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docMetadata/LabelInfo.xml" ContentType="application/vnd.ms-office.classificationlabel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5" Type="http://schemas.microsoft.com/office/2020/02/relationships/classificationlabels" Target="docMetadata/LabelInfo.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2" r:id="rId4"/>
  </p:sldMasterIdLst>
  <p:notesMasterIdLst>
    <p:notesMasterId r:id="rId13"/>
  </p:notesMasterIdLst>
  <p:handoutMasterIdLst>
    <p:handoutMasterId r:id="rId14"/>
  </p:handoutMasterIdLst>
  <p:sldIdLst>
    <p:sldId id="256" r:id="rId5"/>
    <p:sldId id="267" r:id="rId6"/>
    <p:sldId id="257" r:id="rId7"/>
    <p:sldId id="268" r:id="rId8"/>
    <p:sldId id="269" r:id="rId9"/>
    <p:sldId id="258" r:id="rId10"/>
    <p:sldId id="260" r:id="rId11"/>
    <p:sldId id="261" r:id="rId12"/>
  </p:sldIdLst>
  <p:sldSz cx="12188825"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pos="3839" userDrawn="1">
          <p15:clr>
            <a:srgbClr val="A4A3A4"/>
          </p15:clr>
        </p15:guide>
        <p15:guide id="2" orient="horz" pos="2160" userDrawn="1">
          <p15:clr>
            <a:srgbClr val="A4A3A4"/>
          </p15:clr>
        </p15:guide>
      </p15:sldGuideLst>
    </p:ext>
    <p:ext uri="{2D200454-40CA-4A62-9FC3-DE9A4176ACB9}">
      <p15:notesGuideLst xmlns:p15="http://schemas.microsoft.com/office/powerpoint/2012/main">
        <p15:guide id="1" orient="horz" pos="2880">
          <p15:clr>
            <a:srgbClr val="A4A3A4"/>
          </p15:clr>
        </p15:guide>
        <p15:guide id="2" pos="2160">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04654D83-2B06-9A9C-FAC1-DE5766C5708C}" v="302" dt="2024-12-05T18:55:59.460"/>
    <p1510:client id="{11CC2E1E-F042-54BF-1764-6F1D1937DD18}" v="3969" dt="2024-12-06T13:12:55.223"/>
    <p1510:client id="{C894DFEB-B304-2D1B-0AD3-229CDDC05338}" v="4" dt="2024-12-04T21:33:47.174"/>
    <p1510:client id="{E4C1A211-A961-9D63-86E1-B39505057604}" v="1125" dt="2024-12-06T01:56:55.757"/>
    <p1510:client id="{F9FE5254-6E98-38D7-3A7B-7A71A58B9622}" v="4422" dt="2024-12-05T23:28:17.392"/>
  </p1510:revLst>
</p1510:revInfo>
</file>

<file path=ppt/tableStyles.xml><?xml version="1.0" encoding="utf-8"?>
<a:tblStyleLst xmlns:a="http://schemas.openxmlformats.org/drawingml/2006/main" def="{6E25E649-3F16-4E02-A733-19D2CDBF48F0}">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6E25E649-3F16-4E02-A733-19D2CDBF48F0}" styleName="Medium Style 3 - Accent 1">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1"/>
          </a:solidFill>
        </a:fill>
      </a:tcStyle>
    </a:lastCol>
    <a:firstCol>
      <a:tcTxStyle b="on">
        <a:fontRef idx="minor">
          <a:scrgbClr r="0" g="0" b="0"/>
        </a:fontRef>
        <a:schemeClr val="lt1"/>
      </a:tcTxStyle>
      <a:tcStyle>
        <a:tcBdr/>
        <a:fill>
          <a:solidFill>
            <a:schemeClr val="accent1"/>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slideViewPr>
    <p:cSldViewPr snapToGrid="0">
      <p:cViewPr>
        <p:scale>
          <a:sx n="1" d="2"/>
          <a:sy n="1" d="2"/>
        </p:scale>
        <p:origin x="0" y="0"/>
      </p:cViewPr>
      <p:guideLst>
        <p:guide pos="3839"/>
        <p:guide orient="horz" pos="2160"/>
      </p:guideLst>
    </p:cSldViewPr>
  </p:slideViewPr>
  <p:notesViewPr>
    <p:cSldViewPr snapToGrid="0">
      <p:cViewPr>
        <p:scale>
          <a:sx n="1" d="2"/>
          <a:sy n="1" d="2"/>
        </p:scale>
        <p:origin x="0" y="0"/>
      </p:cViewPr>
      <p:guideLst>
        <p:guide orient="horz" pos="2880"/>
        <p:guide pos="2160"/>
      </p:guideLst>
    </p:cSldViewPr>
  </p:notes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notesMaster" Target="notesMasters/notesMaster1.xml"/><Relationship Id="rId18" Type="http://schemas.openxmlformats.org/officeDocument/2006/relationships/tableStyles" Target="tableStyles.xml"/><Relationship Id="rId3" Type="http://schemas.openxmlformats.org/officeDocument/2006/relationships/customXml" Target="../customXml/item3.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theme" Target="theme/theme1.xml"/><Relationship Id="rId2" Type="http://schemas.openxmlformats.org/officeDocument/2006/relationships/customXml" Target="../customXml/item2.xml"/><Relationship Id="rId16" Type="http://schemas.openxmlformats.org/officeDocument/2006/relationships/viewProps" Target="viewProps.xml"/><Relationship Id="rId20" Type="http://schemas.microsoft.com/office/2015/10/relationships/revisionInfo" Target="revisionInfo.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5" Type="http://schemas.openxmlformats.org/officeDocument/2006/relationships/slide" Target="slides/slide1.xml"/><Relationship Id="rId15" Type="http://schemas.openxmlformats.org/officeDocument/2006/relationships/presProps" Target="presProps.xml"/><Relationship Id="rId10" Type="http://schemas.openxmlformats.org/officeDocument/2006/relationships/slide" Target="slides/slide6.xml"/><Relationship Id="rId19" Type="http://schemas.microsoft.com/office/2016/11/relationships/changesInfo" Target="changesInfos/changesInfo1.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handoutMaster" Target="handoutMasters/handoutMaster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Liam Evans (2404985)" userId="S::2404985@student.uwtsd.ac.uk::2f1f4121-4928-4500-9395-adaa6a85c7b9" providerId="AD" clId="Web-{DA3367A1-13AC-52EE-AA53-5AE507BFFF14}"/>
    <pc:docChg chg="modSld">
      <pc:chgData name="Liam Evans (2404985)" userId="S::2404985@student.uwtsd.ac.uk::2f1f4121-4928-4500-9395-adaa6a85c7b9" providerId="AD" clId="Web-{DA3367A1-13AC-52EE-AA53-5AE507BFFF14}" dt="2024-12-03T20:52:57.197" v="72"/>
      <pc:docMkLst>
        <pc:docMk/>
      </pc:docMkLst>
      <pc:sldChg chg="modSp">
        <pc:chgData name="Liam Evans (2404985)" userId="S::2404985@student.uwtsd.ac.uk::2f1f4121-4928-4500-9395-adaa6a85c7b9" providerId="AD" clId="Web-{DA3367A1-13AC-52EE-AA53-5AE507BFFF14}" dt="2024-12-03T20:52:57.197" v="72"/>
        <pc:sldMkLst>
          <pc:docMk/>
          <pc:sldMk cId="3965807363" sldId="267"/>
        </pc:sldMkLst>
        <pc:graphicFrameChg chg="mod modGraphic">
          <ac:chgData name="Liam Evans (2404985)" userId="S::2404985@student.uwtsd.ac.uk::2f1f4121-4928-4500-9395-adaa6a85c7b9" providerId="AD" clId="Web-{DA3367A1-13AC-52EE-AA53-5AE507BFFF14}" dt="2024-12-03T20:52:57.197" v="72"/>
          <ac:graphicFrameMkLst>
            <pc:docMk/>
            <pc:sldMk cId="3965807363" sldId="267"/>
            <ac:graphicFrameMk id="3" creationId="{649A9431-42BF-6744-431C-AAF07DBA741B}"/>
          </ac:graphicFrameMkLst>
        </pc:graphicFrameChg>
      </pc:sldChg>
    </pc:docChg>
  </pc:docChgLst>
  <pc:docChgLst>
    <pc:chgData name="Liam Evans (2404985)" userId="S::2404985@student.uwtsd.ac.uk::2f1f4121-4928-4500-9395-adaa6a85c7b9" providerId="AD" clId="Web-{E4C1A211-A961-9D63-86E1-B39505057604}"/>
    <pc:docChg chg="modSld">
      <pc:chgData name="Liam Evans (2404985)" userId="S::2404985@student.uwtsd.ac.uk::2f1f4121-4928-4500-9395-adaa6a85c7b9" providerId="AD" clId="Web-{E4C1A211-A961-9D63-86E1-B39505057604}" dt="2024-12-06T01:56:51.491" v="1100"/>
      <pc:docMkLst>
        <pc:docMk/>
      </pc:docMkLst>
      <pc:sldChg chg="delSp modSp">
        <pc:chgData name="Liam Evans (2404985)" userId="S::2404985@student.uwtsd.ac.uk::2f1f4121-4928-4500-9395-adaa6a85c7b9" providerId="AD" clId="Web-{E4C1A211-A961-9D63-86E1-B39505057604}" dt="2024-12-06T01:56:51.491" v="1100"/>
        <pc:sldMkLst>
          <pc:docMk/>
          <pc:sldMk cId="2215894925" sldId="261"/>
        </pc:sldMkLst>
        <pc:graphicFrameChg chg="mod modGraphic">
          <ac:chgData name="Liam Evans (2404985)" userId="S::2404985@student.uwtsd.ac.uk::2f1f4121-4928-4500-9395-adaa6a85c7b9" providerId="AD" clId="Web-{E4C1A211-A961-9D63-86E1-B39505057604}" dt="2024-12-06T01:56:51.491" v="1100"/>
          <ac:graphicFrameMkLst>
            <pc:docMk/>
            <pc:sldMk cId="2215894925" sldId="261"/>
            <ac:graphicFrameMk id="4" creationId="{483637FA-56B7-A6F5-EC32-1536EEEFD1E6}"/>
          </ac:graphicFrameMkLst>
        </pc:graphicFrameChg>
        <pc:picChg chg="del">
          <ac:chgData name="Liam Evans (2404985)" userId="S::2404985@student.uwtsd.ac.uk::2f1f4121-4928-4500-9395-adaa6a85c7b9" providerId="AD" clId="Web-{E4C1A211-A961-9D63-86E1-B39505057604}" dt="2024-12-06T01:20:01.288" v="791"/>
          <ac:picMkLst>
            <pc:docMk/>
            <pc:sldMk cId="2215894925" sldId="261"/>
            <ac:picMk id="5" creationId="{BE9E9B20-59AA-5902-58B4-BA3906876614}"/>
          </ac:picMkLst>
        </pc:picChg>
      </pc:sldChg>
      <pc:sldChg chg="modSp">
        <pc:chgData name="Liam Evans (2404985)" userId="S::2404985@student.uwtsd.ac.uk::2f1f4121-4928-4500-9395-adaa6a85c7b9" providerId="AD" clId="Web-{E4C1A211-A961-9D63-86E1-B39505057604}" dt="2024-12-06T01:03:24.123" v="789"/>
        <pc:sldMkLst>
          <pc:docMk/>
          <pc:sldMk cId="3965807363" sldId="267"/>
        </pc:sldMkLst>
        <pc:graphicFrameChg chg="mod modGraphic">
          <ac:chgData name="Liam Evans (2404985)" userId="S::2404985@student.uwtsd.ac.uk::2f1f4121-4928-4500-9395-adaa6a85c7b9" providerId="AD" clId="Web-{E4C1A211-A961-9D63-86E1-B39505057604}" dt="2024-12-06T01:03:24.123" v="789"/>
          <ac:graphicFrameMkLst>
            <pc:docMk/>
            <pc:sldMk cId="3965807363" sldId="267"/>
            <ac:graphicFrameMk id="3" creationId="{649A9431-42BF-6744-431C-AAF07DBA741B}"/>
          </ac:graphicFrameMkLst>
        </pc:graphicFrameChg>
      </pc:sldChg>
      <pc:sldChg chg="modSp">
        <pc:chgData name="Liam Evans (2404985)" userId="S::2404985@student.uwtsd.ac.uk::2f1f4121-4928-4500-9395-adaa6a85c7b9" providerId="AD" clId="Web-{E4C1A211-A961-9D63-86E1-B39505057604}" dt="2024-12-06T01:52:08.214" v="908" actId="20577"/>
        <pc:sldMkLst>
          <pc:docMk/>
          <pc:sldMk cId="223730991" sldId="268"/>
        </pc:sldMkLst>
        <pc:spChg chg="mod">
          <ac:chgData name="Liam Evans (2404985)" userId="S::2404985@student.uwtsd.ac.uk::2f1f4121-4928-4500-9395-adaa6a85c7b9" providerId="AD" clId="Web-{E4C1A211-A961-9D63-86E1-B39505057604}" dt="2024-12-06T01:52:08.214" v="908" actId="20577"/>
          <ac:spMkLst>
            <pc:docMk/>
            <pc:sldMk cId="223730991" sldId="268"/>
            <ac:spMk id="18" creationId="{6DF8D1A0-B5F1-CFF5-0D66-D4C3098588AC}"/>
          </ac:spMkLst>
        </pc:spChg>
      </pc:sldChg>
    </pc:docChg>
  </pc:docChgLst>
  <pc:docChgLst>
    <pc:chgData name="Liam Evans (2404985)" userId="S::2404985@student.uwtsd.ac.uk::2f1f4121-4928-4500-9395-adaa6a85c7b9" providerId="AD" clId="Web-{11CC2E1E-F042-54BF-1764-6F1D1937DD18}"/>
    <pc:docChg chg="modSld">
      <pc:chgData name="Liam Evans (2404985)" userId="S::2404985@student.uwtsd.ac.uk::2f1f4121-4928-4500-9395-adaa6a85c7b9" providerId="AD" clId="Web-{11CC2E1E-F042-54BF-1764-6F1D1937DD18}" dt="2024-12-06T13:12:54.364" v="3202" actId="20577"/>
      <pc:docMkLst>
        <pc:docMk/>
      </pc:docMkLst>
      <pc:sldChg chg="addSp delSp modSp">
        <pc:chgData name="Liam Evans (2404985)" userId="S::2404985@student.uwtsd.ac.uk::2f1f4121-4928-4500-9395-adaa6a85c7b9" providerId="AD" clId="Web-{11CC2E1E-F042-54BF-1764-6F1D1937DD18}" dt="2024-12-06T13:12:54.364" v="3202" actId="20577"/>
        <pc:sldMkLst>
          <pc:docMk/>
          <pc:sldMk cId="3847750985" sldId="258"/>
        </pc:sldMkLst>
        <pc:spChg chg="mod">
          <ac:chgData name="Liam Evans (2404985)" userId="S::2404985@student.uwtsd.ac.uk::2f1f4121-4928-4500-9395-adaa6a85c7b9" providerId="AD" clId="Web-{11CC2E1E-F042-54BF-1764-6F1D1937DD18}" dt="2024-12-06T13:07:06.624" v="3006" actId="20577"/>
          <ac:spMkLst>
            <pc:docMk/>
            <pc:sldMk cId="3847750985" sldId="258"/>
            <ac:spMk id="2" creationId="{00000000-0000-0000-0000-000000000000}"/>
          </ac:spMkLst>
        </pc:spChg>
        <pc:spChg chg="del">
          <ac:chgData name="Liam Evans (2404985)" userId="S::2404985@student.uwtsd.ac.uk::2f1f4121-4928-4500-9395-adaa6a85c7b9" providerId="AD" clId="Web-{11CC2E1E-F042-54BF-1764-6F1D1937DD18}" dt="2024-12-06T12:44:22.200" v="1916"/>
          <ac:spMkLst>
            <pc:docMk/>
            <pc:sldMk cId="3847750985" sldId="258"/>
            <ac:spMk id="3" creationId="{00000000-0000-0000-0000-000000000000}"/>
          </ac:spMkLst>
        </pc:spChg>
        <pc:spChg chg="add mod">
          <ac:chgData name="Liam Evans (2404985)" userId="S::2404985@student.uwtsd.ac.uk::2f1f4121-4928-4500-9395-adaa6a85c7b9" providerId="AD" clId="Web-{11CC2E1E-F042-54BF-1764-6F1D1937DD18}" dt="2024-12-06T12:55:24.395" v="2515" actId="20577"/>
          <ac:spMkLst>
            <pc:docMk/>
            <pc:sldMk cId="3847750985" sldId="258"/>
            <ac:spMk id="4" creationId="{600E60DF-0ADB-84C5-B6C0-4D9B0C77CCEB}"/>
          </ac:spMkLst>
        </pc:spChg>
        <pc:spChg chg="add mod">
          <ac:chgData name="Liam Evans (2404985)" userId="S::2404985@student.uwtsd.ac.uk::2f1f4121-4928-4500-9395-adaa6a85c7b9" providerId="AD" clId="Web-{11CC2E1E-F042-54BF-1764-6F1D1937DD18}" dt="2024-12-06T13:12:54.364" v="3202" actId="20577"/>
          <ac:spMkLst>
            <pc:docMk/>
            <pc:sldMk cId="3847750985" sldId="258"/>
            <ac:spMk id="5" creationId="{0997ECD6-A0A2-9128-D1EC-D9B60F99A93B}"/>
          </ac:spMkLst>
        </pc:spChg>
        <pc:spChg chg="add mod">
          <ac:chgData name="Liam Evans (2404985)" userId="S::2404985@student.uwtsd.ac.uk::2f1f4121-4928-4500-9395-adaa6a85c7b9" providerId="AD" clId="Web-{11CC2E1E-F042-54BF-1764-6F1D1937DD18}" dt="2024-12-06T13:03:28.190" v="2915" actId="20577"/>
          <ac:spMkLst>
            <pc:docMk/>
            <pc:sldMk cId="3847750985" sldId="258"/>
            <ac:spMk id="7" creationId="{B742D4FA-A713-FC6E-2FC3-C23733C82482}"/>
          </ac:spMkLst>
        </pc:spChg>
        <pc:spChg chg="add mod">
          <ac:chgData name="Liam Evans (2404985)" userId="S::2404985@student.uwtsd.ac.uk::2f1f4121-4928-4500-9395-adaa6a85c7b9" providerId="AD" clId="Web-{11CC2E1E-F042-54BF-1764-6F1D1937DD18}" dt="2024-12-06T13:01:24.198" v="2781" actId="20577"/>
          <ac:spMkLst>
            <pc:docMk/>
            <pc:sldMk cId="3847750985" sldId="258"/>
            <ac:spMk id="8" creationId="{EE8C0D17-5D4C-53EE-3C59-2F97FB3FE655}"/>
          </ac:spMkLst>
        </pc:spChg>
        <pc:spChg chg="add mod">
          <ac:chgData name="Liam Evans (2404985)" userId="S::2404985@student.uwtsd.ac.uk::2f1f4121-4928-4500-9395-adaa6a85c7b9" providerId="AD" clId="Web-{11CC2E1E-F042-54BF-1764-6F1D1937DD18}" dt="2024-12-06T13:12:46.629" v="3200" actId="1076"/>
          <ac:spMkLst>
            <pc:docMk/>
            <pc:sldMk cId="3847750985" sldId="258"/>
            <ac:spMk id="9" creationId="{1CB421C5-0FDD-8177-EECF-81162FEEC4CB}"/>
          </ac:spMkLst>
        </pc:spChg>
        <pc:picChg chg="add mod">
          <ac:chgData name="Liam Evans (2404985)" userId="S::2404985@student.uwtsd.ac.uk::2f1f4121-4928-4500-9395-adaa6a85c7b9" providerId="AD" clId="Web-{11CC2E1E-F042-54BF-1764-6F1D1937DD18}" dt="2024-12-06T12:58:41.329" v="2636" actId="1076"/>
          <ac:picMkLst>
            <pc:docMk/>
            <pc:sldMk cId="3847750985" sldId="258"/>
            <ac:picMk id="6" creationId="{E074A45C-6EB9-CE2F-87B6-67C6D54E9E5D}"/>
          </ac:picMkLst>
        </pc:picChg>
      </pc:sldChg>
      <pc:sldChg chg="addSp delSp modSp mod modClrScheme chgLayout">
        <pc:chgData name="Liam Evans (2404985)" userId="S::2404985@student.uwtsd.ac.uk::2f1f4121-4928-4500-9395-adaa6a85c7b9" providerId="AD" clId="Web-{11CC2E1E-F042-54BF-1764-6F1D1937DD18}" dt="2024-12-06T13:12:00.095" v="3199" actId="20577"/>
        <pc:sldMkLst>
          <pc:docMk/>
          <pc:sldMk cId="4135151317" sldId="260"/>
        </pc:sldMkLst>
        <pc:spChg chg="mod">
          <ac:chgData name="Liam Evans (2404985)" userId="S::2404985@student.uwtsd.ac.uk::2f1f4121-4928-4500-9395-adaa6a85c7b9" providerId="AD" clId="Web-{11CC2E1E-F042-54BF-1764-6F1D1937DD18}" dt="2024-12-06T12:04:02.323" v="385"/>
          <ac:spMkLst>
            <pc:docMk/>
            <pc:sldMk cId="4135151317" sldId="260"/>
            <ac:spMk id="2" creationId="{00000000-0000-0000-0000-000000000000}"/>
          </ac:spMkLst>
        </pc:spChg>
        <pc:spChg chg="del">
          <ac:chgData name="Liam Evans (2404985)" userId="S::2404985@student.uwtsd.ac.uk::2f1f4121-4928-4500-9395-adaa6a85c7b9" providerId="AD" clId="Web-{11CC2E1E-F042-54BF-1764-6F1D1937DD18}" dt="2024-12-06T12:04:02.323" v="385"/>
          <ac:spMkLst>
            <pc:docMk/>
            <pc:sldMk cId="4135151317" sldId="260"/>
            <ac:spMk id="3" creationId="{00000000-0000-0000-0000-000000000000}"/>
          </ac:spMkLst>
        </pc:spChg>
        <pc:spChg chg="del">
          <ac:chgData name="Liam Evans (2404985)" userId="S::2404985@student.uwtsd.ac.uk::2f1f4121-4928-4500-9395-adaa6a85c7b9" providerId="AD" clId="Web-{11CC2E1E-F042-54BF-1764-6F1D1937DD18}" dt="2024-12-06T12:03:58.323" v="384"/>
          <ac:spMkLst>
            <pc:docMk/>
            <pc:sldMk cId="4135151317" sldId="260"/>
            <ac:spMk id="4" creationId="{00000000-0000-0000-0000-000000000000}"/>
          </ac:spMkLst>
        </pc:spChg>
        <pc:spChg chg="del">
          <ac:chgData name="Liam Evans (2404985)" userId="S::2404985@student.uwtsd.ac.uk::2f1f4121-4928-4500-9395-adaa6a85c7b9" providerId="AD" clId="Web-{11CC2E1E-F042-54BF-1764-6F1D1937DD18}" dt="2024-12-06T12:04:02.323" v="385"/>
          <ac:spMkLst>
            <pc:docMk/>
            <pc:sldMk cId="4135151317" sldId="260"/>
            <ac:spMk id="5" creationId="{00000000-0000-0000-0000-000000000000}"/>
          </ac:spMkLst>
        </pc:spChg>
        <pc:spChg chg="del">
          <ac:chgData name="Liam Evans (2404985)" userId="S::2404985@student.uwtsd.ac.uk::2f1f4121-4928-4500-9395-adaa6a85c7b9" providerId="AD" clId="Web-{11CC2E1E-F042-54BF-1764-6F1D1937DD18}" dt="2024-12-06T12:04:02.323" v="385"/>
          <ac:spMkLst>
            <pc:docMk/>
            <pc:sldMk cId="4135151317" sldId="260"/>
            <ac:spMk id="6" creationId="{00000000-0000-0000-0000-000000000000}"/>
          </ac:spMkLst>
        </pc:spChg>
        <pc:spChg chg="add mod">
          <ac:chgData name="Liam Evans (2404985)" userId="S::2404985@student.uwtsd.ac.uk::2f1f4121-4928-4500-9395-adaa6a85c7b9" providerId="AD" clId="Web-{11CC2E1E-F042-54BF-1764-6F1D1937DD18}" dt="2024-12-06T13:12:00.095" v="3199" actId="20577"/>
          <ac:spMkLst>
            <pc:docMk/>
            <pc:sldMk cId="4135151317" sldId="260"/>
            <ac:spMk id="12" creationId="{4B84683A-472D-CA43-1190-72F92BCC1026}"/>
          </ac:spMkLst>
        </pc:spChg>
        <pc:picChg chg="add mod ord">
          <ac:chgData name="Liam Evans (2404985)" userId="S::2404985@student.uwtsd.ac.uk::2f1f4121-4928-4500-9395-adaa6a85c7b9" providerId="AD" clId="Web-{11CC2E1E-F042-54BF-1764-6F1D1937DD18}" dt="2024-12-06T12:04:02.323" v="385"/>
          <ac:picMkLst>
            <pc:docMk/>
            <pc:sldMk cId="4135151317" sldId="260"/>
            <ac:picMk id="7" creationId="{368B7ABC-FF41-E426-5666-31BCB7B4BC7D}"/>
          </ac:picMkLst>
        </pc:picChg>
      </pc:sldChg>
      <pc:sldChg chg="modSp">
        <pc:chgData name="Liam Evans (2404985)" userId="S::2404985@student.uwtsd.ac.uk::2f1f4121-4928-4500-9395-adaa6a85c7b9" providerId="AD" clId="Web-{11CC2E1E-F042-54BF-1764-6F1D1937DD18}" dt="2024-12-06T13:10:01.088" v="3179"/>
        <pc:sldMkLst>
          <pc:docMk/>
          <pc:sldMk cId="2215894925" sldId="261"/>
        </pc:sldMkLst>
        <pc:graphicFrameChg chg="mod modGraphic">
          <ac:chgData name="Liam Evans (2404985)" userId="S::2404985@student.uwtsd.ac.uk::2f1f4121-4928-4500-9395-adaa6a85c7b9" providerId="AD" clId="Web-{11CC2E1E-F042-54BF-1764-6F1D1937DD18}" dt="2024-12-06T13:10:01.088" v="3179"/>
          <ac:graphicFrameMkLst>
            <pc:docMk/>
            <pc:sldMk cId="2215894925" sldId="261"/>
            <ac:graphicFrameMk id="4" creationId="{483637FA-56B7-A6F5-EC32-1536EEEFD1E6}"/>
          </ac:graphicFrameMkLst>
        </pc:graphicFrameChg>
      </pc:sldChg>
      <pc:sldChg chg="modSp">
        <pc:chgData name="Liam Evans (2404985)" userId="S::2404985@student.uwtsd.ac.uk::2f1f4121-4928-4500-9395-adaa6a85c7b9" providerId="AD" clId="Web-{11CC2E1E-F042-54BF-1764-6F1D1937DD18}" dt="2024-12-06T13:11:45.953" v="3197"/>
        <pc:sldMkLst>
          <pc:docMk/>
          <pc:sldMk cId="3965807363" sldId="267"/>
        </pc:sldMkLst>
        <pc:graphicFrameChg chg="mod modGraphic">
          <ac:chgData name="Liam Evans (2404985)" userId="S::2404985@student.uwtsd.ac.uk::2f1f4121-4928-4500-9395-adaa6a85c7b9" providerId="AD" clId="Web-{11CC2E1E-F042-54BF-1764-6F1D1937DD18}" dt="2024-12-06T13:11:45.953" v="3197"/>
          <ac:graphicFrameMkLst>
            <pc:docMk/>
            <pc:sldMk cId="3965807363" sldId="267"/>
            <ac:graphicFrameMk id="3" creationId="{649A9431-42BF-6744-431C-AAF07DBA741B}"/>
          </ac:graphicFrameMkLst>
        </pc:graphicFrameChg>
      </pc:sldChg>
      <pc:sldChg chg="modSp">
        <pc:chgData name="Liam Evans (2404985)" userId="S::2404985@student.uwtsd.ac.uk::2f1f4121-4928-4500-9395-adaa6a85c7b9" providerId="AD" clId="Web-{11CC2E1E-F042-54BF-1764-6F1D1937DD18}" dt="2024-12-06T10:53:32.293" v="0" actId="14100"/>
        <pc:sldMkLst>
          <pc:docMk/>
          <pc:sldMk cId="223730991" sldId="268"/>
        </pc:sldMkLst>
        <pc:spChg chg="mod">
          <ac:chgData name="Liam Evans (2404985)" userId="S::2404985@student.uwtsd.ac.uk::2f1f4121-4928-4500-9395-adaa6a85c7b9" providerId="AD" clId="Web-{11CC2E1E-F042-54BF-1764-6F1D1937DD18}" dt="2024-12-06T10:53:32.293" v="0" actId="14100"/>
          <ac:spMkLst>
            <pc:docMk/>
            <pc:sldMk cId="223730991" sldId="268"/>
            <ac:spMk id="20" creationId="{113005C9-EEBA-2F8E-9A92-0D619FCBA0A8}"/>
          </ac:spMkLst>
        </pc:spChg>
      </pc:sldChg>
      <pc:sldChg chg="addSp delSp modSp">
        <pc:chgData name="Liam Evans (2404985)" userId="S::2404985@student.uwtsd.ac.uk::2f1f4121-4928-4500-9395-adaa6a85c7b9" providerId="AD" clId="Web-{11CC2E1E-F042-54BF-1764-6F1D1937DD18}" dt="2024-12-06T11:57:23.549" v="383"/>
        <pc:sldMkLst>
          <pc:docMk/>
          <pc:sldMk cId="1989555738" sldId="269"/>
        </pc:sldMkLst>
        <pc:spChg chg="del mod">
          <ac:chgData name="Liam Evans (2404985)" userId="S::2404985@student.uwtsd.ac.uk::2f1f4121-4928-4500-9395-adaa6a85c7b9" providerId="AD" clId="Web-{11CC2E1E-F042-54BF-1764-6F1D1937DD18}" dt="2024-12-06T11:56:57.360" v="382"/>
          <ac:spMkLst>
            <pc:docMk/>
            <pc:sldMk cId="1989555738" sldId="269"/>
            <ac:spMk id="2" creationId="{00000000-0000-0000-0000-000000000000}"/>
          </ac:spMkLst>
        </pc:spChg>
        <pc:picChg chg="del">
          <ac:chgData name="Liam Evans (2404985)" userId="S::2404985@student.uwtsd.ac.uk::2f1f4121-4928-4500-9395-adaa6a85c7b9" providerId="AD" clId="Web-{11CC2E1E-F042-54BF-1764-6F1D1937DD18}" dt="2024-12-06T11:54:25.414" v="380"/>
          <ac:picMkLst>
            <pc:docMk/>
            <pc:sldMk cId="1989555738" sldId="269"/>
            <ac:picMk id="3" creationId="{D1AF66E1-C20E-4B9E-C75B-26AB9C6B0449}"/>
          </ac:picMkLst>
        </pc:picChg>
        <pc:picChg chg="add mod">
          <ac:chgData name="Liam Evans (2404985)" userId="S::2404985@student.uwtsd.ac.uk::2f1f4121-4928-4500-9395-adaa6a85c7b9" providerId="AD" clId="Web-{11CC2E1E-F042-54BF-1764-6F1D1937DD18}" dt="2024-12-06T11:57:23.549" v="383"/>
          <ac:picMkLst>
            <pc:docMk/>
            <pc:sldMk cId="1989555738" sldId="269"/>
            <ac:picMk id="4" creationId="{F85C9648-5758-AAD5-FFEF-5E09B96227B5}"/>
          </ac:picMkLst>
        </pc:picChg>
      </pc:sldChg>
    </pc:docChg>
  </pc:docChgLst>
  <pc:docChgLst>
    <pc:chgData name="Liam Evans (2404985)" userId="S::2404985@student.uwtsd.ac.uk::2f1f4121-4928-4500-9395-adaa6a85c7b9" providerId="AD" clId="Web-{7AB55B26-5ACF-473C-086C-10F37EE4D3B6}"/>
    <pc:docChg chg="modSld">
      <pc:chgData name="Liam Evans (2404985)" userId="S::2404985@student.uwtsd.ac.uk::2f1f4121-4928-4500-9395-adaa6a85c7b9" providerId="AD" clId="Web-{7AB55B26-5ACF-473C-086C-10F37EE4D3B6}" dt="2024-12-03T12:25:01.165" v="3" actId="20577"/>
      <pc:docMkLst>
        <pc:docMk/>
      </pc:docMkLst>
      <pc:sldChg chg="modSp">
        <pc:chgData name="Liam Evans (2404985)" userId="S::2404985@student.uwtsd.ac.uk::2f1f4121-4928-4500-9395-adaa6a85c7b9" providerId="AD" clId="Web-{7AB55B26-5ACF-473C-086C-10F37EE4D3B6}" dt="2024-12-03T12:25:01.165" v="3" actId="20577"/>
        <pc:sldMkLst>
          <pc:docMk/>
          <pc:sldMk cId="2128536031" sldId="257"/>
        </pc:sldMkLst>
        <pc:spChg chg="mod">
          <ac:chgData name="Liam Evans (2404985)" userId="S::2404985@student.uwtsd.ac.uk::2f1f4121-4928-4500-9395-adaa6a85c7b9" providerId="AD" clId="Web-{7AB55B26-5ACF-473C-086C-10F37EE4D3B6}" dt="2024-12-03T12:25:01.165" v="3" actId="20577"/>
          <ac:spMkLst>
            <pc:docMk/>
            <pc:sldMk cId="2128536031" sldId="257"/>
            <ac:spMk id="13" creationId="{00000000-0000-0000-0000-000000000000}"/>
          </ac:spMkLst>
        </pc:spChg>
      </pc:sldChg>
      <pc:sldChg chg="addSp delSp modSp">
        <pc:chgData name="Liam Evans (2404985)" userId="S::2404985@student.uwtsd.ac.uk::2f1f4121-4928-4500-9395-adaa6a85c7b9" providerId="AD" clId="Web-{7AB55B26-5ACF-473C-086C-10F37EE4D3B6}" dt="2024-12-03T12:24:17.552" v="0"/>
        <pc:sldMkLst>
          <pc:docMk/>
          <pc:sldMk cId="3965807363" sldId="267"/>
        </pc:sldMkLst>
      </pc:sldChg>
    </pc:docChg>
  </pc:docChgLst>
  <pc:docChgLst>
    <pc:chgData name="Liam Evans (2404985)" userId="S::2404985@student.uwtsd.ac.uk::2f1f4121-4928-4500-9395-adaa6a85c7b9" providerId="AD" clId="Web-{04654D83-2B06-9A9C-FAC1-DE5766C5708C}"/>
    <pc:docChg chg="modSld">
      <pc:chgData name="Liam Evans (2404985)" userId="S::2404985@student.uwtsd.ac.uk::2f1f4121-4928-4500-9395-adaa6a85c7b9" providerId="AD" clId="Web-{04654D83-2B06-9A9C-FAC1-DE5766C5708C}" dt="2024-12-05T18:55:59.460" v="298" actId="20577"/>
      <pc:docMkLst>
        <pc:docMk/>
      </pc:docMkLst>
      <pc:sldChg chg="modSp">
        <pc:chgData name="Liam Evans (2404985)" userId="S::2404985@student.uwtsd.ac.uk::2f1f4121-4928-4500-9395-adaa6a85c7b9" providerId="AD" clId="Web-{04654D83-2B06-9A9C-FAC1-DE5766C5708C}" dt="2024-12-05T18:55:59.460" v="298" actId="20577"/>
        <pc:sldMkLst>
          <pc:docMk/>
          <pc:sldMk cId="2128536031" sldId="257"/>
        </pc:sldMkLst>
        <pc:spChg chg="mod">
          <ac:chgData name="Liam Evans (2404985)" userId="S::2404985@student.uwtsd.ac.uk::2f1f4121-4928-4500-9395-adaa6a85c7b9" providerId="AD" clId="Web-{04654D83-2B06-9A9C-FAC1-DE5766C5708C}" dt="2024-12-05T18:55:59.460" v="298" actId="20577"/>
          <ac:spMkLst>
            <pc:docMk/>
            <pc:sldMk cId="2128536031" sldId="257"/>
            <ac:spMk id="14" creationId="{00000000-0000-0000-0000-000000000000}"/>
          </ac:spMkLst>
        </pc:spChg>
      </pc:sldChg>
    </pc:docChg>
  </pc:docChgLst>
  <pc:docChgLst>
    <pc:chgData name="Liam Evans (2404985)" userId="S::2404985@student.uwtsd.ac.uk::2f1f4121-4928-4500-9395-adaa6a85c7b9" providerId="AD" clId="Web-{C894DFEB-B304-2D1B-0AD3-229CDDC05338}"/>
    <pc:docChg chg="modSld">
      <pc:chgData name="Liam Evans (2404985)" userId="S::2404985@student.uwtsd.ac.uk::2f1f4121-4928-4500-9395-adaa6a85c7b9" providerId="AD" clId="Web-{C894DFEB-B304-2D1B-0AD3-229CDDC05338}" dt="2024-12-04T21:33:45.502" v="2"/>
      <pc:docMkLst>
        <pc:docMk/>
      </pc:docMkLst>
      <pc:sldChg chg="addSp delSp">
        <pc:chgData name="Liam Evans (2404985)" userId="S::2404985@student.uwtsd.ac.uk::2f1f4121-4928-4500-9395-adaa6a85c7b9" providerId="AD" clId="Web-{C894DFEB-B304-2D1B-0AD3-229CDDC05338}" dt="2024-12-04T21:32:45.530" v="1"/>
        <pc:sldMkLst>
          <pc:docMk/>
          <pc:sldMk cId="2215894925" sldId="261"/>
        </pc:sldMkLst>
        <pc:spChg chg="add del">
          <ac:chgData name="Liam Evans (2404985)" userId="S::2404985@student.uwtsd.ac.uk::2f1f4121-4928-4500-9395-adaa6a85c7b9" providerId="AD" clId="Web-{C894DFEB-B304-2D1B-0AD3-229CDDC05338}" dt="2024-12-04T21:32:45.530" v="1"/>
          <ac:spMkLst>
            <pc:docMk/>
            <pc:sldMk cId="2215894925" sldId="261"/>
            <ac:spMk id="3" creationId="{B9764A05-DEE8-8D42-28D6-49338BF1C261}"/>
          </ac:spMkLst>
        </pc:spChg>
      </pc:sldChg>
      <pc:sldChg chg="addSp modSp">
        <pc:chgData name="Liam Evans (2404985)" userId="S::2404985@student.uwtsd.ac.uk::2f1f4121-4928-4500-9395-adaa6a85c7b9" providerId="AD" clId="Web-{C894DFEB-B304-2D1B-0AD3-229CDDC05338}" dt="2024-12-04T21:33:45.502" v="2"/>
        <pc:sldMkLst>
          <pc:docMk/>
          <pc:sldMk cId="1989555738" sldId="269"/>
        </pc:sldMkLst>
        <pc:picChg chg="add mod">
          <ac:chgData name="Liam Evans (2404985)" userId="S::2404985@student.uwtsd.ac.uk::2f1f4121-4928-4500-9395-adaa6a85c7b9" providerId="AD" clId="Web-{C894DFEB-B304-2D1B-0AD3-229CDDC05338}" dt="2024-12-04T21:33:45.502" v="2"/>
          <ac:picMkLst>
            <pc:docMk/>
            <pc:sldMk cId="1989555738" sldId="269"/>
            <ac:picMk id="3" creationId="{D1AF66E1-C20E-4B9E-C75B-26AB9C6B0449}"/>
          </ac:picMkLst>
        </pc:picChg>
      </pc:sldChg>
    </pc:docChg>
  </pc:docChgLst>
  <pc:docChgLst>
    <pc:chgData name="Liam Evans (2404985)" userId="S::2404985@student.uwtsd.ac.uk::2f1f4121-4928-4500-9395-adaa6a85c7b9" providerId="AD" clId="Web-{47C2A5C3-5DBF-E55A-1A35-7D50D3CC530D}"/>
    <pc:docChg chg="delSld modSld sldOrd">
      <pc:chgData name="Liam Evans (2404985)" userId="S::2404985@student.uwtsd.ac.uk::2f1f4121-4928-4500-9395-adaa6a85c7b9" providerId="AD" clId="Web-{47C2A5C3-5DBF-E55A-1A35-7D50D3CC530D}" dt="2024-12-03T13:44:56.473" v="559"/>
      <pc:docMkLst>
        <pc:docMk/>
      </pc:docMkLst>
      <pc:sldChg chg="modSp">
        <pc:chgData name="Liam Evans (2404985)" userId="S::2404985@student.uwtsd.ac.uk::2f1f4121-4928-4500-9395-adaa6a85c7b9" providerId="AD" clId="Web-{47C2A5C3-5DBF-E55A-1A35-7D50D3CC530D}" dt="2024-12-03T12:50:31.209" v="375" actId="1076"/>
        <pc:sldMkLst>
          <pc:docMk/>
          <pc:sldMk cId="1920111014" sldId="256"/>
        </pc:sldMkLst>
        <pc:spChg chg="mod">
          <ac:chgData name="Liam Evans (2404985)" userId="S::2404985@student.uwtsd.ac.uk::2f1f4121-4928-4500-9395-adaa6a85c7b9" providerId="AD" clId="Web-{47C2A5C3-5DBF-E55A-1A35-7D50D3CC530D}" dt="2024-12-03T12:50:31.209" v="375" actId="1076"/>
          <ac:spMkLst>
            <pc:docMk/>
            <pc:sldMk cId="1920111014" sldId="256"/>
            <ac:spMk id="2" creationId="{00000000-0000-0000-0000-000000000000}"/>
          </ac:spMkLst>
        </pc:spChg>
      </pc:sldChg>
      <pc:sldChg chg="modSp">
        <pc:chgData name="Liam Evans (2404985)" userId="S::2404985@student.uwtsd.ac.uk::2f1f4121-4928-4500-9395-adaa6a85c7b9" providerId="AD" clId="Web-{47C2A5C3-5DBF-E55A-1A35-7D50D3CC530D}" dt="2024-12-03T12:26:19.718" v="1" actId="20577"/>
        <pc:sldMkLst>
          <pc:docMk/>
          <pc:sldMk cId="2128536031" sldId="257"/>
        </pc:sldMkLst>
        <pc:spChg chg="mod">
          <ac:chgData name="Liam Evans (2404985)" userId="S::2404985@student.uwtsd.ac.uk::2f1f4121-4928-4500-9395-adaa6a85c7b9" providerId="AD" clId="Web-{47C2A5C3-5DBF-E55A-1A35-7D50D3CC530D}" dt="2024-12-03T12:26:19.718" v="1" actId="20577"/>
          <ac:spMkLst>
            <pc:docMk/>
            <pc:sldMk cId="2128536031" sldId="257"/>
            <ac:spMk id="14" creationId="{00000000-0000-0000-0000-000000000000}"/>
          </ac:spMkLst>
        </pc:spChg>
      </pc:sldChg>
      <pc:sldChg chg="modSp">
        <pc:chgData name="Liam Evans (2404985)" userId="S::2404985@student.uwtsd.ac.uk::2f1f4121-4928-4500-9395-adaa6a85c7b9" providerId="AD" clId="Web-{47C2A5C3-5DBF-E55A-1A35-7D50D3CC530D}" dt="2024-12-03T12:37:56.884" v="290" actId="20577"/>
        <pc:sldMkLst>
          <pc:docMk/>
          <pc:sldMk cId="3847750985" sldId="258"/>
        </pc:sldMkLst>
        <pc:spChg chg="mod">
          <ac:chgData name="Liam Evans (2404985)" userId="S::2404985@student.uwtsd.ac.uk::2f1f4121-4928-4500-9395-adaa6a85c7b9" providerId="AD" clId="Web-{47C2A5C3-5DBF-E55A-1A35-7D50D3CC530D}" dt="2024-12-03T12:37:56.884" v="290" actId="20577"/>
          <ac:spMkLst>
            <pc:docMk/>
            <pc:sldMk cId="3847750985" sldId="258"/>
            <ac:spMk id="2" creationId="{00000000-0000-0000-0000-000000000000}"/>
          </ac:spMkLst>
        </pc:spChg>
      </pc:sldChg>
      <pc:sldChg chg="modSp">
        <pc:chgData name="Liam Evans (2404985)" userId="S::2404985@student.uwtsd.ac.uk::2f1f4121-4928-4500-9395-adaa6a85c7b9" providerId="AD" clId="Web-{47C2A5C3-5DBF-E55A-1A35-7D50D3CC530D}" dt="2024-12-03T12:38:14.494" v="294" actId="20577"/>
        <pc:sldMkLst>
          <pc:docMk/>
          <pc:sldMk cId="4135151317" sldId="260"/>
        </pc:sldMkLst>
        <pc:spChg chg="mod">
          <ac:chgData name="Liam Evans (2404985)" userId="S::2404985@student.uwtsd.ac.uk::2f1f4121-4928-4500-9395-adaa6a85c7b9" providerId="AD" clId="Web-{47C2A5C3-5DBF-E55A-1A35-7D50D3CC530D}" dt="2024-12-03T12:38:14.494" v="294" actId="20577"/>
          <ac:spMkLst>
            <pc:docMk/>
            <pc:sldMk cId="4135151317" sldId="260"/>
            <ac:spMk id="2" creationId="{00000000-0000-0000-0000-000000000000}"/>
          </ac:spMkLst>
        </pc:spChg>
      </pc:sldChg>
      <pc:sldChg chg="modSp">
        <pc:chgData name="Liam Evans (2404985)" userId="S::2404985@student.uwtsd.ac.uk::2f1f4121-4928-4500-9395-adaa6a85c7b9" providerId="AD" clId="Web-{47C2A5C3-5DBF-E55A-1A35-7D50D3CC530D}" dt="2024-12-03T12:38:17.901" v="298" actId="20577"/>
        <pc:sldMkLst>
          <pc:docMk/>
          <pc:sldMk cId="2215894925" sldId="261"/>
        </pc:sldMkLst>
        <pc:spChg chg="mod">
          <ac:chgData name="Liam Evans (2404985)" userId="S::2404985@student.uwtsd.ac.uk::2f1f4121-4928-4500-9395-adaa6a85c7b9" providerId="AD" clId="Web-{47C2A5C3-5DBF-E55A-1A35-7D50D3CC530D}" dt="2024-12-03T12:38:17.901" v="298" actId="20577"/>
          <ac:spMkLst>
            <pc:docMk/>
            <pc:sldMk cId="2215894925" sldId="261"/>
            <ac:spMk id="2" creationId="{00000000-0000-0000-0000-000000000000}"/>
          </ac:spMkLst>
        </pc:spChg>
      </pc:sldChg>
      <pc:sldChg chg="del">
        <pc:chgData name="Liam Evans (2404985)" userId="S::2404985@student.uwtsd.ac.uk::2f1f4121-4928-4500-9395-adaa6a85c7b9" providerId="AD" clId="Web-{47C2A5C3-5DBF-E55A-1A35-7D50D3CC530D}" dt="2024-12-03T12:38:21.776" v="299"/>
        <pc:sldMkLst>
          <pc:docMk/>
          <pc:sldMk cId="465021443" sldId="262"/>
        </pc:sldMkLst>
      </pc:sldChg>
      <pc:sldChg chg="del">
        <pc:chgData name="Liam Evans (2404985)" userId="S::2404985@student.uwtsd.ac.uk::2f1f4121-4928-4500-9395-adaa6a85c7b9" providerId="AD" clId="Web-{47C2A5C3-5DBF-E55A-1A35-7D50D3CC530D}" dt="2024-12-03T12:38:23.464" v="300"/>
        <pc:sldMkLst>
          <pc:docMk/>
          <pc:sldMk cId="1797304117" sldId="263"/>
        </pc:sldMkLst>
      </pc:sldChg>
      <pc:sldChg chg="del">
        <pc:chgData name="Liam Evans (2404985)" userId="S::2404985@student.uwtsd.ac.uk::2f1f4121-4928-4500-9395-adaa6a85c7b9" providerId="AD" clId="Web-{47C2A5C3-5DBF-E55A-1A35-7D50D3CC530D}" dt="2024-12-03T12:38:25.214" v="301"/>
        <pc:sldMkLst>
          <pc:docMk/>
          <pc:sldMk cId="1160959328" sldId="266"/>
        </pc:sldMkLst>
      </pc:sldChg>
      <pc:sldChg chg="addSp delSp modSp ord">
        <pc:chgData name="Liam Evans (2404985)" userId="S::2404985@student.uwtsd.ac.uk::2f1f4121-4928-4500-9395-adaa6a85c7b9" providerId="AD" clId="Web-{47C2A5C3-5DBF-E55A-1A35-7D50D3CC530D}" dt="2024-12-03T12:45:00.212" v="358"/>
        <pc:sldMkLst>
          <pc:docMk/>
          <pc:sldMk cId="3965807363" sldId="267"/>
        </pc:sldMkLst>
        <pc:spChg chg="mod">
          <ac:chgData name="Liam Evans (2404985)" userId="S::2404985@student.uwtsd.ac.uk::2f1f4121-4928-4500-9395-adaa6a85c7b9" providerId="AD" clId="Web-{47C2A5C3-5DBF-E55A-1A35-7D50D3CC530D}" dt="2024-12-03T12:29:37.397" v="5" actId="20577"/>
          <ac:spMkLst>
            <pc:docMk/>
            <pc:sldMk cId="3965807363" sldId="267"/>
            <ac:spMk id="2" creationId="{00000000-0000-0000-0000-000000000000}"/>
          </ac:spMkLst>
        </pc:spChg>
        <pc:graphicFrameChg chg="add mod ord modGraphic">
          <ac:chgData name="Liam Evans (2404985)" userId="S::2404985@student.uwtsd.ac.uk::2f1f4121-4928-4500-9395-adaa6a85c7b9" providerId="AD" clId="Web-{47C2A5C3-5DBF-E55A-1A35-7D50D3CC530D}" dt="2024-12-03T12:45:00.212" v="358"/>
          <ac:graphicFrameMkLst>
            <pc:docMk/>
            <pc:sldMk cId="3965807363" sldId="267"/>
            <ac:graphicFrameMk id="3" creationId="{649A9431-42BF-6744-431C-AAF07DBA741B}"/>
          </ac:graphicFrameMkLst>
        </pc:graphicFrameChg>
      </pc:sldChg>
      <pc:sldChg chg="addSp delSp modSp">
        <pc:chgData name="Liam Evans (2404985)" userId="S::2404985@student.uwtsd.ac.uk::2f1f4121-4928-4500-9395-adaa6a85c7b9" providerId="AD" clId="Web-{47C2A5C3-5DBF-E55A-1A35-7D50D3CC530D}" dt="2024-12-03T13:07:18.137" v="555" actId="14100"/>
        <pc:sldMkLst>
          <pc:docMk/>
          <pc:sldMk cId="223730991" sldId="268"/>
        </pc:sldMkLst>
        <pc:spChg chg="add mod">
          <ac:chgData name="Liam Evans (2404985)" userId="S::2404985@student.uwtsd.ac.uk::2f1f4121-4928-4500-9395-adaa6a85c7b9" providerId="AD" clId="Web-{47C2A5C3-5DBF-E55A-1A35-7D50D3CC530D}" dt="2024-12-03T13:05:35.055" v="531" actId="20577"/>
          <ac:spMkLst>
            <pc:docMk/>
            <pc:sldMk cId="223730991" sldId="268"/>
            <ac:spMk id="7" creationId="{510B37E2-5A89-B1A9-009E-AAE378629547}"/>
          </ac:spMkLst>
        </pc:spChg>
        <pc:spChg chg="add mod">
          <ac:chgData name="Liam Evans (2404985)" userId="S::2404985@student.uwtsd.ac.uk::2f1f4121-4928-4500-9395-adaa6a85c7b9" providerId="AD" clId="Web-{47C2A5C3-5DBF-E55A-1A35-7D50D3CC530D}" dt="2024-12-03T13:02:03.422" v="506"/>
          <ac:spMkLst>
            <pc:docMk/>
            <pc:sldMk cId="223730991" sldId="268"/>
            <ac:spMk id="8" creationId="{3531097B-BF86-ADAF-E7EF-52953BB07152}"/>
          </ac:spMkLst>
        </pc:spChg>
        <pc:spChg chg="add mod">
          <ac:chgData name="Liam Evans (2404985)" userId="S::2404985@student.uwtsd.ac.uk::2f1f4121-4928-4500-9395-adaa6a85c7b9" providerId="AD" clId="Web-{47C2A5C3-5DBF-E55A-1A35-7D50D3CC530D}" dt="2024-12-03T13:02:06.266" v="508"/>
          <ac:spMkLst>
            <pc:docMk/>
            <pc:sldMk cId="223730991" sldId="268"/>
            <ac:spMk id="9" creationId="{A26984D2-B021-8D8B-B5D1-CE695238B912}"/>
          </ac:spMkLst>
        </pc:spChg>
        <pc:spChg chg="add mod">
          <ac:chgData name="Liam Evans (2404985)" userId="S::2404985@student.uwtsd.ac.uk::2f1f4121-4928-4500-9395-adaa6a85c7b9" providerId="AD" clId="Web-{47C2A5C3-5DBF-E55A-1A35-7D50D3CC530D}" dt="2024-12-03T13:02:15.532" v="512"/>
          <ac:spMkLst>
            <pc:docMk/>
            <pc:sldMk cId="223730991" sldId="268"/>
            <ac:spMk id="10" creationId="{ADCC93EE-9945-373B-0040-228868636130}"/>
          </ac:spMkLst>
        </pc:spChg>
        <pc:spChg chg="add mod">
          <ac:chgData name="Liam Evans (2404985)" userId="S::2404985@student.uwtsd.ac.uk::2f1f4121-4928-4500-9395-adaa6a85c7b9" providerId="AD" clId="Web-{47C2A5C3-5DBF-E55A-1A35-7D50D3CC530D}" dt="2024-12-03T13:02:12.485" v="510"/>
          <ac:spMkLst>
            <pc:docMk/>
            <pc:sldMk cId="223730991" sldId="268"/>
            <ac:spMk id="11" creationId="{D37C5D3A-1FFE-0D81-7A19-6E7895C400CD}"/>
          </ac:spMkLst>
        </pc:spChg>
        <pc:spChg chg="add mod">
          <ac:chgData name="Liam Evans (2404985)" userId="S::2404985@student.uwtsd.ac.uk::2f1f4121-4928-4500-9395-adaa6a85c7b9" providerId="AD" clId="Web-{47C2A5C3-5DBF-E55A-1A35-7D50D3CC530D}" dt="2024-12-03T13:02:10.250" v="509"/>
          <ac:spMkLst>
            <pc:docMk/>
            <pc:sldMk cId="223730991" sldId="268"/>
            <ac:spMk id="18" creationId="{6DF8D1A0-B5F1-CFF5-0D66-D4C3098588AC}"/>
          </ac:spMkLst>
        </pc:spChg>
        <pc:spChg chg="add mod">
          <ac:chgData name="Liam Evans (2404985)" userId="S::2404985@student.uwtsd.ac.uk::2f1f4121-4928-4500-9395-adaa6a85c7b9" providerId="AD" clId="Web-{47C2A5C3-5DBF-E55A-1A35-7D50D3CC530D}" dt="2024-12-03T13:07:18.137" v="555" actId="14100"/>
          <ac:spMkLst>
            <pc:docMk/>
            <pc:sldMk cId="223730991" sldId="268"/>
            <ac:spMk id="20" creationId="{113005C9-EEBA-2F8E-9A92-0D619FCBA0A8}"/>
          </ac:spMkLst>
        </pc:spChg>
        <pc:spChg chg="add mod">
          <ac:chgData name="Liam Evans (2404985)" userId="S::2404985@student.uwtsd.ac.uk::2f1f4121-4928-4500-9395-adaa6a85c7b9" providerId="AD" clId="Web-{47C2A5C3-5DBF-E55A-1A35-7D50D3CC530D}" dt="2024-12-03T13:07:11.074" v="552" actId="1076"/>
          <ac:spMkLst>
            <pc:docMk/>
            <pc:sldMk cId="223730991" sldId="268"/>
            <ac:spMk id="23" creationId="{2E943CE9-BFF8-35CC-8FE6-CE822C47D93C}"/>
          </ac:spMkLst>
        </pc:spChg>
        <pc:spChg chg="add mod">
          <ac:chgData name="Liam Evans (2404985)" userId="S::2404985@student.uwtsd.ac.uk::2f1f4121-4928-4500-9395-adaa6a85c7b9" providerId="AD" clId="Web-{47C2A5C3-5DBF-E55A-1A35-7D50D3CC530D}" dt="2024-12-03T13:02:17.251" v="513"/>
          <ac:spMkLst>
            <pc:docMk/>
            <pc:sldMk cId="223730991" sldId="268"/>
            <ac:spMk id="24" creationId="{E2EEC223-3DAE-E982-A65B-8AF6AF29BF4B}"/>
          </ac:spMkLst>
        </pc:spChg>
        <pc:spChg chg="add mod">
          <ac:chgData name="Liam Evans (2404985)" userId="S::2404985@student.uwtsd.ac.uk::2f1f4121-4928-4500-9395-adaa6a85c7b9" providerId="AD" clId="Web-{47C2A5C3-5DBF-E55A-1A35-7D50D3CC530D}" dt="2024-12-03T13:02:13.766" v="511"/>
          <ac:spMkLst>
            <pc:docMk/>
            <pc:sldMk cId="223730991" sldId="268"/>
            <ac:spMk id="26" creationId="{4BF6A74E-CD2B-5001-3992-BB466BE6CAF6}"/>
          </ac:spMkLst>
        </pc:spChg>
        <pc:spChg chg="add mod">
          <ac:chgData name="Liam Evans (2404985)" userId="S::2404985@student.uwtsd.ac.uk::2f1f4121-4928-4500-9395-adaa6a85c7b9" providerId="AD" clId="Web-{47C2A5C3-5DBF-E55A-1A35-7D50D3CC530D}" dt="2024-12-03T13:06:27.713" v="542" actId="1076"/>
          <ac:spMkLst>
            <pc:docMk/>
            <pc:sldMk cId="223730991" sldId="268"/>
            <ac:spMk id="28" creationId="{94535FAA-34C6-1BD8-786B-BB6B0E963E98}"/>
          </ac:spMkLst>
        </pc:spChg>
        <pc:cxnChg chg="add mod">
          <ac:chgData name="Liam Evans (2404985)" userId="S::2404985@student.uwtsd.ac.uk::2f1f4121-4928-4500-9395-adaa6a85c7b9" providerId="AD" clId="Web-{47C2A5C3-5DBF-E55A-1A35-7D50D3CC530D}" dt="2024-12-03T12:57:59.710" v="470" actId="1076"/>
          <ac:cxnSpMkLst>
            <pc:docMk/>
            <pc:sldMk cId="223730991" sldId="268"/>
            <ac:cxnSpMk id="12" creationId="{AD37C716-51F8-80DA-0B84-DA69059576A9}"/>
          </ac:cxnSpMkLst>
        </pc:cxnChg>
        <pc:cxnChg chg="add mod">
          <ac:chgData name="Liam Evans (2404985)" userId="S::2404985@student.uwtsd.ac.uk::2f1f4121-4928-4500-9395-adaa6a85c7b9" providerId="AD" clId="Web-{47C2A5C3-5DBF-E55A-1A35-7D50D3CC530D}" dt="2024-12-03T12:57:49.506" v="466"/>
          <ac:cxnSpMkLst>
            <pc:docMk/>
            <pc:sldMk cId="223730991" sldId="268"/>
            <ac:cxnSpMk id="13" creationId="{4ACCD844-0380-5735-5BDF-937F4C56DB74}"/>
          </ac:cxnSpMkLst>
        </pc:cxnChg>
        <pc:cxnChg chg="add mod">
          <ac:chgData name="Liam Evans (2404985)" userId="S::2404985@student.uwtsd.ac.uk::2f1f4121-4928-4500-9395-adaa6a85c7b9" providerId="AD" clId="Web-{47C2A5C3-5DBF-E55A-1A35-7D50D3CC530D}" dt="2024-12-03T12:57:53.522" v="468"/>
          <ac:cxnSpMkLst>
            <pc:docMk/>
            <pc:sldMk cId="223730991" sldId="268"/>
            <ac:cxnSpMk id="14" creationId="{3FDE7009-238D-B3D9-F58E-5F9EDD4DCDF7}"/>
          </ac:cxnSpMkLst>
        </pc:cxnChg>
        <pc:cxnChg chg="add mod">
          <ac:chgData name="Liam Evans (2404985)" userId="S::2404985@student.uwtsd.ac.uk::2f1f4121-4928-4500-9395-adaa6a85c7b9" providerId="AD" clId="Web-{47C2A5C3-5DBF-E55A-1A35-7D50D3CC530D}" dt="2024-12-03T12:57:51.350" v="467"/>
          <ac:cxnSpMkLst>
            <pc:docMk/>
            <pc:sldMk cId="223730991" sldId="268"/>
            <ac:cxnSpMk id="15" creationId="{762CFA22-1568-4743-2FD3-110264B858A6}"/>
          </ac:cxnSpMkLst>
        </pc:cxnChg>
        <pc:cxnChg chg="add mod">
          <ac:chgData name="Liam Evans (2404985)" userId="S::2404985@student.uwtsd.ac.uk::2f1f4121-4928-4500-9395-adaa6a85c7b9" providerId="AD" clId="Web-{47C2A5C3-5DBF-E55A-1A35-7D50D3CC530D}" dt="2024-12-03T13:05:56.274" v="535" actId="14100"/>
          <ac:cxnSpMkLst>
            <pc:docMk/>
            <pc:sldMk cId="223730991" sldId="268"/>
            <ac:cxnSpMk id="16" creationId="{4BAAAA55-7CAB-1FDF-4B28-3E7526DD970B}"/>
          </ac:cxnSpMkLst>
        </pc:cxnChg>
        <pc:cxnChg chg="add mod">
          <ac:chgData name="Liam Evans (2404985)" userId="S::2404985@student.uwtsd.ac.uk::2f1f4121-4928-4500-9395-adaa6a85c7b9" providerId="AD" clId="Web-{47C2A5C3-5DBF-E55A-1A35-7D50D3CC530D}" dt="2024-12-03T13:06:46.073" v="546" actId="14100"/>
          <ac:cxnSpMkLst>
            <pc:docMk/>
            <pc:sldMk cId="223730991" sldId="268"/>
            <ac:cxnSpMk id="19" creationId="{9804B979-CCBE-66DE-2C73-1B540488ADAD}"/>
          </ac:cxnSpMkLst>
        </pc:cxnChg>
        <pc:cxnChg chg="add mod">
          <ac:chgData name="Liam Evans (2404985)" userId="S::2404985@student.uwtsd.ac.uk::2f1f4121-4928-4500-9395-adaa6a85c7b9" providerId="AD" clId="Web-{47C2A5C3-5DBF-E55A-1A35-7D50D3CC530D}" dt="2024-12-03T13:07:13.933" v="553" actId="14100"/>
          <ac:cxnSpMkLst>
            <pc:docMk/>
            <pc:sldMk cId="223730991" sldId="268"/>
            <ac:cxnSpMk id="21" creationId="{45DDD68E-8432-85A1-1CFD-FE6EB94405AA}"/>
          </ac:cxnSpMkLst>
        </pc:cxnChg>
        <pc:cxnChg chg="add mod">
          <ac:chgData name="Liam Evans (2404985)" userId="S::2404985@student.uwtsd.ac.uk::2f1f4121-4928-4500-9395-adaa6a85c7b9" providerId="AD" clId="Web-{47C2A5C3-5DBF-E55A-1A35-7D50D3CC530D}" dt="2024-12-03T12:59:39.807" v="486" actId="1076"/>
          <ac:cxnSpMkLst>
            <pc:docMk/>
            <pc:sldMk cId="223730991" sldId="268"/>
            <ac:cxnSpMk id="22" creationId="{EE893794-3385-2E3D-06E3-A88627159974}"/>
          </ac:cxnSpMkLst>
        </pc:cxnChg>
        <pc:cxnChg chg="add mod">
          <ac:chgData name="Liam Evans (2404985)" userId="S::2404985@student.uwtsd.ac.uk::2f1f4121-4928-4500-9395-adaa6a85c7b9" providerId="AD" clId="Web-{47C2A5C3-5DBF-E55A-1A35-7D50D3CC530D}" dt="2024-12-03T13:00:07.793" v="500" actId="14100"/>
          <ac:cxnSpMkLst>
            <pc:docMk/>
            <pc:sldMk cId="223730991" sldId="268"/>
            <ac:cxnSpMk id="25" creationId="{BA742A4F-3191-5E1F-A6C6-B5B4A95606C2}"/>
          </ac:cxnSpMkLst>
        </pc:cxnChg>
        <pc:cxnChg chg="add mod">
          <ac:chgData name="Liam Evans (2404985)" userId="S::2404985@student.uwtsd.ac.uk::2f1f4121-4928-4500-9395-adaa6a85c7b9" providerId="AD" clId="Web-{47C2A5C3-5DBF-E55A-1A35-7D50D3CC530D}" dt="2024-12-03T13:06:19.556" v="538" actId="14100"/>
          <ac:cxnSpMkLst>
            <pc:docMk/>
            <pc:sldMk cId="223730991" sldId="268"/>
            <ac:cxnSpMk id="27" creationId="{1F6FFA08-051C-451C-51D8-E8ED745A0C68}"/>
          </ac:cxnSpMkLst>
        </pc:cxnChg>
      </pc:sldChg>
      <pc:sldChg chg="addSp delSp modSp">
        <pc:chgData name="Liam Evans (2404985)" userId="S::2404985@student.uwtsd.ac.uk::2f1f4121-4928-4500-9395-adaa6a85c7b9" providerId="AD" clId="Web-{47C2A5C3-5DBF-E55A-1A35-7D50D3CC530D}" dt="2024-12-03T13:44:56.473" v="559"/>
        <pc:sldMkLst>
          <pc:docMk/>
          <pc:sldMk cId="1989555738" sldId="269"/>
        </pc:sldMkLst>
        <pc:spChg chg="mod">
          <ac:chgData name="Liam Evans (2404985)" userId="S::2404985@student.uwtsd.ac.uk::2f1f4121-4928-4500-9395-adaa6a85c7b9" providerId="AD" clId="Web-{47C2A5C3-5DBF-E55A-1A35-7D50D3CC530D}" dt="2024-12-03T12:35:29.223" v="263" actId="14100"/>
          <ac:spMkLst>
            <pc:docMk/>
            <pc:sldMk cId="1989555738" sldId="269"/>
            <ac:spMk id="2" creationId="{00000000-0000-0000-0000-000000000000}"/>
          </ac:spMkLst>
        </pc:spChg>
      </pc:sldChg>
    </pc:docChg>
  </pc:docChgLst>
  <pc:docChgLst>
    <pc:chgData name="Liam Evans (2404985)" userId="S::2404985@student.uwtsd.ac.uk::2f1f4121-4928-4500-9395-adaa6a85c7b9" providerId="AD" clId="Web-{F9FE5254-6E98-38D7-3A7B-7A71A58B9622}"/>
    <pc:docChg chg="addSld delSld modSld">
      <pc:chgData name="Liam Evans (2404985)" userId="S::2404985@student.uwtsd.ac.uk::2f1f4121-4928-4500-9395-adaa6a85c7b9" providerId="AD" clId="Web-{F9FE5254-6E98-38D7-3A7B-7A71A58B9622}" dt="2024-12-05T23:28:17.392" v="4386" actId="1076"/>
      <pc:docMkLst>
        <pc:docMk/>
      </pc:docMkLst>
      <pc:sldChg chg="addSp modSp mod modClrScheme chgLayout">
        <pc:chgData name="Liam Evans (2404985)" userId="S::2404985@student.uwtsd.ac.uk::2f1f4121-4928-4500-9395-adaa6a85c7b9" providerId="AD" clId="Web-{F9FE5254-6E98-38D7-3A7B-7A71A58B9622}" dt="2024-12-05T20:11:50.763" v="1447" actId="20577"/>
        <pc:sldMkLst>
          <pc:docMk/>
          <pc:sldMk cId="1920111014" sldId="256"/>
        </pc:sldMkLst>
        <pc:spChg chg="mod">
          <ac:chgData name="Liam Evans (2404985)" userId="S::2404985@student.uwtsd.ac.uk::2f1f4121-4928-4500-9395-adaa6a85c7b9" providerId="AD" clId="Web-{F9FE5254-6E98-38D7-3A7B-7A71A58B9622}" dt="2024-12-05T20:11:50.763" v="1447" actId="20577"/>
          <ac:spMkLst>
            <pc:docMk/>
            <pc:sldMk cId="1920111014" sldId="256"/>
            <ac:spMk id="2" creationId="{00000000-0000-0000-0000-000000000000}"/>
          </ac:spMkLst>
        </pc:spChg>
        <pc:spChg chg="mod ord">
          <ac:chgData name="Liam Evans (2404985)" userId="S::2404985@student.uwtsd.ac.uk::2f1f4121-4928-4500-9395-adaa6a85c7b9" providerId="AD" clId="Web-{F9FE5254-6E98-38D7-3A7B-7A71A58B9622}" dt="2024-12-05T20:11:33.981" v="1446"/>
          <ac:spMkLst>
            <pc:docMk/>
            <pc:sldMk cId="1920111014" sldId="256"/>
            <ac:spMk id="3" creationId="{00000000-0000-0000-0000-000000000000}"/>
          </ac:spMkLst>
        </pc:spChg>
        <pc:picChg chg="add mod">
          <ac:chgData name="Liam Evans (2404985)" userId="S::2404985@student.uwtsd.ac.uk::2f1f4121-4928-4500-9395-adaa6a85c7b9" providerId="AD" clId="Web-{F9FE5254-6E98-38D7-3A7B-7A71A58B9622}" dt="2024-12-05T20:11:33.981" v="1446"/>
          <ac:picMkLst>
            <pc:docMk/>
            <pc:sldMk cId="1920111014" sldId="256"/>
            <ac:picMk id="4" creationId="{2F33A834-1736-160E-666C-84026A4F1E84}"/>
          </ac:picMkLst>
        </pc:picChg>
      </pc:sldChg>
      <pc:sldChg chg="modSp">
        <pc:chgData name="Liam Evans (2404985)" userId="S::2404985@student.uwtsd.ac.uk::2f1f4121-4928-4500-9395-adaa6a85c7b9" providerId="AD" clId="Web-{F9FE5254-6E98-38D7-3A7B-7A71A58B9622}" dt="2024-12-05T20:12:18.498" v="1451" actId="20577"/>
        <pc:sldMkLst>
          <pc:docMk/>
          <pc:sldMk cId="2128536031" sldId="257"/>
        </pc:sldMkLst>
        <pc:spChg chg="mod">
          <ac:chgData name="Liam Evans (2404985)" userId="S::2404985@student.uwtsd.ac.uk::2f1f4121-4928-4500-9395-adaa6a85c7b9" providerId="AD" clId="Web-{F9FE5254-6E98-38D7-3A7B-7A71A58B9622}" dt="2024-12-05T19:58:03.978" v="820" actId="20577"/>
          <ac:spMkLst>
            <pc:docMk/>
            <pc:sldMk cId="2128536031" sldId="257"/>
            <ac:spMk id="13" creationId="{00000000-0000-0000-0000-000000000000}"/>
          </ac:spMkLst>
        </pc:spChg>
        <pc:spChg chg="mod">
          <ac:chgData name="Liam Evans (2404985)" userId="S::2404985@student.uwtsd.ac.uk::2f1f4121-4928-4500-9395-adaa6a85c7b9" providerId="AD" clId="Web-{F9FE5254-6E98-38D7-3A7B-7A71A58B9622}" dt="2024-12-05T20:12:18.498" v="1451" actId="20577"/>
          <ac:spMkLst>
            <pc:docMk/>
            <pc:sldMk cId="2128536031" sldId="257"/>
            <ac:spMk id="14" creationId="{00000000-0000-0000-0000-000000000000}"/>
          </ac:spMkLst>
        </pc:spChg>
      </pc:sldChg>
      <pc:sldChg chg="modSp">
        <pc:chgData name="Liam Evans (2404985)" userId="S::2404985@student.uwtsd.ac.uk::2f1f4121-4928-4500-9395-adaa6a85c7b9" providerId="AD" clId="Web-{F9FE5254-6E98-38D7-3A7B-7A71A58B9622}" dt="2024-12-05T21:46:46.345" v="2894" actId="20577"/>
        <pc:sldMkLst>
          <pc:docMk/>
          <pc:sldMk cId="3847750985" sldId="258"/>
        </pc:sldMkLst>
        <pc:spChg chg="mod">
          <ac:chgData name="Liam Evans (2404985)" userId="S::2404985@student.uwtsd.ac.uk::2f1f4121-4928-4500-9395-adaa6a85c7b9" providerId="AD" clId="Web-{F9FE5254-6E98-38D7-3A7B-7A71A58B9622}" dt="2024-12-05T21:46:46.345" v="2894" actId="20577"/>
          <ac:spMkLst>
            <pc:docMk/>
            <pc:sldMk cId="3847750985" sldId="258"/>
            <ac:spMk id="2" creationId="{00000000-0000-0000-0000-000000000000}"/>
          </ac:spMkLst>
        </pc:spChg>
      </pc:sldChg>
      <pc:sldChg chg="addSp modSp">
        <pc:chgData name="Liam Evans (2404985)" userId="S::2404985@student.uwtsd.ac.uk::2f1f4121-4928-4500-9395-adaa6a85c7b9" providerId="AD" clId="Web-{F9FE5254-6E98-38D7-3A7B-7A71A58B9622}" dt="2024-12-05T22:48:41.132" v="4066"/>
        <pc:sldMkLst>
          <pc:docMk/>
          <pc:sldMk cId="2215894925" sldId="261"/>
        </pc:sldMkLst>
        <pc:spChg chg="mod">
          <ac:chgData name="Liam Evans (2404985)" userId="S::2404985@student.uwtsd.ac.uk::2f1f4121-4928-4500-9395-adaa6a85c7b9" providerId="AD" clId="Web-{F9FE5254-6E98-38D7-3A7B-7A71A58B9622}" dt="2024-12-05T21:11:02.880" v="2352" actId="20577"/>
          <ac:spMkLst>
            <pc:docMk/>
            <pc:sldMk cId="2215894925" sldId="261"/>
            <ac:spMk id="2" creationId="{00000000-0000-0000-0000-000000000000}"/>
          </ac:spMkLst>
        </pc:spChg>
        <pc:graphicFrameChg chg="add mod modGraphic">
          <ac:chgData name="Liam Evans (2404985)" userId="S::2404985@student.uwtsd.ac.uk::2f1f4121-4928-4500-9395-adaa6a85c7b9" providerId="AD" clId="Web-{F9FE5254-6E98-38D7-3A7B-7A71A58B9622}" dt="2024-12-05T22:48:41.132" v="4066"/>
          <ac:graphicFrameMkLst>
            <pc:docMk/>
            <pc:sldMk cId="2215894925" sldId="261"/>
            <ac:graphicFrameMk id="4" creationId="{483637FA-56B7-A6F5-EC32-1536EEEFD1E6}"/>
          </ac:graphicFrameMkLst>
        </pc:graphicFrameChg>
        <pc:picChg chg="add mod">
          <ac:chgData name="Liam Evans (2404985)" userId="S::2404985@student.uwtsd.ac.uk::2f1f4121-4928-4500-9395-adaa6a85c7b9" providerId="AD" clId="Web-{F9FE5254-6E98-38D7-3A7B-7A71A58B9622}" dt="2024-12-05T21:20:06.860" v="2607" actId="1076"/>
          <ac:picMkLst>
            <pc:docMk/>
            <pc:sldMk cId="2215894925" sldId="261"/>
            <ac:picMk id="5" creationId="{BE9E9B20-59AA-5902-58B4-BA3906876614}"/>
          </ac:picMkLst>
        </pc:picChg>
      </pc:sldChg>
      <pc:sldChg chg="modSp">
        <pc:chgData name="Liam Evans (2404985)" userId="S::2404985@student.uwtsd.ac.uk::2f1f4121-4928-4500-9395-adaa6a85c7b9" providerId="AD" clId="Web-{F9FE5254-6E98-38D7-3A7B-7A71A58B9622}" dt="2024-12-05T20:09:35.338" v="1436"/>
        <pc:sldMkLst>
          <pc:docMk/>
          <pc:sldMk cId="3965807363" sldId="267"/>
        </pc:sldMkLst>
        <pc:graphicFrameChg chg="mod modGraphic">
          <ac:chgData name="Liam Evans (2404985)" userId="S::2404985@student.uwtsd.ac.uk::2f1f4121-4928-4500-9395-adaa6a85c7b9" providerId="AD" clId="Web-{F9FE5254-6E98-38D7-3A7B-7A71A58B9622}" dt="2024-12-05T20:09:35.338" v="1436"/>
          <ac:graphicFrameMkLst>
            <pc:docMk/>
            <pc:sldMk cId="3965807363" sldId="267"/>
            <ac:graphicFrameMk id="3" creationId="{649A9431-42BF-6744-431C-AAF07DBA741B}"/>
          </ac:graphicFrameMkLst>
        </pc:graphicFrameChg>
      </pc:sldChg>
      <pc:sldChg chg="delSp modSp">
        <pc:chgData name="Liam Evans (2404985)" userId="S::2404985@student.uwtsd.ac.uk::2f1f4121-4928-4500-9395-adaa6a85c7b9" providerId="AD" clId="Web-{F9FE5254-6E98-38D7-3A7B-7A71A58B9622}" dt="2024-12-05T23:28:17.392" v="4386" actId="1076"/>
        <pc:sldMkLst>
          <pc:docMk/>
          <pc:sldMk cId="223730991" sldId="268"/>
        </pc:sldMkLst>
        <pc:spChg chg="mod">
          <ac:chgData name="Liam Evans (2404985)" userId="S::2404985@student.uwtsd.ac.uk::2f1f4121-4928-4500-9395-adaa6a85c7b9" providerId="AD" clId="Web-{F9FE5254-6E98-38D7-3A7B-7A71A58B9622}" dt="2024-12-05T20:14:23.297" v="1452" actId="20577"/>
          <ac:spMkLst>
            <pc:docMk/>
            <pc:sldMk cId="223730991" sldId="268"/>
            <ac:spMk id="7" creationId="{510B37E2-5A89-B1A9-009E-AAE378629547}"/>
          </ac:spMkLst>
        </pc:spChg>
        <pc:spChg chg="mod">
          <ac:chgData name="Liam Evans (2404985)" userId="S::2404985@student.uwtsd.ac.uk::2f1f4121-4928-4500-9395-adaa6a85c7b9" providerId="AD" clId="Web-{F9FE5254-6E98-38D7-3A7B-7A71A58B9622}" dt="2024-12-05T22:52:48.297" v="4071" actId="1076"/>
          <ac:spMkLst>
            <pc:docMk/>
            <pc:sldMk cId="223730991" sldId="268"/>
            <ac:spMk id="8" creationId="{3531097B-BF86-ADAF-E7EF-52953BB07152}"/>
          </ac:spMkLst>
        </pc:spChg>
        <pc:spChg chg="mod">
          <ac:chgData name="Liam Evans (2404985)" userId="S::2404985@student.uwtsd.ac.uk::2f1f4121-4928-4500-9395-adaa6a85c7b9" providerId="AD" clId="Web-{F9FE5254-6E98-38D7-3A7B-7A71A58B9622}" dt="2024-12-05T20:16:06.190" v="1457" actId="20577"/>
          <ac:spMkLst>
            <pc:docMk/>
            <pc:sldMk cId="223730991" sldId="268"/>
            <ac:spMk id="9" creationId="{A26984D2-B021-8D8B-B5D1-CE695238B912}"/>
          </ac:spMkLst>
        </pc:spChg>
        <pc:spChg chg="del mod">
          <ac:chgData name="Liam Evans (2404985)" userId="S::2404985@student.uwtsd.ac.uk::2f1f4121-4928-4500-9395-adaa6a85c7b9" providerId="AD" clId="Web-{F9FE5254-6E98-38D7-3A7B-7A71A58B9622}" dt="2024-12-05T22:56:27.724" v="4141"/>
          <ac:spMkLst>
            <pc:docMk/>
            <pc:sldMk cId="223730991" sldId="268"/>
            <ac:spMk id="10" creationId="{ADCC93EE-9945-373B-0040-228868636130}"/>
          </ac:spMkLst>
        </pc:spChg>
        <pc:spChg chg="mod">
          <ac:chgData name="Liam Evans (2404985)" userId="S::2404985@student.uwtsd.ac.uk::2f1f4121-4928-4500-9395-adaa6a85c7b9" providerId="AD" clId="Web-{F9FE5254-6E98-38D7-3A7B-7A71A58B9622}" dt="2024-12-05T22:56:35.865" v="4145" actId="1076"/>
          <ac:spMkLst>
            <pc:docMk/>
            <pc:sldMk cId="223730991" sldId="268"/>
            <ac:spMk id="11" creationId="{D37C5D3A-1FFE-0D81-7A19-6E7895C400CD}"/>
          </ac:spMkLst>
        </pc:spChg>
        <pc:spChg chg="mod">
          <ac:chgData name="Liam Evans (2404985)" userId="S::2404985@student.uwtsd.ac.uk::2f1f4121-4928-4500-9395-adaa6a85c7b9" providerId="AD" clId="Web-{F9FE5254-6E98-38D7-3A7B-7A71A58B9622}" dt="2024-12-05T23:01:58.406" v="4383" actId="20577"/>
          <ac:spMkLst>
            <pc:docMk/>
            <pc:sldMk cId="223730991" sldId="268"/>
            <ac:spMk id="18" creationId="{6DF8D1A0-B5F1-CFF5-0D66-D4C3098588AC}"/>
          </ac:spMkLst>
        </pc:spChg>
        <pc:spChg chg="mod">
          <ac:chgData name="Liam Evans (2404985)" userId="S::2404985@student.uwtsd.ac.uk::2f1f4121-4928-4500-9395-adaa6a85c7b9" providerId="AD" clId="Web-{F9FE5254-6E98-38D7-3A7B-7A71A58B9622}" dt="2024-12-05T23:02:06.765" v="4384" actId="14100"/>
          <ac:spMkLst>
            <pc:docMk/>
            <pc:sldMk cId="223730991" sldId="268"/>
            <ac:spMk id="20" creationId="{113005C9-EEBA-2F8E-9A92-0D619FCBA0A8}"/>
          </ac:spMkLst>
        </pc:spChg>
        <pc:spChg chg="mod">
          <ac:chgData name="Liam Evans (2404985)" userId="S::2404985@student.uwtsd.ac.uk::2f1f4121-4928-4500-9395-adaa6a85c7b9" providerId="AD" clId="Web-{F9FE5254-6E98-38D7-3A7B-7A71A58B9622}" dt="2024-12-05T23:28:12.642" v="4385" actId="14100"/>
          <ac:spMkLst>
            <pc:docMk/>
            <pc:sldMk cId="223730991" sldId="268"/>
            <ac:spMk id="23" creationId="{2E943CE9-BFF8-35CC-8FE6-CE822C47D93C}"/>
          </ac:spMkLst>
        </pc:spChg>
        <pc:spChg chg="mod">
          <ac:chgData name="Liam Evans (2404985)" userId="S::2404985@student.uwtsd.ac.uk::2f1f4121-4928-4500-9395-adaa6a85c7b9" providerId="AD" clId="Web-{F9FE5254-6E98-38D7-3A7B-7A71A58B9622}" dt="2024-12-05T20:59:51.629" v="2008" actId="1076"/>
          <ac:spMkLst>
            <pc:docMk/>
            <pc:sldMk cId="223730991" sldId="268"/>
            <ac:spMk id="24" creationId="{E2EEC223-3DAE-E982-A65B-8AF6AF29BF4B}"/>
          </ac:spMkLst>
        </pc:spChg>
        <pc:spChg chg="del mod">
          <ac:chgData name="Liam Evans (2404985)" userId="S::2404985@student.uwtsd.ac.uk::2f1f4121-4928-4500-9395-adaa6a85c7b9" providerId="AD" clId="Web-{F9FE5254-6E98-38D7-3A7B-7A71A58B9622}" dt="2024-12-05T22:56:29.318" v="4142"/>
          <ac:spMkLst>
            <pc:docMk/>
            <pc:sldMk cId="223730991" sldId="268"/>
            <ac:spMk id="26" creationId="{4BF6A74E-CD2B-5001-3992-BB466BE6CAF6}"/>
          </ac:spMkLst>
        </pc:spChg>
        <pc:spChg chg="del mod">
          <ac:chgData name="Liam Evans (2404985)" userId="S::2404985@student.uwtsd.ac.uk::2f1f4121-4928-4500-9395-adaa6a85c7b9" providerId="AD" clId="Web-{F9FE5254-6E98-38D7-3A7B-7A71A58B9622}" dt="2024-12-05T21:38:27.116" v="2885"/>
          <ac:spMkLst>
            <pc:docMk/>
            <pc:sldMk cId="223730991" sldId="268"/>
            <ac:spMk id="28" creationId="{94535FAA-34C6-1BD8-786B-BB6B0E963E98}"/>
          </ac:spMkLst>
        </pc:spChg>
        <pc:cxnChg chg="mod">
          <ac:chgData name="Liam Evans (2404985)" userId="S::2404985@student.uwtsd.ac.uk::2f1f4121-4928-4500-9395-adaa6a85c7b9" providerId="AD" clId="Web-{F9FE5254-6E98-38D7-3A7B-7A71A58B9622}" dt="2024-12-05T22:52:51.266" v="4072" actId="14100"/>
          <ac:cxnSpMkLst>
            <pc:docMk/>
            <pc:sldMk cId="223730991" sldId="268"/>
            <ac:cxnSpMk id="12" creationId="{AD37C716-51F8-80DA-0B84-DA69059576A9}"/>
          </ac:cxnSpMkLst>
        </pc:cxnChg>
        <pc:cxnChg chg="mod">
          <ac:chgData name="Liam Evans (2404985)" userId="S::2404985@student.uwtsd.ac.uk::2f1f4121-4928-4500-9395-adaa6a85c7b9" providerId="AD" clId="Web-{F9FE5254-6E98-38D7-3A7B-7A71A58B9622}" dt="2024-12-05T22:27:38.981" v="3561" actId="14100"/>
          <ac:cxnSpMkLst>
            <pc:docMk/>
            <pc:sldMk cId="223730991" sldId="268"/>
            <ac:cxnSpMk id="13" creationId="{4ACCD844-0380-5735-5BDF-937F4C56DB74}"/>
          </ac:cxnSpMkLst>
        </pc:cxnChg>
        <pc:cxnChg chg="del mod">
          <ac:chgData name="Liam Evans (2404985)" userId="S::2404985@student.uwtsd.ac.uk::2f1f4121-4928-4500-9395-adaa6a85c7b9" providerId="AD" clId="Web-{F9FE5254-6E98-38D7-3A7B-7A71A58B9622}" dt="2024-12-05T22:56:33.334" v="4144"/>
          <ac:cxnSpMkLst>
            <pc:docMk/>
            <pc:sldMk cId="223730991" sldId="268"/>
            <ac:cxnSpMk id="14" creationId="{3FDE7009-238D-B3D9-F58E-5F9EDD4DCDF7}"/>
          </ac:cxnSpMkLst>
        </pc:cxnChg>
        <pc:cxnChg chg="mod">
          <ac:chgData name="Liam Evans (2404985)" userId="S::2404985@student.uwtsd.ac.uk::2f1f4121-4928-4500-9395-adaa6a85c7b9" providerId="AD" clId="Web-{F9FE5254-6E98-38D7-3A7B-7A71A58B9622}" dt="2024-12-05T22:56:39.537" v="4147" actId="14100"/>
          <ac:cxnSpMkLst>
            <pc:docMk/>
            <pc:sldMk cId="223730991" sldId="268"/>
            <ac:cxnSpMk id="15" creationId="{762CFA22-1568-4743-2FD3-110264B858A6}"/>
          </ac:cxnSpMkLst>
        </pc:cxnChg>
        <pc:cxnChg chg="mod">
          <ac:chgData name="Liam Evans (2404985)" userId="S::2404985@student.uwtsd.ac.uk::2f1f4121-4928-4500-9395-adaa6a85c7b9" providerId="AD" clId="Web-{F9FE5254-6E98-38D7-3A7B-7A71A58B9622}" dt="2024-12-05T22:56:57.725" v="4153" actId="14100"/>
          <ac:cxnSpMkLst>
            <pc:docMk/>
            <pc:sldMk cId="223730991" sldId="268"/>
            <ac:cxnSpMk id="16" creationId="{4BAAAA55-7CAB-1FDF-4B28-3E7526DD970B}"/>
          </ac:cxnSpMkLst>
        </pc:cxnChg>
        <pc:cxnChg chg="mod">
          <ac:chgData name="Liam Evans (2404985)" userId="S::2404985@student.uwtsd.ac.uk::2f1f4121-4928-4500-9395-adaa6a85c7b9" providerId="AD" clId="Web-{F9FE5254-6E98-38D7-3A7B-7A71A58B9622}" dt="2024-12-05T22:45:41.128" v="3927" actId="14100"/>
          <ac:cxnSpMkLst>
            <pc:docMk/>
            <pc:sldMk cId="223730991" sldId="268"/>
            <ac:cxnSpMk id="19" creationId="{9804B979-CCBE-66DE-2C73-1B540488ADAD}"/>
          </ac:cxnSpMkLst>
        </pc:cxnChg>
        <pc:cxnChg chg="mod">
          <ac:chgData name="Liam Evans (2404985)" userId="S::2404985@student.uwtsd.ac.uk::2f1f4121-4928-4500-9395-adaa6a85c7b9" providerId="AD" clId="Web-{F9FE5254-6E98-38D7-3A7B-7A71A58B9622}" dt="2024-12-05T23:28:17.392" v="4386" actId="1076"/>
          <ac:cxnSpMkLst>
            <pc:docMk/>
            <pc:sldMk cId="223730991" sldId="268"/>
            <ac:cxnSpMk id="21" creationId="{45DDD68E-8432-85A1-1CFD-FE6EB94405AA}"/>
          </ac:cxnSpMkLst>
        </pc:cxnChg>
        <pc:cxnChg chg="del mod">
          <ac:chgData name="Liam Evans (2404985)" userId="S::2404985@student.uwtsd.ac.uk::2f1f4121-4928-4500-9395-adaa6a85c7b9" providerId="AD" clId="Web-{F9FE5254-6E98-38D7-3A7B-7A71A58B9622}" dt="2024-12-05T21:22:01.784" v="2697"/>
          <ac:cxnSpMkLst>
            <pc:docMk/>
            <pc:sldMk cId="223730991" sldId="268"/>
            <ac:cxnSpMk id="22" creationId="{EE893794-3385-2E3D-06E3-A88627159974}"/>
          </ac:cxnSpMkLst>
        </pc:cxnChg>
        <pc:cxnChg chg="del mod">
          <ac:chgData name="Liam Evans (2404985)" userId="S::2404985@student.uwtsd.ac.uk::2f1f4121-4928-4500-9395-adaa6a85c7b9" providerId="AD" clId="Web-{F9FE5254-6E98-38D7-3A7B-7A71A58B9622}" dt="2024-12-05T22:56:30.912" v="4143"/>
          <ac:cxnSpMkLst>
            <pc:docMk/>
            <pc:sldMk cId="223730991" sldId="268"/>
            <ac:cxnSpMk id="25" creationId="{BA742A4F-3191-5E1F-A6C6-B5B4A95606C2}"/>
          </ac:cxnSpMkLst>
        </pc:cxnChg>
        <pc:cxnChg chg="del">
          <ac:chgData name="Liam Evans (2404985)" userId="S::2404985@student.uwtsd.ac.uk::2f1f4121-4928-4500-9395-adaa6a85c7b9" providerId="AD" clId="Web-{F9FE5254-6E98-38D7-3A7B-7A71A58B9622}" dt="2024-12-05T21:38:28.773" v="2886"/>
          <ac:cxnSpMkLst>
            <pc:docMk/>
            <pc:sldMk cId="223730991" sldId="268"/>
            <ac:cxnSpMk id="27" creationId="{1F6FFA08-051C-451C-51D8-E8ED745A0C68}"/>
          </ac:cxnSpMkLst>
        </pc:cxnChg>
      </pc:sldChg>
      <pc:sldChg chg="add del replId">
        <pc:chgData name="Liam Evans (2404985)" userId="S::2404985@student.uwtsd.ac.uk::2f1f4121-4928-4500-9395-adaa6a85c7b9" providerId="AD" clId="Web-{F9FE5254-6E98-38D7-3A7B-7A71A58B9622}" dt="2024-12-05T21:10:33.754" v="2327"/>
        <pc:sldMkLst>
          <pc:docMk/>
          <pc:sldMk cId="849022034" sldId="270"/>
        </pc:sldMkLst>
      </pc:sldChg>
      <pc:sldChg chg="add del replId">
        <pc:chgData name="Liam Evans (2404985)" userId="S::2404985@student.uwtsd.ac.uk::2f1f4121-4928-4500-9395-adaa6a85c7b9" providerId="AD" clId="Web-{F9FE5254-6E98-38D7-3A7B-7A71A58B9622}" dt="2024-12-05T21:10:40.957" v="2329"/>
        <pc:sldMkLst>
          <pc:docMk/>
          <pc:sldMk cId="1213292400" sldId="270"/>
        </pc:sldMkLst>
      </pc:sldChg>
    </pc:docChg>
  </pc:docChgLst>
</pc:chgInfo>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a:p>
        </p:txBody>
      </p:sp>
      <p:sp>
        <p:nvSpPr>
          <p:cNvPr id="3" name="Date Placeholder 2"/>
          <p:cNvSpPr>
            <a:spLocks noGrp="1"/>
          </p:cNvSpPr>
          <p:nvPr>
            <p:ph type="dt" sz="quarter" idx="1"/>
          </p:nvPr>
        </p:nvSpPr>
        <p:spPr>
          <a:xfrm>
            <a:off x="3884613" y="0"/>
            <a:ext cx="2971800" cy="457200"/>
          </a:xfrm>
          <a:prstGeom prst="rect">
            <a:avLst/>
          </a:prstGeom>
        </p:spPr>
        <p:txBody>
          <a:bodyPr vert="horz" lIns="91440" tIns="45720" rIns="91440" bIns="45720" rtlCol="0"/>
          <a:lstStyle>
            <a:lvl1pPr algn="r">
              <a:defRPr sz="1200"/>
            </a:lvl1pPr>
          </a:lstStyle>
          <a:p>
            <a:fld id="{784AA43A-3F76-4A13-9CD6-36134EB429E3}" type="datetimeFigureOut">
              <a:rPr lang="en-US"/>
              <a:t>12/6/2024</a:t>
            </a:fld>
            <a:endParaRPr/>
          </a:p>
        </p:txBody>
      </p:sp>
      <p:sp>
        <p:nvSpPr>
          <p:cNvPr id="4" name="Footer Placeholder 3"/>
          <p:cNvSpPr>
            <a:spLocks noGrp="1"/>
          </p:cNvSpPr>
          <p:nvPr>
            <p:ph type="ftr" sz="quarter" idx="2"/>
          </p:nvPr>
        </p:nvSpPr>
        <p:spPr>
          <a:xfrm>
            <a:off x="0" y="8685213"/>
            <a:ext cx="2971800" cy="457200"/>
          </a:xfrm>
          <a:prstGeom prst="rect">
            <a:avLst/>
          </a:prstGeom>
        </p:spPr>
        <p:txBody>
          <a:bodyPr vert="horz" lIns="91440" tIns="45720" rIns="91440" bIns="45720" rtlCol="0" anchor="b"/>
          <a:lstStyle>
            <a:lvl1pPr algn="l">
              <a:defRPr sz="1200"/>
            </a:lvl1pPr>
          </a:lstStyle>
          <a:p>
            <a:endParaRPr/>
          </a:p>
        </p:txBody>
      </p:sp>
      <p:sp>
        <p:nvSpPr>
          <p:cNvPr id="5" name="Slide Number Placeholder 4"/>
          <p:cNvSpPr>
            <a:spLocks noGrp="1"/>
          </p:cNvSpPr>
          <p:nvPr>
            <p:ph type="sldNum" sz="quarter" idx="3"/>
          </p:nvPr>
        </p:nvSpPr>
        <p:spPr>
          <a:xfrm>
            <a:off x="3884613" y="8685213"/>
            <a:ext cx="2971800" cy="457200"/>
          </a:xfrm>
          <a:prstGeom prst="rect">
            <a:avLst/>
          </a:prstGeom>
        </p:spPr>
        <p:txBody>
          <a:bodyPr vert="horz" lIns="91440" tIns="45720" rIns="91440" bIns="45720" rtlCol="0" anchor="b"/>
          <a:lstStyle>
            <a:lvl1pPr algn="r">
              <a:defRPr sz="1200"/>
            </a:lvl1pPr>
          </a:lstStyle>
          <a:p>
            <a:fld id="{A850423A-8BCE-448E-A97B-03A88B2B12C1}" type="slidenum">
              <a:rPr/>
              <a:t>‹#›</a:t>
            </a:fld>
            <a:endParaRPr/>
          </a:p>
        </p:txBody>
      </p:sp>
    </p:spTree>
    <p:extLst>
      <p:ext uri="{BB962C8B-B14F-4D97-AF65-F5344CB8AC3E}">
        <p14:creationId xmlns:p14="http://schemas.microsoft.com/office/powerpoint/2010/main" val="405139585"/>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5F674A4F-2B7A-4ECB-A400-260B2FFC03C1}" type="datetimeFigureOut">
              <a:rPr lang="en-US"/>
              <a:t>12/6/2024</a:t>
            </a:fld>
            <a:endParaRPr/>
          </a:p>
        </p:txBody>
      </p:sp>
      <p:sp>
        <p:nvSpPr>
          <p:cNvPr id="4" name="Slide Image Placeholder 3"/>
          <p:cNvSpPr>
            <a:spLocks noGrp="1" noRot="1" noChangeAspect="1"/>
          </p:cNvSpPr>
          <p:nvPr>
            <p:ph type="sldImg" idx="2"/>
          </p:nvPr>
        </p:nvSpPr>
        <p:spPr>
          <a:xfrm>
            <a:off x="382588" y="685800"/>
            <a:ext cx="6092825" cy="3429000"/>
          </a:xfrm>
          <a:prstGeom prst="rect">
            <a:avLst/>
          </a:prstGeom>
          <a:noFill/>
          <a:ln w="12700">
            <a:solidFill>
              <a:prstClr val="black"/>
            </a:solidFill>
          </a:ln>
        </p:spPr>
        <p:txBody>
          <a:bodyPr vert="horz" lIns="91440" tIns="45720" rIns="91440" bIns="45720" rtlCol="0" anchor="ctr"/>
          <a:lstStyle/>
          <a:p>
            <a:endParaRPr/>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t>Click to edit Master text styles</a:t>
            </a:r>
          </a:p>
          <a:p>
            <a:pPr lvl="1"/>
            <a:r>
              <a:t>Second level</a:t>
            </a:r>
          </a:p>
          <a:p>
            <a:pPr lvl="2"/>
            <a:r>
              <a:t>Third level</a:t>
            </a:r>
          </a:p>
          <a:p>
            <a:pPr lvl="3"/>
            <a:r>
              <a:t>Fourth level</a:t>
            </a:r>
          </a:p>
          <a:p>
            <a:pPr lvl="4"/>
            <a:r>
              <a:t>Fifth level</a:t>
            </a:r>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01F2A70B-78F2-4DCF-B53B-C990D2FAFB8A}" type="slidenum">
              <a:rPr/>
              <a:t>‹#›</a:t>
            </a:fld>
            <a:endParaRPr/>
          </a:p>
        </p:txBody>
      </p:sp>
    </p:spTree>
    <p:extLst>
      <p:ext uri="{BB962C8B-B14F-4D97-AF65-F5344CB8AC3E}">
        <p14:creationId xmlns:p14="http://schemas.microsoft.com/office/powerpoint/2010/main" val="241157051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2413" y="1905000"/>
            <a:ext cx="9144000" cy="2667000"/>
          </a:xfrm>
        </p:spPr>
        <p:txBody>
          <a:bodyPr>
            <a:noAutofit/>
          </a:bodyPr>
          <a:lstStyle>
            <a:lvl1pPr>
              <a:defRPr sz="5400"/>
            </a:lvl1pPr>
          </a:lstStyle>
          <a:p>
            <a:r>
              <a:rPr lang="en-US"/>
              <a:t>Click to edit Master title style</a:t>
            </a:r>
            <a:endParaRPr/>
          </a:p>
        </p:txBody>
      </p:sp>
      <p:sp>
        <p:nvSpPr>
          <p:cNvPr id="3" name="Subtitle 2"/>
          <p:cNvSpPr>
            <a:spLocks noGrp="1"/>
          </p:cNvSpPr>
          <p:nvPr>
            <p:ph type="subTitle" idx="1"/>
          </p:nvPr>
        </p:nvSpPr>
        <p:spPr>
          <a:xfrm>
            <a:off x="1522413" y="5105400"/>
            <a:ext cx="9143999" cy="1066800"/>
          </a:xfrm>
        </p:spPr>
        <p:txBody>
          <a:bodyPr/>
          <a:lstStyle>
            <a:lvl1pPr marL="0" indent="0" algn="l">
              <a:spcBef>
                <a:spcPts val="0"/>
              </a:spcBef>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a:p>
        </p:txBody>
      </p:sp>
      <p:grpSp>
        <p:nvGrpSpPr>
          <p:cNvPr id="256" name="line"/>
          <p:cNvGrpSpPr/>
          <p:nvPr/>
        </p:nvGrpSpPr>
        <p:grpSpPr bwMode="invGray">
          <a:xfrm>
            <a:off x="1584896" y="4724400"/>
            <a:ext cx="8631936" cy="64008"/>
            <a:chOff x="-4110038" y="2703513"/>
            <a:chExt cx="17394239" cy="160336"/>
          </a:xfrm>
          <a:solidFill>
            <a:schemeClr val="accent1"/>
          </a:solidFill>
        </p:grpSpPr>
        <p:sp>
          <p:nvSpPr>
            <p:cNvPr id="257" name="Freeform 5"/>
            <p:cNvSpPr>
              <a:spLocks/>
            </p:cNvSpPr>
            <p:nvPr/>
          </p:nvSpPr>
          <p:spPr bwMode="invGray">
            <a:xfrm>
              <a:off x="12815888" y="2768600"/>
              <a:ext cx="468313" cy="19050"/>
            </a:xfrm>
            <a:custGeom>
              <a:avLst/>
              <a:gdLst>
                <a:gd name="T0" fmla="*/ 21 w 244"/>
                <a:gd name="T1" fmla="*/ 5 h 8"/>
                <a:gd name="T2" fmla="*/ 21 w 244"/>
                <a:gd name="T3" fmla="*/ 5 h 8"/>
                <a:gd name="T4" fmla="*/ 52 w 244"/>
                <a:gd name="T5" fmla="*/ 7 h 8"/>
                <a:gd name="T6" fmla="*/ 100 w 244"/>
                <a:gd name="T7" fmla="*/ 5 h 8"/>
                <a:gd name="T8" fmla="*/ 125 w 244"/>
                <a:gd name="T9" fmla="*/ 7 h 8"/>
                <a:gd name="T10" fmla="*/ 202 w 244"/>
                <a:gd name="T11" fmla="*/ 6 h 8"/>
                <a:gd name="T12" fmla="*/ 156 w 244"/>
                <a:gd name="T13" fmla="*/ 5 h 8"/>
                <a:gd name="T14" fmla="*/ 244 w 244"/>
                <a:gd name="T15" fmla="*/ 3 h 8"/>
                <a:gd name="T16" fmla="*/ 161 w 244"/>
                <a:gd name="T17" fmla="*/ 3 h 8"/>
                <a:gd name="T18" fmla="*/ 165 w 244"/>
                <a:gd name="T19" fmla="*/ 2 h 8"/>
                <a:gd name="T20" fmla="*/ 96 w 244"/>
                <a:gd name="T21" fmla="*/ 2 h 8"/>
                <a:gd name="T22" fmla="*/ 111 w 244"/>
                <a:gd name="T23" fmla="*/ 1 h 8"/>
                <a:gd name="T24" fmla="*/ 0 w 244"/>
                <a:gd name="T25" fmla="*/ 5 h 8"/>
                <a:gd name="T26" fmla="*/ 21 w 244"/>
                <a:gd name="T27" fmla="*/ 5 h 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244" h="8">
                  <a:moveTo>
                    <a:pt x="21" y="5"/>
                  </a:moveTo>
                  <a:lnTo>
                    <a:pt x="21" y="5"/>
                  </a:lnTo>
                  <a:cubicBezTo>
                    <a:pt x="42" y="5"/>
                    <a:pt x="59" y="7"/>
                    <a:pt x="52" y="7"/>
                  </a:cubicBezTo>
                  <a:cubicBezTo>
                    <a:pt x="94" y="6"/>
                    <a:pt x="94" y="8"/>
                    <a:pt x="100" y="5"/>
                  </a:cubicBezTo>
                  <a:cubicBezTo>
                    <a:pt x="127" y="4"/>
                    <a:pt x="155" y="6"/>
                    <a:pt x="125" y="7"/>
                  </a:cubicBezTo>
                  <a:lnTo>
                    <a:pt x="202" y="6"/>
                  </a:lnTo>
                  <a:lnTo>
                    <a:pt x="156" y="5"/>
                  </a:lnTo>
                  <a:cubicBezTo>
                    <a:pt x="168" y="2"/>
                    <a:pt x="230" y="6"/>
                    <a:pt x="244" y="3"/>
                  </a:cubicBezTo>
                  <a:lnTo>
                    <a:pt x="161" y="3"/>
                  </a:lnTo>
                  <a:lnTo>
                    <a:pt x="165" y="2"/>
                  </a:lnTo>
                  <a:cubicBezTo>
                    <a:pt x="146" y="3"/>
                    <a:pt x="109" y="2"/>
                    <a:pt x="96" y="2"/>
                  </a:cubicBezTo>
                  <a:cubicBezTo>
                    <a:pt x="98" y="1"/>
                    <a:pt x="97" y="1"/>
                    <a:pt x="111" y="1"/>
                  </a:cubicBezTo>
                  <a:cubicBezTo>
                    <a:pt x="10" y="0"/>
                    <a:pt x="84" y="5"/>
                    <a:pt x="0" y="5"/>
                  </a:cubicBezTo>
                  <a:cubicBezTo>
                    <a:pt x="5" y="5"/>
                    <a:pt x="12" y="5"/>
                    <a:pt x="21" y="5"/>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258" name="Freeform 6"/>
            <p:cNvSpPr>
              <a:spLocks/>
            </p:cNvSpPr>
            <p:nvPr/>
          </p:nvSpPr>
          <p:spPr bwMode="invGray">
            <a:xfrm>
              <a:off x="12380913" y="2755900"/>
              <a:ext cx="461963" cy="26987"/>
            </a:xfrm>
            <a:custGeom>
              <a:avLst/>
              <a:gdLst>
                <a:gd name="T0" fmla="*/ 162 w 241"/>
                <a:gd name="T1" fmla="*/ 4 h 12"/>
                <a:gd name="T2" fmla="*/ 162 w 241"/>
                <a:gd name="T3" fmla="*/ 4 h 12"/>
                <a:gd name="T4" fmla="*/ 127 w 241"/>
                <a:gd name="T5" fmla="*/ 7 h 12"/>
                <a:gd name="T6" fmla="*/ 68 w 241"/>
                <a:gd name="T7" fmla="*/ 6 h 12"/>
                <a:gd name="T8" fmla="*/ 53 w 241"/>
                <a:gd name="T9" fmla="*/ 9 h 12"/>
                <a:gd name="T10" fmla="*/ 79 w 241"/>
                <a:gd name="T11" fmla="*/ 9 h 12"/>
                <a:gd name="T12" fmla="*/ 18 w 241"/>
                <a:gd name="T13" fmla="*/ 11 h 12"/>
                <a:gd name="T14" fmla="*/ 101 w 241"/>
                <a:gd name="T15" fmla="*/ 10 h 12"/>
                <a:gd name="T16" fmla="*/ 195 w 241"/>
                <a:gd name="T17" fmla="*/ 12 h 12"/>
                <a:gd name="T18" fmla="*/ 226 w 241"/>
                <a:gd name="T19" fmla="*/ 11 h 12"/>
                <a:gd name="T20" fmla="*/ 215 w 241"/>
                <a:gd name="T21" fmla="*/ 11 h 12"/>
                <a:gd name="T22" fmla="*/ 213 w 241"/>
                <a:gd name="T23" fmla="*/ 7 h 12"/>
                <a:gd name="T24" fmla="*/ 172 w 241"/>
                <a:gd name="T25" fmla="*/ 7 h 12"/>
                <a:gd name="T26" fmla="*/ 241 w 241"/>
                <a:gd name="T27" fmla="*/ 4 h 12"/>
                <a:gd name="T28" fmla="*/ 123 w 241"/>
                <a:gd name="T29" fmla="*/ 0 h 12"/>
                <a:gd name="T30" fmla="*/ 162 w 241"/>
                <a:gd name="T31" fmla="*/ 4 h 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241" h="12">
                  <a:moveTo>
                    <a:pt x="162" y="4"/>
                  </a:moveTo>
                  <a:lnTo>
                    <a:pt x="162" y="4"/>
                  </a:lnTo>
                  <a:lnTo>
                    <a:pt x="127" y="7"/>
                  </a:lnTo>
                  <a:lnTo>
                    <a:pt x="68" y="6"/>
                  </a:lnTo>
                  <a:cubicBezTo>
                    <a:pt x="67" y="7"/>
                    <a:pt x="24" y="8"/>
                    <a:pt x="53" y="9"/>
                  </a:cubicBezTo>
                  <a:cubicBezTo>
                    <a:pt x="59" y="9"/>
                    <a:pt x="70" y="8"/>
                    <a:pt x="79" y="9"/>
                  </a:cubicBezTo>
                  <a:cubicBezTo>
                    <a:pt x="73" y="11"/>
                    <a:pt x="0" y="9"/>
                    <a:pt x="18" y="11"/>
                  </a:cubicBezTo>
                  <a:cubicBezTo>
                    <a:pt x="65" y="11"/>
                    <a:pt x="72" y="12"/>
                    <a:pt x="101" y="10"/>
                  </a:cubicBezTo>
                  <a:cubicBezTo>
                    <a:pt x="144" y="11"/>
                    <a:pt x="175" y="11"/>
                    <a:pt x="195" y="12"/>
                  </a:cubicBezTo>
                  <a:cubicBezTo>
                    <a:pt x="208" y="12"/>
                    <a:pt x="209" y="11"/>
                    <a:pt x="226" y="11"/>
                  </a:cubicBezTo>
                  <a:lnTo>
                    <a:pt x="215" y="11"/>
                  </a:lnTo>
                  <a:lnTo>
                    <a:pt x="213" y="7"/>
                  </a:lnTo>
                  <a:cubicBezTo>
                    <a:pt x="199" y="8"/>
                    <a:pt x="187" y="7"/>
                    <a:pt x="172" y="7"/>
                  </a:cubicBezTo>
                  <a:lnTo>
                    <a:pt x="241" y="4"/>
                  </a:lnTo>
                  <a:cubicBezTo>
                    <a:pt x="219" y="1"/>
                    <a:pt x="151" y="2"/>
                    <a:pt x="123" y="0"/>
                  </a:cubicBezTo>
                  <a:cubicBezTo>
                    <a:pt x="157" y="4"/>
                    <a:pt x="96" y="2"/>
                    <a:pt x="162" y="4"/>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259" name="Freeform 7"/>
            <p:cNvSpPr>
              <a:spLocks/>
            </p:cNvSpPr>
            <p:nvPr/>
          </p:nvSpPr>
          <p:spPr bwMode="invGray">
            <a:xfrm>
              <a:off x="12814300" y="2779713"/>
              <a:ext cx="1588" cy="0"/>
            </a:xfrm>
            <a:custGeom>
              <a:avLst/>
              <a:gdLst>
                <a:gd name="T0" fmla="*/ 0 w 1"/>
                <a:gd name="T1" fmla="*/ 0 w 1"/>
                <a:gd name="T2" fmla="*/ 1 w 1"/>
                <a:gd name="T3" fmla="*/ 0 w 1"/>
              </a:gdLst>
              <a:ahLst/>
              <a:cxnLst>
                <a:cxn ang="0">
                  <a:pos x="T0" y="0"/>
                </a:cxn>
                <a:cxn ang="0">
                  <a:pos x="T1" y="0"/>
                </a:cxn>
                <a:cxn ang="0">
                  <a:pos x="T2" y="0"/>
                </a:cxn>
                <a:cxn ang="0">
                  <a:pos x="T3" y="0"/>
                </a:cxn>
              </a:cxnLst>
              <a:rect l="0" t="0" r="r" b="b"/>
              <a:pathLst>
                <a:path w="1">
                  <a:moveTo>
                    <a:pt x="0" y="0"/>
                  </a:moveTo>
                  <a:lnTo>
                    <a:pt x="0" y="0"/>
                  </a:lnTo>
                  <a:lnTo>
                    <a:pt x="1" y="0"/>
                  </a:lnTo>
                  <a:lnTo>
                    <a:pt x="0"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260" name="Freeform 8"/>
            <p:cNvSpPr>
              <a:spLocks/>
            </p:cNvSpPr>
            <p:nvPr/>
          </p:nvSpPr>
          <p:spPr bwMode="invGray">
            <a:xfrm>
              <a:off x="2738437" y="2795588"/>
              <a:ext cx="425450" cy="15875"/>
            </a:xfrm>
            <a:custGeom>
              <a:avLst/>
              <a:gdLst>
                <a:gd name="T0" fmla="*/ 77 w 222"/>
                <a:gd name="T1" fmla="*/ 5 h 7"/>
                <a:gd name="T2" fmla="*/ 77 w 222"/>
                <a:gd name="T3" fmla="*/ 5 h 7"/>
                <a:gd name="T4" fmla="*/ 56 w 222"/>
                <a:gd name="T5" fmla="*/ 6 h 7"/>
                <a:gd name="T6" fmla="*/ 222 w 222"/>
                <a:gd name="T7" fmla="*/ 5 h 7"/>
                <a:gd name="T8" fmla="*/ 200 w 222"/>
                <a:gd name="T9" fmla="*/ 3 h 7"/>
                <a:gd name="T10" fmla="*/ 137 w 222"/>
                <a:gd name="T11" fmla="*/ 4 h 7"/>
                <a:gd name="T12" fmla="*/ 149 w 222"/>
                <a:gd name="T13" fmla="*/ 3 h 7"/>
                <a:gd name="T14" fmla="*/ 109 w 222"/>
                <a:gd name="T15" fmla="*/ 0 h 7"/>
                <a:gd name="T16" fmla="*/ 106 w 222"/>
                <a:gd name="T17" fmla="*/ 0 h 7"/>
                <a:gd name="T18" fmla="*/ 0 w 222"/>
                <a:gd name="T19" fmla="*/ 7 h 7"/>
                <a:gd name="T20" fmla="*/ 77 w 222"/>
                <a:gd name="T21" fmla="*/ 5 h 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22" h="7">
                  <a:moveTo>
                    <a:pt x="77" y="5"/>
                  </a:moveTo>
                  <a:lnTo>
                    <a:pt x="77" y="5"/>
                  </a:lnTo>
                  <a:cubicBezTo>
                    <a:pt x="62" y="5"/>
                    <a:pt x="58" y="5"/>
                    <a:pt x="56" y="6"/>
                  </a:cubicBezTo>
                  <a:lnTo>
                    <a:pt x="222" y="5"/>
                  </a:lnTo>
                  <a:cubicBezTo>
                    <a:pt x="216" y="5"/>
                    <a:pt x="169" y="4"/>
                    <a:pt x="200" y="3"/>
                  </a:cubicBezTo>
                  <a:cubicBezTo>
                    <a:pt x="186" y="2"/>
                    <a:pt x="143" y="3"/>
                    <a:pt x="137" y="4"/>
                  </a:cubicBezTo>
                  <a:lnTo>
                    <a:pt x="149" y="3"/>
                  </a:lnTo>
                  <a:cubicBezTo>
                    <a:pt x="110" y="5"/>
                    <a:pt x="84" y="1"/>
                    <a:pt x="109" y="0"/>
                  </a:cubicBezTo>
                  <a:lnTo>
                    <a:pt x="106" y="0"/>
                  </a:lnTo>
                  <a:lnTo>
                    <a:pt x="0" y="7"/>
                  </a:lnTo>
                  <a:cubicBezTo>
                    <a:pt x="39" y="7"/>
                    <a:pt x="30" y="5"/>
                    <a:pt x="77" y="5"/>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261" name="Freeform 9"/>
            <p:cNvSpPr>
              <a:spLocks/>
            </p:cNvSpPr>
            <p:nvPr/>
          </p:nvSpPr>
          <p:spPr bwMode="invGray">
            <a:xfrm>
              <a:off x="-3646488" y="2800350"/>
              <a:ext cx="46038" cy="3175"/>
            </a:xfrm>
            <a:custGeom>
              <a:avLst/>
              <a:gdLst>
                <a:gd name="T0" fmla="*/ 0 w 24"/>
                <a:gd name="T1" fmla="*/ 1 h 1"/>
                <a:gd name="T2" fmla="*/ 0 w 24"/>
                <a:gd name="T3" fmla="*/ 1 h 1"/>
                <a:gd name="T4" fmla="*/ 21 w 24"/>
                <a:gd name="T5" fmla="*/ 0 h 1"/>
                <a:gd name="T6" fmla="*/ 0 w 24"/>
                <a:gd name="T7" fmla="*/ 1 h 1"/>
              </a:gdLst>
              <a:ahLst/>
              <a:cxnLst>
                <a:cxn ang="0">
                  <a:pos x="T0" y="T1"/>
                </a:cxn>
                <a:cxn ang="0">
                  <a:pos x="T2" y="T3"/>
                </a:cxn>
                <a:cxn ang="0">
                  <a:pos x="T4" y="T5"/>
                </a:cxn>
                <a:cxn ang="0">
                  <a:pos x="T6" y="T7"/>
                </a:cxn>
              </a:cxnLst>
              <a:rect l="0" t="0" r="r" b="b"/>
              <a:pathLst>
                <a:path w="24" h="1">
                  <a:moveTo>
                    <a:pt x="0" y="1"/>
                  </a:moveTo>
                  <a:lnTo>
                    <a:pt x="0" y="1"/>
                  </a:lnTo>
                  <a:cubicBezTo>
                    <a:pt x="21" y="0"/>
                    <a:pt x="24" y="0"/>
                    <a:pt x="21" y="0"/>
                  </a:cubicBezTo>
                  <a:lnTo>
                    <a:pt x="0" y="1"/>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262" name="Freeform 10"/>
            <p:cNvSpPr>
              <a:spLocks/>
            </p:cNvSpPr>
            <p:nvPr/>
          </p:nvSpPr>
          <p:spPr bwMode="invGray">
            <a:xfrm>
              <a:off x="2627312" y="2816225"/>
              <a:ext cx="63500" cy="4762"/>
            </a:xfrm>
            <a:custGeom>
              <a:avLst/>
              <a:gdLst>
                <a:gd name="T0" fmla="*/ 33 w 33"/>
                <a:gd name="T1" fmla="*/ 0 h 2"/>
                <a:gd name="T2" fmla="*/ 33 w 33"/>
                <a:gd name="T3" fmla="*/ 0 h 2"/>
                <a:gd name="T4" fmla="*/ 0 w 33"/>
                <a:gd name="T5" fmla="*/ 2 h 2"/>
                <a:gd name="T6" fmla="*/ 33 w 33"/>
                <a:gd name="T7" fmla="*/ 0 h 2"/>
              </a:gdLst>
              <a:ahLst/>
              <a:cxnLst>
                <a:cxn ang="0">
                  <a:pos x="T0" y="T1"/>
                </a:cxn>
                <a:cxn ang="0">
                  <a:pos x="T2" y="T3"/>
                </a:cxn>
                <a:cxn ang="0">
                  <a:pos x="T4" y="T5"/>
                </a:cxn>
                <a:cxn ang="0">
                  <a:pos x="T6" y="T7"/>
                </a:cxn>
              </a:cxnLst>
              <a:rect l="0" t="0" r="r" b="b"/>
              <a:pathLst>
                <a:path w="33" h="2">
                  <a:moveTo>
                    <a:pt x="33" y="0"/>
                  </a:moveTo>
                  <a:lnTo>
                    <a:pt x="33" y="0"/>
                  </a:lnTo>
                  <a:lnTo>
                    <a:pt x="0" y="2"/>
                  </a:lnTo>
                  <a:cubicBezTo>
                    <a:pt x="14" y="1"/>
                    <a:pt x="25" y="1"/>
                    <a:pt x="33"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263" name="Freeform 11"/>
            <p:cNvSpPr>
              <a:spLocks/>
            </p:cNvSpPr>
            <p:nvPr/>
          </p:nvSpPr>
          <p:spPr bwMode="invGray">
            <a:xfrm>
              <a:off x="3103562" y="2741613"/>
              <a:ext cx="28575" cy="3175"/>
            </a:xfrm>
            <a:custGeom>
              <a:avLst/>
              <a:gdLst>
                <a:gd name="T0" fmla="*/ 15 w 15"/>
                <a:gd name="T1" fmla="*/ 0 h 1"/>
                <a:gd name="T2" fmla="*/ 15 w 15"/>
                <a:gd name="T3" fmla="*/ 0 h 1"/>
                <a:gd name="T4" fmla="*/ 15 w 15"/>
                <a:gd name="T5" fmla="*/ 0 h 1"/>
                <a:gd name="T6" fmla="*/ 0 w 15"/>
                <a:gd name="T7" fmla="*/ 1 h 1"/>
                <a:gd name="T8" fmla="*/ 0 w 15"/>
                <a:gd name="T9" fmla="*/ 1 h 1"/>
                <a:gd name="T10" fmla="*/ 15 w 15"/>
                <a:gd name="T11" fmla="*/ 0 h 1"/>
              </a:gdLst>
              <a:ahLst/>
              <a:cxnLst>
                <a:cxn ang="0">
                  <a:pos x="T0" y="T1"/>
                </a:cxn>
                <a:cxn ang="0">
                  <a:pos x="T2" y="T3"/>
                </a:cxn>
                <a:cxn ang="0">
                  <a:pos x="T4" y="T5"/>
                </a:cxn>
                <a:cxn ang="0">
                  <a:pos x="T6" y="T7"/>
                </a:cxn>
                <a:cxn ang="0">
                  <a:pos x="T8" y="T9"/>
                </a:cxn>
                <a:cxn ang="0">
                  <a:pos x="T10" y="T11"/>
                </a:cxn>
              </a:cxnLst>
              <a:rect l="0" t="0" r="r" b="b"/>
              <a:pathLst>
                <a:path w="15" h="1">
                  <a:moveTo>
                    <a:pt x="15" y="0"/>
                  </a:moveTo>
                  <a:lnTo>
                    <a:pt x="15" y="0"/>
                  </a:lnTo>
                  <a:cubicBezTo>
                    <a:pt x="15" y="0"/>
                    <a:pt x="15" y="0"/>
                    <a:pt x="15" y="0"/>
                  </a:cubicBezTo>
                  <a:lnTo>
                    <a:pt x="0" y="1"/>
                  </a:lnTo>
                  <a:lnTo>
                    <a:pt x="0" y="1"/>
                  </a:lnTo>
                  <a:lnTo>
                    <a:pt x="15"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264" name="Freeform 12"/>
            <p:cNvSpPr>
              <a:spLocks/>
            </p:cNvSpPr>
            <p:nvPr/>
          </p:nvSpPr>
          <p:spPr bwMode="invGray">
            <a:xfrm>
              <a:off x="1227137" y="2836863"/>
              <a:ext cx="20638" cy="0"/>
            </a:xfrm>
            <a:custGeom>
              <a:avLst/>
              <a:gdLst>
                <a:gd name="T0" fmla="*/ 11 w 11"/>
                <a:gd name="T1" fmla="*/ 11 w 11"/>
                <a:gd name="T2" fmla="*/ 0 w 11"/>
                <a:gd name="T3" fmla="*/ 11 w 11"/>
              </a:gdLst>
              <a:ahLst/>
              <a:cxnLst>
                <a:cxn ang="0">
                  <a:pos x="T0" y="0"/>
                </a:cxn>
                <a:cxn ang="0">
                  <a:pos x="T1" y="0"/>
                </a:cxn>
                <a:cxn ang="0">
                  <a:pos x="T2" y="0"/>
                </a:cxn>
                <a:cxn ang="0">
                  <a:pos x="T3" y="0"/>
                </a:cxn>
              </a:cxnLst>
              <a:rect l="0" t="0" r="r" b="b"/>
              <a:pathLst>
                <a:path w="11">
                  <a:moveTo>
                    <a:pt x="11" y="0"/>
                  </a:moveTo>
                  <a:lnTo>
                    <a:pt x="11" y="0"/>
                  </a:lnTo>
                  <a:lnTo>
                    <a:pt x="0" y="0"/>
                  </a:lnTo>
                  <a:lnTo>
                    <a:pt x="11"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265" name="Freeform 13"/>
            <p:cNvSpPr>
              <a:spLocks/>
            </p:cNvSpPr>
            <p:nvPr/>
          </p:nvSpPr>
          <p:spPr bwMode="invGray">
            <a:xfrm>
              <a:off x="3660775" y="2713038"/>
              <a:ext cx="331788" cy="20637"/>
            </a:xfrm>
            <a:custGeom>
              <a:avLst/>
              <a:gdLst>
                <a:gd name="T0" fmla="*/ 173 w 173"/>
                <a:gd name="T1" fmla="*/ 0 h 9"/>
                <a:gd name="T2" fmla="*/ 173 w 173"/>
                <a:gd name="T3" fmla="*/ 0 h 9"/>
                <a:gd name="T4" fmla="*/ 99 w 173"/>
                <a:gd name="T5" fmla="*/ 2 h 9"/>
                <a:gd name="T6" fmla="*/ 89 w 173"/>
                <a:gd name="T7" fmla="*/ 1 h 9"/>
                <a:gd name="T8" fmla="*/ 64 w 173"/>
                <a:gd name="T9" fmla="*/ 2 h 9"/>
                <a:gd name="T10" fmla="*/ 79 w 173"/>
                <a:gd name="T11" fmla="*/ 2 h 9"/>
                <a:gd name="T12" fmla="*/ 0 w 173"/>
                <a:gd name="T13" fmla="*/ 8 h 9"/>
                <a:gd name="T14" fmla="*/ 78 w 173"/>
                <a:gd name="T15" fmla="*/ 7 h 9"/>
                <a:gd name="T16" fmla="*/ 98 w 173"/>
                <a:gd name="T17" fmla="*/ 6 h 9"/>
                <a:gd name="T18" fmla="*/ 159 w 173"/>
                <a:gd name="T19" fmla="*/ 2 h 9"/>
                <a:gd name="T20" fmla="*/ 173 w 173"/>
                <a:gd name="T21" fmla="*/ 0 h 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73" h="9">
                  <a:moveTo>
                    <a:pt x="173" y="0"/>
                  </a:moveTo>
                  <a:lnTo>
                    <a:pt x="173" y="0"/>
                  </a:lnTo>
                  <a:lnTo>
                    <a:pt x="99" y="2"/>
                  </a:lnTo>
                  <a:cubicBezTo>
                    <a:pt x="109" y="2"/>
                    <a:pt x="74" y="2"/>
                    <a:pt x="89" y="1"/>
                  </a:cubicBezTo>
                  <a:cubicBezTo>
                    <a:pt x="84" y="1"/>
                    <a:pt x="57" y="1"/>
                    <a:pt x="64" y="2"/>
                  </a:cubicBezTo>
                  <a:lnTo>
                    <a:pt x="79" y="2"/>
                  </a:lnTo>
                  <a:cubicBezTo>
                    <a:pt x="41" y="5"/>
                    <a:pt x="64" y="6"/>
                    <a:pt x="0" y="8"/>
                  </a:cubicBezTo>
                  <a:cubicBezTo>
                    <a:pt x="40" y="9"/>
                    <a:pt x="57" y="8"/>
                    <a:pt x="78" y="7"/>
                  </a:cubicBezTo>
                  <a:lnTo>
                    <a:pt x="98" y="6"/>
                  </a:lnTo>
                  <a:lnTo>
                    <a:pt x="159" y="2"/>
                  </a:lnTo>
                  <a:lnTo>
                    <a:pt x="173"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266" name="Freeform 14"/>
            <p:cNvSpPr>
              <a:spLocks/>
            </p:cNvSpPr>
            <p:nvPr/>
          </p:nvSpPr>
          <p:spPr bwMode="invGray">
            <a:xfrm>
              <a:off x="-1674813" y="2768600"/>
              <a:ext cx="1588" cy="0"/>
            </a:xfrm>
            <a:custGeom>
              <a:avLst/>
              <a:gdLst>
                <a:gd name="T0" fmla="*/ 0 w 1"/>
                <a:gd name="T1" fmla="*/ 0 w 1"/>
                <a:gd name="T2" fmla="*/ 1 w 1"/>
                <a:gd name="T3" fmla="*/ 0 w 1"/>
              </a:gdLst>
              <a:ahLst/>
              <a:cxnLst>
                <a:cxn ang="0">
                  <a:pos x="T0" y="0"/>
                </a:cxn>
                <a:cxn ang="0">
                  <a:pos x="T1" y="0"/>
                </a:cxn>
                <a:cxn ang="0">
                  <a:pos x="T2" y="0"/>
                </a:cxn>
                <a:cxn ang="0">
                  <a:pos x="T3" y="0"/>
                </a:cxn>
              </a:cxnLst>
              <a:rect l="0" t="0" r="r" b="b"/>
              <a:pathLst>
                <a:path w="1">
                  <a:moveTo>
                    <a:pt x="0" y="0"/>
                  </a:moveTo>
                  <a:lnTo>
                    <a:pt x="0" y="0"/>
                  </a:lnTo>
                  <a:lnTo>
                    <a:pt x="1" y="0"/>
                  </a:lnTo>
                  <a:cubicBezTo>
                    <a:pt x="0" y="0"/>
                    <a:pt x="0" y="0"/>
                    <a:pt x="0"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267" name="Freeform 15"/>
            <p:cNvSpPr>
              <a:spLocks/>
            </p:cNvSpPr>
            <p:nvPr/>
          </p:nvSpPr>
          <p:spPr bwMode="invGray">
            <a:xfrm>
              <a:off x="-1673225" y="2767013"/>
              <a:ext cx="36513" cy="1587"/>
            </a:xfrm>
            <a:custGeom>
              <a:avLst/>
              <a:gdLst>
                <a:gd name="T0" fmla="*/ 3 w 19"/>
                <a:gd name="T1" fmla="*/ 0 h 1"/>
                <a:gd name="T2" fmla="*/ 3 w 19"/>
                <a:gd name="T3" fmla="*/ 0 h 1"/>
                <a:gd name="T4" fmla="*/ 0 w 19"/>
                <a:gd name="T5" fmla="*/ 1 h 1"/>
                <a:gd name="T6" fmla="*/ 3 w 19"/>
                <a:gd name="T7" fmla="*/ 0 h 1"/>
              </a:gdLst>
              <a:ahLst/>
              <a:cxnLst>
                <a:cxn ang="0">
                  <a:pos x="T0" y="T1"/>
                </a:cxn>
                <a:cxn ang="0">
                  <a:pos x="T2" y="T3"/>
                </a:cxn>
                <a:cxn ang="0">
                  <a:pos x="T4" y="T5"/>
                </a:cxn>
                <a:cxn ang="0">
                  <a:pos x="T6" y="T7"/>
                </a:cxn>
              </a:cxnLst>
              <a:rect l="0" t="0" r="r" b="b"/>
              <a:pathLst>
                <a:path w="19" h="1">
                  <a:moveTo>
                    <a:pt x="3" y="0"/>
                  </a:moveTo>
                  <a:lnTo>
                    <a:pt x="3" y="0"/>
                  </a:lnTo>
                  <a:lnTo>
                    <a:pt x="0" y="1"/>
                  </a:lnTo>
                  <a:cubicBezTo>
                    <a:pt x="4" y="0"/>
                    <a:pt x="19" y="0"/>
                    <a:pt x="3"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268" name="Freeform 16"/>
            <p:cNvSpPr>
              <a:spLocks/>
            </p:cNvSpPr>
            <p:nvPr/>
          </p:nvSpPr>
          <p:spPr bwMode="invGray">
            <a:xfrm>
              <a:off x="2690812" y="2811463"/>
              <a:ext cx="47625" cy="4762"/>
            </a:xfrm>
            <a:custGeom>
              <a:avLst/>
              <a:gdLst>
                <a:gd name="T0" fmla="*/ 13 w 25"/>
                <a:gd name="T1" fmla="*/ 0 h 2"/>
                <a:gd name="T2" fmla="*/ 13 w 25"/>
                <a:gd name="T3" fmla="*/ 0 h 2"/>
                <a:gd name="T4" fmla="*/ 0 w 25"/>
                <a:gd name="T5" fmla="*/ 2 h 2"/>
                <a:gd name="T6" fmla="*/ 25 w 25"/>
                <a:gd name="T7" fmla="*/ 0 h 2"/>
                <a:gd name="T8" fmla="*/ 13 w 25"/>
                <a:gd name="T9" fmla="*/ 0 h 2"/>
              </a:gdLst>
              <a:ahLst/>
              <a:cxnLst>
                <a:cxn ang="0">
                  <a:pos x="T0" y="T1"/>
                </a:cxn>
                <a:cxn ang="0">
                  <a:pos x="T2" y="T3"/>
                </a:cxn>
                <a:cxn ang="0">
                  <a:pos x="T4" y="T5"/>
                </a:cxn>
                <a:cxn ang="0">
                  <a:pos x="T6" y="T7"/>
                </a:cxn>
                <a:cxn ang="0">
                  <a:pos x="T8" y="T9"/>
                </a:cxn>
              </a:cxnLst>
              <a:rect l="0" t="0" r="r" b="b"/>
              <a:pathLst>
                <a:path w="25" h="2">
                  <a:moveTo>
                    <a:pt x="13" y="0"/>
                  </a:moveTo>
                  <a:lnTo>
                    <a:pt x="13" y="0"/>
                  </a:lnTo>
                  <a:cubicBezTo>
                    <a:pt x="12" y="0"/>
                    <a:pt x="7" y="1"/>
                    <a:pt x="0" y="2"/>
                  </a:cubicBezTo>
                  <a:lnTo>
                    <a:pt x="25" y="0"/>
                  </a:lnTo>
                  <a:lnTo>
                    <a:pt x="13"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269" name="Freeform 17"/>
            <p:cNvSpPr>
              <a:spLocks/>
            </p:cNvSpPr>
            <p:nvPr/>
          </p:nvSpPr>
          <p:spPr bwMode="invGray">
            <a:xfrm>
              <a:off x="2822575" y="2794000"/>
              <a:ext cx="163513" cy="4762"/>
            </a:xfrm>
            <a:custGeom>
              <a:avLst/>
              <a:gdLst>
                <a:gd name="T0" fmla="*/ 0 w 85"/>
                <a:gd name="T1" fmla="*/ 2 h 2"/>
                <a:gd name="T2" fmla="*/ 0 w 85"/>
                <a:gd name="T3" fmla="*/ 2 h 2"/>
                <a:gd name="T4" fmla="*/ 62 w 85"/>
                <a:gd name="T5" fmla="*/ 1 h 2"/>
                <a:gd name="T6" fmla="*/ 85 w 85"/>
                <a:gd name="T7" fmla="*/ 0 h 2"/>
                <a:gd name="T8" fmla="*/ 0 w 85"/>
                <a:gd name="T9" fmla="*/ 2 h 2"/>
              </a:gdLst>
              <a:ahLst/>
              <a:cxnLst>
                <a:cxn ang="0">
                  <a:pos x="T0" y="T1"/>
                </a:cxn>
                <a:cxn ang="0">
                  <a:pos x="T2" y="T3"/>
                </a:cxn>
                <a:cxn ang="0">
                  <a:pos x="T4" y="T5"/>
                </a:cxn>
                <a:cxn ang="0">
                  <a:pos x="T6" y="T7"/>
                </a:cxn>
                <a:cxn ang="0">
                  <a:pos x="T8" y="T9"/>
                </a:cxn>
              </a:cxnLst>
              <a:rect l="0" t="0" r="r" b="b"/>
              <a:pathLst>
                <a:path w="85" h="2">
                  <a:moveTo>
                    <a:pt x="0" y="2"/>
                  </a:moveTo>
                  <a:lnTo>
                    <a:pt x="0" y="2"/>
                  </a:lnTo>
                  <a:lnTo>
                    <a:pt x="62" y="1"/>
                  </a:lnTo>
                  <a:lnTo>
                    <a:pt x="85" y="0"/>
                  </a:lnTo>
                  <a:lnTo>
                    <a:pt x="0" y="2"/>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270" name="Freeform 18"/>
            <p:cNvSpPr>
              <a:spLocks/>
            </p:cNvSpPr>
            <p:nvPr/>
          </p:nvSpPr>
          <p:spPr bwMode="invGray">
            <a:xfrm>
              <a:off x="715962" y="2809875"/>
              <a:ext cx="1911350" cy="50800"/>
            </a:xfrm>
            <a:custGeom>
              <a:avLst/>
              <a:gdLst>
                <a:gd name="T0" fmla="*/ 375 w 996"/>
                <a:gd name="T1" fmla="*/ 13 h 23"/>
                <a:gd name="T2" fmla="*/ 375 w 996"/>
                <a:gd name="T3" fmla="*/ 13 h 23"/>
                <a:gd name="T4" fmla="*/ 348 w 996"/>
                <a:gd name="T5" fmla="*/ 9 h 23"/>
                <a:gd name="T6" fmla="*/ 277 w 996"/>
                <a:gd name="T7" fmla="*/ 12 h 23"/>
                <a:gd name="T8" fmla="*/ 366 w 996"/>
                <a:gd name="T9" fmla="*/ 16 h 23"/>
                <a:gd name="T10" fmla="*/ 257 w 996"/>
                <a:gd name="T11" fmla="*/ 19 h 23"/>
                <a:gd name="T12" fmla="*/ 301 w 996"/>
                <a:gd name="T13" fmla="*/ 14 h 23"/>
                <a:gd name="T14" fmla="*/ 249 w 996"/>
                <a:gd name="T15" fmla="*/ 16 h 23"/>
                <a:gd name="T16" fmla="*/ 76 w 996"/>
                <a:gd name="T17" fmla="*/ 16 h 23"/>
                <a:gd name="T18" fmla="*/ 5 w 996"/>
                <a:gd name="T19" fmla="*/ 20 h 23"/>
                <a:gd name="T20" fmla="*/ 93 w 996"/>
                <a:gd name="T21" fmla="*/ 23 h 23"/>
                <a:gd name="T22" fmla="*/ 84 w 996"/>
                <a:gd name="T23" fmla="*/ 22 h 23"/>
                <a:gd name="T24" fmla="*/ 125 w 996"/>
                <a:gd name="T25" fmla="*/ 23 h 23"/>
                <a:gd name="T26" fmla="*/ 151 w 996"/>
                <a:gd name="T27" fmla="*/ 20 h 23"/>
                <a:gd name="T28" fmla="*/ 191 w 996"/>
                <a:gd name="T29" fmla="*/ 20 h 23"/>
                <a:gd name="T30" fmla="*/ 168 w 996"/>
                <a:gd name="T31" fmla="*/ 21 h 23"/>
                <a:gd name="T32" fmla="*/ 264 w 996"/>
                <a:gd name="T33" fmla="*/ 20 h 23"/>
                <a:gd name="T34" fmla="*/ 252 w 996"/>
                <a:gd name="T35" fmla="*/ 22 h 23"/>
                <a:gd name="T36" fmla="*/ 371 w 996"/>
                <a:gd name="T37" fmla="*/ 18 h 23"/>
                <a:gd name="T38" fmla="*/ 341 w 996"/>
                <a:gd name="T39" fmla="*/ 21 h 23"/>
                <a:gd name="T40" fmla="*/ 539 w 996"/>
                <a:gd name="T41" fmla="*/ 20 h 23"/>
                <a:gd name="T42" fmla="*/ 527 w 996"/>
                <a:gd name="T43" fmla="*/ 19 h 23"/>
                <a:gd name="T44" fmla="*/ 575 w 996"/>
                <a:gd name="T45" fmla="*/ 21 h 23"/>
                <a:gd name="T46" fmla="*/ 766 w 996"/>
                <a:gd name="T47" fmla="*/ 20 h 23"/>
                <a:gd name="T48" fmla="*/ 996 w 996"/>
                <a:gd name="T49" fmla="*/ 5 h 23"/>
                <a:gd name="T50" fmla="*/ 969 w 996"/>
                <a:gd name="T51" fmla="*/ 6 h 23"/>
                <a:gd name="T52" fmla="*/ 973 w 996"/>
                <a:gd name="T53" fmla="*/ 1 h 23"/>
                <a:gd name="T54" fmla="*/ 897 w 996"/>
                <a:gd name="T55" fmla="*/ 5 h 23"/>
                <a:gd name="T56" fmla="*/ 872 w 996"/>
                <a:gd name="T57" fmla="*/ 0 h 23"/>
                <a:gd name="T58" fmla="*/ 535 w 996"/>
                <a:gd name="T59" fmla="*/ 14 h 23"/>
                <a:gd name="T60" fmla="*/ 389 w 996"/>
                <a:gd name="T61" fmla="*/ 13 h 23"/>
                <a:gd name="T62" fmla="*/ 476 w 996"/>
                <a:gd name="T63" fmla="*/ 9 h 23"/>
                <a:gd name="T64" fmla="*/ 387 w 996"/>
                <a:gd name="T65" fmla="*/ 9 h 23"/>
                <a:gd name="T66" fmla="*/ 375 w 996"/>
                <a:gd name="T67" fmla="*/ 13 h 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996" h="23">
                  <a:moveTo>
                    <a:pt x="375" y="13"/>
                  </a:moveTo>
                  <a:lnTo>
                    <a:pt x="375" y="13"/>
                  </a:lnTo>
                  <a:cubicBezTo>
                    <a:pt x="247" y="14"/>
                    <a:pt x="407" y="10"/>
                    <a:pt x="348" y="9"/>
                  </a:cubicBezTo>
                  <a:cubicBezTo>
                    <a:pt x="312" y="10"/>
                    <a:pt x="299" y="11"/>
                    <a:pt x="277" y="12"/>
                  </a:cubicBezTo>
                  <a:cubicBezTo>
                    <a:pt x="379" y="10"/>
                    <a:pt x="263" y="17"/>
                    <a:pt x="366" y="16"/>
                  </a:cubicBezTo>
                  <a:cubicBezTo>
                    <a:pt x="352" y="19"/>
                    <a:pt x="292" y="19"/>
                    <a:pt x="257" y="19"/>
                  </a:cubicBezTo>
                  <a:cubicBezTo>
                    <a:pt x="218" y="16"/>
                    <a:pt x="292" y="17"/>
                    <a:pt x="301" y="14"/>
                  </a:cubicBezTo>
                  <a:cubicBezTo>
                    <a:pt x="259" y="14"/>
                    <a:pt x="267" y="15"/>
                    <a:pt x="249" y="16"/>
                  </a:cubicBezTo>
                  <a:cubicBezTo>
                    <a:pt x="184" y="16"/>
                    <a:pt x="115" y="20"/>
                    <a:pt x="76" y="16"/>
                  </a:cubicBezTo>
                  <a:cubicBezTo>
                    <a:pt x="29" y="17"/>
                    <a:pt x="32" y="18"/>
                    <a:pt x="5" y="20"/>
                  </a:cubicBezTo>
                  <a:cubicBezTo>
                    <a:pt x="0" y="23"/>
                    <a:pt x="75" y="21"/>
                    <a:pt x="93" y="23"/>
                  </a:cubicBezTo>
                  <a:cubicBezTo>
                    <a:pt x="89" y="23"/>
                    <a:pt x="82" y="23"/>
                    <a:pt x="84" y="22"/>
                  </a:cubicBezTo>
                  <a:lnTo>
                    <a:pt x="125" y="23"/>
                  </a:lnTo>
                  <a:cubicBezTo>
                    <a:pt x="86" y="22"/>
                    <a:pt x="130" y="20"/>
                    <a:pt x="151" y="20"/>
                  </a:cubicBezTo>
                  <a:cubicBezTo>
                    <a:pt x="165" y="20"/>
                    <a:pt x="195" y="19"/>
                    <a:pt x="191" y="20"/>
                  </a:cubicBezTo>
                  <a:lnTo>
                    <a:pt x="168" y="21"/>
                  </a:lnTo>
                  <a:cubicBezTo>
                    <a:pt x="198" y="22"/>
                    <a:pt x="233" y="19"/>
                    <a:pt x="264" y="20"/>
                  </a:cubicBezTo>
                  <a:cubicBezTo>
                    <a:pt x="265" y="21"/>
                    <a:pt x="254" y="21"/>
                    <a:pt x="252" y="22"/>
                  </a:cubicBezTo>
                  <a:cubicBezTo>
                    <a:pt x="286" y="20"/>
                    <a:pt x="320" y="20"/>
                    <a:pt x="371" y="18"/>
                  </a:cubicBezTo>
                  <a:lnTo>
                    <a:pt x="341" y="21"/>
                  </a:lnTo>
                  <a:cubicBezTo>
                    <a:pt x="382" y="18"/>
                    <a:pt x="475" y="19"/>
                    <a:pt x="539" y="20"/>
                  </a:cubicBezTo>
                  <a:cubicBezTo>
                    <a:pt x="532" y="20"/>
                    <a:pt x="519" y="19"/>
                    <a:pt x="527" y="19"/>
                  </a:cubicBezTo>
                  <a:cubicBezTo>
                    <a:pt x="564" y="18"/>
                    <a:pt x="593" y="20"/>
                    <a:pt x="575" y="21"/>
                  </a:cubicBezTo>
                  <a:cubicBezTo>
                    <a:pt x="612" y="19"/>
                    <a:pt x="716" y="23"/>
                    <a:pt x="766" y="20"/>
                  </a:cubicBezTo>
                  <a:lnTo>
                    <a:pt x="996" y="5"/>
                  </a:lnTo>
                  <a:cubicBezTo>
                    <a:pt x="988" y="5"/>
                    <a:pt x="978" y="6"/>
                    <a:pt x="969" y="6"/>
                  </a:cubicBezTo>
                  <a:cubicBezTo>
                    <a:pt x="948" y="3"/>
                    <a:pt x="937" y="4"/>
                    <a:pt x="973" y="1"/>
                  </a:cubicBezTo>
                  <a:cubicBezTo>
                    <a:pt x="937" y="3"/>
                    <a:pt x="951" y="5"/>
                    <a:pt x="897" y="5"/>
                  </a:cubicBezTo>
                  <a:cubicBezTo>
                    <a:pt x="918" y="3"/>
                    <a:pt x="924" y="0"/>
                    <a:pt x="872" y="0"/>
                  </a:cubicBezTo>
                  <a:cubicBezTo>
                    <a:pt x="742" y="3"/>
                    <a:pt x="656" y="10"/>
                    <a:pt x="535" y="14"/>
                  </a:cubicBezTo>
                  <a:cubicBezTo>
                    <a:pt x="530" y="12"/>
                    <a:pt x="435" y="13"/>
                    <a:pt x="389" y="13"/>
                  </a:cubicBezTo>
                  <a:cubicBezTo>
                    <a:pt x="406" y="11"/>
                    <a:pt x="441" y="10"/>
                    <a:pt x="476" y="9"/>
                  </a:cubicBezTo>
                  <a:lnTo>
                    <a:pt x="387" y="9"/>
                  </a:lnTo>
                  <a:lnTo>
                    <a:pt x="375" y="13"/>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271" name="Freeform 19"/>
            <p:cNvSpPr>
              <a:spLocks/>
            </p:cNvSpPr>
            <p:nvPr/>
          </p:nvSpPr>
          <p:spPr bwMode="invGray">
            <a:xfrm>
              <a:off x="1995487" y="2822575"/>
              <a:ext cx="20638" cy="0"/>
            </a:xfrm>
            <a:custGeom>
              <a:avLst/>
              <a:gdLst>
                <a:gd name="T0" fmla="*/ 10 w 10"/>
                <a:gd name="T1" fmla="*/ 10 w 10"/>
                <a:gd name="T2" fmla="*/ 0 w 10"/>
                <a:gd name="T3" fmla="*/ 10 w 10"/>
              </a:gdLst>
              <a:ahLst/>
              <a:cxnLst>
                <a:cxn ang="0">
                  <a:pos x="T0" y="0"/>
                </a:cxn>
                <a:cxn ang="0">
                  <a:pos x="T1" y="0"/>
                </a:cxn>
                <a:cxn ang="0">
                  <a:pos x="T2" y="0"/>
                </a:cxn>
                <a:cxn ang="0">
                  <a:pos x="T3" y="0"/>
                </a:cxn>
              </a:cxnLst>
              <a:rect l="0" t="0" r="r" b="b"/>
              <a:pathLst>
                <a:path w="10">
                  <a:moveTo>
                    <a:pt x="10" y="0"/>
                  </a:moveTo>
                  <a:lnTo>
                    <a:pt x="10" y="0"/>
                  </a:lnTo>
                  <a:lnTo>
                    <a:pt x="0" y="0"/>
                  </a:lnTo>
                  <a:cubicBezTo>
                    <a:pt x="1" y="0"/>
                    <a:pt x="4" y="0"/>
                    <a:pt x="10"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272" name="Freeform 20"/>
            <p:cNvSpPr>
              <a:spLocks/>
            </p:cNvSpPr>
            <p:nvPr/>
          </p:nvSpPr>
          <p:spPr bwMode="invGray">
            <a:xfrm>
              <a:off x="1630362" y="2830513"/>
              <a:ext cx="22225" cy="0"/>
            </a:xfrm>
            <a:custGeom>
              <a:avLst/>
              <a:gdLst>
                <a:gd name="T0" fmla="*/ 11 w 12"/>
                <a:gd name="T1" fmla="*/ 11 w 12"/>
                <a:gd name="T2" fmla="*/ 12 w 12"/>
                <a:gd name="T3" fmla="*/ 0 w 12"/>
                <a:gd name="T4" fmla="*/ 11 w 12"/>
              </a:gdLst>
              <a:ahLst/>
              <a:cxnLst>
                <a:cxn ang="0">
                  <a:pos x="T0" y="0"/>
                </a:cxn>
                <a:cxn ang="0">
                  <a:pos x="T1" y="0"/>
                </a:cxn>
                <a:cxn ang="0">
                  <a:pos x="T2" y="0"/>
                </a:cxn>
                <a:cxn ang="0">
                  <a:pos x="T3" y="0"/>
                </a:cxn>
                <a:cxn ang="0">
                  <a:pos x="T4" y="0"/>
                </a:cxn>
              </a:cxnLst>
              <a:rect l="0" t="0" r="r" b="b"/>
              <a:pathLst>
                <a:path w="12">
                  <a:moveTo>
                    <a:pt x="11" y="0"/>
                  </a:moveTo>
                  <a:lnTo>
                    <a:pt x="11" y="0"/>
                  </a:lnTo>
                  <a:cubicBezTo>
                    <a:pt x="12" y="0"/>
                    <a:pt x="11" y="0"/>
                    <a:pt x="12" y="0"/>
                  </a:cubicBezTo>
                  <a:lnTo>
                    <a:pt x="0" y="0"/>
                  </a:lnTo>
                  <a:lnTo>
                    <a:pt x="11"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273" name="Freeform 21"/>
            <p:cNvSpPr>
              <a:spLocks/>
            </p:cNvSpPr>
            <p:nvPr/>
          </p:nvSpPr>
          <p:spPr bwMode="invGray">
            <a:xfrm>
              <a:off x="2651125" y="2798763"/>
              <a:ext cx="46038" cy="1587"/>
            </a:xfrm>
            <a:custGeom>
              <a:avLst/>
              <a:gdLst>
                <a:gd name="T0" fmla="*/ 3 w 24"/>
                <a:gd name="T1" fmla="*/ 1 h 1"/>
                <a:gd name="T2" fmla="*/ 3 w 24"/>
                <a:gd name="T3" fmla="*/ 1 h 1"/>
                <a:gd name="T4" fmla="*/ 24 w 24"/>
                <a:gd name="T5" fmla="*/ 0 h 1"/>
                <a:gd name="T6" fmla="*/ 8 w 24"/>
                <a:gd name="T7" fmla="*/ 1 h 1"/>
                <a:gd name="T8" fmla="*/ 3 w 24"/>
                <a:gd name="T9" fmla="*/ 1 h 1"/>
              </a:gdLst>
              <a:ahLst/>
              <a:cxnLst>
                <a:cxn ang="0">
                  <a:pos x="T0" y="T1"/>
                </a:cxn>
                <a:cxn ang="0">
                  <a:pos x="T2" y="T3"/>
                </a:cxn>
                <a:cxn ang="0">
                  <a:pos x="T4" y="T5"/>
                </a:cxn>
                <a:cxn ang="0">
                  <a:pos x="T6" y="T7"/>
                </a:cxn>
                <a:cxn ang="0">
                  <a:pos x="T8" y="T9"/>
                </a:cxn>
              </a:cxnLst>
              <a:rect l="0" t="0" r="r" b="b"/>
              <a:pathLst>
                <a:path w="24" h="1">
                  <a:moveTo>
                    <a:pt x="3" y="1"/>
                  </a:moveTo>
                  <a:lnTo>
                    <a:pt x="3" y="1"/>
                  </a:lnTo>
                  <a:lnTo>
                    <a:pt x="24" y="0"/>
                  </a:lnTo>
                  <a:lnTo>
                    <a:pt x="8" y="1"/>
                  </a:lnTo>
                  <a:cubicBezTo>
                    <a:pt x="2" y="1"/>
                    <a:pt x="0" y="1"/>
                    <a:pt x="3" y="1"/>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274" name="Freeform 22"/>
            <p:cNvSpPr>
              <a:spLocks/>
            </p:cNvSpPr>
            <p:nvPr/>
          </p:nvSpPr>
          <p:spPr bwMode="invGray">
            <a:xfrm>
              <a:off x="2698750" y="2809875"/>
              <a:ext cx="19050" cy="1587"/>
            </a:xfrm>
            <a:custGeom>
              <a:avLst/>
              <a:gdLst>
                <a:gd name="T0" fmla="*/ 4 w 10"/>
                <a:gd name="T1" fmla="*/ 0 h 1"/>
                <a:gd name="T2" fmla="*/ 4 w 10"/>
                <a:gd name="T3" fmla="*/ 0 h 1"/>
                <a:gd name="T4" fmla="*/ 0 w 10"/>
                <a:gd name="T5" fmla="*/ 1 h 1"/>
                <a:gd name="T6" fmla="*/ 9 w 10"/>
                <a:gd name="T7" fmla="*/ 1 h 1"/>
                <a:gd name="T8" fmla="*/ 4 w 10"/>
                <a:gd name="T9" fmla="*/ 0 h 1"/>
              </a:gdLst>
              <a:ahLst/>
              <a:cxnLst>
                <a:cxn ang="0">
                  <a:pos x="T0" y="T1"/>
                </a:cxn>
                <a:cxn ang="0">
                  <a:pos x="T2" y="T3"/>
                </a:cxn>
                <a:cxn ang="0">
                  <a:pos x="T4" y="T5"/>
                </a:cxn>
                <a:cxn ang="0">
                  <a:pos x="T6" y="T7"/>
                </a:cxn>
                <a:cxn ang="0">
                  <a:pos x="T8" y="T9"/>
                </a:cxn>
              </a:cxnLst>
              <a:rect l="0" t="0" r="r" b="b"/>
              <a:pathLst>
                <a:path w="10" h="1">
                  <a:moveTo>
                    <a:pt x="4" y="0"/>
                  </a:moveTo>
                  <a:lnTo>
                    <a:pt x="4" y="0"/>
                  </a:lnTo>
                  <a:lnTo>
                    <a:pt x="0" y="1"/>
                  </a:lnTo>
                  <a:lnTo>
                    <a:pt x="9" y="1"/>
                  </a:lnTo>
                  <a:cubicBezTo>
                    <a:pt x="10" y="0"/>
                    <a:pt x="9" y="0"/>
                    <a:pt x="4"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275" name="Freeform 23"/>
            <p:cNvSpPr>
              <a:spLocks/>
            </p:cNvSpPr>
            <p:nvPr/>
          </p:nvSpPr>
          <p:spPr bwMode="invGray">
            <a:xfrm>
              <a:off x="469900" y="2800350"/>
              <a:ext cx="23813" cy="3175"/>
            </a:xfrm>
            <a:custGeom>
              <a:avLst/>
              <a:gdLst>
                <a:gd name="T0" fmla="*/ 13 w 13"/>
                <a:gd name="T1" fmla="*/ 0 h 1"/>
                <a:gd name="T2" fmla="*/ 13 w 13"/>
                <a:gd name="T3" fmla="*/ 0 h 1"/>
                <a:gd name="T4" fmla="*/ 0 w 13"/>
                <a:gd name="T5" fmla="*/ 1 h 1"/>
                <a:gd name="T6" fmla="*/ 13 w 13"/>
                <a:gd name="T7" fmla="*/ 0 h 1"/>
              </a:gdLst>
              <a:ahLst/>
              <a:cxnLst>
                <a:cxn ang="0">
                  <a:pos x="T0" y="T1"/>
                </a:cxn>
                <a:cxn ang="0">
                  <a:pos x="T2" y="T3"/>
                </a:cxn>
                <a:cxn ang="0">
                  <a:pos x="T4" y="T5"/>
                </a:cxn>
                <a:cxn ang="0">
                  <a:pos x="T6" y="T7"/>
                </a:cxn>
              </a:cxnLst>
              <a:rect l="0" t="0" r="r" b="b"/>
              <a:pathLst>
                <a:path w="13" h="1">
                  <a:moveTo>
                    <a:pt x="13" y="0"/>
                  </a:moveTo>
                  <a:lnTo>
                    <a:pt x="13" y="0"/>
                  </a:lnTo>
                  <a:lnTo>
                    <a:pt x="0" y="1"/>
                  </a:lnTo>
                  <a:cubicBezTo>
                    <a:pt x="8" y="1"/>
                    <a:pt x="11" y="1"/>
                    <a:pt x="13"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276" name="Freeform 24"/>
            <p:cNvSpPr>
              <a:spLocks/>
            </p:cNvSpPr>
            <p:nvPr/>
          </p:nvSpPr>
          <p:spPr bwMode="invGray">
            <a:xfrm>
              <a:off x="998537" y="2811463"/>
              <a:ext cx="1076325" cy="20637"/>
            </a:xfrm>
            <a:custGeom>
              <a:avLst/>
              <a:gdLst>
                <a:gd name="T0" fmla="*/ 85 w 561"/>
                <a:gd name="T1" fmla="*/ 9 h 9"/>
                <a:gd name="T2" fmla="*/ 85 w 561"/>
                <a:gd name="T3" fmla="*/ 9 h 9"/>
                <a:gd name="T4" fmla="*/ 154 w 561"/>
                <a:gd name="T5" fmla="*/ 6 h 9"/>
                <a:gd name="T6" fmla="*/ 135 w 561"/>
                <a:gd name="T7" fmla="*/ 6 h 9"/>
                <a:gd name="T8" fmla="*/ 314 w 561"/>
                <a:gd name="T9" fmla="*/ 5 h 9"/>
                <a:gd name="T10" fmla="*/ 341 w 561"/>
                <a:gd name="T11" fmla="*/ 8 h 9"/>
                <a:gd name="T12" fmla="*/ 433 w 561"/>
                <a:gd name="T13" fmla="*/ 5 h 9"/>
                <a:gd name="T14" fmla="*/ 520 w 561"/>
                <a:gd name="T15" fmla="*/ 5 h 9"/>
                <a:gd name="T16" fmla="*/ 490 w 561"/>
                <a:gd name="T17" fmla="*/ 3 h 9"/>
                <a:gd name="T18" fmla="*/ 498 w 561"/>
                <a:gd name="T19" fmla="*/ 2 h 9"/>
                <a:gd name="T20" fmla="*/ 395 w 561"/>
                <a:gd name="T21" fmla="*/ 3 h 9"/>
                <a:gd name="T22" fmla="*/ 411 w 561"/>
                <a:gd name="T23" fmla="*/ 1 h 9"/>
                <a:gd name="T24" fmla="*/ 261 w 561"/>
                <a:gd name="T25" fmla="*/ 4 h 9"/>
                <a:gd name="T26" fmla="*/ 210 w 561"/>
                <a:gd name="T27" fmla="*/ 3 h 9"/>
                <a:gd name="T28" fmla="*/ 1 w 561"/>
                <a:gd name="T29" fmla="*/ 7 h 9"/>
                <a:gd name="T30" fmla="*/ 85 w 561"/>
                <a:gd name="T31" fmla="*/ 6 h 9"/>
                <a:gd name="T32" fmla="*/ 85 w 561"/>
                <a:gd name="T33" fmla="*/ 9 h 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561" h="9">
                  <a:moveTo>
                    <a:pt x="85" y="9"/>
                  </a:moveTo>
                  <a:lnTo>
                    <a:pt x="85" y="9"/>
                  </a:lnTo>
                  <a:cubicBezTo>
                    <a:pt x="130" y="9"/>
                    <a:pt x="90" y="6"/>
                    <a:pt x="154" y="6"/>
                  </a:cubicBezTo>
                  <a:lnTo>
                    <a:pt x="135" y="6"/>
                  </a:lnTo>
                  <a:cubicBezTo>
                    <a:pt x="180" y="5"/>
                    <a:pt x="260" y="5"/>
                    <a:pt x="314" y="5"/>
                  </a:cubicBezTo>
                  <a:cubicBezTo>
                    <a:pt x="308" y="6"/>
                    <a:pt x="347" y="6"/>
                    <a:pt x="341" y="8"/>
                  </a:cubicBezTo>
                  <a:cubicBezTo>
                    <a:pt x="377" y="8"/>
                    <a:pt x="414" y="7"/>
                    <a:pt x="433" y="5"/>
                  </a:cubicBezTo>
                  <a:cubicBezTo>
                    <a:pt x="456" y="6"/>
                    <a:pt x="491" y="4"/>
                    <a:pt x="520" y="5"/>
                  </a:cubicBezTo>
                  <a:cubicBezTo>
                    <a:pt x="507" y="4"/>
                    <a:pt x="561" y="1"/>
                    <a:pt x="490" y="3"/>
                  </a:cubicBezTo>
                  <a:cubicBezTo>
                    <a:pt x="496" y="3"/>
                    <a:pt x="492" y="2"/>
                    <a:pt x="498" y="2"/>
                  </a:cubicBezTo>
                  <a:cubicBezTo>
                    <a:pt x="452" y="1"/>
                    <a:pt x="434" y="3"/>
                    <a:pt x="395" y="3"/>
                  </a:cubicBezTo>
                  <a:cubicBezTo>
                    <a:pt x="372" y="2"/>
                    <a:pt x="433" y="2"/>
                    <a:pt x="411" y="1"/>
                  </a:cubicBezTo>
                  <a:cubicBezTo>
                    <a:pt x="362" y="2"/>
                    <a:pt x="258" y="0"/>
                    <a:pt x="261" y="4"/>
                  </a:cubicBezTo>
                  <a:cubicBezTo>
                    <a:pt x="225" y="5"/>
                    <a:pt x="220" y="4"/>
                    <a:pt x="210" y="3"/>
                  </a:cubicBezTo>
                  <a:cubicBezTo>
                    <a:pt x="153" y="7"/>
                    <a:pt x="0" y="1"/>
                    <a:pt x="1" y="7"/>
                  </a:cubicBezTo>
                  <a:cubicBezTo>
                    <a:pt x="21" y="7"/>
                    <a:pt x="55" y="7"/>
                    <a:pt x="85" y="6"/>
                  </a:cubicBezTo>
                  <a:lnTo>
                    <a:pt x="85" y="9"/>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277" name="Freeform 25"/>
            <p:cNvSpPr>
              <a:spLocks/>
            </p:cNvSpPr>
            <p:nvPr/>
          </p:nvSpPr>
          <p:spPr bwMode="invGray">
            <a:xfrm>
              <a:off x="2495550" y="2803525"/>
              <a:ext cx="17463" cy="0"/>
            </a:xfrm>
            <a:custGeom>
              <a:avLst/>
              <a:gdLst>
                <a:gd name="T0" fmla="*/ 9 w 9"/>
                <a:gd name="T1" fmla="*/ 9 w 9"/>
                <a:gd name="T2" fmla="*/ 0 w 9"/>
                <a:gd name="T3" fmla="*/ 9 w 9"/>
              </a:gdLst>
              <a:ahLst/>
              <a:cxnLst>
                <a:cxn ang="0">
                  <a:pos x="T0" y="0"/>
                </a:cxn>
                <a:cxn ang="0">
                  <a:pos x="T1" y="0"/>
                </a:cxn>
                <a:cxn ang="0">
                  <a:pos x="T2" y="0"/>
                </a:cxn>
                <a:cxn ang="0">
                  <a:pos x="T3" y="0"/>
                </a:cxn>
              </a:cxnLst>
              <a:rect l="0" t="0" r="r" b="b"/>
              <a:pathLst>
                <a:path w="9">
                  <a:moveTo>
                    <a:pt x="9" y="0"/>
                  </a:moveTo>
                  <a:lnTo>
                    <a:pt x="9" y="0"/>
                  </a:lnTo>
                  <a:lnTo>
                    <a:pt x="0" y="0"/>
                  </a:lnTo>
                  <a:lnTo>
                    <a:pt x="9"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278" name="Freeform 26"/>
            <p:cNvSpPr>
              <a:spLocks noEditPoints="1"/>
            </p:cNvSpPr>
            <p:nvPr/>
          </p:nvSpPr>
          <p:spPr bwMode="invGray">
            <a:xfrm>
              <a:off x="2538412" y="2816225"/>
              <a:ext cx="1057275" cy="31750"/>
            </a:xfrm>
            <a:custGeom>
              <a:avLst/>
              <a:gdLst>
                <a:gd name="T0" fmla="*/ 495 w 551"/>
                <a:gd name="T1" fmla="*/ 10 h 14"/>
                <a:gd name="T2" fmla="*/ 495 w 551"/>
                <a:gd name="T3" fmla="*/ 10 h 14"/>
                <a:gd name="T4" fmla="*/ 461 w 551"/>
                <a:gd name="T5" fmla="*/ 9 h 14"/>
                <a:gd name="T6" fmla="*/ 495 w 551"/>
                <a:gd name="T7" fmla="*/ 10 h 14"/>
                <a:gd name="T8" fmla="*/ 551 w 551"/>
                <a:gd name="T9" fmla="*/ 9 h 14"/>
                <a:gd name="T10" fmla="*/ 551 w 551"/>
                <a:gd name="T11" fmla="*/ 9 h 14"/>
                <a:gd name="T12" fmla="*/ 532 w 551"/>
                <a:gd name="T13" fmla="*/ 13 h 14"/>
                <a:gd name="T14" fmla="*/ 294 w 551"/>
                <a:gd name="T15" fmla="*/ 13 h 14"/>
                <a:gd name="T16" fmla="*/ 304 w 551"/>
                <a:gd name="T17" fmla="*/ 12 h 14"/>
                <a:gd name="T18" fmla="*/ 93 w 551"/>
                <a:gd name="T19" fmla="*/ 14 h 14"/>
                <a:gd name="T20" fmla="*/ 38 w 551"/>
                <a:gd name="T21" fmla="*/ 12 h 14"/>
                <a:gd name="T22" fmla="*/ 4 w 551"/>
                <a:gd name="T23" fmla="*/ 12 h 14"/>
                <a:gd name="T24" fmla="*/ 31 w 551"/>
                <a:gd name="T25" fmla="*/ 11 h 14"/>
                <a:gd name="T26" fmla="*/ 16 w 551"/>
                <a:gd name="T27" fmla="*/ 11 h 14"/>
                <a:gd name="T28" fmla="*/ 73 w 551"/>
                <a:gd name="T29" fmla="*/ 6 h 14"/>
                <a:gd name="T30" fmla="*/ 39 w 551"/>
                <a:gd name="T31" fmla="*/ 10 h 14"/>
                <a:gd name="T32" fmla="*/ 62 w 551"/>
                <a:gd name="T33" fmla="*/ 8 h 14"/>
                <a:gd name="T34" fmla="*/ 90 w 551"/>
                <a:gd name="T35" fmla="*/ 10 h 14"/>
                <a:gd name="T36" fmla="*/ 157 w 551"/>
                <a:gd name="T37" fmla="*/ 9 h 14"/>
                <a:gd name="T38" fmla="*/ 193 w 551"/>
                <a:gd name="T39" fmla="*/ 11 h 14"/>
                <a:gd name="T40" fmla="*/ 215 w 551"/>
                <a:gd name="T41" fmla="*/ 8 h 14"/>
                <a:gd name="T42" fmla="*/ 280 w 551"/>
                <a:gd name="T43" fmla="*/ 8 h 14"/>
                <a:gd name="T44" fmla="*/ 373 w 551"/>
                <a:gd name="T45" fmla="*/ 0 h 14"/>
                <a:gd name="T46" fmla="*/ 452 w 551"/>
                <a:gd name="T47" fmla="*/ 6 h 14"/>
                <a:gd name="T48" fmla="*/ 329 w 551"/>
                <a:gd name="T49" fmla="*/ 7 h 14"/>
                <a:gd name="T50" fmla="*/ 282 w 551"/>
                <a:gd name="T51" fmla="*/ 11 h 14"/>
                <a:gd name="T52" fmla="*/ 389 w 551"/>
                <a:gd name="T53" fmla="*/ 9 h 14"/>
                <a:gd name="T54" fmla="*/ 377 w 551"/>
                <a:gd name="T55" fmla="*/ 10 h 14"/>
                <a:gd name="T56" fmla="*/ 494 w 551"/>
                <a:gd name="T57" fmla="*/ 8 h 14"/>
                <a:gd name="T58" fmla="*/ 510 w 551"/>
                <a:gd name="T59" fmla="*/ 9 h 14"/>
                <a:gd name="T60" fmla="*/ 551 w 551"/>
                <a:gd name="T61" fmla="*/ 9 h 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551" h="14">
                  <a:moveTo>
                    <a:pt x="495" y="10"/>
                  </a:moveTo>
                  <a:lnTo>
                    <a:pt x="495" y="10"/>
                  </a:lnTo>
                  <a:lnTo>
                    <a:pt x="461" y="9"/>
                  </a:lnTo>
                  <a:cubicBezTo>
                    <a:pt x="469" y="10"/>
                    <a:pt x="482" y="10"/>
                    <a:pt x="495" y="10"/>
                  </a:cubicBezTo>
                  <a:close/>
                  <a:moveTo>
                    <a:pt x="551" y="9"/>
                  </a:moveTo>
                  <a:lnTo>
                    <a:pt x="551" y="9"/>
                  </a:lnTo>
                  <a:lnTo>
                    <a:pt x="532" y="13"/>
                  </a:lnTo>
                  <a:cubicBezTo>
                    <a:pt x="425" y="14"/>
                    <a:pt x="387" y="13"/>
                    <a:pt x="294" y="13"/>
                  </a:cubicBezTo>
                  <a:cubicBezTo>
                    <a:pt x="287" y="12"/>
                    <a:pt x="298" y="12"/>
                    <a:pt x="304" y="12"/>
                  </a:cubicBezTo>
                  <a:cubicBezTo>
                    <a:pt x="238" y="13"/>
                    <a:pt x="140" y="12"/>
                    <a:pt x="93" y="14"/>
                  </a:cubicBezTo>
                  <a:cubicBezTo>
                    <a:pt x="72" y="14"/>
                    <a:pt x="17" y="13"/>
                    <a:pt x="38" y="12"/>
                  </a:cubicBezTo>
                  <a:cubicBezTo>
                    <a:pt x="28" y="12"/>
                    <a:pt x="16" y="12"/>
                    <a:pt x="4" y="12"/>
                  </a:cubicBezTo>
                  <a:cubicBezTo>
                    <a:pt x="1" y="11"/>
                    <a:pt x="30" y="12"/>
                    <a:pt x="31" y="11"/>
                  </a:cubicBezTo>
                  <a:cubicBezTo>
                    <a:pt x="22" y="11"/>
                    <a:pt x="18" y="10"/>
                    <a:pt x="16" y="11"/>
                  </a:cubicBezTo>
                  <a:cubicBezTo>
                    <a:pt x="32" y="10"/>
                    <a:pt x="0" y="6"/>
                    <a:pt x="73" y="6"/>
                  </a:cubicBezTo>
                  <a:cubicBezTo>
                    <a:pt x="101" y="9"/>
                    <a:pt x="22" y="7"/>
                    <a:pt x="39" y="10"/>
                  </a:cubicBezTo>
                  <a:cubicBezTo>
                    <a:pt x="63" y="10"/>
                    <a:pt x="60" y="9"/>
                    <a:pt x="62" y="8"/>
                  </a:cubicBezTo>
                  <a:cubicBezTo>
                    <a:pt x="93" y="8"/>
                    <a:pt x="92" y="9"/>
                    <a:pt x="90" y="10"/>
                  </a:cubicBezTo>
                  <a:cubicBezTo>
                    <a:pt x="102" y="9"/>
                    <a:pt x="141" y="10"/>
                    <a:pt x="157" y="9"/>
                  </a:cubicBezTo>
                  <a:cubicBezTo>
                    <a:pt x="216" y="8"/>
                    <a:pt x="154" y="11"/>
                    <a:pt x="193" y="11"/>
                  </a:cubicBezTo>
                  <a:lnTo>
                    <a:pt x="215" y="8"/>
                  </a:lnTo>
                  <a:lnTo>
                    <a:pt x="280" y="8"/>
                  </a:lnTo>
                  <a:cubicBezTo>
                    <a:pt x="373" y="7"/>
                    <a:pt x="266" y="2"/>
                    <a:pt x="373" y="0"/>
                  </a:cubicBezTo>
                  <a:cubicBezTo>
                    <a:pt x="359" y="2"/>
                    <a:pt x="402" y="5"/>
                    <a:pt x="452" y="6"/>
                  </a:cubicBezTo>
                  <a:cubicBezTo>
                    <a:pt x="422" y="6"/>
                    <a:pt x="367" y="8"/>
                    <a:pt x="329" y="7"/>
                  </a:cubicBezTo>
                  <a:cubicBezTo>
                    <a:pt x="383" y="10"/>
                    <a:pt x="254" y="8"/>
                    <a:pt x="282" y="11"/>
                  </a:cubicBezTo>
                  <a:cubicBezTo>
                    <a:pt x="309" y="9"/>
                    <a:pt x="354" y="9"/>
                    <a:pt x="389" y="9"/>
                  </a:cubicBezTo>
                  <a:lnTo>
                    <a:pt x="377" y="10"/>
                  </a:lnTo>
                  <a:cubicBezTo>
                    <a:pt x="414" y="10"/>
                    <a:pt x="442" y="7"/>
                    <a:pt x="494" y="8"/>
                  </a:cubicBezTo>
                  <a:cubicBezTo>
                    <a:pt x="519" y="8"/>
                    <a:pt x="514" y="9"/>
                    <a:pt x="510" y="9"/>
                  </a:cubicBezTo>
                  <a:cubicBezTo>
                    <a:pt x="531" y="9"/>
                    <a:pt x="551" y="8"/>
                    <a:pt x="551" y="9"/>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279" name="Freeform 27"/>
            <p:cNvSpPr>
              <a:spLocks/>
            </p:cNvSpPr>
            <p:nvPr/>
          </p:nvSpPr>
          <p:spPr bwMode="invGray">
            <a:xfrm>
              <a:off x="11777663" y="2757488"/>
              <a:ext cx="19050" cy="3175"/>
            </a:xfrm>
            <a:custGeom>
              <a:avLst/>
              <a:gdLst>
                <a:gd name="T0" fmla="*/ 0 w 10"/>
                <a:gd name="T1" fmla="*/ 0 h 1"/>
                <a:gd name="T2" fmla="*/ 0 w 10"/>
                <a:gd name="T3" fmla="*/ 0 h 1"/>
                <a:gd name="T4" fmla="*/ 10 w 10"/>
                <a:gd name="T5" fmla="*/ 1 h 1"/>
                <a:gd name="T6" fmla="*/ 0 w 10"/>
                <a:gd name="T7" fmla="*/ 0 h 1"/>
              </a:gdLst>
              <a:ahLst/>
              <a:cxnLst>
                <a:cxn ang="0">
                  <a:pos x="T0" y="T1"/>
                </a:cxn>
                <a:cxn ang="0">
                  <a:pos x="T2" y="T3"/>
                </a:cxn>
                <a:cxn ang="0">
                  <a:pos x="T4" y="T5"/>
                </a:cxn>
                <a:cxn ang="0">
                  <a:pos x="T6" y="T7"/>
                </a:cxn>
              </a:cxnLst>
              <a:rect l="0" t="0" r="r" b="b"/>
              <a:pathLst>
                <a:path w="10" h="1">
                  <a:moveTo>
                    <a:pt x="0" y="0"/>
                  </a:moveTo>
                  <a:lnTo>
                    <a:pt x="0" y="0"/>
                  </a:lnTo>
                  <a:lnTo>
                    <a:pt x="10" y="1"/>
                  </a:lnTo>
                  <a:cubicBezTo>
                    <a:pt x="8" y="1"/>
                    <a:pt x="4" y="1"/>
                    <a:pt x="0"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280" name="Freeform 28"/>
            <p:cNvSpPr>
              <a:spLocks/>
            </p:cNvSpPr>
            <p:nvPr/>
          </p:nvSpPr>
          <p:spPr bwMode="invGray">
            <a:xfrm>
              <a:off x="5983288" y="2741613"/>
              <a:ext cx="38100" cy="0"/>
            </a:xfrm>
            <a:custGeom>
              <a:avLst/>
              <a:gdLst>
                <a:gd name="T0" fmla="*/ 0 w 20"/>
                <a:gd name="T1" fmla="*/ 0 w 20"/>
                <a:gd name="T2" fmla="*/ 20 w 20"/>
                <a:gd name="T3" fmla="*/ 0 w 20"/>
              </a:gdLst>
              <a:ahLst/>
              <a:cxnLst>
                <a:cxn ang="0">
                  <a:pos x="T0" y="0"/>
                </a:cxn>
                <a:cxn ang="0">
                  <a:pos x="T1" y="0"/>
                </a:cxn>
                <a:cxn ang="0">
                  <a:pos x="T2" y="0"/>
                </a:cxn>
                <a:cxn ang="0">
                  <a:pos x="T3" y="0"/>
                </a:cxn>
              </a:cxnLst>
              <a:rect l="0" t="0" r="r" b="b"/>
              <a:pathLst>
                <a:path w="20">
                  <a:moveTo>
                    <a:pt x="0" y="0"/>
                  </a:moveTo>
                  <a:lnTo>
                    <a:pt x="0" y="0"/>
                  </a:lnTo>
                  <a:lnTo>
                    <a:pt x="20" y="0"/>
                  </a:lnTo>
                  <a:lnTo>
                    <a:pt x="0"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281" name="Freeform 29"/>
            <p:cNvSpPr>
              <a:spLocks/>
            </p:cNvSpPr>
            <p:nvPr/>
          </p:nvSpPr>
          <p:spPr bwMode="invGray">
            <a:xfrm>
              <a:off x="6832600" y="2713038"/>
              <a:ext cx="53975" cy="1587"/>
            </a:xfrm>
            <a:custGeom>
              <a:avLst/>
              <a:gdLst>
                <a:gd name="T0" fmla="*/ 0 w 28"/>
                <a:gd name="T1" fmla="*/ 1 h 1"/>
                <a:gd name="T2" fmla="*/ 0 w 28"/>
                <a:gd name="T3" fmla="*/ 1 h 1"/>
                <a:gd name="T4" fmla="*/ 28 w 28"/>
                <a:gd name="T5" fmla="*/ 0 h 1"/>
                <a:gd name="T6" fmla="*/ 0 w 28"/>
                <a:gd name="T7" fmla="*/ 1 h 1"/>
              </a:gdLst>
              <a:ahLst/>
              <a:cxnLst>
                <a:cxn ang="0">
                  <a:pos x="T0" y="T1"/>
                </a:cxn>
                <a:cxn ang="0">
                  <a:pos x="T2" y="T3"/>
                </a:cxn>
                <a:cxn ang="0">
                  <a:pos x="T4" y="T5"/>
                </a:cxn>
                <a:cxn ang="0">
                  <a:pos x="T6" y="T7"/>
                </a:cxn>
              </a:cxnLst>
              <a:rect l="0" t="0" r="r" b="b"/>
              <a:pathLst>
                <a:path w="28" h="1">
                  <a:moveTo>
                    <a:pt x="0" y="1"/>
                  </a:moveTo>
                  <a:lnTo>
                    <a:pt x="0" y="1"/>
                  </a:lnTo>
                  <a:lnTo>
                    <a:pt x="28" y="0"/>
                  </a:lnTo>
                  <a:cubicBezTo>
                    <a:pt x="17" y="0"/>
                    <a:pt x="8" y="1"/>
                    <a:pt x="0" y="1"/>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282" name="Freeform 30"/>
            <p:cNvSpPr>
              <a:spLocks/>
            </p:cNvSpPr>
            <p:nvPr/>
          </p:nvSpPr>
          <p:spPr bwMode="invGray">
            <a:xfrm>
              <a:off x="11317288" y="2755900"/>
              <a:ext cx="9525" cy="0"/>
            </a:xfrm>
            <a:custGeom>
              <a:avLst/>
              <a:gdLst>
                <a:gd name="T0" fmla="*/ 5 w 5"/>
                <a:gd name="T1" fmla="*/ 5 w 5"/>
                <a:gd name="T2" fmla="*/ 4 w 5"/>
                <a:gd name="T3" fmla="*/ 0 w 5"/>
                <a:gd name="T4" fmla="*/ 5 w 5"/>
              </a:gdLst>
              <a:ahLst/>
              <a:cxnLst>
                <a:cxn ang="0">
                  <a:pos x="T0" y="0"/>
                </a:cxn>
                <a:cxn ang="0">
                  <a:pos x="T1" y="0"/>
                </a:cxn>
                <a:cxn ang="0">
                  <a:pos x="T2" y="0"/>
                </a:cxn>
                <a:cxn ang="0">
                  <a:pos x="T3" y="0"/>
                </a:cxn>
                <a:cxn ang="0">
                  <a:pos x="T4" y="0"/>
                </a:cxn>
              </a:cxnLst>
              <a:rect l="0" t="0" r="r" b="b"/>
              <a:pathLst>
                <a:path w="5">
                  <a:moveTo>
                    <a:pt x="5" y="0"/>
                  </a:moveTo>
                  <a:lnTo>
                    <a:pt x="5" y="0"/>
                  </a:lnTo>
                  <a:lnTo>
                    <a:pt x="4" y="0"/>
                  </a:lnTo>
                  <a:lnTo>
                    <a:pt x="0" y="0"/>
                  </a:lnTo>
                  <a:lnTo>
                    <a:pt x="5"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283" name="Freeform 31"/>
            <p:cNvSpPr>
              <a:spLocks/>
            </p:cNvSpPr>
            <p:nvPr/>
          </p:nvSpPr>
          <p:spPr bwMode="invGray">
            <a:xfrm>
              <a:off x="8534400" y="2735263"/>
              <a:ext cx="30163" cy="0"/>
            </a:xfrm>
            <a:custGeom>
              <a:avLst/>
              <a:gdLst>
                <a:gd name="T0" fmla="*/ 0 w 16"/>
                <a:gd name="T1" fmla="*/ 0 w 16"/>
                <a:gd name="T2" fmla="*/ 16 w 16"/>
                <a:gd name="T3" fmla="*/ 0 w 16"/>
              </a:gdLst>
              <a:ahLst/>
              <a:cxnLst>
                <a:cxn ang="0">
                  <a:pos x="T0" y="0"/>
                </a:cxn>
                <a:cxn ang="0">
                  <a:pos x="T1" y="0"/>
                </a:cxn>
                <a:cxn ang="0">
                  <a:pos x="T2" y="0"/>
                </a:cxn>
                <a:cxn ang="0">
                  <a:pos x="T3" y="0"/>
                </a:cxn>
              </a:cxnLst>
              <a:rect l="0" t="0" r="r" b="b"/>
              <a:pathLst>
                <a:path w="16">
                  <a:moveTo>
                    <a:pt x="0" y="0"/>
                  </a:moveTo>
                  <a:lnTo>
                    <a:pt x="0" y="0"/>
                  </a:lnTo>
                  <a:cubicBezTo>
                    <a:pt x="4" y="0"/>
                    <a:pt x="9" y="0"/>
                    <a:pt x="16" y="0"/>
                  </a:cubicBezTo>
                  <a:cubicBezTo>
                    <a:pt x="15" y="0"/>
                    <a:pt x="9" y="0"/>
                    <a:pt x="0"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284" name="Freeform 32"/>
            <p:cNvSpPr>
              <a:spLocks/>
            </p:cNvSpPr>
            <p:nvPr/>
          </p:nvSpPr>
          <p:spPr bwMode="invGray">
            <a:xfrm>
              <a:off x="6821488" y="2714625"/>
              <a:ext cx="9525" cy="0"/>
            </a:xfrm>
            <a:custGeom>
              <a:avLst/>
              <a:gdLst>
                <a:gd name="T0" fmla="*/ 0 w 5"/>
                <a:gd name="T1" fmla="*/ 0 w 5"/>
                <a:gd name="T2" fmla="*/ 2 w 5"/>
                <a:gd name="T3" fmla="*/ 5 w 5"/>
                <a:gd name="T4" fmla="*/ 0 w 5"/>
              </a:gdLst>
              <a:ahLst/>
              <a:cxnLst>
                <a:cxn ang="0">
                  <a:pos x="T0" y="0"/>
                </a:cxn>
                <a:cxn ang="0">
                  <a:pos x="T1" y="0"/>
                </a:cxn>
                <a:cxn ang="0">
                  <a:pos x="T2" y="0"/>
                </a:cxn>
                <a:cxn ang="0">
                  <a:pos x="T3" y="0"/>
                </a:cxn>
                <a:cxn ang="0">
                  <a:pos x="T4" y="0"/>
                </a:cxn>
              </a:cxnLst>
              <a:rect l="0" t="0" r="r" b="b"/>
              <a:pathLst>
                <a:path w="5">
                  <a:moveTo>
                    <a:pt x="0" y="0"/>
                  </a:moveTo>
                  <a:lnTo>
                    <a:pt x="0" y="0"/>
                  </a:lnTo>
                  <a:lnTo>
                    <a:pt x="2" y="0"/>
                  </a:lnTo>
                  <a:lnTo>
                    <a:pt x="5" y="0"/>
                  </a:lnTo>
                  <a:lnTo>
                    <a:pt x="0"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285" name="Freeform 33"/>
            <p:cNvSpPr>
              <a:spLocks/>
            </p:cNvSpPr>
            <p:nvPr/>
          </p:nvSpPr>
          <p:spPr bwMode="invGray">
            <a:xfrm>
              <a:off x="5583238" y="2719388"/>
              <a:ext cx="25400" cy="0"/>
            </a:xfrm>
            <a:custGeom>
              <a:avLst/>
              <a:gdLst>
                <a:gd name="T0" fmla="*/ 13 w 13"/>
                <a:gd name="T1" fmla="*/ 13 w 13"/>
                <a:gd name="T2" fmla="*/ 0 w 13"/>
                <a:gd name="T3" fmla="*/ 13 w 13"/>
              </a:gdLst>
              <a:ahLst/>
              <a:cxnLst>
                <a:cxn ang="0">
                  <a:pos x="T0" y="0"/>
                </a:cxn>
                <a:cxn ang="0">
                  <a:pos x="T1" y="0"/>
                </a:cxn>
                <a:cxn ang="0">
                  <a:pos x="T2" y="0"/>
                </a:cxn>
                <a:cxn ang="0">
                  <a:pos x="T3" y="0"/>
                </a:cxn>
              </a:cxnLst>
              <a:rect l="0" t="0" r="r" b="b"/>
              <a:pathLst>
                <a:path w="13">
                  <a:moveTo>
                    <a:pt x="13" y="0"/>
                  </a:moveTo>
                  <a:lnTo>
                    <a:pt x="13" y="0"/>
                  </a:lnTo>
                  <a:lnTo>
                    <a:pt x="0" y="0"/>
                  </a:lnTo>
                  <a:lnTo>
                    <a:pt x="13"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286" name="Freeform 34"/>
            <p:cNvSpPr>
              <a:spLocks/>
            </p:cNvSpPr>
            <p:nvPr/>
          </p:nvSpPr>
          <p:spPr bwMode="invGray">
            <a:xfrm>
              <a:off x="5638800" y="2740025"/>
              <a:ext cx="23813" cy="1587"/>
            </a:xfrm>
            <a:custGeom>
              <a:avLst/>
              <a:gdLst>
                <a:gd name="T0" fmla="*/ 12 w 12"/>
                <a:gd name="T1" fmla="*/ 0 h 1"/>
                <a:gd name="T2" fmla="*/ 12 w 12"/>
                <a:gd name="T3" fmla="*/ 0 h 1"/>
                <a:gd name="T4" fmla="*/ 0 w 12"/>
                <a:gd name="T5" fmla="*/ 1 h 1"/>
                <a:gd name="T6" fmla="*/ 12 w 12"/>
                <a:gd name="T7" fmla="*/ 0 h 1"/>
              </a:gdLst>
              <a:ahLst/>
              <a:cxnLst>
                <a:cxn ang="0">
                  <a:pos x="T0" y="T1"/>
                </a:cxn>
                <a:cxn ang="0">
                  <a:pos x="T2" y="T3"/>
                </a:cxn>
                <a:cxn ang="0">
                  <a:pos x="T4" y="T5"/>
                </a:cxn>
                <a:cxn ang="0">
                  <a:pos x="T6" y="T7"/>
                </a:cxn>
              </a:cxnLst>
              <a:rect l="0" t="0" r="r" b="b"/>
              <a:pathLst>
                <a:path w="12" h="1">
                  <a:moveTo>
                    <a:pt x="12" y="0"/>
                  </a:moveTo>
                  <a:lnTo>
                    <a:pt x="12" y="0"/>
                  </a:lnTo>
                  <a:lnTo>
                    <a:pt x="0" y="1"/>
                  </a:lnTo>
                  <a:lnTo>
                    <a:pt x="12"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287" name="Freeform 35"/>
            <p:cNvSpPr>
              <a:spLocks/>
            </p:cNvSpPr>
            <p:nvPr/>
          </p:nvSpPr>
          <p:spPr bwMode="invGray">
            <a:xfrm>
              <a:off x="4303712" y="2728913"/>
              <a:ext cx="50800" cy="0"/>
            </a:xfrm>
            <a:custGeom>
              <a:avLst/>
              <a:gdLst>
                <a:gd name="T0" fmla="*/ 26 w 26"/>
                <a:gd name="T1" fmla="*/ 26 w 26"/>
                <a:gd name="T2" fmla="*/ 0 w 26"/>
                <a:gd name="T3" fmla="*/ 26 w 26"/>
              </a:gdLst>
              <a:ahLst/>
              <a:cxnLst>
                <a:cxn ang="0">
                  <a:pos x="T0" y="0"/>
                </a:cxn>
                <a:cxn ang="0">
                  <a:pos x="T1" y="0"/>
                </a:cxn>
                <a:cxn ang="0">
                  <a:pos x="T2" y="0"/>
                </a:cxn>
                <a:cxn ang="0">
                  <a:pos x="T3" y="0"/>
                </a:cxn>
              </a:cxnLst>
              <a:rect l="0" t="0" r="r" b="b"/>
              <a:pathLst>
                <a:path w="26">
                  <a:moveTo>
                    <a:pt x="26" y="0"/>
                  </a:moveTo>
                  <a:lnTo>
                    <a:pt x="26" y="0"/>
                  </a:lnTo>
                  <a:lnTo>
                    <a:pt x="0" y="0"/>
                  </a:lnTo>
                  <a:cubicBezTo>
                    <a:pt x="13" y="0"/>
                    <a:pt x="20" y="0"/>
                    <a:pt x="26"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288" name="Freeform 36"/>
            <p:cNvSpPr>
              <a:spLocks/>
            </p:cNvSpPr>
            <p:nvPr/>
          </p:nvSpPr>
          <p:spPr bwMode="invGray">
            <a:xfrm>
              <a:off x="5519738" y="2735263"/>
              <a:ext cx="9525" cy="3175"/>
            </a:xfrm>
            <a:custGeom>
              <a:avLst/>
              <a:gdLst>
                <a:gd name="T0" fmla="*/ 4 w 5"/>
                <a:gd name="T1" fmla="*/ 0 h 1"/>
                <a:gd name="T2" fmla="*/ 4 w 5"/>
                <a:gd name="T3" fmla="*/ 0 h 1"/>
                <a:gd name="T4" fmla="*/ 0 w 5"/>
                <a:gd name="T5" fmla="*/ 1 h 1"/>
                <a:gd name="T6" fmla="*/ 4 w 5"/>
                <a:gd name="T7" fmla="*/ 0 h 1"/>
              </a:gdLst>
              <a:ahLst/>
              <a:cxnLst>
                <a:cxn ang="0">
                  <a:pos x="T0" y="T1"/>
                </a:cxn>
                <a:cxn ang="0">
                  <a:pos x="T2" y="T3"/>
                </a:cxn>
                <a:cxn ang="0">
                  <a:pos x="T4" y="T5"/>
                </a:cxn>
                <a:cxn ang="0">
                  <a:pos x="T6" y="T7"/>
                </a:cxn>
              </a:cxnLst>
              <a:rect l="0" t="0" r="r" b="b"/>
              <a:pathLst>
                <a:path w="5" h="1">
                  <a:moveTo>
                    <a:pt x="4" y="0"/>
                  </a:moveTo>
                  <a:lnTo>
                    <a:pt x="4" y="0"/>
                  </a:lnTo>
                  <a:lnTo>
                    <a:pt x="0" y="1"/>
                  </a:lnTo>
                  <a:cubicBezTo>
                    <a:pt x="3" y="1"/>
                    <a:pt x="5" y="1"/>
                    <a:pt x="4"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289" name="Freeform 37"/>
            <p:cNvSpPr>
              <a:spLocks/>
            </p:cNvSpPr>
            <p:nvPr/>
          </p:nvSpPr>
          <p:spPr bwMode="invGray">
            <a:xfrm>
              <a:off x="12096750" y="2784475"/>
              <a:ext cx="6350" cy="0"/>
            </a:xfrm>
            <a:custGeom>
              <a:avLst/>
              <a:gdLst>
                <a:gd name="T0" fmla="*/ 3 w 3"/>
                <a:gd name="T1" fmla="*/ 3 w 3"/>
                <a:gd name="T2" fmla="*/ 1 w 3"/>
                <a:gd name="T3" fmla="*/ 0 w 3"/>
                <a:gd name="T4" fmla="*/ 3 w 3"/>
              </a:gdLst>
              <a:ahLst/>
              <a:cxnLst>
                <a:cxn ang="0">
                  <a:pos x="T0" y="0"/>
                </a:cxn>
                <a:cxn ang="0">
                  <a:pos x="T1" y="0"/>
                </a:cxn>
                <a:cxn ang="0">
                  <a:pos x="T2" y="0"/>
                </a:cxn>
                <a:cxn ang="0">
                  <a:pos x="T3" y="0"/>
                </a:cxn>
                <a:cxn ang="0">
                  <a:pos x="T4" y="0"/>
                </a:cxn>
              </a:cxnLst>
              <a:rect l="0" t="0" r="r" b="b"/>
              <a:pathLst>
                <a:path w="3">
                  <a:moveTo>
                    <a:pt x="3" y="0"/>
                  </a:moveTo>
                  <a:lnTo>
                    <a:pt x="3" y="0"/>
                  </a:lnTo>
                  <a:lnTo>
                    <a:pt x="1" y="0"/>
                  </a:lnTo>
                  <a:lnTo>
                    <a:pt x="0" y="0"/>
                  </a:lnTo>
                  <a:lnTo>
                    <a:pt x="3"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290" name="Freeform 38"/>
            <p:cNvSpPr>
              <a:spLocks/>
            </p:cNvSpPr>
            <p:nvPr/>
          </p:nvSpPr>
          <p:spPr bwMode="invGray">
            <a:xfrm>
              <a:off x="12225338" y="2773363"/>
              <a:ext cx="46038" cy="0"/>
            </a:xfrm>
            <a:custGeom>
              <a:avLst/>
              <a:gdLst>
                <a:gd name="T0" fmla="*/ 0 w 24"/>
                <a:gd name="T1" fmla="*/ 0 w 24"/>
                <a:gd name="T2" fmla="*/ 24 w 24"/>
                <a:gd name="T3" fmla="*/ 0 w 24"/>
              </a:gdLst>
              <a:ahLst/>
              <a:cxnLst>
                <a:cxn ang="0">
                  <a:pos x="T0" y="0"/>
                </a:cxn>
                <a:cxn ang="0">
                  <a:pos x="T1" y="0"/>
                </a:cxn>
                <a:cxn ang="0">
                  <a:pos x="T2" y="0"/>
                </a:cxn>
                <a:cxn ang="0">
                  <a:pos x="T3" y="0"/>
                </a:cxn>
              </a:cxnLst>
              <a:rect l="0" t="0" r="r" b="b"/>
              <a:pathLst>
                <a:path w="24">
                  <a:moveTo>
                    <a:pt x="0" y="0"/>
                  </a:moveTo>
                  <a:lnTo>
                    <a:pt x="0" y="0"/>
                  </a:lnTo>
                  <a:lnTo>
                    <a:pt x="24" y="0"/>
                  </a:lnTo>
                  <a:cubicBezTo>
                    <a:pt x="15" y="0"/>
                    <a:pt x="6" y="0"/>
                    <a:pt x="0"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291" name="Freeform 39"/>
            <p:cNvSpPr>
              <a:spLocks/>
            </p:cNvSpPr>
            <p:nvPr/>
          </p:nvSpPr>
          <p:spPr bwMode="invGray">
            <a:xfrm>
              <a:off x="9274175" y="2746375"/>
              <a:ext cx="55563" cy="4762"/>
            </a:xfrm>
            <a:custGeom>
              <a:avLst/>
              <a:gdLst>
                <a:gd name="T0" fmla="*/ 0 w 29"/>
                <a:gd name="T1" fmla="*/ 1 h 2"/>
                <a:gd name="T2" fmla="*/ 0 w 29"/>
                <a:gd name="T3" fmla="*/ 1 h 2"/>
                <a:gd name="T4" fmla="*/ 15 w 29"/>
                <a:gd name="T5" fmla="*/ 2 h 2"/>
                <a:gd name="T6" fmla="*/ 0 w 29"/>
                <a:gd name="T7" fmla="*/ 1 h 2"/>
              </a:gdLst>
              <a:ahLst/>
              <a:cxnLst>
                <a:cxn ang="0">
                  <a:pos x="T0" y="T1"/>
                </a:cxn>
                <a:cxn ang="0">
                  <a:pos x="T2" y="T3"/>
                </a:cxn>
                <a:cxn ang="0">
                  <a:pos x="T4" y="T5"/>
                </a:cxn>
                <a:cxn ang="0">
                  <a:pos x="T6" y="T7"/>
                </a:cxn>
              </a:cxnLst>
              <a:rect l="0" t="0" r="r" b="b"/>
              <a:pathLst>
                <a:path w="29" h="2">
                  <a:moveTo>
                    <a:pt x="0" y="1"/>
                  </a:moveTo>
                  <a:lnTo>
                    <a:pt x="0" y="1"/>
                  </a:lnTo>
                  <a:cubicBezTo>
                    <a:pt x="7" y="1"/>
                    <a:pt x="23" y="2"/>
                    <a:pt x="15" y="2"/>
                  </a:cubicBezTo>
                  <a:cubicBezTo>
                    <a:pt x="29" y="2"/>
                    <a:pt x="28" y="0"/>
                    <a:pt x="0" y="1"/>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292" name="Freeform 40"/>
            <p:cNvSpPr>
              <a:spLocks/>
            </p:cNvSpPr>
            <p:nvPr/>
          </p:nvSpPr>
          <p:spPr bwMode="invGray">
            <a:xfrm>
              <a:off x="11847513" y="2827338"/>
              <a:ext cx="34925" cy="3175"/>
            </a:xfrm>
            <a:custGeom>
              <a:avLst/>
              <a:gdLst>
                <a:gd name="T0" fmla="*/ 3 w 18"/>
                <a:gd name="T1" fmla="*/ 1 h 1"/>
                <a:gd name="T2" fmla="*/ 3 w 18"/>
                <a:gd name="T3" fmla="*/ 1 h 1"/>
                <a:gd name="T4" fmla="*/ 18 w 18"/>
                <a:gd name="T5" fmla="*/ 0 h 1"/>
                <a:gd name="T6" fmla="*/ 3 w 18"/>
                <a:gd name="T7" fmla="*/ 1 h 1"/>
              </a:gdLst>
              <a:ahLst/>
              <a:cxnLst>
                <a:cxn ang="0">
                  <a:pos x="T0" y="T1"/>
                </a:cxn>
                <a:cxn ang="0">
                  <a:pos x="T2" y="T3"/>
                </a:cxn>
                <a:cxn ang="0">
                  <a:pos x="T4" y="T5"/>
                </a:cxn>
                <a:cxn ang="0">
                  <a:pos x="T6" y="T7"/>
                </a:cxn>
              </a:cxnLst>
              <a:rect l="0" t="0" r="r" b="b"/>
              <a:pathLst>
                <a:path w="18" h="1">
                  <a:moveTo>
                    <a:pt x="3" y="1"/>
                  </a:moveTo>
                  <a:lnTo>
                    <a:pt x="3" y="1"/>
                  </a:lnTo>
                  <a:cubicBezTo>
                    <a:pt x="7" y="1"/>
                    <a:pt x="13" y="0"/>
                    <a:pt x="18" y="0"/>
                  </a:cubicBezTo>
                  <a:cubicBezTo>
                    <a:pt x="8" y="0"/>
                    <a:pt x="0" y="1"/>
                    <a:pt x="3" y="1"/>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293" name="Freeform 41"/>
            <p:cNvSpPr>
              <a:spLocks/>
            </p:cNvSpPr>
            <p:nvPr/>
          </p:nvSpPr>
          <p:spPr bwMode="invGray">
            <a:xfrm>
              <a:off x="11882438" y="2825750"/>
              <a:ext cx="25400" cy="1587"/>
            </a:xfrm>
            <a:custGeom>
              <a:avLst/>
              <a:gdLst>
                <a:gd name="T0" fmla="*/ 0 w 14"/>
                <a:gd name="T1" fmla="*/ 1 h 1"/>
                <a:gd name="T2" fmla="*/ 0 w 14"/>
                <a:gd name="T3" fmla="*/ 1 h 1"/>
                <a:gd name="T4" fmla="*/ 14 w 14"/>
                <a:gd name="T5" fmla="*/ 0 h 1"/>
                <a:gd name="T6" fmla="*/ 0 w 14"/>
                <a:gd name="T7" fmla="*/ 1 h 1"/>
              </a:gdLst>
              <a:ahLst/>
              <a:cxnLst>
                <a:cxn ang="0">
                  <a:pos x="T0" y="T1"/>
                </a:cxn>
                <a:cxn ang="0">
                  <a:pos x="T2" y="T3"/>
                </a:cxn>
                <a:cxn ang="0">
                  <a:pos x="T4" y="T5"/>
                </a:cxn>
                <a:cxn ang="0">
                  <a:pos x="T6" y="T7"/>
                </a:cxn>
              </a:cxnLst>
              <a:rect l="0" t="0" r="r" b="b"/>
              <a:pathLst>
                <a:path w="14" h="1">
                  <a:moveTo>
                    <a:pt x="0" y="1"/>
                  </a:moveTo>
                  <a:lnTo>
                    <a:pt x="0" y="1"/>
                  </a:lnTo>
                  <a:lnTo>
                    <a:pt x="14" y="0"/>
                  </a:lnTo>
                  <a:lnTo>
                    <a:pt x="0" y="1"/>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294" name="Freeform 42"/>
            <p:cNvSpPr>
              <a:spLocks/>
            </p:cNvSpPr>
            <p:nvPr/>
          </p:nvSpPr>
          <p:spPr bwMode="invGray">
            <a:xfrm>
              <a:off x="8915400" y="2809875"/>
              <a:ext cx="15875" cy="1587"/>
            </a:xfrm>
            <a:custGeom>
              <a:avLst/>
              <a:gdLst>
                <a:gd name="T0" fmla="*/ 8 w 8"/>
                <a:gd name="T1" fmla="*/ 1 h 1"/>
                <a:gd name="T2" fmla="*/ 8 w 8"/>
                <a:gd name="T3" fmla="*/ 1 h 1"/>
                <a:gd name="T4" fmla="*/ 0 w 8"/>
                <a:gd name="T5" fmla="*/ 0 h 1"/>
                <a:gd name="T6" fmla="*/ 8 w 8"/>
                <a:gd name="T7" fmla="*/ 1 h 1"/>
              </a:gdLst>
              <a:ahLst/>
              <a:cxnLst>
                <a:cxn ang="0">
                  <a:pos x="T0" y="T1"/>
                </a:cxn>
                <a:cxn ang="0">
                  <a:pos x="T2" y="T3"/>
                </a:cxn>
                <a:cxn ang="0">
                  <a:pos x="T4" y="T5"/>
                </a:cxn>
                <a:cxn ang="0">
                  <a:pos x="T6" y="T7"/>
                </a:cxn>
              </a:cxnLst>
              <a:rect l="0" t="0" r="r" b="b"/>
              <a:pathLst>
                <a:path w="8" h="1">
                  <a:moveTo>
                    <a:pt x="8" y="1"/>
                  </a:moveTo>
                  <a:lnTo>
                    <a:pt x="8" y="1"/>
                  </a:lnTo>
                  <a:cubicBezTo>
                    <a:pt x="6" y="0"/>
                    <a:pt x="3" y="0"/>
                    <a:pt x="0" y="0"/>
                  </a:cubicBezTo>
                  <a:cubicBezTo>
                    <a:pt x="1" y="0"/>
                    <a:pt x="4" y="1"/>
                    <a:pt x="8" y="1"/>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295" name="Freeform 43"/>
            <p:cNvSpPr>
              <a:spLocks/>
            </p:cNvSpPr>
            <p:nvPr/>
          </p:nvSpPr>
          <p:spPr bwMode="invGray">
            <a:xfrm>
              <a:off x="12109450" y="2752725"/>
              <a:ext cx="454025" cy="23812"/>
            </a:xfrm>
            <a:custGeom>
              <a:avLst/>
              <a:gdLst>
                <a:gd name="T0" fmla="*/ 102 w 236"/>
                <a:gd name="T1" fmla="*/ 10 h 10"/>
                <a:gd name="T2" fmla="*/ 102 w 236"/>
                <a:gd name="T3" fmla="*/ 10 h 10"/>
                <a:gd name="T4" fmla="*/ 123 w 236"/>
                <a:gd name="T5" fmla="*/ 7 h 10"/>
                <a:gd name="T6" fmla="*/ 200 w 236"/>
                <a:gd name="T7" fmla="*/ 6 h 10"/>
                <a:gd name="T8" fmla="*/ 203 w 236"/>
                <a:gd name="T9" fmla="*/ 3 h 10"/>
                <a:gd name="T10" fmla="*/ 160 w 236"/>
                <a:gd name="T11" fmla="*/ 4 h 10"/>
                <a:gd name="T12" fmla="*/ 202 w 236"/>
                <a:gd name="T13" fmla="*/ 3 h 10"/>
                <a:gd name="T14" fmla="*/ 198 w 236"/>
                <a:gd name="T15" fmla="*/ 0 h 10"/>
                <a:gd name="T16" fmla="*/ 0 w 236"/>
                <a:gd name="T17" fmla="*/ 4 h 10"/>
                <a:gd name="T18" fmla="*/ 137 w 236"/>
                <a:gd name="T19" fmla="*/ 4 h 10"/>
                <a:gd name="T20" fmla="*/ 121 w 236"/>
                <a:gd name="T21" fmla="*/ 6 h 10"/>
                <a:gd name="T22" fmla="*/ 8 w 236"/>
                <a:gd name="T23" fmla="*/ 5 h 10"/>
                <a:gd name="T24" fmla="*/ 104 w 236"/>
                <a:gd name="T25" fmla="*/ 7 h 10"/>
                <a:gd name="T26" fmla="*/ 84 w 236"/>
                <a:gd name="T27" fmla="*/ 9 h 10"/>
                <a:gd name="T28" fmla="*/ 102 w 236"/>
                <a:gd name="T29" fmla="*/ 10 h 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236" h="10">
                  <a:moveTo>
                    <a:pt x="102" y="10"/>
                  </a:moveTo>
                  <a:lnTo>
                    <a:pt x="102" y="10"/>
                  </a:lnTo>
                  <a:cubicBezTo>
                    <a:pt x="107" y="9"/>
                    <a:pt x="208" y="8"/>
                    <a:pt x="123" y="7"/>
                  </a:cubicBezTo>
                  <a:cubicBezTo>
                    <a:pt x="126" y="4"/>
                    <a:pt x="177" y="6"/>
                    <a:pt x="200" y="6"/>
                  </a:cubicBezTo>
                  <a:cubicBezTo>
                    <a:pt x="184" y="5"/>
                    <a:pt x="208" y="4"/>
                    <a:pt x="203" y="3"/>
                  </a:cubicBezTo>
                  <a:cubicBezTo>
                    <a:pt x="192" y="4"/>
                    <a:pt x="179" y="4"/>
                    <a:pt x="160" y="4"/>
                  </a:cubicBezTo>
                  <a:cubicBezTo>
                    <a:pt x="152" y="3"/>
                    <a:pt x="180" y="2"/>
                    <a:pt x="202" y="3"/>
                  </a:cubicBezTo>
                  <a:cubicBezTo>
                    <a:pt x="175" y="1"/>
                    <a:pt x="236" y="1"/>
                    <a:pt x="198" y="0"/>
                  </a:cubicBezTo>
                  <a:cubicBezTo>
                    <a:pt x="116" y="0"/>
                    <a:pt x="57" y="0"/>
                    <a:pt x="0" y="4"/>
                  </a:cubicBezTo>
                  <a:cubicBezTo>
                    <a:pt x="46" y="3"/>
                    <a:pt x="99" y="3"/>
                    <a:pt x="137" y="4"/>
                  </a:cubicBezTo>
                  <a:lnTo>
                    <a:pt x="121" y="6"/>
                  </a:lnTo>
                  <a:cubicBezTo>
                    <a:pt x="78" y="4"/>
                    <a:pt x="51" y="5"/>
                    <a:pt x="8" y="5"/>
                  </a:cubicBezTo>
                  <a:lnTo>
                    <a:pt x="104" y="7"/>
                  </a:lnTo>
                  <a:cubicBezTo>
                    <a:pt x="149" y="9"/>
                    <a:pt x="119" y="9"/>
                    <a:pt x="84" y="9"/>
                  </a:cubicBezTo>
                  <a:cubicBezTo>
                    <a:pt x="92" y="9"/>
                    <a:pt x="100" y="9"/>
                    <a:pt x="102" y="1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296" name="Freeform 44"/>
            <p:cNvSpPr>
              <a:spLocks/>
            </p:cNvSpPr>
            <p:nvPr/>
          </p:nvSpPr>
          <p:spPr bwMode="invGray">
            <a:xfrm>
              <a:off x="12182475" y="2816225"/>
              <a:ext cx="9525" cy="0"/>
            </a:xfrm>
            <a:custGeom>
              <a:avLst/>
              <a:gdLst>
                <a:gd name="T0" fmla="*/ 0 w 5"/>
                <a:gd name="T1" fmla="*/ 0 w 5"/>
                <a:gd name="T2" fmla="*/ 1 w 5"/>
                <a:gd name="T3" fmla="*/ 5 w 5"/>
                <a:gd name="T4" fmla="*/ 0 w 5"/>
              </a:gdLst>
              <a:ahLst/>
              <a:cxnLst>
                <a:cxn ang="0">
                  <a:pos x="T0" y="0"/>
                </a:cxn>
                <a:cxn ang="0">
                  <a:pos x="T1" y="0"/>
                </a:cxn>
                <a:cxn ang="0">
                  <a:pos x="T2" y="0"/>
                </a:cxn>
                <a:cxn ang="0">
                  <a:pos x="T3" y="0"/>
                </a:cxn>
                <a:cxn ang="0">
                  <a:pos x="T4" y="0"/>
                </a:cxn>
              </a:cxnLst>
              <a:rect l="0" t="0" r="r" b="b"/>
              <a:pathLst>
                <a:path w="5">
                  <a:moveTo>
                    <a:pt x="0" y="0"/>
                  </a:moveTo>
                  <a:lnTo>
                    <a:pt x="0" y="0"/>
                  </a:lnTo>
                  <a:lnTo>
                    <a:pt x="1" y="0"/>
                  </a:lnTo>
                  <a:lnTo>
                    <a:pt x="5" y="0"/>
                  </a:lnTo>
                  <a:lnTo>
                    <a:pt x="0"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297" name="Freeform 45"/>
            <p:cNvSpPr>
              <a:spLocks/>
            </p:cNvSpPr>
            <p:nvPr/>
          </p:nvSpPr>
          <p:spPr bwMode="invGray">
            <a:xfrm>
              <a:off x="4348162" y="2827338"/>
              <a:ext cx="17463" cy="3175"/>
            </a:xfrm>
            <a:custGeom>
              <a:avLst/>
              <a:gdLst>
                <a:gd name="T0" fmla="*/ 8 w 9"/>
                <a:gd name="T1" fmla="*/ 0 h 1"/>
                <a:gd name="T2" fmla="*/ 8 w 9"/>
                <a:gd name="T3" fmla="*/ 0 h 1"/>
                <a:gd name="T4" fmla="*/ 0 w 9"/>
                <a:gd name="T5" fmla="*/ 1 h 1"/>
                <a:gd name="T6" fmla="*/ 8 w 9"/>
                <a:gd name="T7" fmla="*/ 0 h 1"/>
              </a:gdLst>
              <a:ahLst/>
              <a:cxnLst>
                <a:cxn ang="0">
                  <a:pos x="T0" y="T1"/>
                </a:cxn>
                <a:cxn ang="0">
                  <a:pos x="T2" y="T3"/>
                </a:cxn>
                <a:cxn ang="0">
                  <a:pos x="T4" y="T5"/>
                </a:cxn>
                <a:cxn ang="0">
                  <a:pos x="T6" y="T7"/>
                </a:cxn>
              </a:cxnLst>
              <a:rect l="0" t="0" r="r" b="b"/>
              <a:pathLst>
                <a:path w="9" h="1">
                  <a:moveTo>
                    <a:pt x="8" y="0"/>
                  </a:moveTo>
                  <a:lnTo>
                    <a:pt x="8" y="0"/>
                  </a:lnTo>
                  <a:lnTo>
                    <a:pt x="0" y="1"/>
                  </a:lnTo>
                  <a:cubicBezTo>
                    <a:pt x="7" y="0"/>
                    <a:pt x="9" y="0"/>
                    <a:pt x="8"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298" name="Freeform 46"/>
            <p:cNvSpPr>
              <a:spLocks/>
            </p:cNvSpPr>
            <p:nvPr/>
          </p:nvSpPr>
          <p:spPr bwMode="invGray">
            <a:xfrm>
              <a:off x="12071350" y="2790825"/>
              <a:ext cx="0" cy="0"/>
            </a:xfrm>
            <a:custGeom>
              <a:avLst/>
              <a:gdLst/>
              <a:ahLst/>
              <a:cxnLst>
                <a:cxn ang="0">
                  <a:pos x="0" y="0"/>
                </a:cxn>
                <a:cxn ang="0">
                  <a:pos x="0" y="0"/>
                </a:cxn>
                <a:cxn ang="0">
                  <a:pos x="0" y="0"/>
                </a:cxn>
                <a:cxn ang="0">
                  <a:pos x="0" y="0"/>
                </a:cxn>
              </a:cxnLst>
              <a:rect l="0" t="0" r="r" b="b"/>
              <a:pathLst>
                <a:path>
                  <a:moveTo>
                    <a:pt x="0" y="0"/>
                  </a:moveTo>
                  <a:lnTo>
                    <a:pt x="0" y="0"/>
                  </a:lnTo>
                  <a:lnTo>
                    <a:pt x="0" y="0"/>
                  </a:lnTo>
                  <a:cubicBezTo>
                    <a:pt x="0" y="0"/>
                    <a:pt x="0" y="0"/>
                    <a:pt x="0"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299" name="Freeform 47"/>
            <p:cNvSpPr>
              <a:spLocks/>
            </p:cNvSpPr>
            <p:nvPr/>
          </p:nvSpPr>
          <p:spPr bwMode="invGray">
            <a:xfrm>
              <a:off x="4754563" y="2827338"/>
              <a:ext cx="4763" cy="0"/>
            </a:xfrm>
            <a:custGeom>
              <a:avLst/>
              <a:gdLst>
                <a:gd name="T0" fmla="*/ 2 w 2"/>
                <a:gd name="T1" fmla="*/ 2 w 2"/>
                <a:gd name="T2" fmla="*/ 0 w 2"/>
                <a:gd name="T3" fmla="*/ 2 w 2"/>
              </a:gdLst>
              <a:ahLst/>
              <a:cxnLst>
                <a:cxn ang="0">
                  <a:pos x="T0" y="0"/>
                </a:cxn>
                <a:cxn ang="0">
                  <a:pos x="T1" y="0"/>
                </a:cxn>
                <a:cxn ang="0">
                  <a:pos x="T2" y="0"/>
                </a:cxn>
                <a:cxn ang="0">
                  <a:pos x="T3" y="0"/>
                </a:cxn>
              </a:cxnLst>
              <a:rect l="0" t="0" r="r" b="b"/>
              <a:pathLst>
                <a:path w="2">
                  <a:moveTo>
                    <a:pt x="2" y="0"/>
                  </a:moveTo>
                  <a:lnTo>
                    <a:pt x="2" y="0"/>
                  </a:lnTo>
                  <a:lnTo>
                    <a:pt x="0" y="0"/>
                  </a:lnTo>
                  <a:cubicBezTo>
                    <a:pt x="1" y="0"/>
                    <a:pt x="1" y="0"/>
                    <a:pt x="2"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300" name="Freeform 48"/>
            <p:cNvSpPr>
              <a:spLocks/>
            </p:cNvSpPr>
            <p:nvPr/>
          </p:nvSpPr>
          <p:spPr bwMode="invGray">
            <a:xfrm>
              <a:off x="4852988" y="2719388"/>
              <a:ext cx="9525" cy="3175"/>
            </a:xfrm>
            <a:custGeom>
              <a:avLst/>
              <a:gdLst>
                <a:gd name="T0" fmla="*/ 5 w 5"/>
                <a:gd name="T1" fmla="*/ 1 h 1"/>
                <a:gd name="T2" fmla="*/ 5 w 5"/>
                <a:gd name="T3" fmla="*/ 1 h 1"/>
                <a:gd name="T4" fmla="*/ 4 w 5"/>
                <a:gd name="T5" fmla="*/ 0 h 1"/>
                <a:gd name="T6" fmla="*/ 5 w 5"/>
                <a:gd name="T7" fmla="*/ 1 h 1"/>
              </a:gdLst>
              <a:ahLst/>
              <a:cxnLst>
                <a:cxn ang="0">
                  <a:pos x="T0" y="T1"/>
                </a:cxn>
                <a:cxn ang="0">
                  <a:pos x="T2" y="T3"/>
                </a:cxn>
                <a:cxn ang="0">
                  <a:pos x="T4" y="T5"/>
                </a:cxn>
                <a:cxn ang="0">
                  <a:pos x="T6" y="T7"/>
                </a:cxn>
              </a:cxnLst>
              <a:rect l="0" t="0" r="r" b="b"/>
              <a:pathLst>
                <a:path w="5" h="1">
                  <a:moveTo>
                    <a:pt x="5" y="1"/>
                  </a:moveTo>
                  <a:lnTo>
                    <a:pt x="5" y="1"/>
                  </a:lnTo>
                  <a:cubicBezTo>
                    <a:pt x="5" y="1"/>
                    <a:pt x="5" y="1"/>
                    <a:pt x="4" y="0"/>
                  </a:cubicBezTo>
                  <a:cubicBezTo>
                    <a:pt x="0" y="1"/>
                    <a:pt x="2" y="1"/>
                    <a:pt x="5" y="1"/>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301" name="Freeform 49"/>
            <p:cNvSpPr>
              <a:spLocks/>
            </p:cNvSpPr>
            <p:nvPr/>
          </p:nvSpPr>
          <p:spPr bwMode="invGray">
            <a:xfrm>
              <a:off x="4759325" y="2827338"/>
              <a:ext cx="0" cy="0"/>
            </a:xfrm>
            <a:custGeom>
              <a:avLst/>
              <a:gdLst/>
              <a:ahLst/>
              <a:cxnLst>
                <a:cxn ang="0">
                  <a:pos x="0" y="0"/>
                </a:cxn>
                <a:cxn ang="0">
                  <a:pos x="0" y="0"/>
                </a:cxn>
                <a:cxn ang="0">
                  <a:pos x="0" y="0"/>
                </a:cxn>
                <a:cxn ang="0">
                  <a:pos x="0" y="0"/>
                </a:cxn>
              </a:cxnLst>
              <a:rect l="0" t="0" r="r" b="b"/>
              <a:pathLst>
                <a:path>
                  <a:moveTo>
                    <a:pt x="0" y="0"/>
                  </a:moveTo>
                  <a:lnTo>
                    <a:pt x="0" y="0"/>
                  </a:lnTo>
                  <a:cubicBezTo>
                    <a:pt x="0" y="0"/>
                    <a:pt x="0" y="0"/>
                    <a:pt x="0" y="0"/>
                  </a:cubicBezTo>
                  <a:cubicBezTo>
                    <a:pt x="0" y="0"/>
                    <a:pt x="0" y="0"/>
                    <a:pt x="0"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302" name="Freeform 50"/>
            <p:cNvSpPr>
              <a:spLocks/>
            </p:cNvSpPr>
            <p:nvPr/>
          </p:nvSpPr>
          <p:spPr bwMode="invGray">
            <a:xfrm>
              <a:off x="6654800" y="2805113"/>
              <a:ext cx="19050" cy="1587"/>
            </a:xfrm>
            <a:custGeom>
              <a:avLst/>
              <a:gdLst>
                <a:gd name="T0" fmla="*/ 10 w 10"/>
                <a:gd name="T1" fmla="*/ 1 h 1"/>
                <a:gd name="T2" fmla="*/ 10 w 10"/>
                <a:gd name="T3" fmla="*/ 1 h 1"/>
                <a:gd name="T4" fmla="*/ 2 w 10"/>
                <a:gd name="T5" fmla="*/ 0 h 1"/>
                <a:gd name="T6" fmla="*/ 10 w 10"/>
                <a:gd name="T7" fmla="*/ 1 h 1"/>
              </a:gdLst>
              <a:ahLst/>
              <a:cxnLst>
                <a:cxn ang="0">
                  <a:pos x="T0" y="T1"/>
                </a:cxn>
                <a:cxn ang="0">
                  <a:pos x="T2" y="T3"/>
                </a:cxn>
                <a:cxn ang="0">
                  <a:pos x="T4" y="T5"/>
                </a:cxn>
                <a:cxn ang="0">
                  <a:pos x="T6" y="T7"/>
                </a:cxn>
              </a:cxnLst>
              <a:rect l="0" t="0" r="r" b="b"/>
              <a:pathLst>
                <a:path w="10" h="1">
                  <a:moveTo>
                    <a:pt x="10" y="1"/>
                  </a:moveTo>
                  <a:lnTo>
                    <a:pt x="10" y="1"/>
                  </a:lnTo>
                  <a:lnTo>
                    <a:pt x="2" y="0"/>
                  </a:lnTo>
                  <a:cubicBezTo>
                    <a:pt x="0" y="0"/>
                    <a:pt x="2" y="0"/>
                    <a:pt x="10" y="1"/>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303" name="Freeform 51"/>
            <p:cNvSpPr>
              <a:spLocks/>
            </p:cNvSpPr>
            <p:nvPr/>
          </p:nvSpPr>
          <p:spPr bwMode="invGray">
            <a:xfrm>
              <a:off x="6289675" y="2798763"/>
              <a:ext cx="6350" cy="0"/>
            </a:xfrm>
            <a:custGeom>
              <a:avLst/>
              <a:gdLst>
                <a:gd name="T0" fmla="*/ 3 w 3"/>
                <a:gd name="T1" fmla="*/ 3 w 3"/>
                <a:gd name="T2" fmla="*/ 0 w 3"/>
                <a:gd name="T3" fmla="*/ 3 w 3"/>
              </a:gdLst>
              <a:ahLst/>
              <a:cxnLst>
                <a:cxn ang="0">
                  <a:pos x="T0" y="0"/>
                </a:cxn>
                <a:cxn ang="0">
                  <a:pos x="T1" y="0"/>
                </a:cxn>
                <a:cxn ang="0">
                  <a:pos x="T2" y="0"/>
                </a:cxn>
                <a:cxn ang="0">
                  <a:pos x="T3" y="0"/>
                </a:cxn>
              </a:cxnLst>
              <a:rect l="0" t="0" r="r" b="b"/>
              <a:pathLst>
                <a:path w="3">
                  <a:moveTo>
                    <a:pt x="3" y="0"/>
                  </a:moveTo>
                  <a:lnTo>
                    <a:pt x="3" y="0"/>
                  </a:lnTo>
                  <a:lnTo>
                    <a:pt x="0" y="0"/>
                  </a:lnTo>
                  <a:lnTo>
                    <a:pt x="3"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304" name="Freeform 52"/>
            <p:cNvSpPr>
              <a:spLocks/>
            </p:cNvSpPr>
            <p:nvPr/>
          </p:nvSpPr>
          <p:spPr bwMode="invGray">
            <a:xfrm>
              <a:off x="9140825" y="2725738"/>
              <a:ext cx="44450" cy="0"/>
            </a:xfrm>
            <a:custGeom>
              <a:avLst/>
              <a:gdLst>
                <a:gd name="T0" fmla="*/ 23 w 23"/>
                <a:gd name="T1" fmla="*/ 23 w 23"/>
                <a:gd name="T2" fmla="*/ 0 w 23"/>
                <a:gd name="T3" fmla="*/ 23 w 23"/>
              </a:gdLst>
              <a:ahLst/>
              <a:cxnLst>
                <a:cxn ang="0">
                  <a:pos x="T0" y="0"/>
                </a:cxn>
                <a:cxn ang="0">
                  <a:pos x="T1" y="0"/>
                </a:cxn>
                <a:cxn ang="0">
                  <a:pos x="T2" y="0"/>
                </a:cxn>
                <a:cxn ang="0">
                  <a:pos x="T3" y="0"/>
                </a:cxn>
              </a:cxnLst>
              <a:rect l="0" t="0" r="r" b="b"/>
              <a:pathLst>
                <a:path w="23">
                  <a:moveTo>
                    <a:pt x="23" y="0"/>
                  </a:moveTo>
                  <a:lnTo>
                    <a:pt x="23" y="0"/>
                  </a:lnTo>
                  <a:lnTo>
                    <a:pt x="0" y="0"/>
                  </a:lnTo>
                  <a:lnTo>
                    <a:pt x="23"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305" name="Freeform 53"/>
            <p:cNvSpPr>
              <a:spLocks/>
            </p:cNvSpPr>
            <p:nvPr/>
          </p:nvSpPr>
          <p:spPr bwMode="invGray">
            <a:xfrm>
              <a:off x="4737100" y="2827338"/>
              <a:ext cx="17463" cy="3175"/>
            </a:xfrm>
            <a:custGeom>
              <a:avLst/>
              <a:gdLst>
                <a:gd name="T0" fmla="*/ 9 w 9"/>
                <a:gd name="T1" fmla="*/ 0 h 1"/>
                <a:gd name="T2" fmla="*/ 9 w 9"/>
                <a:gd name="T3" fmla="*/ 0 h 1"/>
                <a:gd name="T4" fmla="*/ 0 w 9"/>
                <a:gd name="T5" fmla="*/ 1 h 1"/>
                <a:gd name="T6" fmla="*/ 9 w 9"/>
                <a:gd name="T7" fmla="*/ 0 h 1"/>
              </a:gdLst>
              <a:ahLst/>
              <a:cxnLst>
                <a:cxn ang="0">
                  <a:pos x="T0" y="T1"/>
                </a:cxn>
                <a:cxn ang="0">
                  <a:pos x="T2" y="T3"/>
                </a:cxn>
                <a:cxn ang="0">
                  <a:pos x="T4" y="T5"/>
                </a:cxn>
                <a:cxn ang="0">
                  <a:pos x="T6" y="T7"/>
                </a:cxn>
              </a:cxnLst>
              <a:rect l="0" t="0" r="r" b="b"/>
              <a:pathLst>
                <a:path w="9" h="1">
                  <a:moveTo>
                    <a:pt x="9" y="0"/>
                  </a:moveTo>
                  <a:lnTo>
                    <a:pt x="9" y="0"/>
                  </a:lnTo>
                  <a:lnTo>
                    <a:pt x="0" y="1"/>
                  </a:lnTo>
                  <a:cubicBezTo>
                    <a:pt x="5" y="0"/>
                    <a:pt x="8" y="0"/>
                    <a:pt x="9"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306" name="Freeform 54"/>
            <p:cNvSpPr>
              <a:spLocks/>
            </p:cNvSpPr>
            <p:nvPr/>
          </p:nvSpPr>
          <p:spPr bwMode="invGray">
            <a:xfrm>
              <a:off x="7239000" y="2779713"/>
              <a:ext cx="11113" cy="3175"/>
            </a:xfrm>
            <a:custGeom>
              <a:avLst/>
              <a:gdLst>
                <a:gd name="T0" fmla="*/ 6 w 6"/>
                <a:gd name="T1" fmla="*/ 0 h 1"/>
                <a:gd name="T2" fmla="*/ 6 w 6"/>
                <a:gd name="T3" fmla="*/ 0 h 1"/>
                <a:gd name="T4" fmla="*/ 0 w 6"/>
                <a:gd name="T5" fmla="*/ 1 h 1"/>
                <a:gd name="T6" fmla="*/ 4 w 6"/>
                <a:gd name="T7" fmla="*/ 1 h 1"/>
                <a:gd name="T8" fmla="*/ 6 w 6"/>
                <a:gd name="T9" fmla="*/ 0 h 1"/>
              </a:gdLst>
              <a:ahLst/>
              <a:cxnLst>
                <a:cxn ang="0">
                  <a:pos x="T0" y="T1"/>
                </a:cxn>
                <a:cxn ang="0">
                  <a:pos x="T2" y="T3"/>
                </a:cxn>
                <a:cxn ang="0">
                  <a:pos x="T4" y="T5"/>
                </a:cxn>
                <a:cxn ang="0">
                  <a:pos x="T6" y="T7"/>
                </a:cxn>
                <a:cxn ang="0">
                  <a:pos x="T8" y="T9"/>
                </a:cxn>
              </a:cxnLst>
              <a:rect l="0" t="0" r="r" b="b"/>
              <a:pathLst>
                <a:path w="6" h="1">
                  <a:moveTo>
                    <a:pt x="6" y="0"/>
                  </a:moveTo>
                  <a:lnTo>
                    <a:pt x="6" y="0"/>
                  </a:lnTo>
                  <a:lnTo>
                    <a:pt x="0" y="1"/>
                  </a:lnTo>
                  <a:lnTo>
                    <a:pt x="4" y="1"/>
                  </a:lnTo>
                  <a:lnTo>
                    <a:pt x="6"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307" name="Freeform 55"/>
            <p:cNvSpPr>
              <a:spLocks/>
            </p:cNvSpPr>
            <p:nvPr/>
          </p:nvSpPr>
          <p:spPr bwMode="invGray">
            <a:xfrm>
              <a:off x="7181850" y="2773363"/>
              <a:ext cx="468313" cy="15875"/>
            </a:xfrm>
            <a:custGeom>
              <a:avLst/>
              <a:gdLst>
                <a:gd name="T0" fmla="*/ 139 w 244"/>
                <a:gd name="T1" fmla="*/ 5 h 7"/>
                <a:gd name="T2" fmla="*/ 139 w 244"/>
                <a:gd name="T3" fmla="*/ 5 h 7"/>
                <a:gd name="T4" fmla="*/ 132 w 244"/>
                <a:gd name="T5" fmla="*/ 6 h 7"/>
                <a:gd name="T6" fmla="*/ 244 w 244"/>
                <a:gd name="T7" fmla="*/ 4 h 7"/>
                <a:gd name="T8" fmla="*/ 178 w 244"/>
                <a:gd name="T9" fmla="*/ 1 h 7"/>
                <a:gd name="T10" fmla="*/ 101 w 244"/>
                <a:gd name="T11" fmla="*/ 0 h 7"/>
                <a:gd name="T12" fmla="*/ 77 w 244"/>
                <a:gd name="T13" fmla="*/ 3 h 7"/>
                <a:gd name="T14" fmla="*/ 60 w 244"/>
                <a:gd name="T15" fmla="*/ 1 h 7"/>
                <a:gd name="T16" fmla="*/ 0 w 244"/>
                <a:gd name="T17" fmla="*/ 1 h 7"/>
                <a:gd name="T18" fmla="*/ 52 w 244"/>
                <a:gd name="T19" fmla="*/ 1 h 7"/>
                <a:gd name="T20" fmla="*/ 36 w 244"/>
                <a:gd name="T21" fmla="*/ 3 h 7"/>
                <a:gd name="T22" fmla="*/ 41 w 244"/>
                <a:gd name="T23" fmla="*/ 3 h 7"/>
                <a:gd name="T24" fmla="*/ 139 w 244"/>
                <a:gd name="T25" fmla="*/ 5 h 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44" h="7">
                  <a:moveTo>
                    <a:pt x="139" y="5"/>
                  </a:moveTo>
                  <a:lnTo>
                    <a:pt x="139" y="5"/>
                  </a:lnTo>
                  <a:cubicBezTo>
                    <a:pt x="135" y="5"/>
                    <a:pt x="134" y="6"/>
                    <a:pt x="132" y="6"/>
                  </a:cubicBezTo>
                  <a:cubicBezTo>
                    <a:pt x="169" y="5"/>
                    <a:pt x="236" y="6"/>
                    <a:pt x="244" y="4"/>
                  </a:cubicBezTo>
                  <a:cubicBezTo>
                    <a:pt x="232" y="4"/>
                    <a:pt x="167" y="2"/>
                    <a:pt x="178" y="1"/>
                  </a:cubicBezTo>
                  <a:cubicBezTo>
                    <a:pt x="152" y="2"/>
                    <a:pt x="115" y="0"/>
                    <a:pt x="101" y="0"/>
                  </a:cubicBezTo>
                  <a:cubicBezTo>
                    <a:pt x="143" y="2"/>
                    <a:pt x="105" y="2"/>
                    <a:pt x="77" y="3"/>
                  </a:cubicBezTo>
                  <a:cubicBezTo>
                    <a:pt x="51" y="2"/>
                    <a:pt x="82" y="1"/>
                    <a:pt x="60" y="1"/>
                  </a:cubicBezTo>
                  <a:lnTo>
                    <a:pt x="0" y="1"/>
                  </a:lnTo>
                  <a:lnTo>
                    <a:pt x="52" y="1"/>
                  </a:lnTo>
                  <a:lnTo>
                    <a:pt x="36" y="3"/>
                  </a:lnTo>
                  <a:lnTo>
                    <a:pt x="41" y="3"/>
                  </a:lnTo>
                  <a:cubicBezTo>
                    <a:pt x="129" y="2"/>
                    <a:pt x="49" y="7"/>
                    <a:pt x="139" y="5"/>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308" name="Freeform 56"/>
            <p:cNvSpPr>
              <a:spLocks/>
            </p:cNvSpPr>
            <p:nvPr/>
          </p:nvSpPr>
          <p:spPr bwMode="invGray">
            <a:xfrm>
              <a:off x="7407275" y="2787650"/>
              <a:ext cx="26988" cy="0"/>
            </a:xfrm>
            <a:custGeom>
              <a:avLst/>
              <a:gdLst>
                <a:gd name="T0" fmla="*/ 14 w 14"/>
                <a:gd name="T1" fmla="*/ 14 w 14"/>
                <a:gd name="T2" fmla="*/ 0 w 14"/>
                <a:gd name="T3" fmla="*/ 14 w 14"/>
              </a:gdLst>
              <a:ahLst/>
              <a:cxnLst>
                <a:cxn ang="0">
                  <a:pos x="T0" y="0"/>
                </a:cxn>
                <a:cxn ang="0">
                  <a:pos x="T1" y="0"/>
                </a:cxn>
                <a:cxn ang="0">
                  <a:pos x="T2" y="0"/>
                </a:cxn>
                <a:cxn ang="0">
                  <a:pos x="T3" y="0"/>
                </a:cxn>
              </a:cxnLst>
              <a:rect l="0" t="0" r="r" b="b"/>
              <a:pathLst>
                <a:path w="14">
                  <a:moveTo>
                    <a:pt x="14" y="0"/>
                  </a:moveTo>
                  <a:lnTo>
                    <a:pt x="14" y="0"/>
                  </a:lnTo>
                  <a:lnTo>
                    <a:pt x="0" y="0"/>
                  </a:lnTo>
                  <a:cubicBezTo>
                    <a:pt x="8" y="0"/>
                    <a:pt x="11" y="0"/>
                    <a:pt x="14"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309" name="Freeform 57"/>
            <p:cNvSpPr>
              <a:spLocks/>
            </p:cNvSpPr>
            <p:nvPr/>
          </p:nvSpPr>
          <p:spPr bwMode="invGray">
            <a:xfrm>
              <a:off x="8123238" y="2794000"/>
              <a:ext cx="31750" cy="1587"/>
            </a:xfrm>
            <a:custGeom>
              <a:avLst/>
              <a:gdLst>
                <a:gd name="T0" fmla="*/ 0 w 16"/>
                <a:gd name="T1" fmla="*/ 1 h 1"/>
                <a:gd name="T2" fmla="*/ 0 w 16"/>
                <a:gd name="T3" fmla="*/ 1 h 1"/>
                <a:gd name="T4" fmla="*/ 16 w 16"/>
                <a:gd name="T5" fmla="*/ 0 h 1"/>
                <a:gd name="T6" fmla="*/ 0 w 16"/>
                <a:gd name="T7" fmla="*/ 1 h 1"/>
              </a:gdLst>
              <a:ahLst/>
              <a:cxnLst>
                <a:cxn ang="0">
                  <a:pos x="T0" y="T1"/>
                </a:cxn>
                <a:cxn ang="0">
                  <a:pos x="T2" y="T3"/>
                </a:cxn>
                <a:cxn ang="0">
                  <a:pos x="T4" y="T5"/>
                </a:cxn>
                <a:cxn ang="0">
                  <a:pos x="T6" y="T7"/>
                </a:cxn>
              </a:cxnLst>
              <a:rect l="0" t="0" r="r" b="b"/>
              <a:pathLst>
                <a:path w="16" h="1">
                  <a:moveTo>
                    <a:pt x="0" y="1"/>
                  </a:moveTo>
                  <a:lnTo>
                    <a:pt x="0" y="1"/>
                  </a:lnTo>
                  <a:lnTo>
                    <a:pt x="16" y="0"/>
                  </a:lnTo>
                  <a:lnTo>
                    <a:pt x="0" y="1"/>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310" name="Freeform 58"/>
            <p:cNvSpPr>
              <a:spLocks/>
            </p:cNvSpPr>
            <p:nvPr/>
          </p:nvSpPr>
          <p:spPr bwMode="invGray">
            <a:xfrm>
              <a:off x="3070225" y="2794000"/>
              <a:ext cx="101600" cy="4762"/>
            </a:xfrm>
            <a:custGeom>
              <a:avLst/>
              <a:gdLst>
                <a:gd name="T0" fmla="*/ 0 w 53"/>
                <a:gd name="T1" fmla="*/ 0 h 2"/>
                <a:gd name="T2" fmla="*/ 0 w 53"/>
                <a:gd name="T3" fmla="*/ 0 h 2"/>
                <a:gd name="T4" fmla="*/ 52 w 53"/>
                <a:gd name="T5" fmla="*/ 0 h 2"/>
                <a:gd name="T6" fmla="*/ 6 w 53"/>
                <a:gd name="T7" fmla="*/ 0 h 2"/>
                <a:gd name="T8" fmla="*/ 0 w 53"/>
                <a:gd name="T9" fmla="*/ 0 h 2"/>
              </a:gdLst>
              <a:ahLst/>
              <a:cxnLst>
                <a:cxn ang="0">
                  <a:pos x="T0" y="T1"/>
                </a:cxn>
                <a:cxn ang="0">
                  <a:pos x="T2" y="T3"/>
                </a:cxn>
                <a:cxn ang="0">
                  <a:pos x="T4" y="T5"/>
                </a:cxn>
                <a:cxn ang="0">
                  <a:pos x="T6" y="T7"/>
                </a:cxn>
                <a:cxn ang="0">
                  <a:pos x="T8" y="T9"/>
                </a:cxn>
              </a:cxnLst>
              <a:rect l="0" t="0" r="r" b="b"/>
              <a:pathLst>
                <a:path w="53" h="2">
                  <a:moveTo>
                    <a:pt x="0" y="0"/>
                  </a:moveTo>
                  <a:lnTo>
                    <a:pt x="0" y="0"/>
                  </a:lnTo>
                  <a:cubicBezTo>
                    <a:pt x="2" y="1"/>
                    <a:pt x="53" y="2"/>
                    <a:pt x="52" y="0"/>
                  </a:cubicBezTo>
                  <a:lnTo>
                    <a:pt x="6" y="0"/>
                  </a:lnTo>
                  <a:lnTo>
                    <a:pt x="0"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311" name="Freeform 59"/>
            <p:cNvSpPr>
              <a:spLocks/>
            </p:cNvSpPr>
            <p:nvPr/>
          </p:nvSpPr>
          <p:spPr bwMode="invGray">
            <a:xfrm>
              <a:off x="9963150" y="2778125"/>
              <a:ext cx="41275" cy="0"/>
            </a:xfrm>
            <a:custGeom>
              <a:avLst/>
              <a:gdLst>
                <a:gd name="T0" fmla="*/ 21 w 21"/>
                <a:gd name="T1" fmla="*/ 21 w 21"/>
                <a:gd name="T2" fmla="*/ 3 w 21"/>
                <a:gd name="T3" fmla="*/ 0 w 21"/>
                <a:gd name="T4" fmla="*/ 21 w 21"/>
              </a:gdLst>
              <a:ahLst/>
              <a:cxnLst>
                <a:cxn ang="0">
                  <a:pos x="T0" y="0"/>
                </a:cxn>
                <a:cxn ang="0">
                  <a:pos x="T1" y="0"/>
                </a:cxn>
                <a:cxn ang="0">
                  <a:pos x="T2" y="0"/>
                </a:cxn>
                <a:cxn ang="0">
                  <a:pos x="T3" y="0"/>
                </a:cxn>
                <a:cxn ang="0">
                  <a:pos x="T4" y="0"/>
                </a:cxn>
              </a:cxnLst>
              <a:rect l="0" t="0" r="r" b="b"/>
              <a:pathLst>
                <a:path w="21">
                  <a:moveTo>
                    <a:pt x="21" y="0"/>
                  </a:moveTo>
                  <a:lnTo>
                    <a:pt x="21" y="0"/>
                  </a:lnTo>
                  <a:lnTo>
                    <a:pt x="3" y="0"/>
                  </a:lnTo>
                  <a:lnTo>
                    <a:pt x="0" y="0"/>
                  </a:lnTo>
                  <a:cubicBezTo>
                    <a:pt x="4" y="0"/>
                    <a:pt x="15" y="0"/>
                    <a:pt x="21"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312" name="Freeform 60"/>
            <p:cNvSpPr>
              <a:spLocks/>
            </p:cNvSpPr>
            <p:nvPr/>
          </p:nvSpPr>
          <p:spPr bwMode="invGray">
            <a:xfrm>
              <a:off x="7523163" y="2773363"/>
              <a:ext cx="30163" cy="3175"/>
            </a:xfrm>
            <a:custGeom>
              <a:avLst/>
              <a:gdLst>
                <a:gd name="T0" fmla="*/ 16 w 16"/>
                <a:gd name="T1" fmla="*/ 0 h 1"/>
                <a:gd name="T2" fmla="*/ 16 w 16"/>
                <a:gd name="T3" fmla="*/ 0 h 1"/>
                <a:gd name="T4" fmla="*/ 0 w 16"/>
                <a:gd name="T5" fmla="*/ 1 h 1"/>
                <a:gd name="T6" fmla="*/ 16 w 16"/>
                <a:gd name="T7" fmla="*/ 0 h 1"/>
              </a:gdLst>
              <a:ahLst/>
              <a:cxnLst>
                <a:cxn ang="0">
                  <a:pos x="T0" y="T1"/>
                </a:cxn>
                <a:cxn ang="0">
                  <a:pos x="T2" y="T3"/>
                </a:cxn>
                <a:cxn ang="0">
                  <a:pos x="T4" y="T5"/>
                </a:cxn>
                <a:cxn ang="0">
                  <a:pos x="T6" y="T7"/>
                </a:cxn>
              </a:cxnLst>
              <a:rect l="0" t="0" r="r" b="b"/>
              <a:pathLst>
                <a:path w="16" h="1">
                  <a:moveTo>
                    <a:pt x="16" y="0"/>
                  </a:moveTo>
                  <a:lnTo>
                    <a:pt x="16" y="0"/>
                  </a:lnTo>
                  <a:cubicBezTo>
                    <a:pt x="6" y="0"/>
                    <a:pt x="2" y="1"/>
                    <a:pt x="0" y="1"/>
                  </a:cubicBezTo>
                  <a:cubicBezTo>
                    <a:pt x="6" y="1"/>
                    <a:pt x="12" y="1"/>
                    <a:pt x="16"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313" name="Freeform 61"/>
            <p:cNvSpPr>
              <a:spLocks/>
            </p:cNvSpPr>
            <p:nvPr/>
          </p:nvSpPr>
          <p:spPr bwMode="invGray">
            <a:xfrm>
              <a:off x="10009188" y="2787650"/>
              <a:ext cx="115888" cy="3175"/>
            </a:xfrm>
            <a:custGeom>
              <a:avLst/>
              <a:gdLst>
                <a:gd name="T0" fmla="*/ 0 w 60"/>
                <a:gd name="T1" fmla="*/ 0 h 2"/>
                <a:gd name="T2" fmla="*/ 0 w 60"/>
                <a:gd name="T3" fmla="*/ 0 h 2"/>
                <a:gd name="T4" fmla="*/ 19 w 60"/>
                <a:gd name="T5" fmla="*/ 2 h 2"/>
                <a:gd name="T6" fmla="*/ 60 w 60"/>
                <a:gd name="T7" fmla="*/ 1 h 2"/>
                <a:gd name="T8" fmla="*/ 0 w 60"/>
                <a:gd name="T9" fmla="*/ 0 h 2"/>
              </a:gdLst>
              <a:ahLst/>
              <a:cxnLst>
                <a:cxn ang="0">
                  <a:pos x="T0" y="T1"/>
                </a:cxn>
                <a:cxn ang="0">
                  <a:pos x="T2" y="T3"/>
                </a:cxn>
                <a:cxn ang="0">
                  <a:pos x="T4" y="T5"/>
                </a:cxn>
                <a:cxn ang="0">
                  <a:pos x="T6" y="T7"/>
                </a:cxn>
                <a:cxn ang="0">
                  <a:pos x="T8" y="T9"/>
                </a:cxn>
              </a:cxnLst>
              <a:rect l="0" t="0" r="r" b="b"/>
              <a:pathLst>
                <a:path w="60" h="2">
                  <a:moveTo>
                    <a:pt x="0" y="0"/>
                  </a:moveTo>
                  <a:lnTo>
                    <a:pt x="0" y="0"/>
                  </a:lnTo>
                  <a:cubicBezTo>
                    <a:pt x="7" y="0"/>
                    <a:pt x="18" y="1"/>
                    <a:pt x="19" y="2"/>
                  </a:cubicBezTo>
                  <a:cubicBezTo>
                    <a:pt x="34" y="2"/>
                    <a:pt x="45" y="1"/>
                    <a:pt x="60" y="1"/>
                  </a:cubicBezTo>
                  <a:cubicBezTo>
                    <a:pt x="43" y="1"/>
                    <a:pt x="23" y="1"/>
                    <a:pt x="0"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314" name="Freeform 62"/>
            <p:cNvSpPr>
              <a:spLocks/>
            </p:cNvSpPr>
            <p:nvPr/>
          </p:nvSpPr>
          <p:spPr bwMode="invGray">
            <a:xfrm>
              <a:off x="10125075" y="2789238"/>
              <a:ext cx="1588" cy="0"/>
            </a:xfrm>
            <a:custGeom>
              <a:avLst/>
              <a:gdLst>
                <a:gd name="T0" fmla="*/ 1 w 1"/>
                <a:gd name="T1" fmla="*/ 1 w 1"/>
                <a:gd name="T2" fmla="*/ 0 w 1"/>
                <a:gd name="T3" fmla="*/ 1 w 1"/>
              </a:gdLst>
              <a:ahLst/>
              <a:cxnLst>
                <a:cxn ang="0">
                  <a:pos x="T0" y="0"/>
                </a:cxn>
                <a:cxn ang="0">
                  <a:pos x="T1" y="0"/>
                </a:cxn>
                <a:cxn ang="0">
                  <a:pos x="T2" y="0"/>
                </a:cxn>
                <a:cxn ang="0">
                  <a:pos x="T3" y="0"/>
                </a:cxn>
              </a:cxnLst>
              <a:rect l="0" t="0" r="r" b="b"/>
              <a:pathLst>
                <a:path w="1">
                  <a:moveTo>
                    <a:pt x="1" y="0"/>
                  </a:moveTo>
                  <a:lnTo>
                    <a:pt x="1" y="0"/>
                  </a:lnTo>
                  <a:lnTo>
                    <a:pt x="0" y="0"/>
                  </a:lnTo>
                  <a:lnTo>
                    <a:pt x="1"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315" name="Freeform 63"/>
            <p:cNvSpPr>
              <a:spLocks noEditPoints="1"/>
            </p:cNvSpPr>
            <p:nvPr/>
          </p:nvSpPr>
          <p:spPr bwMode="invGray">
            <a:xfrm>
              <a:off x="-4110038" y="2703513"/>
              <a:ext cx="16486188" cy="134937"/>
            </a:xfrm>
            <a:custGeom>
              <a:avLst/>
              <a:gdLst>
                <a:gd name="T0" fmla="*/ 5206 w 8594"/>
                <a:gd name="T1" fmla="*/ 34 h 60"/>
                <a:gd name="T2" fmla="*/ 4851 w 8594"/>
                <a:gd name="T3" fmla="*/ 37 h 60"/>
                <a:gd name="T4" fmla="*/ 5322 w 8594"/>
                <a:gd name="T5" fmla="*/ 35 h 60"/>
                <a:gd name="T6" fmla="*/ 5841 w 8594"/>
                <a:gd name="T7" fmla="*/ 43 h 60"/>
                <a:gd name="T8" fmla="*/ 5952 w 8594"/>
                <a:gd name="T9" fmla="*/ 46 h 60"/>
                <a:gd name="T10" fmla="*/ 6323 w 8594"/>
                <a:gd name="T11" fmla="*/ 40 h 60"/>
                <a:gd name="T12" fmla="*/ 6806 w 8594"/>
                <a:gd name="T13" fmla="*/ 32 h 60"/>
                <a:gd name="T14" fmla="*/ 6211 w 8594"/>
                <a:gd name="T15" fmla="*/ 34 h 60"/>
                <a:gd name="T16" fmla="*/ 5558 w 8594"/>
                <a:gd name="T17" fmla="*/ 29 h 60"/>
                <a:gd name="T18" fmla="*/ 7046 w 8594"/>
                <a:gd name="T19" fmla="*/ 41 h 60"/>
                <a:gd name="T20" fmla="*/ 7472 w 8594"/>
                <a:gd name="T21" fmla="*/ 40 h 60"/>
                <a:gd name="T22" fmla="*/ 7784 w 8594"/>
                <a:gd name="T23" fmla="*/ 39 h 60"/>
                <a:gd name="T24" fmla="*/ 4392 w 8594"/>
                <a:gd name="T25" fmla="*/ 36 h 60"/>
                <a:gd name="T26" fmla="*/ 4053 w 8594"/>
                <a:gd name="T27" fmla="*/ 35 h 60"/>
                <a:gd name="T28" fmla="*/ 4729 w 8594"/>
                <a:gd name="T29" fmla="*/ 29 h 60"/>
                <a:gd name="T30" fmla="*/ 348 w 8594"/>
                <a:gd name="T31" fmla="*/ 40 h 60"/>
                <a:gd name="T32" fmla="*/ 3365 w 8594"/>
                <a:gd name="T33" fmla="*/ 41 h 60"/>
                <a:gd name="T34" fmla="*/ 2626 w 8594"/>
                <a:gd name="T35" fmla="*/ 45 h 60"/>
                <a:gd name="T36" fmla="*/ 1989 w 8594"/>
                <a:gd name="T37" fmla="*/ 45 h 60"/>
                <a:gd name="T38" fmla="*/ 1241 w 8594"/>
                <a:gd name="T39" fmla="*/ 44 h 60"/>
                <a:gd name="T40" fmla="*/ 260 w 8594"/>
                <a:gd name="T41" fmla="*/ 41 h 60"/>
                <a:gd name="T42" fmla="*/ 403 w 8594"/>
                <a:gd name="T43" fmla="*/ 29 h 60"/>
                <a:gd name="T44" fmla="*/ 1235 w 8594"/>
                <a:gd name="T45" fmla="*/ 30 h 60"/>
                <a:gd name="T46" fmla="*/ 1695 w 8594"/>
                <a:gd name="T47" fmla="*/ 28 h 60"/>
                <a:gd name="T48" fmla="*/ 2516 w 8594"/>
                <a:gd name="T49" fmla="*/ 20 h 60"/>
                <a:gd name="T50" fmla="*/ 3096 w 8594"/>
                <a:gd name="T51" fmla="*/ 21 h 60"/>
                <a:gd name="T52" fmla="*/ 3775 w 8594"/>
                <a:gd name="T53" fmla="*/ 17 h 60"/>
                <a:gd name="T54" fmla="*/ 3608 w 8594"/>
                <a:gd name="T55" fmla="*/ 13 h 60"/>
                <a:gd name="T56" fmla="*/ 3472 w 8594"/>
                <a:gd name="T57" fmla="*/ 9 h 60"/>
                <a:gd name="T58" fmla="*/ 4061 w 8594"/>
                <a:gd name="T59" fmla="*/ 4 h 60"/>
                <a:gd name="T60" fmla="*/ 4257 w 8594"/>
                <a:gd name="T61" fmla="*/ 12 h 60"/>
                <a:gd name="T62" fmla="*/ 4645 w 8594"/>
                <a:gd name="T63" fmla="*/ 16 h 60"/>
                <a:gd name="T64" fmla="*/ 4373 w 8594"/>
                <a:gd name="T65" fmla="*/ 10 h 60"/>
                <a:gd name="T66" fmla="*/ 5119 w 8594"/>
                <a:gd name="T67" fmla="*/ 4 h 60"/>
                <a:gd name="T68" fmla="*/ 5193 w 8594"/>
                <a:gd name="T69" fmla="*/ 5 h 60"/>
                <a:gd name="T70" fmla="*/ 5134 w 8594"/>
                <a:gd name="T71" fmla="*/ 16 h 60"/>
                <a:gd name="T72" fmla="*/ 5438 w 8594"/>
                <a:gd name="T73" fmla="*/ 15 h 60"/>
                <a:gd name="T74" fmla="*/ 5834 w 8594"/>
                <a:gd name="T75" fmla="*/ 5 h 60"/>
                <a:gd name="T76" fmla="*/ 5843 w 8594"/>
                <a:gd name="T77" fmla="*/ 16 h 60"/>
                <a:gd name="T78" fmla="*/ 5967 w 8594"/>
                <a:gd name="T79" fmla="*/ 11 h 60"/>
                <a:gd name="T80" fmla="*/ 6226 w 8594"/>
                <a:gd name="T81" fmla="*/ 10 h 60"/>
                <a:gd name="T82" fmla="*/ 6261 w 8594"/>
                <a:gd name="T83" fmla="*/ 13 h 60"/>
                <a:gd name="T84" fmla="*/ 6697 w 8594"/>
                <a:gd name="T85" fmla="*/ 10 h 60"/>
                <a:gd name="T86" fmla="*/ 6837 w 8594"/>
                <a:gd name="T87" fmla="*/ 16 h 60"/>
                <a:gd name="T88" fmla="*/ 7682 w 8594"/>
                <a:gd name="T89" fmla="*/ 14 h 60"/>
                <a:gd name="T90" fmla="*/ 7802 w 8594"/>
                <a:gd name="T91" fmla="*/ 24 h 60"/>
                <a:gd name="T92" fmla="*/ 8182 w 8594"/>
                <a:gd name="T93" fmla="*/ 23 h 60"/>
                <a:gd name="T94" fmla="*/ 8315 w 8594"/>
                <a:gd name="T95" fmla="*/ 27 h 60"/>
                <a:gd name="T96" fmla="*/ 8441 w 8594"/>
                <a:gd name="T97" fmla="*/ 38 h 60"/>
                <a:gd name="T98" fmla="*/ 8077 w 8594"/>
                <a:gd name="T99" fmla="*/ 45 h 60"/>
                <a:gd name="T100" fmla="*/ 8594 w 8594"/>
                <a:gd name="T101" fmla="*/ 47 h 60"/>
                <a:gd name="T102" fmla="*/ 8205 w 8594"/>
                <a:gd name="T103" fmla="*/ 53 h 60"/>
                <a:gd name="T104" fmla="*/ 7779 w 8594"/>
                <a:gd name="T105" fmla="*/ 58 h 60"/>
                <a:gd name="T106" fmla="*/ 7358 w 8594"/>
                <a:gd name="T107" fmla="*/ 54 h 60"/>
                <a:gd name="T108" fmla="*/ 6692 w 8594"/>
                <a:gd name="T109" fmla="*/ 49 h 60"/>
                <a:gd name="T110" fmla="*/ 5792 w 8594"/>
                <a:gd name="T111" fmla="*/ 53 h 60"/>
                <a:gd name="T112" fmla="*/ 5390 w 8594"/>
                <a:gd name="T113" fmla="*/ 47 h 60"/>
                <a:gd name="T114" fmla="*/ 5194 w 8594"/>
                <a:gd name="T115" fmla="*/ 51 h 60"/>
                <a:gd name="T116" fmla="*/ 4559 w 8594"/>
                <a:gd name="T117" fmla="*/ 53 h 60"/>
                <a:gd name="T118" fmla="*/ 4226 w 8594"/>
                <a:gd name="T119" fmla="*/ 58 h 60"/>
                <a:gd name="T120" fmla="*/ 4010 w 8594"/>
                <a:gd name="T121" fmla="*/ 60 h 60"/>
                <a:gd name="T122" fmla="*/ 3858 w 8594"/>
                <a:gd name="T123" fmla="*/ 34 h 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8594" h="60">
                  <a:moveTo>
                    <a:pt x="4248" y="14"/>
                  </a:moveTo>
                  <a:lnTo>
                    <a:pt x="4248" y="14"/>
                  </a:lnTo>
                  <a:lnTo>
                    <a:pt x="4246" y="14"/>
                  </a:lnTo>
                  <a:lnTo>
                    <a:pt x="4248" y="14"/>
                  </a:lnTo>
                  <a:lnTo>
                    <a:pt x="4248" y="14"/>
                  </a:lnTo>
                  <a:close/>
                  <a:moveTo>
                    <a:pt x="5299" y="30"/>
                  </a:moveTo>
                  <a:lnTo>
                    <a:pt x="5299" y="30"/>
                  </a:lnTo>
                  <a:lnTo>
                    <a:pt x="5241" y="31"/>
                  </a:lnTo>
                  <a:lnTo>
                    <a:pt x="5247" y="31"/>
                  </a:lnTo>
                  <a:lnTo>
                    <a:pt x="5190" y="32"/>
                  </a:lnTo>
                  <a:cubicBezTo>
                    <a:pt x="5225" y="33"/>
                    <a:pt x="5248" y="35"/>
                    <a:pt x="5199" y="36"/>
                  </a:cubicBezTo>
                  <a:cubicBezTo>
                    <a:pt x="5203" y="36"/>
                    <a:pt x="5189" y="35"/>
                    <a:pt x="5206" y="34"/>
                  </a:cubicBezTo>
                  <a:cubicBezTo>
                    <a:pt x="5173" y="33"/>
                    <a:pt x="5101" y="32"/>
                    <a:pt x="5120" y="35"/>
                  </a:cubicBezTo>
                  <a:cubicBezTo>
                    <a:pt x="5183" y="32"/>
                    <a:pt x="5134" y="39"/>
                    <a:pt x="5184" y="36"/>
                  </a:cubicBezTo>
                  <a:cubicBezTo>
                    <a:pt x="5157" y="38"/>
                    <a:pt x="5131" y="38"/>
                    <a:pt x="5106" y="38"/>
                  </a:cubicBezTo>
                  <a:cubicBezTo>
                    <a:pt x="5132" y="37"/>
                    <a:pt x="5100" y="35"/>
                    <a:pt x="5061" y="34"/>
                  </a:cubicBezTo>
                  <a:cubicBezTo>
                    <a:pt x="5044" y="35"/>
                    <a:pt x="4997" y="34"/>
                    <a:pt x="4969" y="35"/>
                  </a:cubicBezTo>
                  <a:cubicBezTo>
                    <a:pt x="4979" y="37"/>
                    <a:pt x="4954" y="38"/>
                    <a:pt x="5001" y="38"/>
                  </a:cubicBezTo>
                  <a:cubicBezTo>
                    <a:pt x="4984" y="39"/>
                    <a:pt x="4957" y="39"/>
                    <a:pt x="4928" y="38"/>
                  </a:cubicBezTo>
                  <a:cubicBezTo>
                    <a:pt x="4940" y="38"/>
                    <a:pt x="4960" y="38"/>
                    <a:pt x="4959" y="37"/>
                  </a:cubicBezTo>
                  <a:cubicBezTo>
                    <a:pt x="4940" y="35"/>
                    <a:pt x="4917" y="35"/>
                    <a:pt x="4905" y="35"/>
                  </a:cubicBezTo>
                  <a:lnTo>
                    <a:pt x="4876" y="35"/>
                  </a:lnTo>
                  <a:cubicBezTo>
                    <a:pt x="4879" y="35"/>
                    <a:pt x="4881" y="35"/>
                    <a:pt x="4883" y="36"/>
                  </a:cubicBezTo>
                  <a:lnTo>
                    <a:pt x="4851" y="37"/>
                  </a:lnTo>
                  <a:cubicBezTo>
                    <a:pt x="4894" y="36"/>
                    <a:pt x="4871" y="38"/>
                    <a:pt x="4870" y="39"/>
                  </a:cubicBezTo>
                  <a:cubicBezTo>
                    <a:pt x="4871" y="37"/>
                    <a:pt x="4842" y="39"/>
                    <a:pt x="4827" y="39"/>
                  </a:cubicBezTo>
                  <a:lnTo>
                    <a:pt x="4860" y="41"/>
                  </a:lnTo>
                  <a:cubicBezTo>
                    <a:pt x="4844" y="42"/>
                    <a:pt x="4805" y="40"/>
                    <a:pt x="4813" y="42"/>
                  </a:cubicBezTo>
                  <a:cubicBezTo>
                    <a:pt x="4881" y="43"/>
                    <a:pt x="4907" y="42"/>
                    <a:pt x="4969" y="42"/>
                  </a:cubicBezTo>
                  <a:lnTo>
                    <a:pt x="4944" y="40"/>
                  </a:lnTo>
                  <a:cubicBezTo>
                    <a:pt x="5014" y="39"/>
                    <a:pt x="4987" y="43"/>
                    <a:pt x="5065" y="43"/>
                  </a:cubicBezTo>
                  <a:cubicBezTo>
                    <a:pt x="5098" y="41"/>
                    <a:pt x="5183" y="42"/>
                    <a:pt x="5184" y="39"/>
                  </a:cubicBezTo>
                  <a:cubicBezTo>
                    <a:pt x="5174" y="40"/>
                    <a:pt x="5233" y="42"/>
                    <a:pt x="5260" y="40"/>
                  </a:cubicBezTo>
                  <a:cubicBezTo>
                    <a:pt x="5289" y="38"/>
                    <a:pt x="5379" y="37"/>
                    <a:pt x="5352" y="36"/>
                  </a:cubicBezTo>
                  <a:cubicBezTo>
                    <a:pt x="5328" y="36"/>
                    <a:pt x="5295" y="37"/>
                    <a:pt x="5276" y="36"/>
                  </a:cubicBezTo>
                  <a:lnTo>
                    <a:pt x="5322" y="35"/>
                  </a:lnTo>
                  <a:lnTo>
                    <a:pt x="5292" y="33"/>
                  </a:lnTo>
                  <a:cubicBezTo>
                    <a:pt x="5308" y="34"/>
                    <a:pt x="5306" y="32"/>
                    <a:pt x="5299" y="30"/>
                  </a:cubicBezTo>
                  <a:close/>
                  <a:moveTo>
                    <a:pt x="5493" y="27"/>
                  </a:moveTo>
                  <a:lnTo>
                    <a:pt x="5493" y="27"/>
                  </a:lnTo>
                  <a:cubicBezTo>
                    <a:pt x="5524" y="32"/>
                    <a:pt x="5557" y="36"/>
                    <a:pt x="5700" y="35"/>
                  </a:cubicBezTo>
                  <a:lnTo>
                    <a:pt x="5689" y="35"/>
                  </a:lnTo>
                  <a:cubicBezTo>
                    <a:pt x="5761" y="38"/>
                    <a:pt x="5829" y="32"/>
                    <a:pt x="5916" y="35"/>
                  </a:cubicBezTo>
                  <a:cubicBezTo>
                    <a:pt x="5874" y="36"/>
                    <a:pt x="5876" y="36"/>
                    <a:pt x="5829" y="40"/>
                  </a:cubicBezTo>
                  <a:lnTo>
                    <a:pt x="5875" y="39"/>
                  </a:lnTo>
                  <a:cubicBezTo>
                    <a:pt x="5862" y="41"/>
                    <a:pt x="5907" y="40"/>
                    <a:pt x="5941" y="40"/>
                  </a:cubicBezTo>
                  <a:lnTo>
                    <a:pt x="5911" y="43"/>
                  </a:lnTo>
                  <a:cubicBezTo>
                    <a:pt x="5891" y="42"/>
                    <a:pt x="5839" y="42"/>
                    <a:pt x="5841" y="43"/>
                  </a:cubicBezTo>
                  <a:cubicBezTo>
                    <a:pt x="5852" y="42"/>
                    <a:pt x="5772" y="39"/>
                    <a:pt x="5729" y="40"/>
                  </a:cubicBezTo>
                  <a:cubicBezTo>
                    <a:pt x="5733" y="42"/>
                    <a:pt x="5825" y="41"/>
                    <a:pt x="5784" y="44"/>
                  </a:cubicBezTo>
                  <a:cubicBezTo>
                    <a:pt x="5820" y="43"/>
                    <a:pt x="5825" y="45"/>
                    <a:pt x="5862" y="44"/>
                  </a:cubicBezTo>
                  <a:cubicBezTo>
                    <a:pt x="5826" y="45"/>
                    <a:pt x="5853" y="47"/>
                    <a:pt x="5827" y="48"/>
                  </a:cubicBezTo>
                  <a:lnTo>
                    <a:pt x="5888" y="47"/>
                  </a:lnTo>
                  <a:cubicBezTo>
                    <a:pt x="5890" y="48"/>
                    <a:pt x="5798" y="49"/>
                    <a:pt x="5849" y="51"/>
                  </a:cubicBezTo>
                  <a:cubicBezTo>
                    <a:pt x="5874" y="50"/>
                    <a:pt x="5940" y="52"/>
                    <a:pt x="5941" y="49"/>
                  </a:cubicBezTo>
                  <a:lnTo>
                    <a:pt x="5943" y="50"/>
                  </a:lnTo>
                  <a:cubicBezTo>
                    <a:pt x="5989" y="51"/>
                    <a:pt x="5963" y="47"/>
                    <a:pt x="6020" y="48"/>
                  </a:cubicBezTo>
                  <a:cubicBezTo>
                    <a:pt x="6021" y="47"/>
                    <a:pt x="6010" y="47"/>
                    <a:pt x="5989" y="47"/>
                  </a:cubicBezTo>
                  <a:cubicBezTo>
                    <a:pt x="5972" y="47"/>
                    <a:pt x="5969" y="49"/>
                    <a:pt x="5934" y="49"/>
                  </a:cubicBezTo>
                  <a:cubicBezTo>
                    <a:pt x="5918" y="47"/>
                    <a:pt x="5977" y="49"/>
                    <a:pt x="5952" y="46"/>
                  </a:cubicBezTo>
                  <a:cubicBezTo>
                    <a:pt x="5940" y="45"/>
                    <a:pt x="5858" y="48"/>
                    <a:pt x="5884" y="44"/>
                  </a:cubicBezTo>
                  <a:lnTo>
                    <a:pt x="5931" y="45"/>
                  </a:lnTo>
                  <a:cubicBezTo>
                    <a:pt x="5932" y="43"/>
                    <a:pt x="5965" y="43"/>
                    <a:pt x="5964" y="41"/>
                  </a:cubicBezTo>
                  <a:cubicBezTo>
                    <a:pt x="5993" y="40"/>
                    <a:pt x="6019" y="43"/>
                    <a:pt x="6048" y="41"/>
                  </a:cubicBezTo>
                  <a:cubicBezTo>
                    <a:pt x="6060" y="40"/>
                    <a:pt x="6039" y="37"/>
                    <a:pt x="6087" y="38"/>
                  </a:cubicBezTo>
                  <a:cubicBezTo>
                    <a:pt x="6124" y="41"/>
                    <a:pt x="6234" y="41"/>
                    <a:pt x="6276" y="40"/>
                  </a:cubicBezTo>
                  <a:lnTo>
                    <a:pt x="6312" y="39"/>
                  </a:lnTo>
                  <a:cubicBezTo>
                    <a:pt x="6309" y="38"/>
                    <a:pt x="6243" y="39"/>
                    <a:pt x="6266" y="38"/>
                  </a:cubicBezTo>
                  <a:lnTo>
                    <a:pt x="6322" y="37"/>
                  </a:lnTo>
                  <a:lnTo>
                    <a:pt x="6318" y="38"/>
                  </a:lnTo>
                  <a:cubicBezTo>
                    <a:pt x="6337" y="38"/>
                    <a:pt x="6356" y="37"/>
                    <a:pt x="6373" y="37"/>
                  </a:cubicBezTo>
                  <a:cubicBezTo>
                    <a:pt x="6355" y="38"/>
                    <a:pt x="6315" y="38"/>
                    <a:pt x="6323" y="40"/>
                  </a:cubicBezTo>
                  <a:cubicBezTo>
                    <a:pt x="6349" y="40"/>
                    <a:pt x="6353" y="41"/>
                    <a:pt x="6377" y="41"/>
                  </a:cubicBezTo>
                  <a:cubicBezTo>
                    <a:pt x="6372" y="41"/>
                    <a:pt x="6368" y="41"/>
                    <a:pt x="6368" y="41"/>
                  </a:cubicBezTo>
                  <a:cubicBezTo>
                    <a:pt x="6422" y="42"/>
                    <a:pt x="6420" y="39"/>
                    <a:pt x="6433" y="38"/>
                  </a:cubicBezTo>
                  <a:cubicBezTo>
                    <a:pt x="6487" y="36"/>
                    <a:pt x="6379" y="36"/>
                    <a:pt x="6386" y="33"/>
                  </a:cubicBezTo>
                  <a:lnTo>
                    <a:pt x="6543" y="32"/>
                  </a:lnTo>
                  <a:cubicBezTo>
                    <a:pt x="6529" y="33"/>
                    <a:pt x="6516" y="34"/>
                    <a:pt x="6521" y="35"/>
                  </a:cubicBezTo>
                  <a:cubicBezTo>
                    <a:pt x="6559" y="36"/>
                    <a:pt x="6522" y="36"/>
                    <a:pt x="6576" y="36"/>
                  </a:cubicBezTo>
                  <a:cubicBezTo>
                    <a:pt x="6572" y="33"/>
                    <a:pt x="6644" y="35"/>
                    <a:pt x="6682" y="33"/>
                  </a:cubicBezTo>
                  <a:cubicBezTo>
                    <a:pt x="6700" y="34"/>
                    <a:pt x="6704" y="34"/>
                    <a:pt x="6665" y="34"/>
                  </a:cubicBezTo>
                  <a:cubicBezTo>
                    <a:pt x="6669" y="36"/>
                    <a:pt x="6721" y="36"/>
                    <a:pt x="6740" y="36"/>
                  </a:cubicBezTo>
                  <a:lnTo>
                    <a:pt x="6781" y="35"/>
                  </a:lnTo>
                  <a:cubicBezTo>
                    <a:pt x="6765" y="34"/>
                    <a:pt x="6772" y="32"/>
                    <a:pt x="6806" y="32"/>
                  </a:cubicBezTo>
                  <a:lnTo>
                    <a:pt x="6808" y="31"/>
                  </a:lnTo>
                  <a:cubicBezTo>
                    <a:pt x="6752" y="31"/>
                    <a:pt x="6666" y="28"/>
                    <a:pt x="6631" y="30"/>
                  </a:cubicBezTo>
                  <a:lnTo>
                    <a:pt x="6641" y="29"/>
                  </a:lnTo>
                  <a:cubicBezTo>
                    <a:pt x="6577" y="28"/>
                    <a:pt x="6502" y="33"/>
                    <a:pt x="6472" y="29"/>
                  </a:cubicBezTo>
                  <a:cubicBezTo>
                    <a:pt x="6475" y="28"/>
                    <a:pt x="6459" y="29"/>
                    <a:pt x="6460" y="27"/>
                  </a:cubicBezTo>
                  <a:lnTo>
                    <a:pt x="6413" y="28"/>
                  </a:lnTo>
                  <a:lnTo>
                    <a:pt x="6423" y="27"/>
                  </a:lnTo>
                  <a:lnTo>
                    <a:pt x="6343" y="28"/>
                  </a:lnTo>
                  <a:lnTo>
                    <a:pt x="6345" y="27"/>
                  </a:lnTo>
                  <a:lnTo>
                    <a:pt x="6253" y="32"/>
                  </a:lnTo>
                  <a:cubicBezTo>
                    <a:pt x="6253" y="33"/>
                    <a:pt x="6255" y="33"/>
                    <a:pt x="6242" y="34"/>
                  </a:cubicBezTo>
                  <a:cubicBezTo>
                    <a:pt x="6230" y="34"/>
                    <a:pt x="6220" y="34"/>
                    <a:pt x="6211" y="34"/>
                  </a:cubicBezTo>
                  <a:cubicBezTo>
                    <a:pt x="6211" y="34"/>
                    <a:pt x="6211" y="34"/>
                    <a:pt x="6211" y="34"/>
                  </a:cubicBezTo>
                  <a:lnTo>
                    <a:pt x="6211" y="34"/>
                  </a:lnTo>
                  <a:cubicBezTo>
                    <a:pt x="6191" y="34"/>
                    <a:pt x="6178" y="32"/>
                    <a:pt x="6154" y="32"/>
                  </a:cubicBezTo>
                  <a:lnTo>
                    <a:pt x="6229" y="32"/>
                  </a:lnTo>
                  <a:cubicBezTo>
                    <a:pt x="6235" y="30"/>
                    <a:pt x="6228" y="29"/>
                    <a:pt x="6192" y="27"/>
                  </a:cubicBezTo>
                  <a:cubicBezTo>
                    <a:pt x="6207" y="27"/>
                    <a:pt x="6213" y="26"/>
                    <a:pt x="6195" y="26"/>
                  </a:cubicBezTo>
                  <a:cubicBezTo>
                    <a:pt x="6192" y="26"/>
                    <a:pt x="6146" y="27"/>
                    <a:pt x="6163" y="28"/>
                  </a:cubicBezTo>
                  <a:cubicBezTo>
                    <a:pt x="6092" y="29"/>
                    <a:pt x="5978" y="25"/>
                    <a:pt x="5870" y="28"/>
                  </a:cubicBezTo>
                  <a:cubicBezTo>
                    <a:pt x="5947" y="26"/>
                    <a:pt x="5808" y="25"/>
                    <a:pt x="5894" y="25"/>
                  </a:cubicBezTo>
                  <a:cubicBezTo>
                    <a:pt x="5834" y="22"/>
                    <a:pt x="5842" y="27"/>
                    <a:pt x="5781" y="27"/>
                  </a:cubicBezTo>
                  <a:cubicBezTo>
                    <a:pt x="5776" y="26"/>
                    <a:pt x="5814" y="27"/>
                    <a:pt x="5828" y="25"/>
                  </a:cubicBezTo>
                  <a:cubicBezTo>
                    <a:pt x="5727" y="24"/>
                    <a:pt x="5657" y="29"/>
                    <a:pt x="5558" y="29"/>
                  </a:cubicBezTo>
                  <a:lnTo>
                    <a:pt x="5554" y="27"/>
                  </a:lnTo>
                  <a:lnTo>
                    <a:pt x="5493" y="27"/>
                  </a:lnTo>
                  <a:close/>
                  <a:moveTo>
                    <a:pt x="7145" y="32"/>
                  </a:moveTo>
                  <a:lnTo>
                    <a:pt x="7145" y="32"/>
                  </a:lnTo>
                  <a:cubicBezTo>
                    <a:pt x="7151" y="32"/>
                    <a:pt x="7153" y="31"/>
                    <a:pt x="7153" y="31"/>
                  </a:cubicBezTo>
                  <a:cubicBezTo>
                    <a:pt x="7028" y="36"/>
                    <a:pt x="6926" y="37"/>
                    <a:pt x="6859" y="36"/>
                  </a:cubicBezTo>
                  <a:cubicBezTo>
                    <a:pt x="6872" y="38"/>
                    <a:pt x="6932" y="40"/>
                    <a:pt x="6961" y="41"/>
                  </a:cubicBezTo>
                  <a:lnTo>
                    <a:pt x="6936" y="43"/>
                  </a:lnTo>
                  <a:lnTo>
                    <a:pt x="6920" y="41"/>
                  </a:lnTo>
                  <a:lnTo>
                    <a:pt x="6876" y="43"/>
                  </a:lnTo>
                  <a:cubicBezTo>
                    <a:pt x="6888" y="44"/>
                    <a:pt x="6924" y="44"/>
                    <a:pt x="6947" y="45"/>
                  </a:cubicBezTo>
                  <a:lnTo>
                    <a:pt x="7046" y="41"/>
                  </a:lnTo>
                  <a:lnTo>
                    <a:pt x="6986" y="40"/>
                  </a:lnTo>
                  <a:cubicBezTo>
                    <a:pt x="7002" y="40"/>
                    <a:pt x="7082" y="40"/>
                    <a:pt x="7114" y="40"/>
                  </a:cubicBezTo>
                  <a:cubicBezTo>
                    <a:pt x="7115" y="38"/>
                    <a:pt x="7060" y="37"/>
                    <a:pt x="7053" y="39"/>
                  </a:cubicBezTo>
                  <a:cubicBezTo>
                    <a:pt x="7047" y="37"/>
                    <a:pt x="7110" y="38"/>
                    <a:pt x="7070" y="36"/>
                  </a:cubicBezTo>
                  <a:cubicBezTo>
                    <a:pt x="7117" y="34"/>
                    <a:pt x="7193" y="36"/>
                    <a:pt x="7228" y="37"/>
                  </a:cubicBezTo>
                  <a:lnTo>
                    <a:pt x="7234" y="39"/>
                  </a:lnTo>
                  <a:cubicBezTo>
                    <a:pt x="7272" y="41"/>
                    <a:pt x="7260" y="36"/>
                    <a:pt x="7305" y="38"/>
                  </a:cubicBezTo>
                  <a:cubicBezTo>
                    <a:pt x="7249" y="38"/>
                    <a:pt x="7315" y="41"/>
                    <a:pt x="7270" y="41"/>
                  </a:cubicBezTo>
                  <a:cubicBezTo>
                    <a:pt x="7284" y="42"/>
                    <a:pt x="7270" y="44"/>
                    <a:pt x="7315" y="44"/>
                  </a:cubicBezTo>
                  <a:cubicBezTo>
                    <a:pt x="7352" y="40"/>
                    <a:pt x="7362" y="46"/>
                    <a:pt x="7398" y="43"/>
                  </a:cubicBezTo>
                  <a:cubicBezTo>
                    <a:pt x="7421" y="44"/>
                    <a:pt x="7372" y="45"/>
                    <a:pt x="7418" y="46"/>
                  </a:cubicBezTo>
                  <a:cubicBezTo>
                    <a:pt x="7472" y="44"/>
                    <a:pt x="7469" y="43"/>
                    <a:pt x="7472" y="40"/>
                  </a:cubicBezTo>
                  <a:cubicBezTo>
                    <a:pt x="7422" y="39"/>
                    <a:pt x="7416" y="43"/>
                    <a:pt x="7375" y="42"/>
                  </a:cubicBezTo>
                  <a:lnTo>
                    <a:pt x="7456" y="38"/>
                  </a:lnTo>
                  <a:cubicBezTo>
                    <a:pt x="7441" y="38"/>
                    <a:pt x="7430" y="38"/>
                    <a:pt x="7421" y="38"/>
                  </a:cubicBezTo>
                  <a:cubicBezTo>
                    <a:pt x="7437" y="38"/>
                    <a:pt x="7451" y="37"/>
                    <a:pt x="7463" y="36"/>
                  </a:cubicBezTo>
                  <a:lnTo>
                    <a:pt x="7482" y="35"/>
                  </a:lnTo>
                  <a:cubicBezTo>
                    <a:pt x="7436" y="35"/>
                    <a:pt x="7395" y="35"/>
                    <a:pt x="7388" y="34"/>
                  </a:cubicBezTo>
                  <a:lnTo>
                    <a:pt x="7394" y="32"/>
                  </a:lnTo>
                  <a:cubicBezTo>
                    <a:pt x="7378" y="31"/>
                    <a:pt x="7352" y="32"/>
                    <a:pt x="7339" y="33"/>
                  </a:cubicBezTo>
                  <a:cubicBezTo>
                    <a:pt x="7299" y="33"/>
                    <a:pt x="7258" y="34"/>
                    <a:pt x="7249" y="33"/>
                  </a:cubicBezTo>
                  <a:lnTo>
                    <a:pt x="7264" y="32"/>
                  </a:lnTo>
                  <a:lnTo>
                    <a:pt x="7145" y="32"/>
                  </a:lnTo>
                  <a:close/>
                  <a:moveTo>
                    <a:pt x="7784" y="39"/>
                  </a:moveTo>
                  <a:lnTo>
                    <a:pt x="7784" y="39"/>
                  </a:lnTo>
                  <a:lnTo>
                    <a:pt x="7795" y="40"/>
                  </a:lnTo>
                  <a:lnTo>
                    <a:pt x="7764" y="41"/>
                  </a:lnTo>
                  <a:cubicBezTo>
                    <a:pt x="7709" y="41"/>
                    <a:pt x="7664" y="37"/>
                    <a:pt x="7614" y="40"/>
                  </a:cubicBezTo>
                  <a:cubicBezTo>
                    <a:pt x="7591" y="39"/>
                    <a:pt x="7578" y="37"/>
                    <a:pt x="7566" y="36"/>
                  </a:cubicBezTo>
                  <a:lnTo>
                    <a:pt x="7597" y="36"/>
                  </a:lnTo>
                  <a:cubicBezTo>
                    <a:pt x="7737" y="32"/>
                    <a:pt x="7670" y="41"/>
                    <a:pt x="7784" y="39"/>
                  </a:cubicBezTo>
                  <a:close/>
                  <a:moveTo>
                    <a:pt x="4385" y="43"/>
                  </a:moveTo>
                  <a:lnTo>
                    <a:pt x="4385" y="43"/>
                  </a:lnTo>
                  <a:cubicBezTo>
                    <a:pt x="4401" y="40"/>
                    <a:pt x="4455" y="40"/>
                    <a:pt x="4458" y="38"/>
                  </a:cubicBezTo>
                  <a:cubicBezTo>
                    <a:pt x="4462" y="37"/>
                    <a:pt x="4450" y="37"/>
                    <a:pt x="4437" y="37"/>
                  </a:cubicBezTo>
                  <a:lnTo>
                    <a:pt x="4392" y="36"/>
                  </a:lnTo>
                  <a:cubicBezTo>
                    <a:pt x="4391" y="37"/>
                    <a:pt x="4388" y="37"/>
                    <a:pt x="4383" y="37"/>
                  </a:cubicBezTo>
                  <a:cubicBezTo>
                    <a:pt x="4399" y="38"/>
                    <a:pt x="4409" y="38"/>
                    <a:pt x="4403" y="40"/>
                  </a:cubicBezTo>
                  <a:cubicBezTo>
                    <a:pt x="4362" y="37"/>
                    <a:pt x="4366" y="42"/>
                    <a:pt x="4322" y="42"/>
                  </a:cubicBezTo>
                  <a:cubicBezTo>
                    <a:pt x="4308" y="43"/>
                    <a:pt x="4371" y="43"/>
                    <a:pt x="4385" y="43"/>
                  </a:cubicBezTo>
                  <a:close/>
                  <a:moveTo>
                    <a:pt x="4129" y="37"/>
                  </a:moveTo>
                  <a:lnTo>
                    <a:pt x="4129" y="37"/>
                  </a:lnTo>
                  <a:lnTo>
                    <a:pt x="4138" y="35"/>
                  </a:lnTo>
                  <a:lnTo>
                    <a:pt x="4112" y="35"/>
                  </a:lnTo>
                  <a:cubicBezTo>
                    <a:pt x="4115" y="36"/>
                    <a:pt x="4118" y="37"/>
                    <a:pt x="4129" y="37"/>
                  </a:cubicBezTo>
                  <a:close/>
                  <a:moveTo>
                    <a:pt x="4049" y="35"/>
                  </a:moveTo>
                  <a:lnTo>
                    <a:pt x="4049" y="35"/>
                  </a:lnTo>
                  <a:lnTo>
                    <a:pt x="4053" y="35"/>
                  </a:lnTo>
                  <a:lnTo>
                    <a:pt x="4025" y="34"/>
                  </a:lnTo>
                  <a:cubicBezTo>
                    <a:pt x="4029" y="35"/>
                    <a:pt x="4036" y="35"/>
                    <a:pt x="4049" y="35"/>
                  </a:cubicBezTo>
                  <a:close/>
                  <a:moveTo>
                    <a:pt x="4812" y="35"/>
                  </a:moveTo>
                  <a:lnTo>
                    <a:pt x="4812" y="35"/>
                  </a:lnTo>
                  <a:cubicBezTo>
                    <a:pt x="4808" y="35"/>
                    <a:pt x="4804" y="35"/>
                    <a:pt x="4802" y="35"/>
                  </a:cubicBezTo>
                  <a:lnTo>
                    <a:pt x="4812" y="35"/>
                  </a:lnTo>
                  <a:close/>
                  <a:moveTo>
                    <a:pt x="4778" y="37"/>
                  </a:moveTo>
                  <a:lnTo>
                    <a:pt x="4778" y="37"/>
                  </a:lnTo>
                  <a:cubicBezTo>
                    <a:pt x="4817" y="38"/>
                    <a:pt x="4808" y="37"/>
                    <a:pt x="4814" y="36"/>
                  </a:cubicBezTo>
                  <a:lnTo>
                    <a:pt x="4773" y="36"/>
                  </a:lnTo>
                  <a:cubicBezTo>
                    <a:pt x="4778" y="36"/>
                    <a:pt x="4781" y="37"/>
                    <a:pt x="4778" y="37"/>
                  </a:cubicBezTo>
                  <a:close/>
                  <a:moveTo>
                    <a:pt x="4729" y="29"/>
                  </a:moveTo>
                  <a:lnTo>
                    <a:pt x="4729" y="29"/>
                  </a:lnTo>
                  <a:lnTo>
                    <a:pt x="4523" y="28"/>
                  </a:lnTo>
                  <a:cubicBezTo>
                    <a:pt x="4643" y="33"/>
                    <a:pt x="4728" y="36"/>
                    <a:pt x="4527" y="37"/>
                  </a:cubicBezTo>
                  <a:lnTo>
                    <a:pt x="4514" y="37"/>
                  </a:lnTo>
                  <a:cubicBezTo>
                    <a:pt x="4540" y="38"/>
                    <a:pt x="4586" y="38"/>
                    <a:pt x="4628" y="37"/>
                  </a:cubicBezTo>
                  <a:cubicBezTo>
                    <a:pt x="4662" y="35"/>
                    <a:pt x="4773" y="29"/>
                    <a:pt x="4772" y="28"/>
                  </a:cubicBezTo>
                  <a:cubicBezTo>
                    <a:pt x="4760" y="27"/>
                    <a:pt x="4742" y="28"/>
                    <a:pt x="4720" y="28"/>
                  </a:cubicBezTo>
                  <a:lnTo>
                    <a:pt x="4729" y="29"/>
                  </a:lnTo>
                  <a:close/>
                  <a:moveTo>
                    <a:pt x="348" y="40"/>
                  </a:moveTo>
                  <a:lnTo>
                    <a:pt x="348" y="40"/>
                  </a:lnTo>
                  <a:cubicBezTo>
                    <a:pt x="352" y="40"/>
                    <a:pt x="354" y="40"/>
                    <a:pt x="356" y="40"/>
                  </a:cubicBezTo>
                  <a:cubicBezTo>
                    <a:pt x="354" y="40"/>
                    <a:pt x="356" y="40"/>
                    <a:pt x="348" y="40"/>
                  </a:cubicBezTo>
                  <a:close/>
                  <a:moveTo>
                    <a:pt x="3713" y="39"/>
                  </a:moveTo>
                  <a:lnTo>
                    <a:pt x="3713" y="39"/>
                  </a:lnTo>
                  <a:lnTo>
                    <a:pt x="3699" y="40"/>
                  </a:lnTo>
                  <a:lnTo>
                    <a:pt x="3706" y="39"/>
                  </a:lnTo>
                  <a:lnTo>
                    <a:pt x="3671" y="39"/>
                  </a:lnTo>
                  <a:lnTo>
                    <a:pt x="3656" y="39"/>
                  </a:lnTo>
                  <a:cubicBezTo>
                    <a:pt x="3658" y="39"/>
                    <a:pt x="3660" y="39"/>
                    <a:pt x="3661" y="39"/>
                  </a:cubicBezTo>
                  <a:lnTo>
                    <a:pt x="3650" y="38"/>
                  </a:lnTo>
                  <a:cubicBezTo>
                    <a:pt x="3622" y="40"/>
                    <a:pt x="3552" y="42"/>
                    <a:pt x="3532" y="43"/>
                  </a:cubicBezTo>
                  <a:cubicBezTo>
                    <a:pt x="3505" y="44"/>
                    <a:pt x="3473" y="44"/>
                    <a:pt x="3452" y="44"/>
                  </a:cubicBezTo>
                  <a:cubicBezTo>
                    <a:pt x="3471" y="44"/>
                    <a:pt x="3496" y="44"/>
                    <a:pt x="3489" y="43"/>
                  </a:cubicBezTo>
                  <a:cubicBezTo>
                    <a:pt x="3450" y="42"/>
                    <a:pt x="3431" y="39"/>
                    <a:pt x="3365" y="41"/>
                  </a:cubicBezTo>
                  <a:lnTo>
                    <a:pt x="3404" y="41"/>
                  </a:lnTo>
                  <a:lnTo>
                    <a:pt x="3316" y="45"/>
                  </a:lnTo>
                  <a:cubicBezTo>
                    <a:pt x="3286" y="44"/>
                    <a:pt x="3360" y="43"/>
                    <a:pt x="3372" y="42"/>
                  </a:cubicBezTo>
                  <a:cubicBezTo>
                    <a:pt x="3304" y="44"/>
                    <a:pt x="3247" y="39"/>
                    <a:pt x="3216" y="42"/>
                  </a:cubicBezTo>
                  <a:cubicBezTo>
                    <a:pt x="3211" y="40"/>
                    <a:pt x="3204" y="37"/>
                    <a:pt x="3159" y="37"/>
                  </a:cubicBezTo>
                  <a:cubicBezTo>
                    <a:pt x="3191" y="40"/>
                    <a:pt x="3132" y="39"/>
                    <a:pt x="3159" y="41"/>
                  </a:cubicBezTo>
                  <a:cubicBezTo>
                    <a:pt x="3143" y="42"/>
                    <a:pt x="3109" y="41"/>
                    <a:pt x="3106" y="42"/>
                  </a:cubicBezTo>
                  <a:lnTo>
                    <a:pt x="3110" y="41"/>
                  </a:lnTo>
                  <a:cubicBezTo>
                    <a:pt x="3034" y="38"/>
                    <a:pt x="3009" y="43"/>
                    <a:pt x="2976" y="45"/>
                  </a:cubicBezTo>
                  <a:cubicBezTo>
                    <a:pt x="2885" y="46"/>
                    <a:pt x="2843" y="45"/>
                    <a:pt x="2768" y="45"/>
                  </a:cubicBezTo>
                  <a:cubicBezTo>
                    <a:pt x="2765" y="44"/>
                    <a:pt x="2745" y="40"/>
                    <a:pt x="2715" y="40"/>
                  </a:cubicBezTo>
                  <a:cubicBezTo>
                    <a:pt x="2701" y="42"/>
                    <a:pt x="2633" y="43"/>
                    <a:pt x="2626" y="45"/>
                  </a:cubicBezTo>
                  <a:cubicBezTo>
                    <a:pt x="2680" y="46"/>
                    <a:pt x="2670" y="43"/>
                    <a:pt x="2702" y="43"/>
                  </a:cubicBezTo>
                  <a:cubicBezTo>
                    <a:pt x="2729" y="45"/>
                    <a:pt x="2705" y="45"/>
                    <a:pt x="2741" y="46"/>
                  </a:cubicBezTo>
                  <a:cubicBezTo>
                    <a:pt x="2712" y="46"/>
                    <a:pt x="2608" y="48"/>
                    <a:pt x="2576" y="46"/>
                  </a:cubicBezTo>
                  <a:lnTo>
                    <a:pt x="2587" y="45"/>
                  </a:lnTo>
                  <a:cubicBezTo>
                    <a:pt x="2536" y="44"/>
                    <a:pt x="2526" y="39"/>
                    <a:pt x="2441" y="42"/>
                  </a:cubicBezTo>
                  <a:lnTo>
                    <a:pt x="2400" y="43"/>
                  </a:lnTo>
                  <a:cubicBezTo>
                    <a:pt x="2402" y="43"/>
                    <a:pt x="2402" y="43"/>
                    <a:pt x="2403" y="43"/>
                  </a:cubicBezTo>
                  <a:cubicBezTo>
                    <a:pt x="2336" y="43"/>
                    <a:pt x="2354" y="40"/>
                    <a:pt x="2280" y="42"/>
                  </a:cubicBezTo>
                  <a:cubicBezTo>
                    <a:pt x="2286" y="42"/>
                    <a:pt x="2283" y="42"/>
                    <a:pt x="2288" y="42"/>
                  </a:cubicBezTo>
                  <a:cubicBezTo>
                    <a:pt x="2246" y="40"/>
                    <a:pt x="2204" y="43"/>
                    <a:pt x="2172" y="44"/>
                  </a:cubicBezTo>
                  <a:cubicBezTo>
                    <a:pt x="2153" y="42"/>
                    <a:pt x="2177" y="42"/>
                    <a:pt x="2189" y="40"/>
                  </a:cubicBezTo>
                  <a:cubicBezTo>
                    <a:pt x="2115" y="40"/>
                    <a:pt x="2035" y="43"/>
                    <a:pt x="1989" y="45"/>
                  </a:cubicBezTo>
                  <a:lnTo>
                    <a:pt x="1941" y="44"/>
                  </a:lnTo>
                  <a:cubicBezTo>
                    <a:pt x="1969" y="43"/>
                    <a:pt x="2004" y="41"/>
                    <a:pt x="1995" y="40"/>
                  </a:cubicBezTo>
                  <a:cubicBezTo>
                    <a:pt x="1969" y="41"/>
                    <a:pt x="1974" y="42"/>
                    <a:pt x="1937" y="41"/>
                  </a:cubicBezTo>
                  <a:cubicBezTo>
                    <a:pt x="1943" y="40"/>
                    <a:pt x="1959" y="39"/>
                    <a:pt x="1976" y="37"/>
                  </a:cubicBezTo>
                  <a:cubicBezTo>
                    <a:pt x="1900" y="35"/>
                    <a:pt x="1959" y="42"/>
                    <a:pt x="1905" y="38"/>
                  </a:cubicBezTo>
                  <a:cubicBezTo>
                    <a:pt x="1881" y="38"/>
                    <a:pt x="1867" y="40"/>
                    <a:pt x="1865" y="41"/>
                  </a:cubicBezTo>
                  <a:lnTo>
                    <a:pt x="1821" y="39"/>
                  </a:lnTo>
                  <a:cubicBezTo>
                    <a:pt x="1816" y="41"/>
                    <a:pt x="1762" y="41"/>
                    <a:pt x="1727" y="42"/>
                  </a:cubicBezTo>
                  <a:cubicBezTo>
                    <a:pt x="1722" y="42"/>
                    <a:pt x="1755" y="44"/>
                    <a:pt x="1769" y="43"/>
                  </a:cubicBezTo>
                  <a:cubicBezTo>
                    <a:pt x="1766" y="44"/>
                    <a:pt x="1728" y="45"/>
                    <a:pt x="1704" y="45"/>
                  </a:cubicBezTo>
                  <a:cubicBezTo>
                    <a:pt x="1695" y="41"/>
                    <a:pt x="1546" y="46"/>
                    <a:pt x="1574" y="41"/>
                  </a:cubicBezTo>
                  <a:cubicBezTo>
                    <a:pt x="1466" y="42"/>
                    <a:pt x="1313" y="43"/>
                    <a:pt x="1241" y="44"/>
                  </a:cubicBezTo>
                  <a:cubicBezTo>
                    <a:pt x="1218" y="43"/>
                    <a:pt x="1170" y="43"/>
                    <a:pt x="1198" y="41"/>
                  </a:cubicBezTo>
                  <a:cubicBezTo>
                    <a:pt x="1111" y="41"/>
                    <a:pt x="1066" y="45"/>
                    <a:pt x="979" y="44"/>
                  </a:cubicBezTo>
                  <a:cubicBezTo>
                    <a:pt x="972" y="44"/>
                    <a:pt x="1018" y="44"/>
                    <a:pt x="1015" y="43"/>
                  </a:cubicBezTo>
                  <a:cubicBezTo>
                    <a:pt x="958" y="44"/>
                    <a:pt x="912" y="41"/>
                    <a:pt x="824" y="42"/>
                  </a:cubicBezTo>
                  <a:cubicBezTo>
                    <a:pt x="839" y="42"/>
                    <a:pt x="843" y="41"/>
                    <a:pt x="845" y="41"/>
                  </a:cubicBezTo>
                  <a:cubicBezTo>
                    <a:pt x="847" y="41"/>
                    <a:pt x="809" y="42"/>
                    <a:pt x="786" y="43"/>
                  </a:cubicBezTo>
                  <a:cubicBezTo>
                    <a:pt x="773" y="42"/>
                    <a:pt x="803" y="42"/>
                    <a:pt x="796" y="42"/>
                  </a:cubicBezTo>
                  <a:cubicBezTo>
                    <a:pt x="626" y="40"/>
                    <a:pt x="496" y="45"/>
                    <a:pt x="327" y="44"/>
                  </a:cubicBezTo>
                  <a:cubicBezTo>
                    <a:pt x="376" y="44"/>
                    <a:pt x="394" y="42"/>
                    <a:pt x="394" y="41"/>
                  </a:cubicBezTo>
                  <a:lnTo>
                    <a:pt x="347" y="41"/>
                  </a:lnTo>
                  <a:cubicBezTo>
                    <a:pt x="329" y="42"/>
                    <a:pt x="293" y="42"/>
                    <a:pt x="263" y="43"/>
                  </a:cubicBezTo>
                  <a:cubicBezTo>
                    <a:pt x="260" y="42"/>
                    <a:pt x="245" y="42"/>
                    <a:pt x="260" y="41"/>
                  </a:cubicBezTo>
                  <a:cubicBezTo>
                    <a:pt x="167" y="38"/>
                    <a:pt x="114" y="45"/>
                    <a:pt x="0" y="44"/>
                  </a:cubicBezTo>
                  <a:lnTo>
                    <a:pt x="138" y="39"/>
                  </a:lnTo>
                  <a:lnTo>
                    <a:pt x="104" y="37"/>
                  </a:lnTo>
                  <a:lnTo>
                    <a:pt x="165" y="35"/>
                  </a:lnTo>
                  <a:cubicBezTo>
                    <a:pt x="129" y="33"/>
                    <a:pt x="97" y="36"/>
                    <a:pt x="92" y="34"/>
                  </a:cubicBezTo>
                  <a:cubicBezTo>
                    <a:pt x="100" y="34"/>
                    <a:pt x="119" y="34"/>
                    <a:pt x="119" y="33"/>
                  </a:cubicBezTo>
                  <a:cubicBezTo>
                    <a:pt x="84" y="32"/>
                    <a:pt x="82" y="34"/>
                    <a:pt x="55" y="34"/>
                  </a:cubicBezTo>
                  <a:cubicBezTo>
                    <a:pt x="125" y="30"/>
                    <a:pt x="260" y="31"/>
                    <a:pt x="333" y="30"/>
                  </a:cubicBezTo>
                  <a:cubicBezTo>
                    <a:pt x="345" y="30"/>
                    <a:pt x="324" y="31"/>
                    <a:pt x="322" y="31"/>
                  </a:cubicBezTo>
                  <a:cubicBezTo>
                    <a:pt x="351" y="31"/>
                    <a:pt x="369" y="32"/>
                    <a:pt x="407" y="32"/>
                  </a:cubicBezTo>
                  <a:cubicBezTo>
                    <a:pt x="430" y="30"/>
                    <a:pt x="389" y="30"/>
                    <a:pt x="371" y="30"/>
                  </a:cubicBezTo>
                  <a:cubicBezTo>
                    <a:pt x="373" y="29"/>
                    <a:pt x="382" y="29"/>
                    <a:pt x="403" y="29"/>
                  </a:cubicBezTo>
                  <a:cubicBezTo>
                    <a:pt x="408" y="31"/>
                    <a:pt x="516" y="30"/>
                    <a:pt x="543" y="32"/>
                  </a:cubicBezTo>
                  <a:cubicBezTo>
                    <a:pt x="653" y="32"/>
                    <a:pt x="525" y="27"/>
                    <a:pt x="633" y="28"/>
                  </a:cubicBezTo>
                  <a:lnTo>
                    <a:pt x="665" y="30"/>
                  </a:lnTo>
                  <a:cubicBezTo>
                    <a:pt x="727" y="29"/>
                    <a:pt x="808" y="27"/>
                    <a:pt x="878" y="28"/>
                  </a:cubicBezTo>
                  <a:lnTo>
                    <a:pt x="864" y="28"/>
                  </a:lnTo>
                  <a:cubicBezTo>
                    <a:pt x="854" y="29"/>
                    <a:pt x="870" y="29"/>
                    <a:pt x="877" y="30"/>
                  </a:cubicBezTo>
                  <a:cubicBezTo>
                    <a:pt x="931" y="31"/>
                    <a:pt x="979" y="28"/>
                    <a:pt x="1011" y="30"/>
                  </a:cubicBezTo>
                  <a:cubicBezTo>
                    <a:pt x="1072" y="28"/>
                    <a:pt x="1173" y="26"/>
                    <a:pt x="1243" y="25"/>
                  </a:cubicBezTo>
                  <a:cubicBezTo>
                    <a:pt x="1262" y="28"/>
                    <a:pt x="1152" y="28"/>
                    <a:pt x="1123" y="30"/>
                  </a:cubicBezTo>
                  <a:lnTo>
                    <a:pt x="1187" y="30"/>
                  </a:lnTo>
                  <a:cubicBezTo>
                    <a:pt x="1147" y="30"/>
                    <a:pt x="1132" y="31"/>
                    <a:pt x="1108" y="32"/>
                  </a:cubicBezTo>
                  <a:cubicBezTo>
                    <a:pt x="1164" y="33"/>
                    <a:pt x="1182" y="30"/>
                    <a:pt x="1235" y="30"/>
                  </a:cubicBezTo>
                  <a:cubicBezTo>
                    <a:pt x="1231" y="30"/>
                    <a:pt x="1238" y="31"/>
                    <a:pt x="1262" y="31"/>
                  </a:cubicBezTo>
                  <a:lnTo>
                    <a:pt x="1269" y="29"/>
                  </a:lnTo>
                  <a:cubicBezTo>
                    <a:pt x="1269" y="29"/>
                    <a:pt x="1272" y="29"/>
                    <a:pt x="1280" y="29"/>
                  </a:cubicBezTo>
                  <a:lnTo>
                    <a:pt x="1373" y="28"/>
                  </a:lnTo>
                  <a:cubicBezTo>
                    <a:pt x="1353" y="27"/>
                    <a:pt x="1352" y="26"/>
                    <a:pt x="1328" y="26"/>
                  </a:cubicBezTo>
                  <a:cubicBezTo>
                    <a:pt x="1337" y="27"/>
                    <a:pt x="1316" y="27"/>
                    <a:pt x="1292" y="27"/>
                  </a:cubicBezTo>
                  <a:cubicBezTo>
                    <a:pt x="1313" y="26"/>
                    <a:pt x="1269" y="26"/>
                    <a:pt x="1269" y="25"/>
                  </a:cubicBezTo>
                  <a:cubicBezTo>
                    <a:pt x="1318" y="25"/>
                    <a:pt x="1377" y="25"/>
                    <a:pt x="1409" y="24"/>
                  </a:cubicBezTo>
                  <a:lnTo>
                    <a:pt x="1419" y="26"/>
                  </a:lnTo>
                  <a:lnTo>
                    <a:pt x="1546" y="26"/>
                  </a:lnTo>
                  <a:lnTo>
                    <a:pt x="1536" y="27"/>
                  </a:lnTo>
                  <a:cubicBezTo>
                    <a:pt x="1591" y="27"/>
                    <a:pt x="1646" y="26"/>
                    <a:pt x="1695" y="28"/>
                  </a:cubicBezTo>
                  <a:cubicBezTo>
                    <a:pt x="1745" y="26"/>
                    <a:pt x="1807" y="24"/>
                    <a:pt x="1848" y="22"/>
                  </a:cubicBezTo>
                  <a:cubicBezTo>
                    <a:pt x="1869" y="20"/>
                    <a:pt x="1993" y="25"/>
                    <a:pt x="2049" y="21"/>
                  </a:cubicBezTo>
                  <a:cubicBezTo>
                    <a:pt x="2052" y="22"/>
                    <a:pt x="2010" y="23"/>
                    <a:pt x="1991" y="24"/>
                  </a:cubicBezTo>
                  <a:cubicBezTo>
                    <a:pt x="2028" y="24"/>
                    <a:pt x="2058" y="22"/>
                    <a:pt x="2070" y="24"/>
                  </a:cubicBezTo>
                  <a:cubicBezTo>
                    <a:pt x="1986" y="23"/>
                    <a:pt x="2074" y="26"/>
                    <a:pt x="2037" y="27"/>
                  </a:cubicBezTo>
                  <a:cubicBezTo>
                    <a:pt x="2076" y="27"/>
                    <a:pt x="2117" y="26"/>
                    <a:pt x="2136" y="25"/>
                  </a:cubicBezTo>
                  <a:cubicBezTo>
                    <a:pt x="2073" y="25"/>
                    <a:pt x="2158" y="22"/>
                    <a:pt x="2094" y="23"/>
                  </a:cubicBezTo>
                  <a:cubicBezTo>
                    <a:pt x="2144" y="21"/>
                    <a:pt x="2211" y="20"/>
                    <a:pt x="2270" y="21"/>
                  </a:cubicBezTo>
                  <a:cubicBezTo>
                    <a:pt x="2270" y="22"/>
                    <a:pt x="2277" y="22"/>
                    <a:pt x="2299" y="23"/>
                  </a:cubicBezTo>
                  <a:lnTo>
                    <a:pt x="2317" y="21"/>
                  </a:lnTo>
                  <a:cubicBezTo>
                    <a:pt x="2344" y="21"/>
                    <a:pt x="2263" y="23"/>
                    <a:pt x="2319" y="23"/>
                  </a:cubicBezTo>
                  <a:cubicBezTo>
                    <a:pt x="2376" y="21"/>
                    <a:pt x="2491" y="25"/>
                    <a:pt x="2516" y="20"/>
                  </a:cubicBezTo>
                  <a:cubicBezTo>
                    <a:pt x="2560" y="22"/>
                    <a:pt x="2433" y="22"/>
                    <a:pt x="2499" y="24"/>
                  </a:cubicBezTo>
                  <a:cubicBezTo>
                    <a:pt x="2461" y="26"/>
                    <a:pt x="2408" y="24"/>
                    <a:pt x="2396" y="26"/>
                  </a:cubicBezTo>
                  <a:cubicBezTo>
                    <a:pt x="2433" y="26"/>
                    <a:pt x="2409" y="28"/>
                    <a:pt x="2433" y="28"/>
                  </a:cubicBezTo>
                  <a:lnTo>
                    <a:pt x="2475" y="27"/>
                  </a:lnTo>
                  <a:lnTo>
                    <a:pt x="2466" y="27"/>
                  </a:lnTo>
                  <a:cubicBezTo>
                    <a:pt x="2536" y="24"/>
                    <a:pt x="2647" y="25"/>
                    <a:pt x="2737" y="25"/>
                  </a:cubicBezTo>
                  <a:cubicBezTo>
                    <a:pt x="2812" y="22"/>
                    <a:pt x="2865" y="19"/>
                    <a:pt x="2956" y="19"/>
                  </a:cubicBezTo>
                  <a:cubicBezTo>
                    <a:pt x="2929" y="20"/>
                    <a:pt x="3031" y="20"/>
                    <a:pt x="2974" y="23"/>
                  </a:cubicBezTo>
                  <a:cubicBezTo>
                    <a:pt x="3016" y="24"/>
                    <a:pt x="3058" y="22"/>
                    <a:pt x="3058" y="21"/>
                  </a:cubicBezTo>
                  <a:cubicBezTo>
                    <a:pt x="3021" y="21"/>
                    <a:pt x="3045" y="21"/>
                    <a:pt x="3014" y="21"/>
                  </a:cubicBezTo>
                  <a:cubicBezTo>
                    <a:pt x="3035" y="19"/>
                    <a:pt x="3084" y="19"/>
                    <a:pt x="3104" y="20"/>
                  </a:cubicBezTo>
                  <a:cubicBezTo>
                    <a:pt x="3094" y="20"/>
                    <a:pt x="3098" y="20"/>
                    <a:pt x="3096" y="21"/>
                  </a:cubicBezTo>
                  <a:cubicBezTo>
                    <a:pt x="3140" y="21"/>
                    <a:pt x="3117" y="19"/>
                    <a:pt x="3149" y="19"/>
                  </a:cubicBezTo>
                  <a:cubicBezTo>
                    <a:pt x="3159" y="20"/>
                    <a:pt x="3220" y="19"/>
                    <a:pt x="3249" y="20"/>
                  </a:cubicBezTo>
                  <a:lnTo>
                    <a:pt x="3291" y="17"/>
                  </a:lnTo>
                  <a:cubicBezTo>
                    <a:pt x="3268" y="19"/>
                    <a:pt x="3332" y="18"/>
                    <a:pt x="3338" y="19"/>
                  </a:cubicBezTo>
                  <a:cubicBezTo>
                    <a:pt x="3369" y="18"/>
                    <a:pt x="3394" y="16"/>
                    <a:pt x="3440" y="16"/>
                  </a:cubicBezTo>
                  <a:cubicBezTo>
                    <a:pt x="3421" y="17"/>
                    <a:pt x="3483" y="17"/>
                    <a:pt x="3483" y="19"/>
                  </a:cubicBezTo>
                  <a:cubicBezTo>
                    <a:pt x="3562" y="21"/>
                    <a:pt x="3614" y="14"/>
                    <a:pt x="3689" y="17"/>
                  </a:cubicBezTo>
                  <a:cubicBezTo>
                    <a:pt x="3687" y="17"/>
                    <a:pt x="3672" y="18"/>
                    <a:pt x="3694" y="19"/>
                  </a:cubicBezTo>
                  <a:cubicBezTo>
                    <a:pt x="3711" y="18"/>
                    <a:pt x="3741" y="18"/>
                    <a:pt x="3760" y="18"/>
                  </a:cubicBezTo>
                  <a:lnTo>
                    <a:pt x="3759" y="18"/>
                  </a:lnTo>
                  <a:lnTo>
                    <a:pt x="3760" y="18"/>
                  </a:lnTo>
                  <a:cubicBezTo>
                    <a:pt x="3769" y="18"/>
                    <a:pt x="3775" y="18"/>
                    <a:pt x="3775" y="17"/>
                  </a:cubicBezTo>
                  <a:cubicBezTo>
                    <a:pt x="3807" y="15"/>
                    <a:pt x="3823" y="14"/>
                    <a:pt x="3885" y="12"/>
                  </a:cubicBezTo>
                  <a:cubicBezTo>
                    <a:pt x="3881" y="10"/>
                    <a:pt x="3828" y="11"/>
                    <a:pt x="3805" y="12"/>
                  </a:cubicBezTo>
                  <a:lnTo>
                    <a:pt x="3786" y="14"/>
                  </a:lnTo>
                  <a:cubicBezTo>
                    <a:pt x="3767" y="11"/>
                    <a:pt x="3730" y="14"/>
                    <a:pt x="3715" y="13"/>
                  </a:cubicBezTo>
                  <a:cubicBezTo>
                    <a:pt x="3753" y="10"/>
                    <a:pt x="3860" y="11"/>
                    <a:pt x="3924" y="8"/>
                  </a:cubicBezTo>
                  <a:cubicBezTo>
                    <a:pt x="3885" y="6"/>
                    <a:pt x="3800" y="5"/>
                    <a:pt x="3725" y="6"/>
                  </a:cubicBezTo>
                  <a:lnTo>
                    <a:pt x="3758" y="7"/>
                  </a:lnTo>
                  <a:lnTo>
                    <a:pt x="3719" y="7"/>
                  </a:lnTo>
                  <a:lnTo>
                    <a:pt x="3757" y="9"/>
                  </a:lnTo>
                  <a:lnTo>
                    <a:pt x="3654" y="9"/>
                  </a:lnTo>
                  <a:cubicBezTo>
                    <a:pt x="3693" y="9"/>
                    <a:pt x="3709" y="12"/>
                    <a:pt x="3687" y="11"/>
                  </a:cubicBezTo>
                  <a:cubicBezTo>
                    <a:pt x="3643" y="10"/>
                    <a:pt x="3641" y="13"/>
                    <a:pt x="3608" y="13"/>
                  </a:cubicBezTo>
                  <a:cubicBezTo>
                    <a:pt x="3626" y="13"/>
                    <a:pt x="3650" y="13"/>
                    <a:pt x="3635" y="14"/>
                  </a:cubicBezTo>
                  <a:cubicBezTo>
                    <a:pt x="3569" y="12"/>
                    <a:pt x="3551" y="13"/>
                    <a:pt x="3492" y="11"/>
                  </a:cubicBezTo>
                  <a:cubicBezTo>
                    <a:pt x="3499" y="14"/>
                    <a:pt x="3417" y="11"/>
                    <a:pt x="3408" y="14"/>
                  </a:cubicBezTo>
                  <a:lnTo>
                    <a:pt x="3436" y="14"/>
                  </a:lnTo>
                  <a:lnTo>
                    <a:pt x="3377" y="16"/>
                  </a:lnTo>
                  <a:cubicBezTo>
                    <a:pt x="3323" y="14"/>
                    <a:pt x="3425" y="14"/>
                    <a:pt x="3343" y="12"/>
                  </a:cubicBezTo>
                  <a:cubicBezTo>
                    <a:pt x="3266" y="12"/>
                    <a:pt x="3268" y="15"/>
                    <a:pt x="3208" y="15"/>
                  </a:cubicBezTo>
                  <a:cubicBezTo>
                    <a:pt x="3228" y="14"/>
                    <a:pt x="3276" y="12"/>
                    <a:pt x="3324" y="12"/>
                  </a:cubicBezTo>
                  <a:lnTo>
                    <a:pt x="3295" y="11"/>
                  </a:lnTo>
                  <a:cubicBezTo>
                    <a:pt x="3310" y="10"/>
                    <a:pt x="3377" y="10"/>
                    <a:pt x="3410" y="10"/>
                  </a:cubicBezTo>
                  <a:cubicBezTo>
                    <a:pt x="3355" y="12"/>
                    <a:pt x="3436" y="11"/>
                    <a:pt x="3461" y="12"/>
                  </a:cubicBezTo>
                  <a:cubicBezTo>
                    <a:pt x="3466" y="10"/>
                    <a:pt x="3431" y="11"/>
                    <a:pt x="3472" y="9"/>
                  </a:cubicBezTo>
                  <a:cubicBezTo>
                    <a:pt x="3433" y="9"/>
                    <a:pt x="3427" y="9"/>
                    <a:pt x="3378" y="9"/>
                  </a:cubicBezTo>
                  <a:cubicBezTo>
                    <a:pt x="3485" y="9"/>
                    <a:pt x="3474" y="3"/>
                    <a:pt x="3568" y="4"/>
                  </a:cubicBezTo>
                  <a:cubicBezTo>
                    <a:pt x="3525" y="4"/>
                    <a:pt x="3584" y="6"/>
                    <a:pt x="3589" y="7"/>
                  </a:cubicBezTo>
                  <a:lnTo>
                    <a:pt x="3667" y="6"/>
                  </a:lnTo>
                  <a:lnTo>
                    <a:pt x="3652" y="4"/>
                  </a:lnTo>
                  <a:cubicBezTo>
                    <a:pt x="3707" y="3"/>
                    <a:pt x="3726" y="8"/>
                    <a:pt x="3789" y="5"/>
                  </a:cubicBezTo>
                  <a:cubicBezTo>
                    <a:pt x="3797" y="4"/>
                    <a:pt x="3733" y="4"/>
                    <a:pt x="3745" y="4"/>
                  </a:cubicBezTo>
                  <a:cubicBezTo>
                    <a:pt x="3831" y="3"/>
                    <a:pt x="3862" y="6"/>
                    <a:pt x="3939" y="8"/>
                  </a:cubicBezTo>
                  <a:cubicBezTo>
                    <a:pt x="3944" y="7"/>
                    <a:pt x="3943" y="6"/>
                    <a:pt x="3970" y="4"/>
                  </a:cubicBezTo>
                  <a:cubicBezTo>
                    <a:pt x="3961" y="6"/>
                    <a:pt x="3981" y="7"/>
                    <a:pt x="3951" y="8"/>
                  </a:cubicBezTo>
                  <a:cubicBezTo>
                    <a:pt x="3976" y="8"/>
                    <a:pt x="4007" y="7"/>
                    <a:pt x="4029" y="7"/>
                  </a:cubicBezTo>
                  <a:cubicBezTo>
                    <a:pt x="3976" y="6"/>
                    <a:pt x="4051" y="4"/>
                    <a:pt x="4061" y="4"/>
                  </a:cubicBezTo>
                  <a:cubicBezTo>
                    <a:pt x="4089" y="4"/>
                    <a:pt x="4053" y="5"/>
                    <a:pt x="4036" y="5"/>
                  </a:cubicBezTo>
                  <a:cubicBezTo>
                    <a:pt x="4058" y="6"/>
                    <a:pt x="4084" y="8"/>
                    <a:pt x="4097" y="6"/>
                  </a:cubicBezTo>
                  <a:cubicBezTo>
                    <a:pt x="4098" y="7"/>
                    <a:pt x="4035" y="10"/>
                    <a:pt x="3994" y="11"/>
                  </a:cubicBezTo>
                  <a:lnTo>
                    <a:pt x="4021" y="11"/>
                  </a:lnTo>
                  <a:cubicBezTo>
                    <a:pt x="4002" y="12"/>
                    <a:pt x="3999" y="12"/>
                    <a:pt x="3971" y="11"/>
                  </a:cubicBezTo>
                  <a:cubicBezTo>
                    <a:pt x="3998" y="13"/>
                    <a:pt x="3995" y="14"/>
                    <a:pt x="3989" y="15"/>
                  </a:cubicBezTo>
                  <a:cubicBezTo>
                    <a:pt x="3986" y="15"/>
                    <a:pt x="3991" y="15"/>
                    <a:pt x="3988" y="15"/>
                  </a:cubicBezTo>
                  <a:cubicBezTo>
                    <a:pt x="3966" y="14"/>
                    <a:pt x="3949" y="15"/>
                    <a:pt x="3954" y="16"/>
                  </a:cubicBezTo>
                  <a:cubicBezTo>
                    <a:pt x="3934" y="18"/>
                    <a:pt x="3985" y="17"/>
                    <a:pt x="4000" y="18"/>
                  </a:cubicBezTo>
                  <a:lnTo>
                    <a:pt x="4033" y="18"/>
                  </a:lnTo>
                  <a:lnTo>
                    <a:pt x="4149" y="10"/>
                  </a:lnTo>
                  <a:cubicBezTo>
                    <a:pt x="4198" y="9"/>
                    <a:pt x="4220" y="11"/>
                    <a:pt x="4257" y="12"/>
                  </a:cubicBezTo>
                  <a:lnTo>
                    <a:pt x="4267" y="10"/>
                  </a:lnTo>
                  <a:cubicBezTo>
                    <a:pt x="4310" y="10"/>
                    <a:pt x="4351" y="11"/>
                    <a:pt x="4323" y="13"/>
                  </a:cubicBezTo>
                  <a:cubicBezTo>
                    <a:pt x="4322" y="13"/>
                    <a:pt x="4316" y="13"/>
                    <a:pt x="4307" y="13"/>
                  </a:cubicBezTo>
                  <a:cubicBezTo>
                    <a:pt x="4305" y="13"/>
                    <a:pt x="4303" y="13"/>
                    <a:pt x="4301" y="13"/>
                  </a:cubicBezTo>
                  <a:lnTo>
                    <a:pt x="4298" y="14"/>
                  </a:lnTo>
                  <a:lnTo>
                    <a:pt x="4376" y="12"/>
                  </a:lnTo>
                  <a:cubicBezTo>
                    <a:pt x="4298" y="15"/>
                    <a:pt x="4372" y="16"/>
                    <a:pt x="4359" y="19"/>
                  </a:cubicBezTo>
                  <a:lnTo>
                    <a:pt x="4438" y="18"/>
                  </a:lnTo>
                  <a:cubicBezTo>
                    <a:pt x="4390" y="17"/>
                    <a:pt x="4437" y="16"/>
                    <a:pt x="4454" y="16"/>
                  </a:cubicBezTo>
                  <a:cubicBezTo>
                    <a:pt x="4458" y="18"/>
                    <a:pt x="4517" y="16"/>
                    <a:pt x="4545" y="16"/>
                  </a:cubicBezTo>
                  <a:lnTo>
                    <a:pt x="4543" y="16"/>
                  </a:lnTo>
                  <a:cubicBezTo>
                    <a:pt x="4568" y="17"/>
                    <a:pt x="4613" y="17"/>
                    <a:pt x="4645" y="16"/>
                  </a:cubicBezTo>
                  <a:cubicBezTo>
                    <a:pt x="4643" y="16"/>
                    <a:pt x="4684" y="12"/>
                    <a:pt x="4704" y="10"/>
                  </a:cubicBezTo>
                  <a:cubicBezTo>
                    <a:pt x="4649" y="10"/>
                    <a:pt x="4682" y="9"/>
                    <a:pt x="4677" y="8"/>
                  </a:cubicBezTo>
                  <a:cubicBezTo>
                    <a:pt x="4683" y="8"/>
                    <a:pt x="4693" y="8"/>
                    <a:pt x="4694" y="8"/>
                  </a:cubicBezTo>
                  <a:cubicBezTo>
                    <a:pt x="4702" y="7"/>
                    <a:pt x="4684" y="7"/>
                    <a:pt x="4682" y="6"/>
                  </a:cubicBezTo>
                  <a:cubicBezTo>
                    <a:pt x="4624" y="7"/>
                    <a:pt x="4564" y="8"/>
                    <a:pt x="4541" y="10"/>
                  </a:cubicBezTo>
                  <a:cubicBezTo>
                    <a:pt x="4558" y="12"/>
                    <a:pt x="4571" y="9"/>
                    <a:pt x="4591" y="10"/>
                  </a:cubicBezTo>
                  <a:cubicBezTo>
                    <a:pt x="4562" y="12"/>
                    <a:pt x="4525" y="11"/>
                    <a:pt x="4477" y="11"/>
                  </a:cubicBezTo>
                  <a:lnTo>
                    <a:pt x="4461" y="10"/>
                  </a:lnTo>
                  <a:lnTo>
                    <a:pt x="4412" y="11"/>
                  </a:lnTo>
                  <a:cubicBezTo>
                    <a:pt x="4432" y="10"/>
                    <a:pt x="4420" y="8"/>
                    <a:pt x="4471" y="8"/>
                  </a:cubicBezTo>
                  <a:cubicBezTo>
                    <a:pt x="4465" y="6"/>
                    <a:pt x="4421" y="8"/>
                    <a:pt x="4389" y="8"/>
                  </a:cubicBezTo>
                  <a:lnTo>
                    <a:pt x="4373" y="10"/>
                  </a:lnTo>
                  <a:cubicBezTo>
                    <a:pt x="4380" y="9"/>
                    <a:pt x="4313" y="9"/>
                    <a:pt x="4360" y="7"/>
                  </a:cubicBezTo>
                  <a:lnTo>
                    <a:pt x="4438" y="5"/>
                  </a:lnTo>
                  <a:lnTo>
                    <a:pt x="4416" y="4"/>
                  </a:lnTo>
                  <a:lnTo>
                    <a:pt x="4481" y="4"/>
                  </a:lnTo>
                  <a:lnTo>
                    <a:pt x="4466" y="4"/>
                  </a:lnTo>
                  <a:cubicBezTo>
                    <a:pt x="4571" y="4"/>
                    <a:pt x="4497" y="8"/>
                    <a:pt x="4603" y="6"/>
                  </a:cubicBezTo>
                  <a:cubicBezTo>
                    <a:pt x="4636" y="4"/>
                    <a:pt x="4671" y="4"/>
                    <a:pt x="4736" y="4"/>
                  </a:cubicBezTo>
                  <a:cubicBezTo>
                    <a:pt x="4689" y="4"/>
                    <a:pt x="4731" y="5"/>
                    <a:pt x="4714" y="7"/>
                  </a:cubicBezTo>
                  <a:cubicBezTo>
                    <a:pt x="4761" y="8"/>
                    <a:pt x="4777" y="6"/>
                    <a:pt x="4802" y="4"/>
                  </a:cubicBezTo>
                  <a:cubicBezTo>
                    <a:pt x="4814" y="6"/>
                    <a:pt x="4823" y="7"/>
                    <a:pt x="4780" y="7"/>
                  </a:cubicBezTo>
                  <a:cubicBezTo>
                    <a:pt x="4775" y="10"/>
                    <a:pt x="4837" y="6"/>
                    <a:pt x="4840" y="9"/>
                  </a:cubicBezTo>
                  <a:cubicBezTo>
                    <a:pt x="4982" y="9"/>
                    <a:pt x="4954" y="0"/>
                    <a:pt x="5119" y="4"/>
                  </a:cubicBezTo>
                  <a:lnTo>
                    <a:pt x="5113" y="4"/>
                  </a:lnTo>
                  <a:cubicBezTo>
                    <a:pt x="5218" y="4"/>
                    <a:pt x="5279" y="4"/>
                    <a:pt x="5376" y="4"/>
                  </a:cubicBezTo>
                  <a:lnTo>
                    <a:pt x="5452" y="6"/>
                  </a:lnTo>
                  <a:cubicBezTo>
                    <a:pt x="5435" y="6"/>
                    <a:pt x="5389" y="9"/>
                    <a:pt x="5411" y="10"/>
                  </a:cubicBezTo>
                  <a:cubicBezTo>
                    <a:pt x="5373" y="7"/>
                    <a:pt x="5334" y="8"/>
                    <a:pt x="5294" y="7"/>
                  </a:cubicBezTo>
                  <a:cubicBezTo>
                    <a:pt x="5290" y="7"/>
                    <a:pt x="5306" y="8"/>
                    <a:pt x="5313" y="9"/>
                  </a:cubicBezTo>
                  <a:cubicBezTo>
                    <a:pt x="5289" y="9"/>
                    <a:pt x="5277" y="7"/>
                    <a:pt x="5245" y="8"/>
                  </a:cubicBezTo>
                  <a:cubicBezTo>
                    <a:pt x="5246" y="8"/>
                    <a:pt x="5281" y="9"/>
                    <a:pt x="5255" y="9"/>
                  </a:cubicBezTo>
                  <a:lnTo>
                    <a:pt x="5211" y="8"/>
                  </a:lnTo>
                  <a:cubicBezTo>
                    <a:pt x="5153" y="9"/>
                    <a:pt x="5183" y="12"/>
                    <a:pt x="5114" y="11"/>
                  </a:cubicBezTo>
                  <a:cubicBezTo>
                    <a:pt x="5127" y="10"/>
                    <a:pt x="5153" y="7"/>
                    <a:pt x="5180" y="7"/>
                  </a:cubicBezTo>
                  <a:cubicBezTo>
                    <a:pt x="5148" y="6"/>
                    <a:pt x="5221" y="6"/>
                    <a:pt x="5193" y="5"/>
                  </a:cubicBezTo>
                  <a:cubicBezTo>
                    <a:pt x="5148" y="7"/>
                    <a:pt x="5126" y="5"/>
                    <a:pt x="5066" y="7"/>
                  </a:cubicBezTo>
                  <a:cubicBezTo>
                    <a:pt x="5073" y="7"/>
                    <a:pt x="5075" y="6"/>
                    <a:pt x="5090" y="6"/>
                  </a:cubicBezTo>
                  <a:lnTo>
                    <a:pt x="5003" y="5"/>
                  </a:lnTo>
                  <a:cubicBezTo>
                    <a:pt x="5024" y="6"/>
                    <a:pt x="4931" y="7"/>
                    <a:pt x="4939" y="9"/>
                  </a:cubicBezTo>
                  <a:cubicBezTo>
                    <a:pt x="5032" y="10"/>
                    <a:pt x="5005" y="8"/>
                    <a:pt x="5110" y="9"/>
                  </a:cubicBezTo>
                  <a:cubicBezTo>
                    <a:pt x="5080" y="10"/>
                    <a:pt x="5042" y="12"/>
                    <a:pt x="5024" y="14"/>
                  </a:cubicBezTo>
                  <a:cubicBezTo>
                    <a:pt x="5023" y="14"/>
                    <a:pt x="5021" y="14"/>
                    <a:pt x="5018" y="14"/>
                  </a:cubicBezTo>
                  <a:cubicBezTo>
                    <a:pt x="5002" y="16"/>
                    <a:pt x="5018" y="17"/>
                    <a:pt x="5018" y="21"/>
                  </a:cubicBezTo>
                  <a:cubicBezTo>
                    <a:pt x="5066" y="18"/>
                    <a:pt x="5098" y="20"/>
                    <a:pt x="5155" y="19"/>
                  </a:cubicBezTo>
                  <a:cubicBezTo>
                    <a:pt x="5166" y="16"/>
                    <a:pt x="5122" y="16"/>
                    <a:pt x="5094" y="16"/>
                  </a:cubicBezTo>
                  <a:lnTo>
                    <a:pt x="5144" y="15"/>
                  </a:lnTo>
                  <a:lnTo>
                    <a:pt x="5134" y="16"/>
                  </a:lnTo>
                  <a:lnTo>
                    <a:pt x="5261" y="17"/>
                  </a:lnTo>
                  <a:cubicBezTo>
                    <a:pt x="5237" y="17"/>
                    <a:pt x="5229" y="18"/>
                    <a:pt x="5216" y="19"/>
                  </a:cubicBezTo>
                  <a:cubicBezTo>
                    <a:pt x="5233" y="19"/>
                    <a:pt x="5249" y="19"/>
                    <a:pt x="5266" y="20"/>
                  </a:cubicBezTo>
                  <a:cubicBezTo>
                    <a:pt x="5262" y="18"/>
                    <a:pt x="5265" y="17"/>
                    <a:pt x="5281" y="17"/>
                  </a:cubicBezTo>
                  <a:cubicBezTo>
                    <a:pt x="5362" y="17"/>
                    <a:pt x="5408" y="19"/>
                    <a:pt x="5438" y="21"/>
                  </a:cubicBezTo>
                  <a:lnTo>
                    <a:pt x="5447" y="21"/>
                  </a:lnTo>
                  <a:cubicBezTo>
                    <a:pt x="5434" y="19"/>
                    <a:pt x="5505" y="17"/>
                    <a:pt x="5531" y="15"/>
                  </a:cubicBezTo>
                  <a:cubicBezTo>
                    <a:pt x="5530" y="17"/>
                    <a:pt x="5573" y="16"/>
                    <a:pt x="5596" y="17"/>
                  </a:cubicBezTo>
                  <a:cubicBezTo>
                    <a:pt x="5609" y="15"/>
                    <a:pt x="5592" y="12"/>
                    <a:pt x="5564" y="10"/>
                  </a:cubicBezTo>
                  <a:cubicBezTo>
                    <a:pt x="5508" y="12"/>
                    <a:pt x="5533" y="12"/>
                    <a:pt x="5507" y="15"/>
                  </a:cubicBezTo>
                  <a:lnTo>
                    <a:pt x="5418" y="17"/>
                  </a:lnTo>
                  <a:lnTo>
                    <a:pt x="5438" y="15"/>
                  </a:lnTo>
                  <a:cubicBezTo>
                    <a:pt x="5394" y="15"/>
                    <a:pt x="5351" y="17"/>
                    <a:pt x="5354" y="15"/>
                  </a:cubicBezTo>
                  <a:cubicBezTo>
                    <a:pt x="5378" y="13"/>
                    <a:pt x="5416" y="14"/>
                    <a:pt x="5439" y="12"/>
                  </a:cubicBezTo>
                  <a:lnTo>
                    <a:pt x="5410" y="11"/>
                  </a:lnTo>
                  <a:cubicBezTo>
                    <a:pt x="5462" y="9"/>
                    <a:pt x="5437" y="14"/>
                    <a:pt x="5499" y="12"/>
                  </a:cubicBezTo>
                  <a:cubicBezTo>
                    <a:pt x="5476" y="10"/>
                    <a:pt x="5505" y="12"/>
                    <a:pt x="5532" y="10"/>
                  </a:cubicBezTo>
                  <a:cubicBezTo>
                    <a:pt x="5510" y="9"/>
                    <a:pt x="5422" y="11"/>
                    <a:pt x="5440" y="7"/>
                  </a:cubicBezTo>
                  <a:cubicBezTo>
                    <a:pt x="5473" y="6"/>
                    <a:pt x="5550" y="12"/>
                    <a:pt x="5593" y="8"/>
                  </a:cubicBezTo>
                  <a:lnTo>
                    <a:pt x="5590" y="8"/>
                  </a:lnTo>
                  <a:cubicBezTo>
                    <a:pt x="5654" y="9"/>
                    <a:pt x="5676" y="7"/>
                    <a:pt x="5700" y="5"/>
                  </a:cubicBezTo>
                  <a:cubicBezTo>
                    <a:pt x="5727" y="7"/>
                    <a:pt x="5764" y="5"/>
                    <a:pt x="5793" y="5"/>
                  </a:cubicBezTo>
                  <a:lnTo>
                    <a:pt x="5793" y="6"/>
                  </a:lnTo>
                  <a:lnTo>
                    <a:pt x="5834" y="5"/>
                  </a:lnTo>
                  <a:cubicBezTo>
                    <a:pt x="5814" y="7"/>
                    <a:pt x="5786" y="5"/>
                    <a:pt x="5750" y="6"/>
                  </a:cubicBezTo>
                  <a:lnTo>
                    <a:pt x="5755" y="8"/>
                  </a:lnTo>
                  <a:cubicBezTo>
                    <a:pt x="5714" y="5"/>
                    <a:pt x="5686" y="9"/>
                    <a:pt x="5655" y="10"/>
                  </a:cubicBezTo>
                  <a:cubicBezTo>
                    <a:pt x="5701" y="9"/>
                    <a:pt x="5785" y="11"/>
                    <a:pt x="5796" y="7"/>
                  </a:cubicBezTo>
                  <a:lnTo>
                    <a:pt x="5824" y="9"/>
                  </a:lnTo>
                  <a:lnTo>
                    <a:pt x="5838" y="8"/>
                  </a:lnTo>
                  <a:cubicBezTo>
                    <a:pt x="5859" y="10"/>
                    <a:pt x="5838" y="12"/>
                    <a:pt x="5796" y="13"/>
                  </a:cubicBezTo>
                  <a:cubicBezTo>
                    <a:pt x="5789" y="12"/>
                    <a:pt x="5786" y="12"/>
                    <a:pt x="5788" y="11"/>
                  </a:cubicBezTo>
                  <a:cubicBezTo>
                    <a:pt x="5769" y="12"/>
                    <a:pt x="5751" y="14"/>
                    <a:pt x="5705" y="13"/>
                  </a:cubicBezTo>
                  <a:lnTo>
                    <a:pt x="5730" y="12"/>
                  </a:lnTo>
                  <a:cubicBezTo>
                    <a:pt x="5672" y="12"/>
                    <a:pt x="5619" y="13"/>
                    <a:pt x="5600" y="15"/>
                  </a:cubicBezTo>
                  <a:cubicBezTo>
                    <a:pt x="5683" y="16"/>
                    <a:pt x="5765" y="16"/>
                    <a:pt x="5843" y="16"/>
                  </a:cubicBezTo>
                  <a:cubicBezTo>
                    <a:pt x="5866" y="11"/>
                    <a:pt x="5893" y="9"/>
                    <a:pt x="5905" y="5"/>
                  </a:cubicBezTo>
                  <a:cubicBezTo>
                    <a:pt x="5957" y="4"/>
                    <a:pt x="6029" y="4"/>
                    <a:pt x="6074" y="5"/>
                  </a:cubicBezTo>
                  <a:lnTo>
                    <a:pt x="6070" y="6"/>
                  </a:lnTo>
                  <a:cubicBezTo>
                    <a:pt x="6092" y="6"/>
                    <a:pt x="6113" y="6"/>
                    <a:pt x="6130" y="6"/>
                  </a:cubicBezTo>
                  <a:cubicBezTo>
                    <a:pt x="6153" y="7"/>
                    <a:pt x="6114" y="8"/>
                    <a:pt x="6130" y="8"/>
                  </a:cubicBezTo>
                  <a:lnTo>
                    <a:pt x="6205" y="7"/>
                  </a:lnTo>
                  <a:cubicBezTo>
                    <a:pt x="6201" y="9"/>
                    <a:pt x="6137" y="9"/>
                    <a:pt x="6107" y="9"/>
                  </a:cubicBezTo>
                  <a:cubicBezTo>
                    <a:pt x="6113" y="9"/>
                    <a:pt x="6124" y="8"/>
                    <a:pt x="6121" y="8"/>
                  </a:cubicBezTo>
                  <a:cubicBezTo>
                    <a:pt x="6086" y="7"/>
                    <a:pt x="6021" y="11"/>
                    <a:pt x="6006" y="8"/>
                  </a:cubicBezTo>
                  <a:cubicBezTo>
                    <a:pt x="5989" y="8"/>
                    <a:pt x="6040" y="6"/>
                    <a:pt x="5983" y="6"/>
                  </a:cubicBezTo>
                  <a:cubicBezTo>
                    <a:pt x="5944" y="5"/>
                    <a:pt x="5931" y="7"/>
                    <a:pt x="5927" y="8"/>
                  </a:cubicBezTo>
                  <a:cubicBezTo>
                    <a:pt x="5927" y="9"/>
                    <a:pt x="5988" y="9"/>
                    <a:pt x="5967" y="11"/>
                  </a:cubicBezTo>
                  <a:cubicBezTo>
                    <a:pt x="5997" y="11"/>
                    <a:pt x="6009" y="9"/>
                    <a:pt x="6047" y="10"/>
                  </a:cubicBezTo>
                  <a:cubicBezTo>
                    <a:pt x="6017" y="10"/>
                    <a:pt x="5977" y="12"/>
                    <a:pt x="5961" y="11"/>
                  </a:cubicBezTo>
                  <a:cubicBezTo>
                    <a:pt x="5902" y="13"/>
                    <a:pt x="5911" y="18"/>
                    <a:pt x="5938" y="18"/>
                  </a:cubicBezTo>
                  <a:cubicBezTo>
                    <a:pt x="5932" y="16"/>
                    <a:pt x="6046" y="16"/>
                    <a:pt x="5969" y="14"/>
                  </a:cubicBezTo>
                  <a:cubicBezTo>
                    <a:pt x="6003" y="12"/>
                    <a:pt x="6067" y="12"/>
                    <a:pt x="6112" y="11"/>
                  </a:cubicBezTo>
                  <a:lnTo>
                    <a:pt x="6110" y="11"/>
                  </a:lnTo>
                  <a:lnTo>
                    <a:pt x="6166" y="11"/>
                  </a:lnTo>
                  <a:cubicBezTo>
                    <a:pt x="6158" y="11"/>
                    <a:pt x="6141" y="12"/>
                    <a:pt x="6141" y="13"/>
                  </a:cubicBezTo>
                  <a:lnTo>
                    <a:pt x="6218" y="10"/>
                  </a:lnTo>
                  <a:cubicBezTo>
                    <a:pt x="6175" y="12"/>
                    <a:pt x="6246" y="11"/>
                    <a:pt x="6266" y="12"/>
                  </a:cubicBezTo>
                  <a:cubicBezTo>
                    <a:pt x="6274" y="11"/>
                    <a:pt x="6304" y="10"/>
                    <a:pt x="6275" y="9"/>
                  </a:cubicBezTo>
                  <a:cubicBezTo>
                    <a:pt x="6242" y="7"/>
                    <a:pt x="6256" y="9"/>
                    <a:pt x="6226" y="10"/>
                  </a:cubicBezTo>
                  <a:lnTo>
                    <a:pt x="6269" y="7"/>
                  </a:lnTo>
                  <a:lnTo>
                    <a:pt x="6272" y="7"/>
                  </a:lnTo>
                  <a:lnTo>
                    <a:pt x="6298" y="5"/>
                  </a:lnTo>
                  <a:cubicBezTo>
                    <a:pt x="6355" y="5"/>
                    <a:pt x="6272" y="10"/>
                    <a:pt x="6346" y="8"/>
                  </a:cubicBezTo>
                  <a:lnTo>
                    <a:pt x="6337" y="5"/>
                  </a:lnTo>
                  <a:cubicBezTo>
                    <a:pt x="6422" y="6"/>
                    <a:pt x="6532" y="9"/>
                    <a:pt x="6592" y="8"/>
                  </a:cubicBezTo>
                  <a:cubicBezTo>
                    <a:pt x="6575" y="9"/>
                    <a:pt x="6568" y="12"/>
                    <a:pt x="6591" y="14"/>
                  </a:cubicBezTo>
                  <a:cubicBezTo>
                    <a:pt x="6565" y="13"/>
                    <a:pt x="6513" y="13"/>
                    <a:pt x="6475" y="13"/>
                  </a:cubicBezTo>
                  <a:cubicBezTo>
                    <a:pt x="6468" y="13"/>
                    <a:pt x="6522" y="10"/>
                    <a:pt x="6563" y="11"/>
                  </a:cubicBezTo>
                  <a:cubicBezTo>
                    <a:pt x="6543" y="6"/>
                    <a:pt x="6461" y="13"/>
                    <a:pt x="6456" y="9"/>
                  </a:cubicBezTo>
                  <a:cubicBezTo>
                    <a:pt x="6352" y="7"/>
                    <a:pt x="6379" y="13"/>
                    <a:pt x="6291" y="10"/>
                  </a:cubicBezTo>
                  <a:cubicBezTo>
                    <a:pt x="6290" y="12"/>
                    <a:pt x="6266" y="11"/>
                    <a:pt x="6261" y="13"/>
                  </a:cubicBezTo>
                  <a:cubicBezTo>
                    <a:pt x="6287" y="17"/>
                    <a:pt x="6379" y="13"/>
                    <a:pt x="6436" y="14"/>
                  </a:cubicBezTo>
                  <a:cubicBezTo>
                    <a:pt x="6430" y="15"/>
                    <a:pt x="6419" y="15"/>
                    <a:pt x="6417" y="15"/>
                  </a:cubicBezTo>
                  <a:cubicBezTo>
                    <a:pt x="6457" y="16"/>
                    <a:pt x="6474" y="15"/>
                    <a:pt x="6503" y="15"/>
                  </a:cubicBezTo>
                  <a:lnTo>
                    <a:pt x="6499" y="14"/>
                  </a:lnTo>
                  <a:cubicBezTo>
                    <a:pt x="6549" y="12"/>
                    <a:pt x="6530" y="16"/>
                    <a:pt x="6559" y="17"/>
                  </a:cubicBezTo>
                  <a:cubicBezTo>
                    <a:pt x="6570" y="17"/>
                    <a:pt x="6611" y="17"/>
                    <a:pt x="6604" y="16"/>
                  </a:cubicBezTo>
                  <a:lnTo>
                    <a:pt x="6657" y="18"/>
                  </a:lnTo>
                  <a:lnTo>
                    <a:pt x="6655" y="16"/>
                  </a:lnTo>
                  <a:cubicBezTo>
                    <a:pt x="6685" y="15"/>
                    <a:pt x="6691" y="17"/>
                    <a:pt x="6718" y="16"/>
                  </a:cubicBezTo>
                  <a:lnTo>
                    <a:pt x="6719" y="14"/>
                  </a:lnTo>
                  <a:lnTo>
                    <a:pt x="6645" y="13"/>
                  </a:lnTo>
                  <a:cubicBezTo>
                    <a:pt x="6683" y="12"/>
                    <a:pt x="6656" y="11"/>
                    <a:pt x="6697" y="10"/>
                  </a:cubicBezTo>
                  <a:cubicBezTo>
                    <a:pt x="6651" y="13"/>
                    <a:pt x="6730" y="12"/>
                    <a:pt x="6734" y="13"/>
                  </a:cubicBezTo>
                  <a:lnTo>
                    <a:pt x="6765" y="12"/>
                  </a:lnTo>
                  <a:lnTo>
                    <a:pt x="6757" y="13"/>
                  </a:lnTo>
                  <a:cubicBezTo>
                    <a:pt x="6781" y="14"/>
                    <a:pt x="6785" y="12"/>
                    <a:pt x="6813" y="12"/>
                  </a:cubicBezTo>
                  <a:cubicBezTo>
                    <a:pt x="6780" y="11"/>
                    <a:pt x="6759" y="10"/>
                    <a:pt x="6717" y="11"/>
                  </a:cubicBezTo>
                  <a:cubicBezTo>
                    <a:pt x="6747" y="10"/>
                    <a:pt x="6808" y="9"/>
                    <a:pt x="6822" y="9"/>
                  </a:cubicBezTo>
                  <a:cubicBezTo>
                    <a:pt x="6854" y="8"/>
                    <a:pt x="6877" y="10"/>
                    <a:pt x="6907" y="10"/>
                  </a:cubicBezTo>
                  <a:cubicBezTo>
                    <a:pt x="6849" y="11"/>
                    <a:pt x="6927" y="16"/>
                    <a:pt x="6812" y="15"/>
                  </a:cubicBezTo>
                  <a:cubicBezTo>
                    <a:pt x="6814" y="14"/>
                    <a:pt x="6823" y="14"/>
                    <a:pt x="6827" y="15"/>
                  </a:cubicBezTo>
                  <a:cubicBezTo>
                    <a:pt x="6811" y="12"/>
                    <a:pt x="6758" y="15"/>
                    <a:pt x="6733" y="16"/>
                  </a:cubicBezTo>
                  <a:cubicBezTo>
                    <a:pt x="6739" y="17"/>
                    <a:pt x="6713" y="18"/>
                    <a:pt x="6757" y="18"/>
                  </a:cubicBezTo>
                  <a:cubicBezTo>
                    <a:pt x="6743" y="17"/>
                    <a:pt x="6795" y="15"/>
                    <a:pt x="6837" y="16"/>
                  </a:cubicBezTo>
                  <a:lnTo>
                    <a:pt x="6829" y="20"/>
                  </a:lnTo>
                  <a:lnTo>
                    <a:pt x="6891" y="20"/>
                  </a:lnTo>
                  <a:lnTo>
                    <a:pt x="6885" y="20"/>
                  </a:lnTo>
                  <a:cubicBezTo>
                    <a:pt x="6908" y="23"/>
                    <a:pt x="6950" y="20"/>
                    <a:pt x="6992" y="21"/>
                  </a:cubicBezTo>
                  <a:cubicBezTo>
                    <a:pt x="7023" y="20"/>
                    <a:pt x="7140" y="22"/>
                    <a:pt x="7089" y="18"/>
                  </a:cubicBezTo>
                  <a:cubicBezTo>
                    <a:pt x="7127" y="20"/>
                    <a:pt x="7160" y="18"/>
                    <a:pt x="7202" y="17"/>
                  </a:cubicBezTo>
                  <a:lnTo>
                    <a:pt x="7150" y="16"/>
                  </a:lnTo>
                  <a:cubicBezTo>
                    <a:pt x="7211" y="14"/>
                    <a:pt x="7194" y="15"/>
                    <a:pt x="7242" y="11"/>
                  </a:cubicBezTo>
                  <a:cubicBezTo>
                    <a:pt x="7247" y="12"/>
                    <a:pt x="7258" y="13"/>
                    <a:pt x="7248" y="14"/>
                  </a:cubicBezTo>
                  <a:cubicBezTo>
                    <a:pt x="7330" y="14"/>
                    <a:pt x="7447" y="16"/>
                    <a:pt x="7495" y="13"/>
                  </a:cubicBezTo>
                  <a:cubicBezTo>
                    <a:pt x="7552" y="14"/>
                    <a:pt x="7561" y="18"/>
                    <a:pt x="7642" y="16"/>
                  </a:cubicBezTo>
                  <a:cubicBezTo>
                    <a:pt x="7659" y="16"/>
                    <a:pt x="7629" y="13"/>
                    <a:pt x="7682" y="14"/>
                  </a:cubicBezTo>
                  <a:cubicBezTo>
                    <a:pt x="7686" y="15"/>
                    <a:pt x="7631" y="17"/>
                    <a:pt x="7690" y="17"/>
                  </a:cubicBezTo>
                  <a:cubicBezTo>
                    <a:pt x="7733" y="14"/>
                    <a:pt x="7790" y="19"/>
                    <a:pt x="7845" y="17"/>
                  </a:cubicBezTo>
                  <a:cubicBezTo>
                    <a:pt x="7875" y="18"/>
                    <a:pt x="7925" y="18"/>
                    <a:pt x="7915" y="20"/>
                  </a:cubicBezTo>
                  <a:cubicBezTo>
                    <a:pt x="7868" y="19"/>
                    <a:pt x="7803" y="19"/>
                    <a:pt x="7793" y="20"/>
                  </a:cubicBezTo>
                  <a:cubicBezTo>
                    <a:pt x="7799" y="19"/>
                    <a:pt x="7760" y="19"/>
                    <a:pt x="7794" y="18"/>
                  </a:cubicBezTo>
                  <a:cubicBezTo>
                    <a:pt x="7724" y="16"/>
                    <a:pt x="7749" y="19"/>
                    <a:pt x="7686" y="17"/>
                  </a:cubicBezTo>
                  <a:cubicBezTo>
                    <a:pt x="7682" y="18"/>
                    <a:pt x="7719" y="20"/>
                    <a:pt x="7732" y="19"/>
                  </a:cubicBezTo>
                  <a:cubicBezTo>
                    <a:pt x="7732" y="22"/>
                    <a:pt x="7608" y="20"/>
                    <a:pt x="7664" y="24"/>
                  </a:cubicBezTo>
                  <a:cubicBezTo>
                    <a:pt x="7731" y="24"/>
                    <a:pt x="7751" y="18"/>
                    <a:pt x="7809" y="22"/>
                  </a:cubicBezTo>
                  <a:cubicBezTo>
                    <a:pt x="7786" y="23"/>
                    <a:pt x="7749" y="22"/>
                    <a:pt x="7720" y="24"/>
                  </a:cubicBezTo>
                  <a:lnTo>
                    <a:pt x="7767" y="26"/>
                  </a:lnTo>
                  <a:lnTo>
                    <a:pt x="7802" y="24"/>
                  </a:lnTo>
                  <a:lnTo>
                    <a:pt x="7800" y="24"/>
                  </a:lnTo>
                  <a:cubicBezTo>
                    <a:pt x="7884" y="27"/>
                    <a:pt x="7878" y="22"/>
                    <a:pt x="7953" y="21"/>
                  </a:cubicBezTo>
                  <a:cubicBezTo>
                    <a:pt x="7910" y="19"/>
                    <a:pt x="7963" y="16"/>
                    <a:pt x="7930" y="15"/>
                  </a:cubicBezTo>
                  <a:cubicBezTo>
                    <a:pt x="7981" y="15"/>
                    <a:pt x="8018" y="15"/>
                    <a:pt x="8018" y="18"/>
                  </a:cubicBezTo>
                  <a:cubicBezTo>
                    <a:pt x="7924" y="20"/>
                    <a:pt x="8013" y="21"/>
                    <a:pt x="7926" y="23"/>
                  </a:cubicBezTo>
                  <a:cubicBezTo>
                    <a:pt x="7940" y="24"/>
                    <a:pt x="7905" y="27"/>
                    <a:pt x="7957" y="28"/>
                  </a:cubicBezTo>
                  <a:cubicBezTo>
                    <a:pt x="8015" y="26"/>
                    <a:pt x="7939" y="25"/>
                    <a:pt x="7998" y="25"/>
                  </a:cubicBezTo>
                  <a:cubicBezTo>
                    <a:pt x="8001" y="25"/>
                    <a:pt x="8005" y="25"/>
                    <a:pt x="8003" y="26"/>
                  </a:cubicBezTo>
                  <a:cubicBezTo>
                    <a:pt x="8029" y="24"/>
                    <a:pt x="8034" y="26"/>
                    <a:pt x="8066" y="25"/>
                  </a:cubicBezTo>
                  <a:lnTo>
                    <a:pt x="8059" y="25"/>
                  </a:lnTo>
                  <a:cubicBezTo>
                    <a:pt x="8099" y="27"/>
                    <a:pt x="8103" y="24"/>
                    <a:pt x="8137" y="26"/>
                  </a:cubicBezTo>
                  <a:cubicBezTo>
                    <a:pt x="8123" y="24"/>
                    <a:pt x="8160" y="24"/>
                    <a:pt x="8182" y="23"/>
                  </a:cubicBezTo>
                  <a:cubicBezTo>
                    <a:pt x="8147" y="22"/>
                    <a:pt x="8128" y="19"/>
                    <a:pt x="8059" y="19"/>
                  </a:cubicBezTo>
                  <a:cubicBezTo>
                    <a:pt x="8050" y="20"/>
                    <a:pt x="8055" y="21"/>
                    <a:pt x="8027" y="22"/>
                  </a:cubicBezTo>
                  <a:lnTo>
                    <a:pt x="8072" y="22"/>
                  </a:lnTo>
                  <a:lnTo>
                    <a:pt x="8046" y="23"/>
                  </a:lnTo>
                  <a:lnTo>
                    <a:pt x="8003" y="22"/>
                  </a:lnTo>
                  <a:cubicBezTo>
                    <a:pt x="8058" y="21"/>
                    <a:pt x="8033" y="19"/>
                    <a:pt x="8056" y="17"/>
                  </a:cubicBezTo>
                  <a:cubicBezTo>
                    <a:pt x="8106" y="18"/>
                    <a:pt x="8097" y="17"/>
                    <a:pt x="8128" y="18"/>
                  </a:cubicBezTo>
                  <a:cubicBezTo>
                    <a:pt x="8125" y="20"/>
                    <a:pt x="8225" y="23"/>
                    <a:pt x="8282" y="24"/>
                  </a:cubicBezTo>
                  <a:lnTo>
                    <a:pt x="8255" y="24"/>
                  </a:lnTo>
                  <a:cubicBezTo>
                    <a:pt x="8214" y="25"/>
                    <a:pt x="8284" y="26"/>
                    <a:pt x="8286" y="27"/>
                  </a:cubicBezTo>
                  <a:lnTo>
                    <a:pt x="8316" y="26"/>
                  </a:lnTo>
                  <a:cubicBezTo>
                    <a:pt x="8310" y="26"/>
                    <a:pt x="8302" y="27"/>
                    <a:pt x="8315" y="27"/>
                  </a:cubicBezTo>
                  <a:cubicBezTo>
                    <a:pt x="8357" y="27"/>
                    <a:pt x="8354" y="25"/>
                    <a:pt x="8395" y="24"/>
                  </a:cubicBezTo>
                  <a:cubicBezTo>
                    <a:pt x="8398" y="26"/>
                    <a:pt x="8364" y="27"/>
                    <a:pt x="8389" y="28"/>
                  </a:cubicBezTo>
                  <a:cubicBezTo>
                    <a:pt x="8398" y="30"/>
                    <a:pt x="8426" y="33"/>
                    <a:pt x="8481" y="32"/>
                  </a:cubicBezTo>
                  <a:cubicBezTo>
                    <a:pt x="8485" y="31"/>
                    <a:pt x="8499" y="31"/>
                    <a:pt x="8515" y="31"/>
                  </a:cubicBezTo>
                  <a:lnTo>
                    <a:pt x="8509" y="31"/>
                  </a:lnTo>
                  <a:lnTo>
                    <a:pt x="8545" y="33"/>
                  </a:lnTo>
                  <a:cubicBezTo>
                    <a:pt x="8514" y="35"/>
                    <a:pt x="8483" y="32"/>
                    <a:pt x="8452" y="34"/>
                  </a:cubicBezTo>
                  <a:lnTo>
                    <a:pt x="8449" y="36"/>
                  </a:lnTo>
                  <a:cubicBezTo>
                    <a:pt x="8425" y="36"/>
                    <a:pt x="8392" y="36"/>
                    <a:pt x="8377" y="37"/>
                  </a:cubicBezTo>
                  <a:cubicBezTo>
                    <a:pt x="8414" y="38"/>
                    <a:pt x="8422" y="37"/>
                    <a:pt x="8463" y="37"/>
                  </a:cubicBezTo>
                  <a:cubicBezTo>
                    <a:pt x="8469" y="39"/>
                    <a:pt x="8440" y="39"/>
                    <a:pt x="8435" y="39"/>
                  </a:cubicBezTo>
                  <a:lnTo>
                    <a:pt x="8441" y="38"/>
                  </a:lnTo>
                  <a:cubicBezTo>
                    <a:pt x="8392" y="36"/>
                    <a:pt x="8368" y="40"/>
                    <a:pt x="8307" y="39"/>
                  </a:cubicBezTo>
                  <a:cubicBezTo>
                    <a:pt x="8297" y="39"/>
                    <a:pt x="8303" y="39"/>
                    <a:pt x="8305" y="38"/>
                  </a:cubicBezTo>
                  <a:cubicBezTo>
                    <a:pt x="8256" y="40"/>
                    <a:pt x="8207" y="37"/>
                    <a:pt x="8159" y="39"/>
                  </a:cubicBezTo>
                  <a:lnTo>
                    <a:pt x="8175" y="38"/>
                  </a:lnTo>
                  <a:lnTo>
                    <a:pt x="8013" y="42"/>
                  </a:lnTo>
                  <a:lnTo>
                    <a:pt x="8013" y="43"/>
                  </a:lnTo>
                  <a:cubicBezTo>
                    <a:pt x="8020" y="44"/>
                    <a:pt x="7996" y="44"/>
                    <a:pt x="7983" y="43"/>
                  </a:cubicBezTo>
                  <a:lnTo>
                    <a:pt x="7983" y="43"/>
                  </a:lnTo>
                  <a:lnTo>
                    <a:pt x="7895" y="45"/>
                  </a:lnTo>
                  <a:cubicBezTo>
                    <a:pt x="7903" y="46"/>
                    <a:pt x="7913" y="46"/>
                    <a:pt x="7925" y="47"/>
                  </a:cubicBezTo>
                  <a:cubicBezTo>
                    <a:pt x="7935" y="46"/>
                    <a:pt x="7994" y="47"/>
                    <a:pt x="7986" y="45"/>
                  </a:cubicBezTo>
                  <a:cubicBezTo>
                    <a:pt x="8013" y="46"/>
                    <a:pt x="8057" y="44"/>
                    <a:pt x="8077" y="45"/>
                  </a:cubicBezTo>
                  <a:cubicBezTo>
                    <a:pt x="8041" y="44"/>
                    <a:pt x="8102" y="43"/>
                    <a:pt x="8109" y="42"/>
                  </a:cubicBezTo>
                  <a:cubicBezTo>
                    <a:pt x="8121" y="44"/>
                    <a:pt x="8163" y="42"/>
                    <a:pt x="8158" y="44"/>
                  </a:cubicBezTo>
                  <a:cubicBezTo>
                    <a:pt x="8165" y="45"/>
                    <a:pt x="8140" y="43"/>
                    <a:pt x="8125" y="44"/>
                  </a:cubicBezTo>
                  <a:cubicBezTo>
                    <a:pt x="8086" y="46"/>
                    <a:pt x="8194" y="46"/>
                    <a:pt x="8147" y="47"/>
                  </a:cubicBezTo>
                  <a:cubicBezTo>
                    <a:pt x="8207" y="46"/>
                    <a:pt x="8287" y="47"/>
                    <a:pt x="8349" y="46"/>
                  </a:cubicBezTo>
                  <a:lnTo>
                    <a:pt x="8314" y="45"/>
                  </a:lnTo>
                  <a:cubicBezTo>
                    <a:pt x="8342" y="46"/>
                    <a:pt x="8408" y="46"/>
                    <a:pt x="8413" y="47"/>
                  </a:cubicBezTo>
                  <a:lnTo>
                    <a:pt x="8342" y="47"/>
                  </a:lnTo>
                  <a:cubicBezTo>
                    <a:pt x="8340" y="49"/>
                    <a:pt x="8405" y="47"/>
                    <a:pt x="8408" y="48"/>
                  </a:cubicBezTo>
                  <a:lnTo>
                    <a:pt x="8484" y="45"/>
                  </a:lnTo>
                  <a:lnTo>
                    <a:pt x="8451" y="45"/>
                  </a:lnTo>
                  <a:cubicBezTo>
                    <a:pt x="8472" y="44"/>
                    <a:pt x="8542" y="46"/>
                    <a:pt x="8594" y="47"/>
                  </a:cubicBezTo>
                  <a:cubicBezTo>
                    <a:pt x="8564" y="49"/>
                    <a:pt x="8516" y="46"/>
                    <a:pt x="8461" y="47"/>
                  </a:cubicBezTo>
                  <a:cubicBezTo>
                    <a:pt x="8421" y="48"/>
                    <a:pt x="8485" y="50"/>
                    <a:pt x="8448" y="50"/>
                  </a:cubicBezTo>
                  <a:cubicBezTo>
                    <a:pt x="8458" y="51"/>
                    <a:pt x="8482" y="51"/>
                    <a:pt x="8494" y="50"/>
                  </a:cubicBezTo>
                  <a:lnTo>
                    <a:pt x="8509" y="51"/>
                  </a:lnTo>
                  <a:cubicBezTo>
                    <a:pt x="8475" y="53"/>
                    <a:pt x="8400" y="52"/>
                    <a:pt x="8350" y="54"/>
                  </a:cubicBezTo>
                  <a:cubicBezTo>
                    <a:pt x="8355" y="54"/>
                    <a:pt x="8359" y="54"/>
                    <a:pt x="8360" y="54"/>
                  </a:cubicBezTo>
                  <a:cubicBezTo>
                    <a:pt x="8321" y="52"/>
                    <a:pt x="8282" y="52"/>
                    <a:pt x="8245" y="52"/>
                  </a:cubicBezTo>
                  <a:cubicBezTo>
                    <a:pt x="8265" y="53"/>
                    <a:pt x="8273" y="53"/>
                    <a:pt x="8284" y="53"/>
                  </a:cubicBezTo>
                  <a:cubicBezTo>
                    <a:pt x="8285" y="53"/>
                    <a:pt x="8250" y="53"/>
                    <a:pt x="8236" y="54"/>
                  </a:cubicBezTo>
                  <a:cubicBezTo>
                    <a:pt x="8271" y="55"/>
                    <a:pt x="8243" y="56"/>
                    <a:pt x="8265" y="56"/>
                  </a:cubicBezTo>
                  <a:cubicBezTo>
                    <a:pt x="8242" y="57"/>
                    <a:pt x="8224" y="56"/>
                    <a:pt x="8196" y="56"/>
                  </a:cubicBezTo>
                  <a:cubicBezTo>
                    <a:pt x="8182" y="55"/>
                    <a:pt x="8208" y="55"/>
                    <a:pt x="8205" y="53"/>
                  </a:cubicBezTo>
                  <a:cubicBezTo>
                    <a:pt x="8177" y="54"/>
                    <a:pt x="8164" y="51"/>
                    <a:pt x="8122" y="52"/>
                  </a:cubicBezTo>
                  <a:cubicBezTo>
                    <a:pt x="8177" y="53"/>
                    <a:pt x="8107" y="55"/>
                    <a:pt x="8088" y="56"/>
                  </a:cubicBezTo>
                  <a:lnTo>
                    <a:pt x="8097" y="56"/>
                  </a:lnTo>
                  <a:cubicBezTo>
                    <a:pt x="8080" y="57"/>
                    <a:pt x="8065" y="57"/>
                    <a:pt x="8053" y="56"/>
                  </a:cubicBezTo>
                  <a:cubicBezTo>
                    <a:pt x="8075" y="55"/>
                    <a:pt x="8097" y="56"/>
                    <a:pt x="8091" y="54"/>
                  </a:cubicBezTo>
                  <a:cubicBezTo>
                    <a:pt x="8076" y="54"/>
                    <a:pt x="8061" y="54"/>
                    <a:pt x="8044" y="54"/>
                  </a:cubicBezTo>
                  <a:lnTo>
                    <a:pt x="8059" y="53"/>
                  </a:lnTo>
                  <a:lnTo>
                    <a:pt x="7985" y="53"/>
                  </a:lnTo>
                  <a:cubicBezTo>
                    <a:pt x="7973" y="55"/>
                    <a:pt x="7953" y="56"/>
                    <a:pt x="7943" y="58"/>
                  </a:cubicBezTo>
                  <a:cubicBezTo>
                    <a:pt x="7925" y="57"/>
                    <a:pt x="7900" y="58"/>
                    <a:pt x="7883" y="58"/>
                  </a:cubicBezTo>
                  <a:lnTo>
                    <a:pt x="7891" y="58"/>
                  </a:lnTo>
                  <a:cubicBezTo>
                    <a:pt x="7858" y="56"/>
                    <a:pt x="7785" y="57"/>
                    <a:pt x="7779" y="58"/>
                  </a:cubicBezTo>
                  <a:cubicBezTo>
                    <a:pt x="7755" y="57"/>
                    <a:pt x="7945" y="51"/>
                    <a:pt x="7779" y="52"/>
                  </a:cubicBezTo>
                  <a:cubicBezTo>
                    <a:pt x="7715" y="51"/>
                    <a:pt x="7739" y="55"/>
                    <a:pt x="7703" y="57"/>
                  </a:cubicBezTo>
                  <a:cubicBezTo>
                    <a:pt x="7703" y="57"/>
                    <a:pt x="7705" y="56"/>
                    <a:pt x="7702" y="56"/>
                  </a:cubicBezTo>
                  <a:cubicBezTo>
                    <a:pt x="7674" y="55"/>
                    <a:pt x="7671" y="57"/>
                    <a:pt x="7648" y="57"/>
                  </a:cubicBezTo>
                  <a:cubicBezTo>
                    <a:pt x="7665" y="58"/>
                    <a:pt x="7689" y="58"/>
                    <a:pt x="7697" y="58"/>
                  </a:cubicBezTo>
                  <a:cubicBezTo>
                    <a:pt x="7688" y="59"/>
                    <a:pt x="7639" y="57"/>
                    <a:pt x="7618" y="59"/>
                  </a:cubicBezTo>
                  <a:cubicBezTo>
                    <a:pt x="7646" y="56"/>
                    <a:pt x="7565" y="57"/>
                    <a:pt x="7586" y="56"/>
                  </a:cubicBezTo>
                  <a:cubicBezTo>
                    <a:pt x="7531" y="54"/>
                    <a:pt x="7472" y="56"/>
                    <a:pt x="7443" y="58"/>
                  </a:cubicBezTo>
                  <a:cubicBezTo>
                    <a:pt x="7406" y="55"/>
                    <a:pt x="7378" y="58"/>
                    <a:pt x="7317" y="56"/>
                  </a:cubicBezTo>
                  <a:cubicBezTo>
                    <a:pt x="7327" y="56"/>
                    <a:pt x="7343" y="56"/>
                    <a:pt x="7356" y="56"/>
                  </a:cubicBezTo>
                  <a:cubicBezTo>
                    <a:pt x="7391" y="55"/>
                    <a:pt x="7294" y="55"/>
                    <a:pt x="7347" y="54"/>
                  </a:cubicBezTo>
                  <a:cubicBezTo>
                    <a:pt x="7335" y="54"/>
                    <a:pt x="7346" y="55"/>
                    <a:pt x="7358" y="54"/>
                  </a:cubicBezTo>
                  <a:cubicBezTo>
                    <a:pt x="7378" y="54"/>
                    <a:pt x="7397" y="53"/>
                    <a:pt x="7392" y="52"/>
                  </a:cubicBezTo>
                  <a:lnTo>
                    <a:pt x="7343" y="51"/>
                  </a:lnTo>
                  <a:lnTo>
                    <a:pt x="7360" y="50"/>
                  </a:lnTo>
                  <a:lnTo>
                    <a:pt x="7285" y="47"/>
                  </a:lnTo>
                  <a:cubicBezTo>
                    <a:pt x="7283" y="48"/>
                    <a:pt x="7290" y="48"/>
                    <a:pt x="7294" y="49"/>
                  </a:cubicBezTo>
                  <a:cubicBezTo>
                    <a:pt x="7207" y="47"/>
                    <a:pt x="7107" y="48"/>
                    <a:pt x="7031" y="48"/>
                  </a:cubicBezTo>
                  <a:cubicBezTo>
                    <a:pt x="7017" y="53"/>
                    <a:pt x="6844" y="50"/>
                    <a:pt x="6782" y="53"/>
                  </a:cubicBezTo>
                  <a:cubicBezTo>
                    <a:pt x="6799" y="52"/>
                    <a:pt x="6808" y="49"/>
                    <a:pt x="6798" y="48"/>
                  </a:cubicBezTo>
                  <a:cubicBezTo>
                    <a:pt x="6811" y="47"/>
                    <a:pt x="6840" y="45"/>
                    <a:pt x="6871" y="46"/>
                  </a:cubicBezTo>
                  <a:cubicBezTo>
                    <a:pt x="6876" y="47"/>
                    <a:pt x="6914" y="48"/>
                    <a:pt x="6889" y="49"/>
                  </a:cubicBezTo>
                  <a:cubicBezTo>
                    <a:pt x="6975" y="48"/>
                    <a:pt x="6878" y="46"/>
                    <a:pt x="6903" y="44"/>
                  </a:cubicBezTo>
                  <a:cubicBezTo>
                    <a:pt x="6808" y="44"/>
                    <a:pt x="6752" y="48"/>
                    <a:pt x="6692" y="49"/>
                  </a:cubicBezTo>
                  <a:lnTo>
                    <a:pt x="6690" y="48"/>
                  </a:lnTo>
                  <a:lnTo>
                    <a:pt x="6645" y="49"/>
                  </a:lnTo>
                  <a:cubicBezTo>
                    <a:pt x="6682" y="50"/>
                    <a:pt x="6680" y="53"/>
                    <a:pt x="6632" y="52"/>
                  </a:cubicBezTo>
                  <a:lnTo>
                    <a:pt x="6638" y="52"/>
                  </a:lnTo>
                  <a:cubicBezTo>
                    <a:pt x="6611" y="50"/>
                    <a:pt x="6554" y="52"/>
                    <a:pt x="6511" y="51"/>
                  </a:cubicBezTo>
                  <a:lnTo>
                    <a:pt x="6483" y="53"/>
                  </a:lnTo>
                  <a:cubicBezTo>
                    <a:pt x="6440" y="53"/>
                    <a:pt x="6438" y="50"/>
                    <a:pt x="6424" y="48"/>
                  </a:cubicBezTo>
                  <a:cubicBezTo>
                    <a:pt x="6357" y="47"/>
                    <a:pt x="6319" y="50"/>
                    <a:pt x="6271" y="52"/>
                  </a:cubicBezTo>
                  <a:cubicBezTo>
                    <a:pt x="6250" y="50"/>
                    <a:pt x="6150" y="50"/>
                    <a:pt x="6203" y="48"/>
                  </a:cubicBezTo>
                  <a:cubicBezTo>
                    <a:pt x="6142" y="49"/>
                    <a:pt x="6154" y="57"/>
                    <a:pt x="6051" y="53"/>
                  </a:cubicBezTo>
                  <a:lnTo>
                    <a:pt x="6078" y="51"/>
                  </a:lnTo>
                  <a:cubicBezTo>
                    <a:pt x="5979" y="52"/>
                    <a:pt x="5838" y="54"/>
                    <a:pt x="5792" y="53"/>
                  </a:cubicBezTo>
                  <a:cubicBezTo>
                    <a:pt x="5829" y="48"/>
                    <a:pt x="5669" y="48"/>
                    <a:pt x="5651" y="43"/>
                  </a:cubicBezTo>
                  <a:cubicBezTo>
                    <a:pt x="5656" y="44"/>
                    <a:pt x="5619" y="44"/>
                    <a:pt x="5613" y="45"/>
                  </a:cubicBezTo>
                  <a:cubicBezTo>
                    <a:pt x="5605" y="44"/>
                    <a:pt x="5592" y="44"/>
                    <a:pt x="5577" y="45"/>
                  </a:cubicBezTo>
                  <a:cubicBezTo>
                    <a:pt x="5616" y="46"/>
                    <a:pt x="5550" y="50"/>
                    <a:pt x="5624" y="48"/>
                  </a:cubicBezTo>
                  <a:cubicBezTo>
                    <a:pt x="5587" y="51"/>
                    <a:pt x="5539" y="54"/>
                    <a:pt x="5457" y="54"/>
                  </a:cubicBezTo>
                  <a:lnTo>
                    <a:pt x="5458" y="52"/>
                  </a:lnTo>
                  <a:lnTo>
                    <a:pt x="5523" y="52"/>
                  </a:lnTo>
                  <a:cubicBezTo>
                    <a:pt x="5516" y="51"/>
                    <a:pt x="5549" y="51"/>
                    <a:pt x="5563" y="50"/>
                  </a:cubicBezTo>
                  <a:cubicBezTo>
                    <a:pt x="5443" y="49"/>
                    <a:pt x="5579" y="45"/>
                    <a:pt x="5456" y="46"/>
                  </a:cubicBezTo>
                  <a:cubicBezTo>
                    <a:pt x="5444" y="47"/>
                    <a:pt x="5452" y="46"/>
                    <a:pt x="5420" y="47"/>
                  </a:cubicBezTo>
                  <a:cubicBezTo>
                    <a:pt x="5435" y="47"/>
                    <a:pt x="5437" y="46"/>
                    <a:pt x="5413" y="45"/>
                  </a:cubicBezTo>
                  <a:lnTo>
                    <a:pt x="5390" y="47"/>
                  </a:lnTo>
                  <a:cubicBezTo>
                    <a:pt x="5347" y="44"/>
                    <a:pt x="5461" y="45"/>
                    <a:pt x="5424" y="42"/>
                  </a:cubicBezTo>
                  <a:cubicBezTo>
                    <a:pt x="5472" y="41"/>
                    <a:pt x="5554" y="40"/>
                    <a:pt x="5539" y="37"/>
                  </a:cubicBezTo>
                  <a:cubicBezTo>
                    <a:pt x="5461" y="36"/>
                    <a:pt x="5469" y="42"/>
                    <a:pt x="5388" y="41"/>
                  </a:cubicBezTo>
                  <a:lnTo>
                    <a:pt x="5379" y="40"/>
                  </a:lnTo>
                  <a:cubicBezTo>
                    <a:pt x="5351" y="41"/>
                    <a:pt x="5346" y="43"/>
                    <a:pt x="5330" y="44"/>
                  </a:cubicBezTo>
                  <a:cubicBezTo>
                    <a:pt x="5329" y="43"/>
                    <a:pt x="5322" y="43"/>
                    <a:pt x="5303" y="42"/>
                  </a:cubicBezTo>
                  <a:cubicBezTo>
                    <a:pt x="5255" y="45"/>
                    <a:pt x="5223" y="46"/>
                    <a:pt x="5179" y="49"/>
                  </a:cubicBezTo>
                  <a:cubicBezTo>
                    <a:pt x="5297" y="46"/>
                    <a:pt x="5280" y="51"/>
                    <a:pt x="5402" y="49"/>
                  </a:cubicBezTo>
                  <a:cubicBezTo>
                    <a:pt x="5383" y="49"/>
                    <a:pt x="5297" y="50"/>
                    <a:pt x="5292" y="53"/>
                  </a:cubicBezTo>
                  <a:lnTo>
                    <a:pt x="5293" y="51"/>
                  </a:lnTo>
                  <a:cubicBezTo>
                    <a:pt x="5253" y="52"/>
                    <a:pt x="5214" y="53"/>
                    <a:pt x="5164" y="53"/>
                  </a:cubicBezTo>
                  <a:lnTo>
                    <a:pt x="5194" y="51"/>
                  </a:lnTo>
                  <a:cubicBezTo>
                    <a:pt x="5128" y="53"/>
                    <a:pt x="5084" y="48"/>
                    <a:pt x="5032" y="52"/>
                  </a:cubicBezTo>
                  <a:cubicBezTo>
                    <a:pt x="5051" y="52"/>
                    <a:pt x="5065" y="52"/>
                    <a:pt x="5077" y="52"/>
                  </a:cubicBezTo>
                  <a:cubicBezTo>
                    <a:pt x="5043" y="53"/>
                    <a:pt x="5000" y="52"/>
                    <a:pt x="4963" y="52"/>
                  </a:cubicBezTo>
                  <a:lnTo>
                    <a:pt x="4887" y="56"/>
                  </a:lnTo>
                  <a:cubicBezTo>
                    <a:pt x="4887" y="55"/>
                    <a:pt x="4839" y="55"/>
                    <a:pt x="4862" y="53"/>
                  </a:cubicBezTo>
                  <a:cubicBezTo>
                    <a:pt x="4807" y="51"/>
                    <a:pt x="4781" y="55"/>
                    <a:pt x="4749" y="55"/>
                  </a:cubicBezTo>
                  <a:cubicBezTo>
                    <a:pt x="4693" y="53"/>
                    <a:pt x="4798" y="54"/>
                    <a:pt x="4804" y="51"/>
                  </a:cubicBezTo>
                  <a:cubicBezTo>
                    <a:pt x="4726" y="50"/>
                    <a:pt x="4644" y="51"/>
                    <a:pt x="4600" y="53"/>
                  </a:cubicBezTo>
                  <a:cubicBezTo>
                    <a:pt x="4616" y="54"/>
                    <a:pt x="4623" y="54"/>
                    <a:pt x="4623" y="55"/>
                  </a:cubicBezTo>
                  <a:cubicBezTo>
                    <a:pt x="4620" y="54"/>
                    <a:pt x="4589" y="54"/>
                    <a:pt x="4572" y="54"/>
                  </a:cubicBezTo>
                  <a:lnTo>
                    <a:pt x="4560" y="55"/>
                  </a:lnTo>
                  <a:cubicBezTo>
                    <a:pt x="4530" y="55"/>
                    <a:pt x="4535" y="54"/>
                    <a:pt x="4559" y="53"/>
                  </a:cubicBezTo>
                  <a:cubicBezTo>
                    <a:pt x="4532" y="52"/>
                    <a:pt x="4498" y="55"/>
                    <a:pt x="4470" y="53"/>
                  </a:cubicBezTo>
                  <a:cubicBezTo>
                    <a:pt x="4517" y="52"/>
                    <a:pt x="4578" y="53"/>
                    <a:pt x="4602" y="52"/>
                  </a:cubicBezTo>
                  <a:cubicBezTo>
                    <a:pt x="4503" y="53"/>
                    <a:pt x="4503" y="48"/>
                    <a:pt x="4377" y="50"/>
                  </a:cubicBezTo>
                  <a:cubicBezTo>
                    <a:pt x="4375" y="49"/>
                    <a:pt x="4397" y="48"/>
                    <a:pt x="4372" y="48"/>
                  </a:cubicBezTo>
                  <a:cubicBezTo>
                    <a:pt x="4316" y="48"/>
                    <a:pt x="4358" y="51"/>
                    <a:pt x="4340" y="52"/>
                  </a:cubicBezTo>
                  <a:cubicBezTo>
                    <a:pt x="4383" y="51"/>
                    <a:pt x="4404" y="52"/>
                    <a:pt x="4429" y="54"/>
                  </a:cubicBezTo>
                  <a:lnTo>
                    <a:pt x="4417" y="55"/>
                  </a:lnTo>
                  <a:cubicBezTo>
                    <a:pt x="4415" y="54"/>
                    <a:pt x="4388" y="54"/>
                    <a:pt x="4380" y="54"/>
                  </a:cubicBezTo>
                  <a:lnTo>
                    <a:pt x="4373" y="56"/>
                  </a:lnTo>
                  <a:cubicBezTo>
                    <a:pt x="4376" y="54"/>
                    <a:pt x="4333" y="52"/>
                    <a:pt x="4299" y="53"/>
                  </a:cubicBezTo>
                  <a:cubicBezTo>
                    <a:pt x="4333" y="54"/>
                    <a:pt x="4324" y="54"/>
                    <a:pt x="4334" y="57"/>
                  </a:cubicBezTo>
                  <a:cubicBezTo>
                    <a:pt x="4286" y="60"/>
                    <a:pt x="4279" y="55"/>
                    <a:pt x="4226" y="58"/>
                  </a:cubicBezTo>
                  <a:cubicBezTo>
                    <a:pt x="4230" y="57"/>
                    <a:pt x="4277" y="56"/>
                    <a:pt x="4236" y="56"/>
                  </a:cubicBezTo>
                  <a:cubicBezTo>
                    <a:pt x="4203" y="56"/>
                    <a:pt x="4207" y="57"/>
                    <a:pt x="4184" y="58"/>
                  </a:cubicBezTo>
                  <a:cubicBezTo>
                    <a:pt x="4210" y="56"/>
                    <a:pt x="4203" y="54"/>
                    <a:pt x="4231" y="52"/>
                  </a:cubicBezTo>
                  <a:cubicBezTo>
                    <a:pt x="4290" y="52"/>
                    <a:pt x="4255" y="52"/>
                    <a:pt x="4313" y="51"/>
                  </a:cubicBezTo>
                  <a:lnTo>
                    <a:pt x="4264" y="49"/>
                  </a:lnTo>
                  <a:cubicBezTo>
                    <a:pt x="4314" y="49"/>
                    <a:pt x="4301" y="47"/>
                    <a:pt x="4305" y="46"/>
                  </a:cubicBezTo>
                  <a:cubicBezTo>
                    <a:pt x="4218" y="44"/>
                    <a:pt x="4240" y="49"/>
                    <a:pt x="4184" y="49"/>
                  </a:cubicBezTo>
                  <a:cubicBezTo>
                    <a:pt x="4157" y="50"/>
                    <a:pt x="4236" y="49"/>
                    <a:pt x="4194" y="51"/>
                  </a:cubicBezTo>
                  <a:cubicBezTo>
                    <a:pt x="4142" y="50"/>
                    <a:pt x="4182" y="52"/>
                    <a:pt x="4124" y="53"/>
                  </a:cubicBezTo>
                  <a:lnTo>
                    <a:pt x="4134" y="52"/>
                  </a:lnTo>
                  <a:cubicBezTo>
                    <a:pt x="4116" y="51"/>
                    <a:pt x="4099" y="52"/>
                    <a:pt x="4078" y="53"/>
                  </a:cubicBezTo>
                  <a:cubicBezTo>
                    <a:pt x="4055" y="53"/>
                    <a:pt x="4104" y="60"/>
                    <a:pt x="4010" y="60"/>
                  </a:cubicBezTo>
                  <a:cubicBezTo>
                    <a:pt x="4015" y="60"/>
                    <a:pt x="4017" y="59"/>
                    <a:pt x="4017" y="59"/>
                  </a:cubicBezTo>
                  <a:lnTo>
                    <a:pt x="4108" y="41"/>
                  </a:lnTo>
                  <a:cubicBezTo>
                    <a:pt x="4013" y="41"/>
                    <a:pt x="3904" y="41"/>
                    <a:pt x="3795" y="40"/>
                  </a:cubicBezTo>
                  <a:cubicBezTo>
                    <a:pt x="3769" y="37"/>
                    <a:pt x="3873" y="37"/>
                    <a:pt x="3866" y="36"/>
                  </a:cubicBezTo>
                  <a:lnTo>
                    <a:pt x="3916" y="36"/>
                  </a:lnTo>
                  <a:cubicBezTo>
                    <a:pt x="3913" y="38"/>
                    <a:pt x="3812" y="37"/>
                    <a:pt x="3857" y="39"/>
                  </a:cubicBezTo>
                  <a:cubicBezTo>
                    <a:pt x="3945" y="38"/>
                    <a:pt x="3985" y="40"/>
                    <a:pt x="4068" y="37"/>
                  </a:cubicBezTo>
                  <a:cubicBezTo>
                    <a:pt x="4042" y="33"/>
                    <a:pt x="3958" y="37"/>
                    <a:pt x="3904" y="35"/>
                  </a:cubicBezTo>
                  <a:cubicBezTo>
                    <a:pt x="3927" y="35"/>
                    <a:pt x="3946" y="35"/>
                    <a:pt x="3965" y="34"/>
                  </a:cubicBezTo>
                  <a:lnTo>
                    <a:pt x="3801" y="33"/>
                  </a:lnTo>
                  <a:lnTo>
                    <a:pt x="3788" y="34"/>
                  </a:lnTo>
                  <a:lnTo>
                    <a:pt x="3858" y="34"/>
                  </a:lnTo>
                  <a:cubicBezTo>
                    <a:pt x="3806" y="34"/>
                    <a:pt x="3762" y="36"/>
                    <a:pt x="3758" y="39"/>
                  </a:cubicBezTo>
                  <a:lnTo>
                    <a:pt x="3768" y="39"/>
                  </a:lnTo>
                  <a:lnTo>
                    <a:pt x="3749" y="40"/>
                  </a:lnTo>
                  <a:lnTo>
                    <a:pt x="3713" y="39"/>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316" name="Freeform 64"/>
            <p:cNvSpPr>
              <a:spLocks/>
            </p:cNvSpPr>
            <p:nvPr/>
          </p:nvSpPr>
          <p:spPr bwMode="invGray">
            <a:xfrm>
              <a:off x="12117388" y="2779713"/>
              <a:ext cx="127000" cy="4762"/>
            </a:xfrm>
            <a:custGeom>
              <a:avLst/>
              <a:gdLst>
                <a:gd name="T0" fmla="*/ 19 w 66"/>
                <a:gd name="T1" fmla="*/ 2 h 2"/>
                <a:gd name="T2" fmla="*/ 19 w 66"/>
                <a:gd name="T3" fmla="*/ 2 h 2"/>
                <a:gd name="T4" fmla="*/ 60 w 66"/>
                <a:gd name="T5" fmla="*/ 0 h 2"/>
                <a:gd name="T6" fmla="*/ 19 w 66"/>
                <a:gd name="T7" fmla="*/ 2 h 2"/>
              </a:gdLst>
              <a:ahLst/>
              <a:cxnLst>
                <a:cxn ang="0">
                  <a:pos x="T0" y="T1"/>
                </a:cxn>
                <a:cxn ang="0">
                  <a:pos x="T2" y="T3"/>
                </a:cxn>
                <a:cxn ang="0">
                  <a:pos x="T4" y="T5"/>
                </a:cxn>
                <a:cxn ang="0">
                  <a:pos x="T6" y="T7"/>
                </a:cxn>
              </a:cxnLst>
              <a:rect l="0" t="0" r="r" b="b"/>
              <a:pathLst>
                <a:path w="66" h="2">
                  <a:moveTo>
                    <a:pt x="19" y="2"/>
                  </a:moveTo>
                  <a:lnTo>
                    <a:pt x="19" y="2"/>
                  </a:lnTo>
                  <a:cubicBezTo>
                    <a:pt x="33" y="2"/>
                    <a:pt x="66" y="2"/>
                    <a:pt x="60" y="0"/>
                  </a:cubicBezTo>
                  <a:cubicBezTo>
                    <a:pt x="60" y="2"/>
                    <a:pt x="0" y="0"/>
                    <a:pt x="19" y="2"/>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317" name="Freeform 65"/>
            <p:cNvSpPr>
              <a:spLocks/>
            </p:cNvSpPr>
            <p:nvPr/>
          </p:nvSpPr>
          <p:spPr bwMode="invGray">
            <a:xfrm>
              <a:off x="12182475" y="2787650"/>
              <a:ext cx="79375" cy="1587"/>
            </a:xfrm>
            <a:custGeom>
              <a:avLst/>
              <a:gdLst>
                <a:gd name="T0" fmla="*/ 25 w 41"/>
                <a:gd name="T1" fmla="*/ 1 h 1"/>
                <a:gd name="T2" fmla="*/ 25 w 41"/>
                <a:gd name="T3" fmla="*/ 1 h 1"/>
                <a:gd name="T4" fmla="*/ 41 w 41"/>
                <a:gd name="T5" fmla="*/ 0 h 1"/>
                <a:gd name="T6" fmla="*/ 0 w 41"/>
                <a:gd name="T7" fmla="*/ 0 h 1"/>
                <a:gd name="T8" fmla="*/ 25 w 41"/>
                <a:gd name="T9" fmla="*/ 1 h 1"/>
              </a:gdLst>
              <a:ahLst/>
              <a:cxnLst>
                <a:cxn ang="0">
                  <a:pos x="T0" y="T1"/>
                </a:cxn>
                <a:cxn ang="0">
                  <a:pos x="T2" y="T3"/>
                </a:cxn>
                <a:cxn ang="0">
                  <a:pos x="T4" y="T5"/>
                </a:cxn>
                <a:cxn ang="0">
                  <a:pos x="T6" y="T7"/>
                </a:cxn>
                <a:cxn ang="0">
                  <a:pos x="T8" y="T9"/>
                </a:cxn>
              </a:cxnLst>
              <a:rect l="0" t="0" r="r" b="b"/>
              <a:pathLst>
                <a:path w="41" h="1">
                  <a:moveTo>
                    <a:pt x="25" y="1"/>
                  </a:moveTo>
                  <a:lnTo>
                    <a:pt x="25" y="1"/>
                  </a:lnTo>
                  <a:cubicBezTo>
                    <a:pt x="27" y="1"/>
                    <a:pt x="26" y="0"/>
                    <a:pt x="41" y="0"/>
                  </a:cubicBezTo>
                  <a:lnTo>
                    <a:pt x="0" y="0"/>
                  </a:lnTo>
                  <a:lnTo>
                    <a:pt x="25" y="1"/>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318" name="Freeform 66"/>
            <p:cNvSpPr>
              <a:spLocks/>
            </p:cNvSpPr>
            <p:nvPr/>
          </p:nvSpPr>
          <p:spPr bwMode="invGray">
            <a:xfrm>
              <a:off x="12307888" y="2809875"/>
              <a:ext cx="249238" cy="15875"/>
            </a:xfrm>
            <a:custGeom>
              <a:avLst/>
              <a:gdLst>
                <a:gd name="T0" fmla="*/ 2 w 130"/>
                <a:gd name="T1" fmla="*/ 3 h 7"/>
                <a:gd name="T2" fmla="*/ 2 w 130"/>
                <a:gd name="T3" fmla="*/ 3 h 7"/>
                <a:gd name="T4" fmla="*/ 70 w 130"/>
                <a:gd name="T5" fmla="*/ 2 h 7"/>
                <a:gd name="T6" fmla="*/ 0 w 130"/>
                <a:gd name="T7" fmla="*/ 6 h 7"/>
                <a:gd name="T8" fmla="*/ 130 w 130"/>
                <a:gd name="T9" fmla="*/ 4 h 7"/>
                <a:gd name="T10" fmla="*/ 2 w 130"/>
                <a:gd name="T11" fmla="*/ 3 h 7"/>
              </a:gdLst>
              <a:ahLst/>
              <a:cxnLst>
                <a:cxn ang="0">
                  <a:pos x="T0" y="T1"/>
                </a:cxn>
                <a:cxn ang="0">
                  <a:pos x="T2" y="T3"/>
                </a:cxn>
                <a:cxn ang="0">
                  <a:pos x="T4" y="T5"/>
                </a:cxn>
                <a:cxn ang="0">
                  <a:pos x="T6" y="T7"/>
                </a:cxn>
                <a:cxn ang="0">
                  <a:pos x="T8" y="T9"/>
                </a:cxn>
                <a:cxn ang="0">
                  <a:pos x="T10" y="T11"/>
                </a:cxn>
              </a:cxnLst>
              <a:rect l="0" t="0" r="r" b="b"/>
              <a:pathLst>
                <a:path w="130" h="7">
                  <a:moveTo>
                    <a:pt x="2" y="3"/>
                  </a:moveTo>
                  <a:lnTo>
                    <a:pt x="2" y="3"/>
                  </a:lnTo>
                  <a:cubicBezTo>
                    <a:pt x="23" y="2"/>
                    <a:pt x="37" y="1"/>
                    <a:pt x="70" y="2"/>
                  </a:cubicBezTo>
                  <a:cubicBezTo>
                    <a:pt x="82" y="6"/>
                    <a:pt x="15" y="2"/>
                    <a:pt x="0" y="6"/>
                  </a:cubicBezTo>
                  <a:cubicBezTo>
                    <a:pt x="61" y="7"/>
                    <a:pt x="80" y="4"/>
                    <a:pt x="130" y="4"/>
                  </a:cubicBezTo>
                  <a:cubicBezTo>
                    <a:pt x="106" y="2"/>
                    <a:pt x="4" y="0"/>
                    <a:pt x="2" y="3"/>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319" name="Freeform 67"/>
            <p:cNvSpPr>
              <a:spLocks/>
            </p:cNvSpPr>
            <p:nvPr/>
          </p:nvSpPr>
          <p:spPr bwMode="invGray">
            <a:xfrm>
              <a:off x="12252325" y="2825750"/>
              <a:ext cx="73025" cy="1587"/>
            </a:xfrm>
            <a:custGeom>
              <a:avLst/>
              <a:gdLst>
                <a:gd name="T0" fmla="*/ 4 w 38"/>
                <a:gd name="T1" fmla="*/ 1 h 1"/>
                <a:gd name="T2" fmla="*/ 4 w 38"/>
                <a:gd name="T3" fmla="*/ 1 h 1"/>
                <a:gd name="T4" fmla="*/ 38 w 38"/>
                <a:gd name="T5" fmla="*/ 0 h 1"/>
                <a:gd name="T6" fmla="*/ 34 w 38"/>
                <a:gd name="T7" fmla="*/ 0 h 1"/>
                <a:gd name="T8" fmla="*/ 0 w 38"/>
                <a:gd name="T9" fmla="*/ 1 h 1"/>
                <a:gd name="T10" fmla="*/ 4 w 38"/>
                <a:gd name="T11" fmla="*/ 1 h 1"/>
              </a:gdLst>
              <a:ahLst/>
              <a:cxnLst>
                <a:cxn ang="0">
                  <a:pos x="T0" y="T1"/>
                </a:cxn>
                <a:cxn ang="0">
                  <a:pos x="T2" y="T3"/>
                </a:cxn>
                <a:cxn ang="0">
                  <a:pos x="T4" y="T5"/>
                </a:cxn>
                <a:cxn ang="0">
                  <a:pos x="T6" y="T7"/>
                </a:cxn>
                <a:cxn ang="0">
                  <a:pos x="T8" y="T9"/>
                </a:cxn>
                <a:cxn ang="0">
                  <a:pos x="T10" y="T11"/>
                </a:cxn>
              </a:cxnLst>
              <a:rect l="0" t="0" r="r" b="b"/>
              <a:pathLst>
                <a:path w="38" h="1">
                  <a:moveTo>
                    <a:pt x="4" y="1"/>
                  </a:moveTo>
                  <a:lnTo>
                    <a:pt x="4" y="1"/>
                  </a:lnTo>
                  <a:lnTo>
                    <a:pt x="38" y="0"/>
                  </a:lnTo>
                  <a:lnTo>
                    <a:pt x="34" y="0"/>
                  </a:lnTo>
                  <a:lnTo>
                    <a:pt x="0" y="1"/>
                  </a:lnTo>
                  <a:lnTo>
                    <a:pt x="4" y="1"/>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320" name="Freeform 68"/>
            <p:cNvSpPr>
              <a:spLocks/>
            </p:cNvSpPr>
            <p:nvPr/>
          </p:nvSpPr>
          <p:spPr bwMode="invGray">
            <a:xfrm>
              <a:off x="10779125" y="2733675"/>
              <a:ext cx="66675" cy="4762"/>
            </a:xfrm>
            <a:custGeom>
              <a:avLst/>
              <a:gdLst>
                <a:gd name="T0" fmla="*/ 35 w 35"/>
                <a:gd name="T1" fmla="*/ 2 h 2"/>
                <a:gd name="T2" fmla="*/ 35 w 35"/>
                <a:gd name="T3" fmla="*/ 2 h 2"/>
                <a:gd name="T4" fmla="*/ 0 w 35"/>
                <a:gd name="T5" fmla="*/ 2 h 2"/>
                <a:gd name="T6" fmla="*/ 35 w 35"/>
                <a:gd name="T7" fmla="*/ 2 h 2"/>
              </a:gdLst>
              <a:ahLst/>
              <a:cxnLst>
                <a:cxn ang="0">
                  <a:pos x="T0" y="T1"/>
                </a:cxn>
                <a:cxn ang="0">
                  <a:pos x="T2" y="T3"/>
                </a:cxn>
                <a:cxn ang="0">
                  <a:pos x="T4" y="T5"/>
                </a:cxn>
                <a:cxn ang="0">
                  <a:pos x="T6" y="T7"/>
                </a:cxn>
              </a:cxnLst>
              <a:rect l="0" t="0" r="r" b="b"/>
              <a:pathLst>
                <a:path w="35" h="2">
                  <a:moveTo>
                    <a:pt x="35" y="2"/>
                  </a:moveTo>
                  <a:lnTo>
                    <a:pt x="35" y="2"/>
                  </a:lnTo>
                  <a:cubicBezTo>
                    <a:pt x="32" y="0"/>
                    <a:pt x="11" y="1"/>
                    <a:pt x="0" y="2"/>
                  </a:cubicBezTo>
                  <a:cubicBezTo>
                    <a:pt x="9" y="2"/>
                    <a:pt x="22" y="2"/>
                    <a:pt x="35" y="2"/>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321" name="Freeform 69"/>
            <p:cNvSpPr>
              <a:spLocks/>
            </p:cNvSpPr>
            <p:nvPr/>
          </p:nvSpPr>
          <p:spPr bwMode="invGray">
            <a:xfrm>
              <a:off x="-2471738" y="2738438"/>
              <a:ext cx="496888" cy="1587"/>
            </a:xfrm>
            <a:custGeom>
              <a:avLst/>
              <a:gdLst>
                <a:gd name="T0" fmla="*/ 259 w 259"/>
                <a:gd name="T1" fmla="*/ 0 h 1"/>
                <a:gd name="T2" fmla="*/ 259 w 259"/>
                <a:gd name="T3" fmla="*/ 0 h 1"/>
                <a:gd name="T4" fmla="*/ 0 w 259"/>
                <a:gd name="T5" fmla="*/ 1 h 1"/>
                <a:gd name="T6" fmla="*/ 259 w 259"/>
                <a:gd name="T7" fmla="*/ 0 h 1"/>
              </a:gdLst>
              <a:ahLst/>
              <a:cxnLst>
                <a:cxn ang="0">
                  <a:pos x="T0" y="T1"/>
                </a:cxn>
                <a:cxn ang="0">
                  <a:pos x="T2" y="T3"/>
                </a:cxn>
                <a:cxn ang="0">
                  <a:pos x="T4" y="T5"/>
                </a:cxn>
                <a:cxn ang="0">
                  <a:pos x="T6" y="T7"/>
                </a:cxn>
              </a:cxnLst>
              <a:rect l="0" t="0" r="r" b="b"/>
              <a:pathLst>
                <a:path w="259" h="1">
                  <a:moveTo>
                    <a:pt x="259" y="0"/>
                  </a:moveTo>
                  <a:lnTo>
                    <a:pt x="259" y="0"/>
                  </a:lnTo>
                  <a:lnTo>
                    <a:pt x="0" y="1"/>
                  </a:lnTo>
                  <a:lnTo>
                    <a:pt x="259"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322" name="Freeform 70"/>
            <p:cNvSpPr>
              <a:spLocks/>
            </p:cNvSpPr>
            <p:nvPr/>
          </p:nvSpPr>
          <p:spPr bwMode="invGray">
            <a:xfrm>
              <a:off x="9136063" y="2735263"/>
              <a:ext cx="387350" cy="14287"/>
            </a:xfrm>
            <a:custGeom>
              <a:avLst/>
              <a:gdLst>
                <a:gd name="T0" fmla="*/ 30 w 202"/>
                <a:gd name="T1" fmla="*/ 6 h 6"/>
                <a:gd name="T2" fmla="*/ 30 w 202"/>
                <a:gd name="T3" fmla="*/ 6 h 6"/>
                <a:gd name="T4" fmla="*/ 202 w 202"/>
                <a:gd name="T5" fmla="*/ 3 h 6"/>
                <a:gd name="T6" fmla="*/ 0 w 202"/>
                <a:gd name="T7" fmla="*/ 3 h 6"/>
                <a:gd name="T8" fmla="*/ 30 w 202"/>
                <a:gd name="T9" fmla="*/ 6 h 6"/>
              </a:gdLst>
              <a:ahLst/>
              <a:cxnLst>
                <a:cxn ang="0">
                  <a:pos x="T0" y="T1"/>
                </a:cxn>
                <a:cxn ang="0">
                  <a:pos x="T2" y="T3"/>
                </a:cxn>
                <a:cxn ang="0">
                  <a:pos x="T4" y="T5"/>
                </a:cxn>
                <a:cxn ang="0">
                  <a:pos x="T6" y="T7"/>
                </a:cxn>
                <a:cxn ang="0">
                  <a:pos x="T8" y="T9"/>
                </a:cxn>
              </a:cxnLst>
              <a:rect l="0" t="0" r="r" b="b"/>
              <a:pathLst>
                <a:path w="202" h="6">
                  <a:moveTo>
                    <a:pt x="30" y="6"/>
                  </a:moveTo>
                  <a:lnTo>
                    <a:pt x="30" y="6"/>
                  </a:lnTo>
                  <a:cubicBezTo>
                    <a:pt x="100" y="5"/>
                    <a:pt x="131" y="3"/>
                    <a:pt x="202" y="3"/>
                  </a:cubicBezTo>
                  <a:cubicBezTo>
                    <a:pt x="109" y="0"/>
                    <a:pt x="79" y="6"/>
                    <a:pt x="0" y="3"/>
                  </a:cubicBezTo>
                  <a:lnTo>
                    <a:pt x="30" y="6"/>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323" name="Freeform 71"/>
            <p:cNvSpPr>
              <a:spLocks/>
            </p:cNvSpPr>
            <p:nvPr/>
          </p:nvSpPr>
          <p:spPr bwMode="invGray">
            <a:xfrm>
              <a:off x="9139238" y="2725738"/>
              <a:ext cx="142875" cy="9525"/>
            </a:xfrm>
            <a:custGeom>
              <a:avLst/>
              <a:gdLst>
                <a:gd name="T0" fmla="*/ 54 w 75"/>
                <a:gd name="T1" fmla="*/ 0 h 4"/>
                <a:gd name="T2" fmla="*/ 54 w 75"/>
                <a:gd name="T3" fmla="*/ 0 h 4"/>
                <a:gd name="T4" fmla="*/ 10 w 75"/>
                <a:gd name="T5" fmla="*/ 4 h 4"/>
                <a:gd name="T6" fmla="*/ 75 w 75"/>
                <a:gd name="T7" fmla="*/ 2 h 4"/>
                <a:gd name="T8" fmla="*/ 54 w 75"/>
                <a:gd name="T9" fmla="*/ 0 h 4"/>
              </a:gdLst>
              <a:ahLst/>
              <a:cxnLst>
                <a:cxn ang="0">
                  <a:pos x="T0" y="T1"/>
                </a:cxn>
                <a:cxn ang="0">
                  <a:pos x="T2" y="T3"/>
                </a:cxn>
                <a:cxn ang="0">
                  <a:pos x="T4" y="T5"/>
                </a:cxn>
                <a:cxn ang="0">
                  <a:pos x="T6" y="T7"/>
                </a:cxn>
                <a:cxn ang="0">
                  <a:pos x="T8" y="T9"/>
                </a:cxn>
              </a:cxnLst>
              <a:rect l="0" t="0" r="r" b="b"/>
              <a:pathLst>
                <a:path w="75" h="4">
                  <a:moveTo>
                    <a:pt x="54" y="0"/>
                  </a:moveTo>
                  <a:lnTo>
                    <a:pt x="54" y="0"/>
                  </a:lnTo>
                  <a:cubicBezTo>
                    <a:pt x="65" y="2"/>
                    <a:pt x="0" y="3"/>
                    <a:pt x="10" y="4"/>
                  </a:cubicBezTo>
                  <a:cubicBezTo>
                    <a:pt x="57" y="4"/>
                    <a:pt x="32" y="2"/>
                    <a:pt x="75" y="2"/>
                  </a:cubicBezTo>
                  <a:lnTo>
                    <a:pt x="54"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324" name="Freeform 72"/>
            <p:cNvSpPr>
              <a:spLocks/>
            </p:cNvSpPr>
            <p:nvPr/>
          </p:nvSpPr>
          <p:spPr bwMode="invGray">
            <a:xfrm>
              <a:off x="9805988" y="2817813"/>
              <a:ext cx="39688" cy="3175"/>
            </a:xfrm>
            <a:custGeom>
              <a:avLst/>
              <a:gdLst>
                <a:gd name="T0" fmla="*/ 21 w 21"/>
                <a:gd name="T1" fmla="*/ 0 h 1"/>
                <a:gd name="T2" fmla="*/ 21 w 21"/>
                <a:gd name="T3" fmla="*/ 0 h 1"/>
                <a:gd name="T4" fmla="*/ 0 w 21"/>
                <a:gd name="T5" fmla="*/ 1 h 1"/>
                <a:gd name="T6" fmla="*/ 17 w 21"/>
                <a:gd name="T7" fmla="*/ 1 h 1"/>
                <a:gd name="T8" fmla="*/ 21 w 21"/>
                <a:gd name="T9" fmla="*/ 0 h 1"/>
              </a:gdLst>
              <a:ahLst/>
              <a:cxnLst>
                <a:cxn ang="0">
                  <a:pos x="T0" y="T1"/>
                </a:cxn>
                <a:cxn ang="0">
                  <a:pos x="T2" y="T3"/>
                </a:cxn>
                <a:cxn ang="0">
                  <a:pos x="T4" y="T5"/>
                </a:cxn>
                <a:cxn ang="0">
                  <a:pos x="T6" y="T7"/>
                </a:cxn>
                <a:cxn ang="0">
                  <a:pos x="T8" y="T9"/>
                </a:cxn>
              </a:cxnLst>
              <a:rect l="0" t="0" r="r" b="b"/>
              <a:pathLst>
                <a:path w="21" h="1">
                  <a:moveTo>
                    <a:pt x="21" y="0"/>
                  </a:moveTo>
                  <a:lnTo>
                    <a:pt x="21" y="0"/>
                  </a:lnTo>
                  <a:lnTo>
                    <a:pt x="0" y="1"/>
                  </a:lnTo>
                  <a:lnTo>
                    <a:pt x="17" y="1"/>
                  </a:lnTo>
                  <a:lnTo>
                    <a:pt x="21"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325" name="Freeform 73"/>
            <p:cNvSpPr>
              <a:spLocks/>
            </p:cNvSpPr>
            <p:nvPr/>
          </p:nvSpPr>
          <p:spPr bwMode="invGray">
            <a:xfrm>
              <a:off x="8580438" y="2725738"/>
              <a:ext cx="66675" cy="3175"/>
            </a:xfrm>
            <a:custGeom>
              <a:avLst/>
              <a:gdLst>
                <a:gd name="T0" fmla="*/ 27 w 35"/>
                <a:gd name="T1" fmla="*/ 1 h 1"/>
                <a:gd name="T2" fmla="*/ 27 w 35"/>
                <a:gd name="T3" fmla="*/ 1 h 1"/>
                <a:gd name="T4" fmla="*/ 35 w 35"/>
                <a:gd name="T5" fmla="*/ 1 h 1"/>
                <a:gd name="T6" fmla="*/ 0 w 35"/>
                <a:gd name="T7" fmla="*/ 0 h 1"/>
                <a:gd name="T8" fmla="*/ 27 w 35"/>
                <a:gd name="T9" fmla="*/ 1 h 1"/>
              </a:gdLst>
              <a:ahLst/>
              <a:cxnLst>
                <a:cxn ang="0">
                  <a:pos x="T0" y="T1"/>
                </a:cxn>
                <a:cxn ang="0">
                  <a:pos x="T2" y="T3"/>
                </a:cxn>
                <a:cxn ang="0">
                  <a:pos x="T4" y="T5"/>
                </a:cxn>
                <a:cxn ang="0">
                  <a:pos x="T6" y="T7"/>
                </a:cxn>
                <a:cxn ang="0">
                  <a:pos x="T8" y="T9"/>
                </a:cxn>
              </a:cxnLst>
              <a:rect l="0" t="0" r="r" b="b"/>
              <a:pathLst>
                <a:path w="35" h="1">
                  <a:moveTo>
                    <a:pt x="27" y="1"/>
                  </a:moveTo>
                  <a:lnTo>
                    <a:pt x="27" y="1"/>
                  </a:lnTo>
                  <a:lnTo>
                    <a:pt x="35" y="1"/>
                  </a:lnTo>
                  <a:lnTo>
                    <a:pt x="0" y="0"/>
                  </a:lnTo>
                  <a:lnTo>
                    <a:pt x="27" y="1"/>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326" name="Freeform 74"/>
            <p:cNvSpPr>
              <a:spLocks/>
            </p:cNvSpPr>
            <p:nvPr/>
          </p:nvSpPr>
          <p:spPr bwMode="invGray">
            <a:xfrm>
              <a:off x="8647113" y="2725738"/>
              <a:ext cx="15875" cy="3175"/>
            </a:xfrm>
            <a:custGeom>
              <a:avLst/>
              <a:gdLst>
                <a:gd name="T0" fmla="*/ 8 w 8"/>
                <a:gd name="T1" fmla="*/ 0 h 1"/>
                <a:gd name="T2" fmla="*/ 8 w 8"/>
                <a:gd name="T3" fmla="*/ 0 h 1"/>
                <a:gd name="T4" fmla="*/ 0 w 8"/>
                <a:gd name="T5" fmla="*/ 1 h 1"/>
                <a:gd name="T6" fmla="*/ 8 w 8"/>
                <a:gd name="T7" fmla="*/ 0 h 1"/>
              </a:gdLst>
              <a:ahLst/>
              <a:cxnLst>
                <a:cxn ang="0">
                  <a:pos x="T0" y="T1"/>
                </a:cxn>
                <a:cxn ang="0">
                  <a:pos x="T2" y="T3"/>
                </a:cxn>
                <a:cxn ang="0">
                  <a:pos x="T4" y="T5"/>
                </a:cxn>
                <a:cxn ang="0">
                  <a:pos x="T6" y="T7"/>
                </a:cxn>
              </a:cxnLst>
              <a:rect l="0" t="0" r="r" b="b"/>
              <a:pathLst>
                <a:path w="8" h="1">
                  <a:moveTo>
                    <a:pt x="8" y="0"/>
                  </a:moveTo>
                  <a:lnTo>
                    <a:pt x="8" y="0"/>
                  </a:lnTo>
                  <a:lnTo>
                    <a:pt x="0" y="1"/>
                  </a:lnTo>
                  <a:lnTo>
                    <a:pt x="8"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327" name="Freeform 75"/>
            <p:cNvSpPr>
              <a:spLocks/>
            </p:cNvSpPr>
            <p:nvPr/>
          </p:nvSpPr>
          <p:spPr bwMode="invGray">
            <a:xfrm>
              <a:off x="9794875" y="2830513"/>
              <a:ext cx="90488" cy="1587"/>
            </a:xfrm>
            <a:custGeom>
              <a:avLst/>
              <a:gdLst>
                <a:gd name="T0" fmla="*/ 0 w 47"/>
                <a:gd name="T1" fmla="*/ 0 h 1"/>
                <a:gd name="T2" fmla="*/ 0 w 47"/>
                <a:gd name="T3" fmla="*/ 0 h 1"/>
                <a:gd name="T4" fmla="*/ 32 w 47"/>
                <a:gd name="T5" fmla="*/ 1 h 1"/>
                <a:gd name="T6" fmla="*/ 47 w 47"/>
                <a:gd name="T7" fmla="*/ 0 h 1"/>
                <a:gd name="T8" fmla="*/ 0 w 47"/>
                <a:gd name="T9" fmla="*/ 0 h 1"/>
              </a:gdLst>
              <a:ahLst/>
              <a:cxnLst>
                <a:cxn ang="0">
                  <a:pos x="T0" y="T1"/>
                </a:cxn>
                <a:cxn ang="0">
                  <a:pos x="T2" y="T3"/>
                </a:cxn>
                <a:cxn ang="0">
                  <a:pos x="T4" y="T5"/>
                </a:cxn>
                <a:cxn ang="0">
                  <a:pos x="T6" y="T7"/>
                </a:cxn>
                <a:cxn ang="0">
                  <a:pos x="T8" y="T9"/>
                </a:cxn>
              </a:cxnLst>
              <a:rect l="0" t="0" r="r" b="b"/>
              <a:pathLst>
                <a:path w="47" h="1">
                  <a:moveTo>
                    <a:pt x="0" y="0"/>
                  </a:moveTo>
                  <a:lnTo>
                    <a:pt x="0" y="0"/>
                  </a:lnTo>
                  <a:lnTo>
                    <a:pt x="32" y="1"/>
                  </a:lnTo>
                  <a:lnTo>
                    <a:pt x="47" y="0"/>
                  </a:lnTo>
                  <a:lnTo>
                    <a:pt x="0"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328" name="Freeform 76"/>
            <p:cNvSpPr>
              <a:spLocks/>
            </p:cNvSpPr>
            <p:nvPr/>
          </p:nvSpPr>
          <p:spPr bwMode="invGray">
            <a:xfrm>
              <a:off x="9232900" y="2795588"/>
              <a:ext cx="84138" cy="3175"/>
            </a:xfrm>
            <a:custGeom>
              <a:avLst/>
              <a:gdLst>
                <a:gd name="T0" fmla="*/ 16 w 44"/>
                <a:gd name="T1" fmla="*/ 1 h 1"/>
                <a:gd name="T2" fmla="*/ 16 w 44"/>
                <a:gd name="T3" fmla="*/ 1 h 1"/>
                <a:gd name="T4" fmla="*/ 44 w 44"/>
                <a:gd name="T5" fmla="*/ 1 h 1"/>
                <a:gd name="T6" fmla="*/ 16 w 44"/>
                <a:gd name="T7" fmla="*/ 1 h 1"/>
              </a:gdLst>
              <a:ahLst/>
              <a:cxnLst>
                <a:cxn ang="0">
                  <a:pos x="T0" y="T1"/>
                </a:cxn>
                <a:cxn ang="0">
                  <a:pos x="T2" y="T3"/>
                </a:cxn>
                <a:cxn ang="0">
                  <a:pos x="T4" y="T5"/>
                </a:cxn>
                <a:cxn ang="0">
                  <a:pos x="T6" y="T7"/>
                </a:cxn>
              </a:cxnLst>
              <a:rect l="0" t="0" r="r" b="b"/>
              <a:pathLst>
                <a:path w="44" h="1">
                  <a:moveTo>
                    <a:pt x="16" y="1"/>
                  </a:moveTo>
                  <a:lnTo>
                    <a:pt x="16" y="1"/>
                  </a:lnTo>
                  <a:lnTo>
                    <a:pt x="44" y="1"/>
                  </a:lnTo>
                  <a:cubicBezTo>
                    <a:pt x="39" y="1"/>
                    <a:pt x="0" y="0"/>
                    <a:pt x="16" y="1"/>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329" name="Freeform 77"/>
            <p:cNvSpPr>
              <a:spLocks/>
            </p:cNvSpPr>
            <p:nvPr/>
          </p:nvSpPr>
          <p:spPr bwMode="invGray">
            <a:xfrm>
              <a:off x="8158163" y="2725738"/>
              <a:ext cx="71438" cy="3175"/>
            </a:xfrm>
            <a:custGeom>
              <a:avLst/>
              <a:gdLst>
                <a:gd name="T0" fmla="*/ 34 w 37"/>
                <a:gd name="T1" fmla="*/ 0 h 1"/>
                <a:gd name="T2" fmla="*/ 34 w 37"/>
                <a:gd name="T3" fmla="*/ 0 h 1"/>
                <a:gd name="T4" fmla="*/ 0 w 37"/>
                <a:gd name="T5" fmla="*/ 1 h 1"/>
                <a:gd name="T6" fmla="*/ 3 w 37"/>
                <a:gd name="T7" fmla="*/ 1 h 1"/>
                <a:gd name="T8" fmla="*/ 37 w 37"/>
                <a:gd name="T9" fmla="*/ 0 h 1"/>
                <a:gd name="T10" fmla="*/ 34 w 37"/>
                <a:gd name="T11" fmla="*/ 0 h 1"/>
              </a:gdLst>
              <a:ahLst/>
              <a:cxnLst>
                <a:cxn ang="0">
                  <a:pos x="T0" y="T1"/>
                </a:cxn>
                <a:cxn ang="0">
                  <a:pos x="T2" y="T3"/>
                </a:cxn>
                <a:cxn ang="0">
                  <a:pos x="T4" y="T5"/>
                </a:cxn>
                <a:cxn ang="0">
                  <a:pos x="T6" y="T7"/>
                </a:cxn>
                <a:cxn ang="0">
                  <a:pos x="T8" y="T9"/>
                </a:cxn>
                <a:cxn ang="0">
                  <a:pos x="T10" y="T11"/>
                </a:cxn>
              </a:cxnLst>
              <a:rect l="0" t="0" r="r" b="b"/>
              <a:pathLst>
                <a:path w="37" h="1">
                  <a:moveTo>
                    <a:pt x="34" y="0"/>
                  </a:moveTo>
                  <a:lnTo>
                    <a:pt x="34" y="0"/>
                  </a:lnTo>
                  <a:lnTo>
                    <a:pt x="0" y="1"/>
                  </a:lnTo>
                  <a:lnTo>
                    <a:pt x="3" y="1"/>
                  </a:lnTo>
                  <a:lnTo>
                    <a:pt x="37" y="0"/>
                  </a:lnTo>
                  <a:lnTo>
                    <a:pt x="34"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330" name="Freeform 78"/>
            <p:cNvSpPr>
              <a:spLocks/>
            </p:cNvSpPr>
            <p:nvPr/>
          </p:nvSpPr>
          <p:spPr bwMode="invGray">
            <a:xfrm>
              <a:off x="8734425" y="2814638"/>
              <a:ext cx="144463" cy="3175"/>
            </a:xfrm>
            <a:custGeom>
              <a:avLst/>
              <a:gdLst>
                <a:gd name="T0" fmla="*/ 56 w 76"/>
                <a:gd name="T1" fmla="*/ 0 h 2"/>
                <a:gd name="T2" fmla="*/ 56 w 76"/>
                <a:gd name="T3" fmla="*/ 0 h 2"/>
                <a:gd name="T4" fmla="*/ 40 w 76"/>
                <a:gd name="T5" fmla="*/ 2 h 2"/>
                <a:gd name="T6" fmla="*/ 56 w 76"/>
                <a:gd name="T7" fmla="*/ 0 h 2"/>
              </a:gdLst>
              <a:ahLst/>
              <a:cxnLst>
                <a:cxn ang="0">
                  <a:pos x="T0" y="T1"/>
                </a:cxn>
                <a:cxn ang="0">
                  <a:pos x="T2" y="T3"/>
                </a:cxn>
                <a:cxn ang="0">
                  <a:pos x="T4" y="T5"/>
                </a:cxn>
                <a:cxn ang="0">
                  <a:pos x="T6" y="T7"/>
                </a:cxn>
              </a:cxnLst>
              <a:rect l="0" t="0" r="r" b="b"/>
              <a:pathLst>
                <a:path w="76" h="2">
                  <a:moveTo>
                    <a:pt x="56" y="0"/>
                  </a:moveTo>
                  <a:lnTo>
                    <a:pt x="56" y="0"/>
                  </a:lnTo>
                  <a:cubicBezTo>
                    <a:pt x="76" y="2"/>
                    <a:pt x="0" y="0"/>
                    <a:pt x="40" y="2"/>
                  </a:cubicBezTo>
                  <a:cubicBezTo>
                    <a:pt x="76" y="2"/>
                    <a:pt x="61" y="1"/>
                    <a:pt x="56"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331" name="Freeform 79"/>
            <p:cNvSpPr>
              <a:spLocks/>
            </p:cNvSpPr>
            <p:nvPr/>
          </p:nvSpPr>
          <p:spPr bwMode="invGray">
            <a:xfrm>
              <a:off x="8023225" y="2782888"/>
              <a:ext cx="26988" cy="1587"/>
            </a:xfrm>
            <a:custGeom>
              <a:avLst/>
              <a:gdLst>
                <a:gd name="T0" fmla="*/ 14 w 14"/>
                <a:gd name="T1" fmla="*/ 0 h 1"/>
                <a:gd name="T2" fmla="*/ 14 w 14"/>
                <a:gd name="T3" fmla="*/ 0 h 1"/>
                <a:gd name="T4" fmla="*/ 0 w 14"/>
                <a:gd name="T5" fmla="*/ 1 h 1"/>
                <a:gd name="T6" fmla="*/ 14 w 14"/>
                <a:gd name="T7" fmla="*/ 0 h 1"/>
              </a:gdLst>
              <a:ahLst/>
              <a:cxnLst>
                <a:cxn ang="0">
                  <a:pos x="T0" y="T1"/>
                </a:cxn>
                <a:cxn ang="0">
                  <a:pos x="T2" y="T3"/>
                </a:cxn>
                <a:cxn ang="0">
                  <a:pos x="T4" y="T5"/>
                </a:cxn>
                <a:cxn ang="0">
                  <a:pos x="T6" y="T7"/>
                </a:cxn>
              </a:cxnLst>
              <a:rect l="0" t="0" r="r" b="b"/>
              <a:pathLst>
                <a:path w="14" h="1">
                  <a:moveTo>
                    <a:pt x="14" y="0"/>
                  </a:moveTo>
                  <a:lnTo>
                    <a:pt x="14" y="0"/>
                  </a:lnTo>
                  <a:cubicBezTo>
                    <a:pt x="9" y="0"/>
                    <a:pt x="5" y="0"/>
                    <a:pt x="0" y="1"/>
                  </a:cubicBezTo>
                  <a:lnTo>
                    <a:pt x="14"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332" name="Freeform 80"/>
            <p:cNvSpPr>
              <a:spLocks/>
            </p:cNvSpPr>
            <p:nvPr/>
          </p:nvSpPr>
          <p:spPr bwMode="invGray">
            <a:xfrm>
              <a:off x="8050213" y="2782888"/>
              <a:ext cx="77788" cy="1587"/>
            </a:xfrm>
            <a:custGeom>
              <a:avLst/>
              <a:gdLst>
                <a:gd name="T0" fmla="*/ 0 w 40"/>
                <a:gd name="T1" fmla="*/ 0 h 1"/>
                <a:gd name="T2" fmla="*/ 0 w 40"/>
                <a:gd name="T3" fmla="*/ 0 h 1"/>
                <a:gd name="T4" fmla="*/ 40 w 40"/>
                <a:gd name="T5" fmla="*/ 1 h 1"/>
                <a:gd name="T6" fmla="*/ 0 w 40"/>
                <a:gd name="T7" fmla="*/ 0 h 1"/>
              </a:gdLst>
              <a:ahLst/>
              <a:cxnLst>
                <a:cxn ang="0">
                  <a:pos x="T0" y="T1"/>
                </a:cxn>
                <a:cxn ang="0">
                  <a:pos x="T2" y="T3"/>
                </a:cxn>
                <a:cxn ang="0">
                  <a:pos x="T4" y="T5"/>
                </a:cxn>
                <a:cxn ang="0">
                  <a:pos x="T6" y="T7"/>
                </a:cxn>
              </a:cxnLst>
              <a:rect l="0" t="0" r="r" b="b"/>
              <a:pathLst>
                <a:path w="40" h="1">
                  <a:moveTo>
                    <a:pt x="0" y="0"/>
                  </a:moveTo>
                  <a:lnTo>
                    <a:pt x="0" y="0"/>
                  </a:lnTo>
                  <a:cubicBezTo>
                    <a:pt x="15" y="0"/>
                    <a:pt x="30" y="1"/>
                    <a:pt x="40" y="1"/>
                  </a:cubicBezTo>
                  <a:cubicBezTo>
                    <a:pt x="21" y="0"/>
                    <a:pt x="15" y="0"/>
                    <a:pt x="0"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333" name="Freeform 81"/>
            <p:cNvSpPr>
              <a:spLocks/>
            </p:cNvSpPr>
            <p:nvPr/>
          </p:nvSpPr>
          <p:spPr bwMode="invGray">
            <a:xfrm>
              <a:off x="7715250" y="2779713"/>
              <a:ext cx="90488" cy="7937"/>
            </a:xfrm>
            <a:custGeom>
              <a:avLst/>
              <a:gdLst>
                <a:gd name="T0" fmla="*/ 5 w 47"/>
                <a:gd name="T1" fmla="*/ 2 h 3"/>
                <a:gd name="T2" fmla="*/ 5 w 47"/>
                <a:gd name="T3" fmla="*/ 2 h 3"/>
                <a:gd name="T4" fmla="*/ 18 w 47"/>
                <a:gd name="T5" fmla="*/ 2 h 3"/>
                <a:gd name="T6" fmla="*/ 23 w 47"/>
                <a:gd name="T7" fmla="*/ 2 h 3"/>
                <a:gd name="T8" fmla="*/ 38 w 47"/>
                <a:gd name="T9" fmla="*/ 1 h 3"/>
                <a:gd name="T10" fmla="*/ 47 w 47"/>
                <a:gd name="T11" fmla="*/ 0 h 3"/>
                <a:gd name="T12" fmla="*/ 35 w 47"/>
                <a:gd name="T13" fmla="*/ 1 h 3"/>
                <a:gd name="T14" fmla="*/ 5 w 47"/>
                <a:gd name="T15" fmla="*/ 2 h 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47" h="3">
                  <a:moveTo>
                    <a:pt x="5" y="2"/>
                  </a:moveTo>
                  <a:lnTo>
                    <a:pt x="5" y="2"/>
                  </a:lnTo>
                  <a:lnTo>
                    <a:pt x="18" y="2"/>
                  </a:lnTo>
                  <a:cubicBezTo>
                    <a:pt x="4" y="3"/>
                    <a:pt x="11" y="3"/>
                    <a:pt x="23" y="2"/>
                  </a:cubicBezTo>
                  <a:cubicBezTo>
                    <a:pt x="37" y="2"/>
                    <a:pt x="37" y="1"/>
                    <a:pt x="38" y="1"/>
                  </a:cubicBezTo>
                  <a:lnTo>
                    <a:pt x="47" y="0"/>
                  </a:lnTo>
                  <a:lnTo>
                    <a:pt x="35" y="1"/>
                  </a:lnTo>
                  <a:cubicBezTo>
                    <a:pt x="13" y="1"/>
                    <a:pt x="0" y="1"/>
                    <a:pt x="5" y="2"/>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334" name="Freeform 82"/>
            <p:cNvSpPr>
              <a:spLocks/>
            </p:cNvSpPr>
            <p:nvPr/>
          </p:nvSpPr>
          <p:spPr bwMode="invGray">
            <a:xfrm>
              <a:off x="6508750" y="2713038"/>
              <a:ext cx="247650" cy="6350"/>
            </a:xfrm>
            <a:custGeom>
              <a:avLst/>
              <a:gdLst>
                <a:gd name="T0" fmla="*/ 0 w 129"/>
                <a:gd name="T1" fmla="*/ 0 h 3"/>
                <a:gd name="T2" fmla="*/ 0 w 129"/>
                <a:gd name="T3" fmla="*/ 0 h 3"/>
                <a:gd name="T4" fmla="*/ 60 w 129"/>
                <a:gd name="T5" fmla="*/ 2 h 3"/>
                <a:gd name="T6" fmla="*/ 129 w 129"/>
                <a:gd name="T7" fmla="*/ 0 h 3"/>
                <a:gd name="T8" fmla="*/ 0 w 129"/>
                <a:gd name="T9" fmla="*/ 0 h 3"/>
              </a:gdLst>
              <a:ahLst/>
              <a:cxnLst>
                <a:cxn ang="0">
                  <a:pos x="T0" y="T1"/>
                </a:cxn>
                <a:cxn ang="0">
                  <a:pos x="T2" y="T3"/>
                </a:cxn>
                <a:cxn ang="0">
                  <a:pos x="T4" y="T5"/>
                </a:cxn>
                <a:cxn ang="0">
                  <a:pos x="T6" y="T7"/>
                </a:cxn>
                <a:cxn ang="0">
                  <a:pos x="T8" y="T9"/>
                </a:cxn>
              </a:cxnLst>
              <a:rect l="0" t="0" r="r" b="b"/>
              <a:pathLst>
                <a:path w="129" h="3">
                  <a:moveTo>
                    <a:pt x="0" y="0"/>
                  </a:moveTo>
                  <a:lnTo>
                    <a:pt x="0" y="0"/>
                  </a:lnTo>
                  <a:cubicBezTo>
                    <a:pt x="50" y="1"/>
                    <a:pt x="63" y="1"/>
                    <a:pt x="60" y="2"/>
                  </a:cubicBezTo>
                  <a:cubicBezTo>
                    <a:pt x="108" y="3"/>
                    <a:pt x="100" y="0"/>
                    <a:pt x="129" y="0"/>
                  </a:cubicBezTo>
                  <a:lnTo>
                    <a:pt x="0"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335" name="Freeform 83"/>
            <p:cNvSpPr>
              <a:spLocks/>
            </p:cNvSpPr>
            <p:nvPr/>
          </p:nvSpPr>
          <p:spPr bwMode="invGray">
            <a:xfrm>
              <a:off x="6756400" y="2713038"/>
              <a:ext cx="33338" cy="0"/>
            </a:xfrm>
            <a:custGeom>
              <a:avLst/>
              <a:gdLst>
                <a:gd name="T0" fmla="*/ 0 w 18"/>
                <a:gd name="T1" fmla="*/ 0 w 18"/>
                <a:gd name="T2" fmla="*/ 18 w 18"/>
                <a:gd name="T3" fmla="*/ 0 w 18"/>
              </a:gdLst>
              <a:ahLst/>
              <a:cxnLst>
                <a:cxn ang="0">
                  <a:pos x="T0" y="0"/>
                </a:cxn>
                <a:cxn ang="0">
                  <a:pos x="T1" y="0"/>
                </a:cxn>
                <a:cxn ang="0">
                  <a:pos x="T2" y="0"/>
                </a:cxn>
                <a:cxn ang="0">
                  <a:pos x="T3" y="0"/>
                </a:cxn>
              </a:cxnLst>
              <a:rect l="0" t="0" r="r" b="b"/>
              <a:pathLst>
                <a:path w="18">
                  <a:moveTo>
                    <a:pt x="0" y="0"/>
                  </a:moveTo>
                  <a:lnTo>
                    <a:pt x="0" y="0"/>
                  </a:lnTo>
                  <a:lnTo>
                    <a:pt x="18" y="0"/>
                  </a:lnTo>
                  <a:lnTo>
                    <a:pt x="0"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336" name="Freeform 84"/>
            <p:cNvSpPr>
              <a:spLocks/>
            </p:cNvSpPr>
            <p:nvPr/>
          </p:nvSpPr>
          <p:spPr bwMode="invGray">
            <a:xfrm>
              <a:off x="8047038" y="2820988"/>
              <a:ext cx="58738" cy="4762"/>
            </a:xfrm>
            <a:custGeom>
              <a:avLst/>
              <a:gdLst>
                <a:gd name="T0" fmla="*/ 31 w 31"/>
                <a:gd name="T1" fmla="*/ 0 h 2"/>
                <a:gd name="T2" fmla="*/ 31 w 31"/>
                <a:gd name="T3" fmla="*/ 0 h 2"/>
                <a:gd name="T4" fmla="*/ 0 w 31"/>
                <a:gd name="T5" fmla="*/ 2 h 2"/>
                <a:gd name="T6" fmla="*/ 11 w 31"/>
                <a:gd name="T7" fmla="*/ 2 h 2"/>
                <a:gd name="T8" fmla="*/ 31 w 31"/>
                <a:gd name="T9" fmla="*/ 0 h 2"/>
              </a:gdLst>
              <a:ahLst/>
              <a:cxnLst>
                <a:cxn ang="0">
                  <a:pos x="T0" y="T1"/>
                </a:cxn>
                <a:cxn ang="0">
                  <a:pos x="T2" y="T3"/>
                </a:cxn>
                <a:cxn ang="0">
                  <a:pos x="T4" y="T5"/>
                </a:cxn>
                <a:cxn ang="0">
                  <a:pos x="T6" y="T7"/>
                </a:cxn>
                <a:cxn ang="0">
                  <a:pos x="T8" y="T9"/>
                </a:cxn>
              </a:cxnLst>
              <a:rect l="0" t="0" r="r" b="b"/>
              <a:pathLst>
                <a:path w="31" h="2">
                  <a:moveTo>
                    <a:pt x="31" y="0"/>
                  </a:moveTo>
                  <a:lnTo>
                    <a:pt x="31" y="0"/>
                  </a:lnTo>
                  <a:lnTo>
                    <a:pt x="0" y="2"/>
                  </a:lnTo>
                  <a:lnTo>
                    <a:pt x="11" y="2"/>
                  </a:lnTo>
                  <a:lnTo>
                    <a:pt x="31"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337" name="Freeform 85"/>
            <p:cNvSpPr>
              <a:spLocks/>
            </p:cNvSpPr>
            <p:nvPr/>
          </p:nvSpPr>
          <p:spPr bwMode="invGray">
            <a:xfrm>
              <a:off x="6348413" y="2711451"/>
              <a:ext cx="82550" cy="1587"/>
            </a:xfrm>
            <a:custGeom>
              <a:avLst/>
              <a:gdLst>
                <a:gd name="T0" fmla="*/ 9 w 43"/>
                <a:gd name="T1" fmla="*/ 1 h 1"/>
                <a:gd name="T2" fmla="*/ 9 w 43"/>
                <a:gd name="T3" fmla="*/ 1 h 1"/>
                <a:gd name="T4" fmla="*/ 41 w 43"/>
                <a:gd name="T5" fmla="*/ 1 h 1"/>
                <a:gd name="T6" fmla="*/ 9 w 43"/>
                <a:gd name="T7" fmla="*/ 1 h 1"/>
              </a:gdLst>
              <a:ahLst/>
              <a:cxnLst>
                <a:cxn ang="0">
                  <a:pos x="T0" y="T1"/>
                </a:cxn>
                <a:cxn ang="0">
                  <a:pos x="T2" y="T3"/>
                </a:cxn>
                <a:cxn ang="0">
                  <a:pos x="T4" y="T5"/>
                </a:cxn>
                <a:cxn ang="0">
                  <a:pos x="T6" y="T7"/>
                </a:cxn>
              </a:cxnLst>
              <a:rect l="0" t="0" r="r" b="b"/>
              <a:pathLst>
                <a:path w="43" h="1">
                  <a:moveTo>
                    <a:pt x="9" y="1"/>
                  </a:moveTo>
                  <a:lnTo>
                    <a:pt x="9" y="1"/>
                  </a:lnTo>
                  <a:cubicBezTo>
                    <a:pt x="18" y="1"/>
                    <a:pt x="33" y="1"/>
                    <a:pt x="41" y="1"/>
                  </a:cubicBezTo>
                  <a:cubicBezTo>
                    <a:pt x="43" y="0"/>
                    <a:pt x="0" y="1"/>
                    <a:pt x="9" y="1"/>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338" name="Freeform 86"/>
            <p:cNvSpPr>
              <a:spLocks/>
            </p:cNvSpPr>
            <p:nvPr/>
          </p:nvSpPr>
          <p:spPr bwMode="invGray">
            <a:xfrm>
              <a:off x="6734175" y="2771775"/>
              <a:ext cx="96838" cy="6350"/>
            </a:xfrm>
            <a:custGeom>
              <a:avLst/>
              <a:gdLst>
                <a:gd name="T0" fmla="*/ 0 w 50"/>
                <a:gd name="T1" fmla="*/ 2 h 3"/>
                <a:gd name="T2" fmla="*/ 0 w 50"/>
                <a:gd name="T3" fmla="*/ 2 h 3"/>
                <a:gd name="T4" fmla="*/ 50 w 50"/>
                <a:gd name="T5" fmla="*/ 3 h 3"/>
                <a:gd name="T6" fmla="*/ 0 w 50"/>
                <a:gd name="T7" fmla="*/ 2 h 3"/>
              </a:gdLst>
              <a:ahLst/>
              <a:cxnLst>
                <a:cxn ang="0">
                  <a:pos x="T0" y="T1"/>
                </a:cxn>
                <a:cxn ang="0">
                  <a:pos x="T2" y="T3"/>
                </a:cxn>
                <a:cxn ang="0">
                  <a:pos x="T4" y="T5"/>
                </a:cxn>
                <a:cxn ang="0">
                  <a:pos x="T6" y="T7"/>
                </a:cxn>
              </a:cxnLst>
              <a:rect l="0" t="0" r="r" b="b"/>
              <a:pathLst>
                <a:path w="50" h="3">
                  <a:moveTo>
                    <a:pt x="0" y="2"/>
                  </a:moveTo>
                  <a:lnTo>
                    <a:pt x="0" y="2"/>
                  </a:lnTo>
                  <a:cubicBezTo>
                    <a:pt x="6" y="3"/>
                    <a:pt x="37" y="2"/>
                    <a:pt x="50" y="3"/>
                  </a:cubicBezTo>
                  <a:cubicBezTo>
                    <a:pt x="32" y="2"/>
                    <a:pt x="17" y="0"/>
                    <a:pt x="0" y="2"/>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339" name="Freeform 87"/>
            <p:cNvSpPr>
              <a:spLocks/>
            </p:cNvSpPr>
            <p:nvPr/>
          </p:nvSpPr>
          <p:spPr bwMode="invGray">
            <a:xfrm>
              <a:off x="6091238" y="2722563"/>
              <a:ext cx="95250" cy="7937"/>
            </a:xfrm>
            <a:custGeom>
              <a:avLst/>
              <a:gdLst>
                <a:gd name="T0" fmla="*/ 0 w 49"/>
                <a:gd name="T1" fmla="*/ 1 h 4"/>
                <a:gd name="T2" fmla="*/ 0 w 49"/>
                <a:gd name="T3" fmla="*/ 1 h 4"/>
                <a:gd name="T4" fmla="*/ 18 w 49"/>
                <a:gd name="T5" fmla="*/ 4 h 4"/>
                <a:gd name="T6" fmla="*/ 0 w 49"/>
                <a:gd name="T7" fmla="*/ 1 h 4"/>
              </a:gdLst>
              <a:ahLst/>
              <a:cxnLst>
                <a:cxn ang="0">
                  <a:pos x="T0" y="T1"/>
                </a:cxn>
                <a:cxn ang="0">
                  <a:pos x="T2" y="T3"/>
                </a:cxn>
                <a:cxn ang="0">
                  <a:pos x="T4" y="T5"/>
                </a:cxn>
                <a:cxn ang="0">
                  <a:pos x="T6" y="T7"/>
                </a:cxn>
              </a:cxnLst>
              <a:rect l="0" t="0" r="r" b="b"/>
              <a:pathLst>
                <a:path w="49" h="4">
                  <a:moveTo>
                    <a:pt x="0" y="1"/>
                  </a:moveTo>
                  <a:lnTo>
                    <a:pt x="0" y="1"/>
                  </a:lnTo>
                  <a:cubicBezTo>
                    <a:pt x="10" y="2"/>
                    <a:pt x="24" y="2"/>
                    <a:pt x="18" y="4"/>
                  </a:cubicBezTo>
                  <a:cubicBezTo>
                    <a:pt x="31" y="3"/>
                    <a:pt x="49" y="0"/>
                    <a:pt x="0" y="1"/>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340" name="Freeform 88"/>
            <p:cNvSpPr>
              <a:spLocks/>
            </p:cNvSpPr>
            <p:nvPr/>
          </p:nvSpPr>
          <p:spPr bwMode="invGray">
            <a:xfrm>
              <a:off x="6559550" y="2773363"/>
              <a:ext cx="80963" cy="3175"/>
            </a:xfrm>
            <a:custGeom>
              <a:avLst/>
              <a:gdLst>
                <a:gd name="T0" fmla="*/ 0 w 42"/>
                <a:gd name="T1" fmla="*/ 1 h 1"/>
                <a:gd name="T2" fmla="*/ 0 w 42"/>
                <a:gd name="T3" fmla="*/ 1 h 1"/>
                <a:gd name="T4" fmla="*/ 8 w 42"/>
                <a:gd name="T5" fmla="*/ 1 h 1"/>
                <a:gd name="T6" fmla="*/ 42 w 42"/>
                <a:gd name="T7" fmla="*/ 0 h 1"/>
                <a:gd name="T8" fmla="*/ 0 w 42"/>
                <a:gd name="T9" fmla="*/ 1 h 1"/>
              </a:gdLst>
              <a:ahLst/>
              <a:cxnLst>
                <a:cxn ang="0">
                  <a:pos x="T0" y="T1"/>
                </a:cxn>
                <a:cxn ang="0">
                  <a:pos x="T2" y="T3"/>
                </a:cxn>
                <a:cxn ang="0">
                  <a:pos x="T4" y="T5"/>
                </a:cxn>
                <a:cxn ang="0">
                  <a:pos x="T6" y="T7"/>
                </a:cxn>
                <a:cxn ang="0">
                  <a:pos x="T8" y="T9"/>
                </a:cxn>
              </a:cxnLst>
              <a:rect l="0" t="0" r="r" b="b"/>
              <a:pathLst>
                <a:path w="42" h="1">
                  <a:moveTo>
                    <a:pt x="0" y="1"/>
                  </a:moveTo>
                  <a:lnTo>
                    <a:pt x="0" y="1"/>
                  </a:lnTo>
                  <a:lnTo>
                    <a:pt x="8" y="1"/>
                  </a:lnTo>
                  <a:lnTo>
                    <a:pt x="42" y="0"/>
                  </a:lnTo>
                  <a:lnTo>
                    <a:pt x="0" y="1"/>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341" name="Freeform 89"/>
            <p:cNvSpPr>
              <a:spLocks/>
            </p:cNvSpPr>
            <p:nvPr/>
          </p:nvSpPr>
          <p:spPr bwMode="invGray">
            <a:xfrm>
              <a:off x="6640513" y="2806700"/>
              <a:ext cx="227013" cy="15875"/>
            </a:xfrm>
            <a:custGeom>
              <a:avLst/>
              <a:gdLst>
                <a:gd name="T0" fmla="*/ 80 w 118"/>
                <a:gd name="T1" fmla="*/ 7 h 7"/>
                <a:gd name="T2" fmla="*/ 80 w 118"/>
                <a:gd name="T3" fmla="*/ 7 h 7"/>
                <a:gd name="T4" fmla="*/ 85 w 118"/>
                <a:gd name="T5" fmla="*/ 1 h 7"/>
                <a:gd name="T6" fmla="*/ 29 w 118"/>
                <a:gd name="T7" fmla="*/ 4 h 7"/>
                <a:gd name="T8" fmla="*/ 80 w 118"/>
                <a:gd name="T9" fmla="*/ 7 h 7"/>
              </a:gdLst>
              <a:ahLst/>
              <a:cxnLst>
                <a:cxn ang="0">
                  <a:pos x="T0" y="T1"/>
                </a:cxn>
                <a:cxn ang="0">
                  <a:pos x="T2" y="T3"/>
                </a:cxn>
                <a:cxn ang="0">
                  <a:pos x="T4" y="T5"/>
                </a:cxn>
                <a:cxn ang="0">
                  <a:pos x="T6" y="T7"/>
                </a:cxn>
                <a:cxn ang="0">
                  <a:pos x="T8" y="T9"/>
                </a:cxn>
              </a:cxnLst>
              <a:rect l="0" t="0" r="r" b="b"/>
              <a:pathLst>
                <a:path w="118" h="7">
                  <a:moveTo>
                    <a:pt x="80" y="7"/>
                  </a:moveTo>
                  <a:lnTo>
                    <a:pt x="80" y="7"/>
                  </a:lnTo>
                  <a:cubicBezTo>
                    <a:pt x="118" y="5"/>
                    <a:pt x="19" y="3"/>
                    <a:pt x="85" y="1"/>
                  </a:cubicBezTo>
                  <a:cubicBezTo>
                    <a:pt x="0" y="0"/>
                    <a:pt x="92" y="4"/>
                    <a:pt x="29" y="4"/>
                  </a:cubicBezTo>
                  <a:cubicBezTo>
                    <a:pt x="66" y="4"/>
                    <a:pt x="84" y="6"/>
                    <a:pt x="80" y="7"/>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342" name="Freeform 90"/>
            <p:cNvSpPr>
              <a:spLocks/>
            </p:cNvSpPr>
            <p:nvPr/>
          </p:nvSpPr>
          <p:spPr bwMode="invGray">
            <a:xfrm>
              <a:off x="6661150" y="2814638"/>
              <a:ext cx="34925" cy="1587"/>
            </a:xfrm>
            <a:custGeom>
              <a:avLst/>
              <a:gdLst>
                <a:gd name="T0" fmla="*/ 18 w 18"/>
                <a:gd name="T1" fmla="*/ 1 h 1"/>
                <a:gd name="T2" fmla="*/ 18 w 18"/>
                <a:gd name="T3" fmla="*/ 1 h 1"/>
                <a:gd name="T4" fmla="*/ 0 w 18"/>
                <a:gd name="T5" fmla="*/ 0 h 1"/>
                <a:gd name="T6" fmla="*/ 18 w 18"/>
                <a:gd name="T7" fmla="*/ 1 h 1"/>
              </a:gdLst>
              <a:ahLst/>
              <a:cxnLst>
                <a:cxn ang="0">
                  <a:pos x="T0" y="T1"/>
                </a:cxn>
                <a:cxn ang="0">
                  <a:pos x="T2" y="T3"/>
                </a:cxn>
                <a:cxn ang="0">
                  <a:pos x="T4" y="T5"/>
                </a:cxn>
                <a:cxn ang="0">
                  <a:pos x="T6" y="T7"/>
                </a:cxn>
              </a:cxnLst>
              <a:rect l="0" t="0" r="r" b="b"/>
              <a:pathLst>
                <a:path w="18" h="1">
                  <a:moveTo>
                    <a:pt x="18" y="1"/>
                  </a:moveTo>
                  <a:lnTo>
                    <a:pt x="18" y="1"/>
                  </a:lnTo>
                  <a:lnTo>
                    <a:pt x="0" y="0"/>
                  </a:lnTo>
                  <a:lnTo>
                    <a:pt x="18" y="1"/>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343" name="Freeform 91"/>
            <p:cNvSpPr>
              <a:spLocks/>
            </p:cNvSpPr>
            <p:nvPr/>
          </p:nvSpPr>
          <p:spPr bwMode="invGray">
            <a:xfrm>
              <a:off x="5661025" y="2789238"/>
              <a:ext cx="23813" cy="1587"/>
            </a:xfrm>
            <a:custGeom>
              <a:avLst/>
              <a:gdLst>
                <a:gd name="T0" fmla="*/ 0 w 13"/>
                <a:gd name="T1" fmla="*/ 1 h 1"/>
                <a:gd name="T2" fmla="*/ 0 w 13"/>
                <a:gd name="T3" fmla="*/ 1 h 1"/>
                <a:gd name="T4" fmla="*/ 13 w 13"/>
                <a:gd name="T5" fmla="*/ 0 h 1"/>
                <a:gd name="T6" fmla="*/ 0 w 13"/>
                <a:gd name="T7" fmla="*/ 1 h 1"/>
              </a:gdLst>
              <a:ahLst/>
              <a:cxnLst>
                <a:cxn ang="0">
                  <a:pos x="T0" y="T1"/>
                </a:cxn>
                <a:cxn ang="0">
                  <a:pos x="T2" y="T3"/>
                </a:cxn>
                <a:cxn ang="0">
                  <a:pos x="T4" y="T5"/>
                </a:cxn>
                <a:cxn ang="0">
                  <a:pos x="T6" y="T7"/>
                </a:cxn>
              </a:cxnLst>
              <a:rect l="0" t="0" r="r" b="b"/>
              <a:pathLst>
                <a:path w="13" h="1">
                  <a:moveTo>
                    <a:pt x="0" y="1"/>
                  </a:moveTo>
                  <a:lnTo>
                    <a:pt x="0" y="1"/>
                  </a:lnTo>
                  <a:lnTo>
                    <a:pt x="13" y="0"/>
                  </a:lnTo>
                  <a:lnTo>
                    <a:pt x="0" y="1"/>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344" name="Freeform 92"/>
            <p:cNvSpPr>
              <a:spLocks/>
            </p:cNvSpPr>
            <p:nvPr/>
          </p:nvSpPr>
          <p:spPr bwMode="invGray">
            <a:xfrm>
              <a:off x="6162675" y="2814638"/>
              <a:ext cx="258763" cy="7937"/>
            </a:xfrm>
            <a:custGeom>
              <a:avLst/>
              <a:gdLst>
                <a:gd name="T0" fmla="*/ 77 w 135"/>
                <a:gd name="T1" fmla="*/ 2 h 4"/>
                <a:gd name="T2" fmla="*/ 77 w 135"/>
                <a:gd name="T3" fmla="*/ 2 h 4"/>
                <a:gd name="T4" fmla="*/ 135 w 135"/>
                <a:gd name="T5" fmla="*/ 0 h 4"/>
                <a:gd name="T6" fmla="*/ 6 w 135"/>
                <a:gd name="T7" fmla="*/ 4 h 4"/>
                <a:gd name="T8" fmla="*/ 90 w 135"/>
                <a:gd name="T9" fmla="*/ 3 h 4"/>
                <a:gd name="T10" fmla="*/ 77 w 135"/>
                <a:gd name="T11" fmla="*/ 2 h 4"/>
              </a:gdLst>
              <a:ahLst/>
              <a:cxnLst>
                <a:cxn ang="0">
                  <a:pos x="T0" y="T1"/>
                </a:cxn>
                <a:cxn ang="0">
                  <a:pos x="T2" y="T3"/>
                </a:cxn>
                <a:cxn ang="0">
                  <a:pos x="T4" y="T5"/>
                </a:cxn>
                <a:cxn ang="0">
                  <a:pos x="T6" y="T7"/>
                </a:cxn>
                <a:cxn ang="0">
                  <a:pos x="T8" y="T9"/>
                </a:cxn>
                <a:cxn ang="0">
                  <a:pos x="T10" y="T11"/>
                </a:cxn>
              </a:cxnLst>
              <a:rect l="0" t="0" r="r" b="b"/>
              <a:pathLst>
                <a:path w="135" h="4">
                  <a:moveTo>
                    <a:pt x="77" y="2"/>
                  </a:moveTo>
                  <a:lnTo>
                    <a:pt x="77" y="2"/>
                  </a:lnTo>
                  <a:lnTo>
                    <a:pt x="135" y="0"/>
                  </a:lnTo>
                  <a:cubicBezTo>
                    <a:pt x="96" y="1"/>
                    <a:pt x="0" y="1"/>
                    <a:pt x="6" y="4"/>
                  </a:cubicBezTo>
                  <a:cubicBezTo>
                    <a:pt x="37" y="4"/>
                    <a:pt x="75" y="4"/>
                    <a:pt x="90" y="3"/>
                  </a:cubicBezTo>
                  <a:lnTo>
                    <a:pt x="77" y="2"/>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345" name="Freeform 93"/>
            <p:cNvSpPr>
              <a:spLocks/>
            </p:cNvSpPr>
            <p:nvPr/>
          </p:nvSpPr>
          <p:spPr bwMode="invGray">
            <a:xfrm>
              <a:off x="5019675" y="2713038"/>
              <a:ext cx="73025" cy="4762"/>
            </a:xfrm>
            <a:custGeom>
              <a:avLst/>
              <a:gdLst>
                <a:gd name="T0" fmla="*/ 13 w 38"/>
                <a:gd name="T1" fmla="*/ 1 h 2"/>
                <a:gd name="T2" fmla="*/ 13 w 38"/>
                <a:gd name="T3" fmla="*/ 1 h 2"/>
                <a:gd name="T4" fmla="*/ 38 w 38"/>
                <a:gd name="T5" fmla="*/ 0 h 2"/>
                <a:gd name="T6" fmla="*/ 7 w 38"/>
                <a:gd name="T7" fmla="*/ 0 h 2"/>
                <a:gd name="T8" fmla="*/ 13 w 38"/>
                <a:gd name="T9" fmla="*/ 1 h 2"/>
              </a:gdLst>
              <a:ahLst/>
              <a:cxnLst>
                <a:cxn ang="0">
                  <a:pos x="T0" y="T1"/>
                </a:cxn>
                <a:cxn ang="0">
                  <a:pos x="T2" y="T3"/>
                </a:cxn>
                <a:cxn ang="0">
                  <a:pos x="T4" y="T5"/>
                </a:cxn>
                <a:cxn ang="0">
                  <a:pos x="T6" y="T7"/>
                </a:cxn>
                <a:cxn ang="0">
                  <a:pos x="T8" y="T9"/>
                </a:cxn>
              </a:cxnLst>
              <a:rect l="0" t="0" r="r" b="b"/>
              <a:pathLst>
                <a:path w="38" h="2">
                  <a:moveTo>
                    <a:pt x="13" y="1"/>
                  </a:moveTo>
                  <a:lnTo>
                    <a:pt x="13" y="1"/>
                  </a:lnTo>
                  <a:lnTo>
                    <a:pt x="38" y="0"/>
                  </a:lnTo>
                  <a:lnTo>
                    <a:pt x="7" y="0"/>
                  </a:lnTo>
                  <a:cubicBezTo>
                    <a:pt x="16" y="0"/>
                    <a:pt x="0" y="2"/>
                    <a:pt x="13" y="1"/>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346" name="Freeform 94"/>
            <p:cNvSpPr>
              <a:spLocks/>
            </p:cNvSpPr>
            <p:nvPr/>
          </p:nvSpPr>
          <p:spPr bwMode="invGray">
            <a:xfrm>
              <a:off x="5021263" y="2713038"/>
              <a:ext cx="11113" cy="0"/>
            </a:xfrm>
            <a:custGeom>
              <a:avLst/>
              <a:gdLst>
                <a:gd name="T0" fmla="*/ 0 w 6"/>
                <a:gd name="T1" fmla="*/ 0 w 6"/>
                <a:gd name="T2" fmla="*/ 6 w 6"/>
                <a:gd name="T3" fmla="*/ 0 w 6"/>
              </a:gdLst>
              <a:ahLst/>
              <a:cxnLst>
                <a:cxn ang="0">
                  <a:pos x="T0" y="0"/>
                </a:cxn>
                <a:cxn ang="0">
                  <a:pos x="T1" y="0"/>
                </a:cxn>
                <a:cxn ang="0">
                  <a:pos x="T2" y="0"/>
                </a:cxn>
                <a:cxn ang="0">
                  <a:pos x="T3" y="0"/>
                </a:cxn>
              </a:cxnLst>
              <a:rect l="0" t="0" r="r" b="b"/>
              <a:pathLst>
                <a:path w="6">
                  <a:moveTo>
                    <a:pt x="0" y="0"/>
                  </a:moveTo>
                  <a:lnTo>
                    <a:pt x="0" y="0"/>
                  </a:lnTo>
                  <a:lnTo>
                    <a:pt x="6" y="0"/>
                  </a:lnTo>
                  <a:lnTo>
                    <a:pt x="0"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347" name="Freeform 95"/>
            <p:cNvSpPr>
              <a:spLocks/>
            </p:cNvSpPr>
            <p:nvPr/>
          </p:nvSpPr>
          <p:spPr bwMode="invGray">
            <a:xfrm>
              <a:off x="5864225" y="2784475"/>
              <a:ext cx="101600" cy="4762"/>
            </a:xfrm>
            <a:custGeom>
              <a:avLst/>
              <a:gdLst>
                <a:gd name="T0" fmla="*/ 3 w 53"/>
                <a:gd name="T1" fmla="*/ 2 h 2"/>
                <a:gd name="T2" fmla="*/ 3 w 53"/>
                <a:gd name="T3" fmla="*/ 2 h 2"/>
                <a:gd name="T4" fmla="*/ 53 w 53"/>
                <a:gd name="T5" fmla="*/ 1 h 2"/>
                <a:gd name="T6" fmla="*/ 3 w 53"/>
                <a:gd name="T7" fmla="*/ 2 h 2"/>
              </a:gdLst>
              <a:ahLst/>
              <a:cxnLst>
                <a:cxn ang="0">
                  <a:pos x="T0" y="T1"/>
                </a:cxn>
                <a:cxn ang="0">
                  <a:pos x="T2" y="T3"/>
                </a:cxn>
                <a:cxn ang="0">
                  <a:pos x="T4" y="T5"/>
                </a:cxn>
                <a:cxn ang="0">
                  <a:pos x="T6" y="T7"/>
                </a:cxn>
              </a:cxnLst>
              <a:rect l="0" t="0" r="r" b="b"/>
              <a:pathLst>
                <a:path w="53" h="2">
                  <a:moveTo>
                    <a:pt x="3" y="2"/>
                  </a:moveTo>
                  <a:lnTo>
                    <a:pt x="3" y="2"/>
                  </a:lnTo>
                  <a:cubicBezTo>
                    <a:pt x="21" y="2"/>
                    <a:pt x="36" y="2"/>
                    <a:pt x="53" y="1"/>
                  </a:cubicBezTo>
                  <a:cubicBezTo>
                    <a:pt x="46" y="1"/>
                    <a:pt x="0" y="0"/>
                    <a:pt x="3" y="2"/>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348" name="Freeform 96"/>
            <p:cNvSpPr>
              <a:spLocks/>
            </p:cNvSpPr>
            <p:nvPr/>
          </p:nvSpPr>
          <p:spPr bwMode="invGray">
            <a:xfrm>
              <a:off x="4703763" y="2722563"/>
              <a:ext cx="84138" cy="1587"/>
            </a:xfrm>
            <a:custGeom>
              <a:avLst/>
              <a:gdLst>
                <a:gd name="T0" fmla="*/ 3 w 44"/>
                <a:gd name="T1" fmla="*/ 1 h 1"/>
                <a:gd name="T2" fmla="*/ 3 w 44"/>
                <a:gd name="T3" fmla="*/ 1 h 1"/>
                <a:gd name="T4" fmla="*/ 44 w 44"/>
                <a:gd name="T5" fmla="*/ 0 h 1"/>
                <a:gd name="T6" fmla="*/ 0 w 44"/>
                <a:gd name="T7" fmla="*/ 0 h 1"/>
                <a:gd name="T8" fmla="*/ 3 w 44"/>
                <a:gd name="T9" fmla="*/ 1 h 1"/>
              </a:gdLst>
              <a:ahLst/>
              <a:cxnLst>
                <a:cxn ang="0">
                  <a:pos x="T0" y="T1"/>
                </a:cxn>
                <a:cxn ang="0">
                  <a:pos x="T2" y="T3"/>
                </a:cxn>
                <a:cxn ang="0">
                  <a:pos x="T4" y="T5"/>
                </a:cxn>
                <a:cxn ang="0">
                  <a:pos x="T6" y="T7"/>
                </a:cxn>
                <a:cxn ang="0">
                  <a:pos x="T8" y="T9"/>
                </a:cxn>
              </a:cxnLst>
              <a:rect l="0" t="0" r="r" b="b"/>
              <a:pathLst>
                <a:path w="44" h="1">
                  <a:moveTo>
                    <a:pt x="3" y="1"/>
                  </a:moveTo>
                  <a:lnTo>
                    <a:pt x="3" y="1"/>
                  </a:lnTo>
                  <a:lnTo>
                    <a:pt x="44" y="0"/>
                  </a:lnTo>
                  <a:lnTo>
                    <a:pt x="0" y="0"/>
                  </a:lnTo>
                  <a:lnTo>
                    <a:pt x="3" y="1"/>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349" name="Freeform 97"/>
            <p:cNvSpPr>
              <a:spLocks/>
            </p:cNvSpPr>
            <p:nvPr/>
          </p:nvSpPr>
          <p:spPr bwMode="invGray">
            <a:xfrm>
              <a:off x="4264025" y="2713038"/>
              <a:ext cx="77788" cy="4762"/>
            </a:xfrm>
            <a:custGeom>
              <a:avLst/>
              <a:gdLst>
                <a:gd name="T0" fmla="*/ 41 w 41"/>
                <a:gd name="T1" fmla="*/ 1 h 2"/>
                <a:gd name="T2" fmla="*/ 41 w 41"/>
                <a:gd name="T3" fmla="*/ 1 h 2"/>
                <a:gd name="T4" fmla="*/ 34 w 41"/>
                <a:gd name="T5" fmla="*/ 0 h 2"/>
                <a:gd name="T6" fmla="*/ 0 w 41"/>
                <a:gd name="T7" fmla="*/ 1 h 2"/>
                <a:gd name="T8" fmla="*/ 7 w 41"/>
                <a:gd name="T9" fmla="*/ 2 h 2"/>
                <a:gd name="T10" fmla="*/ 41 w 41"/>
                <a:gd name="T11" fmla="*/ 1 h 2"/>
              </a:gdLst>
              <a:ahLst/>
              <a:cxnLst>
                <a:cxn ang="0">
                  <a:pos x="T0" y="T1"/>
                </a:cxn>
                <a:cxn ang="0">
                  <a:pos x="T2" y="T3"/>
                </a:cxn>
                <a:cxn ang="0">
                  <a:pos x="T4" y="T5"/>
                </a:cxn>
                <a:cxn ang="0">
                  <a:pos x="T6" y="T7"/>
                </a:cxn>
                <a:cxn ang="0">
                  <a:pos x="T8" y="T9"/>
                </a:cxn>
                <a:cxn ang="0">
                  <a:pos x="T10" y="T11"/>
                </a:cxn>
              </a:cxnLst>
              <a:rect l="0" t="0" r="r" b="b"/>
              <a:pathLst>
                <a:path w="41" h="2">
                  <a:moveTo>
                    <a:pt x="41" y="1"/>
                  </a:moveTo>
                  <a:lnTo>
                    <a:pt x="41" y="1"/>
                  </a:lnTo>
                  <a:lnTo>
                    <a:pt x="34" y="0"/>
                  </a:lnTo>
                  <a:lnTo>
                    <a:pt x="0" y="1"/>
                  </a:lnTo>
                  <a:lnTo>
                    <a:pt x="7" y="2"/>
                  </a:lnTo>
                  <a:lnTo>
                    <a:pt x="41" y="1"/>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350" name="Freeform 98"/>
            <p:cNvSpPr>
              <a:spLocks/>
            </p:cNvSpPr>
            <p:nvPr/>
          </p:nvSpPr>
          <p:spPr bwMode="invGray">
            <a:xfrm>
              <a:off x="4800600" y="2822575"/>
              <a:ext cx="117475" cy="7937"/>
            </a:xfrm>
            <a:custGeom>
              <a:avLst/>
              <a:gdLst>
                <a:gd name="T0" fmla="*/ 11 w 61"/>
                <a:gd name="T1" fmla="*/ 2 h 3"/>
                <a:gd name="T2" fmla="*/ 11 w 61"/>
                <a:gd name="T3" fmla="*/ 2 h 3"/>
                <a:gd name="T4" fmla="*/ 54 w 61"/>
                <a:gd name="T5" fmla="*/ 0 h 3"/>
                <a:gd name="T6" fmla="*/ 0 w 61"/>
                <a:gd name="T7" fmla="*/ 0 h 3"/>
                <a:gd name="T8" fmla="*/ 46 w 61"/>
                <a:gd name="T9" fmla="*/ 0 h 3"/>
                <a:gd name="T10" fmla="*/ 11 w 61"/>
                <a:gd name="T11" fmla="*/ 2 h 3"/>
              </a:gdLst>
              <a:ahLst/>
              <a:cxnLst>
                <a:cxn ang="0">
                  <a:pos x="T0" y="T1"/>
                </a:cxn>
                <a:cxn ang="0">
                  <a:pos x="T2" y="T3"/>
                </a:cxn>
                <a:cxn ang="0">
                  <a:pos x="T4" y="T5"/>
                </a:cxn>
                <a:cxn ang="0">
                  <a:pos x="T6" y="T7"/>
                </a:cxn>
                <a:cxn ang="0">
                  <a:pos x="T8" y="T9"/>
                </a:cxn>
                <a:cxn ang="0">
                  <a:pos x="T10" y="T11"/>
                </a:cxn>
              </a:cxnLst>
              <a:rect l="0" t="0" r="r" b="b"/>
              <a:pathLst>
                <a:path w="61" h="3">
                  <a:moveTo>
                    <a:pt x="11" y="2"/>
                  </a:moveTo>
                  <a:lnTo>
                    <a:pt x="11" y="2"/>
                  </a:lnTo>
                  <a:cubicBezTo>
                    <a:pt x="39" y="3"/>
                    <a:pt x="61" y="0"/>
                    <a:pt x="54" y="0"/>
                  </a:cubicBezTo>
                  <a:lnTo>
                    <a:pt x="0" y="0"/>
                  </a:lnTo>
                  <a:cubicBezTo>
                    <a:pt x="13" y="2"/>
                    <a:pt x="15" y="0"/>
                    <a:pt x="46" y="0"/>
                  </a:cubicBezTo>
                  <a:lnTo>
                    <a:pt x="11" y="2"/>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351" name="Freeform 99"/>
            <p:cNvSpPr>
              <a:spLocks/>
            </p:cNvSpPr>
            <p:nvPr/>
          </p:nvSpPr>
          <p:spPr bwMode="invGray">
            <a:xfrm>
              <a:off x="187325" y="2714625"/>
              <a:ext cx="1925638" cy="31750"/>
            </a:xfrm>
            <a:custGeom>
              <a:avLst/>
              <a:gdLst>
                <a:gd name="T0" fmla="*/ 746 w 1004"/>
                <a:gd name="T1" fmla="*/ 6 h 14"/>
                <a:gd name="T2" fmla="*/ 746 w 1004"/>
                <a:gd name="T3" fmla="*/ 6 h 14"/>
                <a:gd name="T4" fmla="*/ 820 w 1004"/>
                <a:gd name="T5" fmla="*/ 7 h 14"/>
                <a:gd name="T6" fmla="*/ 800 w 1004"/>
                <a:gd name="T7" fmla="*/ 8 h 14"/>
                <a:gd name="T8" fmla="*/ 847 w 1004"/>
                <a:gd name="T9" fmla="*/ 5 h 14"/>
                <a:gd name="T10" fmla="*/ 769 w 1004"/>
                <a:gd name="T11" fmla="*/ 11 h 14"/>
                <a:gd name="T12" fmla="*/ 918 w 1004"/>
                <a:gd name="T13" fmla="*/ 9 h 14"/>
                <a:gd name="T14" fmla="*/ 876 w 1004"/>
                <a:gd name="T15" fmla="*/ 7 h 14"/>
                <a:gd name="T16" fmla="*/ 981 w 1004"/>
                <a:gd name="T17" fmla="*/ 5 h 14"/>
                <a:gd name="T18" fmla="*/ 989 w 1004"/>
                <a:gd name="T19" fmla="*/ 2 h 14"/>
                <a:gd name="T20" fmla="*/ 997 w 1004"/>
                <a:gd name="T21" fmla="*/ 2 h 14"/>
                <a:gd name="T22" fmla="*/ 1004 w 1004"/>
                <a:gd name="T23" fmla="*/ 2 h 14"/>
                <a:gd name="T24" fmla="*/ 999 w 1004"/>
                <a:gd name="T25" fmla="*/ 2 h 14"/>
                <a:gd name="T26" fmla="*/ 994 w 1004"/>
                <a:gd name="T27" fmla="*/ 1 h 14"/>
                <a:gd name="T28" fmla="*/ 904 w 1004"/>
                <a:gd name="T29" fmla="*/ 0 h 14"/>
                <a:gd name="T30" fmla="*/ 791 w 1004"/>
                <a:gd name="T31" fmla="*/ 2 h 14"/>
                <a:gd name="T32" fmla="*/ 756 w 1004"/>
                <a:gd name="T33" fmla="*/ 2 h 14"/>
                <a:gd name="T34" fmla="*/ 743 w 1004"/>
                <a:gd name="T35" fmla="*/ 2 h 14"/>
                <a:gd name="T36" fmla="*/ 764 w 1004"/>
                <a:gd name="T37" fmla="*/ 1 h 14"/>
                <a:gd name="T38" fmla="*/ 697 w 1004"/>
                <a:gd name="T39" fmla="*/ 2 h 14"/>
                <a:gd name="T40" fmla="*/ 570 w 1004"/>
                <a:gd name="T41" fmla="*/ 3 h 14"/>
                <a:gd name="T42" fmla="*/ 559 w 1004"/>
                <a:gd name="T43" fmla="*/ 2 h 14"/>
                <a:gd name="T44" fmla="*/ 554 w 1004"/>
                <a:gd name="T45" fmla="*/ 3 h 14"/>
                <a:gd name="T46" fmla="*/ 0 w 1004"/>
                <a:gd name="T47" fmla="*/ 4 h 14"/>
                <a:gd name="T48" fmla="*/ 79 w 1004"/>
                <a:gd name="T49" fmla="*/ 5 h 14"/>
                <a:gd name="T50" fmla="*/ 113 w 1004"/>
                <a:gd name="T51" fmla="*/ 8 h 14"/>
                <a:gd name="T52" fmla="*/ 49 w 1004"/>
                <a:gd name="T53" fmla="*/ 8 h 14"/>
                <a:gd name="T54" fmla="*/ 64 w 1004"/>
                <a:gd name="T55" fmla="*/ 12 h 14"/>
                <a:gd name="T56" fmla="*/ 213 w 1004"/>
                <a:gd name="T57" fmla="*/ 8 h 14"/>
                <a:gd name="T58" fmla="*/ 234 w 1004"/>
                <a:gd name="T59" fmla="*/ 11 h 14"/>
                <a:gd name="T60" fmla="*/ 223 w 1004"/>
                <a:gd name="T61" fmla="*/ 11 h 14"/>
                <a:gd name="T62" fmla="*/ 324 w 1004"/>
                <a:gd name="T63" fmla="*/ 10 h 14"/>
                <a:gd name="T64" fmla="*/ 322 w 1004"/>
                <a:gd name="T65" fmla="*/ 12 h 14"/>
                <a:gd name="T66" fmla="*/ 454 w 1004"/>
                <a:gd name="T67" fmla="*/ 10 h 14"/>
                <a:gd name="T68" fmla="*/ 452 w 1004"/>
                <a:gd name="T69" fmla="*/ 11 h 14"/>
                <a:gd name="T70" fmla="*/ 620 w 1004"/>
                <a:gd name="T71" fmla="*/ 9 h 14"/>
                <a:gd name="T72" fmla="*/ 568 w 1004"/>
                <a:gd name="T73" fmla="*/ 11 h 14"/>
                <a:gd name="T74" fmla="*/ 643 w 1004"/>
                <a:gd name="T75" fmla="*/ 10 h 14"/>
                <a:gd name="T76" fmla="*/ 622 w 1004"/>
                <a:gd name="T77" fmla="*/ 12 h 14"/>
                <a:gd name="T78" fmla="*/ 758 w 1004"/>
                <a:gd name="T79" fmla="*/ 8 h 14"/>
                <a:gd name="T80" fmla="*/ 746 w 1004"/>
                <a:gd name="T81" fmla="*/ 6 h 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1004" h="14">
                  <a:moveTo>
                    <a:pt x="746" y="6"/>
                  </a:moveTo>
                  <a:lnTo>
                    <a:pt x="746" y="6"/>
                  </a:lnTo>
                  <a:cubicBezTo>
                    <a:pt x="758" y="5"/>
                    <a:pt x="817" y="5"/>
                    <a:pt x="820" y="7"/>
                  </a:cubicBezTo>
                  <a:cubicBezTo>
                    <a:pt x="812" y="7"/>
                    <a:pt x="780" y="8"/>
                    <a:pt x="800" y="8"/>
                  </a:cubicBezTo>
                  <a:lnTo>
                    <a:pt x="847" y="5"/>
                  </a:lnTo>
                  <a:cubicBezTo>
                    <a:pt x="909" y="7"/>
                    <a:pt x="800" y="10"/>
                    <a:pt x="769" y="11"/>
                  </a:cubicBezTo>
                  <a:cubicBezTo>
                    <a:pt x="832" y="11"/>
                    <a:pt x="851" y="9"/>
                    <a:pt x="918" y="9"/>
                  </a:cubicBezTo>
                  <a:cubicBezTo>
                    <a:pt x="899" y="9"/>
                    <a:pt x="886" y="8"/>
                    <a:pt x="876" y="7"/>
                  </a:cubicBezTo>
                  <a:cubicBezTo>
                    <a:pt x="873" y="5"/>
                    <a:pt x="936" y="6"/>
                    <a:pt x="981" y="5"/>
                  </a:cubicBezTo>
                  <a:cubicBezTo>
                    <a:pt x="952" y="4"/>
                    <a:pt x="969" y="3"/>
                    <a:pt x="989" y="2"/>
                  </a:cubicBezTo>
                  <a:cubicBezTo>
                    <a:pt x="993" y="2"/>
                    <a:pt x="996" y="2"/>
                    <a:pt x="997" y="2"/>
                  </a:cubicBezTo>
                  <a:lnTo>
                    <a:pt x="1004" y="2"/>
                  </a:lnTo>
                  <a:lnTo>
                    <a:pt x="999" y="2"/>
                  </a:lnTo>
                  <a:cubicBezTo>
                    <a:pt x="999" y="1"/>
                    <a:pt x="998" y="1"/>
                    <a:pt x="994" y="1"/>
                  </a:cubicBezTo>
                  <a:cubicBezTo>
                    <a:pt x="957" y="1"/>
                    <a:pt x="928" y="0"/>
                    <a:pt x="904" y="0"/>
                  </a:cubicBezTo>
                  <a:cubicBezTo>
                    <a:pt x="928" y="3"/>
                    <a:pt x="822" y="1"/>
                    <a:pt x="791" y="2"/>
                  </a:cubicBezTo>
                  <a:lnTo>
                    <a:pt x="756" y="2"/>
                  </a:lnTo>
                  <a:lnTo>
                    <a:pt x="743" y="2"/>
                  </a:lnTo>
                  <a:cubicBezTo>
                    <a:pt x="740" y="2"/>
                    <a:pt x="744" y="1"/>
                    <a:pt x="764" y="1"/>
                  </a:cubicBezTo>
                  <a:cubicBezTo>
                    <a:pt x="747" y="1"/>
                    <a:pt x="692" y="1"/>
                    <a:pt x="697" y="2"/>
                  </a:cubicBezTo>
                  <a:lnTo>
                    <a:pt x="570" y="3"/>
                  </a:lnTo>
                  <a:cubicBezTo>
                    <a:pt x="566" y="3"/>
                    <a:pt x="562" y="2"/>
                    <a:pt x="559" y="2"/>
                  </a:cubicBezTo>
                  <a:cubicBezTo>
                    <a:pt x="554" y="2"/>
                    <a:pt x="554" y="3"/>
                    <a:pt x="554" y="3"/>
                  </a:cubicBezTo>
                  <a:lnTo>
                    <a:pt x="0" y="4"/>
                  </a:lnTo>
                  <a:lnTo>
                    <a:pt x="79" y="5"/>
                  </a:lnTo>
                  <a:cubicBezTo>
                    <a:pt x="37" y="8"/>
                    <a:pt x="125" y="6"/>
                    <a:pt x="113" y="8"/>
                  </a:cubicBezTo>
                  <a:cubicBezTo>
                    <a:pt x="94" y="9"/>
                    <a:pt x="66" y="9"/>
                    <a:pt x="49" y="8"/>
                  </a:cubicBezTo>
                  <a:cubicBezTo>
                    <a:pt x="43" y="9"/>
                    <a:pt x="67" y="10"/>
                    <a:pt x="64" y="12"/>
                  </a:cubicBezTo>
                  <a:cubicBezTo>
                    <a:pt x="134" y="13"/>
                    <a:pt x="145" y="7"/>
                    <a:pt x="213" y="8"/>
                  </a:cubicBezTo>
                  <a:cubicBezTo>
                    <a:pt x="210" y="10"/>
                    <a:pt x="189" y="11"/>
                    <a:pt x="234" y="11"/>
                  </a:cubicBezTo>
                  <a:lnTo>
                    <a:pt x="223" y="11"/>
                  </a:lnTo>
                  <a:cubicBezTo>
                    <a:pt x="294" y="9"/>
                    <a:pt x="278" y="14"/>
                    <a:pt x="324" y="10"/>
                  </a:cubicBezTo>
                  <a:lnTo>
                    <a:pt x="322" y="12"/>
                  </a:lnTo>
                  <a:cubicBezTo>
                    <a:pt x="355" y="11"/>
                    <a:pt x="418" y="11"/>
                    <a:pt x="454" y="10"/>
                  </a:cubicBezTo>
                  <a:lnTo>
                    <a:pt x="452" y="11"/>
                  </a:lnTo>
                  <a:cubicBezTo>
                    <a:pt x="551" y="8"/>
                    <a:pt x="508" y="10"/>
                    <a:pt x="620" y="9"/>
                  </a:cubicBezTo>
                  <a:lnTo>
                    <a:pt x="568" y="11"/>
                  </a:lnTo>
                  <a:cubicBezTo>
                    <a:pt x="607" y="12"/>
                    <a:pt x="616" y="10"/>
                    <a:pt x="643" y="10"/>
                  </a:cubicBezTo>
                  <a:cubicBezTo>
                    <a:pt x="641" y="10"/>
                    <a:pt x="648" y="12"/>
                    <a:pt x="622" y="12"/>
                  </a:cubicBezTo>
                  <a:lnTo>
                    <a:pt x="758" y="8"/>
                  </a:lnTo>
                  <a:cubicBezTo>
                    <a:pt x="790" y="7"/>
                    <a:pt x="751" y="7"/>
                    <a:pt x="746" y="6"/>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352" name="Freeform 100"/>
            <p:cNvSpPr>
              <a:spLocks/>
            </p:cNvSpPr>
            <p:nvPr/>
          </p:nvSpPr>
          <p:spPr bwMode="invGray">
            <a:xfrm>
              <a:off x="1947862" y="2735263"/>
              <a:ext cx="47625" cy="0"/>
            </a:xfrm>
            <a:custGeom>
              <a:avLst/>
              <a:gdLst>
                <a:gd name="T0" fmla="*/ 0 w 25"/>
                <a:gd name="T1" fmla="*/ 0 w 25"/>
                <a:gd name="T2" fmla="*/ 25 w 25"/>
                <a:gd name="T3" fmla="*/ 0 w 25"/>
              </a:gdLst>
              <a:ahLst/>
              <a:cxnLst>
                <a:cxn ang="0">
                  <a:pos x="T0" y="0"/>
                </a:cxn>
                <a:cxn ang="0">
                  <a:pos x="T1" y="0"/>
                </a:cxn>
                <a:cxn ang="0">
                  <a:pos x="T2" y="0"/>
                </a:cxn>
                <a:cxn ang="0">
                  <a:pos x="T3" y="0"/>
                </a:cxn>
              </a:cxnLst>
              <a:rect l="0" t="0" r="r" b="b"/>
              <a:pathLst>
                <a:path w="25">
                  <a:moveTo>
                    <a:pt x="0" y="0"/>
                  </a:moveTo>
                  <a:lnTo>
                    <a:pt x="0" y="0"/>
                  </a:lnTo>
                  <a:lnTo>
                    <a:pt x="25" y="0"/>
                  </a:lnTo>
                  <a:lnTo>
                    <a:pt x="0"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353" name="Freeform 101"/>
            <p:cNvSpPr>
              <a:spLocks/>
            </p:cNvSpPr>
            <p:nvPr/>
          </p:nvSpPr>
          <p:spPr bwMode="invGray">
            <a:xfrm>
              <a:off x="112712" y="2724150"/>
              <a:ext cx="74613" cy="0"/>
            </a:xfrm>
            <a:custGeom>
              <a:avLst/>
              <a:gdLst>
                <a:gd name="T0" fmla="*/ 0 w 39"/>
                <a:gd name="T1" fmla="*/ 0 w 39"/>
                <a:gd name="T2" fmla="*/ 39 w 39"/>
                <a:gd name="T3" fmla="*/ 0 w 39"/>
              </a:gdLst>
              <a:ahLst/>
              <a:cxnLst>
                <a:cxn ang="0">
                  <a:pos x="T0" y="0"/>
                </a:cxn>
                <a:cxn ang="0">
                  <a:pos x="T1" y="0"/>
                </a:cxn>
                <a:cxn ang="0">
                  <a:pos x="T2" y="0"/>
                </a:cxn>
                <a:cxn ang="0">
                  <a:pos x="T3" y="0"/>
                </a:cxn>
              </a:cxnLst>
              <a:rect l="0" t="0" r="r" b="b"/>
              <a:pathLst>
                <a:path w="39">
                  <a:moveTo>
                    <a:pt x="0" y="0"/>
                  </a:moveTo>
                  <a:lnTo>
                    <a:pt x="0" y="0"/>
                  </a:lnTo>
                  <a:lnTo>
                    <a:pt x="39" y="0"/>
                  </a:lnTo>
                  <a:cubicBezTo>
                    <a:pt x="27" y="0"/>
                    <a:pt x="14" y="0"/>
                    <a:pt x="0"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354" name="Freeform 102"/>
            <p:cNvSpPr>
              <a:spLocks/>
            </p:cNvSpPr>
            <p:nvPr/>
          </p:nvSpPr>
          <p:spPr bwMode="invGray">
            <a:xfrm>
              <a:off x="2187575" y="2717800"/>
              <a:ext cx="176213" cy="6350"/>
            </a:xfrm>
            <a:custGeom>
              <a:avLst/>
              <a:gdLst>
                <a:gd name="T0" fmla="*/ 71 w 92"/>
                <a:gd name="T1" fmla="*/ 3 h 3"/>
                <a:gd name="T2" fmla="*/ 71 w 92"/>
                <a:gd name="T3" fmla="*/ 3 h 3"/>
                <a:gd name="T4" fmla="*/ 92 w 92"/>
                <a:gd name="T5" fmla="*/ 0 h 3"/>
                <a:gd name="T6" fmla="*/ 8 w 92"/>
                <a:gd name="T7" fmla="*/ 1 h 3"/>
                <a:gd name="T8" fmla="*/ 2 w 92"/>
                <a:gd name="T9" fmla="*/ 3 h 3"/>
                <a:gd name="T10" fmla="*/ 71 w 92"/>
                <a:gd name="T11" fmla="*/ 3 h 3"/>
              </a:gdLst>
              <a:ahLst/>
              <a:cxnLst>
                <a:cxn ang="0">
                  <a:pos x="T0" y="T1"/>
                </a:cxn>
                <a:cxn ang="0">
                  <a:pos x="T2" y="T3"/>
                </a:cxn>
                <a:cxn ang="0">
                  <a:pos x="T4" y="T5"/>
                </a:cxn>
                <a:cxn ang="0">
                  <a:pos x="T6" y="T7"/>
                </a:cxn>
                <a:cxn ang="0">
                  <a:pos x="T8" y="T9"/>
                </a:cxn>
                <a:cxn ang="0">
                  <a:pos x="T10" y="T11"/>
                </a:cxn>
              </a:cxnLst>
              <a:rect l="0" t="0" r="r" b="b"/>
              <a:pathLst>
                <a:path w="92" h="3">
                  <a:moveTo>
                    <a:pt x="71" y="3"/>
                  </a:moveTo>
                  <a:lnTo>
                    <a:pt x="71" y="3"/>
                  </a:lnTo>
                  <a:cubicBezTo>
                    <a:pt x="47" y="2"/>
                    <a:pt x="88" y="1"/>
                    <a:pt x="92" y="0"/>
                  </a:cubicBezTo>
                  <a:lnTo>
                    <a:pt x="8" y="1"/>
                  </a:lnTo>
                  <a:cubicBezTo>
                    <a:pt x="8" y="1"/>
                    <a:pt x="0" y="2"/>
                    <a:pt x="2" y="3"/>
                  </a:cubicBezTo>
                  <a:lnTo>
                    <a:pt x="71" y="3"/>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355" name="Freeform 103"/>
            <p:cNvSpPr>
              <a:spLocks/>
            </p:cNvSpPr>
            <p:nvPr/>
          </p:nvSpPr>
          <p:spPr bwMode="invGray">
            <a:xfrm>
              <a:off x="2112962" y="2714625"/>
              <a:ext cx="90488" cy="4762"/>
            </a:xfrm>
            <a:custGeom>
              <a:avLst/>
              <a:gdLst>
                <a:gd name="T0" fmla="*/ 22 w 47"/>
                <a:gd name="T1" fmla="*/ 0 h 2"/>
                <a:gd name="T2" fmla="*/ 22 w 47"/>
                <a:gd name="T3" fmla="*/ 0 h 2"/>
                <a:gd name="T4" fmla="*/ 0 w 47"/>
                <a:gd name="T5" fmla="*/ 2 h 2"/>
                <a:gd name="T6" fmla="*/ 47 w 47"/>
                <a:gd name="T7" fmla="*/ 2 h 2"/>
                <a:gd name="T8" fmla="*/ 22 w 47"/>
                <a:gd name="T9" fmla="*/ 0 h 2"/>
              </a:gdLst>
              <a:ahLst/>
              <a:cxnLst>
                <a:cxn ang="0">
                  <a:pos x="T0" y="T1"/>
                </a:cxn>
                <a:cxn ang="0">
                  <a:pos x="T2" y="T3"/>
                </a:cxn>
                <a:cxn ang="0">
                  <a:pos x="T4" y="T5"/>
                </a:cxn>
                <a:cxn ang="0">
                  <a:pos x="T6" y="T7"/>
                </a:cxn>
                <a:cxn ang="0">
                  <a:pos x="T8" y="T9"/>
                </a:cxn>
              </a:cxnLst>
              <a:rect l="0" t="0" r="r" b="b"/>
              <a:pathLst>
                <a:path w="47" h="2">
                  <a:moveTo>
                    <a:pt x="22" y="0"/>
                  </a:moveTo>
                  <a:lnTo>
                    <a:pt x="22" y="0"/>
                  </a:lnTo>
                  <a:cubicBezTo>
                    <a:pt x="19" y="1"/>
                    <a:pt x="11" y="1"/>
                    <a:pt x="0" y="2"/>
                  </a:cubicBezTo>
                  <a:lnTo>
                    <a:pt x="47" y="2"/>
                  </a:lnTo>
                  <a:cubicBezTo>
                    <a:pt x="47" y="1"/>
                    <a:pt x="41" y="0"/>
                    <a:pt x="22"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356" name="Freeform 104"/>
            <p:cNvSpPr>
              <a:spLocks/>
            </p:cNvSpPr>
            <p:nvPr/>
          </p:nvSpPr>
          <p:spPr bwMode="invGray">
            <a:xfrm>
              <a:off x="2101850" y="2811463"/>
              <a:ext cx="71438" cy="3175"/>
            </a:xfrm>
            <a:custGeom>
              <a:avLst/>
              <a:gdLst>
                <a:gd name="T0" fmla="*/ 37 w 37"/>
                <a:gd name="T1" fmla="*/ 0 h 1"/>
                <a:gd name="T2" fmla="*/ 37 w 37"/>
                <a:gd name="T3" fmla="*/ 0 h 1"/>
                <a:gd name="T4" fmla="*/ 22 w 37"/>
                <a:gd name="T5" fmla="*/ 1 h 1"/>
                <a:gd name="T6" fmla="*/ 0 w 37"/>
                <a:gd name="T7" fmla="*/ 1 h 1"/>
                <a:gd name="T8" fmla="*/ 37 w 37"/>
                <a:gd name="T9" fmla="*/ 0 h 1"/>
              </a:gdLst>
              <a:ahLst/>
              <a:cxnLst>
                <a:cxn ang="0">
                  <a:pos x="T0" y="T1"/>
                </a:cxn>
                <a:cxn ang="0">
                  <a:pos x="T2" y="T3"/>
                </a:cxn>
                <a:cxn ang="0">
                  <a:pos x="T4" y="T5"/>
                </a:cxn>
                <a:cxn ang="0">
                  <a:pos x="T6" y="T7"/>
                </a:cxn>
                <a:cxn ang="0">
                  <a:pos x="T8" y="T9"/>
                </a:cxn>
              </a:cxnLst>
              <a:rect l="0" t="0" r="r" b="b"/>
              <a:pathLst>
                <a:path w="37" h="1">
                  <a:moveTo>
                    <a:pt x="37" y="0"/>
                  </a:moveTo>
                  <a:lnTo>
                    <a:pt x="37" y="0"/>
                  </a:lnTo>
                  <a:lnTo>
                    <a:pt x="22" y="1"/>
                  </a:lnTo>
                  <a:lnTo>
                    <a:pt x="0" y="1"/>
                  </a:lnTo>
                  <a:lnTo>
                    <a:pt x="37"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357" name="Freeform 105"/>
            <p:cNvSpPr>
              <a:spLocks/>
            </p:cNvSpPr>
            <p:nvPr/>
          </p:nvSpPr>
          <p:spPr bwMode="invGray">
            <a:xfrm>
              <a:off x="1724025" y="2805113"/>
              <a:ext cx="120650" cy="4762"/>
            </a:xfrm>
            <a:custGeom>
              <a:avLst/>
              <a:gdLst>
                <a:gd name="T0" fmla="*/ 0 w 63"/>
                <a:gd name="T1" fmla="*/ 0 h 2"/>
                <a:gd name="T2" fmla="*/ 0 w 63"/>
                <a:gd name="T3" fmla="*/ 0 h 2"/>
                <a:gd name="T4" fmla="*/ 63 w 63"/>
                <a:gd name="T5" fmla="*/ 0 h 2"/>
                <a:gd name="T6" fmla="*/ 0 w 63"/>
                <a:gd name="T7" fmla="*/ 0 h 2"/>
              </a:gdLst>
              <a:ahLst/>
              <a:cxnLst>
                <a:cxn ang="0">
                  <a:pos x="T0" y="T1"/>
                </a:cxn>
                <a:cxn ang="0">
                  <a:pos x="T2" y="T3"/>
                </a:cxn>
                <a:cxn ang="0">
                  <a:pos x="T4" y="T5"/>
                </a:cxn>
                <a:cxn ang="0">
                  <a:pos x="T6" y="T7"/>
                </a:cxn>
              </a:cxnLst>
              <a:rect l="0" t="0" r="r" b="b"/>
              <a:pathLst>
                <a:path w="63" h="2">
                  <a:moveTo>
                    <a:pt x="0" y="0"/>
                  </a:moveTo>
                  <a:lnTo>
                    <a:pt x="0" y="0"/>
                  </a:lnTo>
                  <a:cubicBezTo>
                    <a:pt x="18" y="2"/>
                    <a:pt x="52" y="1"/>
                    <a:pt x="63" y="0"/>
                  </a:cubicBezTo>
                  <a:cubicBezTo>
                    <a:pt x="24" y="0"/>
                    <a:pt x="41" y="0"/>
                    <a:pt x="0"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358" name="Freeform 106"/>
            <p:cNvSpPr>
              <a:spLocks/>
            </p:cNvSpPr>
            <p:nvPr/>
          </p:nvSpPr>
          <p:spPr bwMode="invGray">
            <a:xfrm>
              <a:off x="1744662" y="2833688"/>
              <a:ext cx="73025" cy="3175"/>
            </a:xfrm>
            <a:custGeom>
              <a:avLst/>
              <a:gdLst>
                <a:gd name="T0" fmla="*/ 38 w 38"/>
                <a:gd name="T1" fmla="*/ 0 h 1"/>
                <a:gd name="T2" fmla="*/ 38 w 38"/>
                <a:gd name="T3" fmla="*/ 0 h 1"/>
                <a:gd name="T4" fmla="*/ 0 w 38"/>
                <a:gd name="T5" fmla="*/ 1 h 1"/>
                <a:gd name="T6" fmla="*/ 3 w 38"/>
                <a:gd name="T7" fmla="*/ 1 h 1"/>
                <a:gd name="T8" fmla="*/ 38 w 38"/>
                <a:gd name="T9" fmla="*/ 0 h 1"/>
              </a:gdLst>
              <a:ahLst/>
              <a:cxnLst>
                <a:cxn ang="0">
                  <a:pos x="T0" y="T1"/>
                </a:cxn>
                <a:cxn ang="0">
                  <a:pos x="T2" y="T3"/>
                </a:cxn>
                <a:cxn ang="0">
                  <a:pos x="T4" y="T5"/>
                </a:cxn>
                <a:cxn ang="0">
                  <a:pos x="T6" y="T7"/>
                </a:cxn>
                <a:cxn ang="0">
                  <a:pos x="T8" y="T9"/>
                </a:cxn>
              </a:cxnLst>
              <a:rect l="0" t="0" r="r" b="b"/>
              <a:pathLst>
                <a:path w="38" h="1">
                  <a:moveTo>
                    <a:pt x="38" y="0"/>
                  </a:moveTo>
                  <a:lnTo>
                    <a:pt x="38" y="0"/>
                  </a:lnTo>
                  <a:lnTo>
                    <a:pt x="0" y="1"/>
                  </a:lnTo>
                  <a:lnTo>
                    <a:pt x="3" y="1"/>
                  </a:lnTo>
                  <a:lnTo>
                    <a:pt x="38"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359" name="Freeform 107"/>
            <p:cNvSpPr>
              <a:spLocks/>
            </p:cNvSpPr>
            <p:nvPr/>
          </p:nvSpPr>
          <p:spPr bwMode="invGray">
            <a:xfrm>
              <a:off x="-474663" y="2741613"/>
              <a:ext cx="34925" cy="0"/>
            </a:xfrm>
            <a:custGeom>
              <a:avLst/>
              <a:gdLst>
                <a:gd name="T0" fmla="*/ 18 w 18"/>
                <a:gd name="T1" fmla="*/ 18 w 18"/>
                <a:gd name="T2" fmla="*/ 0 w 18"/>
                <a:gd name="T3" fmla="*/ 18 w 18"/>
              </a:gdLst>
              <a:ahLst/>
              <a:cxnLst>
                <a:cxn ang="0">
                  <a:pos x="T0" y="0"/>
                </a:cxn>
                <a:cxn ang="0">
                  <a:pos x="T1" y="0"/>
                </a:cxn>
                <a:cxn ang="0">
                  <a:pos x="T2" y="0"/>
                </a:cxn>
                <a:cxn ang="0">
                  <a:pos x="T3" y="0"/>
                </a:cxn>
              </a:cxnLst>
              <a:rect l="0" t="0" r="r" b="b"/>
              <a:pathLst>
                <a:path w="18">
                  <a:moveTo>
                    <a:pt x="18" y="0"/>
                  </a:moveTo>
                  <a:lnTo>
                    <a:pt x="18" y="0"/>
                  </a:lnTo>
                  <a:lnTo>
                    <a:pt x="0" y="0"/>
                  </a:lnTo>
                  <a:lnTo>
                    <a:pt x="18"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360" name="Freeform 108"/>
            <p:cNvSpPr>
              <a:spLocks/>
            </p:cNvSpPr>
            <p:nvPr/>
          </p:nvSpPr>
          <p:spPr bwMode="invGray">
            <a:xfrm>
              <a:off x="-947738" y="2725738"/>
              <a:ext cx="1239838" cy="19050"/>
            </a:xfrm>
            <a:custGeom>
              <a:avLst/>
              <a:gdLst>
                <a:gd name="T0" fmla="*/ 588 w 647"/>
                <a:gd name="T1" fmla="*/ 5 h 8"/>
                <a:gd name="T2" fmla="*/ 588 w 647"/>
                <a:gd name="T3" fmla="*/ 5 h 8"/>
                <a:gd name="T4" fmla="*/ 619 w 647"/>
                <a:gd name="T5" fmla="*/ 0 h 8"/>
                <a:gd name="T6" fmla="*/ 570 w 647"/>
                <a:gd name="T7" fmla="*/ 1 h 8"/>
                <a:gd name="T8" fmla="*/ 574 w 647"/>
                <a:gd name="T9" fmla="*/ 0 h 8"/>
                <a:gd name="T10" fmla="*/ 515 w 647"/>
                <a:gd name="T11" fmla="*/ 1 h 8"/>
                <a:gd name="T12" fmla="*/ 533 w 647"/>
                <a:gd name="T13" fmla="*/ 3 h 8"/>
                <a:gd name="T14" fmla="*/ 450 w 647"/>
                <a:gd name="T15" fmla="*/ 0 h 8"/>
                <a:gd name="T16" fmla="*/ 361 w 647"/>
                <a:gd name="T17" fmla="*/ 0 h 8"/>
                <a:gd name="T18" fmla="*/ 368 w 647"/>
                <a:gd name="T19" fmla="*/ 0 h 8"/>
                <a:gd name="T20" fmla="*/ 355 w 647"/>
                <a:gd name="T21" fmla="*/ 0 h 8"/>
                <a:gd name="T22" fmla="*/ 55 w 647"/>
                <a:gd name="T23" fmla="*/ 1 h 8"/>
                <a:gd name="T24" fmla="*/ 45 w 647"/>
                <a:gd name="T25" fmla="*/ 6 h 8"/>
                <a:gd name="T26" fmla="*/ 207 w 647"/>
                <a:gd name="T27" fmla="*/ 5 h 8"/>
                <a:gd name="T28" fmla="*/ 214 w 647"/>
                <a:gd name="T29" fmla="*/ 6 h 8"/>
                <a:gd name="T30" fmla="*/ 250 w 647"/>
                <a:gd name="T31" fmla="*/ 4 h 8"/>
                <a:gd name="T32" fmla="*/ 216 w 647"/>
                <a:gd name="T33" fmla="*/ 3 h 8"/>
                <a:gd name="T34" fmla="*/ 393 w 647"/>
                <a:gd name="T35" fmla="*/ 3 h 8"/>
                <a:gd name="T36" fmla="*/ 265 w 647"/>
                <a:gd name="T37" fmla="*/ 5 h 8"/>
                <a:gd name="T38" fmla="*/ 265 w 647"/>
                <a:gd name="T39" fmla="*/ 7 h 8"/>
                <a:gd name="T40" fmla="*/ 588 w 647"/>
                <a:gd name="T41" fmla="*/ 5 h 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647" h="8">
                  <a:moveTo>
                    <a:pt x="588" y="5"/>
                  </a:moveTo>
                  <a:lnTo>
                    <a:pt x="588" y="5"/>
                  </a:lnTo>
                  <a:cubicBezTo>
                    <a:pt x="499" y="3"/>
                    <a:pt x="647" y="3"/>
                    <a:pt x="619" y="0"/>
                  </a:cubicBezTo>
                  <a:lnTo>
                    <a:pt x="570" y="1"/>
                  </a:lnTo>
                  <a:lnTo>
                    <a:pt x="574" y="0"/>
                  </a:lnTo>
                  <a:lnTo>
                    <a:pt x="515" y="1"/>
                  </a:lnTo>
                  <a:cubicBezTo>
                    <a:pt x="527" y="2"/>
                    <a:pt x="536" y="2"/>
                    <a:pt x="533" y="3"/>
                  </a:cubicBezTo>
                  <a:cubicBezTo>
                    <a:pt x="454" y="3"/>
                    <a:pt x="508" y="2"/>
                    <a:pt x="450" y="0"/>
                  </a:cubicBezTo>
                  <a:lnTo>
                    <a:pt x="361" y="0"/>
                  </a:lnTo>
                  <a:lnTo>
                    <a:pt x="368" y="0"/>
                  </a:lnTo>
                  <a:cubicBezTo>
                    <a:pt x="361" y="0"/>
                    <a:pt x="357" y="0"/>
                    <a:pt x="355" y="0"/>
                  </a:cubicBezTo>
                  <a:lnTo>
                    <a:pt x="55" y="1"/>
                  </a:lnTo>
                  <a:cubicBezTo>
                    <a:pt x="0" y="3"/>
                    <a:pt x="85" y="4"/>
                    <a:pt x="45" y="6"/>
                  </a:cubicBezTo>
                  <a:cubicBezTo>
                    <a:pt x="108" y="6"/>
                    <a:pt x="202" y="8"/>
                    <a:pt x="207" y="5"/>
                  </a:cubicBezTo>
                  <a:cubicBezTo>
                    <a:pt x="205" y="5"/>
                    <a:pt x="201" y="6"/>
                    <a:pt x="214" y="6"/>
                  </a:cubicBezTo>
                  <a:lnTo>
                    <a:pt x="250" y="4"/>
                  </a:lnTo>
                  <a:lnTo>
                    <a:pt x="216" y="3"/>
                  </a:lnTo>
                  <a:cubicBezTo>
                    <a:pt x="252" y="1"/>
                    <a:pt x="371" y="1"/>
                    <a:pt x="393" y="3"/>
                  </a:cubicBezTo>
                  <a:cubicBezTo>
                    <a:pt x="325" y="4"/>
                    <a:pt x="359" y="6"/>
                    <a:pt x="265" y="5"/>
                  </a:cubicBezTo>
                  <a:cubicBezTo>
                    <a:pt x="269" y="6"/>
                    <a:pt x="286" y="7"/>
                    <a:pt x="265" y="7"/>
                  </a:cubicBezTo>
                  <a:cubicBezTo>
                    <a:pt x="375" y="6"/>
                    <a:pt x="474" y="8"/>
                    <a:pt x="588" y="5"/>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361" name="Freeform 109"/>
            <p:cNvSpPr>
              <a:spLocks/>
            </p:cNvSpPr>
            <p:nvPr/>
          </p:nvSpPr>
          <p:spPr bwMode="invGray">
            <a:xfrm>
              <a:off x="-1944688" y="2741613"/>
              <a:ext cx="4763" cy="0"/>
            </a:xfrm>
            <a:custGeom>
              <a:avLst/>
              <a:gdLst>
                <a:gd name="T0" fmla="*/ 1 w 2"/>
                <a:gd name="T1" fmla="*/ 1 w 2"/>
                <a:gd name="T2" fmla="*/ 2 w 2"/>
                <a:gd name="T3" fmla="*/ 1 w 2"/>
              </a:gdLst>
              <a:ahLst/>
              <a:cxnLst>
                <a:cxn ang="0">
                  <a:pos x="T0" y="0"/>
                </a:cxn>
                <a:cxn ang="0">
                  <a:pos x="T1" y="0"/>
                </a:cxn>
                <a:cxn ang="0">
                  <a:pos x="T2" y="0"/>
                </a:cxn>
                <a:cxn ang="0">
                  <a:pos x="T3" y="0"/>
                </a:cxn>
              </a:cxnLst>
              <a:rect l="0" t="0" r="r" b="b"/>
              <a:pathLst>
                <a:path w="2">
                  <a:moveTo>
                    <a:pt x="1" y="0"/>
                  </a:moveTo>
                  <a:lnTo>
                    <a:pt x="1" y="0"/>
                  </a:lnTo>
                  <a:lnTo>
                    <a:pt x="2" y="0"/>
                  </a:lnTo>
                  <a:cubicBezTo>
                    <a:pt x="0" y="0"/>
                    <a:pt x="0" y="0"/>
                    <a:pt x="1"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362" name="Freeform 110"/>
            <p:cNvSpPr>
              <a:spLocks/>
            </p:cNvSpPr>
            <p:nvPr/>
          </p:nvSpPr>
          <p:spPr bwMode="invGray">
            <a:xfrm>
              <a:off x="-1939925" y="2735263"/>
              <a:ext cx="173038" cy="6350"/>
            </a:xfrm>
            <a:custGeom>
              <a:avLst/>
              <a:gdLst>
                <a:gd name="T0" fmla="*/ 36 w 90"/>
                <a:gd name="T1" fmla="*/ 3 h 3"/>
                <a:gd name="T2" fmla="*/ 36 w 90"/>
                <a:gd name="T3" fmla="*/ 3 h 3"/>
                <a:gd name="T4" fmla="*/ 90 w 90"/>
                <a:gd name="T5" fmla="*/ 0 h 3"/>
                <a:gd name="T6" fmla="*/ 6 w 90"/>
                <a:gd name="T7" fmla="*/ 1 h 3"/>
                <a:gd name="T8" fmla="*/ 0 w 90"/>
                <a:gd name="T9" fmla="*/ 3 h 3"/>
                <a:gd name="T10" fmla="*/ 48 w 90"/>
                <a:gd name="T11" fmla="*/ 2 h 3"/>
                <a:gd name="T12" fmla="*/ 36 w 90"/>
                <a:gd name="T13" fmla="*/ 3 h 3"/>
              </a:gdLst>
              <a:ahLst/>
              <a:cxnLst>
                <a:cxn ang="0">
                  <a:pos x="T0" y="T1"/>
                </a:cxn>
                <a:cxn ang="0">
                  <a:pos x="T2" y="T3"/>
                </a:cxn>
                <a:cxn ang="0">
                  <a:pos x="T4" y="T5"/>
                </a:cxn>
                <a:cxn ang="0">
                  <a:pos x="T6" y="T7"/>
                </a:cxn>
                <a:cxn ang="0">
                  <a:pos x="T8" y="T9"/>
                </a:cxn>
                <a:cxn ang="0">
                  <a:pos x="T10" y="T11"/>
                </a:cxn>
                <a:cxn ang="0">
                  <a:pos x="T12" y="T13"/>
                </a:cxn>
              </a:cxnLst>
              <a:rect l="0" t="0" r="r" b="b"/>
              <a:pathLst>
                <a:path w="90" h="3">
                  <a:moveTo>
                    <a:pt x="36" y="3"/>
                  </a:moveTo>
                  <a:lnTo>
                    <a:pt x="36" y="3"/>
                  </a:lnTo>
                  <a:lnTo>
                    <a:pt x="90" y="0"/>
                  </a:lnTo>
                  <a:lnTo>
                    <a:pt x="6" y="1"/>
                  </a:lnTo>
                  <a:lnTo>
                    <a:pt x="0" y="3"/>
                  </a:lnTo>
                  <a:cubicBezTo>
                    <a:pt x="8" y="2"/>
                    <a:pt x="37" y="1"/>
                    <a:pt x="48" y="2"/>
                  </a:cubicBezTo>
                  <a:lnTo>
                    <a:pt x="36" y="3"/>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363" name="Freeform 111"/>
            <p:cNvSpPr>
              <a:spLocks/>
            </p:cNvSpPr>
            <p:nvPr/>
          </p:nvSpPr>
          <p:spPr bwMode="invGray">
            <a:xfrm>
              <a:off x="-1773238" y="2733675"/>
              <a:ext cx="123825" cy="12700"/>
            </a:xfrm>
            <a:custGeom>
              <a:avLst/>
              <a:gdLst>
                <a:gd name="T0" fmla="*/ 65 w 65"/>
                <a:gd name="T1" fmla="*/ 0 h 6"/>
                <a:gd name="T2" fmla="*/ 65 w 65"/>
                <a:gd name="T3" fmla="*/ 0 h 6"/>
                <a:gd name="T4" fmla="*/ 48 w 65"/>
                <a:gd name="T5" fmla="*/ 4 h 6"/>
                <a:gd name="T6" fmla="*/ 0 w 65"/>
                <a:gd name="T7" fmla="*/ 4 h 6"/>
                <a:gd name="T8" fmla="*/ 61 w 65"/>
                <a:gd name="T9" fmla="*/ 4 h 6"/>
                <a:gd name="T10" fmla="*/ 65 w 65"/>
                <a:gd name="T11" fmla="*/ 0 h 6"/>
              </a:gdLst>
              <a:ahLst/>
              <a:cxnLst>
                <a:cxn ang="0">
                  <a:pos x="T0" y="T1"/>
                </a:cxn>
                <a:cxn ang="0">
                  <a:pos x="T2" y="T3"/>
                </a:cxn>
                <a:cxn ang="0">
                  <a:pos x="T4" y="T5"/>
                </a:cxn>
                <a:cxn ang="0">
                  <a:pos x="T6" y="T7"/>
                </a:cxn>
                <a:cxn ang="0">
                  <a:pos x="T8" y="T9"/>
                </a:cxn>
                <a:cxn ang="0">
                  <a:pos x="T10" y="T11"/>
                </a:cxn>
              </a:cxnLst>
              <a:rect l="0" t="0" r="r" b="b"/>
              <a:pathLst>
                <a:path w="65" h="6">
                  <a:moveTo>
                    <a:pt x="65" y="0"/>
                  </a:moveTo>
                  <a:lnTo>
                    <a:pt x="65" y="0"/>
                  </a:lnTo>
                  <a:cubicBezTo>
                    <a:pt x="22" y="1"/>
                    <a:pt x="25" y="3"/>
                    <a:pt x="48" y="4"/>
                  </a:cubicBezTo>
                  <a:cubicBezTo>
                    <a:pt x="8" y="5"/>
                    <a:pt x="27" y="1"/>
                    <a:pt x="0" y="4"/>
                  </a:cubicBezTo>
                  <a:cubicBezTo>
                    <a:pt x="1" y="6"/>
                    <a:pt x="50" y="5"/>
                    <a:pt x="61" y="4"/>
                  </a:cubicBezTo>
                  <a:lnTo>
                    <a:pt x="65"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364" name="Freeform 112"/>
            <p:cNvSpPr>
              <a:spLocks/>
            </p:cNvSpPr>
            <p:nvPr/>
          </p:nvSpPr>
          <p:spPr bwMode="invGray">
            <a:xfrm>
              <a:off x="-1057275" y="2735263"/>
              <a:ext cx="57150" cy="3175"/>
            </a:xfrm>
            <a:custGeom>
              <a:avLst/>
              <a:gdLst>
                <a:gd name="T0" fmla="*/ 12 w 30"/>
                <a:gd name="T1" fmla="*/ 0 h 1"/>
                <a:gd name="T2" fmla="*/ 12 w 30"/>
                <a:gd name="T3" fmla="*/ 0 h 1"/>
                <a:gd name="T4" fmla="*/ 0 w 30"/>
                <a:gd name="T5" fmla="*/ 1 h 1"/>
                <a:gd name="T6" fmla="*/ 30 w 30"/>
                <a:gd name="T7" fmla="*/ 1 h 1"/>
                <a:gd name="T8" fmla="*/ 12 w 30"/>
                <a:gd name="T9" fmla="*/ 0 h 1"/>
              </a:gdLst>
              <a:ahLst/>
              <a:cxnLst>
                <a:cxn ang="0">
                  <a:pos x="T0" y="T1"/>
                </a:cxn>
                <a:cxn ang="0">
                  <a:pos x="T2" y="T3"/>
                </a:cxn>
                <a:cxn ang="0">
                  <a:pos x="T4" y="T5"/>
                </a:cxn>
                <a:cxn ang="0">
                  <a:pos x="T6" y="T7"/>
                </a:cxn>
                <a:cxn ang="0">
                  <a:pos x="T8" y="T9"/>
                </a:cxn>
              </a:cxnLst>
              <a:rect l="0" t="0" r="r" b="b"/>
              <a:pathLst>
                <a:path w="30" h="1">
                  <a:moveTo>
                    <a:pt x="12" y="0"/>
                  </a:moveTo>
                  <a:lnTo>
                    <a:pt x="12" y="0"/>
                  </a:lnTo>
                  <a:lnTo>
                    <a:pt x="0" y="1"/>
                  </a:lnTo>
                  <a:lnTo>
                    <a:pt x="30" y="1"/>
                  </a:lnTo>
                  <a:lnTo>
                    <a:pt x="12"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365" name="Freeform 113"/>
            <p:cNvSpPr>
              <a:spLocks/>
            </p:cNvSpPr>
            <p:nvPr/>
          </p:nvSpPr>
          <p:spPr bwMode="invGray">
            <a:xfrm>
              <a:off x="-1116013" y="2738438"/>
              <a:ext cx="58738" cy="3175"/>
            </a:xfrm>
            <a:custGeom>
              <a:avLst/>
              <a:gdLst>
                <a:gd name="T0" fmla="*/ 30 w 30"/>
                <a:gd name="T1" fmla="*/ 0 h 2"/>
                <a:gd name="T2" fmla="*/ 30 w 30"/>
                <a:gd name="T3" fmla="*/ 0 h 2"/>
                <a:gd name="T4" fmla="*/ 0 w 30"/>
                <a:gd name="T5" fmla="*/ 0 h 2"/>
                <a:gd name="T6" fmla="*/ 9 w 30"/>
                <a:gd name="T7" fmla="*/ 2 h 2"/>
                <a:gd name="T8" fmla="*/ 30 w 30"/>
                <a:gd name="T9" fmla="*/ 0 h 2"/>
              </a:gdLst>
              <a:ahLst/>
              <a:cxnLst>
                <a:cxn ang="0">
                  <a:pos x="T0" y="T1"/>
                </a:cxn>
                <a:cxn ang="0">
                  <a:pos x="T2" y="T3"/>
                </a:cxn>
                <a:cxn ang="0">
                  <a:pos x="T4" y="T5"/>
                </a:cxn>
                <a:cxn ang="0">
                  <a:pos x="T6" y="T7"/>
                </a:cxn>
                <a:cxn ang="0">
                  <a:pos x="T8" y="T9"/>
                </a:cxn>
              </a:cxnLst>
              <a:rect l="0" t="0" r="r" b="b"/>
              <a:pathLst>
                <a:path w="30" h="2">
                  <a:moveTo>
                    <a:pt x="30" y="0"/>
                  </a:moveTo>
                  <a:lnTo>
                    <a:pt x="30" y="0"/>
                  </a:lnTo>
                  <a:lnTo>
                    <a:pt x="0" y="0"/>
                  </a:lnTo>
                  <a:cubicBezTo>
                    <a:pt x="2" y="0"/>
                    <a:pt x="4" y="1"/>
                    <a:pt x="9" y="2"/>
                  </a:cubicBezTo>
                  <a:lnTo>
                    <a:pt x="30"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366" name="Freeform 114"/>
            <p:cNvSpPr>
              <a:spLocks/>
            </p:cNvSpPr>
            <p:nvPr/>
          </p:nvSpPr>
          <p:spPr bwMode="invGray">
            <a:xfrm>
              <a:off x="-1349375" y="2735263"/>
              <a:ext cx="84138" cy="0"/>
            </a:xfrm>
            <a:custGeom>
              <a:avLst/>
              <a:gdLst>
                <a:gd name="T0" fmla="*/ 44 w 44"/>
                <a:gd name="T1" fmla="*/ 44 w 44"/>
                <a:gd name="T2" fmla="*/ 0 w 44"/>
                <a:gd name="T3" fmla="*/ 44 w 44"/>
              </a:gdLst>
              <a:ahLst/>
              <a:cxnLst>
                <a:cxn ang="0">
                  <a:pos x="T0" y="0"/>
                </a:cxn>
                <a:cxn ang="0">
                  <a:pos x="T1" y="0"/>
                </a:cxn>
                <a:cxn ang="0">
                  <a:pos x="T2" y="0"/>
                </a:cxn>
                <a:cxn ang="0">
                  <a:pos x="T3" y="0"/>
                </a:cxn>
              </a:cxnLst>
              <a:rect l="0" t="0" r="r" b="b"/>
              <a:pathLst>
                <a:path w="44">
                  <a:moveTo>
                    <a:pt x="44" y="0"/>
                  </a:moveTo>
                  <a:lnTo>
                    <a:pt x="44" y="0"/>
                  </a:lnTo>
                  <a:lnTo>
                    <a:pt x="0" y="0"/>
                  </a:lnTo>
                  <a:lnTo>
                    <a:pt x="44"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367" name="Freeform 115"/>
            <p:cNvSpPr>
              <a:spLocks/>
            </p:cNvSpPr>
            <p:nvPr/>
          </p:nvSpPr>
          <p:spPr bwMode="invGray">
            <a:xfrm>
              <a:off x="-1265238" y="2735263"/>
              <a:ext cx="65088" cy="3175"/>
            </a:xfrm>
            <a:custGeom>
              <a:avLst/>
              <a:gdLst>
                <a:gd name="T0" fmla="*/ 34 w 34"/>
                <a:gd name="T1" fmla="*/ 1 h 1"/>
                <a:gd name="T2" fmla="*/ 34 w 34"/>
                <a:gd name="T3" fmla="*/ 1 h 1"/>
                <a:gd name="T4" fmla="*/ 33 w 34"/>
                <a:gd name="T5" fmla="*/ 0 h 1"/>
                <a:gd name="T6" fmla="*/ 0 w 34"/>
                <a:gd name="T7" fmla="*/ 0 h 1"/>
                <a:gd name="T8" fmla="*/ 34 w 34"/>
                <a:gd name="T9" fmla="*/ 1 h 1"/>
              </a:gdLst>
              <a:ahLst/>
              <a:cxnLst>
                <a:cxn ang="0">
                  <a:pos x="T0" y="T1"/>
                </a:cxn>
                <a:cxn ang="0">
                  <a:pos x="T2" y="T3"/>
                </a:cxn>
                <a:cxn ang="0">
                  <a:pos x="T4" y="T5"/>
                </a:cxn>
                <a:cxn ang="0">
                  <a:pos x="T6" y="T7"/>
                </a:cxn>
                <a:cxn ang="0">
                  <a:pos x="T8" y="T9"/>
                </a:cxn>
              </a:cxnLst>
              <a:rect l="0" t="0" r="r" b="b"/>
              <a:pathLst>
                <a:path w="34" h="1">
                  <a:moveTo>
                    <a:pt x="34" y="1"/>
                  </a:moveTo>
                  <a:lnTo>
                    <a:pt x="34" y="1"/>
                  </a:lnTo>
                  <a:lnTo>
                    <a:pt x="33" y="0"/>
                  </a:lnTo>
                  <a:lnTo>
                    <a:pt x="0" y="0"/>
                  </a:lnTo>
                  <a:lnTo>
                    <a:pt x="34" y="1"/>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368" name="Freeform 116"/>
            <p:cNvSpPr>
              <a:spLocks/>
            </p:cNvSpPr>
            <p:nvPr/>
          </p:nvSpPr>
          <p:spPr bwMode="invGray">
            <a:xfrm>
              <a:off x="-1219200" y="2728913"/>
              <a:ext cx="103188" cy="9525"/>
            </a:xfrm>
            <a:custGeom>
              <a:avLst/>
              <a:gdLst>
                <a:gd name="T0" fmla="*/ 54 w 54"/>
                <a:gd name="T1" fmla="*/ 4 h 4"/>
                <a:gd name="T2" fmla="*/ 54 w 54"/>
                <a:gd name="T3" fmla="*/ 4 h 4"/>
                <a:gd name="T4" fmla="*/ 0 w 54"/>
                <a:gd name="T5" fmla="*/ 1 h 4"/>
                <a:gd name="T6" fmla="*/ 9 w 54"/>
                <a:gd name="T7" fmla="*/ 3 h 4"/>
                <a:gd name="T8" fmla="*/ 54 w 54"/>
                <a:gd name="T9" fmla="*/ 4 h 4"/>
              </a:gdLst>
              <a:ahLst/>
              <a:cxnLst>
                <a:cxn ang="0">
                  <a:pos x="T0" y="T1"/>
                </a:cxn>
                <a:cxn ang="0">
                  <a:pos x="T2" y="T3"/>
                </a:cxn>
                <a:cxn ang="0">
                  <a:pos x="T4" y="T5"/>
                </a:cxn>
                <a:cxn ang="0">
                  <a:pos x="T6" y="T7"/>
                </a:cxn>
                <a:cxn ang="0">
                  <a:pos x="T8" y="T9"/>
                </a:cxn>
              </a:cxnLst>
              <a:rect l="0" t="0" r="r" b="b"/>
              <a:pathLst>
                <a:path w="54" h="4">
                  <a:moveTo>
                    <a:pt x="54" y="4"/>
                  </a:moveTo>
                  <a:lnTo>
                    <a:pt x="54" y="4"/>
                  </a:lnTo>
                  <a:cubicBezTo>
                    <a:pt x="49" y="2"/>
                    <a:pt x="43" y="0"/>
                    <a:pt x="0" y="1"/>
                  </a:cubicBezTo>
                  <a:lnTo>
                    <a:pt x="9" y="3"/>
                  </a:lnTo>
                  <a:lnTo>
                    <a:pt x="54" y="4"/>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369" name="Freeform 117"/>
            <p:cNvSpPr>
              <a:spLocks/>
            </p:cNvSpPr>
            <p:nvPr/>
          </p:nvSpPr>
          <p:spPr bwMode="invGray">
            <a:xfrm>
              <a:off x="1225550" y="2830513"/>
              <a:ext cx="73025" cy="3175"/>
            </a:xfrm>
            <a:custGeom>
              <a:avLst/>
              <a:gdLst>
                <a:gd name="T0" fmla="*/ 34 w 38"/>
                <a:gd name="T1" fmla="*/ 0 h 2"/>
                <a:gd name="T2" fmla="*/ 34 w 38"/>
                <a:gd name="T3" fmla="*/ 0 h 2"/>
                <a:gd name="T4" fmla="*/ 0 w 38"/>
                <a:gd name="T5" fmla="*/ 1 h 2"/>
                <a:gd name="T6" fmla="*/ 4 w 38"/>
                <a:gd name="T7" fmla="*/ 2 h 2"/>
                <a:gd name="T8" fmla="*/ 38 w 38"/>
                <a:gd name="T9" fmla="*/ 1 h 2"/>
                <a:gd name="T10" fmla="*/ 34 w 38"/>
                <a:gd name="T11" fmla="*/ 0 h 2"/>
              </a:gdLst>
              <a:ahLst/>
              <a:cxnLst>
                <a:cxn ang="0">
                  <a:pos x="T0" y="T1"/>
                </a:cxn>
                <a:cxn ang="0">
                  <a:pos x="T2" y="T3"/>
                </a:cxn>
                <a:cxn ang="0">
                  <a:pos x="T4" y="T5"/>
                </a:cxn>
                <a:cxn ang="0">
                  <a:pos x="T6" y="T7"/>
                </a:cxn>
                <a:cxn ang="0">
                  <a:pos x="T8" y="T9"/>
                </a:cxn>
                <a:cxn ang="0">
                  <a:pos x="T10" y="T11"/>
                </a:cxn>
              </a:cxnLst>
              <a:rect l="0" t="0" r="r" b="b"/>
              <a:pathLst>
                <a:path w="38" h="2">
                  <a:moveTo>
                    <a:pt x="34" y="0"/>
                  </a:moveTo>
                  <a:lnTo>
                    <a:pt x="34" y="0"/>
                  </a:lnTo>
                  <a:lnTo>
                    <a:pt x="0" y="1"/>
                  </a:lnTo>
                  <a:lnTo>
                    <a:pt x="4" y="2"/>
                  </a:lnTo>
                  <a:lnTo>
                    <a:pt x="38" y="1"/>
                  </a:lnTo>
                  <a:lnTo>
                    <a:pt x="34"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370" name="Freeform 118"/>
            <p:cNvSpPr>
              <a:spLocks/>
            </p:cNvSpPr>
            <p:nvPr/>
          </p:nvSpPr>
          <p:spPr bwMode="invGray">
            <a:xfrm>
              <a:off x="874712" y="2827338"/>
              <a:ext cx="39688" cy="3175"/>
            </a:xfrm>
            <a:custGeom>
              <a:avLst/>
              <a:gdLst>
                <a:gd name="T0" fmla="*/ 21 w 21"/>
                <a:gd name="T1" fmla="*/ 0 h 1"/>
                <a:gd name="T2" fmla="*/ 21 w 21"/>
                <a:gd name="T3" fmla="*/ 0 h 1"/>
                <a:gd name="T4" fmla="*/ 0 w 21"/>
                <a:gd name="T5" fmla="*/ 1 h 1"/>
                <a:gd name="T6" fmla="*/ 21 w 21"/>
                <a:gd name="T7" fmla="*/ 0 h 1"/>
              </a:gdLst>
              <a:ahLst/>
              <a:cxnLst>
                <a:cxn ang="0">
                  <a:pos x="T0" y="T1"/>
                </a:cxn>
                <a:cxn ang="0">
                  <a:pos x="T2" y="T3"/>
                </a:cxn>
                <a:cxn ang="0">
                  <a:pos x="T4" y="T5"/>
                </a:cxn>
                <a:cxn ang="0">
                  <a:pos x="T6" y="T7"/>
                </a:cxn>
              </a:cxnLst>
              <a:rect l="0" t="0" r="r" b="b"/>
              <a:pathLst>
                <a:path w="21" h="1">
                  <a:moveTo>
                    <a:pt x="21" y="0"/>
                  </a:moveTo>
                  <a:lnTo>
                    <a:pt x="21" y="0"/>
                  </a:lnTo>
                  <a:lnTo>
                    <a:pt x="0" y="1"/>
                  </a:lnTo>
                  <a:cubicBezTo>
                    <a:pt x="9" y="1"/>
                    <a:pt x="16" y="1"/>
                    <a:pt x="21"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371" name="Freeform 119"/>
            <p:cNvSpPr>
              <a:spLocks/>
            </p:cNvSpPr>
            <p:nvPr/>
          </p:nvSpPr>
          <p:spPr bwMode="invGray">
            <a:xfrm>
              <a:off x="417512" y="2827338"/>
              <a:ext cx="457200" cy="31750"/>
            </a:xfrm>
            <a:custGeom>
              <a:avLst/>
              <a:gdLst>
                <a:gd name="T0" fmla="*/ 113 w 238"/>
                <a:gd name="T1" fmla="*/ 12 h 14"/>
                <a:gd name="T2" fmla="*/ 113 w 238"/>
                <a:gd name="T3" fmla="*/ 12 h 14"/>
                <a:gd name="T4" fmla="*/ 94 w 238"/>
                <a:gd name="T5" fmla="*/ 9 h 14"/>
                <a:gd name="T6" fmla="*/ 157 w 238"/>
                <a:gd name="T7" fmla="*/ 6 h 14"/>
                <a:gd name="T8" fmla="*/ 145 w 238"/>
                <a:gd name="T9" fmla="*/ 8 h 14"/>
                <a:gd name="T10" fmla="*/ 169 w 238"/>
                <a:gd name="T11" fmla="*/ 6 h 14"/>
                <a:gd name="T12" fmla="*/ 238 w 238"/>
                <a:gd name="T13" fmla="*/ 1 h 14"/>
                <a:gd name="T14" fmla="*/ 32 w 238"/>
                <a:gd name="T15" fmla="*/ 3 h 14"/>
                <a:gd name="T16" fmla="*/ 19 w 238"/>
                <a:gd name="T17" fmla="*/ 13 h 14"/>
                <a:gd name="T18" fmla="*/ 113 w 238"/>
                <a:gd name="T19" fmla="*/ 12 h 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38" h="14">
                  <a:moveTo>
                    <a:pt x="113" y="12"/>
                  </a:moveTo>
                  <a:lnTo>
                    <a:pt x="113" y="12"/>
                  </a:lnTo>
                  <a:cubicBezTo>
                    <a:pt x="73" y="10"/>
                    <a:pt x="168" y="9"/>
                    <a:pt x="94" y="9"/>
                  </a:cubicBezTo>
                  <a:cubicBezTo>
                    <a:pt x="88" y="7"/>
                    <a:pt x="122" y="5"/>
                    <a:pt x="157" y="6"/>
                  </a:cubicBezTo>
                  <a:cubicBezTo>
                    <a:pt x="155" y="7"/>
                    <a:pt x="123" y="7"/>
                    <a:pt x="145" y="8"/>
                  </a:cubicBezTo>
                  <a:cubicBezTo>
                    <a:pt x="168" y="7"/>
                    <a:pt x="177" y="8"/>
                    <a:pt x="169" y="6"/>
                  </a:cubicBezTo>
                  <a:cubicBezTo>
                    <a:pt x="208" y="4"/>
                    <a:pt x="212" y="3"/>
                    <a:pt x="238" y="1"/>
                  </a:cubicBezTo>
                  <a:cubicBezTo>
                    <a:pt x="191" y="2"/>
                    <a:pt x="92" y="0"/>
                    <a:pt x="32" y="3"/>
                  </a:cubicBezTo>
                  <a:cubicBezTo>
                    <a:pt x="0" y="6"/>
                    <a:pt x="20" y="9"/>
                    <a:pt x="19" y="13"/>
                  </a:cubicBezTo>
                  <a:cubicBezTo>
                    <a:pt x="24" y="14"/>
                    <a:pt x="110" y="14"/>
                    <a:pt x="113" y="12"/>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372" name="Freeform 120"/>
            <p:cNvSpPr>
              <a:spLocks/>
            </p:cNvSpPr>
            <p:nvPr/>
          </p:nvSpPr>
          <p:spPr bwMode="invGray">
            <a:xfrm>
              <a:off x="755650" y="2859087"/>
              <a:ext cx="68263" cy="4762"/>
            </a:xfrm>
            <a:custGeom>
              <a:avLst/>
              <a:gdLst>
                <a:gd name="T0" fmla="*/ 0 w 36"/>
                <a:gd name="T1" fmla="*/ 1 h 2"/>
                <a:gd name="T2" fmla="*/ 0 w 36"/>
                <a:gd name="T3" fmla="*/ 1 h 2"/>
                <a:gd name="T4" fmla="*/ 36 w 36"/>
                <a:gd name="T5" fmla="*/ 1 h 2"/>
                <a:gd name="T6" fmla="*/ 0 w 36"/>
                <a:gd name="T7" fmla="*/ 1 h 2"/>
              </a:gdLst>
              <a:ahLst/>
              <a:cxnLst>
                <a:cxn ang="0">
                  <a:pos x="T0" y="T1"/>
                </a:cxn>
                <a:cxn ang="0">
                  <a:pos x="T2" y="T3"/>
                </a:cxn>
                <a:cxn ang="0">
                  <a:pos x="T4" y="T5"/>
                </a:cxn>
                <a:cxn ang="0">
                  <a:pos x="T6" y="T7"/>
                </a:cxn>
              </a:cxnLst>
              <a:rect l="0" t="0" r="r" b="b"/>
              <a:pathLst>
                <a:path w="36" h="2">
                  <a:moveTo>
                    <a:pt x="0" y="1"/>
                  </a:moveTo>
                  <a:lnTo>
                    <a:pt x="0" y="1"/>
                  </a:lnTo>
                  <a:cubicBezTo>
                    <a:pt x="19" y="2"/>
                    <a:pt x="24" y="1"/>
                    <a:pt x="36" y="1"/>
                  </a:cubicBezTo>
                  <a:cubicBezTo>
                    <a:pt x="33" y="0"/>
                    <a:pt x="15" y="1"/>
                    <a:pt x="0" y="1"/>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373" name="Freeform 121"/>
            <p:cNvSpPr>
              <a:spLocks/>
            </p:cNvSpPr>
            <p:nvPr/>
          </p:nvSpPr>
          <p:spPr bwMode="invGray">
            <a:xfrm>
              <a:off x="-133350" y="2798763"/>
              <a:ext cx="111125" cy="4762"/>
            </a:xfrm>
            <a:custGeom>
              <a:avLst/>
              <a:gdLst>
                <a:gd name="T0" fmla="*/ 37 w 58"/>
                <a:gd name="T1" fmla="*/ 0 h 2"/>
                <a:gd name="T2" fmla="*/ 37 w 58"/>
                <a:gd name="T3" fmla="*/ 0 h 2"/>
                <a:gd name="T4" fmla="*/ 7 w 58"/>
                <a:gd name="T5" fmla="*/ 2 h 2"/>
                <a:gd name="T6" fmla="*/ 58 w 58"/>
                <a:gd name="T7" fmla="*/ 2 h 2"/>
                <a:gd name="T8" fmla="*/ 37 w 58"/>
                <a:gd name="T9" fmla="*/ 0 h 2"/>
              </a:gdLst>
              <a:ahLst/>
              <a:cxnLst>
                <a:cxn ang="0">
                  <a:pos x="T0" y="T1"/>
                </a:cxn>
                <a:cxn ang="0">
                  <a:pos x="T2" y="T3"/>
                </a:cxn>
                <a:cxn ang="0">
                  <a:pos x="T4" y="T5"/>
                </a:cxn>
                <a:cxn ang="0">
                  <a:pos x="T6" y="T7"/>
                </a:cxn>
                <a:cxn ang="0">
                  <a:pos x="T8" y="T9"/>
                </a:cxn>
              </a:cxnLst>
              <a:rect l="0" t="0" r="r" b="b"/>
              <a:pathLst>
                <a:path w="58" h="2">
                  <a:moveTo>
                    <a:pt x="37" y="0"/>
                  </a:moveTo>
                  <a:lnTo>
                    <a:pt x="37" y="0"/>
                  </a:lnTo>
                  <a:cubicBezTo>
                    <a:pt x="34" y="1"/>
                    <a:pt x="0" y="1"/>
                    <a:pt x="7" y="2"/>
                  </a:cubicBezTo>
                  <a:lnTo>
                    <a:pt x="58" y="2"/>
                  </a:lnTo>
                  <a:cubicBezTo>
                    <a:pt x="46" y="2"/>
                    <a:pt x="42" y="1"/>
                    <a:pt x="37"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374" name="Freeform 122"/>
            <p:cNvSpPr>
              <a:spLocks/>
            </p:cNvSpPr>
            <p:nvPr/>
          </p:nvSpPr>
          <p:spPr bwMode="invGray">
            <a:xfrm>
              <a:off x="-22225" y="2800350"/>
              <a:ext cx="44450" cy="3175"/>
            </a:xfrm>
            <a:custGeom>
              <a:avLst/>
              <a:gdLst>
                <a:gd name="T0" fmla="*/ 23 w 23"/>
                <a:gd name="T1" fmla="*/ 0 h 1"/>
                <a:gd name="T2" fmla="*/ 23 w 23"/>
                <a:gd name="T3" fmla="*/ 0 h 1"/>
                <a:gd name="T4" fmla="*/ 0 w 23"/>
                <a:gd name="T5" fmla="*/ 1 h 1"/>
                <a:gd name="T6" fmla="*/ 23 w 23"/>
                <a:gd name="T7" fmla="*/ 0 h 1"/>
              </a:gdLst>
              <a:ahLst/>
              <a:cxnLst>
                <a:cxn ang="0">
                  <a:pos x="T0" y="T1"/>
                </a:cxn>
                <a:cxn ang="0">
                  <a:pos x="T2" y="T3"/>
                </a:cxn>
                <a:cxn ang="0">
                  <a:pos x="T4" y="T5"/>
                </a:cxn>
                <a:cxn ang="0">
                  <a:pos x="T6" y="T7"/>
                </a:cxn>
              </a:cxnLst>
              <a:rect l="0" t="0" r="r" b="b"/>
              <a:pathLst>
                <a:path w="23" h="1">
                  <a:moveTo>
                    <a:pt x="23" y="0"/>
                  </a:moveTo>
                  <a:lnTo>
                    <a:pt x="23" y="0"/>
                  </a:lnTo>
                  <a:lnTo>
                    <a:pt x="0" y="1"/>
                  </a:lnTo>
                  <a:cubicBezTo>
                    <a:pt x="6" y="1"/>
                    <a:pt x="13" y="1"/>
                    <a:pt x="23"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375" name="Freeform 123"/>
            <p:cNvSpPr>
              <a:spLocks/>
            </p:cNvSpPr>
            <p:nvPr/>
          </p:nvSpPr>
          <p:spPr bwMode="invGray">
            <a:xfrm>
              <a:off x="-66675" y="2798763"/>
              <a:ext cx="6350" cy="0"/>
            </a:xfrm>
            <a:custGeom>
              <a:avLst/>
              <a:gdLst>
                <a:gd name="T0" fmla="*/ 0 w 3"/>
                <a:gd name="T1" fmla="*/ 0 w 3"/>
                <a:gd name="T2" fmla="*/ 2 w 3"/>
                <a:gd name="T3" fmla="*/ 0 w 3"/>
              </a:gdLst>
              <a:ahLst/>
              <a:cxnLst>
                <a:cxn ang="0">
                  <a:pos x="T0" y="0"/>
                </a:cxn>
                <a:cxn ang="0">
                  <a:pos x="T1" y="0"/>
                </a:cxn>
                <a:cxn ang="0">
                  <a:pos x="T2" y="0"/>
                </a:cxn>
                <a:cxn ang="0">
                  <a:pos x="T3" y="0"/>
                </a:cxn>
              </a:cxnLst>
              <a:rect l="0" t="0" r="r" b="b"/>
              <a:pathLst>
                <a:path w="3">
                  <a:moveTo>
                    <a:pt x="0" y="0"/>
                  </a:moveTo>
                  <a:lnTo>
                    <a:pt x="0" y="0"/>
                  </a:lnTo>
                  <a:lnTo>
                    <a:pt x="2" y="0"/>
                  </a:lnTo>
                  <a:cubicBezTo>
                    <a:pt x="3" y="0"/>
                    <a:pt x="3" y="0"/>
                    <a:pt x="0"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376" name="Freeform 124"/>
            <p:cNvSpPr>
              <a:spLocks/>
            </p:cNvSpPr>
            <p:nvPr/>
          </p:nvSpPr>
          <p:spPr bwMode="invGray">
            <a:xfrm>
              <a:off x="-1566863" y="2730500"/>
              <a:ext cx="65088" cy="3175"/>
            </a:xfrm>
            <a:custGeom>
              <a:avLst/>
              <a:gdLst>
                <a:gd name="T0" fmla="*/ 33 w 34"/>
                <a:gd name="T1" fmla="*/ 1 h 1"/>
                <a:gd name="T2" fmla="*/ 33 w 34"/>
                <a:gd name="T3" fmla="*/ 1 h 1"/>
                <a:gd name="T4" fmla="*/ 0 w 34"/>
                <a:gd name="T5" fmla="*/ 1 h 1"/>
                <a:gd name="T6" fmla="*/ 33 w 34"/>
                <a:gd name="T7" fmla="*/ 1 h 1"/>
              </a:gdLst>
              <a:ahLst/>
              <a:cxnLst>
                <a:cxn ang="0">
                  <a:pos x="T0" y="T1"/>
                </a:cxn>
                <a:cxn ang="0">
                  <a:pos x="T2" y="T3"/>
                </a:cxn>
                <a:cxn ang="0">
                  <a:pos x="T4" y="T5"/>
                </a:cxn>
                <a:cxn ang="0">
                  <a:pos x="T6" y="T7"/>
                </a:cxn>
              </a:cxnLst>
              <a:rect l="0" t="0" r="r" b="b"/>
              <a:pathLst>
                <a:path w="34" h="1">
                  <a:moveTo>
                    <a:pt x="33" y="1"/>
                  </a:moveTo>
                  <a:lnTo>
                    <a:pt x="33" y="1"/>
                  </a:lnTo>
                  <a:cubicBezTo>
                    <a:pt x="34" y="0"/>
                    <a:pt x="12" y="1"/>
                    <a:pt x="0" y="1"/>
                  </a:cubicBezTo>
                  <a:cubicBezTo>
                    <a:pt x="9" y="1"/>
                    <a:pt x="22" y="1"/>
                    <a:pt x="33" y="1"/>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377" name="Freeform 125"/>
            <p:cNvSpPr>
              <a:spLocks/>
            </p:cNvSpPr>
            <p:nvPr/>
          </p:nvSpPr>
          <p:spPr bwMode="invGray">
            <a:xfrm>
              <a:off x="-3175000" y="2740025"/>
              <a:ext cx="38100" cy="0"/>
            </a:xfrm>
            <a:custGeom>
              <a:avLst/>
              <a:gdLst>
                <a:gd name="T0" fmla="*/ 20 w 20"/>
                <a:gd name="T1" fmla="*/ 20 w 20"/>
                <a:gd name="T2" fmla="*/ 0 w 20"/>
                <a:gd name="T3" fmla="*/ 20 w 20"/>
              </a:gdLst>
              <a:ahLst/>
              <a:cxnLst>
                <a:cxn ang="0">
                  <a:pos x="T0" y="0"/>
                </a:cxn>
                <a:cxn ang="0">
                  <a:pos x="T1" y="0"/>
                </a:cxn>
                <a:cxn ang="0">
                  <a:pos x="T2" y="0"/>
                </a:cxn>
                <a:cxn ang="0">
                  <a:pos x="T3" y="0"/>
                </a:cxn>
              </a:cxnLst>
              <a:rect l="0" t="0" r="r" b="b"/>
              <a:pathLst>
                <a:path w="20">
                  <a:moveTo>
                    <a:pt x="20" y="0"/>
                  </a:moveTo>
                  <a:lnTo>
                    <a:pt x="20" y="0"/>
                  </a:lnTo>
                  <a:lnTo>
                    <a:pt x="0" y="0"/>
                  </a:lnTo>
                  <a:cubicBezTo>
                    <a:pt x="7" y="0"/>
                    <a:pt x="11" y="0"/>
                    <a:pt x="20"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378" name="Freeform 126"/>
            <p:cNvSpPr>
              <a:spLocks/>
            </p:cNvSpPr>
            <p:nvPr/>
          </p:nvSpPr>
          <p:spPr bwMode="invGray">
            <a:xfrm>
              <a:off x="-3735388" y="2803525"/>
              <a:ext cx="6350" cy="1587"/>
            </a:xfrm>
            <a:custGeom>
              <a:avLst/>
              <a:gdLst>
                <a:gd name="T0" fmla="*/ 4 w 4"/>
                <a:gd name="T1" fmla="*/ 0 h 1"/>
                <a:gd name="T2" fmla="*/ 4 w 4"/>
                <a:gd name="T3" fmla="*/ 0 h 1"/>
                <a:gd name="T4" fmla="*/ 0 w 4"/>
                <a:gd name="T5" fmla="*/ 1 h 1"/>
                <a:gd name="T6" fmla="*/ 4 w 4"/>
                <a:gd name="T7" fmla="*/ 0 h 1"/>
              </a:gdLst>
              <a:ahLst/>
              <a:cxnLst>
                <a:cxn ang="0">
                  <a:pos x="T0" y="T1"/>
                </a:cxn>
                <a:cxn ang="0">
                  <a:pos x="T2" y="T3"/>
                </a:cxn>
                <a:cxn ang="0">
                  <a:pos x="T4" y="T5"/>
                </a:cxn>
                <a:cxn ang="0">
                  <a:pos x="T6" y="T7"/>
                </a:cxn>
              </a:cxnLst>
              <a:rect l="0" t="0" r="r" b="b"/>
              <a:pathLst>
                <a:path w="4" h="1">
                  <a:moveTo>
                    <a:pt x="4" y="0"/>
                  </a:moveTo>
                  <a:lnTo>
                    <a:pt x="4" y="0"/>
                  </a:lnTo>
                  <a:cubicBezTo>
                    <a:pt x="3" y="0"/>
                    <a:pt x="2" y="1"/>
                    <a:pt x="0" y="1"/>
                  </a:cubicBezTo>
                  <a:cubicBezTo>
                    <a:pt x="2" y="1"/>
                    <a:pt x="3" y="1"/>
                    <a:pt x="4"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379" name="Freeform 127"/>
            <p:cNvSpPr>
              <a:spLocks/>
            </p:cNvSpPr>
            <p:nvPr/>
          </p:nvSpPr>
          <p:spPr bwMode="invGray">
            <a:xfrm>
              <a:off x="-3924300" y="2803525"/>
              <a:ext cx="188913" cy="3175"/>
            </a:xfrm>
            <a:custGeom>
              <a:avLst/>
              <a:gdLst>
                <a:gd name="T0" fmla="*/ 98 w 98"/>
                <a:gd name="T1" fmla="*/ 1 h 2"/>
                <a:gd name="T2" fmla="*/ 98 w 98"/>
                <a:gd name="T3" fmla="*/ 1 h 2"/>
                <a:gd name="T4" fmla="*/ 26 w 98"/>
                <a:gd name="T5" fmla="*/ 1 h 2"/>
                <a:gd name="T6" fmla="*/ 28 w 98"/>
                <a:gd name="T7" fmla="*/ 1 h 2"/>
                <a:gd name="T8" fmla="*/ 0 w 98"/>
                <a:gd name="T9" fmla="*/ 2 h 2"/>
                <a:gd name="T10" fmla="*/ 98 w 98"/>
                <a:gd name="T11" fmla="*/ 1 h 2"/>
              </a:gdLst>
              <a:ahLst/>
              <a:cxnLst>
                <a:cxn ang="0">
                  <a:pos x="T0" y="T1"/>
                </a:cxn>
                <a:cxn ang="0">
                  <a:pos x="T2" y="T3"/>
                </a:cxn>
                <a:cxn ang="0">
                  <a:pos x="T4" y="T5"/>
                </a:cxn>
                <a:cxn ang="0">
                  <a:pos x="T6" y="T7"/>
                </a:cxn>
                <a:cxn ang="0">
                  <a:pos x="T8" y="T9"/>
                </a:cxn>
                <a:cxn ang="0">
                  <a:pos x="T10" y="T11"/>
                </a:cxn>
              </a:cxnLst>
              <a:rect l="0" t="0" r="r" b="b"/>
              <a:pathLst>
                <a:path w="98" h="2">
                  <a:moveTo>
                    <a:pt x="98" y="1"/>
                  </a:moveTo>
                  <a:lnTo>
                    <a:pt x="98" y="1"/>
                  </a:lnTo>
                  <a:cubicBezTo>
                    <a:pt x="84" y="2"/>
                    <a:pt x="42" y="0"/>
                    <a:pt x="26" y="1"/>
                  </a:cubicBezTo>
                  <a:lnTo>
                    <a:pt x="28" y="1"/>
                  </a:lnTo>
                  <a:lnTo>
                    <a:pt x="0" y="2"/>
                  </a:lnTo>
                  <a:cubicBezTo>
                    <a:pt x="27" y="2"/>
                    <a:pt x="82" y="2"/>
                    <a:pt x="98" y="1"/>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grpSp>
    </p:spTree>
    <p:extLst>
      <p:ext uri="{BB962C8B-B14F-4D97-AF65-F5344CB8AC3E}">
        <p14:creationId xmlns:p14="http://schemas.microsoft.com/office/powerpoint/2010/main" val="106865148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grpSp>
        <p:nvGrpSpPr>
          <p:cNvPr id="167" name="line"/>
          <p:cNvGrpSpPr/>
          <p:nvPr/>
        </p:nvGrpSpPr>
        <p:grpSpPr bwMode="invGray">
          <a:xfrm>
            <a:off x="1522413" y="1514475"/>
            <a:ext cx="10569575" cy="64008"/>
            <a:chOff x="1522413" y="1514475"/>
            <a:chExt cx="10569575" cy="64008"/>
          </a:xfrm>
        </p:grpSpPr>
        <p:sp>
          <p:nvSpPr>
            <p:cNvPr id="168" name="Freeform 10"/>
            <p:cNvSpPr>
              <a:spLocks/>
            </p:cNvSpPr>
            <p:nvPr/>
          </p:nvSpPr>
          <p:spPr bwMode="invGray">
            <a:xfrm>
              <a:off x="12028488" y="1525554"/>
              <a:ext cx="63500" cy="4924"/>
            </a:xfrm>
            <a:custGeom>
              <a:avLst/>
              <a:gdLst>
                <a:gd name="T0" fmla="*/ 30 w 67"/>
                <a:gd name="T1" fmla="*/ 6 h 6"/>
                <a:gd name="T2" fmla="*/ 30 w 67"/>
                <a:gd name="T3" fmla="*/ 6 h 6"/>
                <a:gd name="T4" fmla="*/ 67 w 67"/>
                <a:gd name="T5" fmla="*/ 3 h 6"/>
                <a:gd name="T6" fmla="*/ 39 w 67"/>
                <a:gd name="T7" fmla="*/ 0 h 6"/>
                <a:gd name="T8" fmla="*/ 30 w 67"/>
                <a:gd name="T9" fmla="*/ 6 h 6"/>
              </a:gdLst>
              <a:ahLst/>
              <a:cxnLst>
                <a:cxn ang="0">
                  <a:pos x="T0" y="T1"/>
                </a:cxn>
                <a:cxn ang="0">
                  <a:pos x="T2" y="T3"/>
                </a:cxn>
                <a:cxn ang="0">
                  <a:pos x="T4" y="T5"/>
                </a:cxn>
                <a:cxn ang="0">
                  <a:pos x="T6" y="T7"/>
                </a:cxn>
                <a:cxn ang="0">
                  <a:pos x="T8" y="T9"/>
                </a:cxn>
              </a:cxnLst>
              <a:rect l="0" t="0" r="r" b="b"/>
              <a:pathLst>
                <a:path w="67" h="6">
                  <a:moveTo>
                    <a:pt x="30" y="6"/>
                  </a:moveTo>
                  <a:lnTo>
                    <a:pt x="30" y="6"/>
                  </a:lnTo>
                  <a:lnTo>
                    <a:pt x="67" y="3"/>
                  </a:lnTo>
                  <a:cubicBezTo>
                    <a:pt x="60" y="2"/>
                    <a:pt x="26" y="1"/>
                    <a:pt x="39" y="0"/>
                  </a:cubicBezTo>
                  <a:cubicBezTo>
                    <a:pt x="0" y="1"/>
                    <a:pt x="8" y="3"/>
                    <a:pt x="30" y="6"/>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169" name="Freeform 11"/>
            <p:cNvSpPr>
              <a:spLocks/>
            </p:cNvSpPr>
            <p:nvPr/>
          </p:nvSpPr>
          <p:spPr bwMode="invGray">
            <a:xfrm>
              <a:off x="12022138" y="1532939"/>
              <a:ext cx="19050" cy="1231"/>
            </a:xfrm>
            <a:custGeom>
              <a:avLst/>
              <a:gdLst>
                <a:gd name="T0" fmla="*/ 0 w 20"/>
                <a:gd name="T1" fmla="*/ 2 h 2"/>
                <a:gd name="T2" fmla="*/ 0 w 20"/>
                <a:gd name="T3" fmla="*/ 2 h 2"/>
                <a:gd name="T4" fmla="*/ 20 w 20"/>
                <a:gd name="T5" fmla="*/ 1 h 2"/>
                <a:gd name="T6" fmla="*/ 0 w 20"/>
                <a:gd name="T7" fmla="*/ 2 h 2"/>
              </a:gdLst>
              <a:ahLst/>
              <a:cxnLst>
                <a:cxn ang="0">
                  <a:pos x="T0" y="T1"/>
                </a:cxn>
                <a:cxn ang="0">
                  <a:pos x="T2" y="T3"/>
                </a:cxn>
                <a:cxn ang="0">
                  <a:pos x="T4" y="T5"/>
                </a:cxn>
                <a:cxn ang="0">
                  <a:pos x="T6" y="T7"/>
                </a:cxn>
              </a:cxnLst>
              <a:rect l="0" t="0" r="r" b="b"/>
              <a:pathLst>
                <a:path w="20" h="2">
                  <a:moveTo>
                    <a:pt x="0" y="2"/>
                  </a:moveTo>
                  <a:lnTo>
                    <a:pt x="0" y="2"/>
                  </a:lnTo>
                  <a:lnTo>
                    <a:pt x="20" y="1"/>
                  </a:lnTo>
                  <a:cubicBezTo>
                    <a:pt x="16" y="0"/>
                    <a:pt x="11" y="0"/>
                    <a:pt x="0" y="2"/>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170" name="Freeform 12"/>
            <p:cNvSpPr>
              <a:spLocks/>
            </p:cNvSpPr>
            <p:nvPr/>
          </p:nvSpPr>
          <p:spPr bwMode="invGray">
            <a:xfrm>
              <a:off x="12041188" y="1531708"/>
              <a:ext cx="39687" cy="6155"/>
            </a:xfrm>
            <a:custGeom>
              <a:avLst/>
              <a:gdLst>
                <a:gd name="T0" fmla="*/ 41 w 41"/>
                <a:gd name="T1" fmla="*/ 0 h 6"/>
                <a:gd name="T2" fmla="*/ 41 w 41"/>
                <a:gd name="T3" fmla="*/ 0 h 6"/>
                <a:gd name="T4" fmla="*/ 0 w 41"/>
                <a:gd name="T5" fmla="*/ 2 h 6"/>
                <a:gd name="T6" fmla="*/ 19 w 41"/>
                <a:gd name="T7" fmla="*/ 1 h 6"/>
                <a:gd name="T8" fmla="*/ 41 w 41"/>
                <a:gd name="T9" fmla="*/ 0 h 6"/>
              </a:gdLst>
              <a:ahLst/>
              <a:cxnLst>
                <a:cxn ang="0">
                  <a:pos x="T0" y="T1"/>
                </a:cxn>
                <a:cxn ang="0">
                  <a:pos x="T2" y="T3"/>
                </a:cxn>
                <a:cxn ang="0">
                  <a:pos x="T4" y="T5"/>
                </a:cxn>
                <a:cxn ang="0">
                  <a:pos x="T6" y="T7"/>
                </a:cxn>
                <a:cxn ang="0">
                  <a:pos x="T8" y="T9"/>
                </a:cxn>
              </a:cxnLst>
              <a:rect l="0" t="0" r="r" b="b"/>
              <a:pathLst>
                <a:path w="41" h="6">
                  <a:moveTo>
                    <a:pt x="41" y="0"/>
                  </a:moveTo>
                  <a:lnTo>
                    <a:pt x="41" y="0"/>
                  </a:lnTo>
                  <a:lnTo>
                    <a:pt x="0" y="2"/>
                  </a:lnTo>
                  <a:cubicBezTo>
                    <a:pt x="5" y="3"/>
                    <a:pt x="6" y="6"/>
                    <a:pt x="19" y="1"/>
                  </a:cubicBezTo>
                  <a:cubicBezTo>
                    <a:pt x="15" y="3"/>
                    <a:pt x="23" y="1"/>
                    <a:pt x="41" y="0"/>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171" name="Freeform 15"/>
            <p:cNvSpPr>
              <a:spLocks/>
            </p:cNvSpPr>
            <p:nvPr/>
          </p:nvSpPr>
          <p:spPr bwMode="invGray">
            <a:xfrm>
              <a:off x="11831638" y="1526784"/>
              <a:ext cx="42862" cy="4924"/>
            </a:xfrm>
            <a:custGeom>
              <a:avLst/>
              <a:gdLst>
                <a:gd name="T0" fmla="*/ 2 w 45"/>
                <a:gd name="T1" fmla="*/ 0 h 6"/>
                <a:gd name="T2" fmla="*/ 2 w 45"/>
                <a:gd name="T3" fmla="*/ 0 h 6"/>
                <a:gd name="T4" fmla="*/ 18 w 45"/>
                <a:gd name="T5" fmla="*/ 6 h 6"/>
                <a:gd name="T6" fmla="*/ 45 w 45"/>
                <a:gd name="T7" fmla="*/ 4 h 6"/>
                <a:gd name="T8" fmla="*/ 2 w 45"/>
                <a:gd name="T9" fmla="*/ 0 h 6"/>
              </a:gdLst>
              <a:ahLst/>
              <a:cxnLst>
                <a:cxn ang="0">
                  <a:pos x="T0" y="T1"/>
                </a:cxn>
                <a:cxn ang="0">
                  <a:pos x="T2" y="T3"/>
                </a:cxn>
                <a:cxn ang="0">
                  <a:pos x="T4" y="T5"/>
                </a:cxn>
                <a:cxn ang="0">
                  <a:pos x="T6" y="T7"/>
                </a:cxn>
                <a:cxn ang="0">
                  <a:pos x="T8" y="T9"/>
                </a:cxn>
              </a:cxnLst>
              <a:rect l="0" t="0" r="r" b="b"/>
              <a:pathLst>
                <a:path w="45" h="6">
                  <a:moveTo>
                    <a:pt x="2" y="0"/>
                  </a:moveTo>
                  <a:lnTo>
                    <a:pt x="2" y="0"/>
                  </a:lnTo>
                  <a:cubicBezTo>
                    <a:pt x="0" y="1"/>
                    <a:pt x="15" y="4"/>
                    <a:pt x="18" y="6"/>
                  </a:cubicBezTo>
                  <a:lnTo>
                    <a:pt x="45" y="4"/>
                  </a:lnTo>
                  <a:cubicBezTo>
                    <a:pt x="31" y="3"/>
                    <a:pt x="4" y="2"/>
                    <a:pt x="2" y="0"/>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172" name="Freeform 16"/>
            <p:cNvSpPr>
              <a:spLocks/>
            </p:cNvSpPr>
            <p:nvPr/>
          </p:nvSpPr>
          <p:spPr bwMode="invGray">
            <a:xfrm>
              <a:off x="11809413" y="1531708"/>
              <a:ext cx="41275" cy="2462"/>
            </a:xfrm>
            <a:custGeom>
              <a:avLst/>
              <a:gdLst>
                <a:gd name="T0" fmla="*/ 42 w 44"/>
                <a:gd name="T1" fmla="*/ 0 h 3"/>
                <a:gd name="T2" fmla="*/ 42 w 44"/>
                <a:gd name="T3" fmla="*/ 0 h 3"/>
                <a:gd name="T4" fmla="*/ 0 w 44"/>
                <a:gd name="T5" fmla="*/ 3 h 3"/>
                <a:gd name="T6" fmla="*/ 42 w 44"/>
                <a:gd name="T7" fmla="*/ 0 h 3"/>
              </a:gdLst>
              <a:ahLst/>
              <a:cxnLst>
                <a:cxn ang="0">
                  <a:pos x="T0" y="T1"/>
                </a:cxn>
                <a:cxn ang="0">
                  <a:pos x="T2" y="T3"/>
                </a:cxn>
                <a:cxn ang="0">
                  <a:pos x="T4" y="T5"/>
                </a:cxn>
                <a:cxn ang="0">
                  <a:pos x="T6" y="T7"/>
                </a:cxn>
              </a:cxnLst>
              <a:rect l="0" t="0" r="r" b="b"/>
              <a:pathLst>
                <a:path w="44" h="3">
                  <a:moveTo>
                    <a:pt x="42" y="0"/>
                  </a:moveTo>
                  <a:lnTo>
                    <a:pt x="42" y="0"/>
                  </a:lnTo>
                  <a:lnTo>
                    <a:pt x="0" y="3"/>
                  </a:lnTo>
                  <a:cubicBezTo>
                    <a:pt x="37" y="3"/>
                    <a:pt x="44" y="2"/>
                    <a:pt x="42" y="0"/>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173" name="Freeform 17"/>
            <p:cNvSpPr>
              <a:spLocks/>
            </p:cNvSpPr>
            <p:nvPr/>
          </p:nvSpPr>
          <p:spPr bwMode="invGray">
            <a:xfrm>
              <a:off x="12003088" y="1537863"/>
              <a:ext cx="77787" cy="3693"/>
            </a:xfrm>
            <a:custGeom>
              <a:avLst/>
              <a:gdLst>
                <a:gd name="T0" fmla="*/ 14 w 82"/>
                <a:gd name="T1" fmla="*/ 5 h 5"/>
                <a:gd name="T2" fmla="*/ 14 w 82"/>
                <a:gd name="T3" fmla="*/ 5 h 5"/>
                <a:gd name="T4" fmla="*/ 82 w 82"/>
                <a:gd name="T5" fmla="*/ 0 h 5"/>
                <a:gd name="T6" fmla="*/ 0 w 82"/>
                <a:gd name="T7" fmla="*/ 5 h 5"/>
                <a:gd name="T8" fmla="*/ 14 w 82"/>
                <a:gd name="T9" fmla="*/ 5 h 5"/>
              </a:gdLst>
              <a:ahLst/>
              <a:cxnLst>
                <a:cxn ang="0">
                  <a:pos x="T0" y="T1"/>
                </a:cxn>
                <a:cxn ang="0">
                  <a:pos x="T2" y="T3"/>
                </a:cxn>
                <a:cxn ang="0">
                  <a:pos x="T4" y="T5"/>
                </a:cxn>
                <a:cxn ang="0">
                  <a:pos x="T6" y="T7"/>
                </a:cxn>
                <a:cxn ang="0">
                  <a:pos x="T8" y="T9"/>
                </a:cxn>
              </a:cxnLst>
              <a:rect l="0" t="0" r="r" b="b"/>
              <a:pathLst>
                <a:path w="82" h="5">
                  <a:moveTo>
                    <a:pt x="14" y="5"/>
                  </a:moveTo>
                  <a:lnTo>
                    <a:pt x="14" y="5"/>
                  </a:lnTo>
                  <a:lnTo>
                    <a:pt x="82" y="0"/>
                  </a:lnTo>
                  <a:lnTo>
                    <a:pt x="0" y="5"/>
                  </a:lnTo>
                  <a:lnTo>
                    <a:pt x="14" y="5"/>
                  </a:ln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174" name="Freeform 18"/>
            <p:cNvSpPr>
              <a:spLocks/>
            </p:cNvSpPr>
            <p:nvPr/>
          </p:nvSpPr>
          <p:spPr bwMode="invGray">
            <a:xfrm>
              <a:off x="11664950" y="1523092"/>
              <a:ext cx="39687" cy="4924"/>
            </a:xfrm>
            <a:custGeom>
              <a:avLst/>
              <a:gdLst>
                <a:gd name="T0" fmla="*/ 19 w 42"/>
                <a:gd name="T1" fmla="*/ 4 h 5"/>
                <a:gd name="T2" fmla="*/ 19 w 42"/>
                <a:gd name="T3" fmla="*/ 4 h 5"/>
                <a:gd name="T4" fmla="*/ 42 w 42"/>
                <a:gd name="T5" fmla="*/ 0 h 5"/>
                <a:gd name="T6" fmla="*/ 0 w 42"/>
                <a:gd name="T7" fmla="*/ 5 h 5"/>
                <a:gd name="T8" fmla="*/ 19 w 42"/>
                <a:gd name="T9" fmla="*/ 4 h 5"/>
              </a:gdLst>
              <a:ahLst/>
              <a:cxnLst>
                <a:cxn ang="0">
                  <a:pos x="T0" y="T1"/>
                </a:cxn>
                <a:cxn ang="0">
                  <a:pos x="T2" y="T3"/>
                </a:cxn>
                <a:cxn ang="0">
                  <a:pos x="T4" y="T5"/>
                </a:cxn>
                <a:cxn ang="0">
                  <a:pos x="T6" y="T7"/>
                </a:cxn>
                <a:cxn ang="0">
                  <a:pos x="T8" y="T9"/>
                </a:cxn>
              </a:cxnLst>
              <a:rect l="0" t="0" r="r" b="b"/>
              <a:pathLst>
                <a:path w="42" h="5">
                  <a:moveTo>
                    <a:pt x="19" y="4"/>
                  </a:moveTo>
                  <a:lnTo>
                    <a:pt x="19" y="4"/>
                  </a:lnTo>
                  <a:lnTo>
                    <a:pt x="42" y="0"/>
                  </a:lnTo>
                  <a:lnTo>
                    <a:pt x="0" y="5"/>
                  </a:lnTo>
                  <a:lnTo>
                    <a:pt x="19" y="4"/>
                  </a:ln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175" name="Freeform 19"/>
            <p:cNvSpPr>
              <a:spLocks/>
            </p:cNvSpPr>
            <p:nvPr/>
          </p:nvSpPr>
          <p:spPr bwMode="invGray">
            <a:xfrm>
              <a:off x="11506200" y="1521861"/>
              <a:ext cx="92075" cy="4924"/>
            </a:xfrm>
            <a:custGeom>
              <a:avLst/>
              <a:gdLst>
                <a:gd name="T0" fmla="*/ 81 w 98"/>
                <a:gd name="T1" fmla="*/ 6 h 6"/>
                <a:gd name="T2" fmla="*/ 81 w 98"/>
                <a:gd name="T3" fmla="*/ 6 h 6"/>
                <a:gd name="T4" fmla="*/ 75 w 98"/>
                <a:gd name="T5" fmla="*/ 0 h 6"/>
                <a:gd name="T6" fmla="*/ 0 w 98"/>
                <a:gd name="T7" fmla="*/ 5 h 6"/>
                <a:gd name="T8" fmla="*/ 81 w 98"/>
                <a:gd name="T9" fmla="*/ 6 h 6"/>
              </a:gdLst>
              <a:ahLst/>
              <a:cxnLst>
                <a:cxn ang="0">
                  <a:pos x="T0" y="T1"/>
                </a:cxn>
                <a:cxn ang="0">
                  <a:pos x="T2" y="T3"/>
                </a:cxn>
                <a:cxn ang="0">
                  <a:pos x="T4" y="T5"/>
                </a:cxn>
                <a:cxn ang="0">
                  <a:pos x="T6" y="T7"/>
                </a:cxn>
                <a:cxn ang="0">
                  <a:pos x="T8" y="T9"/>
                </a:cxn>
              </a:cxnLst>
              <a:rect l="0" t="0" r="r" b="b"/>
              <a:pathLst>
                <a:path w="98" h="6">
                  <a:moveTo>
                    <a:pt x="81" y="6"/>
                  </a:moveTo>
                  <a:lnTo>
                    <a:pt x="81" y="6"/>
                  </a:lnTo>
                  <a:cubicBezTo>
                    <a:pt x="98" y="3"/>
                    <a:pt x="57" y="1"/>
                    <a:pt x="75" y="0"/>
                  </a:cubicBezTo>
                  <a:cubicBezTo>
                    <a:pt x="47" y="0"/>
                    <a:pt x="22" y="2"/>
                    <a:pt x="0" y="5"/>
                  </a:cubicBezTo>
                  <a:cubicBezTo>
                    <a:pt x="24" y="3"/>
                    <a:pt x="49" y="4"/>
                    <a:pt x="81" y="6"/>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176" name="Freeform 20"/>
            <p:cNvSpPr>
              <a:spLocks/>
            </p:cNvSpPr>
            <p:nvPr/>
          </p:nvSpPr>
          <p:spPr bwMode="invGray">
            <a:xfrm>
              <a:off x="11471275" y="1525554"/>
              <a:ext cx="34925" cy="3693"/>
            </a:xfrm>
            <a:custGeom>
              <a:avLst/>
              <a:gdLst>
                <a:gd name="T0" fmla="*/ 0 w 36"/>
                <a:gd name="T1" fmla="*/ 3 h 3"/>
                <a:gd name="T2" fmla="*/ 0 w 36"/>
                <a:gd name="T3" fmla="*/ 3 h 3"/>
                <a:gd name="T4" fmla="*/ 36 w 36"/>
                <a:gd name="T5" fmla="*/ 0 h 3"/>
                <a:gd name="T6" fmla="*/ 0 w 36"/>
                <a:gd name="T7" fmla="*/ 3 h 3"/>
              </a:gdLst>
              <a:ahLst/>
              <a:cxnLst>
                <a:cxn ang="0">
                  <a:pos x="T0" y="T1"/>
                </a:cxn>
                <a:cxn ang="0">
                  <a:pos x="T2" y="T3"/>
                </a:cxn>
                <a:cxn ang="0">
                  <a:pos x="T4" y="T5"/>
                </a:cxn>
                <a:cxn ang="0">
                  <a:pos x="T6" y="T7"/>
                </a:cxn>
              </a:cxnLst>
              <a:rect l="0" t="0" r="r" b="b"/>
              <a:pathLst>
                <a:path w="36" h="3">
                  <a:moveTo>
                    <a:pt x="0" y="3"/>
                  </a:moveTo>
                  <a:lnTo>
                    <a:pt x="0" y="3"/>
                  </a:lnTo>
                  <a:cubicBezTo>
                    <a:pt x="11" y="2"/>
                    <a:pt x="23" y="1"/>
                    <a:pt x="36" y="0"/>
                  </a:cubicBezTo>
                  <a:cubicBezTo>
                    <a:pt x="24" y="0"/>
                    <a:pt x="12" y="1"/>
                    <a:pt x="0" y="3"/>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177" name="Freeform 21"/>
            <p:cNvSpPr>
              <a:spLocks/>
            </p:cNvSpPr>
            <p:nvPr/>
          </p:nvSpPr>
          <p:spPr bwMode="invGray">
            <a:xfrm>
              <a:off x="11710988" y="1529246"/>
              <a:ext cx="30162" cy="4924"/>
            </a:xfrm>
            <a:custGeom>
              <a:avLst/>
              <a:gdLst>
                <a:gd name="T0" fmla="*/ 32 w 32"/>
                <a:gd name="T1" fmla="*/ 5 h 5"/>
                <a:gd name="T2" fmla="*/ 32 w 32"/>
                <a:gd name="T3" fmla="*/ 5 h 5"/>
                <a:gd name="T4" fmla="*/ 0 w 32"/>
                <a:gd name="T5" fmla="*/ 0 h 5"/>
                <a:gd name="T6" fmla="*/ 16 w 32"/>
                <a:gd name="T7" fmla="*/ 5 h 5"/>
                <a:gd name="T8" fmla="*/ 32 w 32"/>
                <a:gd name="T9" fmla="*/ 5 h 5"/>
              </a:gdLst>
              <a:ahLst/>
              <a:cxnLst>
                <a:cxn ang="0">
                  <a:pos x="T0" y="T1"/>
                </a:cxn>
                <a:cxn ang="0">
                  <a:pos x="T2" y="T3"/>
                </a:cxn>
                <a:cxn ang="0">
                  <a:pos x="T4" y="T5"/>
                </a:cxn>
                <a:cxn ang="0">
                  <a:pos x="T6" y="T7"/>
                </a:cxn>
                <a:cxn ang="0">
                  <a:pos x="T8" y="T9"/>
                </a:cxn>
              </a:cxnLst>
              <a:rect l="0" t="0" r="r" b="b"/>
              <a:pathLst>
                <a:path w="32" h="5">
                  <a:moveTo>
                    <a:pt x="32" y="5"/>
                  </a:moveTo>
                  <a:lnTo>
                    <a:pt x="32" y="5"/>
                  </a:lnTo>
                  <a:cubicBezTo>
                    <a:pt x="29" y="4"/>
                    <a:pt x="23" y="1"/>
                    <a:pt x="0" y="0"/>
                  </a:cubicBezTo>
                  <a:lnTo>
                    <a:pt x="16" y="5"/>
                  </a:lnTo>
                  <a:lnTo>
                    <a:pt x="32" y="5"/>
                  </a:ln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178" name="Freeform 22"/>
            <p:cNvSpPr>
              <a:spLocks/>
            </p:cNvSpPr>
            <p:nvPr/>
          </p:nvSpPr>
          <p:spPr bwMode="invGray">
            <a:xfrm>
              <a:off x="11691938" y="1532939"/>
              <a:ext cx="34925" cy="1231"/>
            </a:xfrm>
            <a:custGeom>
              <a:avLst/>
              <a:gdLst>
                <a:gd name="T0" fmla="*/ 36 w 36"/>
                <a:gd name="T1" fmla="*/ 1 h 1"/>
                <a:gd name="T2" fmla="*/ 36 w 36"/>
                <a:gd name="T3" fmla="*/ 1 h 1"/>
                <a:gd name="T4" fmla="*/ 35 w 36"/>
                <a:gd name="T5" fmla="*/ 1 h 1"/>
                <a:gd name="T6" fmla="*/ 0 w 36"/>
                <a:gd name="T7" fmla="*/ 0 h 1"/>
                <a:gd name="T8" fmla="*/ 36 w 36"/>
                <a:gd name="T9" fmla="*/ 1 h 1"/>
              </a:gdLst>
              <a:ahLst/>
              <a:cxnLst>
                <a:cxn ang="0">
                  <a:pos x="T0" y="T1"/>
                </a:cxn>
                <a:cxn ang="0">
                  <a:pos x="T2" y="T3"/>
                </a:cxn>
                <a:cxn ang="0">
                  <a:pos x="T4" y="T5"/>
                </a:cxn>
                <a:cxn ang="0">
                  <a:pos x="T6" y="T7"/>
                </a:cxn>
                <a:cxn ang="0">
                  <a:pos x="T8" y="T9"/>
                </a:cxn>
              </a:cxnLst>
              <a:rect l="0" t="0" r="r" b="b"/>
              <a:pathLst>
                <a:path w="36" h="1">
                  <a:moveTo>
                    <a:pt x="36" y="1"/>
                  </a:moveTo>
                  <a:lnTo>
                    <a:pt x="36" y="1"/>
                  </a:lnTo>
                  <a:lnTo>
                    <a:pt x="35" y="1"/>
                  </a:lnTo>
                  <a:lnTo>
                    <a:pt x="0" y="0"/>
                  </a:lnTo>
                  <a:lnTo>
                    <a:pt x="36" y="1"/>
                  </a:ln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179" name="Freeform 23"/>
            <p:cNvSpPr>
              <a:spLocks/>
            </p:cNvSpPr>
            <p:nvPr/>
          </p:nvSpPr>
          <p:spPr bwMode="invGray">
            <a:xfrm>
              <a:off x="11741150" y="1534170"/>
              <a:ext cx="4762" cy="0"/>
            </a:xfrm>
            <a:custGeom>
              <a:avLst/>
              <a:gdLst>
                <a:gd name="T0" fmla="*/ 5 w 5"/>
                <a:gd name="T1" fmla="*/ 5 w 5"/>
                <a:gd name="T2" fmla="*/ 0 w 5"/>
                <a:gd name="T3" fmla="*/ 5 w 5"/>
              </a:gdLst>
              <a:ahLst/>
              <a:cxnLst>
                <a:cxn ang="0">
                  <a:pos x="T0" y="0"/>
                </a:cxn>
                <a:cxn ang="0">
                  <a:pos x="T1" y="0"/>
                </a:cxn>
                <a:cxn ang="0">
                  <a:pos x="T2" y="0"/>
                </a:cxn>
                <a:cxn ang="0">
                  <a:pos x="T3" y="0"/>
                </a:cxn>
              </a:cxnLst>
              <a:rect l="0" t="0" r="r" b="b"/>
              <a:pathLst>
                <a:path w="5">
                  <a:moveTo>
                    <a:pt x="5" y="0"/>
                  </a:moveTo>
                  <a:lnTo>
                    <a:pt x="5" y="0"/>
                  </a:lnTo>
                  <a:lnTo>
                    <a:pt x="0" y="0"/>
                  </a:lnTo>
                  <a:cubicBezTo>
                    <a:pt x="2" y="0"/>
                    <a:pt x="3" y="0"/>
                    <a:pt x="5" y="0"/>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180" name="Freeform 24"/>
            <p:cNvSpPr>
              <a:spLocks/>
            </p:cNvSpPr>
            <p:nvPr/>
          </p:nvSpPr>
          <p:spPr bwMode="invGray">
            <a:xfrm>
              <a:off x="11841163" y="1537863"/>
              <a:ext cx="71437" cy="8617"/>
            </a:xfrm>
            <a:custGeom>
              <a:avLst/>
              <a:gdLst>
                <a:gd name="T0" fmla="*/ 75 w 75"/>
                <a:gd name="T1" fmla="*/ 0 h 9"/>
                <a:gd name="T2" fmla="*/ 75 w 75"/>
                <a:gd name="T3" fmla="*/ 0 h 9"/>
                <a:gd name="T4" fmla="*/ 49 w 75"/>
                <a:gd name="T5" fmla="*/ 9 h 9"/>
                <a:gd name="T6" fmla="*/ 75 w 75"/>
                <a:gd name="T7" fmla="*/ 0 h 9"/>
              </a:gdLst>
              <a:ahLst/>
              <a:cxnLst>
                <a:cxn ang="0">
                  <a:pos x="T0" y="T1"/>
                </a:cxn>
                <a:cxn ang="0">
                  <a:pos x="T2" y="T3"/>
                </a:cxn>
                <a:cxn ang="0">
                  <a:pos x="T4" y="T5"/>
                </a:cxn>
                <a:cxn ang="0">
                  <a:pos x="T6" y="T7"/>
                </a:cxn>
              </a:cxnLst>
              <a:rect l="0" t="0" r="r" b="b"/>
              <a:pathLst>
                <a:path w="75" h="9">
                  <a:moveTo>
                    <a:pt x="75" y="0"/>
                  </a:moveTo>
                  <a:lnTo>
                    <a:pt x="75" y="0"/>
                  </a:lnTo>
                  <a:cubicBezTo>
                    <a:pt x="51" y="3"/>
                    <a:pt x="0" y="5"/>
                    <a:pt x="49" y="9"/>
                  </a:cubicBezTo>
                  <a:cubicBezTo>
                    <a:pt x="66" y="6"/>
                    <a:pt x="38" y="4"/>
                    <a:pt x="75" y="0"/>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181" name="Freeform 25"/>
            <p:cNvSpPr>
              <a:spLocks/>
            </p:cNvSpPr>
            <p:nvPr/>
          </p:nvSpPr>
          <p:spPr bwMode="invGray">
            <a:xfrm>
              <a:off x="11764963" y="1535401"/>
              <a:ext cx="44450" cy="3693"/>
            </a:xfrm>
            <a:custGeom>
              <a:avLst/>
              <a:gdLst>
                <a:gd name="T0" fmla="*/ 0 w 47"/>
                <a:gd name="T1" fmla="*/ 3 h 4"/>
                <a:gd name="T2" fmla="*/ 0 w 47"/>
                <a:gd name="T3" fmla="*/ 3 h 4"/>
                <a:gd name="T4" fmla="*/ 44 w 47"/>
                <a:gd name="T5" fmla="*/ 4 h 4"/>
                <a:gd name="T6" fmla="*/ 47 w 47"/>
                <a:gd name="T7" fmla="*/ 0 h 4"/>
                <a:gd name="T8" fmla="*/ 0 w 47"/>
                <a:gd name="T9" fmla="*/ 3 h 4"/>
              </a:gdLst>
              <a:ahLst/>
              <a:cxnLst>
                <a:cxn ang="0">
                  <a:pos x="T0" y="T1"/>
                </a:cxn>
                <a:cxn ang="0">
                  <a:pos x="T2" y="T3"/>
                </a:cxn>
                <a:cxn ang="0">
                  <a:pos x="T4" y="T5"/>
                </a:cxn>
                <a:cxn ang="0">
                  <a:pos x="T6" y="T7"/>
                </a:cxn>
                <a:cxn ang="0">
                  <a:pos x="T8" y="T9"/>
                </a:cxn>
              </a:cxnLst>
              <a:rect l="0" t="0" r="r" b="b"/>
              <a:pathLst>
                <a:path w="47" h="4">
                  <a:moveTo>
                    <a:pt x="0" y="3"/>
                  </a:moveTo>
                  <a:lnTo>
                    <a:pt x="0" y="3"/>
                  </a:lnTo>
                  <a:lnTo>
                    <a:pt x="44" y="4"/>
                  </a:lnTo>
                  <a:cubicBezTo>
                    <a:pt x="43" y="3"/>
                    <a:pt x="35" y="1"/>
                    <a:pt x="47" y="0"/>
                  </a:cubicBezTo>
                  <a:lnTo>
                    <a:pt x="0" y="3"/>
                  </a:ln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182" name="Freeform 26"/>
            <p:cNvSpPr>
              <a:spLocks/>
            </p:cNvSpPr>
            <p:nvPr/>
          </p:nvSpPr>
          <p:spPr bwMode="invGray">
            <a:xfrm>
              <a:off x="11744325" y="1537863"/>
              <a:ext cx="20637" cy="2462"/>
            </a:xfrm>
            <a:custGeom>
              <a:avLst/>
              <a:gdLst>
                <a:gd name="T0" fmla="*/ 0 w 22"/>
                <a:gd name="T1" fmla="*/ 2 h 2"/>
                <a:gd name="T2" fmla="*/ 0 w 22"/>
                <a:gd name="T3" fmla="*/ 2 h 2"/>
                <a:gd name="T4" fmla="*/ 22 w 22"/>
                <a:gd name="T5" fmla="*/ 0 h 2"/>
                <a:gd name="T6" fmla="*/ 5 w 22"/>
                <a:gd name="T7" fmla="*/ 0 h 2"/>
                <a:gd name="T8" fmla="*/ 0 w 22"/>
                <a:gd name="T9" fmla="*/ 2 h 2"/>
              </a:gdLst>
              <a:ahLst/>
              <a:cxnLst>
                <a:cxn ang="0">
                  <a:pos x="T0" y="T1"/>
                </a:cxn>
                <a:cxn ang="0">
                  <a:pos x="T2" y="T3"/>
                </a:cxn>
                <a:cxn ang="0">
                  <a:pos x="T4" y="T5"/>
                </a:cxn>
                <a:cxn ang="0">
                  <a:pos x="T6" y="T7"/>
                </a:cxn>
                <a:cxn ang="0">
                  <a:pos x="T8" y="T9"/>
                </a:cxn>
              </a:cxnLst>
              <a:rect l="0" t="0" r="r" b="b"/>
              <a:pathLst>
                <a:path w="22" h="2">
                  <a:moveTo>
                    <a:pt x="0" y="2"/>
                  </a:moveTo>
                  <a:lnTo>
                    <a:pt x="0" y="2"/>
                  </a:lnTo>
                  <a:lnTo>
                    <a:pt x="22" y="0"/>
                  </a:lnTo>
                  <a:lnTo>
                    <a:pt x="5" y="0"/>
                  </a:lnTo>
                  <a:lnTo>
                    <a:pt x="0" y="2"/>
                  </a:ln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183" name="Freeform 27"/>
            <p:cNvSpPr>
              <a:spLocks/>
            </p:cNvSpPr>
            <p:nvPr/>
          </p:nvSpPr>
          <p:spPr bwMode="invGray">
            <a:xfrm>
              <a:off x="11482388" y="1531708"/>
              <a:ext cx="85725" cy="3693"/>
            </a:xfrm>
            <a:custGeom>
              <a:avLst/>
              <a:gdLst>
                <a:gd name="T0" fmla="*/ 63 w 90"/>
                <a:gd name="T1" fmla="*/ 0 h 4"/>
                <a:gd name="T2" fmla="*/ 63 w 90"/>
                <a:gd name="T3" fmla="*/ 0 h 4"/>
                <a:gd name="T4" fmla="*/ 0 w 90"/>
                <a:gd name="T5" fmla="*/ 2 h 4"/>
                <a:gd name="T6" fmla="*/ 76 w 90"/>
                <a:gd name="T7" fmla="*/ 4 h 4"/>
                <a:gd name="T8" fmla="*/ 63 w 90"/>
                <a:gd name="T9" fmla="*/ 0 h 4"/>
              </a:gdLst>
              <a:ahLst/>
              <a:cxnLst>
                <a:cxn ang="0">
                  <a:pos x="T0" y="T1"/>
                </a:cxn>
                <a:cxn ang="0">
                  <a:pos x="T2" y="T3"/>
                </a:cxn>
                <a:cxn ang="0">
                  <a:pos x="T4" y="T5"/>
                </a:cxn>
                <a:cxn ang="0">
                  <a:pos x="T6" y="T7"/>
                </a:cxn>
                <a:cxn ang="0">
                  <a:pos x="T8" y="T9"/>
                </a:cxn>
              </a:cxnLst>
              <a:rect l="0" t="0" r="r" b="b"/>
              <a:pathLst>
                <a:path w="90" h="4">
                  <a:moveTo>
                    <a:pt x="63" y="0"/>
                  </a:moveTo>
                  <a:lnTo>
                    <a:pt x="63" y="0"/>
                  </a:lnTo>
                  <a:cubicBezTo>
                    <a:pt x="44" y="2"/>
                    <a:pt x="23" y="2"/>
                    <a:pt x="0" y="2"/>
                  </a:cubicBezTo>
                  <a:cubicBezTo>
                    <a:pt x="25" y="3"/>
                    <a:pt x="51" y="4"/>
                    <a:pt x="76" y="4"/>
                  </a:cubicBezTo>
                  <a:cubicBezTo>
                    <a:pt x="79" y="2"/>
                    <a:pt x="90" y="0"/>
                    <a:pt x="63" y="0"/>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184" name="Freeform 28"/>
            <p:cNvSpPr>
              <a:spLocks/>
            </p:cNvSpPr>
            <p:nvPr/>
          </p:nvSpPr>
          <p:spPr bwMode="invGray">
            <a:xfrm>
              <a:off x="11626850" y="1532939"/>
              <a:ext cx="4762" cy="1231"/>
            </a:xfrm>
            <a:custGeom>
              <a:avLst/>
              <a:gdLst>
                <a:gd name="T0" fmla="*/ 5 w 5"/>
                <a:gd name="T1" fmla="*/ 0 h 1"/>
                <a:gd name="T2" fmla="*/ 5 w 5"/>
                <a:gd name="T3" fmla="*/ 0 h 1"/>
                <a:gd name="T4" fmla="*/ 0 w 5"/>
                <a:gd name="T5" fmla="*/ 1 h 1"/>
                <a:gd name="T6" fmla="*/ 5 w 5"/>
                <a:gd name="T7" fmla="*/ 0 h 1"/>
              </a:gdLst>
              <a:ahLst/>
              <a:cxnLst>
                <a:cxn ang="0">
                  <a:pos x="T0" y="T1"/>
                </a:cxn>
                <a:cxn ang="0">
                  <a:pos x="T2" y="T3"/>
                </a:cxn>
                <a:cxn ang="0">
                  <a:pos x="T4" y="T5"/>
                </a:cxn>
                <a:cxn ang="0">
                  <a:pos x="T6" y="T7"/>
                </a:cxn>
              </a:cxnLst>
              <a:rect l="0" t="0" r="r" b="b"/>
              <a:pathLst>
                <a:path w="5" h="1">
                  <a:moveTo>
                    <a:pt x="5" y="0"/>
                  </a:moveTo>
                  <a:lnTo>
                    <a:pt x="5" y="0"/>
                  </a:lnTo>
                  <a:lnTo>
                    <a:pt x="0" y="1"/>
                  </a:lnTo>
                  <a:cubicBezTo>
                    <a:pt x="3" y="1"/>
                    <a:pt x="5" y="1"/>
                    <a:pt x="5" y="0"/>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185" name="Freeform 29"/>
            <p:cNvSpPr>
              <a:spLocks/>
            </p:cNvSpPr>
            <p:nvPr/>
          </p:nvSpPr>
          <p:spPr bwMode="invGray">
            <a:xfrm>
              <a:off x="11261725" y="1534170"/>
              <a:ext cx="4762" cy="0"/>
            </a:xfrm>
            <a:custGeom>
              <a:avLst/>
              <a:gdLst>
                <a:gd name="T0" fmla="*/ 0 w 5"/>
                <a:gd name="T1" fmla="*/ 0 h 1"/>
                <a:gd name="T2" fmla="*/ 0 w 5"/>
                <a:gd name="T3" fmla="*/ 0 h 1"/>
                <a:gd name="T4" fmla="*/ 4 w 5"/>
                <a:gd name="T5" fmla="*/ 1 h 1"/>
                <a:gd name="T6" fmla="*/ 5 w 5"/>
                <a:gd name="T7" fmla="*/ 0 h 1"/>
                <a:gd name="T8" fmla="*/ 0 w 5"/>
                <a:gd name="T9" fmla="*/ 0 h 1"/>
              </a:gdLst>
              <a:ahLst/>
              <a:cxnLst>
                <a:cxn ang="0">
                  <a:pos x="T0" y="T1"/>
                </a:cxn>
                <a:cxn ang="0">
                  <a:pos x="T2" y="T3"/>
                </a:cxn>
                <a:cxn ang="0">
                  <a:pos x="T4" y="T5"/>
                </a:cxn>
                <a:cxn ang="0">
                  <a:pos x="T6" y="T7"/>
                </a:cxn>
                <a:cxn ang="0">
                  <a:pos x="T8" y="T9"/>
                </a:cxn>
              </a:cxnLst>
              <a:rect l="0" t="0" r="r" b="b"/>
              <a:pathLst>
                <a:path w="5" h="1">
                  <a:moveTo>
                    <a:pt x="0" y="0"/>
                  </a:moveTo>
                  <a:lnTo>
                    <a:pt x="0" y="0"/>
                  </a:lnTo>
                  <a:lnTo>
                    <a:pt x="4" y="1"/>
                  </a:lnTo>
                  <a:cubicBezTo>
                    <a:pt x="4" y="1"/>
                    <a:pt x="4" y="0"/>
                    <a:pt x="5" y="0"/>
                  </a:cubicBezTo>
                  <a:lnTo>
                    <a:pt x="0" y="0"/>
                  </a:ln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186" name="Freeform 30"/>
            <p:cNvSpPr>
              <a:spLocks/>
            </p:cNvSpPr>
            <p:nvPr/>
          </p:nvSpPr>
          <p:spPr bwMode="invGray">
            <a:xfrm>
              <a:off x="11553825" y="1534170"/>
              <a:ext cx="44450" cy="2462"/>
            </a:xfrm>
            <a:custGeom>
              <a:avLst/>
              <a:gdLst>
                <a:gd name="T0" fmla="*/ 6 w 47"/>
                <a:gd name="T1" fmla="*/ 2 h 2"/>
                <a:gd name="T2" fmla="*/ 6 w 47"/>
                <a:gd name="T3" fmla="*/ 2 h 2"/>
                <a:gd name="T4" fmla="*/ 47 w 47"/>
                <a:gd name="T5" fmla="*/ 0 h 2"/>
                <a:gd name="T6" fmla="*/ 2 w 47"/>
                <a:gd name="T7" fmla="*/ 1 h 2"/>
                <a:gd name="T8" fmla="*/ 6 w 47"/>
                <a:gd name="T9" fmla="*/ 2 h 2"/>
              </a:gdLst>
              <a:ahLst/>
              <a:cxnLst>
                <a:cxn ang="0">
                  <a:pos x="T0" y="T1"/>
                </a:cxn>
                <a:cxn ang="0">
                  <a:pos x="T2" y="T3"/>
                </a:cxn>
                <a:cxn ang="0">
                  <a:pos x="T4" y="T5"/>
                </a:cxn>
                <a:cxn ang="0">
                  <a:pos x="T6" y="T7"/>
                </a:cxn>
                <a:cxn ang="0">
                  <a:pos x="T8" y="T9"/>
                </a:cxn>
              </a:cxnLst>
              <a:rect l="0" t="0" r="r" b="b"/>
              <a:pathLst>
                <a:path w="47" h="2">
                  <a:moveTo>
                    <a:pt x="6" y="2"/>
                  </a:moveTo>
                  <a:lnTo>
                    <a:pt x="6" y="2"/>
                  </a:lnTo>
                  <a:cubicBezTo>
                    <a:pt x="25" y="2"/>
                    <a:pt x="36" y="1"/>
                    <a:pt x="47" y="0"/>
                  </a:cubicBezTo>
                  <a:cubicBezTo>
                    <a:pt x="33" y="0"/>
                    <a:pt x="18" y="1"/>
                    <a:pt x="2" y="1"/>
                  </a:cubicBezTo>
                  <a:cubicBezTo>
                    <a:pt x="0" y="1"/>
                    <a:pt x="0" y="2"/>
                    <a:pt x="6" y="2"/>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187" name="Freeform 31"/>
            <p:cNvSpPr>
              <a:spLocks/>
            </p:cNvSpPr>
            <p:nvPr/>
          </p:nvSpPr>
          <p:spPr bwMode="invGray">
            <a:xfrm>
              <a:off x="11409363" y="1529246"/>
              <a:ext cx="31750" cy="2462"/>
            </a:xfrm>
            <a:custGeom>
              <a:avLst/>
              <a:gdLst>
                <a:gd name="T0" fmla="*/ 0 w 33"/>
                <a:gd name="T1" fmla="*/ 1 h 3"/>
                <a:gd name="T2" fmla="*/ 0 w 33"/>
                <a:gd name="T3" fmla="*/ 1 h 3"/>
                <a:gd name="T4" fmla="*/ 33 w 33"/>
                <a:gd name="T5" fmla="*/ 3 h 3"/>
                <a:gd name="T6" fmla="*/ 0 w 33"/>
                <a:gd name="T7" fmla="*/ 1 h 3"/>
              </a:gdLst>
              <a:ahLst/>
              <a:cxnLst>
                <a:cxn ang="0">
                  <a:pos x="T0" y="T1"/>
                </a:cxn>
                <a:cxn ang="0">
                  <a:pos x="T2" y="T3"/>
                </a:cxn>
                <a:cxn ang="0">
                  <a:pos x="T4" y="T5"/>
                </a:cxn>
                <a:cxn ang="0">
                  <a:pos x="T6" y="T7"/>
                </a:cxn>
              </a:cxnLst>
              <a:rect l="0" t="0" r="r" b="b"/>
              <a:pathLst>
                <a:path w="33" h="3">
                  <a:moveTo>
                    <a:pt x="0" y="1"/>
                  </a:moveTo>
                  <a:lnTo>
                    <a:pt x="0" y="1"/>
                  </a:lnTo>
                  <a:cubicBezTo>
                    <a:pt x="10" y="2"/>
                    <a:pt x="21" y="3"/>
                    <a:pt x="33" y="3"/>
                  </a:cubicBezTo>
                  <a:cubicBezTo>
                    <a:pt x="23" y="2"/>
                    <a:pt x="3" y="0"/>
                    <a:pt x="0" y="1"/>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188" name="Freeform 32"/>
            <p:cNvSpPr>
              <a:spLocks/>
            </p:cNvSpPr>
            <p:nvPr/>
          </p:nvSpPr>
          <p:spPr bwMode="invGray">
            <a:xfrm>
              <a:off x="11618913" y="1531708"/>
              <a:ext cx="6350" cy="0"/>
            </a:xfrm>
            <a:custGeom>
              <a:avLst/>
              <a:gdLst>
                <a:gd name="T0" fmla="*/ 3 w 6"/>
                <a:gd name="T1" fmla="*/ 1 h 1"/>
                <a:gd name="T2" fmla="*/ 3 w 6"/>
                <a:gd name="T3" fmla="*/ 1 h 1"/>
                <a:gd name="T4" fmla="*/ 6 w 6"/>
                <a:gd name="T5" fmla="*/ 1 h 1"/>
                <a:gd name="T6" fmla="*/ 3 w 6"/>
                <a:gd name="T7" fmla="*/ 1 h 1"/>
              </a:gdLst>
              <a:ahLst/>
              <a:cxnLst>
                <a:cxn ang="0">
                  <a:pos x="T0" y="T1"/>
                </a:cxn>
                <a:cxn ang="0">
                  <a:pos x="T2" y="T3"/>
                </a:cxn>
                <a:cxn ang="0">
                  <a:pos x="T4" y="T5"/>
                </a:cxn>
                <a:cxn ang="0">
                  <a:pos x="T6" y="T7"/>
                </a:cxn>
              </a:cxnLst>
              <a:rect l="0" t="0" r="r" b="b"/>
              <a:pathLst>
                <a:path w="6" h="1">
                  <a:moveTo>
                    <a:pt x="3" y="1"/>
                  </a:moveTo>
                  <a:lnTo>
                    <a:pt x="3" y="1"/>
                  </a:lnTo>
                  <a:lnTo>
                    <a:pt x="6" y="1"/>
                  </a:lnTo>
                  <a:cubicBezTo>
                    <a:pt x="0" y="0"/>
                    <a:pt x="0" y="1"/>
                    <a:pt x="3" y="1"/>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189" name="Freeform 33"/>
            <p:cNvSpPr>
              <a:spLocks/>
            </p:cNvSpPr>
            <p:nvPr/>
          </p:nvSpPr>
          <p:spPr bwMode="invGray">
            <a:xfrm>
              <a:off x="11598275" y="1531708"/>
              <a:ext cx="28575" cy="2462"/>
            </a:xfrm>
            <a:custGeom>
              <a:avLst/>
              <a:gdLst>
                <a:gd name="T0" fmla="*/ 25 w 31"/>
                <a:gd name="T1" fmla="*/ 0 h 3"/>
                <a:gd name="T2" fmla="*/ 25 w 31"/>
                <a:gd name="T3" fmla="*/ 0 h 3"/>
                <a:gd name="T4" fmla="*/ 0 w 31"/>
                <a:gd name="T5" fmla="*/ 3 h 3"/>
                <a:gd name="T6" fmla="*/ 31 w 31"/>
                <a:gd name="T7" fmla="*/ 2 h 3"/>
                <a:gd name="T8" fmla="*/ 25 w 31"/>
                <a:gd name="T9" fmla="*/ 0 h 3"/>
              </a:gdLst>
              <a:ahLst/>
              <a:cxnLst>
                <a:cxn ang="0">
                  <a:pos x="T0" y="T1"/>
                </a:cxn>
                <a:cxn ang="0">
                  <a:pos x="T2" y="T3"/>
                </a:cxn>
                <a:cxn ang="0">
                  <a:pos x="T4" y="T5"/>
                </a:cxn>
                <a:cxn ang="0">
                  <a:pos x="T6" y="T7"/>
                </a:cxn>
                <a:cxn ang="0">
                  <a:pos x="T8" y="T9"/>
                </a:cxn>
              </a:cxnLst>
              <a:rect l="0" t="0" r="r" b="b"/>
              <a:pathLst>
                <a:path w="31" h="3">
                  <a:moveTo>
                    <a:pt x="25" y="0"/>
                  </a:moveTo>
                  <a:lnTo>
                    <a:pt x="25" y="0"/>
                  </a:lnTo>
                  <a:cubicBezTo>
                    <a:pt x="15" y="1"/>
                    <a:pt x="8" y="2"/>
                    <a:pt x="0" y="3"/>
                  </a:cubicBezTo>
                  <a:cubicBezTo>
                    <a:pt x="11" y="3"/>
                    <a:pt x="22" y="2"/>
                    <a:pt x="31" y="2"/>
                  </a:cubicBezTo>
                  <a:cubicBezTo>
                    <a:pt x="29" y="1"/>
                    <a:pt x="27" y="1"/>
                    <a:pt x="25" y="0"/>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190" name="Freeform 34"/>
            <p:cNvSpPr>
              <a:spLocks/>
            </p:cNvSpPr>
            <p:nvPr/>
          </p:nvSpPr>
          <p:spPr bwMode="invGray">
            <a:xfrm>
              <a:off x="11137900" y="1534170"/>
              <a:ext cx="188912" cy="23388"/>
            </a:xfrm>
            <a:custGeom>
              <a:avLst/>
              <a:gdLst>
                <a:gd name="T0" fmla="*/ 60 w 198"/>
                <a:gd name="T1" fmla="*/ 27 h 27"/>
                <a:gd name="T2" fmla="*/ 60 w 198"/>
                <a:gd name="T3" fmla="*/ 27 h 27"/>
                <a:gd name="T4" fmla="*/ 156 w 198"/>
                <a:gd name="T5" fmla="*/ 24 h 27"/>
                <a:gd name="T6" fmla="*/ 134 w 198"/>
                <a:gd name="T7" fmla="*/ 0 h 27"/>
                <a:gd name="T8" fmla="*/ 89 w 198"/>
                <a:gd name="T9" fmla="*/ 6 h 27"/>
                <a:gd name="T10" fmla="*/ 149 w 198"/>
                <a:gd name="T11" fmla="*/ 14 h 27"/>
                <a:gd name="T12" fmla="*/ 74 w 198"/>
                <a:gd name="T13" fmla="*/ 11 h 27"/>
                <a:gd name="T14" fmla="*/ 13 w 198"/>
                <a:gd name="T15" fmla="*/ 25 h 27"/>
                <a:gd name="T16" fmla="*/ 63 w 198"/>
                <a:gd name="T17" fmla="*/ 23 h 27"/>
                <a:gd name="T18" fmla="*/ 60 w 198"/>
                <a:gd name="T19" fmla="*/ 27 h 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98" h="27">
                  <a:moveTo>
                    <a:pt x="60" y="27"/>
                  </a:moveTo>
                  <a:lnTo>
                    <a:pt x="60" y="27"/>
                  </a:lnTo>
                  <a:cubicBezTo>
                    <a:pt x="63" y="23"/>
                    <a:pt x="113" y="19"/>
                    <a:pt x="156" y="24"/>
                  </a:cubicBezTo>
                  <a:cubicBezTo>
                    <a:pt x="198" y="21"/>
                    <a:pt x="171" y="7"/>
                    <a:pt x="134" y="0"/>
                  </a:cubicBezTo>
                  <a:cubicBezTo>
                    <a:pt x="133" y="2"/>
                    <a:pt x="133" y="3"/>
                    <a:pt x="89" y="6"/>
                  </a:cubicBezTo>
                  <a:cubicBezTo>
                    <a:pt x="104" y="8"/>
                    <a:pt x="186" y="11"/>
                    <a:pt x="149" y="14"/>
                  </a:cubicBezTo>
                  <a:cubicBezTo>
                    <a:pt x="91" y="16"/>
                    <a:pt x="102" y="13"/>
                    <a:pt x="74" y="11"/>
                  </a:cubicBezTo>
                  <a:cubicBezTo>
                    <a:pt x="97" y="16"/>
                    <a:pt x="0" y="18"/>
                    <a:pt x="13" y="25"/>
                  </a:cubicBezTo>
                  <a:lnTo>
                    <a:pt x="63" y="23"/>
                  </a:lnTo>
                  <a:cubicBezTo>
                    <a:pt x="64" y="24"/>
                    <a:pt x="46" y="26"/>
                    <a:pt x="60" y="27"/>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191" name="Freeform 35"/>
            <p:cNvSpPr>
              <a:spLocks/>
            </p:cNvSpPr>
            <p:nvPr/>
          </p:nvSpPr>
          <p:spPr bwMode="invGray">
            <a:xfrm>
              <a:off x="11266488" y="1529246"/>
              <a:ext cx="95250" cy="4924"/>
            </a:xfrm>
            <a:custGeom>
              <a:avLst/>
              <a:gdLst>
                <a:gd name="T0" fmla="*/ 82 w 100"/>
                <a:gd name="T1" fmla="*/ 6 h 6"/>
                <a:gd name="T2" fmla="*/ 82 w 100"/>
                <a:gd name="T3" fmla="*/ 6 h 6"/>
                <a:gd name="T4" fmla="*/ 100 w 100"/>
                <a:gd name="T5" fmla="*/ 6 h 6"/>
                <a:gd name="T6" fmla="*/ 38 w 100"/>
                <a:gd name="T7" fmla="*/ 0 h 6"/>
                <a:gd name="T8" fmla="*/ 0 w 100"/>
                <a:gd name="T9" fmla="*/ 5 h 6"/>
                <a:gd name="T10" fmla="*/ 88 w 100"/>
                <a:gd name="T11" fmla="*/ 6 h 6"/>
                <a:gd name="T12" fmla="*/ 82 w 100"/>
                <a:gd name="T13" fmla="*/ 6 h 6"/>
              </a:gdLst>
              <a:ahLst/>
              <a:cxnLst>
                <a:cxn ang="0">
                  <a:pos x="T0" y="T1"/>
                </a:cxn>
                <a:cxn ang="0">
                  <a:pos x="T2" y="T3"/>
                </a:cxn>
                <a:cxn ang="0">
                  <a:pos x="T4" y="T5"/>
                </a:cxn>
                <a:cxn ang="0">
                  <a:pos x="T6" y="T7"/>
                </a:cxn>
                <a:cxn ang="0">
                  <a:pos x="T8" y="T9"/>
                </a:cxn>
                <a:cxn ang="0">
                  <a:pos x="T10" y="T11"/>
                </a:cxn>
                <a:cxn ang="0">
                  <a:pos x="T12" y="T13"/>
                </a:cxn>
              </a:cxnLst>
              <a:rect l="0" t="0" r="r" b="b"/>
              <a:pathLst>
                <a:path w="100" h="6">
                  <a:moveTo>
                    <a:pt x="82" y="6"/>
                  </a:moveTo>
                  <a:lnTo>
                    <a:pt x="82" y="6"/>
                  </a:lnTo>
                  <a:lnTo>
                    <a:pt x="100" y="6"/>
                  </a:lnTo>
                  <a:cubicBezTo>
                    <a:pt x="79" y="5"/>
                    <a:pt x="65" y="4"/>
                    <a:pt x="38" y="0"/>
                  </a:cubicBezTo>
                  <a:cubicBezTo>
                    <a:pt x="8" y="2"/>
                    <a:pt x="2" y="4"/>
                    <a:pt x="0" y="5"/>
                  </a:cubicBezTo>
                  <a:lnTo>
                    <a:pt x="88" y="6"/>
                  </a:lnTo>
                  <a:lnTo>
                    <a:pt x="82" y="6"/>
                  </a:ln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192" name="Freeform 36"/>
            <p:cNvSpPr>
              <a:spLocks/>
            </p:cNvSpPr>
            <p:nvPr/>
          </p:nvSpPr>
          <p:spPr bwMode="invGray">
            <a:xfrm>
              <a:off x="11361738" y="1531708"/>
              <a:ext cx="134937" cy="12309"/>
            </a:xfrm>
            <a:custGeom>
              <a:avLst/>
              <a:gdLst>
                <a:gd name="T0" fmla="*/ 80 w 142"/>
                <a:gd name="T1" fmla="*/ 3 h 14"/>
                <a:gd name="T2" fmla="*/ 80 w 142"/>
                <a:gd name="T3" fmla="*/ 3 h 14"/>
                <a:gd name="T4" fmla="*/ 49 w 142"/>
                <a:gd name="T5" fmla="*/ 14 h 14"/>
                <a:gd name="T6" fmla="*/ 118 w 142"/>
                <a:gd name="T7" fmla="*/ 8 h 14"/>
                <a:gd name="T8" fmla="*/ 81 w 142"/>
                <a:gd name="T9" fmla="*/ 3 h 14"/>
                <a:gd name="T10" fmla="*/ 127 w 142"/>
                <a:gd name="T11" fmla="*/ 2 h 14"/>
                <a:gd name="T12" fmla="*/ 83 w 142"/>
                <a:gd name="T13" fmla="*/ 0 h 14"/>
                <a:gd name="T14" fmla="*/ 85 w 142"/>
                <a:gd name="T15" fmla="*/ 1 h 14"/>
                <a:gd name="T16" fmla="*/ 85 w 142"/>
                <a:gd name="T17" fmla="*/ 1 h 14"/>
                <a:gd name="T18" fmla="*/ 85 w 142"/>
                <a:gd name="T19" fmla="*/ 1 h 14"/>
                <a:gd name="T20" fmla="*/ 86 w 142"/>
                <a:gd name="T21" fmla="*/ 1 h 14"/>
                <a:gd name="T22" fmla="*/ 84 w 142"/>
                <a:gd name="T23" fmla="*/ 1 h 14"/>
                <a:gd name="T24" fmla="*/ 80 w 142"/>
                <a:gd name="T25" fmla="*/ 3 h 14"/>
                <a:gd name="T26" fmla="*/ 84 w 142"/>
                <a:gd name="T27" fmla="*/ 1 h 14"/>
                <a:gd name="T28" fmla="*/ 85 w 142"/>
                <a:gd name="T29" fmla="*/ 1 h 14"/>
                <a:gd name="T30" fmla="*/ 85 w 142"/>
                <a:gd name="T31" fmla="*/ 1 h 14"/>
                <a:gd name="T32" fmla="*/ 0 w 142"/>
                <a:gd name="T33" fmla="*/ 3 h 14"/>
                <a:gd name="T34" fmla="*/ 80 w 142"/>
                <a:gd name="T35" fmla="*/ 3 h 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142" h="14">
                  <a:moveTo>
                    <a:pt x="80" y="3"/>
                  </a:moveTo>
                  <a:lnTo>
                    <a:pt x="80" y="3"/>
                  </a:lnTo>
                  <a:cubicBezTo>
                    <a:pt x="66" y="7"/>
                    <a:pt x="23" y="9"/>
                    <a:pt x="49" y="14"/>
                  </a:cubicBezTo>
                  <a:cubicBezTo>
                    <a:pt x="102" y="14"/>
                    <a:pt x="86" y="10"/>
                    <a:pt x="118" y="8"/>
                  </a:cubicBezTo>
                  <a:cubicBezTo>
                    <a:pt x="33" y="9"/>
                    <a:pt x="142" y="6"/>
                    <a:pt x="81" y="3"/>
                  </a:cubicBezTo>
                  <a:cubicBezTo>
                    <a:pt x="97" y="3"/>
                    <a:pt x="112" y="2"/>
                    <a:pt x="127" y="2"/>
                  </a:cubicBezTo>
                  <a:cubicBezTo>
                    <a:pt x="111" y="2"/>
                    <a:pt x="97" y="1"/>
                    <a:pt x="83" y="0"/>
                  </a:cubicBezTo>
                  <a:lnTo>
                    <a:pt x="85" y="1"/>
                  </a:lnTo>
                  <a:lnTo>
                    <a:pt x="85" y="1"/>
                  </a:lnTo>
                  <a:cubicBezTo>
                    <a:pt x="85" y="1"/>
                    <a:pt x="85" y="1"/>
                    <a:pt x="85" y="1"/>
                  </a:cubicBezTo>
                  <a:cubicBezTo>
                    <a:pt x="89" y="1"/>
                    <a:pt x="90" y="1"/>
                    <a:pt x="86" y="1"/>
                  </a:cubicBezTo>
                  <a:lnTo>
                    <a:pt x="84" y="1"/>
                  </a:lnTo>
                  <a:cubicBezTo>
                    <a:pt x="83" y="2"/>
                    <a:pt x="82" y="2"/>
                    <a:pt x="80" y="3"/>
                  </a:cubicBezTo>
                  <a:cubicBezTo>
                    <a:pt x="56" y="2"/>
                    <a:pt x="76" y="2"/>
                    <a:pt x="84" y="1"/>
                  </a:cubicBezTo>
                  <a:cubicBezTo>
                    <a:pt x="84" y="1"/>
                    <a:pt x="85" y="1"/>
                    <a:pt x="85" y="1"/>
                  </a:cubicBezTo>
                  <a:lnTo>
                    <a:pt x="85" y="1"/>
                  </a:lnTo>
                  <a:lnTo>
                    <a:pt x="0" y="3"/>
                  </a:lnTo>
                  <a:cubicBezTo>
                    <a:pt x="18" y="3"/>
                    <a:pt x="40" y="3"/>
                    <a:pt x="80" y="3"/>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193" name="Freeform 37"/>
            <p:cNvSpPr>
              <a:spLocks/>
            </p:cNvSpPr>
            <p:nvPr/>
          </p:nvSpPr>
          <p:spPr bwMode="invGray">
            <a:xfrm>
              <a:off x="11834813" y="1552634"/>
              <a:ext cx="9525" cy="1231"/>
            </a:xfrm>
            <a:custGeom>
              <a:avLst/>
              <a:gdLst>
                <a:gd name="T0" fmla="*/ 11 w 11"/>
                <a:gd name="T1" fmla="*/ 1 h 1"/>
                <a:gd name="T2" fmla="*/ 11 w 11"/>
                <a:gd name="T3" fmla="*/ 1 h 1"/>
                <a:gd name="T4" fmla="*/ 8 w 11"/>
                <a:gd name="T5" fmla="*/ 0 h 1"/>
                <a:gd name="T6" fmla="*/ 11 w 11"/>
                <a:gd name="T7" fmla="*/ 1 h 1"/>
              </a:gdLst>
              <a:ahLst/>
              <a:cxnLst>
                <a:cxn ang="0">
                  <a:pos x="T0" y="T1"/>
                </a:cxn>
                <a:cxn ang="0">
                  <a:pos x="T2" y="T3"/>
                </a:cxn>
                <a:cxn ang="0">
                  <a:pos x="T4" y="T5"/>
                </a:cxn>
                <a:cxn ang="0">
                  <a:pos x="T6" y="T7"/>
                </a:cxn>
              </a:cxnLst>
              <a:rect l="0" t="0" r="r" b="b"/>
              <a:pathLst>
                <a:path w="11" h="1">
                  <a:moveTo>
                    <a:pt x="11" y="1"/>
                  </a:moveTo>
                  <a:lnTo>
                    <a:pt x="11" y="1"/>
                  </a:lnTo>
                  <a:cubicBezTo>
                    <a:pt x="8" y="1"/>
                    <a:pt x="8" y="1"/>
                    <a:pt x="8" y="0"/>
                  </a:cubicBezTo>
                  <a:cubicBezTo>
                    <a:pt x="2" y="1"/>
                    <a:pt x="0" y="1"/>
                    <a:pt x="11" y="1"/>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194" name="Freeform 38"/>
            <p:cNvSpPr>
              <a:spLocks/>
            </p:cNvSpPr>
            <p:nvPr/>
          </p:nvSpPr>
          <p:spPr bwMode="invGray">
            <a:xfrm>
              <a:off x="11764963" y="1542787"/>
              <a:ext cx="117475" cy="9847"/>
            </a:xfrm>
            <a:custGeom>
              <a:avLst/>
              <a:gdLst>
                <a:gd name="T0" fmla="*/ 48 w 122"/>
                <a:gd name="T1" fmla="*/ 11 h 12"/>
                <a:gd name="T2" fmla="*/ 48 w 122"/>
                <a:gd name="T3" fmla="*/ 11 h 12"/>
                <a:gd name="T4" fmla="*/ 79 w 122"/>
                <a:gd name="T5" fmla="*/ 9 h 12"/>
                <a:gd name="T6" fmla="*/ 80 w 122"/>
                <a:gd name="T7" fmla="*/ 12 h 12"/>
                <a:gd name="T8" fmla="*/ 84 w 122"/>
                <a:gd name="T9" fmla="*/ 7 h 12"/>
                <a:gd name="T10" fmla="*/ 78 w 122"/>
                <a:gd name="T11" fmla="*/ 8 h 12"/>
                <a:gd name="T12" fmla="*/ 6 w 122"/>
                <a:gd name="T13" fmla="*/ 0 h 12"/>
                <a:gd name="T14" fmla="*/ 48 w 122"/>
                <a:gd name="T15" fmla="*/ 11 h 1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22" h="12">
                  <a:moveTo>
                    <a:pt x="48" y="11"/>
                  </a:moveTo>
                  <a:lnTo>
                    <a:pt x="48" y="11"/>
                  </a:lnTo>
                  <a:cubicBezTo>
                    <a:pt x="54" y="10"/>
                    <a:pt x="59" y="8"/>
                    <a:pt x="79" y="9"/>
                  </a:cubicBezTo>
                  <a:cubicBezTo>
                    <a:pt x="96" y="10"/>
                    <a:pt x="79" y="11"/>
                    <a:pt x="80" y="12"/>
                  </a:cubicBezTo>
                  <a:cubicBezTo>
                    <a:pt x="92" y="11"/>
                    <a:pt x="122" y="9"/>
                    <a:pt x="84" y="7"/>
                  </a:cubicBezTo>
                  <a:lnTo>
                    <a:pt x="78" y="8"/>
                  </a:lnTo>
                  <a:cubicBezTo>
                    <a:pt x="44" y="6"/>
                    <a:pt x="0" y="1"/>
                    <a:pt x="6" y="0"/>
                  </a:cubicBezTo>
                  <a:cubicBezTo>
                    <a:pt x="16" y="4"/>
                    <a:pt x="25" y="7"/>
                    <a:pt x="48" y="11"/>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195" name="Freeform 39"/>
            <p:cNvSpPr>
              <a:spLocks/>
            </p:cNvSpPr>
            <p:nvPr/>
          </p:nvSpPr>
          <p:spPr bwMode="invGray">
            <a:xfrm>
              <a:off x="11555413" y="1544017"/>
              <a:ext cx="69850" cy="4924"/>
            </a:xfrm>
            <a:custGeom>
              <a:avLst/>
              <a:gdLst>
                <a:gd name="T0" fmla="*/ 70 w 74"/>
                <a:gd name="T1" fmla="*/ 0 h 6"/>
                <a:gd name="T2" fmla="*/ 70 w 74"/>
                <a:gd name="T3" fmla="*/ 0 h 6"/>
                <a:gd name="T4" fmla="*/ 0 w 74"/>
                <a:gd name="T5" fmla="*/ 2 h 6"/>
                <a:gd name="T6" fmla="*/ 36 w 74"/>
                <a:gd name="T7" fmla="*/ 6 h 6"/>
                <a:gd name="T8" fmla="*/ 34 w 74"/>
                <a:gd name="T9" fmla="*/ 4 h 6"/>
                <a:gd name="T10" fmla="*/ 70 w 74"/>
                <a:gd name="T11" fmla="*/ 0 h 6"/>
              </a:gdLst>
              <a:ahLst/>
              <a:cxnLst>
                <a:cxn ang="0">
                  <a:pos x="T0" y="T1"/>
                </a:cxn>
                <a:cxn ang="0">
                  <a:pos x="T2" y="T3"/>
                </a:cxn>
                <a:cxn ang="0">
                  <a:pos x="T4" y="T5"/>
                </a:cxn>
                <a:cxn ang="0">
                  <a:pos x="T6" y="T7"/>
                </a:cxn>
                <a:cxn ang="0">
                  <a:pos x="T8" y="T9"/>
                </a:cxn>
                <a:cxn ang="0">
                  <a:pos x="T10" y="T11"/>
                </a:cxn>
              </a:cxnLst>
              <a:rect l="0" t="0" r="r" b="b"/>
              <a:pathLst>
                <a:path w="74" h="6">
                  <a:moveTo>
                    <a:pt x="70" y="0"/>
                  </a:moveTo>
                  <a:lnTo>
                    <a:pt x="70" y="0"/>
                  </a:lnTo>
                  <a:lnTo>
                    <a:pt x="0" y="2"/>
                  </a:lnTo>
                  <a:lnTo>
                    <a:pt x="36" y="6"/>
                  </a:lnTo>
                  <a:lnTo>
                    <a:pt x="34" y="4"/>
                  </a:lnTo>
                  <a:cubicBezTo>
                    <a:pt x="74" y="4"/>
                    <a:pt x="65" y="2"/>
                    <a:pt x="70" y="0"/>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196" name="Freeform 40"/>
            <p:cNvSpPr>
              <a:spLocks/>
            </p:cNvSpPr>
            <p:nvPr/>
          </p:nvSpPr>
          <p:spPr bwMode="invGray">
            <a:xfrm>
              <a:off x="11223625" y="1528016"/>
              <a:ext cx="38100" cy="6155"/>
            </a:xfrm>
            <a:custGeom>
              <a:avLst/>
              <a:gdLst>
                <a:gd name="T0" fmla="*/ 31 w 40"/>
                <a:gd name="T1" fmla="*/ 5 h 7"/>
                <a:gd name="T2" fmla="*/ 31 w 40"/>
                <a:gd name="T3" fmla="*/ 5 h 7"/>
                <a:gd name="T4" fmla="*/ 40 w 40"/>
                <a:gd name="T5" fmla="*/ 0 h 7"/>
                <a:gd name="T6" fmla="*/ 0 w 40"/>
                <a:gd name="T7" fmla="*/ 7 h 7"/>
                <a:gd name="T8" fmla="*/ 31 w 40"/>
                <a:gd name="T9" fmla="*/ 5 h 7"/>
              </a:gdLst>
              <a:ahLst/>
              <a:cxnLst>
                <a:cxn ang="0">
                  <a:pos x="T0" y="T1"/>
                </a:cxn>
                <a:cxn ang="0">
                  <a:pos x="T2" y="T3"/>
                </a:cxn>
                <a:cxn ang="0">
                  <a:pos x="T4" y="T5"/>
                </a:cxn>
                <a:cxn ang="0">
                  <a:pos x="T6" y="T7"/>
                </a:cxn>
                <a:cxn ang="0">
                  <a:pos x="T8" y="T9"/>
                </a:cxn>
              </a:cxnLst>
              <a:rect l="0" t="0" r="r" b="b"/>
              <a:pathLst>
                <a:path w="40" h="7">
                  <a:moveTo>
                    <a:pt x="31" y="5"/>
                  </a:moveTo>
                  <a:lnTo>
                    <a:pt x="31" y="5"/>
                  </a:lnTo>
                  <a:lnTo>
                    <a:pt x="40" y="0"/>
                  </a:lnTo>
                  <a:lnTo>
                    <a:pt x="0" y="7"/>
                  </a:lnTo>
                  <a:lnTo>
                    <a:pt x="31" y="5"/>
                  </a:ln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197" name="Freeform 41"/>
            <p:cNvSpPr>
              <a:spLocks/>
            </p:cNvSpPr>
            <p:nvPr/>
          </p:nvSpPr>
          <p:spPr bwMode="invGray">
            <a:xfrm>
              <a:off x="11145838" y="1529246"/>
              <a:ext cx="22225" cy="2462"/>
            </a:xfrm>
            <a:custGeom>
              <a:avLst/>
              <a:gdLst>
                <a:gd name="T0" fmla="*/ 21 w 24"/>
                <a:gd name="T1" fmla="*/ 4 h 4"/>
                <a:gd name="T2" fmla="*/ 21 w 24"/>
                <a:gd name="T3" fmla="*/ 4 h 4"/>
                <a:gd name="T4" fmla="*/ 24 w 24"/>
                <a:gd name="T5" fmla="*/ 0 h 4"/>
                <a:gd name="T6" fmla="*/ 0 w 24"/>
                <a:gd name="T7" fmla="*/ 3 h 4"/>
                <a:gd name="T8" fmla="*/ 21 w 24"/>
                <a:gd name="T9" fmla="*/ 4 h 4"/>
              </a:gdLst>
              <a:ahLst/>
              <a:cxnLst>
                <a:cxn ang="0">
                  <a:pos x="T0" y="T1"/>
                </a:cxn>
                <a:cxn ang="0">
                  <a:pos x="T2" y="T3"/>
                </a:cxn>
                <a:cxn ang="0">
                  <a:pos x="T4" y="T5"/>
                </a:cxn>
                <a:cxn ang="0">
                  <a:pos x="T6" y="T7"/>
                </a:cxn>
                <a:cxn ang="0">
                  <a:pos x="T8" y="T9"/>
                </a:cxn>
              </a:cxnLst>
              <a:rect l="0" t="0" r="r" b="b"/>
              <a:pathLst>
                <a:path w="24" h="4">
                  <a:moveTo>
                    <a:pt x="21" y="4"/>
                  </a:moveTo>
                  <a:lnTo>
                    <a:pt x="21" y="4"/>
                  </a:lnTo>
                  <a:lnTo>
                    <a:pt x="24" y="0"/>
                  </a:lnTo>
                  <a:lnTo>
                    <a:pt x="0" y="3"/>
                  </a:lnTo>
                  <a:lnTo>
                    <a:pt x="21" y="4"/>
                  </a:ln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198" name="Freeform 42"/>
            <p:cNvSpPr>
              <a:spLocks/>
            </p:cNvSpPr>
            <p:nvPr/>
          </p:nvSpPr>
          <p:spPr bwMode="invGray">
            <a:xfrm>
              <a:off x="6197600" y="1566174"/>
              <a:ext cx="20637" cy="1231"/>
            </a:xfrm>
            <a:custGeom>
              <a:avLst/>
              <a:gdLst>
                <a:gd name="T0" fmla="*/ 21 w 21"/>
                <a:gd name="T1" fmla="*/ 0 h 1"/>
                <a:gd name="T2" fmla="*/ 21 w 21"/>
                <a:gd name="T3" fmla="*/ 0 h 1"/>
                <a:gd name="T4" fmla="*/ 0 w 21"/>
                <a:gd name="T5" fmla="*/ 1 h 1"/>
                <a:gd name="T6" fmla="*/ 21 w 21"/>
                <a:gd name="T7" fmla="*/ 0 h 1"/>
              </a:gdLst>
              <a:ahLst/>
              <a:cxnLst>
                <a:cxn ang="0">
                  <a:pos x="T0" y="T1"/>
                </a:cxn>
                <a:cxn ang="0">
                  <a:pos x="T2" y="T3"/>
                </a:cxn>
                <a:cxn ang="0">
                  <a:pos x="T4" y="T5"/>
                </a:cxn>
                <a:cxn ang="0">
                  <a:pos x="T6" y="T7"/>
                </a:cxn>
              </a:cxnLst>
              <a:rect l="0" t="0" r="r" b="b"/>
              <a:pathLst>
                <a:path w="21" h="1">
                  <a:moveTo>
                    <a:pt x="21" y="0"/>
                  </a:moveTo>
                  <a:lnTo>
                    <a:pt x="21" y="0"/>
                  </a:lnTo>
                  <a:lnTo>
                    <a:pt x="0" y="1"/>
                  </a:lnTo>
                  <a:cubicBezTo>
                    <a:pt x="10" y="0"/>
                    <a:pt x="16" y="0"/>
                    <a:pt x="21" y="0"/>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199" name="Freeform 43"/>
            <p:cNvSpPr>
              <a:spLocks/>
            </p:cNvSpPr>
            <p:nvPr/>
          </p:nvSpPr>
          <p:spPr bwMode="invGray">
            <a:xfrm>
              <a:off x="6356350" y="1564943"/>
              <a:ext cx="9525" cy="1231"/>
            </a:xfrm>
            <a:custGeom>
              <a:avLst/>
              <a:gdLst>
                <a:gd name="T0" fmla="*/ 6 w 10"/>
                <a:gd name="T1" fmla="*/ 2 h 2"/>
                <a:gd name="T2" fmla="*/ 6 w 10"/>
                <a:gd name="T3" fmla="*/ 2 h 2"/>
                <a:gd name="T4" fmla="*/ 10 w 10"/>
                <a:gd name="T5" fmla="*/ 0 h 2"/>
                <a:gd name="T6" fmla="*/ 6 w 10"/>
                <a:gd name="T7" fmla="*/ 2 h 2"/>
              </a:gdLst>
              <a:ahLst/>
              <a:cxnLst>
                <a:cxn ang="0">
                  <a:pos x="T0" y="T1"/>
                </a:cxn>
                <a:cxn ang="0">
                  <a:pos x="T2" y="T3"/>
                </a:cxn>
                <a:cxn ang="0">
                  <a:pos x="T4" y="T5"/>
                </a:cxn>
                <a:cxn ang="0">
                  <a:pos x="T6" y="T7"/>
                </a:cxn>
              </a:cxnLst>
              <a:rect l="0" t="0" r="r" b="b"/>
              <a:pathLst>
                <a:path w="10" h="2">
                  <a:moveTo>
                    <a:pt x="6" y="2"/>
                  </a:moveTo>
                  <a:lnTo>
                    <a:pt x="6" y="2"/>
                  </a:lnTo>
                  <a:lnTo>
                    <a:pt x="10" y="0"/>
                  </a:lnTo>
                  <a:cubicBezTo>
                    <a:pt x="3" y="1"/>
                    <a:pt x="0" y="2"/>
                    <a:pt x="6" y="2"/>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200" name="Freeform 44"/>
            <p:cNvSpPr>
              <a:spLocks/>
            </p:cNvSpPr>
            <p:nvPr/>
          </p:nvSpPr>
          <p:spPr bwMode="invGray">
            <a:xfrm>
              <a:off x="8950325" y="1521861"/>
              <a:ext cx="61912" cy="7386"/>
            </a:xfrm>
            <a:custGeom>
              <a:avLst/>
              <a:gdLst>
                <a:gd name="T0" fmla="*/ 65 w 65"/>
                <a:gd name="T1" fmla="*/ 9 h 9"/>
                <a:gd name="T2" fmla="*/ 65 w 65"/>
                <a:gd name="T3" fmla="*/ 9 h 9"/>
                <a:gd name="T4" fmla="*/ 4 w 65"/>
                <a:gd name="T5" fmla="*/ 4 h 9"/>
                <a:gd name="T6" fmla="*/ 13 w 65"/>
                <a:gd name="T7" fmla="*/ 8 h 9"/>
                <a:gd name="T8" fmla="*/ 65 w 65"/>
                <a:gd name="T9" fmla="*/ 9 h 9"/>
              </a:gdLst>
              <a:ahLst/>
              <a:cxnLst>
                <a:cxn ang="0">
                  <a:pos x="T0" y="T1"/>
                </a:cxn>
                <a:cxn ang="0">
                  <a:pos x="T2" y="T3"/>
                </a:cxn>
                <a:cxn ang="0">
                  <a:pos x="T4" y="T5"/>
                </a:cxn>
                <a:cxn ang="0">
                  <a:pos x="T6" y="T7"/>
                </a:cxn>
                <a:cxn ang="0">
                  <a:pos x="T8" y="T9"/>
                </a:cxn>
              </a:cxnLst>
              <a:rect l="0" t="0" r="r" b="b"/>
              <a:pathLst>
                <a:path w="65" h="9">
                  <a:moveTo>
                    <a:pt x="65" y="9"/>
                  </a:moveTo>
                  <a:lnTo>
                    <a:pt x="65" y="9"/>
                  </a:lnTo>
                  <a:cubicBezTo>
                    <a:pt x="34" y="5"/>
                    <a:pt x="0" y="0"/>
                    <a:pt x="4" y="4"/>
                  </a:cubicBezTo>
                  <a:lnTo>
                    <a:pt x="13" y="8"/>
                  </a:lnTo>
                  <a:cubicBezTo>
                    <a:pt x="35" y="7"/>
                    <a:pt x="51" y="8"/>
                    <a:pt x="65" y="9"/>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201" name="Freeform 45"/>
            <p:cNvSpPr>
              <a:spLocks/>
            </p:cNvSpPr>
            <p:nvPr/>
          </p:nvSpPr>
          <p:spPr bwMode="invGray">
            <a:xfrm>
              <a:off x="7537450" y="1546479"/>
              <a:ext cx="28575" cy="3693"/>
            </a:xfrm>
            <a:custGeom>
              <a:avLst/>
              <a:gdLst>
                <a:gd name="T0" fmla="*/ 0 w 29"/>
                <a:gd name="T1" fmla="*/ 3 h 4"/>
                <a:gd name="T2" fmla="*/ 0 w 29"/>
                <a:gd name="T3" fmla="*/ 3 h 4"/>
                <a:gd name="T4" fmla="*/ 9 w 29"/>
                <a:gd name="T5" fmla="*/ 4 h 4"/>
                <a:gd name="T6" fmla="*/ 29 w 29"/>
                <a:gd name="T7" fmla="*/ 0 h 4"/>
                <a:gd name="T8" fmla="*/ 0 w 29"/>
                <a:gd name="T9" fmla="*/ 3 h 4"/>
              </a:gdLst>
              <a:ahLst/>
              <a:cxnLst>
                <a:cxn ang="0">
                  <a:pos x="T0" y="T1"/>
                </a:cxn>
                <a:cxn ang="0">
                  <a:pos x="T2" y="T3"/>
                </a:cxn>
                <a:cxn ang="0">
                  <a:pos x="T4" y="T5"/>
                </a:cxn>
                <a:cxn ang="0">
                  <a:pos x="T6" y="T7"/>
                </a:cxn>
                <a:cxn ang="0">
                  <a:pos x="T8" y="T9"/>
                </a:cxn>
              </a:cxnLst>
              <a:rect l="0" t="0" r="r" b="b"/>
              <a:pathLst>
                <a:path w="29" h="4">
                  <a:moveTo>
                    <a:pt x="0" y="3"/>
                  </a:moveTo>
                  <a:lnTo>
                    <a:pt x="0" y="3"/>
                  </a:lnTo>
                  <a:lnTo>
                    <a:pt x="9" y="4"/>
                  </a:lnTo>
                  <a:lnTo>
                    <a:pt x="29" y="0"/>
                  </a:lnTo>
                  <a:lnTo>
                    <a:pt x="0" y="3"/>
                  </a:ln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202" name="Freeform 46"/>
            <p:cNvSpPr>
              <a:spLocks/>
            </p:cNvSpPr>
            <p:nvPr/>
          </p:nvSpPr>
          <p:spPr bwMode="invGray">
            <a:xfrm>
              <a:off x="7478713" y="1562481"/>
              <a:ext cx="38100" cy="2462"/>
            </a:xfrm>
            <a:custGeom>
              <a:avLst/>
              <a:gdLst>
                <a:gd name="T0" fmla="*/ 40 w 40"/>
                <a:gd name="T1" fmla="*/ 3 h 3"/>
                <a:gd name="T2" fmla="*/ 40 w 40"/>
                <a:gd name="T3" fmla="*/ 3 h 3"/>
                <a:gd name="T4" fmla="*/ 0 w 40"/>
                <a:gd name="T5" fmla="*/ 0 h 3"/>
                <a:gd name="T6" fmla="*/ 40 w 40"/>
                <a:gd name="T7" fmla="*/ 3 h 3"/>
              </a:gdLst>
              <a:ahLst/>
              <a:cxnLst>
                <a:cxn ang="0">
                  <a:pos x="T0" y="T1"/>
                </a:cxn>
                <a:cxn ang="0">
                  <a:pos x="T2" y="T3"/>
                </a:cxn>
                <a:cxn ang="0">
                  <a:pos x="T4" y="T5"/>
                </a:cxn>
                <a:cxn ang="0">
                  <a:pos x="T6" y="T7"/>
                </a:cxn>
              </a:cxnLst>
              <a:rect l="0" t="0" r="r" b="b"/>
              <a:pathLst>
                <a:path w="40" h="3">
                  <a:moveTo>
                    <a:pt x="40" y="3"/>
                  </a:moveTo>
                  <a:lnTo>
                    <a:pt x="40" y="3"/>
                  </a:lnTo>
                  <a:lnTo>
                    <a:pt x="0" y="0"/>
                  </a:lnTo>
                  <a:cubicBezTo>
                    <a:pt x="9" y="1"/>
                    <a:pt x="22" y="2"/>
                    <a:pt x="40" y="3"/>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203" name="Freeform 47"/>
            <p:cNvSpPr>
              <a:spLocks/>
            </p:cNvSpPr>
            <p:nvPr/>
          </p:nvSpPr>
          <p:spPr bwMode="invGray">
            <a:xfrm>
              <a:off x="5410200" y="1568636"/>
              <a:ext cx="36512" cy="3693"/>
            </a:xfrm>
            <a:custGeom>
              <a:avLst/>
              <a:gdLst>
                <a:gd name="T0" fmla="*/ 24 w 38"/>
                <a:gd name="T1" fmla="*/ 0 h 5"/>
                <a:gd name="T2" fmla="*/ 24 w 38"/>
                <a:gd name="T3" fmla="*/ 0 h 5"/>
                <a:gd name="T4" fmla="*/ 0 w 38"/>
                <a:gd name="T5" fmla="*/ 5 h 5"/>
                <a:gd name="T6" fmla="*/ 24 w 38"/>
                <a:gd name="T7" fmla="*/ 0 h 5"/>
              </a:gdLst>
              <a:ahLst/>
              <a:cxnLst>
                <a:cxn ang="0">
                  <a:pos x="T0" y="T1"/>
                </a:cxn>
                <a:cxn ang="0">
                  <a:pos x="T2" y="T3"/>
                </a:cxn>
                <a:cxn ang="0">
                  <a:pos x="T4" y="T5"/>
                </a:cxn>
                <a:cxn ang="0">
                  <a:pos x="T6" y="T7"/>
                </a:cxn>
              </a:cxnLst>
              <a:rect l="0" t="0" r="r" b="b"/>
              <a:pathLst>
                <a:path w="38" h="5">
                  <a:moveTo>
                    <a:pt x="24" y="0"/>
                  </a:moveTo>
                  <a:lnTo>
                    <a:pt x="24" y="0"/>
                  </a:lnTo>
                  <a:lnTo>
                    <a:pt x="0" y="5"/>
                  </a:lnTo>
                  <a:cubicBezTo>
                    <a:pt x="38" y="5"/>
                    <a:pt x="21" y="3"/>
                    <a:pt x="24" y="0"/>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204" name="Freeform 48"/>
            <p:cNvSpPr>
              <a:spLocks/>
            </p:cNvSpPr>
            <p:nvPr/>
          </p:nvSpPr>
          <p:spPr bwMode="invGray">
            <a:xfrm>
              <a:off x="10206038" y="1530477"/>
              <a:ext cx="61912" cy="4924"/>
            </a:xfrm>
            <a:custGeom>
              <a:avLst/>
              <a:gdLst>
                <a:gd name="T0" fmla="*/ 65 w 65"/>
                <a:gd name="T1" fmla="*/ 3 h 6"/>
                <a:gd name="T2" fmla="*/ 65 w 65"/>
                <a:gd name="T3" fmla="*/ 3 h 6"/>
                <a:gd name="T4" fmla="*/ 0 w 65"/>
                <a:gd name="T5" fmla="*/ 0 h 6"/>
                <a:gd name="T6" fmla="*/ 65 w 65"/>
                <a:gd name="T7" fmla="*/ 3 h 6"/>
              </a:gdLst>
              <a:ahLst/>
              <a:cxnLst>
                <a:cxn ang="0">
                  <a:pos x="T0" y="T1"/>
                </a:cxn>
                <a:cxn ang="0">
                  <a:pos x="T2" y="T3"/>
                </a:cxn>
                <a:cxn ang="0">
                  <a:pos x="T4" y="T5"/>
                </a:cxn>
                <a:cxn ang="0">
                  <a:pos x="T6" y="T7"/>
                </a:cxn>
              </a:cxnLst>
              <a:rect l="0" t="0" r="r" b="b"/>
              <a:pathLst>
                <a:path w="65" h="6">
                  <a:moveTo>
                    <a:pt x="65" y="3"/>
                  </a:moveTo>
                  <a:lnTo>
                    <a:pt x="65" y="3"/>
                  </a:lnTo>
                  <a:cubicBezTo>
                    <a:pt x="39" y="1"/>
                    <a:pt x="18" y="0"/>
                    <a:pt x="0" y="0"/>
                  </a:cubicBezTo>
                  <a:cubicBezTo>
                    <a:pt x="32" y="2"/>
                    <a:pt x="57" y="6"/>
                    <a:pt x="65" y="3"/>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205" name="Freeform 49"/>
            <p:cNvSpPr>
              <a:spLocks/>
            </p:cNvSpPr>
            <p:nvPr/>
          </p:nvSpPr>
          <p:spPr bwMode="invGray">
            <a:xfrm>
              <a:off x="6257925" y="1525554"/>
              <a:ext cx="19050" cy="2462"/>
            </a:xfrm>
            <a:custGeom>
              <a:avLst/>
              <a:gdLst>
                <a:gd name="T0" fmla="*/ 18 w 21"/>
                <a:gd name="T1" fmla="*/ 0 h 2"/>
                <a:gd name="T2" fmla="*/ 18 w 21"/>
                <a:gd name="T3" fmla="*/ 0 h 2"/>
                <a:gd name="T4" fmla="*/ 0 w 21"/>
                <a:gd name="T5" fmla="*/ 2 h 2"/>
                <a:gd name="T6" fmla="*/ 18 w 21"/>
                <a:gd name="T7" fmla="*/ 0 h 2"/>
              </a:gdLst>
              <a:ahLst/>
              <a:cxnLst>
                <a:cxn ang="0">
                  <a:pos x="T0" y="T1"/>
                </a:cxn>
                <a:cxn ang="0">
                  <a:pos x="T2" y="T3"/>
                </a:cxn>
                <a:cxn ang="0">
                  <a:pos x="T4" y="T5"/>
                </a:cxn>
                <a:cxn ang="0">
                  <a:pos x="T6" y="T7"/>
                </a:cxn>
              </a:cxnLst>
              <a:rect l="0" t="0" r="r" b="b"/>
              <a:pathLst>
                <a:path w="21" h="2">
                  <a:moveTo>
                    <a:pt x="18" y="0"/>
                  </a:moveTo>
                  <a:lnTo>
                    <a:pt x="18" y="0"/>
                  </a:lnTo>
                  <a:cubicBezTo>
                    <a:pt x="5" y="1"/>
                    <a:pt x="0" y="2"/>
                    <a:pt x="0" y="2"/>
                  </a:cubicBezTo>
                  <a:cubicBezTo>
                    <a:pt x="13" y="2"/>
                    <a:pt x="21" y="1"/>
                    <a:pt x="18" y="0"/>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206" name="Freeform 50"/>
            <p:cNvSpPr>
              <a:spLocks/>
            </p:cNvSpPr>
            <p:nvPr/>
          </p:nvSpPr>
          <p:spPr bwMode="invGray">
            <a:xfrm>
              <a:off x="10134600" y="1528016"/>
              <a:ext cx="71437" cy="3693"/>
            </a:xfrm>
            <a:custGeom>
              <a:avLst/>
              <a:gdLst>
                <a:gd name="T0" fmla="*/ 0 w 75"/>
                <a:gd name="T1" fmla="*/ 3 h 4"/>
                <a:gd name="T2" fmla="*/ 0 w 75"/>
                <a:gd name="T3" fmla="*/ 3 h 4"/>
                <a:gd name="T4" fmla="*/ 13 w 75"/>
                <a:gd name="T5" fmla="*/ 4 h 4"/>
                <a:gd name="T6" fmla="*/ 75 w 75"/>
                <a:gd name="T7" fmla="*/ 3 h 4"/>
                <a:gd name="T8" fmla="*/ 0 w 75"/>
                <a:gd name="T9" fmla="*/ 3 h 4"/>
              </a:gdLst>
              <a:ahLst/>
              <a:cxnLst>
                <a:cxn ang="0">
                  <a:pos x="T0" y="T1"/>
                </a:cxn>
                <a:cxn ang="0">
                  <a:pos x="T2" y="T3"/>
                </a:cxn>
                <a:cxn ang="0">
                  <a:pos x="T4" y="T5"/>
                </a:cxn>
                <a:cxn ang="0">
                  <a:pos x="T6" y="T7"/>
                </a:cxn>
                <a:cxn ang="0">
                  <a:pos x="T8" y="T9"/>
                </a:cxn>
              </a:cxnLst>
              <a:rect l="0" t="0" r="r" b="b"/>
              <a:pathLst>
                <a:path w="75" h="4">
                  <a:moveTo>
                    <a:pt x="0" y="3"/>
                  </a:moveTo>
                  <a:lnTo>
                    <a:pt x="0" y="3"/>
                  </a:lnTo>
                  <a:lnTo>
                    <a:pt x="13" y="4"/>
                  </a:lnTo>
                  <a:cubicBezTo>
                    <a:pt x="32" y="3"/>
                    <a:pt x="52" y="2"/>
                    <a:pt x="75" y="3"/>
                  </a:cubicBezTo>
                  <a:cubicBezTo>
                    <a:pt x="52" y="1"/>
                    <a:pt x="25" y="0"/>
                    <a:pt x="0" y="3"/>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207" name="Freeform 51"/>
            <p:cNvSpPr>
              <a:spLocks/>
            </p:cNvSpPr>
            <p:nvPr/>
          </p:nvSpPr>
          <p:spPr bwMode="invGray">
            <a:xfrm>
              <a:off x="2582863" y="1560020"/>
              <a:ext cx="7937" cy="1231"/>
            </a:xfrm>
            <a:custGeom>
              <a:avLst/>
              <a:gdLst>
                <a:gd name="T0" fmla="*/ 8 w 8"/>
                <a:gd name="T1" fmla="*/ 1 h 1"/>
                <a:gd name="T2" fmla="*/ 8 w 8"/>
                <a:gd name="T3" fmla="*/ 1 h 1"/>
                <a:gd name="T4" fmla="*/ 1 w 8"/>
                <a:gd name="T5" fmla="*/ 0 h 1"/>
                <a:gd name="T6" fmla="*/ 8 w 8"/>
                <a:gd name="T7" fmla="*/ 1 h 1"/>
              </a:gdLst>
              <a:ahLst/>
              <a:cxnLst>
                <a:cxn ang="0">
                  <a:pos x="T0" y="T1"/>
                </a:cxn>
                <a:cxn ang="0">
                  <a:pos x="T2" y="T3"/>
                </a:cxn>
                <a:cxn ang="0">
                  <a:pos x="T4" y="T5"/>
                </a:cxn>
                <a:cxn ang="0">
                  <a:pos x="T6" y="T7"/>
                </a:cxn>
              </a:cxnLst>
              <a:rect l="0" t="0" r="r" b="b"/>
              <a:pathLst>
                <a:path w="8" h="1">
                  <a:moveTo>
                    <a:pt x="8" y="1"/>
                  </a:moveTo>
                  <a:lnTo>
                    <a:pt x="8" y="1"/>
                  </a:lnTo>
                  <a:lnTo>
                    <a:pt x="1" y="0"/>
                  </a:lnTo>
                  <a:cubicBezTo>
                    <a:pt x="0" y="1"/>
                    <a:pt x="3" y="1"/>
                    <a:pt x="8" y="1"/>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208" name="Freeform 52"/>
            <p:cNvSpPr>
              <a:spLocks/>
            </p:cNvSpPr>
            <p:nvPr/>
          </p:nvSpPr>
          <p:spPr bwMode="invGray">
            <a:xfrm>
              <a:off x="1762125" y="1521861"/>
              <a:ext cx="34925" cy="1231"/>
            </a:xfrm>
            <a:custGeom>
              <a:avLst/>
              <a:gdLst>
                <a:gd name="T0" fmla="*/ 0 w 36"/>
                <a:gd name="T1" fmla="*/ 1 h 1"/>
                <a:gd name="T2" fmla="*/ 0 w 36"/>
                <a:gd name="T3" fmla="*/ 1 h 1"/>
                <a:gd name="T4" fmla="*/ 36 w 36"/>
                <a:gd name="T5" fmla="*/ 1 h 1"/>
                <a:gd name="T6" fmla="*/ 0 w 36"/>
                <a:gd name="T7" fmla="*/ 1 h 1"/>
              </a:gdLst>
              <a:ahLst/>
              <a:cxnLst>
                <a:cxn ang="0">
                  <a:pos x="T0" y="T1"/>
                </a:cxn>
                <a:cxn ang="0">
                  <a:pos x="T2" y="T3"/>
                </a:cxn>
                <a:cxn ang="0">
                  <a:pos x="T4" y="T5"/>
                </a:cxn>
                <a:cxn ang="0">
                  <a:pos x="T6" y="T7"/>
                </a:cxn>
              </a:cxnLst>
              <a:rect l="0" t="0" r="r" b="b"/>
              <a:pathLst>
                <a:path w="36" h="1">
                  <a:moveTo>
                    <a:pt x="0" y="1"/>
                  </a:moveTo>
                  <a:lnTo>
                    <a:pt x="0" y="1"/>
                  </a:lnTo>
                  <a:cubicBezTo>
                    <a:pt x="9" y="1"/>
                    <a:pt x="23" y="1"/>
                    <a:pt x="36" y="1"/>
                  </a:cubicBezTo>
                  <a:cubicBezTo>
                    <a:pt x="29" y="0"/>
                    <a:pt x="19" y="0"/>
                    <a:pt x="0" y="1"/>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209" name="Freeform 53"/>
            <p:cNvSpPr>
              <a:spLocks/>
            </p:cNvSpPr>
            <p:nvPr/>
          </p:nvSpPr>
          <p:spPr bwMode="invGray">
            <a:xfrm>
              <a:off x="10812463" y="1529246"/>
              <a:ext cx="19050" cy="1231"/>
            </a:xfrm>
            <a:custGeom>
              <a:avLst/>
              <a:gdLst>
                <a:gd name="T0" fmla="*/ 0 w 20"/>
                <a:gd name="T1" fmla="*/ 1 h 1"/>
                <a:gd name="T2" fmla="*/ 0 w 20"/>
                <a:gd name="T3" fmla="*/ 1 h 1"/>
                <a:gd name="T4" fmla="*/ 0 w 20"/>
                <a:gd name="T5" fmla="*/ 1 h 1"/>
              </a:gdLst>
              <a:ahLst/>
              <a:cxnLst>
                <a:cxn ang="0">
                  <a:pos x="T0" y="T1"/>
                </a:cxn>
                <a:cxn ang="0">
                  <a:pos x="T2" y="T3"/>
                </a:cxn>
                <a:cxn ang="0">
                  <a:pos x="T4" y="T5"/>
                </a:cxn>
              </a:cxnLst>
              <a:rect l="0" t="0" r="r" b="b"/>
              <a:pathLst>
                <a:path w="20" h="1">
                  <a:moveTo>
                    <a:pt x="0" y="1"/>
                  </a:moveTo>
                  <a:lnTo>
                    <a:pt x="0" y="1"/>
                  </a:lnTo>
                  <a:cubicBezTo>
                    <a:pt x="20" y="1"/>
                    <a:pt x="3" y="0"/>
                    <a:pt x="0" y="1"/>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210" name="Freeform 54"/>
            <p:cNvSpPr>
              <a:spLocks/>
            </p:cNvSpPr>
            <p:nvPr/>
          </p:nvSpPr>
          <p:spPr bwMode="invGray">
            <a:xfrm>
              <a:off x="10896600" y="1545248"/>
              <a:ext cx="7937" cy="2462"/>
            </a:xfrm>
            <a:custGeom>
              <a:avLst/>
              <a:gdLst>
                <a:gd name="T0" fmla="*/ 8 w 8"/>
                <a:gd name="T1" fmla="*/ 0 h 3"/>
                <a:gd name="T2" fmla="*/ 8 w 8"/>
                <a:gd name="T3" fmla="*/ 0 h 3"/>
                <a:gd name="T4" fmla="*/ 0 w 8"/>
                <a:gd name="T5" fmla="*/ 3 h 3"/>
                <a:gd name="T6" fmla="*/ 8 w 8"/>
                <a:gd name="T7" fmla="*/ 0 h 3"/>
              </a:gdLst>
              <a:ahLst/>
              <a:cxnLst>
                <a:cxn ang="0">
                  <a:pos x="T0" y="T1"/>
                </a:cxn>
                <a:cxn ang="0">
                  <a:pos x="T2" y="T3"/>
                </a:cxn>
                <a:cxn ang="0">
                  <a:pos x="T4" y="T5"/>
                </a:cxn>
                <a:cxn ang="0">
                  <a:pos x="T6" y="T7"/>
                </a:cxn>
              </a:cxnLst>
              <a:rect l="0" t="0" r="r" b="b"/>
              <a:pathLst>
                <a:path w="8" h="3">
                  <a:moveTo>
                    <a:pt x="8" y="0"/>
                  </a:moveTo>
                  <a:lnTo>
                    <a:pt x="8" y="0"/>
                  </a:lnTo>
                  <a:cubicBezTo>
                    <a:pt x="4" y="1"/>
                    <a:pt x="1" y="2"/>
                    <a:pt x="0" y="3"/>
                  </a:cubicBezTo>
                  <a:cubicBezTo>
                    <a:pt x="2" y="2"/>
                    <a:pt x="4" y="1"/>
                    <a:pt x="8" y="0"/>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211" name="Freeform 55"/>
            <p:cNvSpPr>
              <a:spLocks/>
            </p:cNvSpPr>
            <p:nvPr/>
          </p:nvSpPr>
          <p:spPr bwMode="invGray">
            <a:xfrm>
              <a:off x="9947275" y="1553865"/>
              <a:ext cx="4762" cy="1231"/>
            </a:xfrm>
            <a:custGeom>
              <a:avLst/>
              <a:gdLst>
                <a:gd name="T0" fmla="*/ 1 w 5"/>
                <a:gd name="T1" fmla="*/ 0 h 1"/>
                <a:gd name="T2" fmla="*/ 1 w 5"/>
                <a:gd name="T3" fmla="*/ 0 h 1"/>
                <a:gd name="T4" fmla="*/ 0 w 5"/>
                <a:gd name="T5" fmla="*/ 0 h 1"/>
                <a:gd name="T6" fmla="*/ 1 w 5"/>
                <a:gd name="T7" fmla="*/ 0 h 1"/>
              </a:gdLst>
              <a:ahLst/>
              <a:cxnLst>
                <a:cxn ang="0">
                  <a:pos x="T0" y="T1"/>
                </a:cxn>
                <a:cxn ang="0">
                  <a:pos x="T2" y="T3"/>
                </a:cxn>
                <a:cxn ang="0">
                  <a:pos x="T4" y="T5"/>
                </a:cxn>
                <a:cxn ang="0">
                  <a:pos x="T6" y="T7"/>
                </a:cxn>
              </a:cxnLst>
              <a:rect l="0" t="0" r="r" b="b"/>
              <a:pathLst>
                <a:path w="5" h="1">
                  <a:moveTo>
                    <a:pt x="1" y="0"/>
                  </a:moveTo>
                  <a:lnTo>
                    <a:pt x="1" y="0"/>
                  </a:lnTo>
                  <a:lnTo>
                    <a:pt x="0" y="0"/>
                  </a:lnTo>
                  <a:cubicBezTo>
                    <a:pt x="5" y="1"/>
                    <a:pt x="4" y="0"/>
                    <a:pt x="1" y="0"/>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212" name="Freeform 56"/>
            <p:cNvSpPr>
              <a:spLocks/>
            </p:cNvSpPr>
            <p:nvPr/>
          </p:nvSpPr>
          <p:spPr bwMode="invGray">
            <a:xfrm>
              <a:off x="10817225" y="1531708"/>
              <a:ext cx="23812" cy="0"/>
            </a:xfrm>
            <a:custGeom>
              <a:avLst/>
              <a:gdLst>
                <a:gd name="T0" fmla="*/ 25 w 25"/>
                <a:gd name="T1" fmla="*/ 1 h 1"/>
                <a:gd name="T2" fmla="*/ 25 w 25"/>
                <a:gd name="T3" fmla="*/ 1 h 1"/>
                <a:gd name="T4" fmla="*/ 0 w 25"/>
                <a:gd name="T5" fmla="*/ 0 h 1"/>
                <a:gd name="T6" fmla="*/ 25 w 25"/>
                <a:gd name="T7" fmla="*/ 1 h 1"/>
              </a:gdLst>
              <a:ahLst/>
              <a:cxnLst>
                <a:cxn ang="0">
                  <a:pos x="T0" y="T1"/>
                </a:cxn>
                <a:cxn ang="0">
                  <a:pos x="T2" y="T3"/>
                </a:cxn>
                <a:cxn ang="0">
                  <a:pos x="T4" y="T5"/>
                </a:cxn>
                <a:cxn ang="0">
                  <a:pos x="T6" y="T7"/>
                </a:cxn>
              </a:cxnLst>
              <a:rect l="0" t="0" r="r" b="b"/>
              <a:pathLst>
                <a:path w="25" h="1">
                  <a:moveTo>
                    <a:pt x="25" y="1"/>
                  </a:moveTo>
                  <a:lnTo>
                    <a:pt x="25" y="1"/>
                  </a:lnTo>
                  <a:cubicBezTo>
                    <a:pt x="18" y="0"/>
                    <a:pt x="10" y="0"/>
                    <a:pt x="0" y="0"/>
                  </a:cubicBezTo>
                  <a:cubicBezTo>
                    <a:pt x="5" y="0"/>
                    <a:pt x="12" y="0"/>
                    <a:pt x="25" y="1"/>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213" name="Freeform 57"/>
            <p:cNvSpPr>
              <a:spLocks/>
            </p:cNvSpPr>
            <p:nvPr/>
          </p:nvSpPr>
          <p:spPr bwMode="invGray">
            <a:xfrm>
              <a:off x="10836275" y="1529246"/>
              <a:ext cx="19050" cy="1231"/>
            </a:xfrm>
            <a:custGeom>
              <a:avLst/>
              <a:gdLst>
                <a:gd name="T0" fmla="*/ 0 w 20"/>
                <a:gd name="T1" fmla="*/ 1 h 1"/>
                <a:gd name="T2" fmla="*/ 0 w 20"/>
                <a:gd name="T3" fmla="*/ 1 h 1"/>
                <a:gd name="T4" fmla="*/ 18 w 20"/>
                <a:gd name="T5" fmla="*/ 1 h 1"/>
                <a:gd name="T6" fmla="*/ 0 w 20"/>
                <a:gd name="T7" fmla="*/ 1 h 1"/>
              </a:gdLst>
              <a:ahLst/>
              <a:cxnLst>
                <a:cxn ang="0">
                  <a:pos x="T0" y="T1"/>
                </a:cxn>
                <a:cxn ang="0">
                  <a:pos x="T2" y="T3"/>
                </a:cxn>
                <a:cxn ang="0">
                  <a:pos x="T4" y="T5"/>
                </a:cxn>
                <a:cxn ang="0">
                  <a:pos x="T6" y="T7"/>
                </a:cxn>
              </a:cxnLst>
              <a:rect l="0" t="0" r="r" b="b"/>
              <a:pathLst>
                <a:path w="20" h="1">
                  <a:moveTo>
                    <a:pt x="0" y="1"/>
                  </a:moveTo>
                  <a:lnTo>
                    <a:pt x="0" y="1"/>
                  </a:lnTo>
                  <a:lnTo>
                    <a:pt x="18" y="1"/>
                  </a:lnTo>
                  <a:cubicBezTo>
                    <a:pt x="20" y="1"/>
                    <a:pt x="18" y="0"/>
                    <a:pt x="0" y="1"/>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214" name="Freeform 58"/>
            <p:cNvSpPr>
              <a:spLocks/>
            </p:cNvSpPr>
            <p:nvPr/>
          </p:nvSpPr>
          <p:spPr bwMode="invGray">
            <a:xfrm>
              <a:off x="10787063" y="1530477"/>
              <a:ext cx="30162" cy="1231"/>
            </a:xfrm>
            <a:custGeom>
              <a:avLst/>
              <a:gdLst>
                <a:gd name="T0" fmla="*/ 0 w 31"/>
                <a:gd name="T1" fmla="*/ 0 h 1"/>
                <a:gd name="T2" fmla="*/ 0 w 31"/>
                <a:gd name="T3" fmla="*/ 0 h 1"/>
                <a:gd name="T4" fmla="*/ 31 w 31"/>
                <a:gd name="T5" fmla="*/ 1 h 1"/>
                <a:gd name="T6" fmla="*/ 27 w 31"/>
                <a:gd name="T7" fmla="*/ 0 h 1"/>
                <a:gd name="T8" fmla="*/ 0 w 31"/>
                <a:gd name="T9" fmla="*/ 0 h 1"/>
              </a:gdLst>
              <a:ahLst/>
              <a:cxnLst>
                <a:cxn ang="0">
                  <a:pos x="T0" y="T1"/>
                </a:cxn>
                <a:cxn ang="0">
                  <a:pos x="T2" y="T3"/>
                </a:cxn>
                <a:cxn ang="0">
                  <a:pos x="T4" y="T5"/>
                </a:cxn>
                <a:cxn ang="0">
                  <a:pos x="T6" y="T7"/>
                </a:cxn>
                <a:cxn ang="0">
                  <a:pos x="T8" y="T9"/>
                </a:cxn>
              </a:cxnLst>
              <a:rect l="0" t="0" r="r" b="b"/>
              <a:pathLst>
                <a:path w="31" h="1">
                  <a:moveTo>
                    <a:pt x="0" y="0"/>
                  </a:moveTo>
                  <a:lnTo>
                    <a:pt x="0" y="0"/>
                  </a:lnTo>
                  <a:cubicBezTo>
                    <a:pt x="11" y="0"/>
                    <a:pt x="21" y="0"/>
                    <a:pt x="31" y="1"/>
                  </a:cubicBezTo>
                  <a:cubicBezTo>
                    <a:pt x="28" y="0"/>
                    <a:pt x="26" y="0"/>
                    <a:pt x="27" y="0"/>
                  </a:cubicBezTo>
                  <a:lnTo>
                    <a:pt x="0" y="0"/>
                  </a:ln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215" name="Freeform 59"/>
            <p:cNvSpPr>
              <a:spLocks/>
            </p:cNvSpPr>
            <p:nvPr/>
          </p:nvSpPr>
          <p:spPr bwMode="invGray">
            <a:xfrm>
              <a:off x="4092575" y="1552634"/>
              <a:ext cx="20637" cy="2462"/>
            </a:xfrm>
            <a:custGeom>
              <a:avLst/>
              <a:gdLst>
                <a:gd name="T0" fmla="*/ 23 w 23"/>
                <a:gd name="T1" fmla="*/ 0 h 2"/>
                <a:gd name="T2" fmla="*/ 23 w 23"/>
                <a:gd name="T3" fmla="*/ 0 h 2"/>
                <a:gd name="T4" fmla="*/ 19 w 23"/>
                <a:gd name="T5" fmla="*/ 0 h 2"/>
                <a:gd name="T6" fmla="*/ 23 w 23"/>
                <a:gd name="T7" fmla="*/ 0 h 2"/>
              </a:gdLst>
              <a:ahLst/>
              <a:cxnLst>
                <a:cxn ang="0">
                  <a:pos x="T0" y="T1"/>
                </a:cxn>
                <a:cxn ang="0">
                  <a:pos x="T2" y="T3"/>
                </a:cxn>
                <a:cxn ang="0">
                  <a:pos x="T4" y="T5"/>
                </a:cxn>
                <a:cxn ang="0">
                  <a:pos x="T6" y="T7"/>
                </a:cxn>
              </a:cxnLst>
              <a:rect l="0" t="0" r="r" b="b"/>
              <a:pathLst>
                <a:path w="23" h="2">
                  <a:moveTo>
                    <a:pt x="23" y="0"/>
                  </a:moveTo>
                  <a:lnTo>
                    <a:pt x="23" y="0"/>
                  </a:lnTo>
                  <a:lnTo>
                    <a:pt x="19" y="0"/>
                  </a:lnTo>
                  <a:cubicBezTo>
                    <a:pt x="0" y="2"/>
                    <a:pt x="8" y="1"/>
                    <a:pt x="23" y="0"/>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216" name="Freeform 60"/>
            <p:cNvSpPr>
              <a:spLocks/>
            </p:cNvSpPr>
            <p:nvPr/>
          </p:nvSpPr>
          <p:spPr bwMode="invGray">
            <a:xfrm>
              <a:off x="8528050" y="1567405"/>
              <a:ext cx="3175" cy="1231"/>
            </a:xfrm>
            <a:custGeom>
              <a:avLst/>
              <a:gdLst>
                <a:gd name="T0" fmla="*/ 1 w 3"/>
                <a:gd name="T1" fmla="*/ 1 h 1"/>
                <a:gd name="T2" fmla="*/ 1 w 3"/>
                <a:gd name="T3" fmla="*/ 1 h 1"/>
                <a:gd name="T4" fmla="*/ 3 w 3"/>
                <a:gd name="T5" fmla="*/ 0 h 1"/>
                <a:gd name="T6" fmla="*/ 0 w 3"/>
                <a:gd name="T7" fmla="*/ 0 h 1"/>
                <a:gd name="T8" fmla="*/ 1 w 3"/>
                <a:gd name="T9" fmla="*/ 1 h 1"/>
              </a:gdLst>
              <a:ahLst/>
              <a:cxnLst>
                <a:cxn ang="0">
                  <a:pos x="T0" y="T1"/>
                </a:cxn>
                <a:cxn ang="0">
                  <a:pos x="T2" y="T3"/>
                </a:cxn>
                <a:cxn ang="0">
                  <a:pos x="T4" y="T5"/>
                </a:cxn>
                <a:cxn ang="0">
                  <a:pos x="T6" y="T7"/>
                </a:cxn>
                <a:cxn ang="0">
                  <a:pos x="T8" y="T9"/>
                </a:cxn>
              </a:cxnLst>
              <a:rect l="0" t="0" r="r" b="b"/>
              <a:pathLst>
                <a:path w="3" h="1">
                  <a:moveTo>
                    <a:pt x="1" y="1"/>
                  </a:moveTo>
                  <a:lnTo>
                    <a:pt x="1" y="1"/>
                  </a:lnTo>
                  <a:lnTo>
                    <a:pt x="3" y="0"/>
                  </a:lnTo>
                  <a:lnTo>
                    <a:pt x="0" y="0"/>
                  </a:lnTo>
                  <a:lnTo>
                    <a:pt x="1" y="1"/>
                  </a:ln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217" name="Freeform 61"/>
            <p:cNvSpPr>
              <a:spLocks/>
            </p:cNvSpPr>
            <p:nvPr/>
          </p:nvSpPr>
          <p:spPr bwMode="invGray">
            <a:xfrm>
              <a:off x="8461375" y="1556326"/>
              <a:ext cx="66675" cy="14771"/>
            </a:xfrm>
            <a:custGeom>
              <a:avLst/>
              <a:gdLst>
                <a:gd name="T0" fmla="*/ 0 w 69"/>
                <a:gd name="T1" fmla="*/ 17 h 17"/>
                <a:gd name="T2" fmla="*/ 0 w 69"/>
                <a:gd name="T3" fmla="*/ 17 h 17"/>
                <a:gd name="T4" fmla="*/ 69 w 69"/>
                <a:gd name="T5" fmla="*/ 13 h 17"/>
                <a:gd name="T6" fmla="*/ 46 w 69"/>
                <a:gd name="T7" fmla="*/ 0 h 17"/>
                <a:gd name="T8" fmla="*/ 0 w 69"/>
                <a:gd name="T9" fmla="*/ 17 h 17"/>
              </a:gdLst>
              <a:ahLst/>
              <a:cxnLst>
                <a:cxn ang="0">
                  <a:pos x="T0" y="T1"/>
                </a:cxn>
                <a:cxn ang="0">
                  <a:pos x="T2" y="T3"/>
                </a:cxn>
                <a:cxn ang="0">
                  <a:pos x="T4" y="T5"/>
                </a:cxn>
                <a:cxn ang="0">
                  <a:pos x="T6" y="T7"/>
                </a:cxn>
                <a:cxn ang="0">
                  <a:pos x="T8" y="T9"/>
                </a:cxn>
              </a:cxnLst>
              <a:rect l="0" t="0" r="r" b="b"/>
              <a:pathLst>
                <a:path w="69" h="17">
                  <a:moveTo>
                    <a:pt x="0" y="17"/>
                  </a:moveTo>
                  <a:lnTo>
                    <a:pt x="0" y="17"/>
                  </a:lnTo>
                  <a:cubicBezTo>
                    <a:pt x="30" y="11"/>
                    <a:pt x="47" y="12"/>
                    <a:pt x="69" y="13"/>
                  </a:cubicBezTo>
                  <a:lnTo>
                    <a:pt x="46" y="0"/>
                  </a:lnTo>
                  <a:lnTo>
                    <a:pt x="0" y="17"/>
                  </a:ln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218" name="Freeform 62"/>
            <p:cNvSpPr>
              <a:spLocks noEditPoints="1"/>
            </p:cNvSpPr>
            <p:nvPr/>
          </p:nvSpPr>
          <p:spPr bwMode="invGray">
            <a:xfrm>
              <a:off x="1562100" y="1514475"/>
              <a:ext cx="9563100" cy="64008"/>
            </a:xfrm>
            <a:custGeom>
              <a:avLst/>
              <a:gdLst>
                <a:gd name="T0" fmla="*/ 9555 w 10030"/>
                <a:gd name="T1" fmla="*/ 25 h 75"/>
                <a:gd name="T2" fmla="*/ 9488 w 10030"/>
                <a:gd name="T3" fmla="*/ 23 h 75"/>
                <a:gd name="T4" fmla="*/ 5258 w 10030"/>
                <a:gd name="T5" fmla="*/ 60 h 75"/>
                <a:gd name="T6" fmla="*/ 4572 w 10030"/>
                <a:gd name="T7" fmla="*/ 65 h 75"/>
                <a:gd name="T8" fmla="*/ 4884 w 10030"/>
                <a:gd name="T9" fmla="*/ 61 h 75"/>
                <a:gd name="T10" fmla="*/ 5092 w 10030"/>
                <a:gd name="T11" fmla="*/ 56 h 75"/>
                <a:gd name="T12" fmla="*/ 5260 w 10030"/>
                <a:gd name="T13" fmla="*/ 60 h 75"/>
                <a:gd name="T14" fmla="*/ 5560 w 10030"/>
                <a:gd name="T15" fmla="*/ 62 h 75"/>
                <a:gd name="T16" fmla="*/ 6006 w 10030"/>
                <a:gd name="T17" fmla="*/ 56 h 75"/>
                <a:gd name="T18" fmla="*/ 6308 w 10030"/>
                <a:gd name="T19" fmla="*/ 32 h 75"/>
                <a:gd name="T20" fmla="*/ 6269 w 10030"/>
                <a:gd name="T21" fmla="*/ 52 h 75"/>
                <a:gd name="T22" fmla="*/ 6665 w 10030"/>
                <a:gd name="T23" fmla="*/ 41 h 75"/>
                <a:gd name="T24" fmla="*/ 6806 w 10030"/>
                <a:gd name="T25" fmla="*/ 53 h 75"/>
                <a:gd name="T26" fmla="*/ 7204 w 10030"/>
                <a:gd name="T27" fmla="*/ 50 h 75"/>
                <a:gd name="T28" fmla="*/ 7485 w 10030"/>
                <a:gd name="T29" fmla="*/ 62 h 75"/>
                <a:gd name="T30" fmla="*/ 7667 w 10030"/>
                <a:gd name="T31" fmla="*/ 61 h 75"/>
                <a:gd name="T32" fmla="*/ 7919 w 10030"/>
                <a:gd name="T33" fmla="*/ 63 h 75"/>
                <a:gd name="T34" fmla="*/ 8179 w 10030"/>
                <a:gd name="T35" fmla="*/ 51 h 75"/>
                <a:gd name="T36" fmla="*/ 8401 w 10030"/>
                <a:gd name="T37" fmla="*/ 31 h 75"/>
                <a:gd name="T38" fmla="*/ 8692 w 10030"/>
                <a:gd name="T39" fmla="*/ 58 h 75"/>
                <a:gd name="T40" fmla="*/ 9084 w 10030"/>
                <a:gd name="T41" fmla="*/ 61 h 75"/>
                <a:gd name="T42" fmla="*/ 9498 w 10030"/>
                <a:gd name="T43" fmla="*/ 44 h 75"/>
                <a:gd name="T44" fmla="*/ 9670 w 10030"/>
                <a:gd name="T45" fmla="*/ 45 h 75"/>
                <a:gd name="T46" fmla="*/ 9877 w 10030"/>
                <a:gd name="T47" fmla="*/ 32 h 75"/>
                <a:gd name="T48" fmla="*/ 9735 w 10030"/>
                <a:gd name="T49" fmla="*/ 21 h 75"/>
                <a:gd name="T50" fmla="*/ 9636 w 10030"/>
                <a:gd name="T51" fmla="*/ 27 h 75"/>
                <a:gd name="T52" fmla="*/ 9290 w 10030"/>
                <a:gd name="T53" fmla="*/ 22 h 75"/>
                <a:gd name="T54" fmla="*/ 8498 w 10030"/>
                <a:gd name="T55" fmla="*/ 12 h 75"/>
                <a:gd name="T56" fmla="*/ 7899 w 10030"/>
                <a:gd name="T57" fmla="*/ 21 h 75"/>
                <a:gd name="T58" fmla="*/ 7774 w 10030"/>
                <a:gd name="T59" fmla="*/ 22 h 75"/>
                <a:gd name="T60" fmla="*/ 7493 w 10030"/>
                <a:gd name="T61" fmla="*/ 32 h 75"/>
                <a:gd name="T62" fmla="*/ 7190 w 10030"/>
                <a:gd name="T63" fmla="*/ 31 h 75"/>
                <a:gd name="T64" fmla="*/ 6418 w 10030"/>
                <a:gd name="T65" fmla="*/ 20 h 75"/>
                <a:gd name="T66" fmla="*/ 6248 w 10030"/>
                <a:gd name="T67" fmla="*/ 24 h 75"/>
                <a:gd name="T68" fmla="*/ 5823 w 10030"/>
                <a:gd name="T69" fmla="*/ 28 h 75"/>
                <a:gd name="T70" fmla="*/ 5422 w 10030"/>
                <a:gd name="T71" fmla="*/ 11 h 75"/>
                <a:gd name="T72" fmla="*/ 4925 w 10030"/>
                <a:gd name="T73" fmla="*/ 16 h 75"/>
                <a:gd name="T74" fmla="*/ 4310 w 10030"/>
                <a:gd name="T75" fmla="*/ 18 h 75"/>
                <a:gd name="T76" fmla="*/ 3439 w 10030"/>
                <a:gd name="T77" fmla="*/ 21 h 75"/>
                <a:gd name="T78" fmla="*/ 2740 w 10030"/>
                <a:gd name="T79" fmla="*/ 18 h 75"/>
                <a:gd name="T80" fmla="*/ 2597 w 10030"/>
                <a:gd name="T81" fmla="*/ 9 h 75"/>
                <a:gd name="T82" fmla="*/ 2367 w 10030"/>
                <a:gd name="T83" fmla="*/ 21 h 75"/>
                <a:gd name="T84" fmla="*/ 1566 w 10030"/>
                <a:gd name="T85" fmla="*/ 11 h 75"/>
                <a:gd name="T86" fmla="*/ 262 w 10030"/>
                <a:gd name="T87" fmla="*/ 7 h 75"/>
                <a:gd name="T88" fmla="*/ 104 w 10030"/>
                <a:gd name="T89" fmla="*/ 42 h 75"/>
                <a:gd name="T90" fmla="*/ 742 w 10030"/>
                <a:gd name="T91" fmla="*/ 47 h 75"/>
                <a:gd name="T92" fmla="*/ 1060 w 10030"/>
                <a:gd name="T93" fmla="*/ 47 h 75"/>
                <a:gd name="T94" fmla="*/ 1593 w 10030"/>
                <a:gd name="T95" fmla="*/ 46 h 75"/>
                <a:gd name="T96" fmla="*/ 2022 w 10030"/>
                <a:gd name="T97" fmla="*/ 45 h 75"/>
                <a:gd name="T98" fmla="*/ 2481 w 10030"/>
                <a:gd name="T99" fmla="*/ 51 h 75"/>
                <a:gd name="T100" fmla="*/ 2677 w 10030"/>
                <a:gd name="T101" fmla="*/ 45 h 75"/>
                <a:gd name="T102" fmla="*/ 2863 w 10030"/>
                <a:gd name="T103" fmla="*/ 52 h 75"/>
                <a:gd name="T104" fmla="*/ 3163 w 10030"/>
                <a:gd name="T105" fmla="*/ 62 h 75"/>
                <a:gd name="T106" fmla="*/ 3411 w 10030"/>
                <a:gd name="T107" fmla="*/ 54 h 75"/>
                <a:gd name="T108" fmla="*/ 3550 w 10030"/>
                <a:gd name="T109" fmla="*/ 60 h 75"/>
                <a:gd name="T110" fmla="*/ 3740 w 10030"/>
                <a:gd name="T111" fmla="*/ 65 h 75"/>
                <a:gd name="T112" fmla="*/ 4329 w 10030"/>
                <a:gd name="T113" fmla="*/ 68 h 7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10030" h="75">
                  <a:moveTo>
                    <a:pt x="2469" y="12"/>
                  </a:moveTo>
                  <a:lnTo>
                    <a:pt x="2469" y="12"/>
                  </a:lnTo>
                  <a:lnTo>
                    <a:pt x="2482" y="13"/>
                  </a:lnTo>
                  <a:cubicBezTo>
                    <a:pt x="2453" y="15"/>
                    <a:pt x="2461" y="13"/>
                    <a:pt x="2469" y="12"/>
                  </a:cubicBezTo>
                  <a:close/>
                  <a:moveTo>
                    <a:pt x="9555" y="25"/>
                  </a:moveTo>
                  <a:lnTo>
                    <a:pt x="9555" y="25"/>
                  </a:lnTo>
                  <a:cubicBezTo>
                    <a:pt x="9562" y="24"/>
                    <a:pt x="9561" y="23"/>
                    <a:pt x="9559" y="23"/>
                  </a:cubicBezTo>
                  <a:cubicBezTo>
                    <a:pt x="9554" y="24"/>
                    <a:pt x="9539" y="24"/>
                    <a:pt x="9522" y="24"/>
                  </a:cubicBezTo>
                  <a:cubicBezTo>
                    <a:pt x="9527" y="25"/>
                    <a:pt x="9536" y="26"/>
                    <a:pt x="9555" y="25"/>
                  </a:cubicBezTo>
                  <a:close/>
                  <a:moveTo>
                    <a:pt x="9489" y="23"/>
                  </a:moveTo>
                  <a:lnTo>
                    <a:pt x="9489" y="23"/>
                  </a:lnTo>
                  <a:lnTo>
                    <a:pt x="9488" y="23"/>
                  </a:lnTo>
                  <a:cubicBezTo>
                    <a:pt x="9456" y="21"/>
                    <a:pt x="9467" y="22"/>
                    <a:pt x="9489" y="23"/>
                  </a:cubicBezTo>
                  <a:close/>
                  <a:moveTo>
                    <a:pt x="6376" y="50"/>
                  </a:moveTo>
                  <a:lnTo>
                    <a:pt x="6376" y="50"/>
                  </a:lnTo>
                  <a:cubicBezTo>
                    <a:pt x="6365" y="52"/>
                    <a:pt x="6349" y="51"/>
                    <a:pt x="6330" y="49"/>
                  </a:cubicBezTo>
                  <a:cubicBezTo>
                    <a:pt x="6344" y="49"/>
                    <a:pt x="6359" y="49"/>
                    <a:pt x="6376" y="50"/>
                  </a:cubicBezTo>
                  <a:close/>
                  <a:moveTo>
                    <a:pt x="5258" y="60"/>
                  </a:moveTo>
                  <a:lnTo>
                    <a:pt x="5258" y="60"/>
                  </a:lnTo>
                  <a:cubicBezTo>
                    <a:pt x="5244" y="61"/>
                    <a:pt x="5216" y="64"/>
                    <a:pt x="5205" y="61"/>
                  </a:cubicBezTo>
                  <a:cubicBezTo>
                    <a:pt x="5222" y="55"/>
                    <a:pt x="5234" y="58"/>
                    <a:pt x="5258" y="60"/>
                  </a:cubicBezTo>
                  <a:close/>
                  <a:moveTo>
                    <a:pt x="4523" y="61"/>
                  </a:moveTo>
                  <a:lnTo>
                    <a:pt x="4523" y="61"/>
                  </a:lnTo>
                  <a:lnTo>
                    <a:pt x="4572" y="65"/>
                  </a:lnTo>
                  <a:cubicBezTo>
                    <a:pt x="4513" y="71"/>
                    <a:pt x="4470" y="69"/>
                    <a:pt x="4516" y="75"/>
                  </a:cubicBezTo>
                  <a:cubicBezTo>
                    <a:pt x="4523" y="61"/>
                    <a:pt x="4707" y="74"/>
                    <a:pt x="4714" y="60"/>
                  </a:cubicBezTo>
                  <a:lnTo>
                    <a:pt x="4747" y="63"/>
                  </a:lnTo>
                  <a:cubicBezTo>
                    <a:pt x="4737" y="63"/>
                    <a:pt x="4736" y="64"/>
                    <a:pt x="4727" y="64"/>
                  </a:cubicBezTo>
                  <a:cubicBezTo>
                    <a:pt x="4790" y="70"/>
                    <a:pt x="4774" y="54"/>
                    <a:pt x="4855" y="56"/>
                  </a:cubicBezTo>
                  <a:cubicBezTo>
                    <a:pt x="4883" y="57"/>
                    <a:pt x="4903" y="59"/>
                    <a:pt x="4884" y="61"/>
                  </a:cubicBezTo>
                  <a:lnTo>
                    <a:pt x="4947" y="57"/>
                  </a:lnTo>
                  <a:cubicBezTo>
                    <a:pt x="4965" y="58"/>
                    <a:pt x="4961" y="60"/>
                    <a:pt x="4942" y="60"/>
                  </a:cubicBezTo>
                  <a:lnTo>
                    <a:pt x="5039" y="59"/>
                  </a:lnTo>
                  <a:lnTo>
                    <a:pt x="5038" y="59"/>
                  </a:lnTo>
                  <a:cubicBezTo>
                    <a:pt x="5052" y="57"/>
                    <a:pt x="5083" y="54"/>
                    <a:pt x="5098" y="52"/>
                  </a:cubicBezTo>
                  <a:cubicBezTo>
                    <a:pt x="5122" y="54"/>
                    <a:pt x="5086" y="54"/>
                    <a:pt x="5092" y="56"/>
                  </a:cubicBezTo>
                  <a:lnTo>
                    <a:pt x="5145" y="52"/>
                  </a:lnTo>
                  <a:cubicBezTo>
                    <a:pt x="5167" y="56"/>
                    <a:pt x="5123" y="59"/>
                    <a:pt x="5086" y="59"/>
                  </a:cubicBezTo>
                  <a:cubicBezTo>
                    <a:pt x="5136" y="73"/>
                    <a:pt x="5130" y="55"/>
                    <a:pt x="5238" y="64"/>
                  </a:cubicBezTo>
                  <a:lnTo>
                    <a:pt x="5187" y="65"/>
                  </a:lnTo>
                  <a:cubicBezTo>
                    <a:pt x="5220" y="73"/>
                    <a:pt x="5259" y="70"/>
                    <a:pt x="5316" y="75"/>
                  </a:cubicBezTo>
                  <a:cubicBezTo>
                    <a:pt x="5302" y="73"/>
                    <a:pt x="5202" y="63"/>
                    <a:pt x="5260" y="60"/>
                  </a:cubicBezTo>
                  <a:cubicBezTo>
                    <a:pt x="5276" y="61"/>
                    <a:pt x="5298" y="61"/>
                    <a:pt x="5329" y="59"/>
                  </a:cubicBezTo>
                  <a:cubicBezTo>
                    <a:pt x="5329" y="63"/>
                    <a:pt x="5359" y="62"/>
                    <a:pt x="5398" y="62"/>
                  </a:cubicBezTo>
                  <a:lnTo>
                    <a:pt x="5395" y="69"/>
                  </a:lnTo>
                  <a:cubicBezTo>
                    <a:pt x="5436" y="67"/>
                    <a:pt x="5433" y="64"/>
                    <a:pt x="5457" y="61"/>
                  </a:cubicBezTo>
                  <a:cubicBezTo>
                    <a:pt x="5503" y="61"/>
                    <a:pt x="5513" y="66"/>
                    <a:pt x="5523" y="71"/>
                  </a:cubicBezTo>
                  <a:cubicBezTo>
                    <a:pt x="5597" y="72"/>
                    <a:pt x="5473" y="63"/>
                    <a:pt x="5560" y="62"/>
                  </a:cubicBezTo>
                  <a:cubicBezTo>
                    <a:pt x="5621" y="64"/>
                    <a:pt x="5664" y="62"/>
                    <a:pt x="5737" y="58"/>
                  </a:cubicBezTo>
                  <a:cubicBezTo>
                    <a:pt x="5780" y="60"/>
                    <a:pt x="5730" y="62"/>
                    <a:pt x="5745" y="64"/>
                  </a:cubicBezTo>
                  <a:lnTo>
                    <a:pt x="5783" y="59"/>
                  </a:lnTo>
                  <a:cubicBezTo>
                    <a:pt x="5792" y="59"/>
                    <a:pt x="5789" y="60"/>
                    <a:pt x="5788" y="61"/>
                  </a:cubicBezTo>
                  <a:cubicBezTo>
                    <a:pt x="5820" y="59"/>
                    <a:pt x="5790" y="55"/>
                    <a:pt x="5841" y="53"/>
                  </a:cubicBezTo>
                  <a:cubicBezTo>
                    <a:pt x="5854" y="46"/>
                    <a:pt x="5944" y="64"/>
                    <a:pt x="6006" y="56"/>
                  </a:cubicBezTo>
                  <a:cubicBezTo>
                    <a:pt x="6021" y="58"/>
                    <a:pt x="5999" y="60"/>
                    <a:pt x="6003" y="62"/>
                  </a:cubicBezTo>
                  <a:cubicBezTo>
                    <a:pt x="6089" y="57"/>
                    <a:pt x="6077" y="59"/>
                    <a:pt x="6147" y="52"/>
                  </a:cubicBezTo>
                  <a:lnTo>
                    <a:pt x="6206" y="56"/>
                  </a:lnTo>
                  <a:cubicBezTo>
                    <a:pt x="6163" y="51"/>
                    <a:pt x="6219" y="45"/>
                    <a:pt x="6268" y="41"/>
                  </a:cubicBezTo>
                  <a:cubicBezTo>
                    <a:pt x="6252" y="38"/>
                    <a:pt x="6239" y="36"/>
                    <a:pt x="6230" y="35"/>
                  </a:cubicBezTo>
                  <a:lnTo>
                    <a:pt x="6308" y="32"/>
                  </a:lnTo>
                  <a:cubicBezTo>
                    <a:pt x="6318" y="33"/>
                    <a:pt x="6310" y="35"/>
                    <a:pt x="6297" y="38"/>
                  </a:cubicBezTo>
                  <a:lnTo>
                    <a:pt x="6311" y="36"/>
                  </a:lnTo>
                  <a:cubicBezTo>
                    <a:pt x="6339" y="39"/>
                    <a:pt x="6325" y="43"/>
                    <a:pt x="6305" y="46"/>
                  </a:cubicBezTo>
                  <a:lnTo>
                    <a:pt x="6277" y="42"/>
                  </a:lnTo>
                  <a:cubicBezTo>
                    <a:pt x="6257" y="46"/>
                    <a:pt x="6239" y="50"/>
                    <a:pt x="6243" y="54"/>
                  </a:cubicBezTo>
                  <a:cubicBezTo>
                    <a:pt x="6248" y="53"/>
                    <a:pt x="6258" y="53"/>
                    <a:pt x="6269" y="52"/>
                  </a:cubicBezTo>
                  <a:cubicBezTo>
                    <a:pt x="6264" y="53"/>
                    <a:pt x="6261" y="54"/>
                    <a:pt x="6263" y="55"/>
                  </a:cubicBezTo>
                  <a:cubicBezTo>
                    <a:pt x="6266" y="56"/>
                    <a:pt x="6274" y="54"/>
                    <a:pt x="6287" y="53"/>
                  </a:cubicBezTo>
                  <a:lnTo>
                    <a:pt x="6304" y="60"/>
                  </a:lnTo>
                  <a:lnTo>
                    <a:pt x="6309" y="57"/>
                  </a:lnTo>
                  <a:lnTo>
                    <a:pt x="6411" y="62"/>
                  </a:lnTo>
                  <a:cubicBezTo>
                    <a:pt x="6485" y="55"/>
                    <a:pt x="6548" y="44"/>
                    <a:pt x="6665" y="41"/>
                  </a:cubicBezTo>
                  <a:cubicBezTo>
                    <a:pt x="6636" y="47"/>
                    <a:pt x="6659" y="50"/>
                    <a:pt x="6657" y="56"/>
                  </a:cubicBezTo>
                  <a:cubicBezTo>
                    <a:pt x="6625" y="50"/>
                    <a:pt x="6567" y="59"/>
                    <a:pt x="6507" y="58"/>
                  </a:cubicBezTo>
                  <a:cubicBezTo>
                    <a:pt x="6538" y="58"/>
                    <a:pt x="6531" y="61"/>
                    <a:pt x="6523" y="62"/>
                  </a:cubicBezTo>
                  <a:lnTo>
                    <a:pt x="6631" y="57"/>
                  </a:lnTo>
                  <a:cubicBezTo>
                    <a:pt x="6628" y="62"/>
                    <a:pt x="6654" y="60"/>
                    <a:pt x="6682" y="63"/>
                  </a:cubicBezTo>
                  <a:cubicBezTo>
                    <a:pt x="6660" y="52"/>
                    <a:pt x="6762" y="56"/>
                    <a:pt x="6806" y="53"/>
                  </a:cubicBezTo>
                  <a:cubicBezTo>
                    <a:pt x="6808" y="56"/>
                    <a:pt x="6798" y="60"/>
                    <a:pt x="6744" y="59"/>
                  </a:cubicBezTo>
                  <a:cubicBezTo>
                    <a:pt x="6803" y="67"/>
                    <a:pt x="6821" y="47"/>
                    <a:pt x="6879" y="54"/>
                  </a:cubicBezTo>
                  <a:cubicBezTo>
                    <a:pt x="6865" y="54"/>
                    <a:pt x="6858" y="53"/>
                    <a:pt x="6853" y="55"/>
                  </a:cubicBezTo>
                  <a:cubicBezTo>
                    <a:pt x="6884" y="52"/>
                    <a:pt x="6958" y="55"/>
                    <a:pt x="6941" y="58"/>
                  </a:cubicBezTo>
                  <a:lnTo>
                    <a:pt x="6928" y="58"/>
                  </a:lnTo>
                  <a:cubicBezTo>
                    <a:pt x="7014" y="59"/>
                    <a:pt x="7191" y="58"/>
                    <a:pt x="7204" y="50"/>
                  </a:cubicBezTo>
                  <a:cubicBezTo>
                    <a:pt x="7205" y="51"/>
                    <a:pt x="7193" y="60"/>
                    <a:pt x="7188" y="62"/>
                  </a:cubicBezTo>
                  <a:lnTo>
                    <a:pt x="7342" y="33"/>
                  </a:lnTo>
                  <a:cubicBezTo>
                    <a:pt x="7329" y="41"/>
                    <a:pt x="7381" y="58"/>
                    <a:pt x="7309" y="62"/>
                  </a:cubicBezTo>
                  <a:cubicBezTo>
                    <a:pt x="7330" y="63"/>
                    <a:pt x="7355" y="65"/>
                    <a:pt x="7399" y="62"/>
                  </a:cubicBezTo>
                  <a:cubicBezTo>
                    <a:pt x="7385" y="61"/>
                    <a:pt x="7364" y="51"/>
                    <a:pt x="7383" y="51"/>
                  </a:cubicBezTo>
                  <a:cubicBezTo>
                    <a:pt x="7436" y="59"/>
                    <a:pt x="7420" y="55"/>
                    <a:pt x="7485" y="62"/>
                  </a:cubicBezTo>
                  <a:cubicBezTo>
                    <a:pt x="7463" y="61"/>
                    <a:pt x="7487" y="49"/>
                    <a:pt x="7520" y="50"/>
                  </a:cubicBezTo>
                  <a:cubicBezTo>
                    <a:pt x="7515" y="51"/>
                    <a:pt x="7523" y="61"/>
                    <a:pt x="7511" y="62"/>
                  </a:cubicBezTo>
                  <a:lnTo>
                    <a:pt x="7594" y="51"/>
                  </a:lnTo>
                  <a:cubicBezTo>
                    <a:pt x="7573" y="53"/>
                    <a:pt x="7590" y="61"/>
                    <a:pt x="7609" y="64"/>
                  </a:cubicBezTo>
                  <a:cubicBezTo>
                    <a:pt x="7600" y="62"/>
                    <a:pt x="7680" y="64"/>
                    <a:pt x="7702" y="63"/>
                  </a:cubicBezTo>
                  <a:lnTo>
                    <a:pt x="7667" y="61"/>
                  </a:lnTo>
                  <a:cubicBezTo>
                    <a:pt x="7761" y="63"/>
                    <a:pt x="7760" y="45"/>
                    <a:pt x="7853" y="46"/>
                  </a:cubicBezTo>
                  <a:cubicBezTo>
                    <a:pt x="7842" y="48"/>
                    <a:pt x="7825" y="60"/>
                    <a:pt x="7872" y="62"/>
                  </a:cubicBezTo>
                  <a:cubicBezTo>
                    <a:pt x="7894" y="56"/>
                    <a:pt x="7968" y="34"/>
                    <a:pt x="8050" y="29"/>
                  </a:cubicBezTo>
                  <a:lnTo>
                    <a:pt x="8066" y="33"/>
                  </a:lnTo>
                  <a:lnTo>
                    <a:pt x="8129" y="29"/>
                  </a:lnTo>
                  <a:cubicBezTo>
                    <a:pt x="8090" y="38"/>
                    <a:pt x="7980" y="56"/>
                    <a:pt x="7919" y="63"/>
                  </a:cubicBezTo>
                  <a:cubicBezTo>
                    <a:pt x="7954" y="66"/>
                    <a:pt x="7929" y="67"/>
                    <a:pt x="7982" y="67"/>
                  </a:cubicBezTo>
                  <a:cubicBezTo>
                    <a:pt x="8000" y="70"/>
                    <a:pt x="7953" y="72"/>
                    <a:pt x="7938" y="72"/>
                  </a:cubicBezTo>
                  <a:lnTo>
                    <a:pt x="8060" y="74"/>
                  </a:lnTo>
                  <a:cubicBezTo>
                    <a:pt x="8054" y="67"/>
                    <a:pt x="8153" y="67"/>
                    <a:pt x="8149" y="62"/>
                  </a:cubicBezTo>
                  <a:lnTo>
                    <a:pt x="8016" y="68"/>
                  </a:lnTo>
                  <a:cubicBezTo>
                    <a:pt x="8011" y="62"/>
                    <a:pt x="8093" y="49"/>
                    <a:pt x="8179" y="51"/>
                  </a:cubicBezTo>
                  <a:cubicBezTo>
                    <a:pt x="8201" y="53"/>
                    <a:pt x="8163" y="63"/>
                    <a:pt x="8165" y="65"/>
                  </a:cubicBezTo>
                  <a:cubicBezTo>
                    <a:pt x="8176" y="63"/>
                    <a:pt x="8247" y="61"/>
                    <a:pt x="8255" y="62"/>
                  </a:cubicBezTo>
                  <a:lnTo>
                    <a:pt x="8218" y="66"/>
                  </a:lnTo>
                  <a:cubicBezTo>
                    <a:pt x="8266" y="69"/>
                    <a:pt x="8297" y="57"/>
                    <a:pt x="8355" y="64"/>
                  </a:cubicBezTo>
                  <a:cubicBezTo>
                    <a:pt x="8375" y="64"/>
                    <a:pt x="8414" y="73"/>
                    <a:pt x="8418" y="69"/>
                  </a:cubicBezTo>
                  <a:cubicBezTo>
                    <a:pt x="8385" y="61"/>
                    <a:pt x="8379" y="37"/>
                    <a:pt x="8401" y="31"/>
                  </a:cubicBezTo>
                  <a:cubicBezTo>
                    <a:pt x="8408" y="31"/>
                    <a:pt x="8505" y="38"/>
                    <a:pt x="8528" y="42"/>
                  </a:cubicBezTo>
                  <a:cubicBezTo>
                    <a:pt x="8561" y="48"/>
                    <a:pt x="8479" y="57"/>
                    <a:pt x="8507" y="62"/>
                  </a:cubicBezTo>
                  <a:cubicBezTo>
                    <a:pt x="8508" y="60"/>
                    <a:pt x="8526" y="58"/>
                    <a:pt x="8534" y="57"/>
                  </a:cubicBezTo>
                  <a:cubicBezTo>
                    <a:pt x="8555" y="59"/>
                    <a:pt x="8525" y="63"/>
                    <a:pt x="8571" y="62"/>
                  </a:cubicBezTo>
                  <a:cubicBezTo>
                    <a:pt x="8578" y="55"/>
                    <a:pt x="8664" y="63"/>
                    <a:pt x="8592" y="56"/>
                  </a:cubicBezTo>
                  <a:cubicBezTo>
                    <a:pt x="8637" y="55"/>
                    <a:pt x="8640" y="58"/>
                    <a:pt x="8692" y="58"/>
                  </a:cubicBezTo>
                  <a:cubicBezTo>
                    <a:pt x="8675" y="53"/>
                    <a:pt x="8739" y="43"/>
                    <a:pt x="8784" y="41"/>
                  </a:cubicBezTo>
                  <a:cubicBezTo>
                    <a:pt x="8781" y="42"/>
                    <a:pt x="8791" y="45"/>
                    <a:pt x="8796" y="46"/>
                  </a:cubicBezTo>
                  <a:cubicBezTo>
                    <a:pt x="8888" y="47"/>
                    <a:pt x="8937" y="50"/>
                    <a:pt x="9022" y="50"/>
                  </a:cubicBezTo>
                  <a:cubicBezTo>
                    <a:pt x="9030" y="52"/>
                    <a:pt x="9071" y="54"/>
                    <a:pt x="9054" y="57"/>
                  </a:cubicBezTo>
                  <a:cubicBezTo>
                    <a:pt x="9066" y="56"/>
                    <a:pt x="9077" y="53"/>
                    <a:pt x="9103" y="53"/>
                  </a:cubicBezTo>
                  <a:cubicBezTo>
                    <a:pt x="9154" y="59"/>
                    <a:pt x="9045" y="54"/>
                    <a:pt x="9084" y="61"/>
                  </a:cubicBezTo>
                  <a:cubicBezTo>
                    <a:pt x="9087" y="57"/>
                    <a:pt x="9152" y="56"/>
                    <a:pt x="9189" y="53"/>
                  </a:cubicBezTo>
                  <a:cubicBezTo>
                    <a:pt x="9178" y="47"/>
                    <a:pt x="9103" y="52"/>
                    <a:pt x="9065" y="54"/>
                  </a:cubicBezTo>
                  <a:cubicBezTo>
                    <a:pt x="9065" y="46"/>
                    <a:pt x="9130" y="37"/>
                    <a:pt x="9219" y="33"/>
                  </a:cubicBezTo>
                  <a:cubicBezTo>
                    <a:pt x="9290" y="31"/>
                    <a:pt x="9250" y="39"/>
                    <a:pt x="9262" y="38"/>
                  </a:cubicBezTo>
                  <a:cubicBezTo>
                    <a:pt x="9395" y="39"/>
                    <a:pt x="9376" y="23"/>
                    <a:pt x="9486" y="29"/>
                  </a:cubicBezTo>
                  <a:cubicBezTo>
                    <a:pt x="9530" y="35"/>
                    <a:pt x="9488" y="40"/>
                    <a:pt x="9498" y="44"/>
                  </a:cubicBezTo>
                  <a:cubicBezTo>
                    <a:pt x="9440" y="46"/>
                    <a:pt x="9409" y="40"/>
                    <a:pt x="9370" y="40"/>
                  </a:cubicBezTo>
                  <a:lnTo>
                    <a:pt x="9418" y="43"/>
                  </a:lnTo>
                  <a:cubicBezTo>
                    <a:pt x="9400" y="45"/>
                    <a:pt x="9361" y="46"/>
                    <a:pt x="9340" y="45"/>
                  </a:cubicBezTo>
                  <a:cubicBezTo>
                    <a:pt x="9377" y="50"/>
                    <a:pt x="9565" y="46"/>
                    <a:pt x="9668" y="51"/>
                  </a:cubicBezTo>
                  <a:cubicBezTo>
                    <a:pt x="9686" y="49"/>
                    <a:pt x="9718" y="47"/>
                    <a:pt x="9703" y="45"/>
                  </a:cubicBezTo>
                  <a:lnTo>
                    <a:pt x="9670" y="45"/>
                  </a:lnTo>
                  <a:cubicBezTo>
                    <a:pt x="9640" y="41"/>
                    <a:pt x="9732" y="39"/>
                    <a:pt x="9690" y="37"/>
                  </a:cubicBezTo>
                  <a:cubicBezTo>
                    <a:pt x="9734" y="34"/>
                    <a:pt x="9783" y="29"/>
                    <a:pt x="9844" y="32"/>
                  </a:cubicBezTo>
                  <a:lnTo>
                    <a:pt x="9856" y="38"/>
                  </a:lnTo>
                  <a:cubicBezTo>
                    <a:pt x="9854" y="36"/>
                    <a:pt x="9816" y="35"/>
                    <a:pt x="9798" y="36"/>
                  </a:cubicBezTo>
                  <a:cubicBezTo>
                    <a:pt x="9824" y="34"/>
                    <a:pt x="9892" y="45"/>
                    <a:pt x="9920" y="37"/>
                  </a:cubicBezTo>
                  <a:lnTo>
                    <a:pt x="9877" y="32"/>
                  </a:lnTo>
                  <a:cubicBezTo>
                    <a:pt x="9921" y="29"/>
                    <a:pt x="9975" y="23"/>
                    <a:pt x="10030" y="25"/>
                  </a:cubicBezTo>
                  <a:cubicBezTo>
                    <a:pt x="10005" y="19"/>
                    <a:pt x="10017" y="26"/>
                    <a:pt x="9979" y="18"/>
                  </a:cubicBezTo>
                  <a:cubicBezTo>
                    <a:pt x="10012" y="27"/>
                    <a:pt x="9839" y="18"/>
                    <a:pt x="9893" y="27"/>
                  </a:cubicBezTo>
                  <a:cubicBezTo>
                    <a:pt x="9854" y="19"/>
                    <a:pt x="9825" y="24"/>
                    <a:pt x="9773" y="16"/>
                  </a:cubicBezTo>
                  <a:cubicBezTo>
                    <a:pt x="9774" y="18"/>
                    <a:pt x="9791" y="20"/>
                    <a:pt x="9746" y="19"/>
                  </a:cubicBezTo>
                  <a:cubicBezTo>
                    <a:pt x="9743" y="20"/>
                    <a:pt x="9739" y="21"/>
                    <a:pt x="9735" y="21"/>
                  </a:cubicBezTo>
                  <a:lnTo>
                    <a:pt x="9732" y="21"/>
                  </a:lnTo>
                  <a:lnTo>
                    <a:pt x="9735" y="21"/>
                  </a:lnTo>
                  <a:cubicBezTo>
                    <a:pt x="9733" y="21"/>
                    <a:pt x="9733" y="22"/>
                    <a:pt x="9736" y="21"/>
                  </a:cubicBezTo>
                  <a:cubicBezTo>
                    <a:pt x="9747" y="22"/>
                    <a:pt x="9756" y="23"/>
                    <a:pt x="9759" y="24"/>
                  </a:cubicBezTo>
                  <a:cubicBezTo>
                    <a:pt x="9736" y="29"/>
                    <a:pt x="9664" y="29"/>
                    <a:pt x="9639" y="31"/>
                  </a:cubicBezTo>
                  <a:cubicBezTo>
                    <a:pt x="9612" y="30"/>
                    <a:pt x="9651" y="29"/>
                    <a:pt x="9636" y="27"/>
                  </a:cubicBezTo>
                  <a:lnTo>
                    <a:pt x="9599" y="30"/>
                  </a:lnTo>
                  <a:cubicBezTo>
                    <a:pt x="9596" y="26"/>
                    <a:pt x="9527" y="23"/>
                    <a:pt x="9591" y="20"/>
                  </a:cubicBezTo>
                  <a:lnTo>
                    <a:pt x="9534" y="20"/>
                  </a:lnTo>
                  <a:cubicBezTo>
                    <a:pt x="9500" y="17"/>
                    <a:pt x="9453" y="16"/>
                    <a:pt x="9425" y="18"/>
                  </a:cubicBezTo>
                  <a:cubicBezTo>
                    <a:pt x="9398" y="17"/>
                    <a:pt x="9356" y="23"/>
                    <a:pt x="9380" y="19"/>
                  </a:cubicBezTo>
                  <a:lnTo>
                    <a:pt x="9290" y="22"/>
                  </a:lnTo>
                  <a:lnTo>
                    <a:pt x="9289" y="21"/>
                  </a:lnTo>
                  <a:cubicBezTo>
                    <a:pt x="9200" y="20"/>
                    <a:pt x="9106" y="28"/>
                    <a:pt x="9004" y="20"/>
                  </a:cubicBezTo>
                  <a:cubicBezTo>
                    <a:pt x="8974" y="21"/>
                    <a:pt x="8944" y="22"/>
                    <a:pt x="8893" y="21"/>
                  </a:cubicBezTo>
                  <a:lnTo>
                    <a:pt x="8884" y="17"/>
                  </a:lnTo>
                  <a:cubicBezTo>
                    <a:pt x="8845" y="18"/>
                    <a:pt x="8768" y="13"/>
                    <a:pt x="8752" y="17"/>
                  </a:cubicBezTo>
                  <a:cubicBezTo>
                    <a:pt x="8710" y="7"/>
                    <a:pt x="8565" y="14"/>
                    <a:pt x="8498" y="12"/>
                  </a:cubicBezTo>
                  <a:lnTo>
                    <a:pt x="8495" y="17"/>
                  </a:lnTo>
                  <a:cubicBezTo>
                    <a:pt x="8449" y="17"/>
                    <a:pt x="8404" y="18"/>
                    <a:pt x="8346" y="20"/>
                  </a:cubicBezTo>
                  <a:lnTo>
                    <a:pt x="8350" y="25"/>
                  </a:lnTo>
                  <a:cubicBezTo>
                    <a:pt x="8300" y="28"/>
                    <a:pt x="8222" y="21"/>
                    <a:pt x="8143" y="22"/>
                  </a:cubicBezTo>
                  <a:cubicBezTo>
                    <a:pt x="8149" y="20"/>
                    <a:pt x="8169" y="20"/>
                    <a:pt x="8183" y="21"/>
                  </a:cubicBezTo>
                  <a:cubicBezTo>
                    <a:pt x="8089" y="11"/>
                    <a:pt x="7984" y="28"/>
                    <a:pt x="7899" y="21"/>
                  </a:cubicBezTo>
                  <a:cubicBezTo>
                    <a:pt x="7878" y="22"/>
                    <a:pt x="7862" y="22"/>
                    <a:pt x="7848" y="21"/>
                  </a:cubicBezTo>
                  <a:cubicBezTo>
                    <a:pt x="7850" y="21"/>
                    <a:pt x="7851" y="21"/>
                    <a:pt x="7853" y="20"/>
                  </a:cubicBezTo>
                  <a:lnTo>
                    <a:pt x="7844" y="20"/>
                  </a:lnTo>
                  <a:lnTo>
                    <a:pt x="7815" y="18"/>
                  </a:lnTo>
                  <a:cubicBezTo>
                    <a:pt x="7823" y="19"/>
                    <a:pt x="7832" y="20"/>
                    <a:pt x="7839" y="20"/>
                  </a:cubicBezTo>
                  <a:cubicBezTo>
                    <a:pt x="7823" y="20"/>
                    <a:pt x="7798" y="21"/>
                    <a:pt x="7774" y="22"/>
                  </a:cubicBezTo>
                  <a:lnTo>
                    <a:pt x="7763" y="17"/>
                  </a:lnTo>
                  <a:lnTo>
                    <a:pt x="7758" y="17"/>
                  </a:lnTo>
                  <a:cubicBezTo>
                    <a:pt x="7734" y="15"/>
                    <a:pt x="7739" y="19"/>
                    <a:pt x="7751" y="23"/>
                  </a:cubicBezTo>
                  <a:cubicBezTo>
                    <a:pt x="7739" y="24"/>
                    <a:pt x="7728" y="25"/>
                    <a:pt x="7719" y="26"/>
                  </a:cubicBezTo>
                  <a:cubicBezTo>
                    <a:pt x="7700" y="18"/>
                    <a:pt x="7655" y="29"/>
                    <a:pt x="7629" y="20"/>
                  </a:cubicBezTo>
                  <a:cubicBezTo>
                    <a:pt x="7612" y="24"/>
                    <a:pt x="7506" y="23"/>
                    <a:pt x="7493" y="32"/>
                  </a:cubicBezTo>
                  <a:cubicBezTo>
                    <a:pt x="7492" y="30"/>
                    <a:pt x="7485" y="30"/>
                    <a:pt x="7498" y="30"/>
                  </a:cubicBezTo>
                  <a:cubicBezTo>
                    <a:pt x="7471" y="29"/>
                    <a:pt x="7444" y="28"/>
                    <a:pt x="7420" y="30"/>
                  </a:cubicBezTo>
                  <a:lnTo>
                    <a:pt x="7408" y="24"/>
                  </a:lnTo>
                  <a:lnTo>
                    <a:pt x="7349" y="32"/>
                  </a:lnTo>
                  <a:cubicBezTo>
                    <a:pt x="7313" y="28"/>
                    <a:pt x="7298" y="26"/>
                    <a:pt x="7334" y="21"/>
                  </a:cubicBezTo>
                  <a:cubicBezTo>
                    <a:pt x="7247" y="28"/>
                    <a:pt x="7263" y="24"/>
                    <a:pt x="7190" y="31"/>
                  </a:cubicBezTo>
                  <a:lnTo>
                    <a:pt x="7194" y="27"/>
                  </a:lnTo>
                  <a:cubicBezTo>
                    <a:pt x="7167" y="27"/>
                    <a:pt x="7125" y="32"/>
                    <a:pt x="7109" y="29"/>
                  </a:cubicBezTo>
                  <a:cubicBezTo>
                    <a:pt x="7051" y="21"/>
                    <a:pt x="6819" y="27"/>
                    <a:pt x="6668" y="20"/>
                  </a:cubicBezTo>
                  <a:cubicBezTo>
                    <a:pt x="6697" y="32"/>
                    <a:pt x="6598" y="14"/>
                    <a:pt x="6592" y="24"/>
                  </a:cubicBezTo>
                  <a:cubicBezTo>
                    <a:pt x="6583" y="21"/>
                    <a:pt x="6562" y="19"/>
                    <a:pt x="6586" y="17"/>
                  </a:cubicBezTo>
                  <a:cubicBezTo>
                    <a:pt x="6509" y="19"/>
                    <a:pt x="6471" y="12"/>
                    <a:pt x="6418" y="20"/>
                  </a:cubicBezTo>
                  <a:cubicBezTo>
                    <a:pt x="6409" y="17"/>
                    <a:pt x="6434" y="16"/>
                    <a:pt x="6426" y="14"/>
                  </a:cubicBezTo>
                  <a:cubicBezTo>
                    <a:pt x="6420" y="14"/>
                    <a:pt x="6402" y="16"/>
                    <a:pt x="6394" y="15"/>
                  </a:cubicBezTo>
                  <a:cubicBezTo>
                    <a:pt x="6386" y="13"/>
                    <a:pt x="6405" y="12"/>
                    <a:pt x="6417" y="11"/>
                  </a:cubicBezTo>
                  <a:cubicBezTo>
                    <a:pt x="6339" y="11"/>
                    <a:pt x="6331" y="20"/>
                    <a:pt x="6325" y="28"/>
                  </a:cubicBezTo>
                  <a:cubicBezTo>
                    <a:pt x="6285" y="24"/>
                    <a:pt x="6265" y="25"/>
                    <a:pt x="6236" y="30"/>
                  </a:cubicBezTo>
                  <a:cubicBezTo>
                    <a:pt x="6223" y="27"/>
                    <a:pt x="6199" y="24"/>
                    <a:pt x="6248" y="24"/>
                  </a:cubicBezTo>
                  <a:cubicBezTo>
                    <a:pt x="6221" y="23"/>
                    <a:pt x="6080" y="19"/>
                    <a:pt x="6078" y="26"/>
                  </a:cubicBezTo>
                  <a:cubicBezTo>
                    <a:pt x="6069" y="24"/>
                    <a:pt x="6039" y="25"/>
                    <a:pt x="6032" y="26"/>
                  </a:cubicBezTo>
                  <a:cubicBezTo>
                    <a:pt x="5970" y="25"/>
                    <a:pt x="5965" y="25"/>
                    <a:pt x="5904" y="25"/>
                  </a:cubicBezTo>
                  <a:lnTo>
                    <a:pt x="5921" y="26"/>
                  </a:lnTo>
                  <a:cubicBezTo>
                    <a:pt x="5897" y="34"/>
                    <a:pt x="5871" y="28"/>
                    <a:pt x="5822" y="29"/>
                  </a:cubicBezTo>
                  <a:lnTo>
                    <a:pt x="5823" y="28"/>
                  </a:lnTo>
                  <a:cubicBezTo>
                    <a:pt x="5711" y="22"/>
                    <a:pt x="5775" y="31"/>
                    <a:pt x="5665" y="24"/>
                  </a:cubicBezTo>
                  <a:lnTo>
                    <a:pt x="5671" y="29"/>
                  </a:lnTo>
                  <a:cubicBezTo>
                    <a:pt x="5660" y="39"/>
                    <a:pt x="5573" y="22"/>
                    <a:pt x="5509" y="26"/>
                  </a:cubicBezTo>
                  <a:lnTo>
                    <a:pt x="5532" y="29"/>
                  </a:lnTo>
                  <a:cubicBezTo>
                    <a:pt x="5497" y="33"/>
                    <a:pt x="5434" y="15"/>
                    <a:pt x="5399" y="13"/>
                  </a:cubicBezTo>
                  <a:cubicBezTo>
                    <a:pt x="5391" y="12"/>
                    <a:pt x="5411" y="12"/>
                    <a:pt x="5422" y="11"/>
                  </a:cubicBezTo>
                  <a:cubicBezTo>
                    <a:pt x="5330" y="6"/>
                    <a:pt x="5410" y="17"/>
                    <a:pt x="5341" y="19"/>
                  </a:cubicBezTo>
                  <a:cubicBezTo>
                    <a:pt x="5328" y="15"/>
                    <a:pt x="5357" y="10"/>
                    <a:pt x="5311" y="9"/>
                  </a:cubicBezTo>
                  <a:cubicBezTo>
                    <a:pt x="5288" y="7"/>
                    <a:pt x="5177" y="20"/>
                    <a:pt x="5114" y="13"/>
                  </a:cubicBezTo>
                  <a:cubicBezTo>
                    <a:pt x="5128" y="16"/>
                    <a:pt x="5142" y="19"/>
                    <a:pt x="5110" y="21"/>
                  </a:cubicBezTo>
                  <a:cubicBezTo>
                    <a:pt x="5061" y="21"/>
                    <a:pt x="4978" y="10"/>
                    <a:pt x="4934" y="19"/>
                  </a:cubicBezTo>
                  <a:cubicBezTo>
                    <a:pt x="4928" y="18"/>
                    <a:pt x="4925" y="17"/>
                    <a:pt x="4925" y="16"/>
                  </a:cubicBezTo>
                  <a:cubicBezTo>
                    <a:pt x="4888" y="19"/>
                    <a:pt x="4804" y="20"/>
                    <a:pt x="4781" y="24"/>
                  </a:cubicBezTo>
                  <a:cubicBezTo>
                    <a:pt x="4747" y="8"/>
                    <a:pt x="4549" y="32"/>
                    <a:pt x="4550" y="16"/>
                  </a:cubicBezTo>
                  <a:lnTo>
                    <a:pt x="4435" y="17"/>
                  </a:lnTo>
                  <a:lnTo>
                    <a:pt x="4438" y="15"/>
                  </a:lnTo>
                  <a:cubicBezTo>
                    <a:pt x="4365" y="14"/>
                    <a:pt x="4339" y="18"/>
                    <a:pt x="4313" y="22"/>
                  </a:cubicBezTo>
                  <a:cubicBezTo>
                    <a:pt x="4296" y="20"/>
                    <a:pt x="4309" y="19"/>
                    <a:pt x="4310" y="18"/>
                  </a:cubicBezTo>
                  <a:cubicBezTo>
                    <a:pt x="4203" y="15"/>
                    <a:pt x="4192" y="15"/>
                    <a:pt x="4102" y="23"/>
                  </a:cubicBezTo>
                  <a:lnTo>
                    <a:pt x="4093" y="18"/>
                  </a:lnTo>
                  <a:cubicBezTo>
                    <a:pt x="4068" y="21"/>
                    <a:pt x="3938" y="10"/>
                    <a:pt x="3833" y="15"/>
                  </a:cubicBezTo>
                  <a:cubicBezTo>
                    <a:pt x="3834" y="15"/>
                    <a:pt x="3836" y="14"/>
                    <a:pt x="3844" y="13"/>
                  </a:cubicBezTo>
                  <a:cubicBezTo>
                    <a:pt x="3726" y="19"/>
                    <a:pt x="3561" y="0"/>
                    <a:pt x="3518" y="17"/>
                  </a:cubicBezTo>
                  <a:lnTo>
                    <a:pt x="3439" y="21"/>
                  </a:lnTo>
                  <a:cubicBezTo>
                    <a:pt x="3540" y="23"/>
                    <a:pt x="3424" y="29"/>
                    <a:pt x="3466" y="32"/>
                  </a:cubicBezTo>
                  <a:cubicBezTo>
                    <a:pt x="3426" y="33"/>
                    <a:pt x="3363" y="27"/>
                    <a:pt x="3412" y="26"/>
                  </a:cubicBezTo>
                  <a:lnTo>
                    <a:pt x="3420" y="27"/>
                  </a:lnTo>
                  <a:cubicBezTo>
                    <a:pt x="3438" y="17"/>
                    <a:pt x="3294" y="23"/>
                    <a:pt x="3297" y="16"/>
                  </a:cubicBezTo>
                  <a:cubicBezTo>
                    <a:pt x="3098" y="17"/>
                    <a:pt x="2904" y="11"/>
                    <a:pt x="2718" y="10"/>
                  </a:cubicBezTo>
                  <a:lnTo>
                    <a:pt x="2740" y="18"/>
                  </a:lnTo>
                  <a:lnTo>
                    <a:pt x="2675" y="17"/>
                  </a:lnTo>
                  <a:cubicBezTo>
                    <a:pt x="2658" y="15"/>
                    <a:pt x="2652" y="11"/>
                    <a:pt x="2698" y="12"/>
                  </a:cubicBezTo>
                  <a:cubicBezTo>
                    <a:pt x="2674" y="8"/>
                    <a:pt x="2620" y="15"/>
                    <a:pt x="2619" y="17"/>
                  </a:cubicBezTo>
                  <a:cubicBezTo>
                    <a:pt x="2528" y="14"/>
                    <a:pt x="2655" y="9"/>
                    <a:pt x="2627" y="9"/>
                  </a:cubicBezTo>
                  <a:lnTo>
                    <a:pt x="2589" y="9"/>
                  </a:lnTo>
                  <a:lnTo>
                    <a:pt x="2597" y="9"/>
                  </a:lnTo>
                  <a:cubicBezTo>
                    <a:pt x="2567" y="12"/>
                    <a:pt x="2564" y="15"/>
                    <a:pt x="2508" y="15"/>
                  </a:cubicBezTo>
                  <a:cubicBezTo>
                    <a:pt x="2473" y="13"/>
                    <a:pt x="2490" y="10"/>
                    <a:pt x="2476" y="10"/>
                  </a:cubicBezTo>
                  <a:cubicBezTo>
                    <a:pt x="2477" y="10"/>
                    <a:pt x="2472" y="9"/>
                    <a:pt x="2455" y="10"/>
                  </a:cubicBezTo>
                  <a:lnTo>
                    <a:pt x="2373" y="9"/>
                  </a:lnTo>
                  <a:lnTo>
                    <a:pt x="2406" y="15"/>
                  </a:lnTo>
                  <a:cubicBezTo>
                    <a:pt x="2370" y="18"/>
                    <a:pt x="2329" y="15"/>
                    <a:pt x="2367" y="21"/>
                  </a:cubicBezTo>
                  <a:cubicBezTo>
                    <a:pt x="2311" y="11"/>
                    <a:pt x="2062" y="17"/>
                    <a:pt x="2028" y="14"/>
                  </a:cubicBezTo>
                  <a:cubicBezTo>
                    <a:pt x="1977" y="18"/>
                    <a:pt x="1927" y="18"/>
                    <a:pt x="1864" y="17"/>
                  </a:cubicBezTo>
                  <a:cubicBezTo>
                    <a:pt x="1880" y="19"/>
                    <a:pt x="1889" y="25"/>
                    <a:pt x="1836" y="24"/>
                  </a:cubicBezTo>
                  <a:cubicBezTo>
                    <a:pt x="1855" y="11"/>
                    <a:pt x="1737" y="18"/>
                    <a:pt x="1694" y="9"/>
                  </a:cubicBezTo>
                  <a:cubicBezTo>
                    <a:pt x="1733" y="15"/>
                    <a:pt x="1542" y="10"/>
                    <a:pt x="1603" y="19"/>
                  </a:cubicBezTo>
                  <a:cubicBezTo>
                    <a:pt x="1558" y="18"/>
                    <a:pt x="1600" y="14"/>
                    <a:pt x="1566" y="11"/>
                  </a:cubicBezTo>
                  <a:cubicBezTo>
                    <a:pt x="1460" y="16"/>
                    <a:pt x="1331" y="8"/>
                    <a:pt x="1200" y="9"/>
                  </a:cubicBezTo>
                  <a:cubicBezTo>
                    <a:pt x="1198" y="11"/>
                    <a:pt x="1220" y="13"/>
                    <a:pt x="1192" y="16"/>
                  </a:cubicBezTo>
                  <a:lnTo>
                    <a:pt x="1122" y="8"/>
                  </a:lnTo>
                  <a:cubicBezTo>
                    <a:pt x="1096" y="9"/>
                    <a:pt x="1098" y="17"/>
                    <a:pt x="1051" y="11"/>
                  </a:cubicBezTo>
                  <a:cubicBezTo>
                    <a:pt x="1058" y="13"/>
                    <a:pt x="1068" y="15"/>
                    <a:pt x="1050" y="15"/>
                  </a:cubicBezTo>
                  <a:cubicBezTo>
                    <a:pt x="792" y="7"/>
                    <a:pt x="524" y="22"/>
                    <a:pt x="262" y="7"/>
                  </a:cubicBezTo>
                  <a:cubicBezTo>
                    <a:pt x="297" y="9"/>
                    <a:pt x="274" y="10"/>
                    <a:pt x="247" y="10"/>
                  </a:cubicBezTo>
                  <a:cubicBezTo>
                    <a:pt x="264" y="11"/>
                    <a:pt x="246" y="14"/>
                    <a:pt x="250" y="17"/>
                  </a:cubicBezTo>
                  <a:lnTo>
                    <a:pt x="140" y="10"/>
                  </a:lnTo>
                  <a:cubicBezTo>
                    <a:pt x="120" y="17"/>
                    <a:pt x="23" y="10"/>
                    <a:pt x="11" y="17"/>
                  </a:cubicBezTo>
                  <a:lnTo>
                    <a:pt x="46" y="15"/>
                  </a:lnTo>
                  <a:cubicBezTo>
                    <a:pt x="0" y="23"/>
                    <a:pt x="111" y="32"/>
                    <a:pt x="104" y="42"/>
                  </a:cubicBezTo>
                  <a:cubicBezTo>
                    <a:pt x="156" y="33"/>
                    <a:pt x="240" y="55"/>
                    <a:pt x="325" y="43"/>
                  </a:cubicBezTo>
                  <a:cubicBezTo>
                    <a:pt x="344" y="45"/>
                    <a:pt x="309" y="46"/>
                    <a:pt x="319" y="48"/>
                  </a:cubicBezTo>
                  <a:cubicBezTo>
                    <a:pt x="340" y="44"/>
                    <a:pt x="366" y="43"/>
                    <a:pt x="414" y="45"/>
                  </a:cubicBezTo>
                  <a:lnTo>
                    <a:pt x="409" y="46"/>
                  </a:lnTo>
                  <a:cubicBezTo>
                    <a:pt x="544" y="45"/>
                    <a:pt x="602" y="49"/>
                    <a:pt x="754" y="52"/>
                  </a:cubicBezTo>
                  <a:lnTo>
                    <a:pt x="742" y="47"/>
                  </a:lnTo>
                  <a:cubicBezTo>
                    <a:pt x="775" y="48"/>
                    <a:pt x="782" y="49"/>
                    <a:pt x="797" y="50"/>
                  </a:cubicBezTo>
                  <a:cubicBezTo>
                    <a:pt x="835" y="43"/>
                    <a:pt x="706" y="50"/>
                    <a:pt x="740" y="42"/>
                  </a:cubicBezTo>
                  <a:cubicBezTo>
                    <a:pt x="783" y="52"/>
                    <a:pt x="970" y="42"/>
                    <a:pt x="999" y="53"/>
                  </a:cubicBezTo>
                  <a:cubicBezTo>
                    <a:pt x="1049" y="54"/>
                    <a:pt x="984" y="48"/>
                    <a:pt x="1034" y="48"/>
                  </a:cubicBezTo>
                  <a:lnTo>
                    <a:pt x="1048" y="51"/>
                  </a:lnTo>
                  <a:lnTo>
                    <a:pt x="1060" y="47"/>
                  </a:lnTo>
                  <a:cubicBezTo>
                    <a:pt x="1093" y="48"/>
                    <a:pt x="1110" y="52"/>
                    <a:pt x="1111" y="54"/>
                  </a:cubicBezTo>
                  <a:cubicBezTo>
                    <a:pt x="1103" y="54"/>
                    <a:pt x="1088" y="55"/>
                    <a:pt x="1080" y="55"/>
                  </a:cubicBezTo>
                  <a:cubicBezTo>
                    <a:pt x="1122" y="59"/>
                    <a:pt x="1200" y="54"/>
                    <a:pt x="1215" y="55"/>
                  </a:cubicBezTo>
                  <a:lnTo>
                    <a:pt x="1166" y="53"/>
                  </a:lnTo>
                  <a:cubicBezTo>
                    <a:pt x="1303" y="50"/>
                    <a:pt x="1470" y="55"/>
                    <a:pt x="1603" y="49"/>
                  </a:cubicBezTo>
                  <a:lnTo>
                    <a:pt x="1593" y="46"/>
                  </a:lnTo>
                  <a:cubicBezTo>
                    <a:pt x="1694" y="42"/>
                    <a:pt x="1674" y="49"/>
                    <a:pt x="1784" y="47"/>
                  </a:cubicBezTo>
                  <a:lnTo>
                    <a:pt x="1780" y="48"/>
                  </a:lnTo>
                  <a:cubicBezTo>
                    <a:pt x="1803" y="45"/>
                    <a:pt x="1832" y="44"/>
                    <a:pt x="1863" y="45"/>
                  </a:cubicBezTo>
                  <a:cubicBezTo>
                    <a:pt x="1835" y="47"/>
                    <a:pt x="1915" y="50"/>
                    <a:pt x="1879" y="53"/>
                  </a:cubicBezTo>
                  <a:cubicBezTo>
                    <a:pt x="1988" y="48"/>
                    <a:pt x="1933" y="49"/>
                    <a:pt x="2005" y="41"/>
                  </a:cubicBezTo>
                  <a:lnTo>
                    <a:pt x="2022" y="45"/>
                  </a:lnTo>
                  <a:cubicBezTo>
                    <a:pt x="2046" y="41"/>
                    <a:pt x="2048" y="40"/>
                    <a:pt x="2104" y="39"/>
                  </a:cubicBezTo>
                  <a:cubicBezTo>
                    <a:pt x="2058" y="42"/>
                    <a:pt x="2139" y="44"/>
                    <a:pt x="2088" y="49"/>
                  </a:cubicBezTo>
                  <a:cubicBezTo>
                    <a:pt x="2205" y="57"/>
                    <a:pt x="2261" y="41"/>
                    <a:pt x="2314" y="53"/>
                  </a:cubicBezTo>
                  <a:cubicBezTo>
                    <a:pt x="2368" y="42"/>
                    <a:pt x="2214" y="47"/>
                    <a:pt x="2244" y="45"/>
                  </a:cubicBezTo>
                  <a:cubicBezTo>
                    <a:pt x="2219" y="41"/>
                    <a:pt x="2288" y="37"/>
                    <a:pt x="2324" y="38"/>
                  </a:cubicBezTo>
                  <a:cubicBezTo>
                    <a:pt x="2361" y="38"/>
                    <a:pt x="2387" y="51"/>
                    <a:pt x="2481" y="51"/>
                  </a:cubicBezTo>
                  <a:cubicBezTo>
                    <a:pt x="2471" y="51"/>
                    <a:pt x="2471" y="52"/>
                    <a:pt x="2461" y="52"/>
                  </a:cubicBezTo>
                  <a:cubicBezTo>
                    <a:pt x="2496" y="55"/>
                    <a:pt x="2530" y="48"/>
                    <a:pt x="2573" y="53"/>
                  </a:cubicBezTo>
                  <a:cubicBezTo>
                    <a:pt x="2597" y="47"/>
                    <a:pt x="2628" y="53"/>
                    <a:pt x="2635" y="45"/>
                  </a:cubicBezTo>
                  <a:lnTo>
                    <a:pt x="2550" y="47"/>
                  </a:lnTo>
                  <a:cubicBezTo>
                    <a:pt x="2598" y="45"/>
                    <a:pt x="2644" y="36"/>
                    <a:pt x="2724" y="40"/>
                  </a:cubicBezTo>
                  <a:cubicBezTo>
                    <a:pt x="2718" y="42"/>
                    <a:pt x="2694" y="44"/>
                    <a:pt x="2677" y="45"/>
                  </a:cubicBezTo>
                  <a:cubicBezTo>
                    <a:pt x="2701" y="48"/>
                    <a:pt x="2722" y="44"/>
                    <a:pt x="2747" y="46"/>
                  </a:cubicBezTo>
                  <a:cubicBezTo>
                    <a:pt x="2740" y="54"/>
                    <a:pt x="2643" y="48"/>
                    <a:pt x="2591" y="54"/>
                  </a:cubicBezTo>
                  <a:cubicBezTo>
                    <a:pt x="2616" y="57"/>
                    <a:pt x="2689" y="48"/>
                    <a:pt x="2663" y="57"/>
                  </a:cubicBezTo>
                  <a:cubicBezTo>
                    <a:pt x="2700" y="46"/>
                    <a:pt x="2755" y="58"/>
                    <a:pt x="2818" y="50"/>
                  </a:cubicBezTo>
                  <a:lnTo>
                    <a:pt x="2814" y="55"/>
                  </a:lnTo>
                  <a:cubicBezTo>
                    <a:pt x="2824" y="54"/>
                    <a:pt x="2845" y="52"/>
                    <a:pt x="2863" y="52"/>
                  </a:cubicBezTo>
                  <a:lnTo>
                    <a:pt x="2830" y="58"/>
                  </a:lnTo>
                  <a:cubicBezTo>
                    <a:pt x="2881" y="53"/>
                    <a:pt x="2928" y="63"/>
                    <a:pt x="2977" y="60"/>
                  </a:cubicBezTo>
                  <a:cubicBezTo>
                    <a:pt x="2875" y="60"/>
                    <a:pt x="2954" y="54"/>
                    <a:pt x="2911" y="51"/>
                  </a:cubicBezTo>
                  <a:cubicBezTo>
                    <a:pt x="3038" y="45"/>
                    <a:pt x="2984" y="64"/>
                    <a:pt x="3126" y="62"/>
                  </a:cubicBezTo>
                  <a:cubicBezTo>
                    <a:pt x="3107" y="62"/>
                    <a:pt x="3054" y="58"/>
                    <a:pt x="3084" y="56"/>
                  </a:cubicBezTo>
                  <a:cubicBezTo>
                    <a:pt x="3111" y="57"/>
                    <a:pt x="3146" y="59"/>
                    <a:pt x="3163" y="62"/>
                  </a:cubicBezTo>
                  <a:cubicBezTo>
                    <a:pt x="3257" y="61"/>
                    <a:pt x="3149" y="57"/>
                    <a:pt x="3189" y="54"/>
                  </a:cubicBezTo>
                  <a:cubicBezTo>
                    <a:pt x="3221" y="60"/>
                    <a:pt x="3235" y="52"/>
                    <a:pt x="3276" y="50"/>
                  </a:cubicBezTo>
                  <a:lnTo>
                    <a:pt x="3276" y="55"/>
                  </a:lnTo>
                  <a:cubicBezTo>
                    <a:pt x="3384" y="58"/>
                    <a:pt x="3305" y="45"/>
                    <a:pt x="3401" y="49"/>
                  </a:cubicBezTo>
                  <a:lnTo>
                    <a:pt x="3361" y="55"/>
                  </a:lnTo>
                  <a:lnTo>
                    <a:pt x="3411" y="54"/>
                  </a:lnTo>
                  <a:lnTo>
                    <a:pt x="3400" y="59"/>
                  </a:lnTo>
                  <a:cubicBezTo>
                    <a:pt x="3455" y="55"/>
                    <a:pt x="3472" y="56"/>
                    <a:pt x="3526" y="58"/>
                  </a:cubicBezTo>
                  <a:cubicBezTo>
                    <a:pt x="3513" y="54"/>
                    <a:pt x="3533" y="49"/>
                    <a:pt x="3580" y="49"/>
                  </a:cubicBezTo>
                  <a:cubicBezTo>
                    <a:pt x="3613" y="52"/>
                    <a:pt x="3562" y="54"/>
                    <a:pt x="3630" y="53"/>
                  </a:cubicBezTo>
                  <a:cubicBezTo>
                    <a:pt x="3614" y="56"/>
                    <a:pt x="3598" y="60"/>
                    <a:pt x="3568" y="55"/>
                  </a:cubicBezTo>
                  <a:cubicBezTo>
                    <a:pt x="3565" y="57"/>
                    <a:pt x="3553" y="58"/>
                    <a:pt x="3550" y="60"/>
                  </a:cubicBezTo>
                  <a:cubicBezTo>
                    <a:pt x="3585" y="63"/>
                    <a:pt x="3638" y="61"/>
                    <a:pt x="3662" y="61"/>
                  </a:cubicBezTo>
                  <a:cubicBezTo>
                    <a:pt x="3653" y="61"/>
                    <a:pt x="3642" y="60"/>
                    <a:pt x="3636" y="60"/>
                  </a:cubicBezTo>
                  <a:lnTo>
                    <a:pt x="3734" y="53"/>
                  </a:lnTo>
                  <a:cubicBezTo>
                    <a:pt x="3749" y="55"/>
                    <a:pt x="3737" y="56"/>
                    <a:pt x="3725" y="58"/>
                  </a:cubicBezTo>
                  <a:cubicBezTo>
                    <a:pt x="3744" y="57"/>
                    <a:pt x="3758" y="55"/>
                    <a:pt x="3787" y="55"/>
                  </a:cubicBezTo>
                  <a:cubicBezTo>
                    <a:pt x="3780" y="59"/>
                    <a:pt x="3781" y="63"/>
                    <a:pt x="3740" y="65"/>
                  </a:cubicBezTo>
                  <a:lnTo>
                    <a:pt x="3833" y="60"/>
                  </a:lnTo>
                  <a:cubicBezTo>
                    <a:pt x="3839" y="62"/>
                    <a:pt x="3881" y="65"/>
                    <a:pt x="3869" y="67"/>
                  </a:cubicBezTo>
                  <a:cubicBezTo>
                    <a:pt x="3920" y="69"/>
                    <a:pt x="3995" y="59"/>
                    <a:pt x="4064" y="62"/>
                  </a:cubicBezTo>
                  <a:cubicBezTo>
                    <a:pt x="4067" y="62"/>
                    <a:pt x="4074" y="61"/>
                    <a:pt x="4089" y="60"/>
                  </a:cubicBezTo>
                  <a:cubicBezTo>
                    <a:pt x="4153" y="62"/>
                    <a:pt x="4210" y="67"/>
                    <a:pt x="4286" y="61"/>
                  </a:cubicBezTo>
                  <a:lnTo>
                    <a:pt x="4329" y="68"/>
                  </a:lnTo>
                  <a:cubicBezTo>
                    <a:pt x="4389" y="67"/>
                    <a:pt x="4271" y="59"/>
                    <a:pt x="4370" y="57"/>
                  </a:cubicBezTo>
                  <a:cubicBezTo>
                    <a:pt x="4440" y="55"/>
                    <a:pt x="4396" y="63"/>
                    <a:pt x="4421" y="65"/>
                  </a:cubicBezTo>
                  <a:cubicBezTo>
                    <a:pt x="4456" y="62"/>
                    <a:pt x="4517" y="54"/>
                    <a:pt x="4581" y="60"/>
                  </a:cubicBezTo>
                  <a:cubicBezTo>
                    <a:pt x="4560" y="62"/>
                    <a:pt x="4543" y="60"/>
                    <a:pt x="4523" y="61"/>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219" name="Freeform 63"/>
            <p:cNvSpPr>
              <a:spLocks/>
            </p:cNvSpPr>
            <p:nvPr/>
          </p:nvSpPr>
          <p:spPr bwMode="invGray">
            <a:xfrm>
              <a:off x="7508875" y="1560020"/>
              <a:ext cx="11112" cy="3693"/>
            </a:xfrm>
            <a:custGeom>
              <a:avLst/>
              <a:gdLst>
                <a:gd name="T0" fmla="*/ 12 w 12"/>
                <a:gd name="T1" fmla="*/ 3 h 3"/>
                <a:gd name="T2" fmla="*/ 12 w 12"/>
                <a:gd name="T3" fmla="*/ 3 h 3"/>
                <a:gd name="T4" fmla="*/ 6 w 12"/>
                <a:gd name="T5" fmla="*/ 0 h 3"/>
                <a:gd name="T6" fmla="*/ 12 w 12"/>
                <a:gd name="T7" fmla="*/ 3 h 3"/>
              </a:gdLst>
              <a:ahLst/>
              <a:cxnLst>
                <a:cxn ang="0">
                  <a:pos x="T0" y="T1"/>
                </a:cxn>
                <a:cxn ang="0">
                  <a:pos x="T2" y="T3"/>
                </a:cxn>
                <a:cxn ang="0">
                  <a:pos x="T4" y="T5"/>
                </a:cxn>
                <a:cxn ang="0">
                  <a:pos x="T6" y="T7"/>
                </a:cxn>
              </a:cxnLst>
              <a:rect l="0" t="0" r="r" b="b"/>
              <a:pathLst>
                <a:path w="12" h="3">
                  <a:moveTo>
                    <a:pt x="12" y="3"/>
                  </a:moveTo>
                  <a:lnTo>
                    <a:pt x="12" y="3"/>
                  </a:lnTo>
                  <a:cubicBezTo>
                    <a:pt x="8" y="2"/>
                    <a:pt x="7" y="1"/>
                    <a:pt x="6" y="0"/>
                  </a:cubicBezTo>
                  <a:cubicBezTo>
                    <a:pt x="1" y="1"/>
                    <a:pt x="0" y="2"/>
                    <a:pt x="12" y="3"/>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220" name="Freeform 64"/>
            <p:cNvSpPr>
              <a:spLocks/>
            </p:cNvSpPr>
            <p:nvPr/>
          </p:nvSpPr>
          <p:spPr bwMode="invGray">
            <a:xfrm>
              <a:off x="5434013" y="1567405"/>
              <a:ext cx="4762" cy="1231"/>
            </a:xfrm>
            <a:custGeom>
              <a:avLst/>
              <a:gdLst>
                <a:gd name="T0" fmla="*/ 5 w 5"/>
                <a:gd name="T1" fmla="*/ 1 h 1"/>
                <a:gd name="T2" fmla="*/ 5 w 5"/>
                <a:gd name="T3" fmla="*/ 1 h 1"/>
                <a:gd name="T4" fmla="*/ 3 w 5"/>
                <a:gd name="T5" fmla="*/ 0 h 1"/>
                <a:gd name="T6" fmla="*/ 0 w 5"/>
                <a:gd name="T7" fmla="*/ 1 h 1"/>
                <a:gd name="T8" fmla="*/ 5 w 5"/>
                <a:gd name="T9" fmla="*/ 1 h 1"/>
              </a:gdLst>
              <a:ahLst/>
              <a:cxnLst>
                <a:cxn ang="0">
                  <a:pos x="T0" y="T1"/>
                </a:cxn>
                <a:cxn ang="0">
                  <a:pos x="T2" y="T3"/>
                </a:cxn>
                <a:cxn ang="0">
                  <a:pos x="T4" y="T5"/>
                </a:cxn>
                <a:cxn ang="0">
                  <a:pos x="T6" y="T7"/>
                </a:cxn>
                <a:cxn ang="0">
                  <a:pos x="T8" y="T9"/>
                </a:cxn>
              </a:cxnLst>
              <a:rect l="0" t="0" r="r" b="b"/>
              <a:pathLst>
                <a:path w="5" h="1">
                  <a:moveTo>
                    <a:pt x="5" y="1"/>
                  </a:moveTo>
                  <a:lnTo>
                    <a:pt x="5" y="1"/>
                  </a:lnTo>
                  <a:lnTo>
                    <a:pt x="3" y="0"/>
                  </a:lnTo>
                  <a:cubicBezTo>
                    <a:pt x="1" y="1"/>
                    <a:pt x="1" y="1"/>
                    <a:pt x="0" y="1"/>
                  </a:cubicBezTo>
                  <a:lnTo>
                    <a:pt x="5" y="1"/>
                  </a:ln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221" name="Freeform 65"/>
            <p:cNvSpPr>
              <a:spLocks/>
            </p:cNvSpPr>
            <p:nvPr/>
          </p:nvSpPr>
          <p:spPr bwMode="invGray">
            <a:xfrm>
              <a:off x="9672638" y="1567405"/>
              <a:ext cx="25400" cy="2462"/>
            </a:xfrm>
            <a:custGeom>
              <a:avLst/>
              <a:gdLst>
                <a:gd name="T0" fmla="*/ 27 w 27"/>
                <a:gd name="T1" fmla="*/ 3 h 3"/>
                <a:gd name="T2" fmla="*/ 27 w 27"/>
                <a:gd name="T3" fmla="*/ 3 h 3"/>
                <a:gd name="T4" fmla="*/ 1 w 27"/>
                <a:gd name="T5" fmla="*/ 0 h 3"/>
                <a:gd name="T6" fmla="*/ 27 w 27"/>
                <a:gd name="T7" fmla="*/ 3 h 3"/>
              </a:gdLst>
              <a:ahLst/>
              <a:cxnLst>
                <a:cxn ang="0">
                  <a:pos x="T0" y="T1"/>
                </a:cxn>
                <a:cxn ang="0">
                  <a:pos x="T2" y="T3"/>
                </a:cxn>
                <a:cxn ang="0">
                  <a:pos x="T4" y="T5"/>
                </a:cxn>
                <a:cxn ang="0">
                  <a:pos x="T6" y="T7"/>
                </a:cxn>
              </a:cxnLst>
              <a:rect l="0" t="0" r="r" b="b"/>
              <a:pathLst>
                <a:path w="27" h="3">
                  <a:moveTo>
                    <a:pt x="27" y="3"/>
                  </a:moveTo>
                  <a:lnTo>
                    <a:pt x="27" y="3"/>
                  </a:lnTo>
                  <a:cubicBezTo>
                    <a:pt x="13" y="2"/>
                    <a:pt x="6" y="1"/>
                    <a:pt x="1" y="0"/>
                  </a:cubicBezTo>
                  <a:cubicBezTo>
                    <a:pt x="0" y="1"/>
                    <a:pt x="6" y="2"/>
                    <a:pt x="27" y="3"/>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222" name="Freeform 66"/>
            <p:cNvSpPr>
              <a:spLocks/>
            </p:cNvSpPr>
            <p:nvPr/>
          </p:nvSpPr>
          <p:spPr bwMode="invGray">
            <a:xfrm>
              <a:off x="10966450" y="1529246"/>
              <a:ext cx="39687" cy="2462"/>
            </a:xfrm>
            <a:custGeom>
              <a:avLst/>
              <a:gdLst>
                <a:gd name="T0" fmla="*/ 42 w 42"/>
                <a:gd name="T1" fmla="*/ 0 h 3"/>
                <a:gd name="T2" fmla="*/ 42 w 42"/>
                <a:gd name="T3" fmla="*/ 0 h 3"/>
                <a:gd name="T4" fmla="*/ 0 w 42"/>
                <a:gd name="T5" fmla="*/ 1 h 3"/>
                <a:gd name="T6" fmla="*/ 38 w 42"/>
                <a:gd name="T7" fmla="*/ 3 h 3"/>
                <a:gd name="T8" fmla="*/ 42 w 42"/>
                <a:gd name="T9" fmla="*/ 0 h 3"/>
              </a:gdLst>
              <a:ahLst/>
              <a:cxnLst>
                <a:cxn ang="0">
                  <a:pos x="T0" y="T1"/>
                </a:cxn>
                <a:cxn ang="0">
                  <a:pos x="T2" y="T3"/>
                </a:cxn>
                <a:cxn ang="0">
                  <a:pos x="T4" y="T5"/>
                </a:cxn>
                <a:cxn ang="0">
                  <a:pos x="T6" y="T7"/>
                </a:cxn>
                <a:cxn ang="0">
                  <a:pos x="T8" y="T9"/>
                </a:cxn>
              </a:cxnLst>
              <a:rect l="0" t="0" r="r" b="b"/>
              <a:pathLst>
                <a:path w="42" h="3">
                  <a:moveTo>
                    <a:pt x="42" y="0"/>
                  </a:moveTo>
                  <a:lnTo>
                    <a:pt x="42" y="0"/>
                  </a:lnTo>
                  <a:lnTo>
                    <a:pt x="0" y="1"/>
                  </a:lnTo>
                  <a:cubicBezTo>
                    <a:pt x="20" y="1"/>
                    <a:pt x="27" y="2"/>
                    <a:pt x="38" y="3"/>
                  </a:cubicBezTo>
                  <a:cubicBezTo>
                    <a:pt x="37" y="2"/>
                    <a:pt x="29" y="0"/>
                    <a:pt x="42" y="0"/>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223" name="Freeform 67"/>
            <p:cNvSpPr>
              <a:spLocks/>
            </p:cNvSpPr>
            <p:nvPr/>
          </p:nvSpPr>
          <p:spPr bwMode="invGray">
            <a:xfrm>
              <a:off x="11329988" y="1552634"/>
              <a:ext cx="44450" cy="2462"/>
            </a:xfrm>
            <a:custGeom>
              <a:avLst/>
              <a:gdLst>
                <a:gd name="T0" fmla="*/ 27 w 46"/>
                <a:gd name="T1" fmla="*/ 3 h 3"/>
                <a:gd name="T2" fmla="*/ 27 w 46"/>
                <a:gd name="T3" fmla="*/ 3 h 3"/>
                <a:gd name="T4" fmla="*/ 46 w 46"/>
                <a:gd name="T5" fmla="*/ 2 h 3"/>
                <a:gd name="T6" fmla="*/ 44 w 46"/>
                <a:gd name="T7" fmla="*/ 0 h 3"/>
                <a:gd name="T8" fmla="*/ 27 w 46"/>
                <a:gd name="T9" fmla="*/ 3 h 3"/>
              </a:gdLst>
              <a:ahLst/>
              <a:cxnLst>
                <a:cxn ang="0">
                  <a:pos x="T0" y="T1"/>
                </a:cxn>
                <a:cxn ang="0">
                  <a:pos x="T2" y="T3"/>
                </a:cxn>
                <a:cxn ang="0">
                  <a:pos x="T4" y="T5"/>
                </a:cxn>
                <a:cxn ang="0">
                  <a:pos x="T6" y="T7"/>
                </a:cxn>
                <a:cxn ang="0">
                  <a:pos x="T8" y="T9"/>
                </a:cxn>
              </a:cxnLst>
              <a:rect l="0" t="0" r="r" b="b"/>
              <a:pathLst>
                <a:path w="46" h="3">
                  <a:moveTo>
                    <a:pt x="27" y="3"/>
                  </a:moveTo>
                  <a:lnTo>
                    <a:pt x="27" y="3"/>
                  </a:lnTo>
                  <a:cubicBezTo>
                    <a:pt x="33" y="2"/>
                    <a:pt x="40" y="3"/>
                    <a:pt x="46" y="2"/>
                  </a:cubicBezTo>
                  <a:lnTo>
                    <a:pt x="44" y="0"/>
                  </a:lnTo>
                  <a:cubicBezTo>
                    <a:pt x="18" y="0"/>
                    <a:pt x="0" y="2"/>
                    <a:pt x="27" y="3"/>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224" name="Freeform 68"/>
            <p:cNvSpPr>
              <a:spLocks/>
            </p:cNvSpPr>
            <p:nvPr/>
          </p:nvSpPr>
          <p:spPr bwMode="invGray">
            <a:xfrm>
              <a:off x="11042650" y="1540325"/>
              <a:ext cx="60325" cy="6155"/>
            </a:xfrm>
            <a:custGeom>
              <a:avLst/>
              <a:gdLst>
                <a:gd name="T0" fmla="*/ 0 w 63"/>
                <a:gd name="T1" fmla="*/ 3 h 7"/>
                <a:gd name="T2" fmla="*/ 0 w 63"/>
                <a:gd name="T3" fmla="*/ 3 h 7"/>
                <a:gd name="T4" fmla="*/ 60 w 63"/>
                <a:gd name="T5" fmla="*/ 5 h 7"/>
                <a:gd name="T6" fmla="*/ 54 w 63"/>
                <a:gd name="T7" fmla="*/ 5 h 7"/>
                <a:gd name="T8" fmla="*/ 0 w 63"/>
                <a:gd name="T9" fmla="*/ 3 h 7"/>
              </a:gdLst>
              <a:ahLst/>
              <a:cxnLst>
                <a:cxn ang="0">
                  <a:pos x="T0" y="T1"/>
                </a:cxn>
                <a:cxn ang="0">
                  <a:pos x="T2" y="T3"/>
                </a:cxn>
                <a:cxn ang="0">
                  <a:pos x="T4" y="T5"/>
                </a:cxn>
                <a:cxn ang="0">
                  <a:pos x="T6" y="T7"/>
                </a:cxn>
                <a:cxn ang="0">
                  <a:pos x="T8" y="T9"/>
                </a:cxn>
              </a:cxnLst>
              <a:rect l="0" t="0" r="r" b="b"/>
              <a:pathLst>
                <a:path w="63" h="7">
                  <a:moveTo>
                    <a:pt x="0" y="3"/>
                  </a:moveTo>
                  <a:lnTo>
                    <a:pt x="0" y="3"/>
                  </a:lnTo>
                  <a:cubicBezTo>
                    <a:pt x="3" y="7"/>
                    <a:pt x="30" y="6"/>
                    <a:pt x="60" y="5"/>
                  </a:cubicBezTo>
                  <a:lnTo>
                    <a:pt x="54" y="5"/>
                  </a:lnTo>
                  <a:cubicBezTo>
                    <a:pt x="63" y="0"/>
                    <a:pt x="31" y="1"/>
                    <a:pt x="0" y="3"/>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225" name="Freeform 69"/>
            <p:cNvSpPr>
              <a:spLocks/>
            </p:cNvSpPr>
            <p:nvPr/>
          </p:nvSpPr>
          <p:spPr bwMode="invGray">
            <a:xfrm>
              <a:off x="11106150" y="1542787"/>
              <a:ext cx="28575" cy="1231"/>
            </a:xfrm>
            <a:custGeom>
              <a:avLst/>
              <a:gdLst>
                <a:gd name="T0" fmla="*/ 0 w 31"/>
                <a:gd name="T1" fmla="*/ 2 h 2"/>
                <a:gd name="T2" fmla="*/ 0 w 31"/>
                <a:gd name="T3" fmla="*/ 2 h 2"/>
                <a:gd name="T4" fmla="*/ 28 w 31"/>
                <a:gd name="T5" fmla="*/ 2 h 2"/>
                <a:gd name="T6" fmla="*/ 0 w 31"/>
                <a:gd name="T7" fmla="*/ 2 h 2"/>
              </a:gdLst>
              <a:ahLst/>
              <a:cxnLst>
                <a:cxn ang="0">
                  <a:pos x="T0" y="T1"/>
                </a:cxn>
                <a:cxn ang="0">
                  <a:pos x="T2" y="T3"/>
                </a:cxn>
                <a:cxn ang="0">
                  <a:pos x="T4" y="T5"/>
                </a:cxn>
                <a:cxn ang="0">
                  <a:pos x="T6" y="T7"/>
                </a:cxn>
              </a:cxnLst>
              <a:rect l="0" t="0" r="r" b="b"/>
              <a:pathLst>
                <a:path w="31" h="2">
                  <a:moveTo>
                    <a:pt x="0" y="2"/>
                  </a:moveTo>
                  <a:lnTo>
                    <a:pt x="0" y="2"/>
                  </a:lnTo>
                  <a:cubicBezTo>
                    <a:pt x="10" y="2"/>
                    <a:pt x="19" y="2"/>
                    <a:pt x="28" y="2"/>
                  </a:cubicBezTo>
                  <a:cubicBezTo>
                    <a:pt x="31" y="0"/>
                    <a:pt x="17" y="2"/>
                    <a:pt x="0" y="2"/>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226" name="Freeform 70"/>
            <p:cNvSpPr>
              <a:spLocks/>
            </p:cNvSpPr>
            <p:nvPr/>
          </p:nvSpPr>
          <p:spPr bwMode="invGray">
            <a:xfrm>
              <a:off x="10679113" y="1525554"/>
              <a:ext cx="103187" cy="9847"/>
            </a:xfrm>
            <a:custGeom>
              <a:avLst/>
              <a:gdLst>
                <a:gd name="T0" fmla="*/ 77 w 109"/>
                <a:gd name="T1" fmla="*/ 9 h 12"/>
                <a:gd name="T2" fmla="*/ 77 w 109"/>
                <a:gd name="T3" fmla="*/ 9 h 12"/>
                <a:gd name="T4" fmla="*/ 94 w 109"/>
                <a:gd name="T5" fmla="*/ 6 h 12"/>
                <a:gd name="T6" fmla="*/ 77 w 109"/>
                <a:gd name="T7" fmla="*/ 9 h 12"/>
              </a:gdLst>
              <a:ahLst/>
              <a:cxnLst>
                <a:cxn ang="0">
                  <a:pos x="T0" y="T1"/>
                </a:cxn>
                <a:cxn ang="0">
                  <a:pos x="T2" y="T3"/>
                </a:cxn>
                <a:cxn ang="0">
                  <a:pos x="T4" y="T5"/>
                </a:cxn>
                <a:cxn ang="0">
                  <a:pos x="T6" y="T7"/>
                </a:cxn>
              </a:cxnLst>
              <a:rect l="0" t="0" r="r" b="b"/>
              <a:pathLst>
                <a:path w="109" h="12">
                  <a:moveTo>
                    <a:pt x="77" y="9"/>
                  </a:moveTo>
                  <a:lnTo>
                    <a:pt x="77" y="9"/>
                  </a:lnTo>
                  <a:cubicBezTo>
                    <a:pt x="91" y="10"/>
                    <a:pt x="86" y="4"/>
                    <a:pt x="94" y="6"/>
                  </a:cubicBezTo>
                  <a:cubicBezTo>
                    <a:pt x="109" y="0"/>
                    <a:pt x="0" y="12"/>
                    <a:pt x="77" y="9"/>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227" name="Freeform 71"/>
            <p:cNvSpPr>
              <a:spLocks/>
            </p:cNvSpPr>
            <p:nvPr/>
          </p:nvSpPr>
          <p:spPr bwMode="invGray">
            <a:xfrm>
              <a:off x="11039475" y="1550172"/>
              <a:ext cx="26987" cy="4924"/>
            </a:xfrm>
            <a:custGeom>
              <a:avLst/>
              <a:gdLst>
                <a:gd name="T0" fmla="*/ 27 w 27"/>
                <a:gd name="T1" fmla="*/ 5 h 5"/>
                <a:gd name="T2" fmla="*/ 27 w 27"/>
                <a:gd name="T3" fmla="*/ 5 h 5"/>
                <a:gd name="T4" fmla="*/ 16 w 27"/>
                <a:gd name="T5" fmla="*/ 0 h 5"/>
                <a:gd name="T6" fmla="*/ 0 w 27"/>
                <a:gd name="T7" fmla="*/ 4 h 5"/>
                <a:gd name="T8" fmla="*/ 27 w 27"/>
                <a:gd name="T9" fmla="*/ 5 h 5"/>
              </a:gdLst>
              <a:ahLst/>
              <a:cxnLst>
                <a:cxn ang="0">
                  <a:pos x="T0" y="T1"/>
                </a:cxn>
                <a:cxn ang="0">
                  <a:pos x="T2" y="T3"/>
                </a:cxn>
                <a:cxn ang="0">
                  <a:pos x="T4" y="T5"/>
                </a:cxn>
                <a:cxn ang="0">
                  <a:pos x="T6" y="T7"/>
                </a:cxn>
                <a:cxn ang="0">
                  <a:pos x="T8" y="T9"/>
                </a:cxn>
              </a:cxnLst>
              <a:rect l="0" t="0" r="r" b="b"/>
              <a:pathLst>
                <a:path w="27" h="5">
                  <a:moveTo>
                    <a:pt x="27" y="5"/>
                  </a:moveTo>
                  <a:lnTo>
                    <a:pt x="27" y="5"/>
                  </a:lnTo>
                  <a:lnTo>
                    <a:pt x="16" y="0"/>
                  </a:lnTo>
                  <a:lnTo>
                    <a:pt x="0" y="4"/>
                  </a:lnTo>
                  <a:lnTo>
                    <a:pt x="27" y="5"/>
                  </a:ln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228" name="Freeform 72"/>
            <p:cNvSpPr>
              <a:spLocks/>
            </p:cNvSpPr>
            <p:nvPr/>
          </p:nvSpPr>
          <p:spPr bwMode="invGray">
            <a:xfrm>
              <a:off x="10841038" y="1548941"/>
              <a:ext cx="58737" cy="2462"/>
            </a:xfrm>
            <a:custGeom>
              <a:avLst/>
              <a:gdLst>
                <a:gd name="T0" fmla="*/ 1 w 61"/>
                <a:gd name="T1" fmla="*/ 2 h 3"/>
                <a:gd name="T2" fmla="*/ 1 w 61"/>
                <a:gd name="T3" fmla="*/ 2 h 3"/>
                <a:gd name="T4" fmla="*/ 49 w 61"/>
                <a:gd name="T5" fmla="*/ 3 h 3"/>
                <a:gd name="T6" fmla="*/ 61 w 61"/>
                <a:gd name="T7" fmla="*/ 2 h 3"/>
                <a:gd name="T8" fmla="*/ 1 w 61"/>
                <a:gd name="T9" fmla="*/ 2 h 3"/>
              </a:gdLst>
              <a:ahLst/>
              <a:cxnLst>
                <a:cxn ang="0">
                  <a:pos x="T0" y="T1"/>
                </a:cxn>
                <a:cxn ang="0">
                  <a:pos x="T2" y="T3"/>
                </a:cxn>
                <a:cxn ang="0">
                  <a:pos x="T4" y="T5"/>
                </a:cxn>
                <a:cxn ang="0">
                  <a:pos x="T6" y="T7"/>
                </a:cxn>
                <a:cxn ang="0">
                  <a:pos x="T8" y="T9"/>
                </a:cxn>
              </a:cxnLst>
              <a:rect l="0" t="0" r="r" b="b"/>
              <a:pathLst>
                <a:path w="61" h="3">
                  <a:moveTo>
                    <a:pt x="1" y="2"/>
                  </a:moveTo>
                  <a:lnTo>
                    <a:pt x="1" y="2"/>
                  </a:lnTo>
                  <a:lnTo>
                    <a:pt x="49" y="3"/>
                  </a:lnTo>
                  <a:cubicBezTo>
                    <a:pt x="48" y="2"/>
                    <a:pt x="54" y="2"/>
                    <a:pt x="61" y="2"/>
                  </a:cubicBezTo>
                  <a:cubicBezTo>
                    <a:pt x="32" y="1"/>
                    <a:pt x="0" y="0"/>
                    <a:pt x="1" y="2"/>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229" name="Freeform 73"/>
            <p:cNvSpPr>
              <a:spLocks/>
            </p:cNvSpPr>
            <p:nvPr/>
          </p:nvSpPr>
          <p:spPr bwMode="invGray">
            <a:xfrm>
              <a:off x="10899775" y="1550172"/>
              <a:ext cx="36512" cy="1231"/>
            </a:xfrm>
            <a:custGeom>
              <a:avLst/>
              <a:gdLst>
                <a:gd name="T0" fmla="*/ 0 w 38"/>
                <a:gd name="T1" fmla="*/ 1 h 1"/>
                <a:gd name="T2" fmla="*/ 0 w 38"/>
                <a:gd name="T3" fmla="*/ 1 h 1"/>
                <a:gd name="T4" fmla="*/ 38 w 38"/>
                <a:gd name="T5" fmla="*/ 0 h 1"/>
                <a:gd name="T6" fmla="*/ 0 w 38"/>
                <a:gd name="T7" fmla="*/ 1 h 1"/>
              </a:gdLst>
              <a:ahLst/>
              <a:cxnLst>
                <a:cxn ang="0">
                  <a:pos x="T0" y="T1"/>
                </a:cxn>
                <a:cxn ang="0">
                  <a:pos x="T2" y="T3"/>
                </a:cxn>
                <a:cxn ang="0">
                  <a:pos x="T4" y="T5"/>
                </a:cxn>
                <a:cxn ang="0">
                  <a:pos x="T6" y="T7"/>
                </a:cxn>
              </a:cxnLst>
              <a:rect l="0" t="0" r="r" b="b"/>
              <a:pathLst>
                <a:path w="38" h="1">
                  <a:moveTo>
                    <a:pt x="0" y="1"/>
                  </a:moveTo>
                  <a:lnTo>
                    <a:pt x="0" y="1"/>
                  </a:lnTo>
                  <a:cubicBezTo>
                    <a:pt x="15" y="1"/>
                    <a:pt x="30" y="1"/>
                    <a:pt x="38" y="0"/>
                  </a:cubicBezTo>
                  <a:cubicBezTo>
                    <a:pt x="30" y="0"/>
                    <a:pt x="12" y="0"/>
                    <a:pt x="0" y="1"/>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230" name="Freeform 74"/>
            <p:cNvSpPr>
              <a:spLocks/>
            </p:cNvSpPr>
            <p:nvPr/>
          </p:nvSpPr>
          <p:spPr bwMode="invGray">
            <a:xfrm>
              <a:off x="10958513" y="1555096"/>
              <a:ext cx="46037" cy="0"/>
            </a:xfrm>
            <a:custGeom>
              <a:avLst/>
              <a:gdLst>
                <a:gd name="T0" fmla="*/ 47 w 47"/>
                <a:gd name="T1" fmla="*/ 1 h 1"/>
                <a:gd name="T2" fmla="*/ 47 w 47"/>
                <a:gd name="T3" fmla="*/ 1 h 1"/>
                <a:gd name="T4" fmla="*/ 33 w 47"/>
                <a:gd name="T5" fmla="*/ 0 h 1"/>
                <a:gd name="T6" fmla="*/ 0 w 47"/>
                <a:gd name="T7" fmla="*/ 0 h 1"/>
                <a:gd name="T8" fmla="*/ 47 w 47"/>
                <a:gd name="T9" fmla="*/ 1 h 1"/>
              </a:gdLst>
              <a:ahLst/>
              <a:cxnLst>
                <a:cxn ang="0">
                  <a:pos x="T0" y="T1"/>
                </a:cxn>
                <a:cxn ang="0">
                  <a:pos x="T2" y="T3"/>
                </a:cxn>
                <a:cxn ang="0">
                  <a:pos x="T4" y="T5"/>
                </a:cxn>
                <a:cxn ang="0">
                  <a:pos x="T6" y="T7"/>
                </a:cxn>
                <a:cxn ang="0">
                  <a:pos x="T8" y="T9"/>
                </a:cxn>
              </a:cxnLst>
              <a:rect l="0" t="0" r="r" b="b"/>
              <a:pathLst>
                <a:path w="47" h="1">
                  <a:moveTo>
                    <a:pt x="47" y="1"/>
                  </a:moveTo>
                  <a:lnTo>
                    <a:pt x="47" y="1"/>
                  </a:lnTo>
                  <a:lnTo>
                    <a:pt x="33" y="0"/>
                  </a:lnTo>
                  <a:lnTo>
                    <a:pt x="0" y="0"/>
                  </a:lnTo>
                  <a:lnTo>
                    <a:pt x="47" y="1"/>
                  </a:ln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231" name="Freeform 75"/>
            <p:cNvSpPr>
              <a:spLocks/>
            </p:cNvSpPr>
            <p:nvPr/>
          </p:nvSpPr>
          <p:spPr bwMode="invGray">
            <a:xfrm>
              <a:off x="10304463" y="1548941"/>
              <a:ext cx="61912" cy="3693"/>
            </a:xfrm>
            <a:custGeom>
              <a:avLst/>
              <a:gdLst>
                <a:gd name="T0" fmla="*/ 57 w 65"/>
                <a:gd name="T1" fmla="*/ 0 h 4"/>
                <a:gd name="T2" fmla="*/ 57 w 65"/>
                <a:gd name="T3" fmla="*/ 0 h 4"/>
                <a:gd name="T4" fmla="*/ 5 w 65"/>
                <a:gd name="T5" fmla="*/ 1 h 4"/>
                <a:gd name="T6" fmla="*/ 33 w 65"/>
                <a:gd name="T7" fmla="*/ 4 h 4"/>
                <a:gd name="T8" fmla="*/ 57 w 65"/>
                <a:gd name="T9" fmla="*/ 0 h 4"/>
              </a:gdLst>
              <a:ahLst/>
              <a:cxnLst>
                <a:cxn ang="0">
                  <a:pos x="T0" y="T1"/>
                </a:cxn>
                <a:cxn ang="0">
                  <a:pos x="T2" y="T3"/>
                </a:cxn>
                <a:cxn ang="0">
                  <a:pos x="T4" y="T5"/>
                </a:cxn>
                <a:cxn ang="0">
                  <a:pos x="T6" y="T7"/>
                </a:cxn>
                <a:cxn ang="0">
                  <a:pos x="T8" y="T9"/>
                </a:cxn>
              </a:cxnLst>
              <a:rect l="0" t="0" r="r" b="b"/>
              <a:pathLst>
                <a:path w="65" h="4">
                  <a:moveTo>
                    <a:pt x="57" y="0"/>
                  </a:moveTo>
                  <a:lnTo>
                    <a:pt x="57" y="0"/>
                  </a:lnTo>
                  <a:lnTo>
                    <a:pt x="5" y="1"/>
                  </a:lnTo>
                  <a:cubicBezTo>
                    <a:pt x="0" y="3"/>
                    <a:pt x="14" y="4"/>
                    <a:pt x="33" y="4"/>
                  </a:cubicBezTo>
                  <a:cubicBezTo>
                    <a:pt x="45" y="2"/>
                    <a:pt x="65" y="2"/>
                    <a:pt x="57" y="0"/>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232" name="Freeform 76"/>
            <p:cNvSpPr>
              <a:spLocks/>
            </p:cNvSpPr>
            <p:nvPr/>
          </p:nvSpPr>
          <p:spPr bwMode="invGray">
            <a:xfrm>
              <a:off x="10483850" y="1557558"/>
              <a:ext cx="23812" cy="6155"/>
            </a:xfrm>
            <a:custGeom>
              <a:avLst/>
              <a:gdLst>
                <a:gd name="T0" fmla="*/ 25 w 25"/>
                <a:gd name="T1" fmla="*/ 4 h 7"/>
                <a:gd name="T2" fmla="*/ 25 w 25"/>
                <a:gd name="T3" fmla="*/ 4 h 7"/>
                <a:gd name="T4" fmla="*/ 2 w 25"/>
                <a:gd name="T5" fmla="*/ 0 h 7"/>
                <a:gd name="T6" fmla="*/ 0 w 25"/>
                <a:gd name="T7" fmla="*/ 7 h 7"/>
                <a:gd name="T8" fmla="*/ 25 w 25"/>
                <a:gd name="T9" fmla="*/ 4 h 7"/>
              </a:gdLst>
              <a:ahLst/>
              <a:cxnLst>
                <a:cxn ang="0">
                  <a:pos x="T0" y="T1"/>
                </a:cxn>
                <a:cxn ang="0">
                  <a:pos x="T2" y="T3"/>
                </a:cxn>
                <a:cxn ang="0">
                  <a:pos x="T4" y="T5"/>
                </a:cxn>
                <a:cxn ang="0">
                  <a:pos x="T6" y="T7"/>
                </a:cxn>
                <a:cxn ang="0">
                  <a:pos x="T8" y="T9"/>
                </a:cxn>
              </a:cxnLst>
              <a:rect l="0" t="0" r="r" b="b"/>
              <a:pathLst>
                <a:path w="25" h="7">
                  <a:moveTo>
                    <a:pt x="25" y="4"/>
                  </a:moveTo>
                  <a:lnTo>
                    <a:pt x="25" y="4"/>
                  </a:lnTo>
                  <a:cubicBezTo>
                    <a:pt x="11" y="3"/>
                    <a:pt x="10" y="2"/>
                    <a:pt x="2" y="0"/>
                  </a:cubicBezTo>
                  <a:lnTo>
                    <a:pt x="0" y="7"/>
                  </a:lnTo>
                  <a:lnTo>
                    <a:pt x="25" y="4"/>
                  </a:ln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233" name="Freeform 77"/>
            <p:cNvSpPr>
              <a:spLocks/>
            </p:cNvSpPr>
            <p:nvPr/>
          </p:nvSpPr>
          <p:spPr bwMode="invGray">
            <a:xfrm>
              <a:off x="10291763" y="1563712"/>
              <a:ext cx="117475" cy="2462"/>
            </a:xfrm>
            <a:custGeom>
              <a:avLst/>
              <a:gdLst>
                <a:gd name="T0" fmla="*/ 75 w 123"/>
                <a:gd name="T1" fmla="*/ 0 h 4"/>
                <a:gd name="T2" fmla="*/ 75 w 123"/>
                <a:gd name="T3" fmla="*/ 0 h 4"/>
                <a:gd name="T4" fmla="*/ 66 w 123"/>
                <a:gd name="T5" fmla="*/ 4 h 4"/>
                <a:gd name="T6" fmla="*/ 75 w 123"/>
                <a:gd name="T7" fmla="*/ 0 h 4"/>
              </a:gdLst>
              <a:ahLst/>
              <a:cxnLst>
                <a:cxn ang="0">
                  <a:pos x="T0" y="T1"/>
                </a:cxn>
                <a:cxn ang="0">
                  <a:pos x="T2" y="T3"/>
                </a:cxn>
                <a:cxn ang="0">
                  <a:pos x="T4" y="T5"/>
                </a:cxn>
                <a:cxn ang="0">
                  <a:pos x="T6" y="T7"/>
                </a:cxn>
              </a:cxnLst>
              <a:rect l="0" t="0" r="r" b="b"/>
              <a:pathLst>
                <a:path w="123" h="4">
                  <a:moveTo>
                    <a:pt x="75" y="0"/>
                  </a:moveTo>
                  <a:lnTo>
                    <a:pt x="75" y="0"/>
                  </a:lnTo>
                  <a:cubicBezTo>
                    <a:pt x="70" y="1"/>
                    <a:pt x="0" y="4"/>
                    <a:pt x="66" y="4"/>
                  </a:cubicBezTo>
                  <a:cubicBezTo>
                    <a:pt x="71" y="2"/>
                    <a:pt x="123" y="1"/>
                    <a:pt x="75" y="0"/>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234" name="Freeform 78"/>
            <p:cNvSpPr>
              <a:spLocks/>
            </p:cNvSpPr>
            <p:nvPr/>
          </p:nvSpPr>
          <p:spPr bwMode="invGray">
            <a:xfrm>
              <a:off x="9621838" y="1546479"/>
              <a:ext cx="11112" cy="8617"/>
            </a:xfrm>
            <a:custGeom>
              <a:avLst/>
              <a:gdLst>
                <a:gd name="T0" fmla="*/ 0 w 13"/>
                <a:gd name="T1" fmla="*/ 10 h 10"/>
                <a:gd name="T2" fmla="*/ 0 w 13"/>
                <a:gd name="T3" fmla="*/ 10 h 10"/>
                <a:gd name="T4" fmla="*/ 13 w 13"/>
                <a:gd name="T5" fmla="*/ 10 h 10"/>
                <a:gd name="T6" fmla="*/ 12 w 13"/>
                <a:gd name="T7" fmla="*/ 0 h 10"/>
                <a:gd name="T8" fmla="*/ 0 w 13"/>
                <a:gd name="T9" fmla="*/ 10 h 10"/>
              </a:gdLst>
              <a:ahLst/>
              <a:cxnLst>
                <a:cxn ang="0">
                  <a:pos x="T0" y="T1"/>
                </a:cxn>
                <a:cxn ang="0">
                  <a:pos x="T2" y="T3"/>
                </a:cxn>
                <a:cxn ang="0">
                  <a:pos x="T4" y="T5"/>
                </a:cxn>
                <a:cxn ang="0">
                  <a:pos x="T6" y="T7"/>
                </a:cxn>
                <a:cxn ang="0">
                  <a:pos x="T8" y="T9"/>
                </a:cxn>
              </a:cxnLst>
              <a:rect l="0" t="0" r="r" b="b"/>
              <a:pathLst>
                <a:path w="13" h="10">
                  <a:moveTo>
                    <a:pt x="0" y="10"/>
                  </a:moveTo>
                  <a:lnTo>
                    <a:pt x="0" y="10"/>
                  </a:lnTo>
                  <a:lnTo>
                    <a:pt x="13" y="10"/>
                  </a:lnTo>
                  <a:lnTo>
                    <a:pt x="12" y="0"/>
                  </a:lnTo>
                  <a:lnTo>
                    <a:pt x="0" y="10"/>
                  </a:ln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235" name="Freeform 79"/>
            <p:cNvSpPr>
              <a:spLocks/>
            </p:cNvSpPr>
            <p:nvPr/>
          </p:nvSpPr>
          <p:spPr bwMode="invGray">
            <a:xfrm>
              <a:off x="8951913" y="1568636"/>
              <a:ext cx="96837" cy="8617"/>
            </a:xfrm>
            <a:custGeom>
              <a:avLst/>
              <a:gdLst>
                <a:gd name="T0" fmla="*/ 16 w 101"/>
                <a:gd name="T1" fmla="*/ 8 h 10"/>
                <a:gd name="T2" fmla="*/ 16 w 101"/>
                <a:gd name="T3" fmla="*/ 8 h 10"/>
                <a:gd name="T4" fmla="*/ 86 w 101"/>
                <a:gd name="T5" fmla="*/ 4 h 10"/>
                <a:gd name="T6" fmla="*/ 56 w 101"/>
                <a:gd name="T7" fmla="*/ 0 h 10"/>
                <a:gd name="T8" fmla="*/ 16 w 101"/>
                <a:gd name="T9" fmla="*/ 8 h 10"/>
              </a:gdLst>
              <a:ahLst/>
              <a:cxnLst>
                <a:cxn ang="0">
                  <a:pos x="T0" y="T1"/>
                </a:cxn>
                <a:cxn ang="0">
                  <a:pos x="T2" y="T3"/>
                </a:cxn>
                <a:cxn ang="0">
                  <a:pos x="T4" y="T5"/>
                </a:cxn>
                <a:cxn ang="0">
                  <a:pos x="T6" y="T7"/>
                </a:cxn>
                <a:cxn ang="0">
                  <a:pos x="T8" y="T9"/>
                </a:cxn>
              </a:cxnLst>
              <a:rect l="0" t="0" r="r" b="b"/>
              <a:pathLst>
                <a:path w="101" h="10">
                  <a:moveTo>
                    <a:pt x="16" y="8"/>
                  </a:moveTo>
                  <a:lnTo>
                    <a:pt x="16" y="8"/>
                  </a:lnTo>
                  <a:cubicBezTo>
                    <a:pt x="78" y="10"/>
                    <a:pt x="31" y="1"/>
                    <a:pt x="86" y="4"/>
                  </a:cubicBezTo>
                  <a:cubicBezTo>
                    <a:pt x="101" y="2"/>
                    <a:pt x="41" y="2"/>
                    <a:pt x="56" y="0"/>
                  </a:cubicBezTo>
                  <a:cubicBezTo>
                    <a:pt x="19" y="2"/>
                    <a:pt x="0" y="1"/>
                    <a:pt x="16" y="8"/>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236" name="Freeform 80"/>
            <p:cNvSpPr>
              <a:spLocks/>
            </p:cNvSpPr>
            <p:nvPr/>
          </p:nvSpPr>
          <p:spPr bwMode="invGray">
            <a:xfrm>
              <a:off x="9005888" y="1566174"/>
              <a:ext cx="17462" cy="2462"/>
            </a:xfrm>
            <a:custGeom>
              <a:avLst/>
              <a:gdLst>
                <a:gd name="T0" fmla="*/ 0 w 19"/>
                <a:gd name="T1" fmla="*/ 2 h 2"/>
                <a:gd name="T2" fmla="*/ 0 w 19"/>
                <a:gd name="T3" fmla="*/ 2 h 2"/>
                <a:gd name="T4" fmla="*/ 19 w 19"/>
                <a:gd name="T5" fmla="*/ 0 h 2"/>
                <a:gd name="T6" fmla="*/ 0 w 19"/>
                <a:gd name="T7" fmla="*/ 2 h 2"/>
              </a:gdLst>
              <a:ahLst/>
              <a:cxnLst>
                <a:cxn ang="0">
                  <a:pos x="T0" y="T1"/>
                </a:cxn>
                <a:cxn ang="0">
                  <a:pos x="T2" y="T3"/>
                </a:cxn>
                <a:cxn ang="0">
                  <a:pos x="T4" y="T5"/>
                </a:cxn>
                <a:cxn ang="0">
                  <a:pos x="T6" y="T7"/>
                </a:cxn>
              </a:cxnLst>
              <a:rect l="0" t="0" r="r" b="b"/>
              <a:pathLst>
                <a:path w="19" h="2">
                  <a:moveTo>
                    <a:pt x="0" y="2"/>
                  </a:moveTo>
                  <a:lnTo>
                    <a:pt x="0" y="2"/>
                  </a:lnTo>
                  <a:lnTo>
                    <a:pt x="19" y="0"/>
                  </a:lnTo>
                  <a:cubicBezTo>
                    <a:pt x="8" y="1"/>
                    <a:pt x="3" y="1"/>
                    <a:pt x="0" y="2"/>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237" name="Freeform 81"/>
            <p:cNvSpPr>
              <a:spLocks/>
            </p:cNvSpPr>
            <p:nvPr/>
          </p:nvSpPr>
          <p:spPr bwMode="invGray">
            <a:xfrm>
              <a:off x="1587500" y="1516937"/>
              <a:ext cx="38100" cy="3693"/>
            </a:xfrm>
            <a:custGeom>
              <a:avLst/>
              <a:gdLst>
                <a:gd name="T0" fmla="*/ 39 w 39"/>
                <a:gd name="T1" fmla="*/ 2 h 4"/>
                <a:gd name="T2" fmla="*/ 39 w 39"/>
                <a:gd name="T3" fmla="*/ 2 h 4"/>
                <a:gd name="T4" fmla="*/ 0 w 39"/>
                <a:gd name="T5" fmla="*/ 0 h 4"/>
                <a:gd name="T6" fmla="*/ 25 w 39"/>
                <a:gd name="T7" fmla="*/ 4 h 4"/>
                <a:gd name="T8" fmla="*/ 39 w 39"/>
                <a:gd name="T9" fmla="*/ 2 h 4"/>
              </a:gdLst>
              <a:ahLst/>
              <a:cxnLst>
                <a:cxn ang="0">
                  <a:pos x="T0" y="T1"/>
                </a:cxn>
                <a:cxn ang="0">
                  <a:pos x="T2" y="T3"/>
                </a:cxn>
                <a:cxn ang="0">
                  <a:pos x="T4" y="T5"/>
                </a:cxn>
                <a:cxn ang="0">
                  <a:pos x="T6" y="T7"/>
                </a:cxn>
                <a:cxn ang="0">
                  <a:pos x="T8" y="T9"/>
                </a:cxn>
              </a:cxnLst>
              <a:rect l="0" t="0" r="r" b="b"/>
              <a:pathLst>
                <a:path w="39" h="4">
                  <a:moveTo>
                    <a:pt x="39" y="2"/>
                  </a:moveTo>
                  <a:lnTo>
                    <a:pt x="39" y="2"/>
                  </a:lnTo>
                  <a:lnTo>
                    <a:pt x="0" y="0"/>
                  </a:lnTo>
                  <a:lnTo>
                    <a:pt x="25" y="4"/>
                  </a:lnTo>
                  <a:lnTo>
                    <a:pt x="39" y="2"/>
                  </a:ln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238" name="Freeform 82"/>
            <p:cNvSpPr>
              <a:spLocks/>
            </p:cNvSpPr>
            <p:nvPr/>
          </p:nvSpPr>
          <p:spPr bwMode="invGray">
            <a:xfrm>
              <a:off x="1522413" y="1519399"/>
              <a:ext cx="30162" cy="4924"/>
            </a:xfrm>
            <a:custGeom>
              <a:avLst/>
              <a:gdLst>
                <a:gd name="T0" fmla="*/ 32 w 32"/>
                <a:gd name="T1" fmla="*/ 6 h 6"/>
                <a:gd name="T2" fmla="*/ 32 w 32"/>
                <a:gd name="T3" fmla="*/ 6 h 6"/>
                <a:gd name="T4" fmla="*/ 23 w 32"/>
                <a:gd name="T5" fmla="*/ 0 h 6"/>
                <a:gd name="T6" fmla="*/ 0 w 32"/>
                <a:gd name="T7" fmla="*/ 5 h 6"/>
                <a:gd name="T8" fmla="*/ 32 w 32"/>
                <a:gd name="T9" fmla="*/ 6 h 6"/>
              </a:gdLst>
              <a:ahLst/>
              <a:cxnLst>
                <a:cxn ang="0">
                  <a:pos x="T0" y="T1"/>
                </a:cxn>
                <a:cxn ang="0">
                  <a:pos x="T2" y="T3"/>
                </a:cxn>
                <a:cxn ang="0">
                  <a:pos x="T4" y="T5"/>
                </a:cxn>
                <a:cxn ang="0">
                  <a:pos x="T6" y="T7"/>
                </a:cxn>
                <a:cxn ang="0">
                  <a:pos x="T8" y="T9"/>
                </a:cxn>
              </a:cxnLst>
              <a:rect l="0" t="0" r="r" b="b"/>
              <a:pathLst>
                <a:path w="32" h="6">
                  <a:moveTo>
                    <a:pt x="32" y="6"/>
                  </a:moveTo>
                  <a:lnTo>
                    <a:pt x="32" y="6"/>
                  </a:lnTo>
                  <a:lnTo>
                    <a:pt x="23" y="0"/>
                  </a:lnTo>
                  <a:lnTo>
                    <a:pt x="0" y="5"/>
                  </a:lnTo>
                  <a:cubicBezTo>
                    <a:pt x="8" y="5"/>
                    <a:pt x="26" y="5"/>
                    <a:pt x="32" y="6"/>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239" name="Freeform 83"/>
            <p:cNvSpPr>
              <a:spLocks/>
            </p:cNvSpPr>
            <p:nvPr/>
          </p:nvSpPr>
          <p:spPr bwMode="invGray">
            <a:xfrm>
              <a:off x="6650038" y="1573559"/>
              <a:ext cx="33337" cy="3693"/>
            </a:xfrm>
            <a:custGeom>
              <a:avLst/>
              <a:gdLst>
                <a:gd name="T0" fmla="*/ 31 w 34"/>
                <a:gd name="T1" fmla="*/ 4 h 4"/>
                <a:gd name="T2" fmla="*/ 31 w 34"/>
                <a:gd name="T3" fmla="*/ 4 h 4"/>
                <a:gd name="T4" fmla="*/ 34 w 34"/>
                <a:gd name="T5" fmla="*/ 2 h 4"/>
                <a:gd name="T6" fmla="*/ 0 w 34"/>
                <a:gd name="T7" fmla="*/ 0 h 4"/>
                <a:gd name="T8" fmla="*/ 31 w 34"/>
                <a:gd name="T9" fmla="*/ 4 h 4"/>
              </a:gdLst>
              <a:ahLst/>
              <a:cxnLst>
                <a:cxn ang="0">
                  <a:pos x="T0" y="T1"/>
                </a:cxn>
                <a:cxn ang="0">
                  <a:pos x="T2" y="T3"/>
                </a:cxn>
                <a:cxn ang="0">
                  <a:pos x="T4" y="T5"/>
                </a:cxn>
                <a:cxn ang="0">
                  <a:pos x="T6" y="T7"/>
                </a:cxn>
                <a:cxn ang="0">
                  <a:pos x="T8" y="T9"/>
                </a:cxn>
              </a:cxnLst>
              <a:rect l="0" t="0" r="r" b="b"/>
              <a:pathLst>
                <a:path w="34" h="4">
                  <a:moveTo>
                    <a:pt x="31" y="4"/>
                  </a:moveTo>
                  <a:lnTo>
                    <a:pt x="31" y="4"/>
                  </a:lnTo>
                  <a:lnTo>
                    <a:pt x="34" y="2"/>
                  </a:lnTo>
                  <a:cubicBezTo>
                    <a:pt x="28" y="1"/>
                    <a:pt x="18" y="1"/>
                    <a:pt x="0" y="0"/>
                  </a:cubicBezTo>
                  <a:lnTo>
                    <a:pt x="31" y="4"/>
                  </a:ln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240" name="Freeform 84"/>
            <p:cNvSpPr>
              <a:spLocks/>
            </p:cNvSpPr>
            <p:nvPr/>
          </p:nvSpPr>
          <p:spPr bwMode="invGray">
            <a:xfrm>
              <a:off x="6162675" y="1566174"/>
              <a:ext cx="15875" cy="4924"/>
            </a:xfrm>
            <a:custGeom>
              <a:avLst/>
              <a:gdLst>
                <a:gd name="T0" fmla="*/ 8 w 17"/>
                <a:gd name="T1" fmla="*/ 6 h 6"/>
                <a:gd name="T2" fmla="*/ 8 w 17"/>
                <a:gd name="T3" fmla="*/ 6 h 6"/>
                <a:gd name="T4" fmla="*/ 17 w 17"/>
                <a:gd name="T5" fmla="*/ 6 h 6"/>
                <a:gd name="T6" fmla="*/ 0 w 17"/>
                <a:gd name="T7" fmla="*/ 0 h 6"/>
                <a:gd name="T8" fmla="*/ 8 w 17"/>
                <a:gd name="T9" fmla="*/ 6 h 6"/>
              </a:gdLst>
              <a:ahLst/>
              <a:cxnLst>
                <a:cxn ang="0">
                  <a:pos x="T0" y="T1"/>
                </a:cxn>
                <a:cxn ang="0">
                  <a:pos x="T2" y="T3"/>
                </a:cxn>
                <a:cxn ang="0">
                  <a:pos x="T4" y="T5"/>
                </a:cxn>
                <a:cxn ang="0">
                  <a:pos x="T6" y="T7"/>
                </a:cxn>
                <a:cxn ang="0">
                  <a:pos x="T8" y="T9"/>
                </a:cxn>
              </a:cxnLst>
              <a:rect l="0" t="0" r="r" b="b"/>
              <a:pathLst>
                <a:path w="17" h="6">
                  <a:moveTo>
                    <a:pt x="8" y="6"/>
                  </a:moveTo>
                  <a:lnTo>
                    <a:pt x="8" y="6"/>
                  </a:lnTo>
                  <a:lnTo>
                    <a:pt x="17" y="6"/>
                  </a:lnTo>
                  <a:lnTo>
                    <a:pt x="0" y="0"/>
                  </a:lnTo>
                  <a:lnTo>
                    <a:pt x="8" y="6"/>
                  </a:ln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241" name="Freeform 85"/>
            <p:cNvSpPr>
              <a:spLocks/>
            </p:cNvSpPr>
            <p:nvPr/>
          </p:nvSpPr>
          <p:spPr bwMode="invGray">
            <a:xfrm>
              <a:off x="5738813" y="1571097"/>
              <a:ext cx="60325" cy="6155"/>
            </a:xfrm>
            <a:custGeom>
              <a:avLst/>
              <a:gdLst>
                <a:gd name="T0" fmla="*/ 5 w 63"/>
                <a:gd name="T1" fmla="*/ 7 h 8"/>
                <a:gd name="T2" fmla="*/ 5 w 63"/>
                <a:gd name="T3" fmla="*/ 7 h 8"/>
                <a:gd name="T4" fmla="*/ 63 w 63"/>
                <a:gd name="T5" fmla="*/ 7 h 8"/>
                <a:gd name="T6" fmla="*/ 5 w 63"/>
                <a:gd name="T7" fmla="*/ 7 h 8"/>
              </a:gdLst>
              <a:ahLst/>
              <a:cxnLst>
                <a:cxn ang="0">
                  <a:pos x="T0" y="T1"/>
                </a:cxn>
                <a:cxn ang="0">
                  <a:pos x="T2" y="T3"/>
                </a:cxn>
                <a:cxn ang="0">
                  <a:pos x="T4" y="T5"/>
                </a:cxn>
                <a:cxn ang="0">
                  <a:pos x="T6" y="T7"/>
                </a:cxn>
              </a:cxnLst>
              <a:rect l="0" t="0" r="r" b="b"/>
              <a:pathLst>
                <a:path w="63" h="8">
                  <a:moveTo>
                    <a:pt x="5" y="7"/>
                  </a:moveTo>
                  <a:lnTo>
                    <a:pt x="5" y="7"/>
                  </a:lnTo>
                  <a:cubicBezTo>
                    <a:pt x="23" y="8"/>
                    <a:pt x="45" y="6"/>
                    <a:pt x="63" y="7"/>
                  </a:cubicBezTo>
                  <a:cubicBezTo>
                    <a:pt x="23" y="8"/>
                    <a:pt x="0" y="0"/>
                    <a:pt x="5" y="7"/>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grpSp>
      <p:sp>
        <p:nvSpPr>
          <p:cNvPr id="2" name="Title 1"/>
          <p:cNvSpPr>
            <a:spLocks noGrp="1"/>
          </p:cNvSpPr>
          <p:nvPr>
            <p:ph type="title"/>
          </p:nvPr>
        </p:nvSpPr>
        <p:spPr>
          <a:xfrm>
            <a:off x="1522414" y="274638"/>
            <a:ext cx="9143998" cy="1020762"/>
          </a:xfrm>
        </p:spPr>
        <p:txBody>
          <a:bodyPr/>
          <a:lstStyle/>
          <a:p>
            <a:r>
              <a:rPr lang="en-US"/>
              <a:t>Click to edit Master title style</a:t>
            </a:r>
            <a:endParaRPr/>
          </a:p>
        </p:txBody>
      </p:sp>
      <p:sp>
        <p:nvSpPr>
          <p:cNvPr id="3" name="Content Placeholder 2"/>
          <p:cNvSpPr>
            <a:spLocks noGrp="1"/>
          </p:cNvSpPr>
          <p:nvPr>
            <p:ph idx="1"/>
          </p:nvPr>
        </p:nvSpPr>
        <p:spPr/>
        <p:txBody>
          <a:bodyPr/>
          <a:lstStyle>
            <a:lvl2pPr marL="548640">
              <a:defRPr/>
            </a:lvl2pPr>
            <a:lvl3pPr marL="777240">
              <a:defRPr/>
            </a:lvl3pPr>
            <a:lvl4pPr marL="1005840">
              <a:defRPr/>
            </a:lvl4pPr>
            <a:lvl5pPr marL="1234440">
              <a:defRPr/>
            </a:lvl5pPr>
            <a:lvl6pPr marL="1463040">
              <a:defRPr baseline="0"/>
            </a:lvl6pPr>
            <a:lvl7pPr marL="1691640">
              <a:defRPr baseline="0"/>
            </a:lvl7pPr>
            <a:lvl8pPr marL="1920240">
              <a:defRPr baseline="0"/>
            </a:lvl8pPr>
            <a:lvl9pPr marL="2148840">
              <a:defRPr baseline="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a:p>
        </p:txBody>
      </p:sp>
      <p:sp>
        <p:nvSpPr>
          <p:cNvPr id="4" name="Date Placeholder 3"/>
          <p:cNvSpPr>
            <a:spLocks noGrp="1"/>
          </p:cNvSpPr>
          <p:nvPr>
            <p:ph type="dt" sz="half" idx="10"/>
          </p:nvPr>
        </p:nvSpPr>
        <p:spPr/>
        <p:txBody>
          <a:bodyPr/>
          <a:lstStyle/>
          <a:p>
            <a:fld id="{9AFE8FB1-0A7A-443E-AAF7-31D4FA1AA312}" type="datetimeFigureOut">
              <a:rPr lang="en-US" smtClean="0"/>
              <a:t>12/6/2024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5BA54BD-C84D-46CE-8B72-31BFB26ABA43}" type="slidenum">
              <a:rPr lang="en-US" smtClean="0"/>
              <a:t>‹#›</a:t>
            </a:fld>
            <a:endParaRPr lang="en-US"/>
          </a:p>
        </p:txBody>
      </p:sp>
    </p:spTree>
    <p:extLst>
      <p:ext uri="{BB962C8B-B14F-4D97-AF65-F5344CB8AC3E}">
        <p14:creationId xmlns:p14="http://schemas.microsoft.com/office/powerpoint/2010/main" val="404487155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grpSp>
        <p:nvGrpSpPr>
          <p:cNvPr id="255" name="line"/>
          <p:cNvGrpSpPr/>
          <p:nvPr/>
        </p:nvGrpSpPr>
        <p:grpSpPr bwMode="invGray">
          <a:xfrm>
            <a:off x="1584896" y="4724400"/>
            <a:ext cx="8631936" cy="64008"/>
            <a:chOff x="-4110038" y="2703513"/>
            <a:chExt cx="17394239" cy="160336"/>
          </a:xfrm>
          <a:solidFill>
            <a:schemeClr val="accent1"/>
          </a:solidFill>
        </p:grpSpPr>
        <p:sp>
          <p:nvSpPr>
            <p:cNvPr id="256" name="Freeform 5"/>
            <p:cNvSpPr>
              <a:spLocks/>
            </p:cNvSpPr>
            <p:nvPr/>
          </p:nvSpPr>
          <p:spPr bwMode="invGray">
            <a:xfrm>
              <a:off x="12815888" y="2768600"/>
              <a:ext cx="468313" cy="19050"/>
            </a:xfrm>
            <a:custGeom>
              <a:avLst/>
              <a:gdLst>
                <a:gd name="T0" fmla="*/ 21 w 244"/>
                <a:gd name="T1" fmla="*/ 5 h 8"/>
                <a:gd name="T2" fmla="*/ 21 w 244"/>
                <a:gd name="T3" fmla="*/ 5 h 8"/>
                <a:gd name="T4" fmla="*/ 52 w 244"/>
                <a:gd name="T5" fmla="*/ 7 h 8"/>
                <a:gd name="T6" fmla="*/ 100 w 244"/>
                <a:gd name="T7" fmla="*/ 5 h 8"/>
                <a:gd name="T8" fmla="*/ 125 w 244"/>
                <a:gd name="T9" fmla="*/ 7 h 8"/>
                <a:gd name="T10" fmla="*/ 202 w 244"/>
                <a:gd name="T11" fmla="*/ 6 h 8"/>
                <a:gd name="T12" fmla="*/ 156 w 244"/>
                <a:gd name="T13" fmla="*/ 5 h 8"/>
                <a:gd name="T14" fmla="*/ 244 w 244"/>
                <a:gd name="T15" fmla="*/ 3 h 8"/>
                <a:gd name="T16" fmla="*/ 161 w 244"/>
                <a:gd name="T17" fmla="*/ 3 h 8"/>
                <a:gd name="T18" fmla="*/ 165 w 244"/>
                <a:gd name="T19" fmla="*/ 2 h 8"/>
                <a:gd name="T20" fmla="*/ 96 w 244"/>
                <a:gd name="T21" fmla="*/ 2 h 8"/>
                <a:gd name="T22" fmla="*/ 111 w 244"/>
                <a:gd name="T23" fmla="*/ 1 h 8"/>
                <a:gd name="T24" fmla="*/ 0 w 244"/>
                <a:gd name="T25" fmla="*/ 5 h 8"/>
                <a:gd name="T26" fmla="*/ 21 w 244"/>
                <a:gd name="T27" fmla="*/ 5 h 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244" h="8">
                  <a:moveTo>
                    <a:pt x="21" y="5"/>
                  </a:moveTo>
                  <a:lnTo>
                    <a:pt x="21" y="5"/>
                  </a:lnTo>
                  <a:cubicBezTo>
                    <a:pt x="42" y="5"/>
                    <a:pt x="59" y="7"/>
                    <a:pt x="52" y="7"/>
                  </a:cubicBezTo>
                  <a:cubicBezTo>
                    <a:pt x="94" y="6"/>
                    <a:pt x="94" y="8"/>
                    <a:pt x="100" y="5"/>
                  </a:cubicBezTo>
                  <a:cubicBezTo>
                    <a:pt x="127" y="4"/>
                    <a:pt x="155" y="6"/>
                    <a:pt x="125" y="7"/>
                  </a:cubicBezTo>
                  <a:lnTo>
                    <a:pt x="202" y="6"/>
                  </a:lnTo>
                  <a:lnTo>
                    <a:pt x="156" y="5"/>
                  </a:lnTo>
                  <a:cubicBezTo>
                    <a:pt x="168" y="2"/>
                    <a:pt x="230" y="6"/>
                    <a:pt x="244" y="3"/>
                  </a:cubicBezTo>
                  <a:lnTo>
                    <a:pt x="161" y="3"/>
                  </a:lnTo>
                  <a:lnTo>
                    <a:pt x="165" y="2"/>
                  </a:lnTo>
                  <a:cubicBezTo>
                    <a:pt x="146" y="3"/>
                    <a:pt x="109" y="2"/>
                    <a:pt x="96" y="2"/>
                  </a:cubicBezTo>
                  <a:cubicBezTo>
                    <a:pt x="98" y="1"/>
                    <a:pt x="97" y="1"/>
                    <a:pt x="111" y="1"/>
                  </a:cubicBezTo>
                  <a:cubicBezTo>
                    <a:pt x="10" y="0"/>
                    <a:pt x="84" y="5"/>
                    <a:pt x="0" y="5"/>
                  </a:cubicBezTo>
                  <a:cubicBezTo>
                    <a:pt x="5" y="5"/>
                    <a:pt x="12" y="5"/>
                    <a:pt x="21" y="5"/>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257" name="Freeform 6"/>
            <p:cNvSpPr>
              <a:spLocks/>
            </p:cNvSpPr>
            <p:nvPr/>
          </p:nvSpPr>
          <p:spPr bwMode="invGray">
            <a:xfrm>
              <a:off x="12380913" y="2755900"/>
              <a:ext cx="461963" cy="26987"/>
            </a:xfrm>
            <a:custGeom>
              <a:avLst/>
              <a:gdLst>
                <a:gd name="T0" fmla="*/ 162 w 241"/>
                <a:gd name="T1" fmla="*/ 4 h 12"/>
                <a:gd name="T2" fmla="*/ 162 w 241"/>
                <a:gd name="T3" fmla="*/ 4 h 12"/>
                <a:gd name="T4" fmla="*/ 127 w 241"/>
                <a:gd name="T5" fmla="*/ 7 h 12"/>
                <a:gd name="T6" fmla="*/ 68 w 241"/>
                <a:gd name="T7" fmla="*/ 6 h 12"/>
                <a:gd name="T8" fmla="*/ 53 w 241"/>
                <a:gd name="T9" fmla="*/ 9 h 12"/>
                <a:gd name="T10" fmla="*/ 79 w 241"/>
                <a:gd name="T11" fmla="*/ 9 h 12"/>
                <a:gd name="T12" fmla="*/ 18 w 241"/>
                <a:gd name="T13" fmla="*/ 11 h 12"/>
                <a:gd name="T14" fmla="*/ 101 w 241"/>
                <a:gd name="T15" fmla="*/ 10 h 12"/>
                <a:gd name="T16" fmla="*/ 195 w 241"/>
                <a:gd name="T17" fmla="*/ 12 h 12"/>
                <a:gd name="T18" fmla="*/ 226 w 241"/>
                <a:gd name="T19" fmla="*/ 11 h 12"/>
                <a:gd name="T20" fmla="*/ 215 w 241"/>
                <a:gd name="T21" fmla="*/ 11 h 12"/>
                <a:gd name="T22" fmla="*/ 213 w 241"/>
                <a:gd name="T23" fmla="*/ 7 h 12"/>
                <a:gd name="T24" fmla="*/ 172 w 241"/>
                <a:gd name="T25" fmla="*/ 7 h 12"/>
                <a:gd name="T26" fmla="*/ 241 w 241"/>
                <a:gd name="T27" fmla="*/ 4 h 12"/>
                <a:gd name="T28" fmla="*/ 123 w 241"/>
                <a:gd name="T29" fmla="*/ 0 h 12"/>
                <a:gd name="T30" fmla="*/ 162 w 241"/>
                <a:gd name="T31" fmla="*/ 4 h 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241" h="12">
                  <a:moveTo>
                    <a:pt x="162" y="4"/>
                  </a:moveTo>
                  <a:lnTo>
                    <a:pt x="162" y="4"/>
                  </a:lnTo>
                  <a:lnTo>
                    <a:pt x="127" y="7"/>
                  </a:lnTo>
                  <a:lnTo>
                    <a:pt x="68" y="6"/>
                  </a:lnTo>
                  <a:cubicBezTo>
                    <a:pt x="67" y="7"/>
                    <a:pt x="24" y="8"/>
                    <a:pt x="53" y="9"/>
                  </a:cubicBezTo>
                  <a:cubicBezTo>
                    <a:pt x="59" y="9"/>
                    <a:pt x="70" y="8"/>
                    <a:pt x="79" y="9"/>
                  </a:cubicBezTo>
                  <a:cubicBezTo>
                    <a:pt x="73" y="11"/>
                    <a:pt x="0" y="9"/>
                    <a:pt x="18" y="11"/>
                  </a:cubicBezTo>
                  <a:cubicBezTo>
                    <a:pt x="65" y="11"/>
                    <a:pt x="72" y="12"/>
                    <a:pt x="101" y="10"/>
                  </a:cubicBezTo>
                  <a:cubicBezTo>
                    <a:pt x="144" y="11"/>
                    <a:pt x="175" y="11"/>
                    <a:pt x="195" y="12"/>
                  </a:cubicBezTo>
                  <a:cubicBezTo>
                    <a:pt x="208" y="12"/>
                    <a:pt x="209" y="11"/>
                    <a:pt x="226" y="11"/>
                  </a:cubicBezTo>
                  <a:lnTo>
                    <a:pt x="215" y="11"/>
                  </a:lnTo>
                  <a:lnTo>
                    <a:pt x="213" y="7"/>
                  </a:lnTo>
                  <a:cubicBezTo>
                    <a:pt x="199" y="8"/>
                    <a:pt x="187" y="7"/>
                    <a:pt x="172" y="7"/>
                  </a:cubicBezTo>
                  <a:lnTo>
                    <a:pt x="241" y="4"/>
                  </a:lnTo>
                  <a:cubicBezTo>
                    <a:pt x="219" y="1"/>
                    <a:pt x="151" y="2"/>
                    <a:pt x="123" y="0"/>
                  </a:cubicBezTo>
                  <a:cubicBezTo>
                    <a:pt x="157" y="4"/>
                    <a:pt x="96" y="2"/>
                    <a:pt x="162" y="4"/>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258" name="Freeform 7"/>
            <p:cNvSpPr>
              <a:spLocks/>
            </p:cNvSpPr>
            <p:nvPr/>
          </p:nvSpPr>
          <p:spPr bwMode="invGray">
            <a:xfrm>
              <a:off x="12814300" y="2779713"/>
              <a:ext cx="1588" cy="0"/>
            </a:xfrm>
            <a:custGeom>
              <a:avLst/>
              <a:gdLst>
                <a:gd name="T0" fmla="*/ 0 w 1"/>
                <a:gd name="T1" fmla="*/ 0 w 1"/>
                <a:gd name="T2" fmla="*/ 1 w 1"/>
                <a:gd name="T3" fmla="*/ 0 w 1"/>
              </a:gdLst>
              <a:ahLst/>
              <a:cxnLst>
                <a:cxn ang="0">
                  <a:pos x="T0" y="0"/>
                </a:cxn>
                <a:cxn ang="0">
                  <a:pos x="T1" y="0"/>
                </a:cxn>
                <a:cxn ang="0">
                  <a:pos x="T2" y="0"/>
                </a:cxn>
                <a:cxn ang="0">
                  <a:pos x="T3" y="0"/>
                </a:cxn>
              </a:cxnLst>
              <a:rect l="0" t="0" r="r" b="b"/>
              <a:pathLst>
                <a:path w="1">
                  <a:moveTo>
                    <a:pt x="0" y="0"/>
                  </a:moveTo>
                  <a:lnTo>
                    <a:pt x="0" y="0"/>
                  </a:lnTo>
                  <a:lnTo>
                    <a:pt x="1" y="0"/>
                  </a:lnTo>
                  <a:lnTo>
                    <a:pt x="0"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259" name="Freeform 8"/>
            <p:cNvSpPr>
              <a:spLocks/>
            </p:cNvSpPr>
            <p:nvPr/>
          </p:nvSpPr>
          <p:spPr bwMode="invGray">
            <a:xfrm>
              <a:off x="2738437" y="2795588"/>
              <a:ext cx="425450" cy="15875"/>
            </a:xfrm>
            <a:custGeom>
              <a:avLst/>
              <a:gdLst>
                <a:gd name="T0" fmla="*/ 77 w 222"/>
                <a:gd name="T1" fmla="*/ 5 h 7"/>
                <a:gd name="T2" fmla="*/ 77 w 222"/>
                <a:gd name="T3" fmla="*/ 5 h 7"/>
                <a:gd name="T4" fmla="*/ 56 w 222"/>
                <a:gd name="T5" fmla="*/ 6 h 7"/>
                <a:gd name="T6" fmla="*/ 222 w 222"/>
                <a:gd name="T7" fmla="*/ 5 h 7"/>
                <a:gd name="T8" fmla="*/ 200 w 222"/>
                <a:gd name="T9" fmla="*/ 3 h 7"/>
                <a:gd name="T10" fmla="*/ 137 w 222"/>
                <a:gd name="T11" fmla="*/ 4 h 7"/>
                <a:gd name="T12" fmla="*/ 149 w 222"/>
                <a:gd name="T13" fmla="*/ 3 h 7"/>
                <a:gd name="T14" fmla="*/ 109 w 222"/>
                <a:gd name="T15" fmla="*/ 0 h 7"/>
                <a:gd name="T16" fmla="*/ 106 w 222"/>
                <a:gd name="T17" fmla="*/ 0 h 7"/>
                <a:gd name="T18" fmla="*/ 0 w 222"/>
                <a:gd name="T19" fmla="*/ 7 h 7"/>
                <a:gd name="T20" fmla="*/ 77 w 222"/>
                <a:gd name="T21" fmla="*/ 5 h 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22" h="7">
                  <a:moveTo>
                    <a:pt x="77" y="5"/>
                  </a:moveTo>
                  <a:lnTo>
                    <a:pt x="77" y="5"/>
                  </a:lnTo>
                  <a:cubicBezTo>
                    <a:pt x="62" y="5"/>
                    <a:pt x="58" y="5"/>
                    <a:pt x="56" y="6"/>
                  </a:cubicBezTo>
                  <a:lnTo>
                    <a:pt x="222" y="5"/>
                  </a:lnTo>
                  <a:cubicBezTo>
                    <a:pt x="216" y="5"/>
                    <a:pt x="169" y="4"/>
                    <a:pt x="200" y="3"/>
                  </a:cubicBezTo>
                  <a:cubicBezTo>
                    <a:pt x="186" y="2"/>
                    <a:pt x="143" y="3"/>
                    <a:pt x="137" y="4"/>
                  </a:cubicBezTo>
                  <a:lnTo>
                    <a:pt x="149" y="3"/>
                  </a:lnTo>
                  <a:cubicBezTo>
                    <a:pt x="110" y="5"/>
                    <a:pt x="84" y="1"/>
                    <a:pt x="109" y="0"/>
                  </a:cubicBezTo>
                  <a:lnTo>
                    <a:pt x="106" y="0"/>
                  </a:lnTo>
                  <a:lnTo>
                    <a:pt x="0" y="7"/>
                  </a:lnTo>
                  <a:cubicBezTo>
                    <a:pt x="39" y="7"/>
                    <a:pt x="30" y="5"/>
                    <a:pt x="77" y="5"/>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260" name="Freeform 9"/>
            <p:cNvSpPr>
              <a:spLocks/>
            </p:cNvSpPr>
            <p:nvPr/>
          </p:nvSpPr>
          <p:spPr bwMode="invGray">
            <a:xfrm>
              <a:off x="-3646488" y="2800350"/>
              <a:ext cx="46038" cy="3175"/>
            </a:xfrm>
            <a:custGeom>
              <a:avLst/>
              <a:gdLst>
                <a:gd name="T0" fmla="*/ 0 w 24"/>
                <a:gd name="T1" fmla="*/ 1 h 1"/>
                <a:gd name="T2" fmla="*/ 0 w 24"/>
                <a:gd name="T3" fmla="*/ 1 h 1"/>
                <a:gd name="T4" fmla="*/ 21 w 24"/>
                <a:gd name="T5" fmla="*/ 0 h 1"/>
                <a:gd name="T6" fmla="*/ 0 w 24"/>
                <a:gd name="T7" fmla="*/ 1 h 1"/>
              </a:gdLst>
              <a:ahLst/>
              <a:cxnLst>
                <a:cxn ang="0">
                  <a:pos x="T0" y="T1"/>
                </a:cxn>
                <a:cxn ang="0">
                  <a:pos x="T2" y="T3"/>
                </a:cxn>
                <a:cxn ang="0">
                  <a:pos x="T4" y="T5"/>
                </a:cxn>
                <a:cxn ang="0">
                  <a:pos x="T6" y="T7"/>
                </a:cxn>
              </a:cxnLst>
              <a:rect l="0" t="0" r="r" b="b"/>
              <a:pathLst>
                <a:path w="24" h="1">
                  <a:moveTo>
                    <a:pt x="0" y="1"/>
                  </a:moveTo>
                  <a:lnTo>
                    <a:pt x="0" y="1"/>
                  </a:lnTo>
                  <a:cubicBezTo>
                    <a:pt x="21" y="0"/>
                    <a:pt x="24" y="0"/>
                    <a:pt x="21" y="0"/>
                  </a:cubicBezTo>
                  <a:lnTo>
                    <a:pt x="0" y="1"/>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261" name="Freeform 10"/>
            <p:cNvSpPr>
              <a:spLocks/>
            </p:cNvSpPr>
            <p:nvPr/>
          </p:nvSpPr>
          <p:spPr bwMode="invGray">
            <a:xfrm>
              <a:off x="2627312" y="2816225"/>
              <a:ext cx="63500" cy="4762"/>
            </a:xfrm>
            <a:custGeom>
              <a:avLst/>
              <a:gdLst>
                <a:gd name="T0" fmla="*/ 33 w 33"/>
                <a:gd name="T1" fmla="*/ 0 h 2"/>
                <a:gd name="T2" fmla="*/ 33 w 33"/>
                <a:gd name="T3" fmla="*/ 0 h 2"/>
                <a:gd name="T4" fmla="*/ 0 w 33"/>
                <a:gd name="T5" fmla="*/ 2 h 2"/>
                <a:gd name="T6" fmla="*/ 33 w 33"/>
                <a:gd name="T7" fmla="*/ 0 h 2"/>
              </a:gdLst>
              <a:ahLst/>
              <a:cxnLst>
                <a:cxn ang="0">
                  <a:pos x="T0" y="T1"/>
                </a:cxn>
                <a:cxn ang="0">
                  <a:pos x="T2" y="T3"/>
                </a:cxn>
                <a:cxn ang="0">
                  <a:pos x="T4" y="T5"/>
                </a:cxn>
                <a:cxn ang="0">
                  <a:pos x="T6" y="T7"/>
                </a:cxn>
              </a:cxnLst>
              <a:rect l="0" t="0" r="r" b="b"/>
              <a:pathLst>
                <a:path w="33" h="2">
                  <a:moveTo>
                    <a:pt x="33" y="0"/>
                  </a:moveTo>
                  <a:lnTo>
                    <a:pt x="33" y="0"/>
                  </a:lnTo>
                  <a:lnTo>
                    <a:pt x="0" y="2"/>
                  </a:lnTo>
                  <a:cubicBezTo>
                    <a:pt x="14" y="1"/>
                    <a:pt x="25" y="1"/>
                    <a:pt x="33"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262" name="Freeform 11"/>
            <p:cNvSpPr>
              <a:spLocks/>
            </p:cNvSpPr>
            <p:nvPr/>
          </p:nvSpPr>
          <p:spPr bwMode="invGray">
            <a:xfrm>
              <a:off x="3103562" y="2741613"/>
              <a:ext cx="28575" cy="3175"/>
            </a:xfrm>
            <a:custGeom>
              <a:avLst/>
              <a:gdLst>
                <a:gd name="T0" fmla="*/ 15 w 15"/>
                <a:gd name="T1" fmla="*/ 0 h 1"/>
                <a:gd name="T2" fmla="*/ 15 w 15"/>
                <a:gd name="T3" fmla="*/ 0 h 1"/>
                <a:gd name="T4" fmla="*/ 15 w 15"/>
                <a:gd name="T5" fmla="*/ 0 h 1"/>
                <a:gd name="T6" fmla="*/ 0 w 15"/>
                <a:gd name="T7" fmla="*/ 1 h 1"/>
                <a:gd name="T8" fmla="*/ 0 w 15"/>
                <a:gd name="T9" fmla="*/ 1 h 1"/>
                <a:gd name="T10" fmla="*/ 15 w 15"/>
                <a:gd name="T11" fmla="*/ 0 h 1"/>
              </a:gdLst>
              <a:ahLst/>
              <a:cxnLst>
                <a:cxn ang="0">
                  <a:pos x="T0" y="T1"/>
                </a:cxn>
                <a:cxn ang="0">
                  <a:pos x="T2" y="T3"/>
                </a:cxn>
                <a:cxn ang="0">
                  <a:pos x="T4" y="T5"/>
                </a:cxn>
                <a:cxn ang="0">
                  <a:pos x="T6" y="T7"/>
                </a:cxn>
                <a:cxn ang="0">
                  <a:pos x="T8" y="T9"/>
                </a:cxn>
                <a:cxn ang="0">
                  <a:pos x="T10" y="T11"/>
                </a:cxn>
              </a:cxnLst>
              <a:rect l="0" t="0" r="r" b="b"/>
              <a:pathLst>
                <a:path w="15" h="1">
                  <a:moveTo>
                    <a:pt x="15" y="0"/>
                  </a:moveTo>
                  <a:lnTo>
                    <a:pt x="15" y="0"/>
                  </a:lnTo>
                  <a:cubicBezTo>
                    <a:pt x="15" y="0"/>
                    <a:pt x="15" y="0"/>
                    <a:pt x="15" y="0"/>
                  </a:cubicBezTo>
                  <a:lnTo>
                    <a:pt x="0" y="1"/>
                  </a:lnTo>
                  <a:lnTo>
                    <a:pt x="0" y="1"/>
                  </a:lnTo>
                  <a:lnTo>
                    <a:pt x="15"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263" name="Freeform 12"/>
            <p:cNvSpPr>
              <a:spLocks/>
            </p:cNvSpPr>
            <p:nvPr/>
          </p:nvSpPr>
          <p:spPr bwMode="invGray">
            <a:xfrm>
              <a:off x="1227137" y="2836863"/>
              <a:ext cx="20638" cy="0"/>
            </a:xfrm>
            <a:custGeom>
              <a:avLst/>
              <a:gdLst>
                <a:gd name="T0" fmla="*/ 11 w 11"/>
                <a:gd name="T1" fmla="*/ 11 w 11"/>
                <a:gd name="T2" fmla="*/ 0 w 11"/>
                <a:gd name="T3" fmla="*/ 11 w 11"/>
              </a:gdLst>
              <a:ahLst/>
              <a:cxnLst>
                <a:cxn ang="0">
                  <a:pos x="T0" y="0"/>
                </a:cxn>
                <a:cxn ang="0">
                  <a:pos x="T1" y="0"/>
                </a:cxn>
                <a:cxn ang="0">
                  <a:pos x="T2" y="0"/>
                </a:cxn>
                <a:cxn ang="0">
                  <a:pos x="T3" y="0"/>
                </a:cxn>
              </a:cxnLst>
              <a:rect l="0" t="0" r="r" b="b"/>
              <a:pathLst>
                <a:path w="11">
                  <a:moveTo>
                    <a:pt x="11" y="0"/>
                  </a:moveTo>
                  <a:lnTo>
                    <a:pt x="11" y="0"/>
                  </a:lnTo>
                  <a:lnTo>
                    <a:pt x="0" y="0"/>
                  </a:lnTo>
                  <a:lnTo>
                    <a:pt x="11"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264" name="Freeform 13"/>
            <p:cNvSpPr>
              <a:spLocks/>
            </p:cNvSpPr>
            <p:nvPr/>
          </p:nvSpPr>
          <p:spPr bwMode="invGray">
            <a:xfrm>
              <a:off x="3660775" y="2713038"/>
              <a:ext cx="331788" cy="20637"/>
            </a:xfrm>
            <a:custGeom>
              <a:avLst/>
              <a:gdLst>
                <a:gd name="T0" fmla="*/ 173 w 173"/>
                <a:gd name="T1" fmla="*/ 0 h 9"/>
                <a:gd name="T2" fmla="*/ 173 w 173"/>
                <a:gd name="T3" fmla="*/ 0 h 9"/>
                <a:gd name="T4" fmla="*/ 99 w 173"/>
                <a:gd name="T5" fmla="*/ 2 h 9"/>
                <a:gd name="T6" fmla="*/ 89 w 173"/>
                <a:gd name="T7" fmla="*/ 1 h 9"/>
                <a:gd name="T8" fmla="*/ 64 w 173"/>
                <a:gd name="T9" fmla="*/ 2 h 9"/>
                <a:gd name="T10" fmla="*/ 79 w 173"/>
                <a:gd name="T11" fmla="*/ 2 h 9"/>
                <a:gd name="T12" fmla="*/ 0 w 173"/>
                <a:gd name="T13" fmla="*/ 8 h 9"/>
                <a:gd name="T14" fmla="*/ 78 w 173"/>
                <a:gd name="T15" fmla="*/ 7 h 9"/>
                <a:gd name="T16" fmla="*/ 98 w 173"/>
                <a:gd name="T17" fmla="*/ 6 h 9"/>
                <a:gd name="T18" fmla="*/ 159 w 173"/>
                <a:gd name="T19" fmla="*/ 2 h 9"/>
                <a:gd name="T20" fmla="*/ 173 w 173"/>
                <a:gd name="T21" fmla="*/ 0 h 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73" h="9">
                  <a:moveTo>
                    <a:pt x="173" y="0"/>
                  </a:moveTo>
                  <a:lnTo>
                    <a:pt x="173" y="0"/>
                  </a:lnTo>
                  <a:lnTo>
                    <a:pt x="99" y="2"/>
                  </a:lnTo>
                  <a:cubicBezTo>
                    <a:pt x="109" y="2"/>
                    <a:pt x="74" y="2"/>
                    <a:pt x="89" y="1"/>
                  </a:cubicBezTo>
                  <a:cubicBezTo>
                    <a:pt x="84" y="1"/>
                    <a:pt x="57" y="1"/>
                    <a:pt x="64" y="2"/>
                  </a:cubicBezTo>
                  <a:lnTo>
                    <a:pt x="79" y="2"/>
                  </a:lnTo>
                  <a:cubicBezTo>
                    <a:pt x="41" y="5"/>
                    <a:pt x="64" y="6"/>
                    <a:pt x="0" y="8"/>
                  </a:cubicBezTo>
                  <a:cubicBezTo>
                    <a:pt x="40" y="9"/>
                    <a:pt x="57" y="8"/>
                    <a:pt x="78" y="7"/>
                  </a:cubicBezTo>
                  <a:lnTo>
                    <a:pt x="98" y="6"/>
                  </a:lnTo>
                  <a:lnTo>
                    <a:pt x="159" y="2"/>
                  </a:lnTo>
                  <a:lnTo>
                    <a:pt x="173"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265" name="Freeform 14"/>
            <p:cNvSpPr>
              <a:spLocks/>
            </p:cNvSpPr>
            <p:nvPr/>
          </p:nvSpPr>
          <p:spPr bwMode="invGray">
            <a:xfrm>
              <a:off x="-1674813" y="2768600"/>
              <a:ext cx="1588" cy="0"/>
            </a:xfrm>
            <a:custGeom>
              <a:avLst/>
              <a:gdLst>
                <a:gd name="T0" fmla="*/ 0 w 1"/>
                <a:gd name="T1" fmla="*/ 0 w 1"/>
                <a:gd name="T2" fmla="*/ 1 w 1"/>
                <a:gd name="T3" fmla="*/ 0 w 1"/>
              </a:gdLst>
              <a:ahLst/>
              <a:cxnLst>
                <a:cxn ang="0">
                  <a:pos x="T0" y="0"/>
                </a:cxn>
                <a:cxn ang="0">
                  <a:pos x="T1" y="0"/>
                </a:cxn>
                <a:cxn ang="0">
                  <a:pos x="T2" y="0"/>
                </a:cxn>
                <a:cxn ang="0">
                  <a:pos x="T3" y="0"/>
                </a:cxn>
              </a:cxnLst>
              <a:rect l="0" t="0" r="r" b="b"/>
              <a:pathLst>
                <a:path w="1">
                  <a:moveTo>
                    <a:pt x="0" y="0"/>
                  </a:moveTo>
                  <a:lnTo>
                    <a:pt x="0" y="0"/>
                  </a:lnTo>
                  <a:lnTo>
                    <a:pt x="1" y="0"/>
                  </a:lnTo>
                  <a:cubicBezTo>
                    <a:pt x="0" y="0"/>
                    <a:pt x="0" y="0"/>
                    <a:pt x="0"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266" name="Freeform 15"/>
            <p:cNvSpPr>
              <a:spLocks/>
            </p:cNvSpPr>
            <p:nvPr/>
          </p:nvSpPr>
          <p:spPr bwMode="invGray">
            <a:xfrm>
              <a:off x="-1673225" y="2767013"/>
              <a:ext cx="36513" cy="1587"/>
            </a:xfrm>
            <a:custGeom>
              <a:avLst/>
              <a:gdLst>
                <a:gd name="T0" fmla="*/ 3 w 19"/>
                <a:gd name="T1" fmla="*/ 0 h 1"/>
                <a:gd name="T2" fmla="*/ 3 w 19"/>
                <a:gd name="T3" fmla="*/ 0 h 1"/>
                <a:gd name="T4" fmla="*/ 0 w 19"/>
                <a:gd name="T5" fmla="*/ 1 h 1"/>
                <a:gd name="T6" fmla="*/ 3 w 19"/>
                <a:gd name="T7" fmla="*/ 0 h 1"/>
              </a:gdLst>
              <a:ahLst/>
              <a:cxnLst>
                <a:cxn ang="0">
                  <a:pos x="T0" y="T1"/>
                </a:cxn>
                <a:cxn ang="0">
                  <a:pos x="T2" y="T3"/>
                </a:cxn>
                <a:cxn ang="0">
                  <a:pos x="T4" y="T5"/>
                </a:cxn>
                <a:cxn ang="0">
                  <a:pos x="T6" y="T7"/>
                </a:cxn>
              </a:cxnLst>
              <a:rect l="0" t="0" r="r" b="b"/>
              <a:pathLst>
                <a:path w="19" h="1">
                  <a:moveTo>
                    <a:pt x="3" y="0"/>
                  </a:moveTo>
                  <a:lnTo>
                    <a:pt x="3" y="0"/>
                  </a:lnTo>
                  <a:lnTo>
                    <a:pt x="0" y="1"/>
                  </a:lnTo>
                  <a:cubicBezTo>
                    <a:pt x="4" y="0"/>
                    <a:pt x="19" y="0"/>
                    <a:pt x="3"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267" name="Freeform 16"/>
            <p:cNvSpPr>
              <a:spLocks/>
            </p:cNvSpPr>
            <p:nvPr/>
          </p:nvSpPr>
          <p:spPr bwMode="invGray">
            <a:xfrm>
              <a:off x="2690812" y="2811463"/>
              <a:ext cx="47625" cy="4762"/>
            </a:xfrm>
            <a:custGeom>
              <a:avLst/>
              <a:gdLst>
                <a:gd name="T0" fmla="*/ 13 w 25"/>
                <a:gd name="T1" fmla="*/ 0 h 2"/>
                <a:gd name="T2" fmla="*/ 13 w 25"/>
                <a:gd name="T3" fmla="*/ 0 h 2"/>
                <a:gd name="T4" fmla="*/ 0 w 25"/>
                <a:gd name="T5" fmla="*/ 2 h 2"/>
                <a:gd name="T6" fmla="*/ 25 w 25"/>
                <a:gd name="T7" fmla="*/ 0 h 2"/>
                <a:gd name="T8" fmla="*/ 13 w 25"/>
                <a:gd name="T9" fmla="*/ 0 h 2"/>
              </a:gdLst>
              <a:ahLst/>
              <a:cxnLst>
                <a:cxn ang="0">
                  <a:pos x="T0" y="T1"/>
                </a:cxn>
                <a:cxn ang="0">
                  <a:pos x="T2" y="T3"/>
                </a:cxn>
                <a:cxn ang="0">
                  <a:pos x="T4" y="T5"/>
                </a:cxn>
                <a:cxn ang="0">
                  <a:pos x="T6" y="T7"/>
                </a:cxn>
                <a:cxn ang="0">
                  <a:pos x="T8" y="T9"/>
                </a:cxn>
              </a:cxnLst>
              <a:rect l="0" t="0" r="r" b="b"/>
              <a:pathLst>
                <a:path w="25" h="2">
                  <a:moveTo>
                    <a:pt x="13" y="0"/>
                  </a:moveTo>
                  <a:lnTo>
                    <a:pt x="13" y="0"/>
                  </a:lnTo>
                  <a:cubicBezTo>
                    <a:pt x="12" y="0"/>
                    <a:pt x="7" y="1"/>
                    <a:pt x="0" y="2"/>
                  </a:cubicBezTo>
                  <a:lnTo>
                    <a:pt x="25" y="0"/>
                  </a:lnTo>
                  <a:lnTo>
                    <a:pt x="13"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268" name="Freeform 17"/>
            <p:cNvSpPr>
              <a:spLocks/>
            </p:cNvSpPr>
            <p:nvPr/>
          </p:nvSpPr>
          <p:spPr bwMode="invGray">
            <a:xfrm>
              <a:off x="2822575" y="2794000"/>
              <a:ext cx="163513" cy="4762"/>
            </a:xfrm>
            <a:custGeom>
              <a:avLst/>
              <a:gdLst>
                <a:gd name="T0" fmla="*/ 0 w 85"/>
                <a:gd name="T1" fmla="*/ 2 h 2"/>
                <a:gd name="T2" fmla="*/ 0 w 85"/>
                <a:gd name="T3" fmla="*/ 2 h 2"/>
                <a:gd name="T4" fmla="*/ 62 w 85"/>
                <a:gd name="T5" fmla="*/ 1 h 2"/>
                <a:gd name="T6" fmla="*/ 85 w 85"/>
                <a:gd name="T7" fmla="*/ 0 h 2"/>
                <a:gd name="T8" fmla="*/ 0 w 85"/>
                <a:gd name="T9" fmla="*/ 2 h 2"/>
              </a:gdLst>
              <a:ahLst/>
              <a:cxnLst>
                <a:cxn ang="0">
                  <a:pos x="T0" y="T1"/>
                </a:cxn>
                <a:cxn ang="0">
                  <a:pos x="T2" y="T3"/>
                </a:cxn>
                <a:cxn ang="0">
                  <a:pos x="T4" y="T5"/>
                </a:cxn>
                <a:cxn ang="0">
                  <a:pos x="T6" y="T7"/>
                </a:cxn>
                <a:cxn ang="0">
                  <a:pos x="T8" y="T9"/>
                </a:cxn>
              </a:cxnLst>
              <a:rect l="0" t="0" r="r" b="b"/>
              <a:pathLst>
                <a:path w="85" h="2">
                  <a:moveTo>
                    <a:pt x="0" y="2"/>
                  </a:moveTo>
                  <a:lnTo>
                    <a:pt x="0" y="2"/>
                  </a:lnTo>
                  <a:lnTo>
                    <a:pt x="62" y="1"/>
                  </a:lnTo>
                  <a:lnTo>
                    <a:pt x="85" y="0"/>
                  </a:lnTo>
                  <a:lnTo>
                    <a:pt x="0" y="2"/>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269" name="Freeform 18"/>
            <p:cNvSpPr>
              <a:spLocks/>
            </p:cNvSpPr>
            <p:nvPr/>
          </p:nvSpPr>
          <p:spPr bwMode="invGray">
            <a:xfrm>
              <a:off x="715962" y="2809875"/>
              <a:ext cx="1911350" cy="50800"/>
            </a:xfrm>
            <a:custGeom>
              <a:avLst/>
              <a:gdLst>
                <a:gd name="T0" fmla="*/ 375 w 996"/>
                <a:gd name="T1" fmla="*/ 13 h 23"/>
                <a:gd name="T2" fmla="*/ 375 w 996"/>
                <a:gd name="T3" fmla="*/ 13 h 23"/>
                <a:gd name="T4" fmla="*/ 348 w 996"/>
                <a:gd name="T5" fmla="*/ 9 h 23"/>
                <a:gd name="T6" fmla="*/ 277 w 996"/>
                <a:gd name="T7" fmla="*/ 12 h 23"/>
                <a:gd name="T8" fmla="*/ 366 w 996"/>
                <a:gd name="T9" fmla="*/ 16 h 23"/>
                <a:gd name="T10" fmla="*/ 257 w 996"/>
                <a:gd name="T11" fmla="*/ 19 h 23"/>
                <a:gd name="T12" fmla="*/ 301 w 996"/>
                <a:gd name="T13" fmla="*/ 14 h 23"/>
                <a:gd name="T14" fmla="*/ 249 w 996"/>
                <a:gd name="T15" fmla="*/ 16 h 23"/>
                <a:gd name="T16" fmla="*/ 76 w 996"/>
                <a:gd name="T17" fmla="*/ 16 h 23"/>
                <a:gd name="T18" fmla="*/ 5 w 996"/>
                <a:gd name="T19" fmla="*/ 20 h 23"/>
                <a:gd name="T20" fmla="*/ 93 w 996"/>
                <a:gd name="T21" fmla="*/ 23 h 23"/>
                <a:gd name="T22" fmla="*/ 84 w 996"/>
                <a:gd name="T23" fmla="*/ 22 h 23"/>
                <a:gd name="T24" fmla="*/ 125 w 996"/>
                <a:gd name="T25" fmla="*/ 23 h 23"/>
                <a:gd name="T26" fmla="*/ 151 w 996"/>
                <a:gd name="T27" fmla="*/ 20 h 23"/>
                <a:gd name="T28" fmla="*/ 191 w 996"/>
                <a:gd name="T29" fmla="*/ 20 h 23"/>
                <a:gd name="T30" fmla="*/ 168 w 996"/>
                <a:gd name="T31" fmla="*/ 21 h 23"/>
                <a:gd name="T32" fmla="*/ 264 w 996"/>
                <a:gd name="T33" fmla="*/ 20 h 23"/>
                <a:gd name="T34" fmla="*/ 252 w 996"/>
                <a:gd name="T35" fmla="*/ 22 h 23"/>
                <a:gd name="T36" fmla="*/ 371 w 996"/>
                <a:gd name="T37" fmla="*/ 18 h 23"/>
                <a:gd name="T38" fmla="*/ 341 w 996"/>
                <a:gd name="T39" fmla="*/ 21 h 23"/>
                <a:gd name="T40" fmla="*/ 539 w 996"/>
                <a:gd name="T41" fmla="*/ 20 h 23"/>
                <a:gd name="T42" fmla="*/ 527 w 996"/>
                <a:gd name="T43" fmla="*/ 19 h 23"/>
                <a:gd name="T44" fmla="*/ 575 w 996"/>
                <a:gd name="T45" fmla="*/ 21 h 23"/>
                <a:gd name="T46" fmla="*/ 766 w 996"/>
                <a:gd name="T47" fmla="*/ 20 h 23"/>
                <a:gd name="T48" fmla="*/ 996 w 996"/>
                <a:gd name="T49" fmla="*/ 5 h 23"/>
                <a:gd name="T50" fmla="*/ 969 w 996"/>
                <a:gd name="T51" fmla="*/ 6 h 23"/>
                <a:gd name="T52" fmla="*/ 973 w 996"/>
                <a:gd name="T53" fmla="*/ 1 h 23"/>
                <a:gd name="T54" fmla="*/ 897 w 996"/>
                <a:gd name="T55" fmla="*/ 5 h 23"/>
                <a:gd name="T56" fmla="*/ 872 w 996"/>
                <a:gd name="T57" fmla="*/ 0 h 23"/>
                <a:gd name="T58" fmla="*/ 535 w 996"/>
                <a:gd name="T59" fmla="*/ 14 h 23"/>
                <a:gd name="T60" fmla="*/ 389 w 996"/>
                <a:gd name="T61" fmla="*/ 13 h 23"/>
                <a:gd name="T62" fmla="*/ 476 w 996"/>
                <a:gd name="T63" fmla="*/ 9 h 23"/>
                <a:gd name="T64" fmla="*/ 387 w 996"/>
                <a:gd name="T65" fmla="*/ 9 h 23"/>
                <a:gd name="T66" fmla="*/ 375 w 996"/>
                <a:gd name="T67" fmla="*/ 13 h 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996" h="23">
                  <a:moveTo>
                    <a:pt x="375" y="13"/>
                  </a:moveTo>
                  <a:lnTo>
                    <a:pt x="375" y="13"/>
                  </a:lnTo>
                  <a:cubicBezTo>
                    <a:pt x="247" y="14"/>
                    <a:pt x="407" y="10"/>
                    <a:pt x="348" y="9"/>
                  </a:cubicBezTo>
                  <a:cubicBezTo>
                    <a:pt x="312" y="10"/>
                    <a:pt x="299" y="11"/>
                    <a:pt x="277" y="12"/>
                  </a:cubicBezTo>
                  <a:cubicBezTo>
                    <a:pt x="379" y="10"/>
                    <a:pt x="263" y="17"/>
                    <a:pt x="366" y="16"/>
                  </a:cubicBezTo>
                  <a:cubicBezTo>
                    <a:pt x="352" y="19"/>
                    <a:pt x="292" y="19"/>
                    <a:pt x="257" y="19"/>
                  </a:cubicBezTo>
                  <a:cubicBezTo>
                    <a:pt x="218" y="16"/>
                    <a:pt x="292" y="17"/>
                    <a:pt x="301" y="14"/>
                  </a:cubicBezTo>
                  <a:cubicBezTo>
                    <a:pt x="259" y="14"/>
                    <a:pt x="267" y="15"/>
                    <a:pt x="249" y="16"/>
                  </a:cubicBezTo>
                  <a:cubicBezTo>
                    <a:pt x="184" y="16"/>
                    <a:pt x="115" y="20"/>
                    <a:pt x="76" y="16"/>
                  </a:cubicBezTo>
                  <a:cubicBezTo>
                    <a:pt x="29" y="17"/>
                    <a:pt x="32" y="18"/>
                    <a:pt x="5" y="20"/>
                  </a:cubicBezTo>
                  <a:cubicBezTo>
                    <a:pt x="0" y="23"/>
                    <a:pt x="75" y="21"/>
                    <a:pt x="93" y="23"/>
                  </a:cubicBezTo>
                  <a:cubicBezTo>
                    <a:pt x="89" y="23"/>
                    <a:pt x="82" y="23"/>
                    <a:pt x="84" y="22"/>
                  </a:cubicBezTo>
                  <a:lnTo>
                    <a:pt x="125" y="23"/>
                  </a:lnTo>
                  <a:cubicBezTo>
                    <a:pt x="86" y="22"/>
                    <a:pt x="130" y="20"/>
                    <a:pt x="151" y="20"/>
                  </a:cubicBezTo>
                  <a:cubicBezTo>
                    <a:pt x="165" y="20"/>
                    <a:pt x="195" y="19"/>
                    <a:pt x="191" y="20"/>
                  </a:cubicBezTo>
                  <a:lnTo>
                    <a:pt x="168" y="21"/>
                  </a:lnTo>
                  <a:cubicBezTo>
                    <a:pt x="198" y="22"/>
                    <a:pt x="233" y="19"/>
                    <a:pt x="264" y="20"/>
                  </a:cubicBezTo>
                  <a:cubicBezTo>
                    <a:pt x="265" y="21"/>
                    <a:pt x="254" y="21"/>
                    <a:pt x="252" y="22"/>
                  </a:cubicBezTo>
                  <a:cubicBezTo>
                    <a:pt x="286" y="20"/>
                    <a:pt x="320" y="20"/>
                    <a:pt x="371" y="18"/>
                  </a:cubicBezTo>
                  <a:lnTo>
                    <a:pt x="341" y="21"/>
                  </a:lnTo>
                  <a:cubicBezTo>
                    <a:pt x="382" y="18"/>
                    <a:pt x="475" y="19"/>
                    <a:pt x="539" y="20"/>
                  </a:cubicBezTo>
                  <a:cubicBezTo>
                    <a:pt x="532" y="20"/>
                    <a:pt x="519" y="19"/>
                    <a:pt x="527" y="19"/>
                  </a:cubicBezTo>
                  <a:cubicBezTo>
                    <a:pt x="564" y="18"/>
                    <a:pt x="593" y="20"/>
                    <a:pt x="575" y="21"/>
                  </a:cubicBezTo>
                  <a:cubicBezTo>
                    <a:pt x="612" y="19"/>
                    <a:pt x="716" y="23"/>
                    <a:pt x="766" y="20"/>
                  </a:cubicBezTo>
                  <a:lnTo>
                    <a:pt x="996" y="5"/>
                  </a:lnTo>
                  <a:cubicBezTo>
                    <a:pt x="988" y="5"/>
                    <a:pt x="978" y="6"/>
                    <a:pt x="969" y="6"/>
                  </a:cubicBezTo>
                  <a:cubicBezTo>
                    <a:pt x="948" y="3"/>
                    <a:pt x="937" y="4"/>
                    <a:pt x="973" y="1"/>
                  </a:cubicBezTo>
                  <a:cubicBezTo>
                    <a:pt x="937" y="3"/>
                    <a:pt x="951" y="5"/>
                    <a:pt x="897" y="5"/>
                  </a:cubicBezTo>
                  <a:cubicBezTo>
                    <a:pt x="918" y="3"/>
                    <a:pt x="924" y="0"/>
                    <a:pt x="872" y="0"/>
                  </a:cubicBezTo>
                  <a:cubicBezTo>
                    <a:pt x="742" y="3"/>
                    <a:pt x="656" y="10"/>
                    <a:pt x="535" y="14"/>
                  </a:cubicBezTo>
                  <a:cubicBezTo>
                    <a:pt x="530" y="12"/>
                    <a:pt x="435" y="13"/>
                    <a:pt x="389" y="13"/>
                  </a:cubicBezTo>
                  <a:cubicBezTo>
                    <a:pt x="406" y="11"/>
                    <a:pt x="441" y="10"/>
                    <a:pt x="476" y="9"/>
                  </a:cubicBezTo>
                  <a:lnTo>
                    <a:pt x="387" y="9"/>
                  </a:lnTo>
                  <a:lnTo>
                    <a:pt x="375" y="13"/>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270" name="Freeform 19"/>
            <p:cNvSpPr>
              <a:spLocks/>
            </p:cNvSpPr>
            <p:nvPr/>
          </p:nvSpPr>
          <p:spPr bwMode="invGray">
            <a:xfrm>
              <a:off x="1995487" y="2822575"/>
              <a:ext cx="20638" cy="0"/>
            </a:xfrm>
            <a:custGeom>
              <a:avLst/>
              <a:gdLst>
                <a:gd name="T0" fmla="*/ 10 w 10"/>
                <a:gd name="T1" fmla="*/ 10 w 10"/>
                <a:gd name="T2" fmla="*/ 0 w 10"/>
                <a:gd name="T3" fmla="*/ 10 w 10"/>
              </a:gdLst>
              <a:ahLst/>
              <a:cxnLst>
                <a:cxn ang="0">
                  <a:pos x="T0" y="0"/>
                </a:cxn>
                <a:cxn ang="0">
                  <a:pos x="T1" y="0"/>
                </a:cxn>
                <a:cxn ang="0">
                  <a:pos x="T2" y="0"/>
                </a:cxn>
                <a:cxn ang="0">
                  <a:pos x="T3" y="0"/>
                </a:cxn>
              </a:cxnLst>
              <a:rect l="0" t="0" r="r" b="b"/>
              <a:pathLst>
                <a:path w="10">
                  <a:moveTo>
                    <a:pt x="10" y="0"/>
                  </a:moveTo>
                  <a:lnTo>
                    <a:pt x="10" y="0"/>
                  </a:lnTo>
                  <a:lnTo>
                    <a:pt x="0" y="0"/>
                  </a:lnTo>
                  <a:cubicBezTo>
                    <a:pt x="1" y="0"/>
                    <a:pt x="4" y="0"/>
                    <a:pt x="10"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271" name="Freeform 20"/>
            <p:cNvSpPr>
              <a:spLocks/>
            </p:cNvSpPr>
            <p:nvPr/>
          </p:nvSpPr>
          <p:spPr bwMode="invGray">
            <a:xfrm>
              <a:off x="1630362" y="2830513"/>
              <a:ext cx="22225" cy="0"/>
            </a:xfrm>
            <a:custGeom>
              <a:avLst/>
              <a:gdLst>
                <a:gd name="T0" fmla="*/ 11 w 12"/>
                <a:gd name="T1" fmla="*/ 11 w 12"/>
                <a:gd name="T2" fmla="*/ 12 w 12"/>
                <a:gd name="T3" fmla="*/ 0 w 12"/>
                <a:gd name="T4" fmla="*/ 11 w 12"/>
              </a:gdLst>
              <a:ahLst/>
              <a:cxnLst>
                <a:cxn ang="0">
                  <a:pos x="T0" y="0"/>
                </a:cxn>
                <a:cxn ang="0">
                  <a:pos x="T1" y="0"/>
                </a:cxn>
                <a:cxn ang="0">
                  <a:pos x="T2" y="0"/>
                </a:cxn>
                <a:cxn ang="0">
                  <a:pos x="T3" y="0"/>
                </a:cxn>
                <a:cxn ang="0">
                  <a:pos x="T4" y="0"/>
                </a:cxn>
              </a:cxnLst>
              <a:rect l="0" t="0" r="r" b="b"/>
              <a:pathLst>
                <a:path w="12">
                  <a:moveTo>
                    <a:pt x="11" y="0"/>
                  </a:moveTo>
                  <a:lnTo>
                    <a:pt x="11" y="0"/>
                  </a:lnTo>
                  <a:cubicBezTo>
                    <a:pt x="12" y="0"/>
                    <a:pt x="11" y="0"/>
                    <a:pt x="12" y="0"/>
                  </a:cubicBezTo>
                  <a:lnTo>
                    <a:pt x="0" y="0"/>
                  </a:lnTo>
                  <a:lnTo>
                    <a:pt x="11"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272" name="Freeform 21"/>
            <p:cNvSpPr>
              <a:spLocks/>
            </p:cNvSpPr>
            <p:nvPr/>
          </p:nvSpPr>
          <p:spPr bwMode="invGray">
            <a:xfrm>
              <a:off x="2651125" y="2798763"/>
              <a:ext cx="46038" cy="1587"/>
            </a:xfrm>
            <a:custGeom>
              <a:avLst/>
              <a:gdLst>
                <a:gd name="T0" fmla="*/ 3 w 24"/>
                <a:gd name="T1" fmla="*/ 1 h 1"/>
                <a:gd name="T2" fmla="*/ 3 w 24"/>
                <a:gd name="T3" fmla="*/ 1 h 1"/>
                <a:gd name="T4" fmla="*/ 24 w 24"/>
                <a:gd name="T5" fmla="*/ 0 h 1"/>
                <a:gd name="T6" fmla="*/ 8 w 24"/>
                <a:gd name="T7" fmla="*/ 1 h 1"/>
                <a:gd name="T8" fmla="*/ 3 w 24"/>
                <a:gd name="T9" fmla="*/ 1 h 1"/>
              </a:gdLst>
              <a:ahLst/>
              <a:cxnLst>
                <a:cxn ang="0">
                  <a:pos x="T0" y="T1"/>
                </a:cxn>
                <a:cxn ang="0">
                  <a:pos x="T2" y="T3"/>
                </a:cxn>
                <a:cxn ang="0">
                  <a:pos x="T4" y="T5"/>
                </a:cxn>
                <a:cxn ang="0">
                  <a:pos x="T6" y="T7"/>
                </a:cxn>
                <a:cxn ang="0">
                  <a:pos x="T8" y="T9"/>
                </a:cxn>
              </a:cxnLst>
              <a:rect l="0" t="0" r="r" b="b"/>
              <a:pathLst>
                <a:path w="24" h="1">
                  <a:moveTo>
                    <a:pt x="3" y="1"/>
                  </a:moveTo>
                  <a:lnTo>
                    <a:pt x="3" y="1"/>
                  </a:lnTo>
                  <a:lnTo>
                    <a:pt x="24" y="0"/>
                  </a:lnTo>
                  <a:lnTo>
                    <a:pt x="8" y="1"/>
                  </a:lnTo>
                  <a:cubicBezTo>
                    <a:pt x="2" y="1"/>
                    <a:pt x="0" y="1"/>
                    <a:pt x="3" y="1"/>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273" name="Freeform 22"/>
            <p:cNvSpPr>
              <a:spLocks/>
            </p:cNvSpPr>
            <p:nvPr/>
          </p:nvSpPr>
          <p:spPr bwMode="invGray">
            <a:xfrm>
              <a:off x="2698750" y="2809875"/>
              <a:ext cx="19050" cy="1587"/>
            </a:xfrm>
            <a:custGeom>
              <a:avLst/>
              <a:gdLst>
                <a:gd name="T0" fmla="*/ 4 w 10"/>
                <a:gd name="T1" fmla="*/ 0 h 1"/>
                <a:gd name="T2" fmla="*/ 4 w 10"/>
                <a:gd name="T3" fmla="*/ 0 h 1"/>
                <a:gd name="T4" fmla="*/ 0 w 10"/>
                <a:gd name="T5" fmla="*/ 1 h 1"/>
                <a:gd name="T6" fmla="*/ 9 w 10"/>
                <a:gd name="T7" fmla="*/ 1 h 1"/>
                <a:gd name="T8" fmla="*/ 4 w 10"/>
                <a:gd name="T9" fmla="*/ 0 h 1"/>
              </a:gdLst>
              <a:ahLst/>
              <a:cxnLst>
                <a:cxn ang="0">
                  <a:pos x="T0" y="T1"/>
                </a:cxn>
                <a:cxn ang="0">
                  <a:pos x="T2" y="T3"/>
                </a:cxn>
                <a:cxn ang="0">
                  <a:pos x="T4" y="T5"/>
                </a:cxn>
                <a:cxn ang="0">
                  <a:pos x="T6" y="T7"/>
                </a:cxn>
                <a:cxn ang="0">
                  <a:pos x="T8" y="T9"/>
                </a:cxn>
              </a:cxnLst>
              <a:rect l="0" t="0" r="r" b="b"/>
              <a:pathLst>
                <a:path w="10" h="1">
                  <a:moveTo>
                    <a:pt x="4" y="0"/>
                  </a:moveTo>
                  <a:lnTo>
                    <a:pt x="4" y="0"/>
                  </a:lnTo>
                  <a:lnTo>
                    <a:pt x="0" y="1"/>
                  </a:lnTo>
                  <a:lnTo>
                    <a:pt x="9" y="1"/>
                  </a:lnTo>
                  <a:cubicBezTo>
                    <a:pt x="10" y="0"/>
                    <a:pt x="9" y="0"/>
                    <a:pt x="4"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274" name="Freeform 23"/>
            <p:cNvSpPr>
              <a:spLocks/>
            </p:cNvSpPr>
            <p:nvPr/>
          </p:nvSpPr>
          <p:spPr bwMode="invGray">
            <a:xfrm>
              <a:off x="469900" y="2800350"/>
              <a:ext cx="23813" cy="3175"/>
            </a:xfrm>
            <a:custGeom>
              <a:avLst/>
              <a:gdLst>
                <a:gd name="T0" fmla="*/ 13 w 13"/>
                <a:gd name="T1" fmla="*/ 0 h 1"/>
                <a:gd name="T2" fmla="*/ 13 w 13"/>
                <a:gd name="T3" fmla="*/ 0 h 1"/>
                <a:gd name="T4" fmla="*/ 0 w 13"/>
                <a:gd name="T5" fmla="*/ 1 h 1"/>
                <a:gd name="T6" fmla="*/ 13 w 13"/>
                <a:gd name="T7" fmla="*/ 0 h 1"/>
              </a:gdLst>
              <a:ahLst/>
              <a:cxnLst>
                <a:cxn ang="0">
                  <a:pos x="T0" y="T1"/>
                </a:cxn>
                <a:cxn ang="0">
                  <a:pos x="T2" y="T3"/>
                </a:cxn>
                <a:cxn ang="0">
                  <a:pos x="T4" y="T5"/>
                </a:cxn>
                <a:cxn ang="0">
                  <a:pos x="T6" y="T7"/>
                </a:cxn>
              </a:cxnLst>
              <a:rect l="0" t="0" r="r" b="b"/>
              <a:pathLst>
                <a:path w="13" h="1">
                  <a:moveTo>
                    <a:pt x="13" y="0"/>
                  </a:moveTo>
                  <a:lnTo>
                    <a:pt x="13" y="0"/>
                  </a:lnTo>
                  <a:lnTo>
                    <a:pt x="0" y="1"/>
                  </a:lnTo>
                  <a:cubicBezTo>
                    <a:pt x="8" y="1"/>
                    <a:pt x="11" y="1"/>
                    <a:pt x="13"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275" name="Freeform 24"/>
            <p:cNvSpPr>
              <a:spLocks/>
            </p:cNvSpPr>
            <p:nvPr/>
          </p:nvSpPr>
          <p:spPr bwMode="invGray">
            <a:xfrm>
              <a:off x="998537" y="2811463"/>
              <a:ext cx="1076325" cy="20637"/>
            </a:xfrm>
            <a:custGeom>
              <a:avLst/>
              <a:gdLst>
                <a:gd name="T0" fmla="*/ 85 w 561"/>
                <a:gd name="T1" fmla="*/ 9 h 9"/>
                <a:gd name="T2" fmla="*/ 85 w 561"/>
                <a:gd name="T3" fmla="*/ 9 h 9"/>
                <a:gd name="T4" fmla="*/ 154 w 561"/>
                <a:gd name="T5" fmla="*/ 6 h 9"/>
                <a:gd name="T6" fmla="*/ 135 w 561"/>
                <a:gd name="T7" fmla="*/ 6 h 9"/>
                <a:gd name="T8" fmla="*/ 314 w 561"/>
                <a:gd name="T9" fmla="*/ 5 h 9"/>
                <a:gd name="T10" fmla="*/ 341 w 561"/>
                <a:gd name="T11" fmla="*/ 8 h 9"/>
                <a:gd name="T12" fmla="*/ 433 w 561"/>
                <a:gd name="T13" fmla="*/ 5 h 9"/>
                <a:gd name="T14" fmla="*/ 520 w 561"/>
                <a:gd name="T15" fmla="*/ 5 h 9"/>
                <a:gd name="T16" fmla="*/ 490 w 561"/>
                <a:gd name="T17" fmla="*/ 3 h 9"/>
                <a:gd name="T18" fmla="*/ 498 w 561"/>
                <a:gd name="T19" fmla="*/ 2 h 9"/>
                <a:gd name="T20" fmla="*/ 395 w 561"/>
                <a:gd name="T21" fmla="*/ 3 h 9"/>
                <a:gd name="T22" fmla="*/ 411 w 561"/>
                <a:gd name="T23" fmla="*/ 1 h 9"/>
                <a:gd name="T24" fmla="*/ 261 w 561"/>
                <a:gd name="T25" fmla="*/ 4 h 9"/>
                <a:gd name="T26" fmla="*/ 210 w 561"/>
                <a:gd name="T27" fmla="*/ 3 h 9"/>
                <a:gd name="T28" fmla="*/ 1 w 561"/>
                <a:gd name="T29" fmla="*/ 7 h 9"/>
                <a:gd name="T30" fmla="*/ 85 w 561"/>
                <a:gd name="T31" fmla="*/ 6 h 9"/>
                <a:gd name="T32" fmla="*/ 85 w 561"/>
                <a:gd name="T33" fmla="*/ 9 h 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561" h="9">
                  <a:moveTo>
                    <a:pt x="85" y="9"/>
                  </a:moveTo>
                  <a:lnTo>
                    <a:pt x="85" y="9"/>
                  </a:lnTo>
                  <a:cubicBezTo>
                    <a:pt x="130" y="9"/>
                    <a:pt x="90" y="6"/>
                    <a:pt x="154" y="6"/>
                  </a:cubicBezTo>
                  <a:lnTo>
                    <a:pt x="135" y="6"/>
                  </a:lnTo>
                  <a:cubicBezTo>
                    <a:pt x="180" y="5"/>
                    <a:pt x="260" y="5"/>
                    <a:pt x="314" y="5"/>
                  </a:cubicBezTo>
                  <a:cubicBezTo>
                    <a:pt x="308" y="6"/>
                    <a:pt x="347" y="6"/>
                    <a:pt x="341" y="8"/>
                  </a:cubicBezTo>
                  <a:cubicBezTo>
                    <a:pt x="377" y="8"/>
                    <a:pt x="414" y="7"/>
                    <a:pt x="433" y="5"/>
                  </a:cubicBezTo>
                  <a:cubicBezTo>
                    <a:pt x="456" y="6"/>
                    <a:pt x="491" y="4"/>
                    <a:pt x="520" y="5"/>
                  </a:cubicBezTo>
                  <a:cubicBezTo>
                    <a:pt x="507" y="4"/>
                    <a:pt x="561" y="1"/>
                    <a:pt x="490" y="3"/>
                  </a:cubicBezTo>
                  <a:cubicBezTo>
                    <a:pt x="496" y="3"/>
                    <a:pt x="492" y="2"/>
                    <a:pt x="498" y="2"/>
                  </a:cubicBezTo>
                  <a:cubicBezTo>
                    <a:pt x="452" y="1"/>
                    <a:pt x="434" y="3"/>
                    <a:pt x="395" y="3"/>
                  </a:cubicBezTo>
                  <a:cubicBezTo>
                    <a:pt x="372" y="2"/>
                    <a:pt x="433" y="2"/>
                    <a:pt x="411" y="1"/>
                  </a:cubicBezTo>
                  <a:cubicBezTo>
                    <a:pt x="362" y="2"/>
                    <a:pt x="258" y="0"/>
                    <a:pt x="261" y="4"/>
                  </a:cubicBezTo>
                  <a:cubicBezTo>
                    <a:pt x="225" y="5"/>
                    <a:pt x="220" y="4"/>
                    <a:pt x="210" y="3"/>
                  </a:cubicBezTo>
                  <a:cubicBezTo>
                    <a:pt x="153" y="7"/>
                    <a:pt x="0" y="1"/>
                    <a:pt x="1" y="7"/>
                  </a:cubicBezTo>
                  <a:cubicBezTo>
                    <a:pt x="21" y="7"/>
                    <a:pt x="55" y="7"/>
                    <a:pt x="85" y="6"/>
                  </a:cubicBezTo>
                  <a:lnTo>
                    <a:pt x="85" y="9"/>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276" name="Freeform 25"/>
            <p:cNvSpPr>
              <a:spLocks/>
            </p:cNvSpPr>
            <p:nvPr/>
          </p:nvSpPr>
          <p:spPr bwMode="invGray">
            <a:xfrm>
              <a:off x="2495550" y="2803525"/>
              <a:ext cx="17463" cy="0"/>
            </a:xfrm>
            <a:custGeom>
              <a:avLst/>
              <a:gdLst>
                <a:gd name="T0" fmla="*/ 9 w 9"/>
                <a:gd name="T1" fmla="*/ 9 w 9"/>
                <a:gd name="T2" fmla="*/ 0 w 9"/>
                <a:gd name="T3" fmla="*/ 9 w 9"/>
              </a:gdLst>
              <a:ahLst/>
              <a:cxnLst>
                <a:cxn ang="0">
                  <a:pos x="T0" y="0"/>
                </a:cxn>
                <a:cxn ang="0">
                  <a:pos x="T1" y="0"/>
                </a:cxn>
                <a:cxn ang="0">
                  <a:pos x="T2" y="0"/>
                </a:cxn>
                <a:cxn ang="0">
                  <a:pos x="T3" y="0"/>
                </a:cxn>
              </a:cxnLst>
              <a:rect l="0" t="0" r="r" b="b"/>
              <a:pathLst>
                <a:path w="9">
                  <a:moveTo>
                    <a:pt x="9" y="0"/>
                  </a:moveTo>
                  <a:lnTo>
                    <a:pt x="9" y="0"/>
                  </a:lnTo>
                  <a:lnTo>
                    <a:pt x="0" y="0"/>
                  </a:lnTo>
                  <a:lnTo>
                    <a:pt x="9"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277" name="Freeform 26"/>
            <p:cNvSpPr>
              <a:spLocks noEditPoints="1"/>
            </p:cNvSpPr>
            <p:nvPr/>
          </p:nvSpPr>
          <p:spPr bwMode="invGray">
            <a:xfrm>
              <a:off x="2538412" y="2816225"/>
              <a:ext cx="1057275" cy="31750"/>
            </a:xfrm>
            <a:custGeom>
              <a:avLst/>
              <a:gdLst>
                <a:gd name="T0" fmla="*/ 495 w 551"/>
                <a:gd name="T1" fmla="*/ 10 h 14"/>
                <a:gd name="T2" fmla="*/ 495 w 551"/>
                <a:gd name="T3" fmla="*/ 10 h 14"/>
                <a:gd name="T4" fmla="*/ 461 w 551"/>
                <a:gd name="T5" fmla="*/ 9 h 14"/>
                <a:gd name="T6" fmla="*/ 495 w 551"/>
                <a:gd name="T7" fmla="*/ 10 h 14"/>
                <a:gd name="T8" fmla="*/ 551 w 551"/>
                <a:gd name="T9" fmla="*/ 9 h 14"/>
                <a:gd name="T10" fmla="*/ 551 w 551"/>
                <a:gd name="T11" fmla="*/ 9 h 14"/>
                <a:gd name="T12" fmla="*/ 532 w 551"/>
                <a:gd name="T13" fmla="*/ 13 h 14"/>
                <a:gd name="T14" fmla="*/ 294 w 551"/>
                <a:gd name="T15" fmla="*/ 13 h 14"/>
                <a:gd name="T16" fmla="*/ 304 w 551"/>
                <a:gd name="T17" fmla="*/ 12 h 14"/>
                <a:gd name="T18" fmla="*/ 93 w 551"/>
                <a:gd name="T19" fmla="*/ 14 h 14"/>
                <a:gd name="T20" fmla="*/ 38 w 551"/>
                <a:gd name="T21" fmla="*/ 12 h 14"/>
                <a:gd name="T22" fmla="*/ 4 w 551"/>
                <a:gd name="T23" fmla="*/ 12 h 14"/>
                <a:gd name="T24" fmla="*/ 31 w 551"/>
                <a:gd name="T25" fmla="*/ 11 h 14"/>
                <a:gd name="T26" fmla="*/ 16 w 551"/>
                <a:gd name="T27" fmla="*/ 11 h 14"/>
                <a:gd name="T28" fmla="*/ 73 w 551"/>
                <a:gd name="T29" fmla="*/ 6 h 14"/>
                <a:gd name="T30" fmla="*/ 39 w 551"/>
                <a:gd name="T31" fmla="*/ 10 h 14"/>
                <a:gd name="T32" fmla="*/ 62 w 551"/>
                <a:gd name="T33" fmla="*/ 8 h 14"/>
                <a:gd name="T34" fmla="*/ 90 w 551"/>
                <a:gd name="T35" fmla="*/ 10 h 14"/>
                <a:gd name="T36" fmla="*/ 157 w 551"/>
                <a:gd name="T37" fmla="*/ 9 h 14"/>
                <a:gd name="T38" fmla="*/ 193 w 551"/>
                <a:gd name="T39" fmla="*/ 11 h 14"/>
                <a:gd name="T40" fmla="*/ 215 w 551"/>
                <a:gd name="T41" fmla="*/ 8 h 14"/>
                <a:gd name="T42" fmla="*/ 280 w 551"/>
                <a:gd name="T43" fmla="*/ 8 h 14"/>
                <a:gd name="T44" fmla="*/ 373 w 551"/>
                <a:gd name="T45" fmla="*/ 0 h 14"/>
                <a:gd name="T46" fmla="*/ 452 w 551"/>
                <a:gd name="T47" fmla="*/ 6 h 14"/>
                <a:gd name="T48" fmla="*/ 329 w 551"/>
                <a:gd name="T49" fmla="*/ 7 h 14"/>
                <a:gd name="T50" fmla="*/ 282 w 551"/>
                <a:gd name="T51" fmla="*/ 11 h 14"/>
                <a:gd name="T52" fmla="*/ 389 w 551"/>
                <a:gd name="T53" fmla="*/ 9 h 14"/>
                <a:gd name="T54" fmla="*/ 377 w 551"/>
                <a:gd name="T55" fmla="*/ 10 h 14"/>
                <a:gd name="T56" fmla="*/ 494 w 551"/>
                <a:gd name="T57" fmla="*/ 8 h 14"/>
                <a:gd name="T58" fmla="*/ 510 w 551"/>
                <a:gd name="T59" fmla="*/ 9 h 14"/>
                <a:gd name="T60" fmla="*/ 551 w 551"/>
                <a:gd name="T61" fmla="*/ 9 h 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551" h="14">
                  <a:moveTo>
                    <a:pt x="495" y="10"/>
                  </a:moveTo>
                  <a:lnTo>
                    <a:pt x="495" y="10"/>
                  </a:lnTo>
                  <a:lnTo>
                    <a:pt x="461" y="9"/>
                  </a:lnTo>
                  <a:cubicBezTo>
                    <a:pt x="469" y="10"/>
                    <a:pt x="482" y="10"/>
                    <a:pt x="495" y="10"/>
                  </a:cubicBezTo>
                  <a:close/>
                  <a:moveTo>
                    <a:pt x="551" y="9"/>
                  </a:moveTo>
                  <a:lnTo>
                    <a:pt x="551" y="9"/>
                  </a:lnTo>
                  <a:lnTo>
                    <a:pt x="532" y="13"/>
                  </a:lnTo>
                  <a:cubicBezTo>
                    <a:pt x="425" y="14"/>
                    <a:pt x="387" y="13"/>
                    <a:pt x="294" y="13"/>
                  </a:cubicBezTo>
                  <a:cubicBezTo>
                    <a:pt x="287" y="12"/>
                    <a:pt x="298" y="12"/>
                    <a:pt x="304" y="12"/>
                  </a:cubicBezTo>
                  <a:cubicBezTo>
                    <a:pt x="238" y="13"/>
                    <a:pt x="140" y="12"/>
                    <a:pt x="93" y="14"/>
                  </a:cubicBezTo>
                  <a:cubicBezTo>
                    <a:pt x="72" y="14"/>
                    <a:pt x="17" y="13"/>
                    <a:pt x="38" y="12"/>
                  </a:cubicBezTo>
                  <a:cubicBezTo>
                    <a:pt x="28" y="12"/>
                    <a:pt x="16" y="12"/>
                    <a:pt x="4" y="12"/>
                  </a:cubicBezTo>
                  <a:cubicBezTo>
                    <a:pt x="1" y="11"/>
                    <a:pt x="30" y="12"/>
                    <a:pt x="31" y="11"/>
                  </a:cubicBezTo>
                  <a:cubicBezTo>
                    <a:pt x="22" y="11"/>
                    <a:pt x="18" y="10"/>
                    <a:pt x="16" y="11"/>
                  </a:cubicBezTo>
                  <a:cubicBezTo>
                    <a:pt x="32" y="10"/>
                    <a:pt x="0" y="6"/>
                    <a:pt x="73" y="6"/>
                  </a:cubicBezTo>
                  <a:cubicBezTo>
                    <a:pt x="101" y="9"/>
                    <a:pt x="22" y="7"/>
                    <a:pt x="39" y="10"/>
                  </a:cubicBezTo>
                  <a:cubicBezTo>
                    <a:pt x="63" y="10"/>
                    <a:pt x="60" y="9"/>
                    <a:pt x="62" y="8"/>
                  </a:cubicBezTo>
                  <a:cubicBezTo>
                    <a:pt x="93" y="8"/>
                    <a:pt x="92" y="9"/>
                    <a:pt x="90" y="10"/>
                  </a:cubicBezTo>
                  <a:cubicBezTo>
                    <a:pt x="102" y="9"/>
                    <a:pt x="141" y="10"/>
                    <a:pt x="157" y="9"/>
                  </a:cubicBezTo>
                  <a:cubicBezTo>
                    <a:pt x="216" y="8"/>
                    <a:pt x="154" y="11"/>
                    <a:pt x="193" y="11"/>
                  </a:cubicBezTo>
                  <a:lnTo>
                    <a:pt x="215" y="8"/>
                  </a:lnTo>
                  <a:lnTo>
                    <a:pt x="280" y="8"/>
                  </a:lnTo>
                  <a:cubicBezTo>
                    <a:pt x="373" y="7"/>
                    <a:pt x="266" y="2"/>
                    <a:pt x="373" y="0"/>
                  </a:cubicBezTo>
                  <a:cubicBezTo>
                    <a:pt x="359" y="2"/>
                    <a:pt x="402" y="5"/>
                    <a:pt x="452" y="6"/>
                  </a:cubicBezTo>
                  <a:cubicBezTo>
                    <a:pt x="422" y="6"/>
                    <a:pt x="367" y="8"/>
                    <a:pt x="329" y="7"/>
                  </a:cubicBezTo>
                  <a:cubicBezTo>
                    <a:pt x="383" y="10"/>
                    <a:pt x="254" y="8"/>
                    <a:pt x="282" y="11"/>
                  </a:cubicBezTo>
                  <a:cubicBezTo>
                    <a:pt x="309" y="9"/>
                    <a:pt x="354" y="9"/>
                    <a:pt x="389" y="9"/>
                  </a:cubicBezTo>
                  <a:lnTo>
                    <a:pt x="377" y="10"/>
                  </a:lnTo>
                  <a:cubicBezTo>
                    <a:pt x="414" y="10"/>
                    <a:pt x="442" y="7"/>
                    <a:pt x="494" y="8"/>
                  </a:cubicBezTo>
                  <a:cubicBezTo>
                    <a:pt x="519" y="8"/>
                    <a:pt x="514" y="9"/>
                    <a:pt x="510" y="9"/>
                  </a:cubicBezTo>
                  <a:cubicBezTo>
                    <a:pt x="531" y="9"/>
                    <a:pt x="551" y="8"/>
                    <a:pt x="551" y="9"/>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278" name="Freeform 27"/>
            <p:cNvSpPr>
              <a:spLocks/>
            </p:cNvSpPr>
            <p:nvPr/>
          </p:nvSpPr>
          <p:spPr bwMode="invGray">
            <a:xfrm>
              <a:off x="11777663" y="2757488"/>
              <a:ext cx="19050" cy="3175"/>
            </a:xfrm>
            <a:custGeom>
              <a:avLst/>
              <a:gdLst>
                <a:gd name="T0" fmla="*/ 0 w 10"/>
                <a:gd name="T1" fmla="*/ 0 h 1"/>
                <a:gd name="T2" fmla="*/ 0 w 10"/>
                <a:gd name="T3" fmla="*/ 0 h 1"/>
                <a:gd name="T4" fmla="*/ 10 w 10"/>
                <a:gd name="T5" fmla="*/ 1 h 1"/>
                <a:gd name="T6" fmla="*/ 0 w 10"/>
                <a:gd name="T7" fmla="*/ 0 h 1"/>
              </a:gdLst>
              <a:ahLst/>
              <a:cxnLst>
                <a:cxn ang="0">
                  <a:pos x="T0" y="T1"/>
                </a:cxn>
                <a:cxn ang="0">
                  <a:pos x="T2" y="T3"/>
                </a:cxn>
                <a:cxn ang="0">
                  <a:pos x="T4" y="T5"/>
                </a:cxn>
                <a:cxn ang="0">
                  <a:pos x="T6" y="T7"/>
                </a:cxn>
              </a:cxnLst>
              <a:rect l="0" t="0" r="r" b="b"/>
              <a:pathLst>
                <a:path w="10" h="1">
                  <a:moveTo>
                    <a:pt x="0" y="0"/>
                  </a:moveTo>
                  <a:lnTo>
                    <a:pt x="0" y="0"/>
                  </a:lnTo>
                  <a:lnTo>
                    <a:pt x="10" y="1"/>
                  </a:lnTo>
                  <a:cubicBezTo>
                    <a:pt x="8" y="1"/>
                    <a:pt x="4" y="1"/>
                    <a:pt x="0"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279" name="Freeform 28"/>
            <p:cNvSpPr>
              <a:spLocks/>
            </p:cNvSpPr>
            <p:nvPr/>
          </p:nvSpPr>
          <p:spPr bwMode="invGray">
            <a:xfrm>
              <a:off x="5983288" y="2741613"/>
              <a:ext cx="38100" cy="0"/>
            </a:xfrm>
            <a:custGeom>
              <a:avLst/>
              <a:gdLst>
                <a:gd name="T0" fmla="*/ 0 w 20"/>
                <a:gd name="T1" fmla="*/ 0 w 20"/>
                <a:gd name="T2" fmla="*/ 20 w 20"/>
                <a:gd name="T3" fmla="*/ 0 w 20"/>
              </a:gdLst>
              <a:ahLst/>
              <a:cxnLst>
                <a:cxn ang="0">
                  <a:pos x="T0" y="0"/>
                </a:cxn>
                <a:cxn ang="0">
                  <a:pos x="T1" y="0"/>
                </a:cxn>
                <a:cxn ang="0">
                  <a:pos x="T2" y="0"/>
                </a:cxn>
                <a:cxn ang="0">
                  <a:pos x="T3" y="0"/>
                </a:cxn>
              </a:cxnLst>
              <a:rect l="0" t="0" r="r" b="b"/>
              <a:pathLst>
                <a:path w="20">
                  <a:moveTo>
                    <a:pt x="0" y="0"/>
                  </a:moveTo>
                  <a:lnTo>
                    <a:pt x="0" y="0"/>
                  </a:lnTo>
                  <a:lnTo>
                    <a:pt x="20" y="0"/>
                  </a:lnTo>
                  <a:lnTo>
                    <a:pt x="0"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280" name="Freeform 29"/>
            <p:cNvSpPr>
              <a:spLocks/>
            </p:cNvSpPr>
            <p:nvPr/>
          </p:nvSpPr>
          <p:spPr bwMode="invGray">
            <a:xfrm>
              <a:off x="6832600" y="2713038"/>
              <a:ext cx="53975" cy="1587"/>
            </a:xfrm>
            <a:custGeom>
              <a:avLst/>
              <a:gdLst>
                <a:gd name="T0" fmla="*/ 0 w 28"/>
                <a:gd name="T1" fmla="*/ 1 h 1"/>
                <a:gd name="T2" fmla="*/ 0 w 28"/>
                <a:gd name="T3" fmla="*/ 1 h 1"/>
                <a:gd name="T4" fmla="*/ 28 w 28"/>
                <a:gd name="T5" fmla="*/ 0 h 1"/>
                <a:gd name="T6" fmla="*/ 0 w 28"/>
                <a:gd name="T7" fmla="*/ 1 h 1"/>
              </a:gdLst>
              <a:ahLst/>
              <a:cxnLst>
                <a:cxn ang="0">
                  <a:pos x="T0" y="T1"/>
                </a:cxn>
                <a:cxn ang="0">
                  <a:pos x="T2" y="T3"/>
                </a:cxn>
                <a:cxn ang="0">
                  <a:pos x="T4" y="T5"/>
                </a:cxn>
                <a:cxn ang="0">
                  <a:pos x="T6" y="T7"/>
                </a:cxn>
              </a:cxnLst>
              <a:rect l="0" t="0" r="r" b="b"/>
              <a:pathLst>
                <a:path w="28" h="1">
                  <a:moveTo>
                    <a:pt x="0" y="1"/>
                  </a:moveTo>
                  <a:lnTo>
                    <a:pt x="0" y="1"/>
                  </a:lnTo>
                  <a:lnTo>
                    <a:pt x="28" y="0"/>
                  </a:lnTo>
                  <a:cubicBezTo>
                    <a:pt x="17" y="0"/>
                    <a:pt x="8" y="1"/>
                    <a:pt x="0" y="1"/>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281" name="Freeform 30"/>
            <p:cNvSpPr>
              <a:spLocks/>
            </p:cNvSpPr>
            <p:nvPr/>
          </p:nvSpPr>
          <p:spPr bwMode="invGray">
            <a:xfrm>
              <a:off x="11317288" y="2755900"/>
              <a:ext cx="9525" cy="0"/>
            </a:xfrm>
            <a:custGeom>
              <a:avLst/>
              <a:gdLst>
                <a:gd name="T0" fmla="*/ 5 w 5"/>
                <a:gd name="T1" fmla="*/ 5 w 5"/>
                <a:gd name="T2" fmla="*/ 4 w 5"/>
                <a:gd name="T3" fmla="*/ 0 w 5"/>
                <a:gd name="T4" fmla="*/ 5 w 5"/>
              </a:gdLst>
              <a:ahLst/>
              <a:cxnLst>
                <a:cxn ang="0">
                  <a:pos x="T0" y="0"/>
                </a:cxn>
                <a:cxn ang="0">
                  <a:pos x="T1" y="0"/>
                </a:cxn>
                <a:cxn ang="0">
                  <a:pos x="T2" y="0"/>
                </a:cxn>
                <a:cxn ang="0">
                  <a:pos x="T3" y="0"/>
                </a:cxn>
                <a:cxn ang="0">
                  <a:pos x="T4" y="0"/>
                </a:cxn>
              </a:cxnLst>
              <a:rect l="0" t="0" r="r" b="b"/>
              <a:pathLst>
                <a:path w="5">
                  <a:moveTo>
                    <a:pt x="5" y="0"/>
                  </a:moveTo>
                  <a:lnTo>
                    <a:pt x="5" y="0"/>
                  </a:lnTo>
                  <a:lnTo>
                    <a:pt x="4" y="0"/>
                  </a:lnTo>
                  <a:lnTo>
                    <a:pt x="0" y="0"/>
                  </a:lnTo>
                  <a:lnTo>
                    <a:pt x="5"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282" name="Freeform 31"/>
            <p:cNvSpPr>
              <a:spLocks/>
            </p:cNvSpPr>
            <p:nvPr/>
          </p:nvSpPr>
          <p:spPr bwMode="invGray">
            <a:xfrm>
              <a:off x="8534400" y="2735263"/>
              <a:ext cx="30163" cy="0"/>
            </a:xfrm>
            <a:custGeom>
              <a:avLst/>
              <a:gdLst>
                <a:gd name="T0" fmla="*/ 0 w 16"/>
                <a:gd name="T1" fmla="*/ 0 w 16"/>
                <a:gd name="T2" fmla="*/ 16 w 16"/>
                <a:gd name="T3" fmla="*/ 0 w 16"/>
              </a:gdLst>
              <a:ahLst/>
              <a:cxnLst>
                <a:cxn ang="0">
                  <a:pos x="T0" y="0"/>
                </a:cxn>
                <a:cxn ang="0">
                  <a:pos x="T1" y="0"/>
                </a:cxn>
                <a:cxn ang="0">
                  <a:pos x="T2" y="0"/>
                </a:cxn>
                <a:cxn ang="0">
                  <a:pos x="T3" y="0"/>
                </a:cxn>
              </a:cxnLst>
              <a:rect l="0" t="0" r="r" b="b"/>
              <a:pathLst>
                <a:path w="16">
                  <a:moveTo>
                    <a:pt x="0" y="0"/>
                  </a:moveTo>
                  <a:lnTo>
                    <a:pt x="0" y="0"/>
                  </a:lnTo>
                  <a:cubicBezTo>
                    <a:pt x="4" y="0"/>
                    <a:pt x="9" y="0"/>
                    <a:pt x="16" y="0"/>
                  </a:cubicBezTo>
                  <a:cubicBezTo>
                    <a:pt x="15" y="0"/>
                    <a:pt x="9" y="0"/>
                    <a:pt x="0"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283" name="Freeform 32"/>
            <p:cNvSpPr>
              <a:spLocks/>
            </p:cNvSpPr>
            <p:nvPr/>
          </p:nvSpPr>
          <p:spPr bwMode="invGray">
            <a:xfrm>
              <a:off x="6821488" y="2714625"/>
              <a:ext cx="9525" cy="0"/>
            </a:xfrm>
            <a:custGeom>
              <a:avLst/>
              <a:gdLst>
                <a:gd name="T0" fmla="*/ 0 w 5"/>
                <a:gd name="T1" fmla="*/ 0 w 5"/>
                <a:gd name="T2" fmla="*/ 2 w 5"/>
                <a:gd name="T3" fmla="*/ 5 w 5"/>
                <a:gd name="T4" fmla="*/ 0 w 5"/>
              </a:gdLst>
              <a:ahLst/>
              <a:cxnLst>
                <a:cxn ang="0">
                  <a:pos x="T0" y="0"/>
                </a:cxn>
                <a:cxn ang="0">
                  <a:pos x="T1" y="0"/>
                </a:cxn>
                <a:cxn ang="0">
                  <a:pos x="T2" y="0"/>
                </a:cxn>
                <a:cxn ang="0">
                  <a:pos x="T3" y="0"/>
                </a:cxn>
                <a:cxn ang="0">
                  <a:pos x="T4" y="0"/>
                </a:cxn>
              </a:cxnLst>
              <a:rect l="0" t="0" r="r" b="b"/>
              <a:pathLst>
                <a:path w="5">
                  <a:moveTo>
                    <a:pt x="0" y="0"/>
                  </a:moveTo>
                  <a:lnTo>
                    <a:pt x="0" y="0"/>
                  </a:lnTo>
                  <a:lnTo>
                    <a:pt x="2" y="0"/>
                  </a:lnTo>
                  <a:lnTo>
                    <a:pt x="5" y="0"/>
                  </a:lnTo>
                  <a:lnTo>
                    <a:pt x="0"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284" name="Freeform 33"/>
            <p:cNvSpPr>
              <a:spLocks/>
            </p:cNvSpPr>
            <p:nvPr/>
          </p:nvSpPr>
          <p:spPr bwMode="invGray">
            <a:xfrm>
              <a:off x="5583238" y="2719388"/>
              <a:ext cx="25400" cy="0"/>
            </a:xfrm>
            <a:custGeom>
              <a:avLst/>
              <a:gdLst>
                <a:gd name="T0" fmla="*/ 13 w 13"/>
                <a:gd name="T1" fmla="*/ 13 w 13"/>
                <a:gd name="T2" fmla="*/ 0 w 13"/>
                <a:gd name="T3" fmla="*/ 13 w 13"/>
              </a:gdLst>
              <a:ahLst/>
              <a:cxnLst>
                <a:cxn ang="0">
                  <a:pos x="T0" y="0"/>
                </a:cxn>
                <a:cxn ang="0">
                  <a:pos x="T1" y="0"/>
                </a:cxn>
                <a:cxn ang="0">
                  <a:pos x="T2" y="0"/>
                </a:cxn>
                <a:cxn ang="0">
                  <a:pos x="T3" y="0"/>
                </a:cxn>
              </a:cxnLst>
              <a:rect l="0" t="0" r="r" b="b"/>
              <a:pathLst>
                <a:path w="13">
                  <a:moveTo>
                    <a:pt x="13" y="0"/>
                  </a:moveTo>
                  <a:lnTo>
                    <a:pt x="13" y="0"/>
                  </a:lnTo>
                  <a:lnTo>
                    <a:pt x="0" y="0"/>
                  </a:lnTo>
                  <a:lnTo>
                    <a:pt x="13"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285" name="Freeform 34"/>
            <p:cNvSpPr>
              <a:spLocks/>
            </p:cNvSpPr>
            <p:nvPr/>
          </p:nvSpPr>
          <p:spPr bwMode="invGray">
            <a:xfrm>
              <a:off x="5638800" y="2740025"/>
              <a:ext cx="23813" cy="1587"/>
            </a:xfrm>
            <a:custGeom>
              <a:avLst/>
              <a:gdLst>
                <a:gd name="T0" fmla="*/ 12 w 12"/>
                <a:gd name="T1" fmla="*/ 0 h 1"/>
                <a:gd name="T2" fmla="*/ 12 w 12"/>
                <a:gd name="T3" fmla="*/ 0 h 1"/>
                <a:gd name="T4" fmla="*/ 0 w 12"/>
                <a:gd name="T5" fmla="*/ 1 h 1"/>
                <a:gd name="T6" fmla="*/ 12 w 12"/>
                <a:gd name="T7" fmla="*/ 0 h 1"/>
              </a:gdLst>
              <a:ahLst/>
              <a:cxnLst>
                <a:cxn ang="0">
                  <a:pos x="T0" y="T1"/>
                </a:cxn>
                <a:cxn ang="0">
                  <a:pos x="T2" y="T3"/>
                </a:cxn>
                <a:cxn ang="0">
                  <a:pos x="T4" y="T5"/>
                </a:cxn>
                <a:cxn ang="0">
                  <a:pos x="T6" y="T7"/>
                </a:cxn>
              </a:cxnLst>
              <a:rect l="0" t="0" r="r" b="b"/>
              <a:pathLst>
                <a:path w="12" h="1">
                  <a:moveTo>
                    <a:pt x="12" y="0"/>
                  </a:moveTo>
                  <a:lnTo>
                    <a:pt x="12" y="0"/>
                  </a:lnTo>
                  <a:lnTo>
                    <a:pt x="0" y="1"/>
                  </a:lnTo>
                  <a:lnTo>
                    <a:pt x="12"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286" name="Freeform 35"/>
            <p:cNvSpPr>
              <a:spLocks/>
            </p:cNvSpPr>
            <p:nvPr/>
          </p:nvSpPr>
          <p:spPr bwMode="invGray">
            <a:xfrm>
              <a:off x="4303712" y="2728913"/>
              <a:ext cx="50800" cy="0"/>
            </a:xfrm>
            <a:custGeom>
              <a:avLst/>
              <a:gdLst>
                <a:gd name="T0" fmla="*/ 26 w 26"/>
                <a:gd name="T1" fmla="*/ 26 w 26"/>
                <a:gd name="T2" fmla="*/ 0 w 26"/>
                <a:gd name="T3" fmla="*/ 26 w 26"/>
              </a:gdLst>
              <a:ahLst/>
              <a:cxnLst>
                <a:cxn ang="0">
                  <a:pos x="T0" y="0"/>
                </a:cxn>
                <a:cxn ang="0">
                  <a:pos x="T1" y="0"/>
                </a:cxn>
                <a:cxn ang="0">
                  <a:pos x="T2" y="0"/>
                </a:cxn>
                <a:cxn ang="0">
                  <a:pos x="T3" y="0"/>
                </a:cxn>
              </a:cxnLst>
              <a:rect l="0" t="0" r="r" b="b"/>
              <a:pathLst>
                <a:path w="26">
                  <a:moveTo>
                    <a:pt x="26" y="0"/>
                  </a:moveTo>
                  <a:lnTo>
                    <a:pt x="26" y="0"/>
                  </a:lnTo>
                  <a:lnTo>
                    <a:pt x="0" y="0"/>
                  </a:lnTo>
                  <a:cubicBezTo>
                    <a:pt x="13" y="0"/>
                    <a:pt x="20" y="0"/>
                    <a:pt x="26"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287" name="Freeform 36"/>
            <p:cNvSpPr>
              <a:spLocks/>
            </p:cNvSpPr>
            <p:nvPr/>
          </p:nvSpPr>
          <p:spPr bwMode="invGray">
            <a:xfrm>
              <a:off x="5519738" y="2735263"/>
              <a:ext cx="9525" cy="3175"/>
            </a:xfrm>
            <a:custGeom>
              <a:avLst/>
              <a:gdLst>
                <a:gd name="T0" fmla="*/ 4 w 5"/>
                <a:gd name="T1" fmla="*/ 0 h 1"/>
                <a:gd name="T2" fmla="*/ 4 w 5"/>
                <a:gd name="T3" fmla="*/ 0 h 1"/>
                <a:gd name="T4" fmla="*/ 0 w 5"/>
                <a:gd name="T5" fmla="*/ 1 h 1"/>
                <a:gd name="T6" fmla="*/ 4 w 5"/>
                <a:gd name="T7" fmla="*/ 0 h 1"/>
              </a:gdLst>
              <a:ahLst/>
              <a:cxnLst>
                <a:cxn ang="0">
                  <a:pos x="T0" y="T1"/>
                </a:cxn>
                <a:cxn ang="0">
                  <a:pos x="T2" y="T3"/>
                </a:cxn>
                <a:cxn ang="0">
                  <a:pos x="T4" y="T5"/>
                </a:cxn>
                <a:cxn ang="0">
                  <a:pos x="T6" y="T7"/>
                </a:cxn>
              </a:cxnLst>
              <a:rect l="0" t="0" r="r" b="b"/>
              <a:pathLst>
                <a:path w="5" h="1">
                  <a:moveTo>
                    <a:pt x="4" y="0"/>
                  </a:moveTo>
                  <a:lnTo>
                    <a:pt x="4" y="0"/>
                  </a:lnTo>
                  <a:lnTo>
                    <a:pt x="0" y="1"/>
                  </a:lnTo>
                  <a:cubicBezTo>
                    <a:pt x="3" y="1"/>
                    <a:pt x="5" y="1"/>
                    <a:pt x="4"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288" name="Freeform 37"/>
            <p:cNvSpPr>
              <a:spLocks/>
            </p:cNvSpPr>
            <p:nvPr/>
          </p:nvSpPr>
          <p:spPr bwMode="invGray">
            <a:xfrm>
              <a:off x="12096750" y="2784475"/>
              <a:ext cx="6350" cy="0"/>
            </a:xfrm>
            <a:custGeom>
              <a:avLst/>
              <a:gdLst>
                <a:gd name="T0" fmla="*/ 3 w 3"/>
                <a:gd name="T1" fmla="*/ 3 w 3"/>
                <a:gd name="T2" fmla="*/ 1 w 3"/>
                <a:gd name="T3" fmla="*/ 0 w 3"/>
                <a:gd name="T4" fmla="*/ 3 w 3"/>
              </a:gdLst>
              <a:ahLst/>
              <a:cxnLst>
                <a:cxn ang="0">
                  <a:pos x="T0" y="0"/>
                </a:cxn>
                <a:cxn ang="0">
                  <a:pos x="T1" y="0"/>
                </a:cxn>
                <a:cxn ang="0">
                  <a:pos x="T2" y="0"/>
                </a:cxn>
                <a:cxn ang="0">
                  <a:pos x="T3" y="0"/>
                </a:cxn>
                <a:cxn ang="0">
                  <a:pos x="T4" y="0"/>
                </a:cxn>
              </a:cxnLst>
              <a:rect l="0" t="0" r="r" b="b"/>
              <a:pathLst>
                <a:path w="3">
                  <a:moveTo>
                    <a:pt x="3" y="0"/>
                  </a:moveTo>
                  <a:lnTo>
                    <a:pt x="3" y="0"/>
                  </a:lnTo>
                  <a:lnTo>
                    <a:pt x="1" y="0"/>
                  </a:lnTo>
                  <a:lnTo>
                    <a:pt x="0" y="0"/>
                  </a:lnTo>
                  <a:lnTo>
                    <a:pt x="3"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289" name="Freeform 38"/>
            <p:cNvSpPr>
              <a:spLocks/>
            </p:cNvSpPr>
            <p:nvPr/>
          </p:nvSpPr>
          <p:spPr bwMode="invGray">
            <a:xfrm>
              <a:off x="12225338" y="2773363"/>
              <a:ext cx="46038" cy="0"/>
            </a:xfrm>
            <a:custGeom>
              <a:avLst/>
              <a:gdLst>
                <a:gd name="T0" fmla="*/ 0 w 24"/>
                <a:gd name="T1" fmla="*/ 0 w 24"/>
                <a:gd name="T2" fmla="*/ 24 w 24"/>
                <a:gd name="T3" fmla="*/ 0 w 24"/>
              </a:gdLst>
              <a:ahLst/>
              <a:cxnLst>
                <a:cxn ang="0">
                  <a:pos x="T0" y="0"/>
                </a:cxn>
                <a:cxn ang="0">
                  <a:pos x="T1" y="0"/>
                </a:cxn>
                <a:cxn ang="0">
                  <a:pos x="T2" y="0"/>
                </a:cxn>
                <a:cxn ang="0">
                  <a:pos x="T3" y="0"/>
                </a:cxn>
              </a:cxnLst>
              <a:rect l="0" t="0" r="r" b="b"/>
              <a:pathLst>
                <a:path w="24">
                  <a:moveTo>
                    <a:pt x="0" y="0"/>
                  </a:moveTo>
                  <a:lnTo>
                    <a:pt x="0" y="0"/>
                  </a:lnTo>
                  <a:lnTo>
                    <a:pt x="24" y="0"/>
                  </a:lnTo>
                  <a:cubicBezTo>
                    <a:pt x="15" y="0"/>
                    <a:pt x="6" y="0"/>
                    <a:pt x="0"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290" name="Freeform 39"/>
            <p:cNvSpPr>
              <a:spLocks/>
            </p:cNvSpPr>
            <p:nvPr/>
          </p:nvSpPr>
          <p:spPr bwMode="invGray">
            <a:xfrm>
              <a:off x="9274175" y="2746375"/>
              <a:ext cx="55563" cy="4762"/>
            </a:xfrm>
            <a:custGeom>
              <a:avLst/>
              <a:gdLst>
                <a:gd name="T0" fmla="*/ 0 w 29"/>
                <a:gd name="T1" fmla="*/ 1 h 2"/>
                <a:gd name="T2" fmla="*/ 0 w 29"/>
                <a:gd name="T3" fmla="*/ 1 h 2"/>
                <a:gd name="T4" fmla="*/ 15 w 29"/>
                <a:gd name="T5" fmla="*/ 2 h 2"/>
                <a:gd name="T6" fmla="*/ 0 w 29"/>
                <a:gd name="T7" fmla="*/ 1 h 2"/>
              </a:gdLst>
              <a:ahLst/>
              <a:cxnLst>
                <a:cxn ang="0">
                  <a:pos x="T0" y="T1"/>
                </a:cxn>
                <a:cxn ang="0">
                  <a:pos x="T2" y="T3"/>
                </a:cxn>
                <a:cxn ang="0">
                  <a:pos x="T4" y="T5"/>
                </a:cxn>
                <a:cxn ang="0">
                  <a:pos x="T6" y="T7"/>
                </a:cxn>
              </a:cxnLst>
              <a:rect l="0" t="0" r="r" b="b"/>
              <a:pathLst>
                <a:path w="29" h="2">
                  <a:moveTo>
                    <a:pt x="0" y="1"/>
                  </a:moveTo>
                  <a:lnTo>
                    <a:pt x="0" y="1"/>
                  </a:lnTo>
                  <a:cubicBezTo>
                    <a:pt x="7" y="1"/>
                    <a:pt x="23" y="2"/>
                    <a:pt x="15" y="2"/>
                  </a:cubicBezTo>
                  <a:cubicBezTo>
                    <a:pt x="29" y="2"/>
                    <a:pt x="28" y="0"/>
                    <a:pt x="0" y="1"/>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291" name="Freeform 40"/>
            <p:cNvSpPr>
              <a:spLocks/>
            </p:cNvSpPr>
            <p:nvPr/>
          </p:nvSpPr>
          <p:spPr bwMode="invGray">
            <a:xfrm>
              <a:off x="11847513" y="2827338"/>
              <a:ext cx="34925" cy="3175"/>
            </a:xfrm>
            <a:custGeom>
              <a:avLst/>
              <a:gdLst>
                <a:gd name="T0" fmla="*/ 3 w 18"/>
                <a:gd name="T1" fmla="*/ 1 h 1"/>
                <a:gd name="T2" fmla="*/ 3 w 18"/>
                <a:gd name="T3" fmla="*/ 1 h 1"/>
                <a:gd name="T4" fmla="*/ 18 w 18"/>
                <a:gd name="T5" fmla="*/ 0 h 1"/>
                <a:gd name="T6" fmla="*/ 3 w 18"/>
                <a:gd name="T7" fmla="*/ 1 h 1"/>
              </a:gdLst>
              <a:ahLst/>
              <a:cxnLst>
                <a:cxn ang="0">
                  <a:pos x="T0" y="T1"/>
                </a:cxn>
                <a:cxn ang="0">
                  <a:pos x="T2" y="T3"/>
                </a:cxn>
                <a:cxn ang="0">
                  <a:pos x="T4" y="T5"/>
                </a:cxn>
                <a:cxn ang="0">
                  <a:pos x="T6" y="T7"/>
                </a:cxn>
              </a:cxnLst>
              <a:rect l="0" t="0" r="r" b="b"/>
              <a:pathLst>
                <a:path w="18" h="1">
                  <a:moveTo>
                    <a:pt x="3" y="1"/>
                  </a:moveTo>
                  <a:lnTo>
                    <a:pt x="3" y="1"/>
                  </a:lnTo>
                  <a:cubicBezTo>
                    <a:pt x="7" y="1"/>
                    <a:pt x="13" y="0"/>
                    <a:pt x="18" y="0"/>
                  </a:cubicBezTo>
                  <a:cubicBezTo>
                    <a:pt x="8" y="0"/>
                    <a:pt x="0" y="1"/>
                    <a:pt x="3" y="1"/>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292" name="Freeform 41"/>
            <p:cNvSpPr>
              <a:spLocks/>
            </p:cNvSpPr>
            <p:nvPr/>
          </p:nvSpPr>
          <p:spPr bwMode="invGray">
            <a:xfrm>
              <a:off x="11882438" y="2825750"/>
              <a:ext cx="25400" cy="1587"/>
            </a:xfrm>
            <a:custGeom>
              <a:avLst/>
              <a:gdLst>
                <a:gd name="T0" fmla="*/ 0 w 14"/>
                <a:gd name="T1" fmla="*/ 1 h 1"/>
                <a:gd name="T2" fmla="*/ 0 w 14"/>
                <a:gd name="T3" fmla="*/ 1 h 1"/>
                <a:gd name="T4" fmla="*/ 14 w 14"/>
                <a:gd name="T5" fmla="*/ 0 h 1"/>
                <a:gd name="T6" fmla="*/ 0 w 14"/>
                <a:gd name="T7" fmla="*/ 1 h 1"/>
              </a:gdLst>
              <a:ahLst/>
              <a:cxnLst>
                <a:cxn ang="0">
                  <a:pos x="T0" y="T1"/>
                </a:cxn>
                <a:cxn ang="0">
                  <a:pos x="T2" y="T3"/>
                </a:cxn>
                <a:cxn ang="0">
                  <a:pos x="T4" y="T5"/>
                </a:cxn>
                <a:cxn ang="0">
                  <a:pos x="T6" y="T7"/>
                </a:cxn>
              </a:cxnLst>
              <a:rect l="0" t="0" r="r" b="b"/>
              <a:pathLst>
                <a:path w="14" h="1">
                  <a:moveTo>
                    <a:pt x="0" y="1"/>
                  </a:moveTo>
                  <a:lnTo>
                    <a:pt x="0" y="1"/>
                  </a:lnTo>
                  <a:lnTo>
                    <a:pt x="14" y="0"/>
                  </a:lnTo>
                  <a:lnTo>
                    <a:pt x="0" y="1"/>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293" name="Freeform 42"/>
            <p:cNvSpPr>
              <a:spLocks/>
            </p:cNvSpPr>
            <p:nvPr/>
          </p:nvSpPr>
          <p:spPr bwMode="invGray">
            <a:xfrm>
              <a:off x="8915400" y="2809875"/>
              <a:ext cx="15875" cy="1587"/>
            </a:xfrm>
            <a:custGeom>
              <a:avLst/>
              <a:gdLst>
                <a:gd name="T0" fmla="*/ 8 w 8"/>
                <a:gd name="T1" fmla="*/ 1 h 1"/>
                <a:gd name="T2" fmla="*/ 8 w 8"/>
                <a:gd name="T3" fmla="*/ 1 h 1"/>
                <a:gd name="T4" fmla="*/ 0 w 8"/>
                <a:gd name="T5" fmla="*/ 0 h 1"/>
                <a:gd name="T6" fmla="*/ 8 w 8"/>
                <a:gd name="T7" fmla="*/ 1 h 1"/>
              </a:gdLst>
              <a:ahLst/>
              <a:cxnLst>
                <a:cxn ang="0">
                  <a:pos x="T0" y="T1"/>
                </a:cxn>
                <a:cxn ang="0">
                  <a:pos x="T2" y="T3"/>
                </a:cxn>
                <a:cxn ang="0">
                  <a:pos x="T4" y="T5"/>
                </a:cxn>
                <a:cxn ang="0">
                  <a:pos x="T6" y="T7"/>
                </a:cxn>
              </a:cxnLst>
              <a:rect l="0" t="0" r="r" b="b"/>
              <a:pathLst>
                <a:path w="8" h="1">
                  <a:moveTo>
                    <a:pt x="8" y="1"/>
                  </a:moveTo>
                  <a:lnTo>
                    <a:pt x="8" y="1"/>
                  </a:lnTo>
                  <a:cubicBezTo>
                    <a:pt x="6" y="0"/>
                    <a:pt x="3" y="0"/>
                    <a:pt x="0" y="0"/>
                  </a:cubicBezTo>
                  <a:cubicBezTo>
                    <a:pt x="1" y="0"/>
                    <a:pt x="4" y="1"/>
                    <a:pt x="8" y="1"/>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294" name="Freeform 43"/>
            <p:cNvSpPr>
              <a:spLocks/>
            </p:cNvSpPr>
            <p:nvPr/>
          </p:nvSpPr>
          <p:spPr bwMode="invGray">
            <a:xfrm>
              <a:off x="12109450" y="2752725"/>
              <a:ext cx="454025" cy="23812"/>
            </a:xfrm>
            <a:custGeom>
              <a:avLst/>
              <a:gdLst>
                <a:gd name="T0" fmla="*/ 102 w 236"/>
                <a:gd name="T1" fmla="*/ 10 h 10"/>
                <a:gd name="T2" fmla="*/ 102 w 236"/>
                <a:gd name="T3" fmla="*/ 10 h 10"/>
                <a:gd name="T4" fmla="*/ 123 w 236"/>
                <a:gd name="T5" fmla="*/ 7 h 10"/>
                <a:gd name="T6" fmla="*/ 200 w 236"/>
                <a:gd name="T7" fmla="*/ 6 h 10"/>
                <a:gd name="T8" fmla="*/ 203 w 236"/>
                <a:gd name="T9" fmla="*/ 3 h 10"/>
                <a:gd name="T10" fmla="*/ 160 w 236"/>
                <a:gd name="T11" fmla="*/ 4 h 10"/>
                <a:gd name="T12" fmla="*/ 202 w 236"/>
                <a:gd name="T13" fmla="*/ 3 h 10"/>
                <a:gd name="T14" fmla="*/ 198 w 236"/>
                <a:gd name="T15" fmla="*/ 0 h 10"/>
                <a:gd name="T16" fmla="*/ 0 w 236"/>
                <a:gd name="T17" fmla="*/ 4 h 10"/>
                <a:gd name="T18" fmla="*/ 137 w 236"/>
                <a:gd name="T19" fmla="*/ 4 h 10"/>
                <a:gd name="T20" fmla="*/ 121 w 236"/>
                <a:gd name="T21" fmla="*/ 6 h 10"/>
                <a:gd name="T22" fmla="*/ 8 w 236"/>
                <a:gd name="T23" fmla="*/ 5 h 10"/>
                <a:gd name="T24" fmla="*/ 104 w 236"/>
                <a:gd name="T25" fmla="*/ 7 h 10"/>
                <a:gd name="T26" fmla="*/ 84 w 236"/>
                <a:gd name="T27" fmla="*/ 9 h 10"/>
                <a:gd name="T28" fmla="*/ 102 w 236"/>
                <a:gd name="T29" fmla="*/ 10 h 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236" h="10">
                  <a:moveTo>
                    <a:pt x="102" y="10"/>
                  </a:moveTo>
                  <a:lnTo>
                    <a:pt x="102" y="10"/>
                  </a:lnTo>
                  <a:cubicBezTo>
                    <a:pt x="107" y="9"/>
                    <a:pt x="208" y="8"/>
                    <a:pt x="123" y="7"/>
                  </a:cubicBezTo>
                  <a:cubicBezTo>
                    <a:pt x="126" y="4"/>
                    <a:pt x="177" y="6"/>
                    <a:pt x="200" y="6"/>
                  </a:cubicBezTo>
                  <a:cubicBezTo>
                    <a:pt x="184" y="5"/>
                    <a:pt x="208" y="4"/>
                    <a:pt x="203" y="3"/>
                  </a:cubicBezTo>
                  <a:cubicBezTo>
                    <a:pt x="192" y="4"/>
                    <a:pt x="179" y="4"/>
                    <a:pt x="160" y="4"/>
                  </a:cubicBezTo>
                  <a:cubicBezTo>
                    <a:pt x="152" y="3"/>
                    <a:pt x="180" y="2"/>
                    <a:pt x="202" y="3"/>
                  </a:cubicBezTo>
                  <a:cubicBezTo>
                    <a:pt x="175" y="1"/>
                    <a:pt x="236" y="1"/>
                    <a:pt x="198" y="0"/>
                  </a:cubicBezTo>
                  <a:cubicBezTo>
                    <a:pt x="116" y="0"/>
                    <a:pt x="57" y="0"/>
                    <a:pt x="0" y="4"/>
                  </a:cubicBezTo>
                  <a:cubicBezTo>
                    <a:pt x="46" y="3"/>
                    <a:pt x="99" y="3"/>
                    <a:pt x="137" y="4"/>
                  </a:cubicBezTo>
                  <a:lnTo>
                    <a:pt x="121" y="6"/>
                  </a:lnTo>
                  <a:cubicBezTo>
                    <a:pt x="78" y="4"/>
                    <a:pt x="51" y="5"/>
                    <a:pt x="8" y="5"/>
                  </a:cubicBezTo>
                  <a:lnTo>
                    <a:pt x="104" y="7"/>
                  </a:lnTo>
                  <a:cubicBezTo>
                    <a:pt x="149" y="9"/>
                    <a:pt x="119" y="9"/>
                    <a:pt x="84" y="9"/>
                  </a:cubicBezTo>
                  <a:cubicBezTo>
                    <a:pt x="92" y="9"/>
                    <a:pt x="100" y="9"/>
                    <a:pt x="102" y="1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295" name="Freeform 44"/>
            <p:cNvSpPr>
              <a:spLocks/>
            </p:cNvSpPr>
            <p:nvPr/>
          </p:nvSpPr>
          <p:spPr bwMode="invGray">
            <a:xfrm>
              <a:off x="12182475" y="2816225"/>
              <a:ext cx="9525" cy="0"/>
            </a:xfrm>
            <a:custGeom>
              <a:avLst/>
              <a:gdLst>
                <a:gd name="T0" fmla="*/ 0 w 5"/>
                <a:gd name="T1" fmla="*/ 0 w 5"/>
                <a:gd name="T2" fmla="*/ 1 w 5"/>
                <a:gd name="T3" fmla="*/ 5 w 5"/>
                <a:gd name="T4" fmla="*/ 0 w 5"/>
              </a:gdLst>
              <a:ahLst/>
              <a:cxnLst>
                <a:cxn ang="0">
                  <a:pos x="T0" y="0"/>
                </a:cxn>
                <a:cxn ang="0">
                  <a:pos x="T1" y="0"/>
                </a:cxn>
                <a:cxn ang="0">
                  <a:pos x="T2" y="0"/>
                </a:cxn>
                <a:cxn ang="0">
                  <a:pos x="T3" y="0"/>
                </a:cxn>
                <a:cxn ang="0">
                  <a:pos x="T4" y="0"/>
                </a:cxn>
              </a:cxnLst>
              <a:rect l="0" t="0" r="r" b="b"/>
              <a:pathLst>
                <a:path w="5">
                  <a:moveTo>
                    <a:pt x="0" y="0"/>
                  </a:moveTo>
                  <a:lnTo>
                    <a:pt x="0" y="0"/>
                  </a:lnTo>
                  <a:lnTo>
                    <a:pt x="1" y="0"/>
                  </a:lnTo>
                  <a:lnTo>
                    <a:pt x="5" y="0"/>
                  </a:lnTo>
                  <a:lnTo>
                    <a:pt x="0"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296" name="Freeform 45"/>
            <p:cNvSpPr>
              <a:spLocks/>
            </p:cNvSpPr>
            <p:nvPr/>
          </p:nvSpPr>
          <p:spPr bwMode="invGray">
            <a:xfrm>
              <a:off x="4348162" y="2827338"/>
              <a:ext cx="17463" cy="3175"/>
            </a:xfrm>
            <a:custGeom>
              <a:avLst/>
              <a:gdLst>
                <a:gd name="T0" fmla="*/ 8 w 9"/>
                <a:gd name="T1" fmla="*/ 0 h 1"/>
                <a:gd name="T2" fmla="*/ 8 w 9"/>
                <a:gd name="T3" fmla="*/ 0 h 1"/>
                <a:gd name="T4" fmla="*/ 0 w 9"/>
                <a:gd name="T5" fmla="*/ 1 h 1"/>
                <a:gd name="T6" fmla="*/ 8 w 9"/>
                <a:gd name="T7" fmla="*/ 0 h 1"/>
              </a:gdLst>
              <a:ahLst/>
              <a:cxnLst>
                <a:cxn ang="0">
                  <a:pos x="T0" y="T1"/>
                </a:cxn>
                <a:cxn ang="0">
                  <a:pos x="T2" y="T3"/>
                </a:cxn>
                <a:cxn ang="0">
                  <a:pos x="T4" y="T5"/>
                </a:cxn>
                <a:cxn ang="0">
                  <a:pos x="T6" y="T7"/>
                </a:cxn>
              </a:cxnLst>
              <a:rect l="0" t="0" r="r" b="b"/>
              <a:pathLst>
                <a:path w="9" h="1">
                  <a:moveTo>
                    <a:pt x="8" y="0"/>
                  </a:moveTo>
                  <a:lnTo>
                    <a:pt x="8" y="0"/>
                  </a:lnTo>
                  <a:lnTo>
                    <a:pt x="0" y="1"/>
                  </a:lnTo>
                  <a:cubicBezTo>
                    <a:pt x="7" y="0"/>
                    <a:pt x="9" y="0"/>
                    <a:pt x="8"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297" name="Freeform 46"/>
            <p:cNvSpPr>
              <a:spLocks/>
            </p:cNvSpPr>
            <p:nvPr/>
          </p:nvSpPr>
          <p:spPr bwMode="invGray">
            <a:xfrm>
              <a:off x="12071350" y="2790825"/>
              <a:ext cx="0" cy="0"/>
            </a:xfrm>
            <a:custGeom>
              <a:avLst/>
              <a:gdLst/>
              <a:ahLst/>
              <a:cxnLst>
                <a:cxn ang="0">
                  <a:pos x="0" y="0"/>
                </a:cxn>
                <a:cxn ang="0">
                  <a:pos x="0" y="0"/>
                </a:cxn>
                <a:cxn ang="0">
                  <a:pos x="0" y="0"/>
                </a:cxn>
                <a:cxn ang="0">
                  <a:pos x="0" y="0"/>
                </a:cxn>
              </a:cxnLst>
              <a:rect l="0" t="0" r="r" b="b"/>
              <a:pathLst>
                <a:path>
                  <a:moveTo>
                    <a:pt x="0" y="0"/>
                  </a:moveTo>
                  <a:lnTo>
                    <a:pt x="0" y="0"/>
                  </a:lnTo>
                  <a:lnTo>
                    <a:pt x="0" y="0"/>
                  </a:lnTo>
                  <a:cubicBezTo>
                    <a:pt x="0" y="0"/>
                    <a:pt x="0" y="0"/>
                    <a:pt x="0"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298" name="Freeform 47"/>
            <p:cNvSpPr>
              <a:spLocks/>
            </p:cNvSpPr>
            <p:nvPr/>
          </p:nvSpPr>
          <p:spPr bwMode="invGray">
            <a:xfrm>
              <a:off x="4754563" y="2827338"/>
              <a:ext cx="4763" cy="0"/>
            </a:xfrm>
            <a:custGeom>
              <a:avLst/>
              <a:gdLst>
                <a:gd name="T0" fmla="*/ 2 w 2"/>
                <a:gd name="T1" fmla="*/ 2 w 2"/>
                <a:gd name="T2" fmla="*/ 0 w 2"/>
                <a:gd name="T3" fmla="*/ 2 w 2"/>
              </a:gdLst>
              <a:ahLst/>
              <a:cxnLst>
                <a:cxn ang="0">
                  <a:pos x="T0" y="0"/>
                </a:cxn>
                <a:cxn ang="0">
                  <a:pos x="T1" y="0"/>
                </a:cxn>
                <a:cxn ang="0">
                  <a:pos x="T2" y="0"/>
                </a:cxn>
                <a:cxn ang="0">
                  <a:pos x="T3" y="0"/>
                </a:cxn>
              </a:cxnLst>
              <a:rect l="0" t="0" r="r" b="b"/>
              <a:pathLst>
                <a:path w="2">
                  <a:moveTo>
                    <a:pt x="2" y="0"/>
                  </a:moveTo>
                  <a:lnTo>
                    <a:pt x="2" y="0"/>
                  </a:lnTo>
                  <a:lnTo>
                    <a:pt x="0" y="0"/>
                  </a:lnTo>
                  <a:cubicBezTo>
                    <a:pt x="1" y="0"/>
                    <a:pt x="1" y="0"/>
                    <a:pt x="2"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299" name="Freeform 48"/>
            <p:cNvSpPr>
              <a:spLocks/>
            </p:cNvSpPr>
            <p:nvPr/>
          </p:nvSpPr>
          <p:spPr bwMode="invGray">
            <a:xfrm>
              <a:off x="4852988" y="2719388"/>
              <a:ext cx="9525" cy="3175"/>
            </a:xfrm>
            <a:custGeom>
              <a:avLst/>
              <a:gdLst>
                <a:gd name="T0" fmla="*/ 5 w 5"/>
                <a:gd name="T1" fmla="*/ 1 h 1"/>
                <a:gd name="T2" fmla="*/ 5 w 5"/>
                <a:gd name="T3" fmla="*/ 1 h 1"/>
                <a:gd name="T4" fmla="*/ 4 w 5"/>
                <a:gd name="T5" fmla="*/ 0 h 1"/>
                <a:gd name="T6" fmla="*/ 5 w 5"/>
                <a:gd name="T7" fmla="*/ 1 h 1"/>
              </a:gdLst>
              <a:ahLst/>
              <a:cxnLst>
                <a:cxn ang="0">
                  <a:pos x="T0" y="T1"/>
                </a:cxn>
                <a:cxn ang="0">
                  <a:pos x="T2" y="T3"/>
                </a:cxn>
                <a:cxn ang="0">
                  <a:pos x="T4" y="T5"/>
                </a:cxn>
                <a:cxn ang="0">
                  <a:pos x="T6" y="T7"/>
                </a:cxn>
              </a:cxnLst>
              <a:rect l="0" t="0" r="r" b="b"/>
              <a:pathLst>
                <a:path w="5" h="1">
                  <a:moveTo>
                    <a:pt x="5" y="1"/>
                  </a:moveTo>
                  <a:lnTo>
                    <a:pt x="5" y="1"/>
                  </a:lnTo>
                  <a:cubicBezTo>
                    <a:pt x="5" y="1"/>
                    <a:pt x="5" y="1"/>
                    <a:pt x="4" y="0"/>
                  </a:cubicBezTo>
                  <a:cubicBezTo>
                    <a:pt x="0" y="1"/>
                    <a:pt x="2" y="1"/>
                    <a:pt x="5" y="1"/>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300" name="Freeform 49"/>
            <p:cNvSpPr>
              <a:spLocks/>
            </p:cNvSpPr>
            <p:nvPr/>
          </p:nvSpPr>
          <p:spPr bwMode="invGray">
            <a:xfrm>
              <a:off x="4759325" y="2827338"/>
              <a:ext cx="0" cy="0"/>
            </a:xfrm>
            <a:custGeom>
              <a:avLst/>
              <a:gdLst/>
              <a:ahLst/>
              <a:cxnLst>
                <a:cxn ang="0">
                  <a:pos x="0" y="0"/>
                </a:cxn>
                <a:cxn ang="0">
                  <a:pos x="0" y="0"/>
                </a:cxn>
                <a:cxn ang="0">
                  <a:pos x="0" y="0"/>
                </a:cxn>
                <a:cxn ang="0">
                  <a:pos x="0" y="0"/>
                </a:cxn>
              </a:cxnLst>
              <a:rect l="0" t="0" r="r" b="b"/>
              <a:pathLst>
                <a:path>
                  <a:moveTo>
                    <a:pt x="0" y="0"/>
                  </a:moveTo>
                  <a:lnTo>
                    <a:pt x="0" y="0"/>
                  </a:lnTo>
                  <a:cubicBezTo>
                    <a:pt x="0" y="0"/>
                    <a:pt x="0" y="0"/>
                    <a:pt x="0" y="0"/>
                  </a:cubicBezTo>
                  <a:cubicBezTo>
                    <a:pt x="0" y="0"/>
                    <a:pt x="0" y="0"/>
                    <a:pt x="0"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301" name="Freeform 50"/>
            <p:cNvSpPr>
              <a:spLocks/>
            </p:cNvSpPr>
            <p:nvPr/>
          </p:nvSpPr>
          <p:spPr bwMode="invGray">
            <a:xfrm>
              <a:off x="6654800" y="2805113"/>
              <a:ext cx="19050" cy="1587"/>
            </a:xfrm>
            <a:custGeom>
              <a:avLst/>
              <a:gdLst>
                <a:gd name="T0" fmla="*/ 10 w 10"/>
                <a:gd name="T1" fmla="*/ 1 h 1"/>
                <a:gd name="T2" fmla="*/ 10 w 10"/>
                <a:gd name="T3" fmla="*/ 1 h 1"/>
                <a:gd name="T4" fmla="*/ 2 w 10"/>
                <a:gd name="T5" fmla="*/ 0 h 1"/>
                <a:gd name="T6" fmla="*/ 10 w 10"/>
                <a:gd name="T7" fmla="*/ 1 h 1"/>
              </a:gdLst>
              <a:ahLst/>
              <a:cxnLst>
                <a:cxn ang="0">
                  <a:pos x="T0" y="T1"/>
                </a:cxn>
                <a:cxn ang="0">
                  <a:pos x="T2" y="T3"/>
                </a:cxn>
                <a:cxn ang="0">
                  <a:pos x="T4" y="T5"/>
                </a:cxn>
                <a:cxn ang="0">
                  <a:pos x="T6" y="T7"/>
                </a:cxn>
              </a:cxnLst>
              <a:rect l="0" t="0" r="r" b="b"/>
              <a:pathLst>
                <a:path w="10" h="1">
                  <a:moveTo>
                    <a:pt x="10" y="1"/>
                  </a:moveTo>
                  <a:lnTo>
                    <a:pt x="10" y="1"/>
                  </a:lnTo>
                  <a:lnTo>
                    <a:pt x="2" y="0"/>
                  </a:lnTo>
                  <a:cubicBezTo>
                    <a:pt x="0" y="0"/>
                    <a:pt x="2" y="0"/>
                    <a:pt x="10" y="1"/>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302" name="Freeform 51"/>
            <p:cNvSpPr>
              <a:spLocks/>
            </p:cNvSpPr>
            <p:nvPr/>
          </p:nvSpPr>
          <p:spPr bwMode="invGray">
            <a:xfrm>
              <a:off x="6289675" y="2798763"/>
              <a:ext cx="6350" cy="0"/>
            </a:xfrm>
            <a:custGeom>
              <a:avLst/>
              <a:gdLst>
                <a:gd name="T0" fmla="*/ 3 w 3"/>
                <a:gd name="T1" fmla="*/ 3 w 3"/>
                <a:gd name="T2" fmla="*/ 0 w 3"/>
                <a:gd name="T3" fmla="*/ 3 w 3"/>
              </a:gdLst>
              <a:ahLst/>
              <a:cxnLst>
                <a:cxn ang="0">
                  <a:pos x="T0" y="0"/>
                </a:cxn>
                <a:cxn ang="0">
                  <a:pos x="T1" y="0"/>
                </a:cxn>
                <a:cxn ang="0">
                  <a:pos x="T2" y="0"/>
                </a:cxn>
                <a:cxn ang="0">
                  <a:pos x="T3" y="0"/>
                </a:cxn>
              </a:cxnLst>
              <a:rect l="0" t="0" r="r" b="b"/>
              <a:pathLst>
                <a:path w="3">
                  <a:moveTo>
                    <a:pt x="3" y="0"/>
                  </a:moveTo>
                  <a:lnTo>
                    <a:pt x="3" y="0"/>
                  </a:lnTo>
                  <a:lnTo>
                    <a:pt x="0" y="0"/>
                  </a:lnTo>
                  <a:lnTo>
                    <a:pt x="3"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303" name="Freeform 52"/>
            <p:cNvSpPr>
              <a:spLocks/>
            </p:cNvSpPr>
            <p:nvPr/>
          </p:nvSpPr>
          <p:spPr bwMode="invGray">
            <a:xfrm>
              <a:off x="9140825" y="2725738"/>
              <a:ext cx="44450" cy="0"/>
            </a:xfrm>
            <a:custGeom>
              <a:avLst/>
              <a:gdLst>
                <a:gd name="T0" fmla="*/ 23 w 23"/>
                <a:gd name="T1" fmla="*/ 23 w 23"/>
                <a:gd name="T2" fmla="*/ 0 w 23"/>
                <a:gd name="T3" fmla="*/ 23 w 23"/>
              </a:gdLst>
              <a:ahLst/>
              <a:cxnLst>
                <a:cxn ang="0">
                  <a:pos x="T0" y="0"/>
                </a:cxn>
                <a:cxn ang="0">
                  <a:pos x="T1" y="0"/>
                </a:cxn>
                <a:cxn ang="0">
                  <a:pos x="T2" y="0"/>
                </a:cxn>
                <a:cxn ang="0">
                  <a:pos x="T3" y="0"/>
                </a:cxn>
              </a:cxnLst>
              <a:rect l="0" t="0" r="r" b="b"/>
              <a:pathLst>
                <a:path w="23">
                  <a:moveTo>
                    <a:pt x="23" y="0"/>
                  </a:moveTo>
                  <a:lnTo>
                    <a:pt x="23" y="0"/>
                  </a:lnTo>
                  <a:lnTo>
                    <a:pt x="0" y="0"/>
                  </a:lnTo>
                  <a:lnTo>
                    <a:pt x="23"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304" name="Freeform 53"/>
            <p:cNvSpPr>
              <a:spLocks/>
            </p:cNvSpPr>
            <p:nvPr/>
          </p:nvSpPr>
          <p:spPr bwMode="invGray">
            <a:xfrm>
              <a:off x="4737100" y="2827338"/>
              <a:ext cx="17463" cy="3175"/>
            </a:xfrm>
            <a:custGeom>
              <a:avLst/>
              <a:gdLst>
                <a:gd name="T0" fmla="*/ 9 w 9"/>
                <a:gd name="T1" fmla="*/ 0 h 1"/>
                <a:gd name="T2" fmla="*/ 9 w 9"/>
                <a:gd name="T3" fmla="*/ 0 h 1"/>
                <a:gd name="T4" fmla="*/ 0 w 9"/>
                <a:gd name="T5" fmla="*/ 1 h 1"/>
                <a:gd name="T6" fmla="*/ 9 w 9"/>
                <a:gd name="T7" fmla="*/ 0 h 1"/>
              </a:gdLst>
              <a:ahLst/>
              <a:cxnLst>
                <a:cxn ang="0">
                  <a:pos x="T0" y="T1"/>
                </a:cxn>
                <a:cxn ang="0">
                  <a:pos x="T2" y="T3"/>
                </a:cxn>
                <a:cxn ang="0">
                  <a:pos x="T4" y="T5"/>
                </a:cxn>
                <a:cxn ang="0">
                  <a:pos x="T6" y="T7"/>
                </a:cxn>
              </a:cxnLst>
              <a:rect l="0" t="0" r="r" b="b"/>
              <a:pathLst>
                <a:path w="9" h="1">
                  <a:moveTo>
                    <a:pt x="9" y="0"/>
                  </a:moveTo>
                  <a:lnTo>
                    <a:pt x="9" y="0"/>
                  </a:lnTo>
                  <a:lnTo>
                    <a:pt x="0" y="1"/>
                  </a:lnTo>
                  <a:cubicBezTo>
                    <a:pt x="5" y="0"/>
                    <a:pt x="8" y="0"/>
                    <a:pt x="9"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305" name="Freeform 54"/>
            <p:cNvSpPr>
              <a:spLocks/>
            </p:cNvSpPr>
            <p:nvPr/>
          </p:nvSpPr>
          <p:spPr bwMode="invGray">
            <a:xfrm>
              <a:off x="7239000" y="2779713"/>
              <a:ext cx="11113" cy="3175"/>
            </a:xfrm>
            <a:custGeom>
              <a:avLst/>
              <a:gdLst>
                <a:gd name="T0" fmla="*/ 6 w 6"/>
                <a:gd name="T1" fmla="*/ 0 h 1"/>
                <a:gd name="T2" fmla="*/ 6 w 6"/>
                <a:gd name="T3" fmla="*/ 0 h 1"/>
                <a:gd name="T4" fmla="*/ 0 w 6"/>
                <a:gd name="T5" fmla="*/ 1 h 1"/>
                <a:gd name="T6" fmla="*/ 4 w 6"/>
                <a:gd name="T7" fmla="*/ 1 h 1"/>
                <a:gd name="T8" fmla="*/ 6 w 6"/>
                <a:gd name="T9" fmla="*/ 0 h 1"/>
              </a:gdLst>
              <a:ahLst/>
              <a:cxnLst>
                <a:cxn ang="0">
                  <a:pos x="T0" y="T1"/>
                </a:cxn>
                <a:cxn ang="0">
                  <a:pos x="T2" y="T3"/>
                </a:cxn>
                <a:cxn ang="0">
                  <a:pos x="T4" y="T5"/>
                </a:cxn>
                <a:cxn ang="0">
                  <a:pos x="T6" y="T7"/>
                </a:cxn>
                <a:cxn ang="0">
                  <a:pos x="T8" y="T9"/>
                </a:cxn>
              </a:cxnLst>
              <a:rect l="0" t="0" r="r" b="b"/>
              <a:pathLst>
                <a:path w="6" h="1">
                  <a:moveTo>
                    <a:pt x="6" y="0"/>
                  </a:moveTo>
                  <a:lnTo>
                    <a:pt x="6" y="0"/>
                  </a:lnTo>
                  <a:lnTo>
                    <a:pt x="0" y="1"/>
                  </a:lnTo>
                  <a:lnTo>
                    <a:pt x="4" y="1"/>
                  </a:lnTo>
                  <a:lnTo>
                    <a:pt x="6"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306" name="Freeform 55"/>
            <p:cNvSpPr>
              <a:spLocks/>
            </p:cNvSpPr>
            <p:nvPr/>
          </p:nvSpPr>
          <p:spPr bwMode="invGray">
            <a:xfrm>
              <a:off x="7181850" y="2773363"/>
              <a:ext cx="468313" cy="15875"/>
            </a:xfrm>
            <a:custGeom>
              <a:avLst/>
              <a:gdLst>
                <a:gd name="T0" fmla="*/ 139 w 244"/>
                <a:gd name="T1" fmla="*/ 5 h 7"/>
                <a:gd name="T2" fmla="*/ 139 w 244"/>
                <a:gd name="T3" fmla="*/ 5 h 7"/>
                <a:gd name="T4" fmla="*/ 132 w 244"/>
                <a:gd name="T5" fmla="*/ 6 h 7"/>
                <a:gd name="T6" fmla="*/ 244 w 244"/>
                <a:gd name="T7" fmla="*/ 4 h 7"/>
                <a:gd name="T8" fmla="*/ 178 w 244"/>
                <a:gd name="T9" fmla="*/ 1 h 7"/>
                <a:gd name="T10" fmla="*/ 101 w 244"/>
                <a:gd name="T11" fmla="*/ 0 h 7"/>
                <a:gd name="T12" fmla="*/ 77 w 244"/>
                <a:gd name="T13" fmla="*/ 3 h 7"/>
                <a:gd name="T14" fmla="*/ 60 w 244"/>
                <a:gd name="T15" fmla="*/ 1 h 7"/>
                <a:gd name="T16" fmla="*/ 0 w 244"/>
                <a:gd name="T17" fmla="*/ 1 h 7"/>
                <a:gd name="T18" fmla="*/ 52 w 244"/>
                <a:gd name="T19" fmla="*/ 1 h 7"/>
                <a:gd name="T20" fmla="*/ 36 w 244"/>
                <a:gd name="T21" fmla="*/ 3 h 7"/>
                <a:gd name="T22" fmla="*/ 41 w 244"/>
                <a:gd name="T23" fmla="*/ 3 h 7"/>
                <a:gd name="T24" fmla="*/ 139 w 244"/>
                <a:gd name="T25" fmla="*/ 5 h 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44" h="7">
                  <a:moveTo>
                    <a:pt x="139" y="5"/>
                  </a:moveTo>
                  <a:lnTo>
                    <a:pt x="139" y="5"/>
                  </a:lnTo>
                  <a:cubicBezTo>
                    <a:pt x="135" y="5"/>
                    <a:pt x="134" y="6"/>
                    <a:pt x="132" y="6"/>
                  </a:cubicBezTo>
                  <a:cubicBezTo>
                    <a:pt x="169" y="5"/>
                    <a:pt x="236" y="6"/>
                    <a:pt x="244" y="4"/>
                  </a:cubicBezTo>
                  <a:cubicBezTo>
                    <a:pt x="232" y="4"/>
                    <a:pt x="167" y="2"/>
                    <a:pt x="178" y="1"/>
                  </a:cubicBezTo>
                  <a:cubicBezTo>
                    <a:pt x="152" y="2"/>
                    <a:pt x="115" y="0"/>
                    <a:pt x="101" y="0"/>
                  </a:cubicBezTo>
                  <a:cubicBezTo>
                    <a:pt x="143" y="2"/>
                    <a:pt x="105" y="2"/>
                    <a:pt x="77" y="3"/>
                  </a:cubicBezTo>
                  <a:cubicBezTo>
                    <a:pt x="51" y="2"/>
                    <a:pt x="82" y="1"/>
                    <a:pt x="60" y="1"/>
                  </a:cubicBezTo>
                  <a:lnTo>
                    <a:pt x="0" y="1"/>
                  </a:lnTo>
                  <a:lnTo>
                    <a:pt x="52" y="1"/>
                  </a:lnTo>
                  <a:lnTo>
                    <a:pt x="36" y="3"/>
                  </a:lnTo>
                  <a:lnTo>
                    <a:pt x="41" y="3"/>
                  </a:lnTo>
                  <a:cubicBezTo>
                    <a:pt x="129" y="2"/>
                    <a:pt x="49" y="7"/>
                    <a:pt x="139" y="5"/>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307" name="Freeform 56"/>
            <p:cNvSpPr>
              <a:spLocks/>
            </p:cNvSpPr>
            <p:nvPr/>
          </p:nvSpPr>
          <p:spPr bwMode="invGray">
            <a:xfrm>
              <a:off x="7407275" y="2787650"/>
              <a:ext cx="26988" cy="0"/>
            </a:xfrm>
            <a:custGeom>
              <a:avLst/>
              <a:gdLst>
                <a:gd name="T0" fmla="*/ 14 w 14"/>
                <a:gd name="T1" fmla="*/ 14 w 14"/>
                <a:gd name="T2" fmla="*/ 0 w 14"/>
                <a:gd name="T3" fmla="*/ 14 w 14"/>
              </a:gdLst>
              <a:ahLst/>
              <a:cxnLst>
                <a:cxn ang="0">
                  <a:pos x="T0" y="0"/>
                </a:cxn>
                <a:cxn ang="0">
                  <a:pos x="T1" y="0"/>
                </a:cxn>
                <a:cxn ang="0">
                  <a:pos x="T2" y="0"/>
                </a:cxn>
                <a:cxn ang="0">
                  <a:pos x="T3" y="0"/>
                </a:cxn>
              </a:cxnLst>
              <a:rect l="0" t="0" r="r" b="b"/>
              <a:pathLst>
                <a:path w="14">
                  <a:moveTo>
                    <a:pt x="14" y="0"/>
                  </a:moveTo>
                  <a:lnTo>
                    <a:pt x="14" y="0"/>
                  </a:lnTo>
                  <a:lnTo>
                    <a:pt x="0" y="0"/>
                  </a:lnTo>
                  <a:cubicBezTo>
                    <a:pt x="8" y="0"/>
                    <a:pt x="11" y="0"/>
                    <a:pt x="14"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308" name="Freeform 57"/>
            <p:cNvSpPr>
              <a:spLocks/>
            </p:cNvSpPr>
            <p:nvPr/>
          </p:nvSpPr>
          <p:spPr bwMode="invGray">
            <a:xfrm>
              <a:off x="8123238" y="2794000"/>
              <a:ext cx="31750" cy="1587"/>
            </a:xfrm>
            <a:custGeom>
              <a:avLst/>
              <a:gdLst>
                <a:gd name="T0" fmla="*/ 0 w 16"/>
                <a:gd name="T1" fmla="*/ 1 h 1"/>
                <a:gd name="T2" fmla="*/ 0 w 16"/>
                <a:gd name="T3" fmla="*/ 1 h 1"/>
                <a:gd name="T4" fmla="*/ 16 w 16"/>
                <a:gd name="T5" fmla="*/ 0 h 1"/>
                <a:gd name="T6" fmla="*/ 0 w 16"/>
                <a:gd name="T7" fmla="*/ 1 h 1"/>
              </a:gdLst>
              <a:ahLst/>
              <a:cxnLst>
                <a:cxn ang="0">
                  <a:pos x="T0" y="T1"/>
                </a:cxn>
                <a:cxn ang="0">
                  <a:pos x="T2" y="T3"/>
                </a:cxn>
                <a:cxn ang="0">
                  <a:pos x="T4" y="T5"/>
                </a:cxn>
                <a:cxn ang="0">
                  <a:pos x="T6" y="T7"/>
                </a:cxn>
              </a:cxnLst>
              <a:rect l="0" t="0" r="r" b="b"/>
              <a:pathLst>
                <a:path w="16" h="1">
                  <a:moveTo>
                    <a:pt x="0" y="1"/>
                  </a:moveTo>
                  <a:lnTo>
                    <a:pt x="0" y="1"/>
                  </a:lnTo>
                  <a:lnTo>
                    <a:pt x="16" y="0"/>
                  </a:lnTo>
                  <a:lnTo>
                    <a:pt x="0" y="1"/>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309" name="Freeform 58"/>
            <p:cNvSpPr>
              <a:spLocks/>
            </p:cNvSpPr>
            <p:nvPr/>
          </p:nvSpPr>
          <p:spPr bwMode="invGray">
            <a:xfrm>
              <a:off x="3070225" y="2794000"/>
              <a:ext cx="101600" cy="4762"/>
            </a:xfrm>
            <a:custGeom>
              <a:avLst/>
              <a:gdLst>
                <a:gd name="T0" fmla="*/ 0 w 53"/>
                <a:gd name="T1" fmla="*/ 0 h 2"/>
                <a:gd name="T2" fmla="*/ 0 w 53"/>
                <a:gd name="T3" fmla="*/ 0 h 2"/>
                <a:gd name="T4" fmla="*/ 52 w 53"/>
                <a:gd name="T5" fmla="*/ 0 h 2"/>
                <a:gd name="T6" fmla="*/ 6 w 53"/>
                <a:gd name="T7" fmla="*/ 0 h 2"/>
                <a:gd name="T8" fmla="*/ 0 w 53"/>
                <a:gd name="T9" fmla="*/ 0 h 2"/>
              </a:gdLst>
              <a:ahLst/>
              <a:cxnLst>
                <a:cxn ang="0">
                  <a:pos x="T0" y="T1"/>
                </a:cxn>
                <a:cxn ang="0">
                  <a:pos x="T2" y="T3"/>
                </a:cxn>
                <a:cxn ang="0">
                  <a:pos x="T4" y="T5"/>
                </a:cxn>
                <a:cxn ang="0">
                  <a:pos x="T6" y="T7"/>
                </a:cxn>
                <a:cxn ang="0">
                  <a:pos x="T8" y="T9"/>
                </a:cxn>
              </a:cxnLst>
              <a:rect l="0" t="0" r="r" b="b"/>
              <a:pathLst>
                <a:path w="53" h="2">
                  <a:moveTo>
                    <a:pt x="0" y="0"/>
                  </a:moveTo>
                  <a:lnTo>
                    <a:pt x="0" y="0"/>
                  </a:lnTo>
                  <a:cubicBezTo>
                    <a:pt x="2" y="1"/>
                    <a:pt x="53" y="2"/>
                    <a:pt x="52" y="0"/>
                  </a:cubicBezTo>
                  <a:lnTo>
                    <a:pt x="6" y="0"/>
                  </a:lnTo>
                  <a:lnTo>
                    <a:pt x="0"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310" name="Freeform 59"/>
            <p:cNvSpPr>
              <a:spLocks/>
            </p:cNvSpPr>
            <p:nvPr/>
          </p:nvSpPr>
          <p:spPr bwMode="invGray">
            <a:xfrm>
              <a:off x="9963150" y="2778125"/>
              <a:ext cx="41275" cy="0"/>
            </a:xfrm>
            <a:custGeom>
              <a:avLst/>
              <a:gdLst>
                <a:gd name="T0" fmla="*/ 21 w 21"/>
                <a:gd name="T1" fmla="*/ 21 w 21"/>
                <a:gd name="T2" fmla="*/ 3 w 21"/>
                <a:gd name="T3" fmla="*/ 0 w 21"/>
                <a:gd name="T4" fmla="*/ 21 w 21"/>
              </a:gdLst>
              <a:ahLst/>
              <a:cxnLst>
                <a:cxn ang="0">
                  <a:pos x="T0" y="0"/>
                </a:cxn>
                <a:cxn ang="0">
                  <a:pos x="T1" y="0"/>
                </a:cxn>
                <a:cxn ang="0">
                  <a:pos x="T2" y="0"/>
                </a:cxn>
                <a:cxn ang="0">
                  <a:pos x="T3" y="0"/>
                </a:cxn>
                <a:cxn ang="0">
                  <a:pos x="T4" y="0"/>
                </a:cxn>
              </a:cxnLst>
              <a:rect l="0" t="0" r="r" b="b"/>
              <a:pathLst>
                <a:path w="21">
                  <a:moveTo>
                    <a:pt x="21" y="0"/>
                  </a:moveTo>
                  <a:lnTo>
                    <a:pt x="21" y="0"/>
                  </a:lnTo>
                  <a:lnTo>
                    <a:pt x="3" y="0"/>
                  </a:lnTo>
                  <a:lnTo>
                    <a:pt x="0" y="0"/>
                  </a:lnTo>
                  <a:cubicBezTo>
                    <a:pt x="4" y="0"/>
                    <a:pt x="15" y="0"/>
                    <a:pt x="21"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311" name="Freeform 60"/>
            <p:cNvSpPr>
              <a:spLocks/>
            </p:cNvSpPr>
            <p:nvPr/>
          </p:nvSpPr>
          <p:spPr bwMode="invGray">
            <a:xfrm>
              <a:off x="7523163" y="2773363"/>
              <a:ext cx="30163" cy="3175"/>
            </a:xfrm>
            <a:custGeom>
              <a:avLst/>
              <a:gdLst>
                <a:gd name="T0" fmla="*/ 16 w 16"/>
                <a:gd name="T1" fmla="*/ 0 h 1"/>
                <a:gd name="T2" fmla="*/ 16 w 16"/>
                <a:gd name="T3" fmla="*/ 0 h 1"/>
                <a:gd name="T4" fmla="*/ 0 w 16"/>
                <a:gd name="T5" fmla="*/ 1 h 1"/>
                <a:gd name="T6" fmla="*/ 16 w 16"/>
                <a:gd name="T7" fmla="*/ 0 h 1"/>
              </a:gdLst>
              <a:ahLst/>
              <a:cxnLst>
                <a:cxn ang="0">
                  <a:pos x="T0" y="T1"/>
                </a:cxn>
                <a:cxn ang="0">
                  <a:pos x="T2" y="T3"/>
                </a:cxn>
                <a:cxn ang="0">
                  <a:pos x="T4" y="T5"/>
                </a:cxn>
                <a:cxn ang="0">
                  <a:pos x="T6" y="T7"/>
                </a:cxn>
              </a:cxnLst>
              <a:rect l="0" t="0" r="r" b="b"/>
              <a:pathLst>
                <a:path w="16" h="1">
                  <a:moveTo>
                    <a:pt x="16" y="0"/>
                  </a:moveTo>
                  <a:lnTo>
                    <a:pt x="16" y="0"/>
                  </a:lnTo>
                  <a:cubicBezTo>
                    <a:pt x="6" y="0"/>
                    <a:pt x="2" y="1"/>
                    <a:pt x="0" y="1"/>
                  </a:cubicBezTo>
                  <a:cubicBezTo>
                    <a:pt x="6" y="1"/>
                    <a:pt x="12" y="1"/>
                    <a:pt x="16"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312" name="Freeform 61"/>
            <p:cNvSpPr>
              <a:spLocks/>
            </p:cNvSpPr>
            <p:nvPr/>
          </p:nvSpPr>
          <p:spPr bwMode="invGray">
            <a:xfrm>
              <a:off x="10009188" y="2787650"/>
              <a:ext cx="115888" cy="3175"/>
            </a:xfrm>
            <a:custGeom>
              <a:avLst/>
              <a:gdLst>
                <a:gd name="T0" fmla="*/ 0 w 60"/>
                <a:gd name="T1" fmla="*/ 0 h 2"/>
                <a:gd name="T2" fmla="*/ 0 w 60"/>
                <a:gd name="T3" fmla="*/ 0 h 2"/>
                <a:gd name="T4" fmla="*/ 19 w 60"/>
                <a:gd name="T5" fmla="*/ 2 h 2"/>
                <a:gd name="T6" fmla="*/ 60 w 60"/>
                <a:gd name="T7" fmla="*/ 1 h 2"/>
                <a:gd name="T8" fmla="*/ 0 w 60"/>
                <a:gd name="T9" fmla="*/ 0 h 2"/>
              </a:gdLst>
              <a:ahLst/>
              <a:cxnLst>
                <a:cxn ang="0">
                  <a:pos x="T0" y="T1"/>
                </a:cxn>
                <a:cxn ang="0">
                  <a:pos x="T2" y="T3"/>
                </a:cxn>
                <a:cxn ang="0">
                  <a:pos x="T4" y="T5"/>
                </a:cxn>
                <a:cxn ang="0">
                  <a:pos x="T6" y="T7"/>
                </a:cxn>
                <a:cxn ang="0">
                  <a:pos x="T8" y="T9"/>
                </a:cxn>
              </a:cxnLst>
              <a:rect l="0" t="0" r="r" b="b"/>
              <a:pathLst>
                <a:path w="60" h="2">
                  <a:moveTo>
                    <a:pt x="0" y="0"/>
                  </a:moveTo>
                  <a:lnTo>
                    <a:pt x="0" y="0"/>
                  </a:lnTo>
                  <a:cubicBezTo>
                    <a:pt x="7" y="0"/>
                    <a:pt x="18" y="1"/>
                    <a:pt x="19" y="2"/>
                  </a:cubicBezTo>
                  <a:cubicBezTo>
                    <a:pt x="34" y="2"/>
                    <a:pt x="45" y="1"/>
                    <a:pt x="60" y="1"/>
                  </a:cubicBezTo>
                  <a:cubicBezTo>
                    <a:pt x="43" y="1"/>
                    <a:pt x="23" y="1"/>
                    <a:pt x="0"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313" name="Freeform 62"/>
            <p:cNvSpPr>
              <a:spLocks/>
            </p:cNvSpPr>
            <p:nvPr/>
          </p:nvSpPr>
          <p:spPr bwMode="invGray">
            <a:xfrm>
              <a:off x="10125075" y="2789238"/>
              <a:ext cx="1588" cy="0"/>
            </a:xfrm>
            <a:custGeom>
              <a:avLst/>
              <a:gdLst>
                <a:gd name="T0" fmla="*/ 1 w 1"/>
                <a:gd name="T1" fmla="*/ 1 w 1"/>
                <a:gd name="T2" fmla="*/ 0 w 1"/>
                <a:gd name="T3" fmla="*/ 1 w 1"/>
              </a:gdLst>
              <a:ahLst/>
              <a:cxnLst>
                <a:cxn ang="0">
                  <a:pos x="T0" y="0"/>
                </a:cxn>
                <a:cxn ang="0">
                  <a:pos x="T1" y="0"/>
                </a:cxn>
                <a:cxn ang="0">
                  <a:pos x="T2" y="0"/>
                </a:cxn>
                <a:cxn ang="0">
                  <a:pos x="T3" y="0"/>
                </a:cxn>
              </a:cxnLst>
              <a:rect l="0" t="0" r="r" b="b"/>
              <a:pathLst>
                <a:path w="1">
                  <a:moveTo>
                    <a:pt x="1" y="0"/>
                  </a:moveTo>
                  <a:lnTo>
                    <a:pt x="1" y="0"/>
                  </a:lnTo>
                  <a:lnTo>
                    <a:pt x="0" y="0"/>
                  </a:lnTo>
                  <a:lnTo>
                    <a:pt x="1"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314" name="Freeform 63"/>
            <p:cNvSpPr>
              <a:spLocks noEditPoints="1"/>
            </p:cNvSpPr>
            <p:nvPr/>
          </p:nvSpPr>
          <p:spPr bwMode="invGray">
            <a:xfrm>
              <a:off x="-4110038" y="2703513"/>
              <a:ext cx="16486188" cy="134937"/>
            </a:xfrm>
            <a:custGeom>
              <a:avLst/>
              <a:gdLst>
                <a:gd name="T0" fmla="*/ 5206 w 8594"/>
                <a:gd name="T1" fmla="*/ 34 h 60"/>
                <a:gd name="T2" fmla="*/ 4851 w 8594"/>
                <a:gd name="T3" fmla="*/ 37 h 60"/>
                <a:gd name="T4" fmla="*/ 5322 w 8594"/>
                <a:gd name="T5" fmla="*/ 35 h 60"/>
                <a:gd name="T6" fmla="*/ 5841 w 8594"/>
                <a:gd name="T7" fmla="*/ 43 h 60"/>
                <a:gd name="T8" fmla="*/ 5952 w 8594"/>
                <a:gd name="T9" fmla="*/ 46 h 60"/>
                <a:gd name="T10" fmla="*/ 6323 w 8594"/>
                <a:gd name="T11" fmla="*/ 40 h 60"/>
                <a:gd name="T12" fmla="*/ 6806 w 8594"/>
                <a:gd name="T13" fmla="*/ 32 h 60"/>
                <a:gd name="T14" fmla="*/ 6211 w 8594"/>
                <a:gd name="T15" fmla="*/ 34 h 60"/>
                <a:gd name="T16" fmla="*/ 5558 w 8594"/>
                <a:gd name="T17" fmla="*/ 29 h 60"/>
                <a:gd name="T18" fmla="*/ 7046 w 8594"/>
                <a:gd name="T19" fmla="*/ 41 h 60"/>
                <a:gd name="T20" fmla="*/ 7472 w 8594"/>
                <a:gd name="T21" fmla="*/ 40 h 60"/>
                <a:gd name="T22" fmla="*/ 7784 w 8594"/>
                <a:gd name="T23" fmla="*/ 39 h 60"/>
                <a:gd name="T24" fmla="*/ 4392 w 8594"/>
                <a:gd name="T25" fmla="*/ 36 h 60"/>
                <a:gd name="T26" fmla="*/ 4053 w 8594"/>
                <a:gd name="T27" fmla="*/ 35 h 60"/>
                <a:gd name="T28" fmla="*/ 4729 w 8594"/>
                <a:gd name="T29" fmla="*/ 29 h 60"/>
                <a:gd name="T30" fmla="*/ 348 w 8594"/>
                <a:gd name="T31" fmla="*/ 40 h 60"/>
                <a:gd name="T32" fmla="*/ 3365 w 8594"/>
                <a:gd name="T33" fmla="*/ 41 h 60"/>
                <a:gd name="T34" fmla="*/ 2626 w 8594"/>
                <a:gd name="T35" fmla="*/ 45 h 60"/>
                <a:gd name="T36" fmla="*/ 1989 w 8594"/>
                <a:gd name="T37" fmla="*/ 45 h 60"/>
                <a:gd name="T38" fmla="*/ 1241 w 8594"/>
                <a:gd name="T39" fmla="*/ 44 h 60"/>
                <a:gd name="T40" fmla="*/ 260 w 8594"/>
                <a:gd name="T41" fmla="*/ 41 h 60"/>
                <a:gd name="T42" fmla="*/ 403 w 8594"/>
                <a:gd name="T43" fmla="*/ 29 h 60"/>
                <a:gd name="T44" fmla="*/ 1235 w 8594"/>
                <a:gd name="T45" fmla="*/ 30 h 60"/>
                <a:gd name="T46" fmla="*/ 1695 w 8594"/>
                <a:gd name="T47" fmla="*/ 28 h 60"/>
                <a:gd name="T48" fmla="*/ 2516 w 8594"/>
                <a:gd name="T49" fmla="*/ 20 h 60"/>
                <a:gd name="T50" fmla="*/ 3096 w 8594"/>
                <a:gd name="T51" fmla="*/ 21 h 60"/>
                <a:gd name="T52" fmla="*/ 3775 w 8594"/>
                <a:gd name="T53" fmla="*/ 17 h 60"/>
                <a:gd name="T54" fmla="*/ 3608 w 8594"/>
                <a:gd name="T55" fmla="*/ 13 h 60"/>
                <a:gd name="T56" fmla="*/ 3472 w 8594"/>
                <a:gd name="T57" fmla="*/ 9 h 60"/>
                <a:gd name="T58" fmla="*/ 4061 w 8594"/>
                <a:gd name="T59" fmla="*/ 4 h 60"/>
                <a:gd name="T60" fmla="*/ 4257 w 8594"/>
                <a:gd name="T61" fmla="*/ 12 h 60"/>
                <a:gd name="T62" fmla="*/ 4645 w 8594"/>
                <a:gd name="T63" fmla="*/ 16 h 60"/>
                <a:gd name="T64" fmla="*/ 4373 w 8594"/>
                <a:gd name="T65" fmla="*/ 10 h 60"/>
                <a:gd name="T66" fmla="*/ 5119 w 8594"/>
                <a:gd name="T67" fmla="*/ 4 h 60"/>
                <a:gd name="T68" fmla="*/ 5193 w 8594"/>
                <a:gd name="T69" fmla="*/ 5 h 60"/>
                <a:gd name="T70" fmla="*/ 5134 w 8594"/>
                <a:gd name="T71" fmla="*/ 16 h 60"/>
                <a:gd name="T72" fmla="*/ 5438 w 8594"/>
                <a:gd name="T73" fmla="*/ 15 h 60"/>
                <a:gd name="T74" fmla="*/ 5834 w 8594"/>
                <a:gd name="T75" fmla="*/ 5 h 60"/>
                <a:gd name="T76" fmla="*/ 5843 w 8594"/>
                <a:gd name="T77" fmla="*/ 16 h 60"/>
                <a:gd name="T78" fmla="*/ 5967 w 8594"/>
                <a:gd name="T79" fmla="*/ 11 h 60"/>
                <a:gd name="T80" fmla="*/ 6226 w 8594"/>
                <a:gd name="T81" fmla="*/ 10 h 60"/>
                <a:gd name="T82" fmla="*/ 6261 w 8594"/>
                <a:gd name="T83" fmla="*/ 13 h 60"/>
                <a:gd name="T84" fmla="*/ 6697 w 8594"/>
                <a:gd name="T85" fmla="*/ 10 h 60"/>
                <a:gd name="T86" fmla="*/ 6837 w 8594"/>
                <a:gd name="T87" fmla="*/ 16 h 60"/>
                <a:gd name="T88" fmla="*/ 7682 w 8594"/>
                <a:gd name="T89" fmla="*/ 14 h 60"/>
                <a:gd name="T90" fmla="*/ 7802 w 8594"/>
                <a:gd name="T91" fmla="*/ 24 h 60"/>
                <a:gd name="T92" fmla="*/ 8182 w 8594"/>
                <a:gd name="T93" fmla="*/ 23 h 60"/>
                <a:gd name="T94" fmla="*/ 8315 w 8594"/>
                <a:gd name="T95" fmla="*/ 27 h 60"/>
                <a:gd name="T96" fmla="*/ 8441 w 8594"/>
                <a:gd name="T97" fmla="*/ 38 h 60"/>
                <a:gd name="T98" fmla="*/ 8077 w 8594"/>
                <a:gd name="T99" fmla="*/ 45 h 60"/>
                <a:gd name="T100" fmla="*/ 8594 w 8594"/>
                <a:gd name="T101" fmla="*/ 47 h 60"/>
                <a:gd name="T102" fmla="*/ 8205 w 8594"/>
                <a:gd name="T103" fmla="*/ 53 h 60"/>
                <a:gd name="T104" fmla="*/ 7779 w 8594"/>
                <a:gd name="T105" fmla="*/ 58 h 60"/>
                <a:gd name="T106" fmla="*/ 7358 w 8594"/>
                <a:gd name="T107" fmla="*/ 54 h 60"/>
                <a:gd name="T108" fmla="*/ 6692 w 8594"/>
                <a:gd name="T109" fmla="*/ 49 h 60"/>
                <a:gd name="T110" fmla="*/ 5792 w 8594"/>
                <a:gd name="T111" fmla="*/ 53 h 60"/>
                <a:gd name="T112" fmla="*/ 5390 w 8594"/>
                <a:gd name="T113" fmla="*/ 47 h 60"/>
                <a:gd name="T114" fmla="*/ 5194 w 8594"/>
                <a:gd name="T115" fmla="*/ 51 h 60"/>
                <a:gd name="T116" fmla="*/ 4559 w 8594"/>
                <a:gd name="T117" fmla="*/ 53 h 60"/>
                <a:gd name="T118" fmla="*/ 4226 w 8594"/>
                <a:gd name="T119" fmla="*/ 58 h 60"/>
                <a:gd name="T120" fmla="*/ 4010 w 8594"/>
                <a:gd name="T121" fmla="*/ 60 h 60"/>
                <a:gd name="T122" fmla="*/ 3858 w 8594"/>
                <a:gd name="T123" fmla="*/ 34 h 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8594" h="60">
                  <a:moveTo>
                    <a:pt x="4248" y="14"/>
                  </a:moveTo>
                  <a:lnTo>
                    <a:pt x="4248" y="14"/>
                  </a:lnTo>
                  <a:lnTo>
                    <a:pt x="4246" y="14"/>
                  </a:lnTo>
                  <a:lnTo>
                    <a:pt x="4248" y="14"/>
                  </a:lnTo>
                  <a:lnTo>
                    <a:pt x="4248" y="14"/>
                  </a:lnTo>
                  <a:close/>
                  <a:moveTo>
                    <a:pt x="5299" y="30"/>
                  </a:moveTo>
                  <a:lnTo>
                    <a:pt x="5299" y="30"/>
                  </a:lnTo>
                  <a:lnTo>
                    <a:pt x="5241" y="31"/>
                  </a:lnTo>
                  <a:lnTo>
                    <a:pt x="5247" y="31"/>
                  </a:lnTo>
                  <a:lnTo>
                    <a:pt x="5190" y="32"/>
                  </a:lnTo>
                  <a:cubicBezTo>
                    <a:pt x="5225" y="33"/>
                    <a:pt x="5248" y="35"/>
                    <a:pt x="5199" y="36"/>
                  </a:cubicBezTo>
                  <a:cubicBezTo>
                    <a:pt x="5203" y="36"/>
                    <a:pt x="5189" y="35"/>
                    <a:pt x="5206" y="34"/>
                  </a:cubicBezTo>
                  <a:cubicBezTo>
                    <a:pt x="5173" y="33"/>
                    <a:pt x="5101" y="32"/>
                    <a:pt x="5120" y="35"/>
                  </a:cubicBezTo>
                  <a:cubicBezTo>
                    <a:pt x="5183" y="32"/>
                    <a:pt x="5134" y="39"/>
                    <a:pt x="5184" y="36"/>
                  </a:cubicBezTo>
                  <a:cubicBezTo>
                    <a:pt x="5157" y="38"/>
                    <a:pt x="5131" y="38"/>
                    <a:pt x="5106" y="38"/>
                  </a:cubicBezTo>
                  <a:cubicBezTo>
                    <a:pt x="5132" y="37"/>
                    <a:pt x="5100" y="35"/>
                    <a:pt x="5061" y="34"/>
                  </a:cubicBezTo>
                  <a:cubicBezTo>
                    <a:pt x="5044" y="35"/>
                    <a:pt x="4997" y="34"/>
                    <a:pt x="4969" y="35"/>
                  </a:cubicBezTo>
                  <a:cubicBezTo>
                    <a:pt x="4979" y="37"/>
                    <a:pt x="4954" y="38"/>
                    <a:pt x="5001" y="38"/>
                  </a:cubicBezTo>
                  <a:cubicBezTo>
                    <a:pt x="4984" y="39"/>
                    <a:pt x="4957" y="39"/>
                    <a:pt x="4928" y="38"/>
                  </a:cubicBezTo>
                  <a:cubicBezTo>
                    <a:pt x="4940" y="38"/>
                    <a:pt x="4960" y="38"/>
                    <a:pt x="4959" y="37"/>
                  </a:cubicBezTo>
                  <a:cubicBezTo>
                    <a:pt x="4940" y="35"/>
                    <a:pt x="4917" y="35"/>
                    <a:pt x="4905" y="35"/>
                  </a:cubicBezTo>
                  <a:lnTo>
                    <a:pt x="4876" y="35"/>
                  </a:lnTo>
                  <a:cubicBezTo>
                    <a:pt x="4879" y="35"/>
                    <a:pt x="4881" y="35"/>
                    <a:pt x="4883" y="36"/>
                  </a:cubicBezTo>
                  <a:lnTo>
                    <a:pt x="4851" y="37"/>
                  </a:lnTo>
                  <a:cubicBezTo>
                    <a:pt x="4894" y="36"/>
                    <a:pt x="4871" y="38"/>
                    <a:pt x="4870" y="39"/>
                  </a:cubicBezTo>
                  <a:cubicBezTo>
                    <a:pt x="4871" y="37"/>
                    <a:pt x="4842" y="39"/>
                    <a:pt x="4827" y="39"/>
                  </a:cubicBezTo>
                  <a:lnTo>
                    <a:pt x="4860" y="41"/>
                  </a:lnTo>
                  <a:cubicBezTo>
                    <a:pt x="4844" y="42"/>
                    <a:pt x="4805" y="40"/>
                    <a:pt x="4813" y="42"/>
                  </a:cubicBezTo>
                  <a:cubicBezTo>
                    <a:pt x="4881" y="43"/>
                    <a:pt x="4907" y="42"/>
                    <a:pt x="4969" y="42"/>
                  </a:cubicBezTo>
                  <a:lnTo>
                    <a:pt x="4944" y="40"/>
                  </a:lnTo>
                  <a:cubicBezTo>
                    <a:pt x="5014" y="39"/>
                    <a:pt x="4987" y="43"/>
                    <a:pt x="5065" y="43"/>
                  </a:cubicBezTo>
                  <a:cubicBezTo>
                    <a:pt x="5098" y="41"/>
                    <a:pt x="5183" y="42"/>
                    <a:pt x="5184" y="39"/>
                  </a:cubicBezTo>
                  <a:cubicBezTo>
                    <a:pt x="5174" y="40"/>
                    <a:pt x="5233" y="42"/>
                    <a:pt x="5260" y="40"/>
                  </a:cubicBezTo>
                  <a:cubicBezTo>
                    <a:pt x="5289" y="38"/>
                    <a:pt x="5379" y="37"/>
                    <a:pt x="5352" y="36"/>
                  </a:cubicBezTo>
                  <a:cubicBezTo>
                    <a:pt x="5328" y="36"/>
                    <a:pt x="5295" y="37"/>
                    <a:pt x="5276" y="36"/>
                  </a:cubicBezTo>
                  <a:lnTo>
                    <a:pt x="5322" y="35"/>
                  </a:lnTo>
                  <a:lnTo>
                    <a:pt x="5292" y="33"/>
                  </a:lnTo>
                  <a:cubicBezTo>
                    <a:pt x="5308" y="34"/>
                    <a:pt x="5306" y="32"/>
                    <a:pt x="5299" y="30"/>
                  </a:cubicBezTo>
                  <a:close/>
                  <a:moveTo>
                    <a:pt x="5493" y="27"/>
                  </a:moveTo>
                  <a:lnTo>
                    <a:pt x="5493" y="27"/>
                  </a:lnTo>
                  <a:cubicBezTo>
                    <a:pt x="5524" y="32"/>
                    <a:pt x="5557" y="36"/>
                    <a:pt x="5700" y="35"/>
                  </a:cubicBezTo>
                  <a:lnTo>
                    <a:pt x="5689" y="35"/>
                  </a:lnTo>
                  <a:cubicBezTo>
                    <a:pt x="5761" y="38"/>
                    <a:pt x="5829" y="32"/>
                    <a:pt x="5916" y="35"/>
                  </a:cubicBezTo>
                  <a:cubicBezTo>
                    <a:pt x="5874" y="36"/>
                    <a:pt x="5876" y="36"/>
                    <a:pt x="5829" y="40"/>
                  </a:cubicBezTo>
                  <a:lnTo>
                    <a:pt x="5875" y="39"/>
                  </a:lnTo>
                  <a:cubicBezTo>
                    <a:pt x="5862" y="41"/>
                    <a:pt x="5907" y="40"/>
                    <a:pt x="5941" y="40"/>
                  </a:cubicBezTo>
                  <a:lnTo>
                    <a:pt x="5911" y="43"/>
                  </a:lnTo>
                  <a:cubicBezTo>
                    <a:pt x="5891" y="42"/>
                    <a:pt x="5839" y="42"/>
                    <a:pt x="5841" y="43"/>
                  </a:cubicBezTo>
                  <a:cubicBezTo>
                    <a:pt x="5852" y="42"/>
                    <a:pt x="5772" y="39"/>
                    <a:pt x="5729" y="40"/>
                  </a:cubicBezTo>
                  <a:cubicBezTo>
                    <a:pt x="5733" y="42"/>
                    <a:pt x="5825" y="41"/>
                    <a:pt x="5784" y="44"/>
                  </a:cubicBezTo>
                  <a:cubicBezTo>
                    <a:pt x="5820" y="43"/>
                    <a:pt x="5825" y="45"/>
                    <a:pt x="5862" y="44"/>
                  </a:cubicBezTo>
                  <a:cubicBezTo>
                    <a:pt x="5826" y="45"/>
                    <a:pt x="5853" y="47"/>
                    <a:pt x="5827" y="48"/>
                  </a:cubicBezTo>
                  <a:lnTo>
                    <a:pt x="5888" y="47"/>
                  </a:lnTo>
                  <a:cubicBezTo>
                    <a:pt x="5890" y="48"/>
                    <a:pt x="5798" y="49"/>
                    <a:pt x="5849" y="51"/>
                  </a:cubicBezTo>
                  <a:cubicBezTo>
                    <a:pt x="5874" y="50"/>
                    <a:pt x="5940" y="52"/>
                    <a:pt x="5941" y="49"/>
                  </a:cubicBezTo>
                  <a:lnTo>
                    <a:pt x="5943" y="50"/>
                  </a:lnTo>
                  <a:cubicBezTo>
                    <a:pt x="5989" y="51"/>
                    <a:pt x="5963" y="47"/>
                    <a:pt x="6020" y="48"/>
                  </a:cubicBezTo>
                  <a:cubicBezTo>
                    <a:pt x="6021" y="47"/>
                    <a:pt x="6010" y="47"/>
                    <a:pt x="5989" y="47"/>
                  </a:cubicBezTo>
                  <a:cubicBezTo>
                    <a:pt x="5972" y="47"/>
                    <a:pt x="5969" y="49"/>
                    <a:pt x="5934" y="49"/>
                  </a:cubicBezTo>
                  <a:cubicBezTo>
                    <a:pt x="5918" y="47"/>
                    <a:pt x="5977" y="49"/>
                    <a:pt x="5952" y="46"/>
                  </a:cubicBezTo>
                  <a:cubicBezTo>
                    <a:pt x="5940" y="45"/>
                    <a:pt x="5858" y="48"/>
                    <a:pt x="5884" y="44"/>
                  </a:cubicBezTo>
                  <a:lnTo>
                    <a:pt x="5931" y="45"/>
                  </a:lnTo>
                  <a:cubicBezTo>
                    <a:pt x="5932" y="43"/>
                    <a:pt x="5965" y="43"/>
                    <a:pt x="5964" y="41"/>
                  </a:cubicBezTo>
                  <a:cubicBezTo>
                    <a:pt x="5993" y="40"/>
                    <a:pt x="6019" y="43"/>
                    <a:pt x="6048" y="41"/>
                  </a:cubicBezTo>
                  <a:cubicBezTo>
                    <a:pt x="6060" y="40"/>
                    <a:pt x="6039" y="37"/>
                    <a:pt x="6087" y="38"/>
                  </a:cubicBezTo>
                  <a:cubicBezTo>
                    <a:pt x="6124" y="41"/>
                    <a:pt x="6234" y="41"/>
                    <a:pt x="6276" y="40"/>
                  </a:cubicBezTo>
                  <a:lnTo>
                    <a:pt x="6312" y="39"/>
                  </a:lnTo>
                  <a:cubicBezTo>
                    <a:pt x="6309" y="38"/>
                    <a:pt x="6243" y="39"/>
                    <a:pt x="6266" y="38"/>
                  </a:cubicBezTo>
                  <a:lnTo>
                    <a:pt x="6322" y="37"/>
                  </a:lnTo>
                  <a:lnTo>
                    <a:pt x="6318" y="38"/>
                  </a:lnTo>
                  <a:cubicBezTo>
                    <a:pt x="6337" y="38"/>
                    <a:pt x="6356" y="37"/>
                    <a:pt x="6373" y="37"/>
                  </a:cubicBezTo>
                  <a:cubicBezTo>
                    <a:pt x="6355" y="38"/>
                    <a:pt x="6315" y="38"/>
                    <a:pt x="6323" y="40"/>
                  </a:cubicBezTo>
                  <a:cubicBezTo>
                    <a:pt x="6349" y="40"/>
                    <a:pt x="6353" y="41"/>
                    <a:pt x="6377" y="41"/>
                  </a:cubicBezTo>
                  <a:cubicBezTo>
                    <a:pt x="6372" y="41"/>
                    <a:pt x="6368" y="41"/>
                    <a:pt x="6368" y="41"/>
                  </a:cubicBezTo>
                  <a:cubicBezTo>
                    <a:pt x="6422" y="42"/>
                    <a:pt x="6420" y="39"/>
                    <a:pt x="6433" y="38"/>
                  </a:cubicBezTo>
                  <a:cubicBezTo>
                    <a:pt x="6487" y="36"/>
                    <a:pt x="6379" y="36"/>
                    <a:pt x="6386" y="33"/>
                  </a:cubicBezTo>
                  <a:lnTo>
                    <a:pt x="6543" y="32"/>
                  </a:lnTo>
                  <a:cubicBezTo>
                    <a:pt x="6529" y="33"/>
                    <a:pt x="6516" y="34"/>
                    <a:pt x="6521" y="35"/>
                  </a:cubicBezTo>
                  <a:cubicBezTo>
                    <a:pt x="6559" y="36"/>
                    <a:pt x="6522" y="36"/>
                    <a:pt x="6576" y="36"/>
                  </a:cubicBezTo>
                  <a:cubicBezTo>
                    <a:pt x="6572" y="33"/>
                    <a:pt x="6644" y="35"/>
                    <a:pt x="6682" y="33"/>
                  </a:cubicBezTo>
                  <a:cubicBezTo>
                    <a:pt x="6700" y="34"/>
                    <a:pt x="6704" y="34"/>
                    <a:pt x="6665" y="34"/>
                  </a:cubicBezTo>
                  <a:cubicBezTo>
                    <a:pt x="6669" y="36"/>
                    <a:pt x="6721" y="36"/>
                    <a:pt x="6740" y="36"/>
                  </a:cubicBezTo>
                  <a:lnTo>
                    <a:pt x="6781" y="35"/>
                  </a:lnTo>
                  <a:cubicBezTo>
                    <a:pt x="6765" y="34"/>
                    <a:pt x="6772" y="32"/>
                    <a:pt x="6806" y="32"/>
                  </a:cubicBezTo>
                  <a:lnTo>
                    <a:pt x="6808" y="31"/>
                  </a:lnTo>
                  <a:cubicBezTo>
                    <a:pt x="6752" y="31"/>
                    <a:pt x="6666" y="28"/>
                    <a:pt x="6631" y="30"/>
                  </a:cubicBezTo>
                  <a:lnTo>
                    <a:pt x="6641" y="29"/>
                  </a:lnTo>
                  <a:cubicBezTo>
                    <a:pt x="6577" y="28"/>
                    <a:pt x="6502" y="33"/>
                    <a:pt x="6472" y="29"/>
                  </a:cubicBezTo>
                  <a:cubicBezTo>
                    <a:pt x="6475" y="28"/>
                    <a:pt x="6459" y="29"/>
                    <a:pt x="6460" y="27"/>
                  </a:cubicBezTo>
                  <a:lnTo>
                    <a:pt x="6413" y="28"/>
                  </a:lnTo>
                  <a:lnTo>
                    <a:pt x="6423" y="27"/>
                  </a:lnTo>
                  <a:lnTo>
                    <a:pt x="6343" y="28"/>
                  </a:lnTo>
                  <a:lnTo>
                    <a:pt x="6345" y="27"/>
                  </a:lnTo>
                  <a:lnTo>
                    <a:pt x="6253" y="32"/>
                  </a:lnTo>
                  <a:cubicBezTo>
                    <a:pt x="6253" y="33"/>
                    <a:pt x="6255" y="33"/>
                    <a:pt x="6242" y="34"/>
                  </a:cubicBezTo>
                  <a:cubicBezTo>
                    <a:pt x="6230" y="34"/>
                    <a:pt x="6220" y="34"/>
                    <a:pt x="6211" y="34"/>
                  </a:cubicBezTo>
                  <a:cubicBezTo>
                    <a:pt x="6211" y="34"/>
                    <a:pt x="6211" y="34"/>
                    <a:pt x="6211" y="34"/>
                  </a:cubicBezTo>
                  <a:lnTo>
                    <a:pt x="6211" y="34"/>
                  </a:lnTo>
                  <a:cubicBezTo>
                    <a:pt x="6191" y="34"/>
                    <a:pt x="6178" y="32"/>
                    <a:pt x="6154" y="32"/>
                  </a:cubicBezTo>
                  <a:lnTo>
                    <a:pt x="6229" y="32"/>
                  </a:lnTo>
                  <a:cubicBezTo>
                    <a:pt x="6235" y="30"/>
                    <a:pt x="6228" y="29"/>
                    <a:pt x="6192" y="27"/>
                  </a:cubicBezTo>
                  <a:cubicBezTo>
                    <a:pt x="6207" y="27"/>
                    <a:pt x="6213" y="26"/>
                    <a:pt x="6195" y="26"/>
                  </a:cubicBezTo>
                  <a:cubicBezTo>
                    <a:pt x="6192" y="26"/>
                    <a:pt x="6146" y="27"/>
                    <a:pt x="6163" y="28"/>
                  </a:cubicBezTo>
                  <a:cubicBezTo>
                    <a:pt x="6092" y="29"/>
                    <a:pt x="5978" y="25"/>
                    <a:pt x="5870" y="28"/>
                  </a:cubicBezTo>
                  <a:cubicBezTo>
                    <a:pt x="5947" y="26"/>
                    <a:pt x="5808" y="25"/>
                    <a:pt x="5894" y="25"/>
                  </a:cubicBezTo>
                  <a:cubicBezTo>
                    <a:pt x="5834" y="22"/>
                    <a:pt x="5842" y="27"/>
                    <a:pt x="5781" y="27"/>
                  </a:cubicBezTo>
                  <a:cubicBezTo>
                    <a:pt x="5776" y="26"/>
                    <a:pt x="5814" y="27"/>
                    <a:pt x="5828" y="25"/>
                  </a:cubicBezTo>
                  <a:cubicBezTo>
                    <a:pt x="5727" y="24"/>
                    <a:pt x="5657" y="29"/>
                    <a:pt x="5558" y="29"/>
                  </a:cubicBezTo>
                  <a:lnTo>
                    <a:pt x="5554" y="27"/>
                  </a:lnTo>
                  <a:lnTo>
                    <a:pt x="5493" y="27"/>
                  </a:lnTo>
                  <a:close/>
                  <a:moveTo>
                    <a:pt x="7145" y="32"/>
                  </a:moveTo>
                  <a:lnTo>
                    <a:pt x="7145" y="32"/>
                  </a:lnTo>
                  <a:cubicBezTo>
                    <a:pt x="7151" y="32"/>
                    <a:pt x="7153" y="31"/>
                    <a:pt x="7153" y="31"/>
                  </a:cubicBezTo>
                  <a:cubicBezTo>
                    <a:pt x="7028" y="36"/>
                    <a:pt x="6926" y="37"/>
                    <a:pt x="6859" y="36"/>
                  </a:cubicBezTo>
                  <a:cubicBezTo>
                    <a:pt x="6872" y="38"/>
                    <a:pt x="6932" y="40"/>
                    <a:pt x="6961" y="41"/>
                  </a:cubicBezTo>
                  <a:lnTo>
                    <a:pt x="6936" y="43"/>
                  </a:lnTo>
                  <a:lnTo>
                    <a:pt x="6920" y="41"/>
                  </a:lnTo>
                  <a:lnTo>
                    <a:pt x="6876" y="43"/>
                  </a:lnTo>
                  <a:cubicBezTo>
                    <a:pt x="6888" y="44"/>
                    <a:pt x="6924" y="44"/>
                    <a:pt x="6947" y="45"/>
                  </a:cubicBezTo>
                  <a:lnTo>
                    <a:pt x="7046" y="41"/>
                  </a:lnTo>
                  <a:lnTo>
                    <a:pt x="6986" y="40"/>
                  </a:lnTo>
                  <a:cubicBezTo>
                    <a:pt x="7002" y="40"/>
                    <a:pt x="7082" y="40"/>
                    <a:pt x="7114" y="40"/>
                  </a:cubicBezTo>
                  <a:cubicBezTo>
                    <a:pt x="7115" y="38"/>
                    <a:pt x="7060" y="37"/>
                    <a:pt x="7053" y="39"/>
                  </a:cubicBezTo>
                  <a:cubicBezTo>
                    <a:pt x="7047" y="37"/>
                    <a:pt x="7110" y="38"/>
                    <a:pt x="7070" y="36"/>
                  </a:cubicBezTo>
                  <a:cubicBezTo>
                    <a:pt x="7117" y="34"/>
                    <a:pt x="7193" y="36"/>
                    <a:pt x="7228" y="37"/>
                  </a:cubicBezTo>
                  <a:lnTo>
                    <a:pt x="7234" y="39"/>
                  </a:lnTo>
                  <a:cubicBezTo>
                    <a:pt x="7272" y="41"/>
                    <a:pt x="7260" y="36"/>
                    <a:pt x="7305" y="38"/>
                  </a:cubicBezTo>
                  <a:cubicBezTo>
                    <a:pt x="7249" y="38"/>
                    <a:pt x="7315" y="41"/>
                    <a:pt x="7270" y="41"/>
                  </a:cubicBezTo>
                  <a:cubicBezTo>
                    <a:pt x="7284" y="42"/>
                    <a:pt x="7270" y="44"/>
                    <a:pt x="7315" y="44"/>
                  </a:cubicBezTo>
                  <a:cubicBezTo>
                    <a:pt x="7352" y="40"/>
                    <a:pt x="7362" y="46"/>
                    <a:pt x="7398" y="43"/>
                  </a:cubicBezTo>
                  <a:cubicBezTo>
                    <a:pt x="7421" y="44"/>
                    <a:pt x="7372" y="45"/>
                    <a:pt x="7418" y="46"/>
                  </a:cubicBezTo>
                  <a:cubicBezTo>
                    <a:pt x="7472" y="44"/>
                    <a:pt x="7469" y="43"/>
                    <a:pt x="7472" y="40"/>
                  </a:cubicBezTo>
                  <a:cubicBezTo>
                    <a:pt x="7422" y="39"/>
                    <a:pt x="7416" y="43"/>
                    <a:pt x="7375" y="42"/>
                  </a:cubicBezTo>
                  <a:lnTo>
                    <a:pt x="7456" y="38"/>
                  </a:lnTo>
                  <a:cubicBezTo>
                    <a:pt x="7441" y="38"/>
                    <a:pt x="7430" y="38"/>
                    <a:pt x="7421" y="38"/>
                  </a:cubicBezTo>
                  <a:cubicBezTo>
                    <a:pt x="7437" y="38"/>
                    <a:pt x="7451" y="37"/>
                    <a:pt x="7463" y="36"/>
                  </a:cubicBezTo>
                  <a:lnTo>
                    <a:pt x="7482" y="35"/>
                  </a:lnTo>
                  <a:cubicBezTo>
                    <a:pt x="7436" y="35"/>
                    <a:pt x="7395" y="35"/>
                    <a:pt x="7388" y="34"/>
                  </a:cubicBezTo>
                  <a:lnTo>
                    <a:pt x="7394" y="32"/>
                  </a:lnTo>
                  <a:cubicBezTo>
                    <a:pt x="7378" y="31"/>
                    <a:pt x="7352" y="32"/>
                    <a:pt x="7339" y="33"/>
                  </a:cubicBezTo>
                  <a:cubicBezTo>
                    <a:pt x="7299" y="33"/>
                    <a:pt x="7258" y="34"/>
                    <a:pt x="7249" y="33"/>
                  </a:cubicBezTo>
                  <a:lnTo>
                    <a:pt x="7264" y="32"/>
                  </a:lnTo>
                  <a:lnTo>
                    <a:pt x="7145" y="32"/>
                  </a:lnTo>
                  <a:close/>
                  <a:moveTo>
                    <a:pt x="7784" y="39"/>
                  </a:moveTo>
                  <a:lnTo>
                    <a:pt x="7784" y="39"/>
                  </a:lnTo>
                  <a:lnTo>
                    <a:pt x="7795" y="40"/>
                  </a:lnTo>
                  <a:lnTo>
                    <a:pt x="7764" y="41"/>
                  </a:lnTo>
                  <a:cubicBezTo>
                    <a:pt x="7709" y="41"/>
                    <a:pt x="7664" y="37"/>
                    <a:pt x="7614" y="40"/>
                  </a:cubicBezTo>
                  <a:cubicBezTo>
                    <a:pt x="7591" y="39"/>
                    <a:pt x="7578" y="37"/>
                    <a:pt x="7566" y="36"/>
                  </a:cubicBezTo>
                  <a:lnTo>
                    <a:pt x="7597" y="36"/>
                  </a:lnTo>
                  <a:cubicBezTo>
                    <a:pt x="7737" y="32"/>
                    <a:pt x="7670" y="41"/>
                    <a:pt x="7784" y="39"/>
                  </a:cubicBezTo>
                  <a:close/>
                  <a:moveTo>
                    <a:pt x="4385" y="43"/>
                  </a:moveTo>
                  <a:lnTo>
                    <a:pt x="4385" y="43"/>
                  </a:lnTo>
                  <a:cubicBezTo>
                    <a:pt x="4401" y="40"/>
                    <a:pt x="4455" y="40"/>
                    <a:pt x="4458" y="38"/>
                  </a:cubicBezTo>
                  <a:cubicBezTo>
                    <a:pt x="4462" y="37"/>
                    <a:pt x="4450" y="37"/>
                    <a:pt x="4437" y="37"/>
                  </a:cubicBezTo>
                  <a:lnTo>
                    <a:pt x="4392" y="36"/>
                  </a:lnTo>
                  <a:cubicBezTo>
                    <a:pt x="4391" y="37"/>
                    <a:pt x="4388" y="37"/>
                    <a:pt x="4383" y="37"/>
                  </a:cubicBezTo>
                  <a:cubicBezTo>
                    <a:pt x="4399" y="38"/>
                    <a:pt x="4409" y="38"/>
                    <a:pt x="4403" y="40"/>
                  </a:cubicBezTo>
                  <a:cubicBezTo>
                    <a:pt x="4362" y="37"/>
                    <a:pt x="4366" y="42"/>
                    <a:pt x="4322" y="42"/>
                  </a:cubicBezTo>
                  <a:cubicBezTo>
                    <a:pt x="4308" y="43"/>
                    <a:pt x="4371" y="43"/>
                    <a:pt x="4385" y="43"/>
                  </a:cubicBezTo>
                  <a:close/>
                  <a:moveTo>
                    <a:pt x="4129" y="37"/>
                  </a:moveTo>
                  <a:lnTo>
                    <a:pt x="4129" y="37"/>
                  </a:lnTo>
                  <a:lnTo>
                    <a:pt x="4138" y="35"/>
                  </a:lnTo>
                  <a:lnTo>
                    <a:pt x="4112" y="35"/>
                  </a:lnTo>
                  <a:cubicBezTo>
                    <a:pt x="4115" y="36"/>
                    <a:pt x="4118" y="37"/>
                    <a:pt x="4129" y="37"/>
                  </a:cubicBezTo>
                  <a:close/>
                  <a:moveTo>
                    <a:pt x="4049" y="35"/>
                  </a:moveTo>
                  <a:lnTo>
                    <a:pt x="4049" y="35"/>
                  </a:lnTo>
                  <a:lnTo>
                    <a:pt x="4053" y="35"/>
                  </a:lnTo>
                  <a:lnTo>
                    <a:pt x="4025" y="34"/>
                  </a:lnTo>
                  <a:cubicBezTo>
                    <a:pt x="4029" y="35"/>
                    <a:pt x="4036" y="35"/>
                    <a:pt x="4049" y="35"/>
                  </a:cubicBezTo>
                  <a:close/>
                  <a:moveTo>
                    <a:pt x="4812" y="35"/>
                  </a:moveTo>
                  <a:lnTo>
                    <a:pt x="4812" y="35"/>
                  </a:lnTo>
                  <a:cubicBezTo>
                    <a:pt x="4808" y="35"/>
                    <a:pt x="4804" y="35"/>
                    <a:pt x="4802" y="35"/>
                  </a:cubicBezTo>
                  <a:lnTo>
                    <a:pt x="4812" y="35"/>
                  </a:lnTo>
                  <a:close/>
                  <a:moveTo>
                    <a:pt x="4778" y="37"/>
                  </a:moveTo>
                  <a:lnTo>
                    <a:pt x="4778" y="37"/>
                  </a:lnTo>
                  <a:cubicBezTo>
                    <a:pt x="4817" y="38"/>
                    <a:pt x="4808" y="37"/>
                    <a:pt x="4814" y="36"/>
                  </a:cubicBezTo>
                  <a:lnTo>
                    <a:pt x="4773" y="36"/>
                  </a:lnTo>
                  <a:cubicBezTo>
                    <a:pt x="4778" y="36"/>
                    <a:pt x="4781" y="37"/>
                    <a:pt x="4778" y="37"/>
                  </a:cubicBezTo>
                  <a:close/>
                  <a:moveTo>
                    <a:pt x="4729" y="29"/>
                  </a:moveTo>
                  <a:lnTo>
                    <a:pt x="4729" y="29"/>
                  </a:lnTo>
                  <a:lnTo>
                    <a:pt x="4523" y="28"/>
                  </a:lnTo>
                  <a:cubicBezTo>
                    <a:pt x="4643" y="33"/>
                    <a:pt x="4728" y="36"/>
                    <a:pt x="4527" y="37"/>
                  </a:cubicBezTo>
                  <a:lnTo>
                    <a:pt x="4514" y="37"/>
                  </a:lnTo>
                  <a:cubicBezTo>
                    <a:pt x="4540" y="38"/>
                    <a:pt x="4586" y="38"/>
                    <a:pt x="4628" y="37"/>
                  </a:cubicBezTo>
                  <a:cubicBezTo>
                    <a:pt x="4662" y="35"/>
                    <a:pt x="4773" y="29"/>
                    <a:pt x="4772" y="28"/>
                  </a:cubicBezTo>
                  <a:cubicBezTo>
                    <a:pt x="4760" y="27"/>
                    <a:pt x="4742" y="28"/>
                    <a:pt x="4720" y="28"/>
                  </a:cubicBezTo>
                  <a:lnTo>
                    <a:pt x="4729" y="29"/>
                  </a:lnTo>
                  <a:close/>
                  <a:moveTo>
                    <a:pt x="348" y="40"/>
                  </a:moveTo>
                  <a:lnTo>
                    <a:pt x="348" y="40"/>
                  </a:lnTo>
                  <a:cubicBezTo>
                    <a:pt x="352" y="40"/>
                    <a:pt x="354" y="40"/>
                    <a:pt x="356" y="40"/>
                  </a:cubicBezTo>
                  <a:cubicBezTo>
                    <a:pt x="354" y="40"/>
                    <a:pt x="356" y="40"/>
                    <a:pt x="348" y="40"/>
                  </a:cubicBezTo>
                  <a:close/>
                  <a:moveTo>
                    <a:pt x="3713" y="39"/>
                  </a:moveTo>
                  <a:lnTo>
                    <a:pt x="3713" y="39"/>
                  </a:lnTo>
                  <a:lnTo>
                    <a:pt x="3699" y="40"/>
                  </a:lnTo>
                  <a:lnTo>
                    <a:pt x="3706" y="39"/>
                  </a:lnTo>
                  <a:lnTo>
                    <a:pt x="3671" y="39"/>
                  </a:lnTo>
                  <a:lnTo>
                    <a:pt x="3656" y="39"/>
                  </a:lnTo>
                  <a:cubicBezTo>
                    <a:pt x="3658" y="39"/>
                    <a:pt x="3660" y="39"/>
                    <a:pt x="3661" y="39"/>
                  </a:cubicBezTo>
                  <a:lnTo>
                    <a:pt x="3650" y="38"/>
                  </a:lnTo>
                  <a:cubicBezTo>
                    <a:pt x="3622" y="40"/>
                    <a:pt x="3552" y="42"/>
                    <a:pt x="3532" y="43"/>
                  </a:cubicBezTo>
                  <a:cubicBezTo>
                    <a:pt x="3505" y="44"/>
                    <a:pt x="3473" y="44"/>
                    <a:pt x="3452" y="44"/>
                  </a:cubicBezTo>
                  <a:cubicBezTo>
                    <a:pt x="3471" y="44"/>
                    <a:pt x="3496" y="44"/>
                    <a:pt x="3489" y="43"/>
                  </a:cubicBezTo>
                  <a:cubicBezTo>
                    <a:pt x="3450" y="42"/>
                    <a:pt x="3431" y="39"/>
                    <a:pt x="3365" y="41"/>
                  </a:cubicBezTo>
                  <a:lnTo>
                    <a:pt x="3404" y="41"/>
                  </a:lnTo>
                  <a:lnTo>
                    <a:pt x="3316" y="45"/>
                  </a:lnTo>
                  <a:cubicBezTo>
                    <a:pt x="3286" y="44"/>
                    <a:pt x="3360" y="43"/>
                    <a:pt x="3372" y="42"/>
                  </a:cubicBezTo>
                  <a:cubicBezTo>
                    <a:pt x="3304" y="44"/>
                    <a:pt x="3247" y="39"/>
                    <a:pt x="3216" y="42"/>
                  </a:cubicBezTo>
                  <a:cubicBezTo>
                    <a:pt x="3211" y="40"/>
                    <a:pt x="3204" y="37"/>
                    <a:pt x="3159" y="37"/>
                  </a:cubicBezTo>
                  <a:cubicBezTo>
                    <a:pt x="3191" y="40"/>
                    <a:pt x="3132" y="39"/>
                    <a:pt x="3159" y="41"/>
                  </a:cubicBezTo>
                  <a:cubicBezTo>
                    <a:pt x="3143" y="42"/>
                    <a:pt x="3109" y="41"/>
                    <a:pt x="3106" y="42"/>
                  </a:cubicBezTo>
                  <a:lnTo>
                    <a:pt x="3110" y="41"/>
                  </a:lnTo>
                  <a:cubicBezTo>
                    <a:pt x="3034" y="38"/>
                    <a:pt x="3009" y="43"/>
                    <a:pt x="2976" y="45"/>
                  </a:cubicBezTo>
                  <a:cubicBezTo>
                    <a:pt x="2885" y="46"/>
                    <a:pt x="2843" y="45"/>
                    <a:pt x="2768" y="45"/>
                  </a:cubicBezTo>
                  <a:cubicBezTo>
                    <a:pt x="2765" y="44"/>
                    <a:pt x="2745" y="40"/>
                    <a:pt x="2715" y="40"/>
                  </a:cubicBezTo>
                  <a:cubicBezTo>
                    <a:pt x="2701" y="42"/>
                    <a:pt x="2633" y="43"/>
                    <a:pt x="2626" y="45"/>
                  </a:cubicBezTo>
                  <a:cubicBezTo>
                    <a:pt x="2680" y="46"/>
                    <a:pt x="2670" y="43"/>
                    <a:pt x="2702" y="43"/>
                  </a:cubicBezTo>
                  <a:cubicBezTo>
                    <a:pt x="2729" y="45"/>
                    <a:pt x="2705" y="45"/>
                    <a:pt x="2741" y="46"/>
                  </a:cubicBezTo>
                  <a:cubicBezTo>
                    <a:pt x="2712" y="46"/>
                    <a:pt x="2608" y="48"/>
                    <a:pt x="2576" y="46"/>
                  </a:cubicBezTo>
                  <a:lnTo>
                    <a:pt x="2587" y="45"/>
                  </a:lnTo>
                  <a:cubicBezTo>
                    <a:pt x="2536" y="44"/>
                    <a:pt x="2526" y="39"/>
                    <a:pt x="2441" y="42"/>
                  </a:cubicBezTo>
                  <a:lnTo>
                    <a:pt x="2400" y="43"/>
                  </a:lnTo>
                  <a:cubicBezTo>
                    <a:pt x="2402" y="43"/>
                    <a:pt x="2402" y="43"/>
                    <a:pt x="2403" y="43"/>
                  </a:cubicBezTo>
                  <a:cubicBezTo>
                    <a:pt x="2336" y="43"/>
                    <a:pt x="2354" y="40"/>
                    <a:pt x="2280" y="42"/>
                  </a:cubicBezTo>
                  <a:cubicBezTo>
                    <a:pt x="2286" y="42"/>
                    <a:pt x="2283" y="42"/>
                    <a:pt x="2288" y="42"/>
                  </a:cubicBezTo>
                  <a:cubicBezTo>
                    <a:pt x="2246" y="40"/>
                    <a:pt x="2204" y="43"/>
                    <a:pt x="2172" y="44"/>
                  </a:cubicBezTo>
                  <a:cubicBezTo>
                    <a:pt x="2153" y="42"/>
                    <a:pt x="2177" y="42"/>
                    <a:pt x="2189" y="40"/>
                  </a:cubicBezTo>
                  <a:cubicBezTo>
                    <a:pt x="2115" y="40"/>
                    <a:pt x="2035" y="43"/>
                    <a:pt x="1989" y="45"/>
                  </a:cubicBezTo>
                  <a:lnTo>
                    <a:pt x="1941" y="44"/>
                  </a:lnTo>
                  <a:cubicBezTo>
                    <a:pt x="1969" y="43"/>
                    <a:pt x="2004" y="41"/>
                    <a:pt x="1995" y="40"/>
                  </a:cubicBezTo>
                  <a:cubicBezTo>
                    <a:pt x="1969" y="41"/>
                    <a:pt x="1974" y="42"/>
                    <a:pt x="1937" y="41"/>
                  </a:cubicBezTo>
                  <a:cubicBezTo>
                    <a:pt x="1943" y="40"/>
                    <a:pt x="1959" y="39"/>
                    <a:pt x="1976" y="37"/>
                  </a:cubicBezTo>
                  <a:cubicBezTo>
                    <a:pt x="1900" y="35"/>
                    <a:pt x="1959" y="42"/>
                    <a:pt x="1905" y="38"/>
                  </a:cubicBezTo>
                  <a:cubicBezTo>
                    <a:pt x="1881" y="38"/>
                    <a:pt x="1867" y="40"/>
                    <a:pt x="1865" y="41"/>
                  </a:cubicBezTo>
                  <a:lnTo>
                    <a:pt x="1821" y="39"/>
                  </a:lnTo>
                  <a:cubicBezTo>
                    <a:pt x="1816" y="41"/>
                    <a:pt x="1762" y="41"/>
                    <a:pt x="1727" y="42"/>
                  </a:cubicBezTo>
                  <a:cubicBezTo>
                    <a:pt x="1722" y="42"/>
                    <a:pt x="1755" y="44"/>
                    <a:pt x="1769" y="43"/>
                  </a:cubicBezTo>
                  <a:cubicBezTo>
                    <a:pt x="1766" y="44"/>
                    <a:pt x="1728" y="45"/>
                    <a:pt x="1704" y="45"/>
                  </a:cubicBezTo>
                  <a:cubicBezTo>
                    <a:pt x="1695" y="41"/>
                    <a:pt x="1546" y="46"/>
                    <a:pt x="1574" y="41"/>
                  </a:cubicBezTo>
                  <a:cubicBezTo>
                    <a:pt x="1466" y="42"/>
                    <a:pt x="1313" y="43"/>
                    <a:pt x="1241" y="44"/>
                  </a:cubicBezTo>
                  <a:cubicBezTo>
                    <a:pt x="1218" y="43"/>
                    <a:pt x="1170" y="43"/>
                    <a:pt x="1198" y="41"/>
                  </a:cubicBezTo>
                  <a:cubicBezTo>
                    <a:pt x="1111" y="41"/>
                    <a:pt x="1066" y="45"/>
                    <a:pt x="979" y="44"/>
                  </a:cubicBezTo>
                  <a:cubicBezTo>
                    <a:pt x="972" y="44"/>
                    <a:pt x="1018" y="44"/>
                    <a:pt x="1015" y="43"/>
                  </a:cubicBezTo>
                  <a:cubicBezTo>
                    <a:pt x="958" y="44"/>
                    <a:pt x="912" y="41"/>
                    <a:pt x="824" y="42"/>
                  </a:cubicBezTo>
                  <a:cubicBezTo>
                    <a:pt x="839" y="42"/>
                    <a:pt x="843" y="41"/>
                    <a:pt x="845" y="41"/>
                  </a:cubicBezTo>
                  <a:cubicBezTo>
                    <a:pt x="847" y="41"/>
                    <a:pt x="809" y="42"/>
                    <a:pt x="786" y="43"/>
                  </a:cubicBezTo>
                  <a:cubicBezTo>
                    <a:pt x="773" y="42"/>
                    <a:pt x="803" y="42"/>
                    <a:pt x="796" y="42"/>
                  </a:cubicBezTo>
                  <a:cubicBezTo>
                    <a:pt x="626" y="40"/>
                    <a:pt x="496" y="45"/>
                    <a:pt x="327" y="44"/>
                  </a:cubicBezTo>
                  <a:cubicBezTo>
                    <a:pt x="376" y="44"/>
                    <a:pt x="394" y="42"/>
                    <a:pt x="394" y="41"/>
                  </a:cubicBezTo>
                  <a:lnTo>
                    <a:pt x="347" y="41"/>
                  </a:lnTo>
                  <a:cubicBezTo>
                    <a:pt x="329" y="42"/>
                    <a:pt x="293" y="42"/>
                    <a:pt x="263" y="43"/>
                  </a:cubicBezTo>
                  <a:cubicBezTo>
                    <a:pt x="260" y="42"/>
                    <a:pt x="245" y="42"/>
                    <a:pt x="260" y="41"/>
                  </a:cubicBezTo>
                  <a:cubicBezTo>
                    <a:pt x="167" y="38"/>
                    <a:pt x="114" y="45"/>
                    <a:pt x="0" y="44"/>
                  </a:cubicBezTo>
                  <a:lnTo>
                    <a:pt x="138" y="39"/>
                  </a:lnTo>
                  <a:lnTo>
                    <a:pt x="104" y="37"/>
                  </a:lnTo>
                  <a:lnTo>
                    <a:pt x="165" y="35"/>
                  </a:lnTo>
                  <a:cubicBezTo>
                    <a:pt x="129" y="33"/>
                    <a:pt x="97" y="36"/>
                    <a:pt x="92" y="34"/>
                  </a:cubicBezTo>
                  <a:cubicBezTo>
                    <a:pt x="100" y="34"/>
                    <a:pt x="119" y="34"/>
                    <a:pt x="119" y="33"/>
                  </a:cubicBezTo>
                  <a:cubicBezTo>
                    <a:pt x="84" y="32"/>
                    <a:pt x="82" y="34"/>
                    <a:pt x="55" y="34"/>
                  </a:cubicBezTo>
                  <a:cubicBezTo>
                    <a:pt x="125" y="30"/>
                    <a:pt x="260" y="31"/>
                    <a:pt x="333" y="30"/>
                  </a:cubicBezTo>
                  <a:cubicBezTo>
                    <a:pt x="345" y="30"/>
                    <a:pt x="324" y="31"/>
                    <a:pt x="322" y="31"/>
                  </a:cubicBezTo>
                  <a:cubicBezTo>
                    <a:pt x="351" y="31"/>
                    <a:pt x="369" y="32"/>
                    <a:pt x="407" y="32"/>
                  </a:cubicBezTo>
                  <a:cubicBezTo>
                    <a:pt x="430" y="30"/>
                    <a:pt x="389" y="30"/>
                    <a:pt x="371" y="30"/>
                  </a:cubicBezTo>
                  <a:cubicBezTo>
                    <a:pt x="373" y="29"/>
                    <a:pt x="382" y="29"/>
                    <a:pt x="403" y="29"/>
                  </a:cubicBezTo>
                  <a:cubicBezTo>
                    <a:pt x="408" y="31"/>
                    <a:pt x="516" y="30"/>
                    <a:pt x="543" y="32"/>
                  </a:cubicBezTo>
                  <a:cubicBezTo>
                    <a:pt x="653" y="32"/>
                    <a:pt x="525" y="27"/>
                    <a:pt x="633" y="28"/>
                  </a:cubicBezTo>
                  <a:lnTo>
                    <a:pt x="665" y="30"/>
                  </a:lnTo>
                  <a:cubicBezTo>
                    <a:pt x="727" y="29"/>
                    <a:pt x="808" y="27"/>
                    <a:pt x="878" y="28"/>
                  </a:cubicBezTo>
                  <a:lnTo>
                    <a:pt x="864" y="28"/>
                  </a:lnTo>
                  <a:cubicBezTo>
                    <a:pt x="854" y="29"/>
                    <a:pt x="870" y="29"/>
                    <a:pt x="877" y="30"/>
                  </a:cubicBezTo>
                  <a:cubicBezTo>
                    <a:pt x="931" y="31"/>
                    <a:pt x="979" y="28"/>
                    <a:pt x="1011" y="30"/>
                  </a:cubicBezTo>
                  <a:cubicBezTo>
                    <a:pt x="1072" y="28"/>
                    <a:pt x="1173" y="26"/>
                    <a:pt x="1243" y="25"/>
                  </a:cubicBezTo>
                  <a:cubicBezTo>
                    <a:pt x="1262" y="28"/>
                    <a:pt x="1152" y="28"/>
                    <a:pt x="1123" y="30"/>
                  </a:cubicBezTo>
                  <a:lnTo>
                    <a:pt x="1187" y="30"/>
                  </a:lnTo>
                  <a:cubicBezTo>
                    <a:pt x="1147" y="30"/>
                    <a:pt x="1132" y="31"/>
                    <a:pt x="1108" y="32"/>
                  </a:cubicBezTo>
                  <a:cubicBezTo>
                    <a:pt x="1164" y="33"/>
                    <a:pt x="1182" y="30"/>
                    <a:pt x="1235" y="30"/>
                  </a:cubicBezTo>
                  <a:cubicBezTo>
                    <a:pt x="1231" y="30"/>
                    <a:pt x="1238" y="31"/>
                    <a:pt x="1262" y="31"/>
                  </a:cubicBezTo>
                  <a:lnTo>
                    <a:pt x="1269" y="29"/>
                  </a:lnTo>
                  <a:cubicBezTo>
                    <a:pt x="1269" y="29"/>
                    <a:pt x="1272" y="29"/>
                    <a:pt x="1280" y="29"/>
                  </a:cubicBezTo>
                  <a:lnTo>
                    <a:pt x="1373" y="28"/>
                  </a:lnTo>
                  <a:cubicBezTo>
                    <a:pt x="1353" y="27"/>
                    <a:pt x="1352" y="26"/>
                    <a:pt x="1328" y="26"/>
                  </a:cubicBezTo>
                  <a:cubicBezTo>
                    <a:pt x="1337" y="27"/>
                    <a:pt x="1316" y="27"/>
                    <a:pt x="1292" y="27"/>
                  </a:cubicBezTo>
                  <a:cubicBezTo>
                    <a:pt x="1313" y="26"/>
                    <a:pt x="1269" y="26"/>
                    <a:pt x="1269" y="25"/>
                  </a:cubicBezTo>
                  <a:cubicBezTo>
                    <a:pt x="1318" y="25"/>
                    <a:pt x="1377" y="25"/>
                    <a:pt x="1409" y="24"/>
                  </a:cubicBezTo>
                  <a:lnTo>
                    <a:pt x="1419" y="26"/>
                  </a:lnTo>
                  <a:lnTo>
                    <a:pt x="1546" y="26"/>
                  </a:lnTo>
                  <a:lnTo>
                    <a:pt x="1536" y="27"/>
                  </a:lnTo>
                  <a:cubicBezTo>
                    <a:pt x="1591" y="27"/>
                    <a:pt x="1646" y="26"/>
                    <a:pt x="1695" y="28"/>
                  </a:cubicBezTo>
                  <a:cubicBezTo>
                    <a:pt x="1745" y="26"/>
                    <a:pt x="1807" y="24"/>
                    <a:pt x="1848" y="22"/>
                  </a:cubicBezTo>
                  <a:cubicBezTo>
                    <a:pt x="1869" y="20"/>
                    <a:pt x="1993" y="25"/>
                    <a:pt x="2049" y="21"/>
                  </a:cubicBezTo>
                  <a:cubicBezTo>
                    <a:pt x="2052" y="22"/>
                    <a:pt x="2010" y="23"/>
                    <a:pt x="1991" y="24"/>
                  </a:cubicBezTo>
                  <a:cubicBezTo>
                    <a:pt x="2028" y="24"/>
                    <a:pt x="2058" y="22"/>
                    <a:pt x="2070" y="24"/>
                  </a:cubicBezTo>
                  <a:cubicBezTo>
                    <a:pt x="1986" y="23"/>
                    <a:pt x="2074" y="26"/>
                    <a:pt x="2037" y="27"/>
                  </a:cubicBezTo>
                  <a:cubicBezTo>
                    <a:pt x="2076" y="27"/>
                    <a:pt x="2117" y="26"/>
                    <a:pt x="2136" y="25"/>
                  </a:cubicBezTo>
                  <a:cubicBezTo>
                    <a:pt x="2073" y="25"/>
                    <a:pt x="2158" y="22"/>
                    <a:pt x="2094" y="23"/>
                  </a:cubicBezTo>
                  <a:cubicBezTo>
                    <a:pt x="2144" y="21"/>
                    <a:pt x="2211" y="20"/>
                    <a:pt x="2270" y="21"/>
                  </a:cubicBezTo>
                  <a:cubicBezTo>
                    <a:pt x="2270" y="22"/>
                    <a:pt x="2277" y="22"/>
                    <a:pt x="2299" y="23"/>
                  </a:cubicBezTo>
                  <a:lnTo>
                    <a:pt x="2317" y="21"/>
                  </a:lnTo>
                  <a:cubicBezTo>
                    <a:pt x="2344" y="21"/>
                    <a:pt x="2263" y="23"/>
                    <a:pt x="2319" y="23"/>
                  </a:cubicBezTo>
                  <a:cubicBezTo>
                    <a:pt x="2376" y="21"/>
                    <a:pt x="2491" y="25"/>
                    <a:pt x="2516" y="20"/>
                  </a:cubicBezTo>
                  <a:cubicBezTo>
                    <a:pt x="2560" y="22"/>
                    <a:pt x="2433" y="22"/>
                    <a:pt x="2499" y="24"/>
                  </a:cubicBezTo>
                  <a:cubicBezTo>
                    <a:pt x="2461" y="26"/>
                    <a:pt x="2408" y="24"/>
                    <a:pt x="2396" y="26"/>
                  </a:cubicBezTo>
                  <a:cubicBezTo>
                    <a:pt x="2433" y="26"/>
                    <a:pt x="2409" y="28"/>
                    <a:pt x="2433" y="28"/>
                  </a:cubicBezTo>
                  <a:lnTo>
                    <a:pt x="2475" y="27"/>
                  </a:lnTo>
                  <a:lnTo>
                    <a:pt x="2466" y="27"/>
                  </a:lnTo>
                  <a:cubicBezTo>
                    <a:pt x="2536" y="24"/>
                    <a:pt x="2647" y="25"/>
                    <a:pt x="2737" y="25"/>
                  </a:cubicBezTo>
                  <a:cubicBezTo>
                    <a:pt x="2812" y="22"/>
                    <a:pt x="2865" y="19"/>
                    <a:pt x="2956" y="19"/>
                  </a:cubicBezTo>
                  <a:cubicBezTo>
                    <a:pt x="2929" y="20"/>
                    <a:pt x="3031" y="20"/>
                    <a:pt x="2974" y="23"/>
                  </a:cubicBezTo>
                  <a:cubicBezTo>
                    <a:pt x="3016" y="24"/>
                    <a:pt x="3058" y="22"/>
                    <a:pt x="3058" y="21"/>
                  </a:cubicBezTo>
                  <a:cubicBezTo>
                    <a:pt x="3021" y="21"/>
                    <a:pt x="3045" y="21"/>
                    <a:pt x="3014" y="21"/>
                  </a:cubicBezTo>
                  <a:cubicBezTo>
                    <a:pt x="3035" y="19"/>
                    <a:pt x="3084" y="19"/>
                    <a:pt x="3104" y="20"/>
                  </a:cubicBezTo>
                  <a:cubicBezTo>
                    <a:pt x="3094" y="20"/>
                    <a:pt x="3098" y="20"/>
                    <a:pt x="3096" y="21"/>
                  </a:cubicBezTo>
                  <a:cubicBezTo>
                    <a:pt x="3140" y="21"/>
                    <a:pt x="3117" y="19"/>
                    <a:pt x="3149" y="19"/>
                  </a:cubicBezTo>
                  <a:cubicBezTo>
                    <a:pt x="3159" y="20"/>
                    <a:pt x="3220" y="19"/>
                    <a:pt x="3249" y="20"/>
                  </a:cubicBezTo>
                  <a:lnTo>
                    <a:pt x="3291" y="17"/>
                  </a:lnTo>
                  <a:cubicBezTo>
                    <a:pt x="3268" y="19"/>
                    <a:pt x="3332" y="18"/>
                    <a:pt x="3338" y="19"/>
                  </a:cubicBezTo>
                  <a:cubicBezTo>
                    <a:pt x="3369" y="18"/>
                    <a:pt x="3394" y="16"/>
                    <a:pt x="3440" y="16"/>
                  </a:cubicBezTo>
                  <a:cubicBezTo>
                    <a:pt x="3421" y="17"/>
                    <a:pt x="3483" y="17"/>
                    <a:pt x="3483" y="19"/>
                  </a:cubicBezTo>
                  <a:cubicBezTo>
                    <a:pt x="3562" y="21"/>
                    <a:pt x="3614" y="14"/>
                    <a:pt x="3689" y="17"/>
                  </a:cubicBezTo>
                  <a:cubicBezTo>
                    <a:pt x="3687" y="17"/>
                    <a:pt x="3672" y="18"/>
                    <a:pt x="3694" y="19"/>
                  </a:cubicBezTo>
                  <a:cubicBezTo>
                    <a:pt x="3711" y="18"/>
                    <a:pt x="3741" y="18"/>
                    <a:pt x="3760" y="18"/>
                  </a:cubicBezTo>
                  <a:lnTo>
                    <a:pt x="3759" y="18"/>
                  </a:lnTo>
                  <a:lnTo>
                    <a:pt x="3760" y="18"/>
                  </a:lnTo>
                  <a:cubicBezTo>
                    <a:pt x="3769" y="18"/>
                    <a:pt x="3775" y="18"/>
                    <a:pt x="3775" y="17"/>
                  </a:cubicBezTo>
                  <a:cubicBezTo>
                    <a:pt x="3807" y="15"/>
                    <a:pt x="3823" y="14"/>
                    <a:pt x="3885" y="12"/>
                  </a:cubicBezTo>
                  <a:cubicBezTo>
                    <a:pt x="3881" y="10"/>
                    <a:pt x="3828" y="11"/>
                    <a:pt x="3805" y="12"/>
                  </a:cubicBezTo>
                  <a:lnTo>
                    <a:pt x="3786" y="14"/>
                  </a:lnTo>
                  <a:cubicBezTo>
                    <a:pt x="3767" y="11"/>
                    <a:pt x="3730" y="14"/>
                    <a:pt x="3715" y="13"/>
                  </a:cubicBezTo>
                  <a:cubicBezTo>
                    <a:pt x="3753" y="10"/>
                    <a:pt x="3860" y="11"/>
                    <a:pt x="3924" y="8"/>
                  </a:cubicBezTo>
                  <a:cubicBezTo>
                    <a:pt x="3885" y="6"/>
                    <a:pt x="3800" y="5"/>
                    <a:pt x="3725" y="6"/>
                  </a:cubicBezTo>
                  <a:lnTo>
                    <a:pt x="3758" y="7"/>
                  </a:lnTo>
                  <a:lnTo>
                    <a:pt x="3719" y="7"/>
                  </a:lnTo>
                  <a:lnTo>
                    <a:pt x="3757" y="9"/>
                  </a:lnTo>
                  <a:lnTo>
                    <a:pt x="3654" y="9"/>
                  </a:lnTo>
                  <a:cubicBezTo>
                    <a:pt x="3693" y="9"/>
                    <a:pt x="3709" y="12"/>
                    <a:pt x="3687" y="11"/>
                  </a:cubicBezTo>
                  <a:cubicBezTo>
                    <a:pt x="3643" y="10"/>
                    <a:pt x="3641" y="13"/>
                    <a:pt x="3608" y="13"/>
                  </a:cubicBezTo>
                  <a:cubicBezTo>
                    <a:pt x="3626" y="13"/>
                    <a:pt x="3650" y="13"/>
                    <a:pt x="3635" y="14"/>
                  </a:cubicBezTo>
                  <a:cubicBezTo>
                    <a:pt x="3569" y="12"/>
                    <a:pt x="3551" y="13"/>
                    <a:pt x="3492" y="11"/>
                  </a:cubicBezTo>
                  <a:cubicBezTo>
                    <a:pt x="3499" y="14"/>
                    <a:pt x="3417" y="11"/>
                    <a:pt x="3408" y="14"/>
                  </a:cubicBezTo>
                  <a:lnTo>
                    <a:pt x="3436" y="14"/>
                  </a:lnTo>
                  <a:lnTo>
                    <a:pt x="3377" y="16"/>
                  </a:lnTo>
                  <a:cubicBezTo>
                    <a:pt x="3323" y="14"/>
                    <a:pt x="3425" y="14"/>
                    <a:pt x="3343" y="12"/>
                  </a:cubicBezTo>
                  <a:cubicBezTo>
                    <a:pt x="3266" y="12"/>
                    <a:pt x="3268" y="15"/>
                    <a:pt x="3208" y="15"/>
                  </a:cubicBezTo>
                  <a:cubicBezTo>
                    <a:pt x="3228" y="14"/>
                    <a:pt x="3276" y="12"/>
                    <a:pt x="3324" y="12"/>
                  </a:cubicBezTo>
                  <a:lnTo>
                    <a:pt x="3295" y="11"/>
                  </a:lnTo>
                  <a:cubicBezTo>
                    <a:pt x="3310" y="10"/>
                    <a:pt x="3377" y="10"/>
                    <a:pt x="3410" y="10"/>
                  </a:cubicBezTo>
                  <a:cubicBezTo>
                    <a:pt x="3355" y="12"/>
                    <a:pt x="3436" y="11"/>
                    <a:pt x="3461" y="12"/>
                  </a:cubicBezTo>
                  <a:cubicBezTo>
                    <a:pt x="3466" y="10"/>
                    <a:pt x="3431" y="11"/>
                    <a:pt x="3472" y="9"/>
                  </a:cubicBezTo>
                  <a:cubicBezTo>
                    <a:pt x="3433" y="9"/>
                    <a:pt x="3427" y="9"/>
                    <a:pt x="3378" y="9"/>
                  </a:cubicBezTo>
                  <a:cubicBezTo>
                    <a:pt x="3485" y="9"/>
                    <a:pt x="3474" y="3"/>
                    <a:pt x="3568" y="4"/>
                  </a:cubicBezTo>
                  <a:cubicBezTo>
                    <a:pt x="3525" y="4"/>
                    <a:pt x="3584" y="6"/>
                    <a:pt x="3589" y="7"/>
                  </a:cubicBezTo>
                  <a:lnTo>
                    <a:pt x="3667" y="6"/>
                  </a:lnTo>
                  <a:lnTo>
                    <a:pt x="3652" y="4"/>
                  </a:lnTo>
                  <a:cubicBezTo>
                    <a:pt x="3707" y="3"/>
                    <a:pt x="3726" y="8"/>
                    <a:pt x="3789" y="5"/>
                  </a:cubicBezTo>
                  <a:cubicBezTo>
                    <a:pt x="3797" y="4"/>
                    <a:pt x="3733" y="4"/>
                    <a:pt x="3745" y="4"/>
                  </a:cubicBezTo>
                  <a:cubicBezTo>
                    <a:pt x="3831" y="3"/>
                    <a:pt x="3862" y="6"/>
                    <a:pt x="3939" y="8"/>
                  </a:cubicBezTo>
                  <a:cubicBezTo>
                    <a:pt x="3944" y="7"/>
                    <a:pt x="3943" y="6"/>
                    <a:pt x="3970" y="4"/>
                  </a:cubicBezTo>
                  <a:cubicBezTo>
                    <a:pt x="3961" y="6"/>
                    <a:pt x="3981" y="7"/>
                    <a:pt x="3951" y="8"/>
                  </a:cubicBezTo>
                  <a:cubicBezTo>
                    <a:pt x="3976" y="8"/>
                    <a:pt x="4007" y="7"/>
                    <a:pt x="4029" y="7"/>
                  </a:cubicBezTo>
                  <a:cubicBezTo>
                    <a:pt x="3976" y="6"/>
                    <a:pt x="4051" y="4"/>
                    <a:pt x="4061" y="4"/>
                  </a:cubicBezTo>
                  <a:cubicBezTo>
                    <a:pt x="4089" y="4"/>
                    <a:pt x="4053" y="5"/>
                    <a:pt x="4036" y="5"/>
                  </a:cubicBezTo>
                  <a:cubicBezTo>
                    <a:pt x="4058" y="6"/>
                    <a:pt x="4084" y="8"/>
                    <a:pt x="4097" y="6"/>
                  </a:cubicBezTo>
                  <a:cubicBezTo>
                    <a:pt x="4098" y="7"/>
                    <a:pt x="4035" y="10"/>
                    <a:pt x="3994" y="11"/>
                  </a:cubicBezTo>
                  <a:lnTo>
                    <a:pt x="4021" y="11"/>
                  </a:lnTo>
                  <a:cubicBezTo>
                    <a:pt x="4002" y="12"/>
                    <a:pt x="3999" y="12"/>
                    <a:pt x="3971" y="11"/>
                  </a:cubicBezTo>
                  <a:cubicBezTo>
                    <a:pt x="3998" y="13"/>
                    <a:pt x="3995" y="14"/>
                    <a:pt x="3989" y="15"/>
                  </a:cubicBezTo>
                  <a:cubicBezTo>
                    <a:pt x="3986" y="15"/>
                    <a:pt x="3991" y="15"/>
                    <a:pt x="3988" y="15"/>
                  </a:cubicBezTo>
                  <a:cubicBezTo>
                    <a:pt x="3966" y="14"/>
                    <a:pt x="3949" y="15"/>
                    <a:pt x="3954" y="16"/>
                  </a:cubicBezTo>
                  <a:cubicBezTo>
                    <a:pt x="3934" y="18"/>
                    <a:pt x="3985" y="17"/>
                    <a:pt x="4000" y="18"/>
                  </a:cubicBezTo>
                  <a:lnTo>
                    <a:pt x="4033" y="18"/>
                  </a:lnTo>
                  <a:lnTo>
                    <a:pt x="4149" y="10"/>
                  </a:lnTo>
                  <a:cubicBezTo>
                    <a:pt x="4198" y="9"/>
                    <a:pt x="4220" y="11"/>
                    <a:pt x="4257" y="12"/>
                  </a:cubicBezTo>
                  <a:lnTo>
                    <a:pt x="4267" y="10"/>
                  </a:lnTo>
                  <a:cubicBezTo>
                    <a:pt x="4310" y="10"/>
                    <a:pt x="4351" y="11"/>
                    <a:pt x="4323" y="13"/>
                  </a:cubicBezTo>
                  <a:cubicBezTo>
                    <a:pt x="4322" y="13"/>
                    <a:pt x="4316" y="13"/>
                    <a:pt x="4307" y="13"/>
                  </a:cubicBezTo>
                  <a:cubicBezTo>
                    <a:pt x="4305" y="13"/>
                    <a:pt x="4303" y="13"/>
                    <a:pt x="4301" y="13"/>
                  </a:cubicBezTo>
                  <a:lnTo>
                    <a:pt x="4298" y="14"/>
                  </a:lnTo>
                  <a:lnTo>
                    <a:pt x="4376" y="12"/>
                  </a:lnTo>
                  <a:cubicBezTo>
                    <a:pt x="4298" y="15"/>
                    <a:pt x="4372" y="16"/>
                    <a:pt x="4359" y="19"/>
                  </a:cubicBezTo>
                  <a:lnTo>
                    <a:pt x="4438" y="18"/>
                  </a:lnTo>
                  <a:cubicBezTo>
                    <a:pt x="4390" y="17"/>
                    <a:pt x="4437" y="16"/>
                    <a:pt x="4454" y="16"/>
                  </a:cubicBezTo>
                  <a:cubicBezTo>
                    <a:pt x="4458" y="18"/>
                    <a:pt x="4517" y="16"/>
                    <a:pt x="4545" y="16"/>
                  </a:cubicBezTo>
                  <a:lnTo>
                    <a:pt x="4543" y="16"/>
                  </a:lnTo>
                  <a:cubicBezTo>
                    <a:pt x="4568" y="17"/>
                    <a:pt x="4613" y="17"/>
                    <a:pt x="4645" y="16"/>
                  </a:cubicBezTo>
                  <a:cubicBezTo>
                    <a:pt x="4643" y="16"/>
                    <a:pt x="4684" y="12"/>
                    <a:pt x="4704" y="10"/>
                  </a:cubicBezTo>
                  <a:cubicBezTo>
                    <a:pt x="4649" y="10"/>
                    <a:pt x="4682" y="9"/>
                    <a:pt x="4677" y="8"/>
                  </a:cubicBezTo>
                  <a:cubicBezTo>
                    <a:pt x="4683" y="8"/>
                    <a:pt x="4693" y="8"/>
                    <a:pt x="4694" y="8"/>
                  </a:cubicBezTo>
                  <a:cubicBezTo>
                    <a:pt x="4702" y="7"/>
                    <a:pt x="4684" y="7"/>
                    <a:pt x="4682" y="6"/>
                  </a:cubicBezTo>
                  <a:cubicBezTo>
                    <a:pt x="4624" y="7"/>
                    <a:pt x="4564" y="8"/>
                    <a:pt x="4541" y="10"/>
                  </a:cubicBezTo>
                  <a:cubicBezTo>
                    <a:pt x="4558" y="12"/>
                    <a:pt x="4571" y="9"/>
                    <a:pt x="4591" y="10"/>
                  </a:cubicBezTo>
                  <a:cubicBezTo>
                    <a:pt x="4562" y="12"/>
                    <a:pt x="4525" y="11"/>
                    <a:pt x="4477" y="11"/>
                  </a:cubicBezTo>
                  <a:lnTo>
                    <a:pt x="4461" y="10"/>
                  </a:lnTo>
                  <a:lnTo>
                    <a:pt x="4412" y="11"/>
                  </a:lnTo>
                  <a:cubicBezTo>
                    <a:pt x="4432" y="10"/>
                    <a:pt x="4420" y="8"/>
                    <a:pt x="4471" y="8"/>
                  </a:cubicBezTo>
                  <a:cubicBezTo>
                    <a:pt x="4465" y="6"/>
                    <a:pt x="4421" y="8"/>
                    <a:pt x="4389" y="8"/>
                  </a:cubicBezTo>
                  <a:lnTo>
                    <a:pt x="4373" y="10"/>
                  </a:lnTo>
                  <a:cubicBezTo>
                    <a:pt x="4380" y="9"/>
                    <a:pt x="4313" y="9"/>
                    <a:pt x="4360" y="7"/>
                  </a:cubicBezTo>
                  <a:lnTo>
                    <a:pt x="4438" y="5"/>
                  </a:lnTo>
                  <a:lnTo>
                    <a:pt x="4416" y="4"/>
                  </a:lnTo>
                  <a:lnTo>
                    <a:pt x="4481" y="4"/>
                  </a:lnTo>
                  <a:lnTo>
                    <a:pt x="4466" y="4"/>
                  </a:lnTo>
                  <a:cubicBezTo>
                    <a:pt x="4571" y="4"/>
                    <a:pt x="4497" y="8"/>
                    <a:pt x="4603" y="6"/>
                  </a:cubicBezTo>
                  <a:cubicBezTo>
                    <a:pt x="4636" y="4"/>
                    <a:pt x="4671" y="4"/>
                    <a:pt x="4736" y="4"/>
                  </a:cubicBezTo>
                  <a:cubicBezTo>
                    <a:pt x="4689" y="4"/>
                    <a:pt x="4731" y="5"/>
                    <a:pt x="4714" y="7"/>
                  </a:cubicBezTo>
                  <a:cubicBezTo>
                    <a:pt x="4761" y="8"/>
                    <a:pt x="4777" y="6"/>
                    <a:pt x="4802" y="4"/>
                  </a:cubicBezTo>
                  <a:cubicBezTo>
                    <a:pt x="4814" y="6"/>
                    <a:pt x="4823" y="7"/>
                    <a:pt x="4780" y="7"/>
                  </a:cubicBezTo>
                  <a:cubicBezTo>
                    <a:pt x="4775" y="10"/>
                    <a:pt x="4837" y="6"/>
                    <a:pt x="4840" y="9"/>
                  </a:cubicBezTo>
                  <a:cubicBezTo>
                    <a:pt x="4982" y="9"/>
                    <a:pt x="4954" y="0"/>
                    <a:pt x="5119" y="4"/>
                  </a:cubicBezTo>
                  <a:lnTo>
                    <a:pt x="5113" y="4"/>
                  </a:lnTo>
                  <a:cubicBezTo>
                    <a:pt x="5218" y="4"/>
                    <a:pt x="5279" y="4"/>
                    <a:pt x="5376" y="4"/>
                  </a:cubicBezTo>
                  <a:lnTo>
                    <a:pt x="5452" y="6"/>
                  </a:lnTo>
                  <a:cubicBezTo>
                    <a:pt x="5435" y="6"/>
                    <a:pt x="5389" y="9"/>
                    <a:pt x="5411" y="10"/>
                  </a:cubicBezTo>
                  <a:cubicBezTo>
                    <a:pt x="5373" y="7"/>
                    <a:pt x="5334" y="8"/>
                    <a:pt x="5294" y="7"/>
                  </a:cubicBezTo>
                  <a:cubicBezTo>
                    <a:pt x="5290" y="7"/>
                    <a:pt x="5306" y="8"/>
                    <a:pt x="5313" y="9"/>
                  </a:cubicBezTo>
                  <a:cubicBezTo>
                    <a:pt x="5289" y="9"/>
                    <a:pt x="5277" y="7"/>
                    <a:pt x="5245" y="8"/>
                  </a:cubicBezTo>
                  <a:cubicBezTo>
                    <a:pt x="5246" y="8"/>
                    <a:pt x="5281" y="9"/>
                    <a:pt x="5255" y="9"/>
                  </a:cubicBezTo>
                  <a:lnTo>
                    <a:pt x="5211" y="8"/>
                  </a:lnTo>
                  <a:cubicBezTo>
                    <a:pt x="5153" y="9"/>
                    <a:pt x="5183" y="12"/>
                    <a:pt x="5114" y="11"/>
                  </a:cubicBezTo>
                  <a:cubicBezTo>
                    <a:pt x="5127" y="10"/>
                    <a:pt x="5153" y="7"/>
                    <a:pt x="5180" y="7"/>
                  </a:cubicBezTo>
                  <a:cubicBezTo>
                    <a:pt x="5148" y="6"/>
                    <a:pt x="5221" y="6"/>
                    <a:pt x="5193" y="5"/>
                  </a:cubicBezTo>
                  <a:cubicBezTo>
                    <a:pt x="5148" y="7"/>
                    <a:pt x="5126" y="5"/>
                    <a:pt x="5066" y="7"/>
                  </a:cubicBezTo>
                  <a:cubicBezTo>
                    <a:pt x="5073" y="7"/>
                    <a:pt x="5075" y="6"/>
                    <a:pt x="5090" y="6"/>
                  </a:cubicBezTo>
                  <a:lnTo>
                    <a:pt x="5003" y="5"/>
                  </a:lnTo>
                  <a:cubicBezTo>
                    <a:pt x="5024" y="6"/>
                    <a:pt x="4931" y="7"/>
                    <a:pt x="4939" y="9"/>
                  </a:cubicBezTo>
                  <a:cubicBezTo>
                    <a:pt x="5032" y="10"/>
                    <a:pt x="5005" y="8"/>
                    <a:pt x="5110" y="9"/>
                  </a:cubicBezTo>
                  <a:cubicBezTo>
                    <a:pt x="5080" y="10"/>
                    <a:pt x="5042" y="12"/>
                    <a:pt x="5024" y="14"/>
                  </a:cubicBezTo>
                  <a:cubicBezTo>
                    <a:pt x="5023" y="14"/>
                    <a:pt x="5021" y="14"/>
                    <a:pt x="5018" y="14"/>
                  </a:cubicBezTo>
                  <a:cubicBezTo>
                    <a:pt x="5002" y="16"/>
                    <a:pt x="5018" y="17"/>
                    <a:pt x="5018" y="21"/>
                  </a:cubicBezTo>
                  <a:cubicBezTo>
                    <a:pt x="5066" y="18"/>
                    <a:pt x="5098" y="20"/>
                    <a:pt x="5155" y="19"/>
                  </a:cubicBezTo>
                  <a:cubicBezTo>
                    <a:pt x="5166" y="16"/>
                    <a:pt x="5122" y="16"/>
                    <a:pt x="5094" y="16"/>
                  </a:cubicBezTo>
                  <a:lnTo>
                    <a:pt x="5144" y="15"/>
                  </a:lnTo>
                  <a:lnTo>
                    <a:pt x="5134" y="16"/>
                  </a:lnTo>
                  <a:lnTo>
                    <a:pt x="5261" y="17"/>
                  </a:lnTo>
                  <a:cubicBezTo>
                    <a:pt x="5237" y="17"/>
                    <a:pt x="5229" y="18"/>
                    <a:pt x="5216" y="19"/>
                  </a:cubicBezTo>
                  <a:cubicBezTo>
                    <a:pt x="5233" y="19"/>
                    <a:pt x="5249" y="19"/>
                    <a:pt x="5266" y="20"/>
                  </a:cubicBezTo>
                  <a:cubicBezTo>
                    <a:pt x="5262" y="18"/>
                    <a:pt x="5265" y="17"/>
                    <a:pt x="5281" y="17"/>
                  </a:cubicBezTo>
                  <a:cubicBezTo>
                    <a:pt x="5362" y="17"/>
                    <a:pt x="5408" y="19"/>
                    <a:pt x="5438" y="21"/>
                  </a:cubicBezTo>
                  <a:lnTo>
                    <a:pt x="5447" y="21"/>
                  </a:lnTo>
                  <a:cubicBezTo>
                    <a:pt x="5434" y="19"/>
                    <a:pt x="5505" y="17"/>
                    <a:pt x="5531" y="15"/>
                  </a:cubicBezTo>
                  <a:cubicBezTo>
                    <a:pt x="5530" y="17"/>
                    <a:pt x="5573" y="16"/>
                    <a:pt x="5596" y="17"/>
                  </a:cubicBezTo>
                  <a:cubicBezTo>
                    <a:pt x="5609" y="15"/>
                    <a:pt x="5592" y="12"/>
                    <a:pt x="5564" y="10"/>
                  </a:cubicBezTo>
                  <a:cubicBezTo>
                    <a:pt x="5508" y="12"/>
                    <a:pt x="5533" y="12"/>
                    <a:pt x="5507" y="15"/>
                  </a:cubicBezTo>
                  <a:lnTo>
                    <a:pt x="5418" y="17"/>
                  </a:lnTo>
                  <a:lnTo>
                    <a:pt x="5438" y="15"/>
                  </a:lnTo>
                  <a:cubicBezTo>
                    <a:pt x="5394" y="15"/>
                    <a:pt x="5351" y="17"/>
                    <a:pt x="5354" y="15"/>
                  </a:cubicBezTo>
                  <a:cubicBezTo>
                    <a:pt x="5378" y="13"/>
                    <a:pt x="5416" y="14"/>
                    <a:pt x="5439" y="12"/>
                  </a:cubicBezTo>
                  <a:lnTo>
                    <a:pt x="5410" y="11"/>
                  </a:lnTo>
                  <a:cubicBezTo>
                    <a:pt x="5462" y="9"/>
                    <a:pt x="5437" y="14"/>
                    <a:pt x="5499" y="12"/>
                  </a:cubicBezTo>
                  <a:cubicBezTo>
                    <a:pt x="5476" y="10"/>
                    <a:pt x="5505" y="12"/>
                    <a:pt x="5532" y="10"/>
                  </a:cubicBezTo>
                  <a:cubicBezTo>
                    <a:pt x="5510" y="9"/>
                    <a:pt x="5422" y="11"/>
                    <a:pt x="5440" y="7"/>
                  </a:cubicBezTo>
                  <a:cubicBezTo>
                    <a:pt x="5473" y="6"/>
                    <a:pt x="5550" y="12"/>
                    <a:pt x="5593" y="8"/>
                  </a:cubicBezTo>
                  <a:lnTo>
                    <a:pt x="5590" y="8"/>
                  </a:lnTo>
                  <a:cubicBezTo>
                    <a:pt x="5654" y="9"/>
                    <a:pt x="5676" y="7"/>
                    <a:pt x="5700" y="5"/>
                  </a:cubicBezTo>
                  <a:cubicBezTo>
                    <a:pt x="5727" y="7"/>
                    <a:pt x="5764" y="5"/>
                    <a:pt x="5793" y="5"/>
                  </a:cubicBezTo>
                  <a:lnTo>
                    <a:pt x="5793" y="6"/>
                  </a:lnTo>
                  <a:lnTo>
                    <a:pt x="5834" y="5"/>
                  </a:lnTo>
                  <a:cubicBezTo>
                    <a:pt x="5814" y="7"/>
                    <a:pt x="5786" y="5"/>
                    <a:pt x="5750" y="6"/>
                  </a:cubicBezTo>
                  <a:lnTo>
                    <a:pt x="5755" y="8"/>
                  </a:lnTo>
                  <a:cubicBezTo>
                    <a:pt x="5714" y="5"/>
                    <a:pt x="5686" y="9"/>
                    <a:pt x="5655" y="10"/>
                  </a:cubicBezTo>
                  <a:cubicBezTo>
                    <a:pt x="5701" y="9"/>
                    <a:pt x="5785" y="11"/>
                    <a:pt x="5796" y="7"/>
                  </a:cubicBezTo>
                  <a:lnTo>
                    <a:pt x="5824" y="9"/>
                  </a:lnTo>
                  <a:lnTo>
                    <a:pt x="5838" y="8"/>
                  </a:lnTo>
                  <a:cubicBezTo>
                    <a:pt x="5859" y="10"/>
                    <a:pt x="5838" y="12"/>
                    <a:pt x="5796" y="13"/>
                  </a:cubicBezTo>
                  <a:cubicBezTo>
                    <a:pt x="5789" y="12"/>
                    <a:pt x="5786" y="12"/>
                    <a:pt x="5788" y="11"/>
                  </a:cubicBezTo>
                  <a:cubicBezTo>
                    <a:pt x="5769" y="12"/>
                    <a:pt x="5751" y="14"/>
                    <a:pt x="5705" y="13"/>
                  </a:cubicBezTo>
                  <a:lnTo>
                    <a:pt x="5730" y="12"/>
                  </a:lnTo>
                  <a:cubicBezTo>
                    <a:pt x="5672" y="12"/>
                    <a:pt x="5619" y="13"/>
                    <a:pt x="5600" y="15"/>
                  </a:cubicBezTo>
                  <a:cubicBezTo>
                    <a:pt x="5683" y="16"/>
                    <a:pt x="5765" y="16"/>
                    <a:pt x="5843" y="16"/>
                  </a:cubicBezTo>
                  <a:cubicBezTo>
                    <a:pt x="5866" y="11"/>
                    <a:pt x="5893" y="9"/>
                    <a:pt x="5905" y="5"/>
                  </a:cubicBezTo>
                  <a:cubicBezTo>
                    <a:pt x="5957" y="4"/>
                    <a:pt x="6029" y="4"/>
                    <a:pt x="6074" y="5"/>
                  </a:cubicBezTo>
                  <a:lnTo>
                    <a:pt x="6070" y="6"/>
                  </a:lnTo>
                  <a:cubicBezTo>
                    <a:pt x="6092" y="6"/>
                    <a:pt x="6113" y="6"/>
                    <a:pt x="6130" y="6"/>
                  </a:cubicBezTo>
                  <a:cubicBezTo>
                    <a:pt x="6153" y="7"/>
                    <a:pt x="6114" y="8"/>
                    <a:pt x="6130" y="8"/>
                  </a:cubicBezTo>
                  <a:lnTo>
                    <a:pt x="6205" y="7"/>
                  </a:lnTo>
                  <a:cubicBezTo>
                    <a:pt x="6201" y="9"/>
                    <a:pt x="6137" y="9"/>
                    <a:pt x="6107" y="9"/>
                  </a:cubicBezTo>
                  <a:cubicBezTo>
                    <a:pt x="6113" y="9"/>
                    <a:pt x="6124" y="8"/>
                    <a:pt x="6121" y="8"/>
                  </a:cubicBezTo>
                  <a:cubicBezTo>
                    <a:pt x="6086" y="7"/>
                    <a:pt x="6021" y="11"/>
                    <a:pt x="6006" y="8"/>
                  </a:cubicBezTo>
                  <a:cubicBezTo>
                    <a:pt x="5989" y="8"/>
                    <a:pt x="6040" y="6"/>
                    <a:pt x="5983" y="6"/>
                  </a:cubicBezTo>
                  <a:cubicBezTo>
                    <a:pt x="5944" y="5"/>
                    <a:pt x="5931" y="7"/>
                    <a:pt x="5927" y="8"/>
                  </a:cubicBezTo>
                  <a:cubicBezTo>
                    <a:pt x="5927" y="9"/>
                    <a:pt x="5988" y="9"/>
                    <a:pt x="5967" y="11"/>
                  </a:cubicBezTo>
                  <a:cubicBezTo>
                    <a:pt x="5997" y="11"/>
                    <a:pt x="6009" y="9"/>
                    <a:pt x="6047" y="10"/>
                  </a:cubicBezTo>
                  <a:cubicBezTo>
                    <a:pt x="6017" y="10"/>
                    <a:pt x="5977" y="12"/>
                    <a:pt x="5961" y="11"/>
                  </a:cubicBezTo>
                  <a:cubicBezTo>
                    <a:pt x="5902" y="13"/>
                    <a:pt x="5911" y="18"/>
                    <a:pt x="5938" y="18"/>
                  </a:cubicBezTo>
                  <a:cubicBezTo>
                    <a:pt x="5932" y="16"/>
                    <a:pt x="6046" y="16"/>
                    <a:pt x="5969" y="14"/>
                  </a:cubicBezTo>
                  <a:cubicBezTo>
                    <a:pt x="6003" y="12"/>
                    <a:pt x="6067" y="12"/>
                    <a:pt x="6112" y="11"/>
                  </a:cubicBezTo>
                  <a:lnTo>
                    <a:pt x="6110" y="11"/>
                  </a:lnTo>
                  <a:lnTo>
                    <a:pt x="6166" y="11"/>
                  </a:lnTo>
                  <a:cubicBezTo>
                    <a:pt x="6158" y="11"/>
                    <a:pt x="6141" y="12"/>
                    <a:pt x="6141" y="13"/>
                  </a:cubicBezTo>
                  <a:lnTo>
                    <a:pt x="6218" y="10"/>
                  </a:lnTo>
                  <a:cubicBezTo>
                    <a:pt x="6175" y="12"/>
                    <a:pt x="6246" y="11"/>
                    <a:pt x="6266" y="12"/>
                  </a:cubicBezTo>
                  <a:cubicBezTo>
                    <a:pt x="6274" y="11"/>
                    <a:pt x="6304" y="10"/>
                    <a:pt x="6275" y="9"/>
                  </a:cubicBezTo>
                  <a:cubicBezTo>
                    <a:pt x="6242" y="7"/>
                    <a:pt x="6256" y="9"/>
                    <a:pt x="6226" y="10"/>
                  </a:cubicBezTo>
                  <a:lnTo>
                    <a:pt x="6269" y="7"/>
                  </a:lnTo>
                  <a:lnTo>
                    <a:pt x="6272" y="7"/>
                  </a:lnTo>
                  <a:lnTo>
                    <a:pt x="6298" y="5"/>
                  </a:lnTo>
                  <a:cubicBezTo>
                    <a:pt x="6355" y="5"/>
                    <a:pt x="6272" y="10"/>
                    <a:pt x="6346" y="8"/>
                  </a:cubicBezTo>
                  <a:lnTo>
                    <a:pt x="6337" y="5"/>
                  </a:lnTo>
                  <a:cubicBezTo>
                    <a:pt x="6422" y="6"/>
                    <a:pt x="6532" y="9"/>
                    <a:pt x="6592" y="8"/>
                  </a:cubicBezTo>
                  <a:cubicBezTo>
                    <a:pt x="6575" y="9"/>
                    <a:pt x="6568" y="12"/>
                    <a:pt x="6591" y="14"/>
                  </a:cubicBezTo>
                  <a:cubicBezTo>
                    <a:pt x="6565" y="13"/>
                    <a:pt x="6513" y="13"/>
                    <a:pt x="6475" y="13"/>
                  </a:cubicBezTo>
                  <a:cubicBezTo>
                    <a:pt x="6468" y="13"/>
                    <a:pt x="6522" y="10"/>
                    <a:pt x="6563" y="11"/>
                  </a:cubicBezTo>
                  <a:cubicBezTo>
                    <a:pt x="6543" y="6"/>
                    <a:pt x="6461" y="13"/>
                    <a:pt x="6456" y="9"/>
                  </a:cubicBezTo>
                  <a:cubicBezTo>
                    <a:pt x="6352" y="7"/>
                    <a:pt x="6379" y="13"/>
                    <a:pt x="6291" y="10"/>
                  </a:cubicBezTo>
                  <a:cubicBezTo>
                    <a:pt x="6290" y="12"/>
                    <a:pt x="6266" y="11"/>
                    <a:pt x="6261" y="13"/>
                  </a:cubicBezTo>
                  <a:cubicBezTo>
                    <a:pt x="6287" y="17"/>
                    <a:pt x="6379" y="13"/>
                    <a:pt x="6436" y="14"/>
                  </a:cubicBezTo>
                  <a:cubicBezTo>
                    <a:pt x="6430" y="15"/>
                    <a:pt x="6419" y="15"/>
                    <a:pt x="6417" y="15"/>
                  </a:cubicBezTo>
                  <a:cubicBezTo>
                    <a:pt x="6457" y="16"/>
                    <a:pt x="6474" y="15"/>
                    <a:pt x="6503" y="15"/>
                  </a:cubicBezTo>
                  <a:lnTo>
                    <a:pt x="6499" y="14"/>
                  </a:lnTo>
                  <a:cubicBezTo>
                    <a:pt x="6549" y="12"/>
                    <a:pt x="6530" y="16"/>
                    <a:pt x="6559" y="17"/>
                  </a:cubicBezTo>
                  <a:cubicBezTo>
                    <a:pt x="6570" y="17"/>
                    <a:pt x="6611" y="17"/>
                    <a:pt x="6604" y="16"/>
                  </a:cubicBezTo>
                  <a:lnTo>
                    <a:pt x="6657" y="18"/>
                  </a:lnTo>
                  <a:lnTo>
                    <a:pt x="6655" y="16"/>
                  </a:lnTo>
                  <a:cubicBezTo>
                    <a:pt x="6685" y="15"/>
                    <a:pt x="6691" y="17"/>
                    <a:pt x="6718" y="16"/>
                  </a:cubicBezTo>
                  <a:lnTo>
                    <a:pt x="6719" y="14"/>
                  </a:lnTo>
                  <a:lnTo>
                    <a:pt x="6645" y="13"/>
                  </a:lnTo>
                  <a:cubicBezTo>
                    <a:pt x="6683" y="12"/>
                    <a:pt x="6656" y="11"/>
                    <a:pt x="6697" y="10"/>
                  </a:cubicBezTo>
                  <a:cubicBezTo>
                    <a:pt x="6651" y="13"/>
                    <a:pt x="6730" y="12"/>
                    <a:pt x="6734" y="13"/>
                  </a:cubicBezTo>
                  <a:lnTo>
                    <a:pt x="6765" y="12"/>
                  </a:lnTo>
                  <a:lnTo>
                    <a:pt x="6757" y="13"/>
                  </a:lnTo>
                  <a:cubicBezTo>
                    <a:pt x="6781" y="14"/>
                    <a:pt x="6785" y="12"/>
                    <a:pt x="6813" y="12"/>
                  </a:cubicBezTo>
                  <a:cubicBezTo>
                    <a:pt x="6780" y="11"/>
                    <a:pt x="6759" y="10"/>
                    <a:pt x="6717" y="11"/>
                  </a:cubicBezTo>
                  <a:cubicBezTo>
                    <a:pt x="6747" y="10"/>
                    <a:pt x="6808" y="9"/>
                    <a:pt x="6822" y="9"/>
                  </a:cubicBezTo>
                  <a:cubicBezTo>
                    <a:pt x="6854" y="8"/>
                    <a:pt x="6877" y="10"/>
                    <a:pt x="6907" y="10"/>
                  </a:cubicBezTo>
                  <a:cubicBezTo>
                    <a:pt x="6849" y="11"/>
                    <a:pt x="6927" y="16"/>
                    <a:pt x="6812" y="15"/>
                  </a:cubicBezTo>
                  <a:cubicBezTo>
                    <a:pt x="6814" y="14"/>
                    <a:pt x="6823" y="14"/>
                    <a:pt x="6827" y="15"/>
                  </a:cubicBezTo>
                  <a:cubicBezTo>
                    <a:pt x="6811" y="12"/>
                    <a:pt x="6758" y="15"/>
                    <a:pt x="6733" y="16"/>
                  </a:cubicBezTo>
                  <a:cubicBezTo>
                    <a:pt x="6739" y="17"/>
                    <a:pt x="6713" y="18"/>
                    <a:pt x="6757" y="18"/>
                  </a:cubicBezTo>
                  <a:cubicBezTo>
                    <a:pt x="6743" y="17"/>
                    <a:pt x="6795" y="15"/>
                    <a:pt x="6837" y="16"/>
                  </a:cubicBezTo>
                  <a:lnTo>
                    <a:pt x="6829" y="20"/>
                  </a:lnTo>
                  <a:lnTo>
                    <a:pt x="6891" y="20"/>
                  </a:lnTo>
                  <a:lnTo>
                    <a:pt x="6885" y="20"/>
                  </a:lnTo>
                  <a:cubicBezTo>
                    <a:pt x="6908" y="23"/>
                    <a:pt x="6950" y="20"/>
                    <a:pt x="6992" y="21"/>
                  </a:cubicBezTo>
                  <a:cubicBezTo>
                    <a:pt x="7023" y="20"/>
                    <a:pt x="7140" y="22"/>
                    <a:pt x="7089" y="18"/>
                  </a:cubicBezTo>
                  <a:cubicBezTo>
                    <a:pt x="7127" y="20"/>
                    <a:pt x="7160" y="18"/>
                    <a:pt x="7202" y="17"/>
                  </a:cubicBezTo>
                  <a:lnTo>
                    <a:pt x="7150" y="16"/>
                  </a:lnTo>
                  <a:cubicBezTo>
                    <a:pt x="7211" y="14"/>
                    <a:pt x="7194" y="15"/>
                    <a:pt x="7242" y="11"/>
                  </a:cubicBezTo>
                  <a:cubicBezTo>
                    <a:pt x="7247" y="12"/>
                    <a:pt x="7258" y="13"/>
                    <a:pt x="7248" y="14"/>
                  </a:cubicBezTo>
                  <a:cubicBezTo>
                    <a:pt x="7330" y="14"/>
                    <a:pt x="7447" y="16"/>
                    <a:pt x="7495" y="13"/>
                  </a:cubicBezTo>
                  <a:cubicBezTo>
                    <a:pt x="7552" y="14"/>
                    <a:pt x="7561" y="18"/>
                    <a:pt x="7642" y="16"/>
                  </a:cubicBezTo>
                  <a:cubicBezTo>
                    <a:pt x="7659" y="16"/>
                    <a:pt x="7629" y="13"/>
                    <a:pt x="7682" y="14"/>
                  </a:cubicBezTo>
                  <a:cubicBezTo>
                    <a:pt x="7686" y="15"/>
                    <a:pt x="7631" y="17"/>
                    <a:pt x="7690" y="17"/>
                  </a:cubicBezTo>
                  <a:cubicBezTo>
                    <a:pt x="7733" y="14"/>
                    <a:pt x="7790" y="19"/>
                    <a:pt x="7845" y="17"/>
                  </a:cubicBezTo>
                  <a:cubicBezTo>
                    <a:pt x="7875" y="18"/>
                    <a:pt x="7925" y="18"/>
                    <a:pt x="7915" y="20"/>
                  </a:cubicBezTo>
                  <a:cubicBezTo>
                    <a:pt x="7868" y="19"/>
                    <a:pt x="7803" y="19"/>
                    <a:pt x="7793" y="20"/>
                  </a:cubicBezTo>
                  <a:cubicBezTo>
                    <a:pt x="7799" y="19"/>
                    <a:pt x="7760" y="19"/>
                    <a:pt x="7794" y="18"/>
                  </a:cubicBezTo>
                  <a:cubicBezTo>
                    <a:pt x="7724" y="16"/>
                    <a:pt x="7749" y="19"/>
                    <a:pt x="7686" y="17"/>
                  </a:cubicBezTo>
                  <a:cubicBezTo>
                    <a:pt x="7682" y="18"/>
                    <a:pt x="7719" y="20"/>
                    <a:pt x="7732" y="19"/>
                  </a:cubicBezTo>
                  <a:cubicBezTo>
                    <a:pt x="7732" y="22"/>
                    <a:pt x="7608" y="20"/>
                    <a:pt x="7664" y="24"/>
                  </a:cubicBezTo>
                  <a:cubicBezTo>
                    <a:pt x="7731" y="24"/>
                    <a:pt x="7751" y="18"/>
                    <a:pt x="7809" y="22"/>
                  </a:cubicBezTo>
                  <a:cubicBezTo>
                    <a:pt x="7786" y="23"/>
                    <a:pt x="7749" y="22"/>
                    <a:pt x="7720" y="24"/>
                  </a:cubicBezTo>
                  <a:lnTo>
                    <a:pt x="7767" y="26"/>
                  </a:lnTo>
                  <a:lnTo>
                    <a:pt x="7802" y="24"/>
                  </a:lnTo>
                  <a:lnTo>
                    <a:pt x="7800" y="24"/>
                  </a:lnTo>
                  <a:cubicBezTo>
                    <a:pt x="7884" y="27"/>
                    <a:pt x="7878" y="22"/>
                    <a:pt x="7953" y="21"/>
                  </a:cubicBezTo>
                  <a:cubicBezTo>
                    <a:pt x="7910" y="19"/>
                    <a:pt x="7963" y="16"/>
                    <a:pt x="7930" y="15"/>
                  </a:cubicBezTo>
                  <a:cubicBezTo>
                    <a:pt x="7981" y="15"/>
                    <a:pt x="8018" y="15"/>
                    <a:pt x="8018" y="18"/>
                  </a:cubicBezTo>
                  <a:cubicBezTo>
                    <a:pt x="7924" y="20"/>
                    <a:pt x="8013" y="21"/>
                    <a:pt x="7926" y="23"/>
                  </a:cubicBezTo>
                  <a:cubicBezTo>
                    <a:pt x="7940" y="24"/>
                    <a:pt x="7905" y="27"/>
                    <a:pt x="7957" y="28"/>
                  </a:cubicBezTo>
                  <a:cubicBezTo>
                    <a:pt x="8015" y="26"/>
                    <a:pt x="7939" y="25"/>
                    <a:pt x="7998" y="25"/>
                  </a:cubicBezTo>
                  <a:cubicBezTo>
                    <a:pt x="8001" y="25"/>
                    <a:pt x="8005" y="25"/>
                    <a:pt x="8003" y="26"/>
                  </a:cubicBezTo>
                  <a:cubicBezTo>
                    <a:pt x="8029" y="24"/>
                    <a:pt x="8034" y="26"/>
                    <a:pt x="8066" y="25"/>
                  </a:cubicBezTo>
                  <a:lnTo>
                    <a:pt x="8059" y="25"/>
                  </a:lnTo>
                  <a:cubicBezTo>
                    <a:pt x="8099" y="27"/>
                    <a:pt x="8103" y="24"/>
                    <a:pt x="8137" y="26"/>
                  </a:cubicBezTo>
                  <a:cubicBezTo>
                    <a:pt x="8123" y="24"/>
                    <a:pt x="8160" y="24"/>
                    <a:pt x="8182" y="23"/>
                  </a:cubicBezTo>
                  <a:cubicBezTo>
                    <a:pt x="8147" y="22"/>
                    <a:pt x="8128" y="19"/>
                    <a:pt x="8059" y="19"/>
                  </a:cubicBezTo>
                  <a:cubicBezTo>
                    <a:pt x="8050" y="20"/>
                    <a:pt x="8055" y="21"/>
                    <a:pt x="8027" y="22"/>
                  </a:cubicBezTo>
                  <a:lnTo>
                    <a:pt x="8072" y="22"/>
                  </a:lnTo>
                  <a:lnTo>
                    <a:pt x="8046" y="23"/>
                  </a:lnTo>
                  <a:lnTo>
                    <a:pt x="8003" y="22"/>
                  </a:lnTo>
                  <a:cubicBezTo>
                    <a:pt x="8058" y="21"/>
                    <a:pt x="8033" y="19"/>
                    <a:pt x="8056" y="17"/>
                  </a:cubicBezTo>
                  <a:cubicBezTo>
                    <a:pt x="8106" y="18"/>
                    <a:pt x="8097" y="17"/>
                    <a:pt x="8128" y="18"/>
                  </a:cubicBezTo>
                  <a:cubicBezTo>
                    <a:pt x="8125" y="20"/>
                    <a:pt x="8225" y="23"/>
                    <a:pt x="8282" y="24"/>
                  </a:cubicBezTo>
                  <a:lnTo>
                    <a:pt x="8255" y="24"/>
                  </a:lnTo>
                  <a:cubicBezTo>
                    <a:pt x="8214" y="25"/>
                    <a:pt x="8284" y="26"/>
                    <a:pt x="8286" y="27"/>
                  </a:cubicBezTo>
                  <a:lnTo>
                    <a:pt x="8316" y="26"/>
                  </a:lnTo>
                  <a:cubicBezTo>
                    <a:pt x="8310" y="26"/>
                    <a:pt x="8302" y="27"/>
                    <a:pt x="8315" y="27"/>
                  </a:cubicBezTo>
                  <a:cubicBezTo>
                    <a:pt x="8357" y="27"/>
                    <a:pt x="8354" y="25"/>
                    <a:pt x="8395" y="24"/>
                  </a:cubicBezTo>
                  <a:cubicBezTo>
                    <a:pt x="8398" y="26"/>
                    <a:pt x="8364" y="27"/>
                    <a:pt x="8389" y="28"/>
                  </a:cubicBezTo>
                  <a:cubicBezTo>
                    <a:pt x="8398" y="30"/>
                    <a:pt x="8426" y="33"/>
                    <a:pt x="8481" y="32"/>
                  </a:cubicBezTo>
                  <a:cubicBezTo>
                    <a:pt x="8485" y="31"/>
                    <a:pt x="8499" y="31"/>
                    <a:pt x="8515" y="31"/>
                  </a:cubicBezTo>
                  <a:lnTo>
                    <a:pt x="8509" y="31"/>
                  </a:lnTo>
                  <a:lnTo>
                    <a:pt x="8545" y="33"/>
                  </a:lnTo>
                  <a:cubicBezTo>
                    <a:pt x="8514" y="35"/>
                    <a:pt x="8483" y="32"/>
                    <a:pt x="8452" y="34"/>
                  </a:cubicBezTo>
                  <a:lnTo>
                    <a:pt x="8449" y="36"/>
                  </a:lnTo>
                  <a:cubicBezTo>
                    <a:pt x="8425" y="36"/>
                    <a:pt x="8392" y="36"/>
                    <a:pt x="8377" y="37"/>
                  </a:cubicBezTo>
                  <a:cubicBezTo>
                    <a:pt x="8414" y="38"/>
                    <a:pt x="8422" y="37"/>
                    <a:pt x="8463" y="37"/>
                  </a:cubicBezTo>
                  <a:cubicBezTo>
                    <a:pt x="8469" y="39"/>
                    <a:pt x="8440" y="39"/>
                    <a:pt x="8435" y="39"/>
                  </a:cubicBezTo>
                  <a:lnTo>
                    <a:pt x="8441" y="38"/>
                  </a:lnTo>
                  <a:cubicBezTo>
                    <a:pt x="8392" y="36"/>
                    <a:pt x="8368" y="40"/>
                    <a:pt x="8307" y="39"/>
                  </a:cubicBezTo>
                  <a:cubicBezTo>
                    <a:pt x="8297" y="39"/>
                    <a:pt x="8303" y="39"/>
                    <a:pt x="8305" y="38"/>
                  </a:cubicBezTo>
                  <a:cubicBezTo>
                    <a:pt x="8256" y="40"/>
                    <a:pt x="8207" y="37"/>
                    <a:pt x="8159" y="39"/>
                  </a:cubicBezTo>
                  <a:lnTo>
                    <a:pt x="8175" y="38"/>
                  </a:lnTo>
                  <a:lnTo>
                    <a:pt x="8013" y="42"/>
                  </a:lnTo>
                  <a:lnTo>
                    <a:pt x="8013" y="43"/>
                  </a:lnTo>
                  <a:cubicBezTo>
                    <a:pt x="8020" y="44"/>
                    <a:pt x="7996" y="44"/>
                    <a:pt x="7983" y="43"/>
                  </a:cubicBezTo>
                  <a:lnTo>
                    <a:pt x="7983" y="43"/>
                  </a:lnTo>
                  <a:lnTo>
                    <a:pt x="7895" y="45"/>
                  </a:lnTo>
                  <a:cubicBezTo>
                    <a:pt x="7903" y="46"/>
                    <a:pt x="7913" y="46"/>
                    <a:pt x="7925" y="47"/>
                  </a:cubicBezTo>
                  <a:cubicBezTo>
                    <a:pt x="7935" y="46"/>
                    <a:pt x="7994" y="47"/>
                    <a:pt x="7986" y="45"/>
                  </a:cubicBezTo>
                  <a:cubicBezTo>
                    <a:pt x="8013" y="46"/>
                    <a:pt x="8057" y="44"/>
                    <a:pt x="8077" y="45"/>
                  </a:cubicBezTo>
                  <a:cubicBezTo>
                    <a:pt x="8041" y="44"/>
                    <a:pt x="8102" y="43"/>
                    <a:pt x="8109" y="42"/>
                  </a:cubicBezTo>
                  <a:cubicBezTo>
                    <a:pt x="8121" y="44"/>
                    <a:pt x="8163" y="42"/>
                    <a:pt x="8158" y="44"/>
                  </a:cubicBezTo>
                  <a:cubicBezTo>
                    <a:pt x="8165" y="45"/>
                    <a:pt x="8140" y="43"/>
                    <a:pt x="8125" y="44"/>
                  </a:cubicBezTo>
                  <a:cubicBezTo>
                    <a:pt x="8086" y="46"/>
                    <a:pt x="8194" y="46"/>
                    <a:pt x="8147" y="47"/>
                  </a:cubicBezTo>
                  <a:cubicBezTo>
                    <a:pt x="8207" y="46"/>
                    <a:pt x="8287" y="47"/>
                    <a:pt x="8349" y="46"/>
                  </a:cubicBezTo>
                  <a:lnTo>
                    <a:pt x="8314" y="45"/>
                  </a:lnTo>
                  <a:cubicBezTo>
                    <a:pt x="8342" y="46"/>
                    <a:pt x="8408" y="46"/>
                    <a:pt x="8413" y="47"/>
                  </a:cubicBezTo>
                  <a:lnTo>
                    <a:pt x="8342" y="47"/>
                  </a:lnTo>
                  <a:cubicBezTo>
                    <a:pt x="8340" y="49"/>
                    <a:pt x="8405" y="47"/>
                    <a:pt x="8408" y="48"/>
                  </a:cubicBezTo>
                  <a:lnTo>
                    <a:pt x="8484" y="45"/>
                  </a:lnTo>
                  <a:lnTo>
                    <a:pt x="8451" y="45"/>
                  </a:lnTo>
                  <a:cubicBezTo>
                    <a:pt x="8472" y="44"/>
                    <a:pt x="8542" y="46"/>
                    <a:pt x="8594" y="47"/>
                  </a:cubicBezTo>
                  <a:cubicBezTo>
                    <a:pt x="8564" y="49"/>
                    <a:pt x="8516" y="46"/>
                    <a:pt x="8461" y="47"/>
                  </a:cubicBezTo>
                  <a:cubicBezTo>
                    <a:pt x="8421" y="48"/>
                    <a:pt x="8485" y="50"/>
                    <a:pt x="8448" y="50"/>
                  </a:cubicBezTo>
                  <a:cubicBezTo>
                    <a:pt x="8458" y="51"/>
                    <a:pt x="8482" y="51"/>
                    <a:pt x="8494" y="50"/>
                  </a:cubicBezTo>
                  <a:lnTo>
                    <a:pt x="8509" y="51"/>
                  </a:lnTo>
                  <a:cubicBezTo>
                    <a:pt x="8475" y="53"/>
                    <a:pt x="8400" y="52"/>
                    <a:pt x="8350" y="54"/>
                  </a:cubicBezTo>
                  <a:cubicBezTo>
                    <a:pt x="8355" y="54"/>
                    <a:pt x="8359" y="54"/>
                    <a:pt x="8360" y="54"/>
                  </a:cubicBezTo>
                  <a:cubicBezTo>
                    <a:pt x="8321" y="52"/>
                    <a:pt x="8282" y="52"/>
                    <a:pt x="8245" y="52"/>
                  </a:cubicBezTo>
                  <a:cubicBezTo>
                    <a:pt x="8265" y="53"/>
                    <a:pt x="8273" y="53"/>
                    <a:pt x="8284" y="53"/>
                  </a:cubicBezTo>
                  <a:cubicBezTo>
                    <a:pt x="8285" y="53"/>
                    <a:pt x="8250" y="53"/>
                    <a:pt x="8236" y="54"/>
                  </a:cubicBezTo>
                  <a:cubicBezTo>
                    <a:pt x="8271" y="55"/>
                    <a:pt x="8243" y="56"/>
                    <a:pt x="8265" y="56"/>
                  </a:cubicBezTo>
                  <a:cubicBezTo>
                    <a:pt x="8242" y="57"/>
                    <a:pt x="8224" y="56"/>
                    <a:pt x="8196" y="56"/>
                  </a:cubicBezTo>
                  <a:cubicBezTo>
                    <a:pt x="8182" y="55"/>
                    <a:pt x="8208" y="55"/>
                    <a:pt x="8205" y="53"/>
                  </a:cubicBezTo>
                  <a:cubicBezTo>
                    <a:pt x="8177" y="54"/>
                    <a:pt x="8164" y="51"/>
                    <a:pt x="8122" y="52"/>
                  </a:cubicBezTo>
                  <a:cubicBezTo>
                    <a:pt x="8177" y="53"/>
                    <a:pt x="8107" y="55"/>
                    <a:pt x="8088" y="56"/>
                  </a:cubicBezTo>
                  <a:lnTo>
                    <a:pt x="8097" y="56"/>
                  </a:lnTo>
                  <a:cubicBezTo>
                    <a:pt x="8080" y="57"/>
                    <a:pt x="8065" y="57"/>
                    <a:pt x="8053" y="56"/>
                  </a:cubicBezTo>
                  <a:cubicBezTo>
                    <a:pt x="8075" y="55"/>
                    <a:pt x="8097" y="56"/>
                    <a:pt x="8091" y="54"/>
                  </a:cubicBezTo>
                  <a:cubicBezTo>
                    <a:pt x="8076" y="54"/>
                    <a:pt x="8061" y="54"/>
                    <a:pt x="8044" y="54"/>
                  </a:cubicBezTo>
                  <a:lnTo>
                    <a:pt x="8059" y="53"/>
                  </a:lnTo>
                  <a:lnTo>
                    <a:pt x="7985" y="53"/>
                  </a:lnTo>
                  <a:cubicBezTo>
                    <a:pt x="7973" y="55"/>
                    <a:pt x="7953" y="56"/>
                    <a:pt x="7943" y="58"/>
                  </a:cubicBezTo>
                  <a:cubicBezTo>
                    <a:pt x="7925" y="57"/>
                    <a:pt x="7900" y="58"/>
                    <a:pt x="7883" y="58"/>
                  </a:cubicBezTo>
                  <a:lnTo>
                    <a:pt x="7891" y="58"/>
                  </a:lnTo>
                  <a:cubicBezTo>
                    <a:pt x="7858" y="56"/>
                    <a:pt x="7785" y="57"/>
                    <a:pt x="7779" y="58"/>
                  </a:cubicBezTo>
                  <a:cubicBezTo>
                    <a:pt x="7755" y="57"/>
                    <a:pt x="7945" y="51"/>
                    <a:pt x="7779" y="52"/>
                  </a:cubicBezTo>
                  <a:cubicBezTo>
                    <a:pt x="7715" y="51"/>
                    <a:pt x="7739" y="55"/>
                    <a:pt x="7703" y="57"/>
                  </a:cubicBezTo>
                  <a:cubicBezTo>
                    <a:pt x="7703" y="57"/>
                    <a:pt x="7705" y="56"/>
                    <a:pt x="7702" y="56"/>
                  </a:cubicBezTo>
                  <a:cubicBezTo>
                    <a:pt x="7674" y="55"/>
                    <a:pt x="7671" y="57"/>
                    <a:pt x="7648" y="57"/>
                  </a:cubicBezTo>
                  <a:cubicBezTo>
                    <a:pt x="7665" y="58"/>
                    <a:pt x="7689" y="58"/>
                    <a:pt x="7697" y="58"/>
                  </a:cubicBezTo>
                  <a:cubicBezTo>
                    <a:pt x="7688" y="59"/>
                    <a:pt x="7639" y="57"/>
                    <a:pt x="7618" y="59"/>
                  </a:cubicBezTo>
                  <a:cubicBezTo>
                    <a:pt x="7646" y="56"/>
                    <a:pt x="7565" y="57"/>
                    <a:pt x="7586" y="56"/>
                  </a:cubicBezTo>
                  <a:cubicBezTo>
                    <a:pt x="7531" y="54"/>
                    <a:pt x="7472" y="56"/>
                    <a:pt x="7443" y="58"/>
                  </a:cubicBezTo>
                  <a:cubicBezTo>
                    <a:pt x="7406" y="55"/>
                    <a:pt x="7378" y="58"/>
                    <a:pt x="7317" y="56"/>
                  </a:cubicBezTo>
                  <a:cubicBezTo>
                    <a:pt x="7327" y="56"/>
                    <a:pt x="7343" y="56"/>
                    <a:pt x="7356" y="56"/>
                  </a:cubicBezTo>
                  <a:cubicBezTo>
                    <a:pt x="7391" y="55"/>
                    <a:pt x="7294" y="55"/>
                    <a:pt x="7347" y="54"/>
                  </a:cubicBezTo>
                  <a:cubicBezTo>
                    <a:pt x="7335" y="54"/>
                    <a:pt x="7346" y="55"/>
                    <a:pt x="7358" y="54"/>
                  </a:cubicBezTo>
                  <a:cubicBezTo>
                    <a:pt x="7378" y="54"/>
                    <a:pt x="7397" y="53"/>
                    <a:pt x="7392" y="52"/>
                  </a:cubicBezTo>
                  <a:lnTo>
                    <a:pt x="7343" y="51"/>
                  </a:lnTo>
                  <a:lnTo>
                    <a:pt x="7360" y="50"/>
                  </a:lnTo>
                  <a:lnTo>
                    <a:pt x="7285" y="47"/>
                  </a:lnTo>
                  <a:cubicBezTo>
                    <a:pt x="7283" y="48"/>
                    <a:pt x="7290" y="48"/>
                    <a:pt x="7294" y="49"/>
                  </a:cubicBezTo>
                  <a:cubicBezTo>
                    <a:pt x="7207" y="47"/>
                    <a:pt x="7107" y="48"/>
                    <a:pt x="7031" y="48"/>
                  </a:cubicBezTo>
                  <a:cubicBezTo>
                    <a:pt x="7017" y="53"/>
                    <a:pt x="6844" y="50"/>
                    <a:pt x="6782" y="53"/>
                  </a:cubicBezTo>
                  <a:cubicBezTo>
                    <a:pt x="6799" y="52"/>
                    <a:pt x="6808" y="49"/>
                    <a:pt x="6798" y="48"/>
                  </a:cubicBezTo>
                  <a:cubicBezTo>
                    <a:pt x="6811" y="47"/>
                    <a:pt x="6840" y="45"/>
                    <a:pt x="6871" y="46"/>
                  </a:cubicBezTo>
                  <a:cubicBezTo>
                    <a:pt x="6876" y="47"/>
                    <a:pt x="6914" y="48"/>
                    <a:pt x="6889" y="49"/>
                  </a:cubicBezTo>
                  <a:cubicBezTo>
                    <a:pt x="6975" y="48"/>
                    <a:pt x="6878" y="46"/>
                    <a:pt x="6903" y="44"/>
                  </a:cubicBezTo>
                  <a:cubicBezTo>
                    <a:pt x="6808" y="44"/>
                    <a:pt x="6752" y="48"/>
                    <a:pt x="6692" y="49"/>
                  </a:cubicBezTo>
                  <a:lnTo>
                    <a:pt x="6690" y="48"/>
                  </a:lnTo>
                  <a:lnTo>
                    <a:pt x="6645" y="49"/>
                  </a:lnTo>
                  <a:cubicBezTo>
                    <a:pt x="6682" y="50"/>
                    <a:pt x="6680" y="53"/>
                    <a:pt x="6632" y="52"/>
                  </a:cubicBezTo>
                  <a:lnTo>
                    <a:pt x="6638" y="52"/>
                  </a:lnTo>
                  <a:cubicBezTo>
                    <a:pt x="6611" y="50"/>
                    <a:pt x="6554" y="52"/>
                    <a:pt x="6511" y="51"/>
                  </a:cubicBezTo>
                  <a:lnTo>
                    <a:pt x="6483" y="53"/>
                  </a:lnTo>
                  <a:cubicBezTo>
                    <a:pt x="6440" y="53"/>
                    <a:pt x="6438" y="50"/>
                    <a:pt x="6424" y="48"/>
                  </a:cubicBezTo>
                  <a:cubicBezTo>
                    <a:pt x="6357" y="47"/>
                    <a:pt x="6319" y="50"/>
                    <a:pt x="6271" y="52"/>
                  </a:cubicBezTo>
                  <a:cubicBezTo>
                    <a:pt x="6250" y="50"/>
                    <a:pt x="6150" y="50"/>
                    <a:pt x="6203" y="48"/>
                  </a:cubicBezTo>
                  <a:cubicBezTo>
                    <a:pt x="6142" y="49"/>
                    <a:pt x="6154" y="57"/>
                    <a:pt x="6051" y="53"/>
                  </a:cubicBezTo>
                  <a:lnTo>
                    <a:pt x="6078" y="51"/>
                  </a:lnTo>
                  <a:cubicBezTo>
                    <a:pt x="5979" y="52"/>
                    <a:pt x="5838" y="54"/>
                    <a:pt x="5792" y="53"/>
                  </a:cubicBezTo>
                  <a:cubicBezTo>
                    <a:pt x="5829" y="48"/>
                    <a:pt x="5669" y="48"/>
                    <a:pt x="5651" y="43"/>
                  </a:cubicBezTo>
                  <a:cubicBezTo>
                    <a:pt x="5656" y="44"/>
                    <a:pt x="5619" y="44"/>
                    <a:pt x="5613" y="45"/>
                  </a:cubicBezTo>
                  <a:cubicBezTo>
                    <a:pt x="5605" y="44"/>
                    <a:pt x="5592" y="44"/>
                    <a:pt x="5577" y="45"/>
                  </a:cubicBezTo>
                  <a:cubicBezTo>
                    <a:pt x="5616" y="46"/>
                    <a:pt x="5550" y="50"/>
                    <a:pt x="5624" y="48"/>
                  </a:cubicBezTo>
                  <a:cubicBezTo>
                    <a:pt x="5587" y="51"/>
                    <a:pt x="5539" y="54"/>
                    <a:pt x="5457" y="54"/>
                  </a:cubicBezTo>
                  <a:lnTo>
                    <a:pt x="5458" y="52"/>
                  </a:lnTo>
                  <a:lnTo>
                    <a:pt x="5523" y="52"/>
                  </a:lnTo>
                  <a:cubicBezTo>
                    <a:pt x="5516" y="51"/>
                    <a:pt x="5549" y="51"/>
                    <a:pt x="5563" y="50"/>
                  </a:cubicBezTo>
                  <a:cubicBezTo>
                    <a:pt x="5443" y="49"/>
                    <a:pt x="5579" y="45"/>
                    <a:pt x="5456" y="46"/>
                  </a:cubicBezTo>
                  <a:cubicBezTo>
                    <a:pt x="5444" y="47"/>
                    <a:pt x="5452" y="46"/>
                    <a:pt x="5420" y="47"/>
                  </a:cubicBezTo>
                  <a:cubicBezTo>
                    <a:pt x="5435" y="47"/>
                    <a:pt x="5437" y="46"/>
                    <a:pt x="5413" y="45"/>
                  </a:cubicBezTo>
                  <a:lnTo>
                    <a:pt x="5390" y="47"/>
                  </a:lnTo>
                  <a:cubicBezTo>
                    <a:pt x="5347" y="44"/>
                    <a:pt x="5461" y="45"/>
                    <a:pt x="5424" y="42"/>
                  </a:cubicBezTo>
                  <a:cubicBezTo>
                    <a:pt x="5472" y="41"/>
                    <a:pt x="5554" y="40"/>
                    <a:pt x="5539" y="37"/>
                  </a:cubicBezTo>
                  <a:cubicBezTo>
                    <a:pt x="5461" y="36"/>
                    <a:pt x="5469" y="42"/>
                    <a:pt x="5388" y="41"/>
                  </a:cubicBezTo>
                  <a:lnTo>
                    <a:pt x="5379" y="40"/>
                  </a:lnTo>
                  <a:cubicBezTo>
                    <a:pt x="5351" y="41"/>
                    <a:pt x="5346" y="43"/>
                    <a:pt x="5330" y="44"/>
                  </a:cubicBezTo>
                  <a:cubicBezTo>
                    <a:pt x="5329" y="43"/>
                    <a:pt x="5322" y="43"/>
                    <a:pt x="5303" y="42"/>
                  </a:cubicBezTo>
                  <a:cubicBezTo>
                    <a:pt x="5255" y="45"/>
                    <a:pt x="5223" y="46"/>
                    <a:pt x="5179" y="49"/>
                  </a:cubicBezTo>
                  <a:cubicBezTo>
                    <a:pt x="5297" y="46"/>
                    <a:pt x="5280" y="51"/>
                    <a:pt x="5402" y="49"/>
                  </a:cubicBezTo>
                  <a:cubicBezTo>
                    <a:pt x="5383" y="49"/>
                    <a:pt x="5297" y="50"/>
                    <a:pt x="5292" y="53"/>
                  </a:cubicBezTo>
                  <a:lnTo>
                    <a:pt x="5293" y="51"/>
                  </a:lnTo>
                  <a:cubicBezTo>
                    <a:pt x="5253" y="52"/>
                    <a:pt x="5214" y="53"/>
                    <a:pt x="5164" y="53"/>
                  </a:cubicBezTo>
                  <a:lnTo>
                    <a:pt x="5194" y="51"/>
                  </a:lnTo>
                  <a:cubicBezTo>
                    <a:pt x="5128" y="53"/>
                    <a:pt x="5084" y="48"/>
                    <a:pt x="5032" y="52"/>
                  </a:cubicBezTo>
                  <a:cubicBezTo>
                    <a:pt x="5051" y="52"/>
                    <a:pt x="5065" y="52"/>
                    <a:pt x="5077" y="52"/>
                  </a:cubicBezTo>
                  <a:cubicBezTo>
                    <a:pt x="5043" y="53"/>
                    <a:pt x="5000" y="52"/>
                    <a:pt x="4963" y="52"/>
                  </a:cubicBezTo>
                  <a:lnTo>
                    <a:pt x="4887" y="56"/>
                  </a:lnTo>
                  <a:cubicBezTo>
                    <a:pt x="4887" y="55"/>
                    <a:pt x="4839" y="55"/>
                    <a:pt x="4862" y="53"/>
                  </a:cubicBezTo>
                  <a:cubicBezTo>
                    <a:pt x="4807" y="51"/>
                    <a:pt x="4781" y="55"/>
                    <a:pt x="4749" y="55"/>
                  </a:cubicBezTo>
                  <a:cubicBezTo>
                    <a:pt x="4693" y="53"/>
                    <a:pt x="4798" y="54"/>
                    <a:pt x="4804" y="51"/>
                  </a:cubicBezTo>
                  <a:cubicBezTo>
                    <a:pt x="4726" y="50"/>
                    <a:pt x="4644" y="51"/>
                    <a:pt x="4600" y="53"/>
                  </a:cubicBezTo>
                  <a:cubicBezTo>
                    <a:pt x="4616" y="54"/>
                    <a:pt x="4623" y="54"/>
                    <a:pt x="4623" y="55"/>
                  </a:cubicBezTo>
                  <a:cubicBezTo>
                    <a:pt x="4620" y="54"/>
                    <a:pt x="4589" y="54"/>
                    <a:pt x="4572" y="54"/>
                  </a:cubicBezTo>
                  <a:lnTo>
                    <a:pt x="4560" y="55"/>
                  </a:lnTo>
                  <a:cubicBezTo>
                    <a:pt x="4530" y="55"/>
                    <a:pt x="4535" y="54"/>
                    <a:pt x="4559" y="53"/>
                  </a:cubicBezTo>
                  <a:cubicBezTo>
                    <a:pt x="4532" y="52"/>
                    <a:pt x="4498" y="55"/>
                    <a:pt x="4470" y="53"/>
                  </a:cubicBezTo>
                  <a:cubicBezTo>
                    <a:pt x="4517" y="52"/>
                    <a:pt x="4578" y="53"/>
                    <a:pt x="4602" y="52"/>
                  </a:cubicBezTo>
                  <a:cubicBezTo>
                    <a:pt x="4503" y="53"/>
                    <a:pt x="4503" y="48"/>
                    <a:pt x="4377" y="50"/>
                  </a:cubicBezTo>
                  <a:cubicBezTo>
                    <a:pt x="4375" y="49"/>
                    <a:pt x="4397" y="48"/>
                    <a:pt x="4372" y="48"/>
                  </a:cubicBezTo>
                  <a:cubicBezTo>
                    <a:pt x="4316" y="48"/>
                    <a:pt x="4358" y="51"/>
                    <a:pt x="4340" y="52"/>
                  </a:cubicBezTo>
                  <a:cubicBezTo>
                    <a:pt x="4383" y="51"/>
                    <a:pt x="4404" y="52"/>
                    <a:pt x="4429" y="54"/>
                  </a:cubicBezTo>
                  <a:lnTo>
                    <a:pt x="4417" y="55"/>
                  </a:lnTo>
                  <a:cubicBezTo>
                    <a:pt x="4415" y="54"/>
                    <a:pt x="4388" y="54"/>
                    <a:pt x="4380" y="54"/>
                  </a:cubicBezTo>
                  <a:lnTo>
                    <a:pt x="4373" y="56"/>
                  </a:lnTo>
                  <a:cubicBezTo>
                    <a:pt x="4376" y="54"/>
                    <a:pt x="4333" y="52"/>
                    <a:pt x="4299" y="53"/>
                  </a:cubicBezTo>
                  <a:cubicBezTo>
                    <a:pt x="4333" y="54"/>
                    <a:pt x="4324" y="54"/>
                    <a:pt x="4334" y="57"/>
                  </a:cubicBezTo>
                  <a:cubicBezTo>
                    <a:pt x="4286" y="60"/>
                    <a:pt x="4279" y="55"/>
                    <a:pt x="4226" y="58"/>
                  </a:cubicBezTo>
                  <a:cubicBezTo>
                    <a:pt x="4230" y="57"/>
                    <a:pt x="4277" y="56"/>
                    <a:pt x="4236" y="56"/>
                  </a:cubicBezTo>
                  <a:cubicBezTo>
                    <a:pt x="4203" y="56"/>
                    <a:pt x="4207" y="57"/>
                    <a:pt x="4184" y="58"/>
                  </a:cubicBezTo>
                  <a:cubicBezTo>
                    <a:pt x="4210" y="56"/>
                    <a:pt x="4203" y="54"/>
                    <a:pt x="4231" y="52"/>
                  </a:cubicBezTo>
                  <a:cubicBezTo>
                    <a:pt x="4290" y="52"/>
                    <a:pt x="4255" y="52"/>
                    <a:pt x="4313" y="51"/>
                  </a:cubicBezTo>
                  <a:lnTo>
                    <a:pt x="4264" y="49"/>
                  </a:lnTo>
                  <a:cubicBezTo>
                    <a:pt x="4314" y="49"/>
                    <a:pt x="4301" y="47"/>
                    <a:pt x="4305" y="46"/>
                  </a:cubicBezTo>
                  <a:cubicBezTo>
                    <a:pt x="4218" y="44"/>
                    <a:pt x="4240" y="49"/>
                    <a:pt x="4184" y="49"/>
                  </a:cubicBezTo>
                  <a:cubicBezTo>
                    <a:pt x="4157" y="50"/>
                    <a:pt x="4236" y="49"/>
                    <a:pt x="4194" y="51"/>
                  </a:cubicBezTo>
                  <a:cubicBezTo>
                    <a:pt x="4142" y="50"/>
                    <a:pt x="4182" y="52"/>
                    <a:pt x="4124" y="53"/>
                  </a:cubicBezTo>
                  <a:lnTo>
                    <a:pt x="4134" y="52"/>
                  </a:lnTo>
                  <a:cubicBezTo>
                    <a:pt x="4116" y="51"/>
                    <a:pt x="4099" y="52"/>
                    <a:pt x="4078" y="53"/>
                  </a:cubicBezTo>
                  <a:cubicBezTo>
                    <a:pt x="4055" y="53"/>
                    <a:pt x="4104" y="60"/>
                    <a:pt x="4010" y="60"/>
                  </a:cubicBezTo>
                  <a:cubicBezTo>
                    <a:pt x="4015" y="60"/>
                    <a:pt x="4017" y="59"/>
                    <a:pt x="4017" y="59"/>
                  </a:cubicBezTo>
                  <a:lnTo>
                    <a:pt x="4108" y="41"/>
                  </a:lnTo>
                  <a:cubicBezTo>
                    <a:pt x="4013" y="41"/>
                    <a:pt x="3904" y="41"/>
                    <a:pt x="3795" y="40"/>
                  </a:cubicBezTo>
                  <a:cubicBezTo>
                    <a:pt x="3769" y="37"/>
                    <a:pt x="3873" y="37"/>
                    <a:pt x="3866" y="36"/>
                  </a:cubicBezTo>
                  <a:lnTo>
                    <a:pt x="3916" y="36"/>
                  </a:lnTo>
                  <a:cubicBezTo>
                    <a:pt x="3913" y="38"/>
                    <a:pt x="3812" y="37"/>
                    <a:pt x="3857" y="39"/>
                  </a:cubicBezTo>
                  <a:cubicBezTo>
                    <a:pt x="3945" y="38"/>
                    <a:pt x="3985" y="40"/>
                    <a:pt x="4068" y="37"/>
                  </a:cubicBezTo>
                  <a:cubicBezTo>
                    <a:pt x="4042" y="33"/>
                    <a:pt x="3958" y="37"/>
                    <a:pt x="3904" y="35"/>
                  </a:cubicBezTo>
                  <a:cubicBezTo>
                    <a:pt x="3927" y="35"/>
                    <a:pt x="3946" y="35"/>
                    <a:pt x="3965" y="34"/>
                  </a:cubicBezTo>
                  <a:lnTo>
                    <a:pt x="3801" y="33"/>
                  </a:lnTo>
                  <a:lnTo>
                    <a:pt x="3788" y="34"/>
                  </a:lnTo>
                  <a:lnTo>
                    <a:pt x="3858" y="34"/>
                  </a:lnTo>
                  <a:cubicBezTo>
                    <a:pt x="3806" y="34"/>
                    <a:pt x="3762" y="36"/>
                    <a:pt x="3758" y="39"/>
                  </a:cubicBezTo>
                  <a:lnTo>
                    <a:pt x="3768" y="39"/>
                  </a:lnTo>
                  <a:lnTo>
                    <a:pt x="3749" y="40"/>
                  </a:lnTo>
                  <a:lnTo>
                    <a:pt x="3713" y="39"/>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315" name="Freeform 64"/>
            <p:cNvSpPr>
              <a:spLocks/>
            </p:cNvSpPr>
            <p:nvPr/>
          </p:nvSpPr>
          <p:spPr bwMode="invGray">
            <a:xfrm>
              <a:off x="12117388" y="2779713"/>
              <a:ext cx="127000" cy="4762"/>
            </a:xfrm>
            <a:custGeom>
              <a:avLst/>
              <a:gdLst>
                <a:gd name="T0" fmla="*/ 19 w 66"/>
                <a:gd name="T1" fmla="*/ 2 h 2"/>
                <a:gd name="T2" fmla="*/ 19 w 66"/>
                <a:gd name="T3" fmla="*/ 2 h 2"/>
                <a:gd name="T4" fmla="*/ 60 w 66"/>
                <a:gd name="T5" fmla="*/ 0 h 2"/>
                <a:gd name="T6" fmla="*/ 19 w 66"/>
                <a:gd name="T7" fmla="*/ 2 h 2"/>
              </a:gdLst>
              <a:ahLst/>
              <a:cxnLst>
                <a:cxn ang="0">
                  <a:pos x="T0" y="T1"/>
                </a:cxn>
                <a:cxn ang="0">
                  <a:pos x="T2" y="T3"/>
                </a:cxn>
                <a:cxn ang="0">
                  <a:pos x="T4" y="T5"/>
                </a:cxn>
                <a:cxn ang="0">
                  <a:pos x="T6" y="T7"/>
                </a:cxn>
              </a:cxnLst>
              <a:rect l="0" t="0" r="r" b="b"/>
              <a:pathLst>
                <a:path w="66" h="2">
                  <a:moveTo>
                    <a:pt x="19" y="2"/>
                  </a:moveTo>
                  <a:lnTo>
                    <a:pt x="19" y="2"/>
                  </a:lnTo>
                  <a:cubicBezTo>
                    <a:pt x="33" y="2"/>
                    <a:pt x="66" y="2"/>
                    <a:pt x="60" y="0"/>
                  </a:cubicBezTo>
                  <a:cubicBezTo>
                    <a:pt x="60" y="2"/>
                    <a:pt x="0" y="0"/>
                    <a:pt x="19" y="2"/>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316" name="Freeform 65"/>
            <p:cNvSpPr>
              <a:spLocks/>
            </p:cNvSpPr>
            <p:nvPr/>
          </p:nvSpPr>
          <p:spPr bwMode="invGray">
            <a:xfrm>
              <a:off x="12182475" y="2787650"/>
              <a:ext cx="79375" cy="1587"/>
            </a:xfrm>
            <a:custGeom>
              <a:avLst/>
              <a:gdLst>
                <a:gd name="T0" fmla="*/ 25 w 41"/>
                <a:gd name="T1" fmla="*/ 1 h 1"/>
                <a:gd name="T2" fmla="*/ 25 w 41"/>
                <a:gd name="T3" fmla="*/ 1 h 1"/>
                <a:gd name="T4" fmla="*/ 41 w 41"/>
                <a:gd name="T5" fmla="*/ 0 h 1"/>
                <a:gd name="T6" fmla="*/ 0 w 41"/>
                <a:gd name="T7" fmla="*/ 0 h 1"/>
                <a:gd name="T8" fmla="*/ 25 w 41"/>
                <a:gd name="T9" fmla="*/ 1 h 1"/>
              </a:gdLst>
              <a:ahLst/>
              <a:cxnLst>
                <a:cxn ang="0">
                  <a:pos x="T0" y="T1"/>
                </a:cxn>
                <a:cxn ang="0">
                  <a:pos x="T2" y="T3"/>
                </a:cxn>
                <a:cxn ang="0">
                  <a:pos x="T4" y="T5"/>
                </a:cxn>
                <a:cxn ang="0">
                  <a:pos x="T6" y="T7"/>
                </a:cxn>
                <a:cxn ang="0">
                  <a:pos x="T8" y="T9"/>
                </a:cxn>
              </a:cxnLst>
              <a:rect l="0" t="0" r="r" b="b"/>
              <a:pathLst>
                <a:path w="41" h="1">
                  <a:moveTo>
                    <a:pt x="25" y="1"/>
                  </a:moveTo>
                  <a:lnTo>
                    <a:pt x="25" y="1"/>
                  </a:lnTo>
                  <a:cubicBezTo>
                    <a:pt x="27" y="1"/>
                    <a:pt x="26" y="0"/>
                    <a:pt x="41" y="0"/>
                  </a:cubicBezTo>
                  <a:lnTo>
                    <a:pt x="0" y="0"/>
                  </a:lnTo>
                  <a:lnTo>
                    <a:pt x="25" y="1"/>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317" name="Freeform 66"/>
            <p:cNvSpPr>
              <a:spLocks/>
            </p:cNvSpPr>
            <p:nvPr/>
          </p:nvSpPr>
          <p:spPr bwMode="invGray">
            <a:xfrm>
              <a:off x="12307888" y="2809875"/>
              <a:ext cx="249238" cy="15875"/>
            </a:xfrm>
            <a:custGeom>
              <a:avLst/>
              <a:gdLst>
                <a:gd name="T0" fmla="*/ 2 w 130"/>
                <a:gd name="T1" fmla="*/ 3 h 7"/>
                <a:gd name="T2" fmla="*/ 2 w 130"/>
                <a:gd name="T3" fmla="*/ 3 h 7"/>
                <a:gd name="T4" fmla="*/ 70 w 130"/>
                <a:gd name="T5" fmla="*/ 2 h 7"/>
                <a:gd name="T6" fmla="*/ 0 w 130"/>
                <a:gd name="T7" fmla="*/ 6 h 7"/>
                <a:gd name="T8" fmla="*/ 130 w 130"/>
                <a:gd name="T9" fmla="*/ 4 h 7"/>
                <a:gd name="T10" fmla="*/ 2 w 130"/>
                <a:gd name="T11" fmla="*/ 3 h 7"/>
              </a:gdLst>
              <a:ahLst/>
              <a:cxnLst>
                <a:cxn ang="0">
                  <a:pos x="T0" y="T1"/>
                </a:cxn>
                <a:cxn ang="0">
                  <a:pos x="T2" y="T3"/>
                </a:cxn>
                <a:cxn ang="0">
                  <a:pos x="T4" y="T5"/>
                </a:cxn>
                <a:cxn ang="0">
                  <a:pos x="T6" y="T7"/>
                </a:cxn>
                <a:cxn ang="0">
                  <a:pos x="T8" y="T9"/>
                </a:cxn>
                <a:cxn ang="0">
                  <a:pos x="T10" y="T11"/>
                </a:cxn>
              </a:cxnLst>
              <a:rect l="0" t="0" r="r" b="b"/>
              <a:pathLst>
                <a:path w="130" h="7">
                  <a:moveTo>
                    <a:pt x="2" y="3"/>
                  </a:moveTo>
                  <a:lnTo>
                    <a:pt x="2" y="3"/>
                  </a:lnTo>
                  <a:cubicBezTo>
                    <a:pt x="23" y="2"/>
                    <a:pt x="37" y="1"/>
                    <a:pt x="70" y="2"/>
                  </a:cubicBezTo>
                  <a:cubicBezTo>
                    <a:pt x="82" y="6"/>
                    <a:pt x="15" y="2"/>
                    <a:pt x="0" y="6"/>
                  </a:cubicBezTo>
                  <a:cubicBezTo>
                    <a:pt x="61" y="7"/>
                    <a:pt x="80" y="4"/>
                    <a:pt x="130" y="4"/>
                  </a:cubicBezTo>
                  <a:cubicBezTo>
                    <a:pt x="106" y="2"/>
                    <a:pt x="4" y="0"/>
                    <a:pt x="2" y="3"/>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318" name="Freeform 67"/>
            <p:cNvSpPr>
              <a:spLocks/>
            </p:cNvSpPr>
            <p:nvPr/>
          </p:nvSpPr>
          <p:spPr bwMode="invGray">
            <a:xfrm>
              <a:off x="12252325" y="2825750"/>
              <a:ext cx="73025" cy="1587"/>
            </a:xfrm>
            <a:custGeom>
              <a:avLst/>
              <a:gdLst>
                <a:gd name="T0" fmla="*/ 4 w 38"/>
                <a:gd name="T1" fmla="*/ 1 h 1"/>
                <a:gd name="T2" fmla="*/ 4 w 38"/>
                <a:gd name="T3" fmla="*/ 1 h 1"/>
                <a:gd name="T4" fmla="*/ 38 w 38"/>
                <a:gd name="T5" fmla="*/ 0 h 1"/>
                <a:gd name="T6" fmla="*/ 34 w 38"/>
                <a:gd name="T7" fmla="*/ 0 h 1"/>
                <a:gd name="T8" fmla="*/ 0 w 38"/>
                <a:gd name="T9" fmla="*/ 1 h 1"/>
                <a:gd name="T10" fmla="*/ 4 w 38"/>
                <a:gd name="T11" fmla="*/ 1 h 1"/>
              </a:gdLst>
              <a:ahLst/>
              <a:cxnLst>
                <a:cxn ang="0">
                  <a:pos x="T0" y="T1"/>
                </a:cxn>
                <a:cxn ang="0">
                  <a:pos x="T2" y="T3"/>
                </a:cxn>
                <a:cxn ang="0">
                  <a:pos x="T4" y="T5"/>
                </a:cxn>
                <a:cxn ang="0">
                  <a:pos x="T6" y="T7"/>
                </a:cxn>
                <a:cxn ang="0">
                  <a:pos x="T8" y="T9"/>
                </a:cxn>
                <a:cxn ang="0">
                  <a:pos x="T10" y="T11"/>
                </a:cxn>
              </a:cxnLst>
              <a:rect l="0" t="0" r="r" b="b"/>
              <a:pathLst>
                <a:path w="38" h="1">
                  <a:moveTo>
                    <a:pt x="4" y="1"/>
                  </a:moveTo>
                  <a:lnTo>
                    <a:pt x="4" y="1"/>
                  </a:lnTo>
                  <a:lnTo>
                    <a:pt x="38" y="0"/>
                  </a:lnTo>
                  <a:lnTo>
                    <a:pt x="34" y="0"/>
                  </a:lnTo>
                  <a:lnTo>
                    <a:pt x="0" y="1"/>
                  </a:lnTo>
                  <a:lnTo>
                    <a:pt x="4" y="1"/>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319" name="Freeform 68"/>
            <p:cNvSpPr>
              <a:spLocks/>
            </p:cNvSpPr>
            <p:nvPr/>
          </p:nvSpPr>
          <p:spPr bwMode="invGray">
            <a:xfrm>
              <a:off x="10779125" y="2733675"/>
              <a:ext cx="66675" cy="4762"/>
            </a:xfrm>
            <a:custGeom>
              <a:avLst/>
              <a:gdLst>
                <a:gd name="T0" fmla="*/ 35 w 35"/>
                <a:gd name="T1" fmla="*/ 2 h 2"/>
                <a:gd name="T2" fmla="*/ 35 w 35"/>
                <a:gd name="T3" fmla="*/ 2 h 2"/>
                <a:gd name="T4" fmla="*/ 0 w 35"/>
                <a:gd name="T5" fmla="*/ 2 h 2"/>
                <a:gd name="T6" fmla="*/ 35 w 35"/>
                <a:gd name="T7" fmla="*/ 2 h 2"/>
              </a:gdLst>
              <a:ahLst/>
              <a:cxnLst>
                <a:cxn ang="0">
                  <a:pos x="T0" y="T1"/>
                </a:cxn>
                <a:cxn ang="0">
                  <a:pos x="T2" y="T3"/>
                </a:cxn>
                <a:cxn ang="0">
                  <a:pos x="T4" y="T5"/>
                </a:cxn>
                <a:cxn ang="0">
                  <a:pos x="T6" y="T7"/>
                </a:cxn>
              </a:cxnLst>
              <a:rect l="0" t="0" r="r" b="b"/>
              <a:pathLst>
                <a:path w="35" h="2">
                  <a:moveTo>
                    <a:pt x="35" y="2"/>
                  </a:moveTo>
                  <a:lnTo>
                    <a:pt x="35" y="2"/>
                  </a:lnTo>
                  <a:cubicBezTo>
                    <a:pt x="32" y="0"/>
                    <a:pt x="11" y="1"/>
                    <a:pt x="0" y="2"/>
                  </a:cubicBezTo>
                  <a:cubicBezTo>
                    <a:pt x="9" y="2"/>
                    <a:pt x="22" y="2"/>
                    <a:pt x="35" y="2"/>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320" name="Freeform 69"/>
            <p:cNvSpPr>
              <a:spLocks/>
            </p:cNvSpPr>
            <p:nvPr/>
          </p:nvSpPr>
          <p:spPr bwMode="invGray">
            <a:xfrm>
              <a:off x="-2471738" y="2738438"/>
              <a:ext cx="496888" cy="1587"/>
            </a:xfrm>
            <a:custGeom>
              <a:avLst/>
              <a:gdLst>
                <a:gd name="T0" fmla="*/ 259 w 259"/>
                <a:gd name="T1" fmla="*/ 0 h 1"/>
                <a:gd name="T2" fmla="*/ 259 w 259"/>
                <a:gd name="T3" fmla="*/ 0 h 1"/>
                <a:gd name="T4" fmla="*/ 0 w 259"/>
                <a:gd name="T5" fmla="*/ 1 h 1"/>
                <a:gd name="T6" fmla="*/ 259 w 259"/>
                <a:gd name="T7" fmla="*/ 0 h 1"/>
              </a:gdLst>
              <a:ahLst/>
              <a:cxnLst>
                <a:cxn ang="0">
                  <a:pos x="T0" y="T1"/>
                </a:cxn>
                <a:cxn ang="0">
                  <a:pos x="T2" y="T3"/>
                </a:cxn>
                <a:cxn ang="0">
                  <a:pos x="T4" y="T5"/>
                </a:cxn>
                <a:cxn ang="0">
                  <a:pos x="T6" y="T7"/>
                </a:cxn>
              </a:cxnLst>
              <a:rect l="0" t="0" r="r" b="b"/>
              <a:pathLst>
                <a:path w="259" h="1">
                  <a:moveTo>
                    <a:pt x="259" y="0"/>
                  </a:moveTo>
                  <a:lnTo>
                    <a:pt x="259" y="0"/>
                  </a:lnTo>
                  <a:lnTo>
                    <a:pt x="0" y="1"/>
                  </a:lnTo>
                  <a:lnTo>
                    <a:pt x="259"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321" name="Freeform 70"/>
            <p:cNvSpPr>
              <a:spLocks/>
            </p:cNvSpPr>
            <p:nvPr/>
          </p:nvSpPr>
          <p:spPr bwMode="invGray">
            <a:xfrm>
              <a:off x="9136063" y="2735263"/>
              <a:ext cx="387350" cy="14287"/>
            </a:xfrm>
            <a:custGeom>
              <a:avLst/>
              <a:gdLst>
                <a:gd name="T0" fmla="*/ 30 w 202"/>
                <a:gd name="T1" fmla="*/ 6 h 6"/>
                <a:gd name="T2" fmla="*/ 30 w 202"/>
                <a:gd name="T3" fmla="*/ 6 h 6"/>
                <a:gd name="T4" fmla="*/ 202 w 202"/>
                <a:gd name="T5" fmla="*/ 3 h 6"/>
                <a:gd name="T6" fmla="*/ 0 w 202"/>
                <a:gd name="T7" fmla="*/ 3 h 6"/>
                <a:gd name="T8" fmla="*/ 30 w 202"/>
                <a:gd name="T9" fmla="*/ 6 h 6"/>
              </a:gdLst>
              <a:ahLst/>
              <a:cxnLst>
                <a:cxn ang="0">
                  <a:pos x="T0" y="T1"/>
                </a:cxn>
                <a:cxn ang="0">
                  <a:pos x="T2" y="T3"/>
                </a:cxn>
                <a:cxn ang="0">
                  <a:pos x="T4" y="T5"/>
                </a:cxn>
                <a:cxn ang="0">
                  <a:pos x="T6" y="T7"/>
                </a:cxn>
                <a:cxn ang="0">
                  <a:pos x="T8" y="T9"/>
                </a:cxn>
              </a:cxnLst>
              <a:rect l="0" t="0" r="r" b="b"/>
              <a:pathLst>
                <a:path w="202" h="6">
                  <a:moveTo>
                    <a:pt x="30" y="6"/>
                  </a:moveTo>
                  <a:lnTo>
                    <a:pt x="30" y="6"/>
                  </a:lnTo>
                  <a:cubicBezTo>
                    <a:pt x="100" y="5"/>
                    <a:pt x="131" y="3"/>
                    <a:pt x="202" y="3"/>
                  </a:cubicBezTo>
                  <a:cubicBezTo>
                    <a:pt x="109" y="0"/>
                    <a:pt x="79" y="6"/>
                    <a:pt x="0" y="3"/>
                  </a:cubicBezTo>
                  <a:lnTo>
                    <a:pt x="30" y="6"/>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322" name="Freeform 71"/>
            <p:cNvSpPr>
              <a:spLocks/>
            </p:cNvSpPr>
            <p:nvPr/>
          </p:nvSpPr>
          <p:spPr bwMode="invGray">
            <a:xfrm>
              <a:off x="9139238" y="2725738"/>
              <a:ext cx="142875" cy="9525"/>
            </a:xfrm>
            <a:custGeom>
              <a:avLst/>
              <a:gdLst>
                <a:gd name="T0" fmla="*/ 54 w 75"/>
                <a:gd name="T1" fmla="*/ 0 h 4"/>
                <a:gd name="T2" fmla="*/ 54 w 75"/>
                <a:gd name="T3" fmla="*/ 0 h 4"/>
                <a:gd name="T4" fmla="*/ 10 w 75"/>
                <a:gd name="T5" fmla="*/ 4 h 4"/>
                <a:gd name="T6" fmla="*/ 75 w 75"/>
                <a:gd name="T7" fmla="*/ 2 h 4"/>
                <a:gd name="T8" fmla="*/ 54 w 75"/>
                <a:gd name="T9" fmla="*/ 0 h 4"/>
              </a:gdLst>
              <a:ahLst/>
              <a:cxnLst>
                <a:cxn ang="0">
                  <a:pos x="T0" y="T1"/>
                </a:cxn>
                <a:cxn ang="0">
                  <a:pos x="T2" y="T3"/>
                </a:cxn>
                <a:cxn ang="0">
                  <a:pos x="T4" y="T5"/>
                </a:cxn>
                <a:cxn ang="0">
                  <a:pos x="T6" y="T7"/>
                </a:cxn>
                <a:cxn ang="0">
                  <a:pos x="T8" y="T9"/>
                </a:cxn>
              </a:cxnLst>
              <a:rect l="0" t="0" r="r" b="b"/>
              <a:pathLst>
                <a:path w="75" h="4">
                  <a:moveTo>
                    <a:pt x="54" y="0"/>
                  </a:moveTo>
                  <a:lnTo>
                    <a:pt x="54" y="0"/>
                  </a:lnTo>
                  <a:cubicBezTo>
                    <a:pt x="65" y="2"/>
                    <a:pt x="0" y="3"/>
                    <a:pt x="10" y="4"/>
                  </a:cubicBezTo>
                  <a:cubicBezTo>
                    <a:pt x="57" y="4"/>
                    <a:pt x="32" y="2"/>
                    <a:pt x="75" y="2"/>
                  </a:cubicBezTo>
                  <a:lnTo>
                    <a:pt x="54"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323" name="Freeform 72"/>
            <p:cNvSpPr>
              <a:spLocks/>
            </p:cNvSpPr>
            <p:nvPr/>
          </p:nvSpPr>
          <p:spPr bwMode="invGray">
            <a:xfrm>
              <a:off x="9805988" y="2817813"/>
              <a:ext cx="39688" cy="3175"/>
            </a:xfrm>
            <a:custGeom>
              <a:avLst/>
              <a:gdLst>
                <a:gd name="T0" fmla="*/ 21 w 21"/>
                <a:gd name="T1" fmla="*/ 0 h 1"/>
                <a:gd name="T2" fmla="*/ 21 w 21"/>
                <a:gd name="T3" fmla="*/ 0 h 1"/>
                <a:gd name="T4" fmla="*/ 0 w 21"/>
                <a:gd name="T5" fmla="*/ 1 h 1"/>
                <a:gd name="T6" fmla="*/ 17 w 21"/>
                <a:gd name="T7" fmla="*/ 1 h 1"/>
                <a:gd name="T8" fmla="*/ 21 w 21"/>
                <a:gd name="T9" fmla="*/ 0 h 1"/>
              </a:gdLst>
              <a:ahLst/>
              <a:cxnLst>
                <a:cxn ang="0">
                  <a:pos x="T0" y="T1"/>
                </a:cxn>
                <a:cxn ang="0">
                  <a:pos x="T2" y="T3"/>
                </a:cxn>
                <a:cxn ang="0">
                  <a:pos x="T4" y="T5"/>
                </a:cxn>
                <a:cxn ang="0">
                  <a:pos x="T6" y="T7"/>
                </a:cxn>
                <a:cxn ang="0">
                  <a:pos x="T8" y="T9"/>
                </a:cxn>
              </a:cxnLst>
              <a:rect l="0" t="0" r="r" b="b"/>
              <a:pathLst>
                <a:path w="21" h="1">
                  <a:moveTo>
                    <a:pt x="21" y="0"/>
                  </a:moveTo>
                  <a:lnTo>
                    <a:pt x="21" y="0"/>
                  </a:lnTo>
                  <a:lnTo>
                    <a:pt x="0" y="1"/>
                  </a:lnTo>
                  <a:lnTo>
                    <a:pt x="17" y="1"/>
                  </a:lnTo>
                  <a:lnTo>
                    <a:pt x="21"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324" name="Freeform 73"/>
            <p:cNvSpPr>
              <a:spLocks/>
            </p:cNvSpPr>
            <p:nvPr/>
          </p:nvSpPr>
          <p:spPr bwMode="invGray">
            <a:xfrm>
              <a:off x="8580438" y="2725738"/>
              <a:ext cx="66675" cy="3175"/>
            </a:xfrm>
            <a:custGeom>
              <a:avLst/>
              <a:gdLst>
                <a:gd name="T0" fmla="*/ 27 w 35"/>
                <a:gd name="T1" fmla="*/ 1 h 1"/>
                <a:gd name="T2" fmla="*/ 27 w 35"/>
                <a:gd name="T3" fmla="*/ 1 h 1"/>
                <a:gd name="T4" fmla="*/ 35 w 35"/>
                <a:gd name="T5" fmla="*/ 1 h 1"/>
                <a:gd name="T6" fmla="*/ 0 w 35"/>
                <a:gd name="T7" fmla="*/ 0 h 1"/>
                <a:gd name="T8" fmla="*/ 27 w 35"/>
                <a:gd name="T9" fmla="*/ 1 h 1"/>
              </a:gdLst>
              <a:ahLst/>
              <a:cxnLst>
                <a:cxn ang="0">
                  <a:pos x="T0" y="T1"/>
                </a:cxn>
                <a:cxn ang="0">
                  <a:pos x="T2" y="T3"/>
                </a:cxn>
                <a:cxn ang="0">
                  <a:pos x="T4" y="T5"/>
                </a:cxn>
                <a:cxn ang="0">
                  <a:pos x="T6" y="T7"/>
                </a:cxn>
                <a:cxn ang="0">
                  <a:pos x="T8" y="T9"/>
                </a:cxn>
              </a:cxnLst>
              <a:rect l="0" t="0" r="r" b="b"/>
              <a:pathLst>
                <a:path w="35" h="1">
                  <a:moveTo>
                    <a:pt x="27" y="1"/>
                  </a:moveTo>
                  <a:lnTo>
                    <a:pt x="27" y="1"/>
                  </a:lnTo>
                  <a:lnTo>
                    <a:pt x="35" y="1"/>
                  </a:lnTo>
                  <a:lnTo>
                    <a:pt x="0" y="0"/>
                  </a:lnTo>
                  <a:lnTo>
                    <a:pt x="27" y="1"/>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325" name="Freeform 74"/>
            <p:cNvSpPr>
              <a:spLocks/>
            </p:cNvSpPr>
            <p:nvPr/>
          </p:nvSpPr>
          <p:spPr bwMode="invGray">
            <a:xfrm>
              <a:off x="8647113" y="2725738"/>
              <a:ext cx="15875" cy="3175"/>
            </a:xfrm>
            <a:custGeom>
              <a:avLst/>
              <a:gdLst>
                <a:gd name="T0" fmla="*/ 8 w 8"/>
                <a:gd name="T1" fmla="*/ 0 h 1"/>
                <a:gd name="T2" fmla="*/ 8 w 8"/>
                <a:gd name="T3" fmla="*/ 0 h 1"/>
                <a:gd name="T4" fmla="*/ 0 w 8"/>
                <a:gd name="T5" fmla="*/ 1 h 1"/>
                <a:gd name="T6" fmla="*/ 8 w 8"/>
                <a:gd name="T7" fmla="*/ 0 h 1"/>
              </a:gdLst>
              <a:ahLst/>
              <a:cxnLst>
                <a:cxn ang="0">
                  <a:pos x="T0" y="T1"/>
                </a:cxn>
                <a:cxn ang="0">
                  <a:pos x="T2" y="T3"/>
                </a:cxn>
                <a:cxn ang="0">
                  <a:pos x="T4" y="T5"/>
                </a:cxn>
                <a:cxn ang="0">
                  <a:pos x="T6" y="T7"/>
                </a:cxn>
              </a:cxnLst>
              <a:rect l="0" t="0" r="r" b="b"/>
              <a:pathLst>
                <a:path w="8" h="1">
                  <a:moveTo>
                    <a:pt x="8" y="0"/>
                  </a:moveTo>
                  <a:lnTo>
                    <a:pt x="8" y="0"/>
                  </a:lnTo>
                  <a:lnTo>
                    <a:pt x="0" y="1"/>
                  </a:lnTo>
                  <a:lnTo>
                    <a:pt x="8"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326" name="Freeform 75"/>
            <p:cNvSpPr>
              <a:spLocks/>
            </p:cNvSpPr>
            <p:nvPr/>
          </p:nvSpPr>
          <p:spPr bwMode="invGray">
            <a:xfrm>
              <a:off x="9794875" y="2830513"/>
              <a:ext cx="90488" cy="1587"/>
            </a:xfrm>
            <a:custGeom>
              <a:avLst/>
              <a:gdLst>
                <a:gd name="T0" fmla="*/ 0 w 47"/>
                <a:gd name="T1" fmla="*/ 0 h 1"/>
                <a:gd name="T2" fmla="*/ 0 w 47"/>
                <a:gd name="T3" fmla="*/ 0 h 1"/>
                <a:gd name="T4" fmla="*/ 32 w 47"/>
                <a:gd name="T5" fmla="*/ 1 h 1"/>
                <a:gd name="T6" fmla="*/ 47 w 47"/>
                <a:gd name="T7" fmla="*/ 0 h 1"/>
                <a:gd name="T8" fmla="*/ 0 w 47"/>
                <a:gd name="T9" fmla="*/ 0 h 1"/>
              </a:gdLst>
              <a:ahLst/>
              <a:cxnLst>
                <a:cxn ang="0">
                  <a:pos x="T0" y="T1"/>
                </a:cxn>
                <a:cxn ang="0">
                  <a:pos x="T2" y="T3"/>
                </a:cxn>
                <a:cxn ang="0">
                  <a:pos x="T4" y="T5"/>
                </a:cxn>
                <a:cxn ang="0">
                  <a:pos x="T6" y="T7"/>
                </a:cxn>
                <a:cxn ang="0">
                  <a:pos x="T8" y="T9"/>
                </a:cxn>
              </a:cxnLst>
              <a:rect l="0" t="0" r="r" b="b"/>
              <a:pathLst>
                <a:path w="47" h="1">
                  <a:moveTo>
                    <a:pt x="0" y="0"/>
                  </a:moveTo>
                  <a:lnTo>
                    <a:pt x="0" y="0"/>
                  </a:lnTo>
                  <a:lnTo>
                    <a:pt x="32" y="1"/>
                  </a:lnTo>
                  <a:lnTo>
                    <a:pt x="47" y="0"/>
                  </a:lnTo>
                  <a:lnTo>
                    <a:pt x="0"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327" name="Freeform 76"/>
            <p:cNvSpPr>
              <a:spLocks/>
            </p:cNvSpPr>
            <p:nvPr/>
          </p:nvSpPr>
          <p:spPr bwMode="invGray">
            <a:xfrm>
              <a:off x="9232900" y="2795588"/>
              <a:ext cx="84138" cy="3175"/>
            </a:xfrm>
            <a:custGeom>
              <a:avLst/>
              <a:gdLst>
                <a:gd name="T0" fmla="*/ 16 w 44"/>
                <a:gd name="T1" fmla="*/ 1 h 1"/>
                <a:gd name="T2" fmla="*/ 16 w 44"/>
                <a:gd name="T3" fmla="*/ 1 h 1"/>
                <a:gd name="T4" fmla="*/ 44 w 44"/>
                <a:gd name="T5" fmla="*/ 1 h 1"/>
                <a:gd name="T6" fmla="*/ 16 w 44"/>
                <a:gd name="T7" fmla="*/ 1 h 1"/>
              </a:gdLst>
              <a:ahLst/>
              <a:cxnLst>
                <a:cxn ang="0">
                  <a:pos x="T0" y="T1"/>
                </a:cxn>
                <a:cxn ang="0">
                  <a:pos x="T2" y="T3"/>
                </a:cxn>
                <a:cxn ang="0">
                  <a:pos x="T4" y="T5"/>
                </a:cxn>
                <a:cxn ang="0">
                  <a:pos x="T6" y="T7"/>
                </a:cxn>
              </a:cxnLst>
              <a:rect l="0" t="0" r="r" b="b"/>
              <a:pathLst>
                <a:path w="44" h="1">
                  <a:moveTo>
                    <a:pt x="16" y="1"/>
                  </a:moveTo>
                  <a:lnTo>
                    <a:pt x="16" y="1"/>
                  </a:lnTo>
                  <a:lnTo>
                    <a:pt x="44" y="1"/>
                  </a:lnTo>
                  <a:cubicBezTo>
                    <a:pt x="39" y="1"/>
                    <a:pt x="0" y="0"/>
                    <a:pt x="16" y="1"/>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328" name="Freeform 77"/>
            <p:cNvSpPr>
              <a:spLocks/>
            </p:cNvSpPr>
            <p:nvPr/>
          </p:nvSpPr>
          <p:spPr bwMode="invGray">
            <a:xfrm>
              <a:off x="8158163" y="2725738"/>
              <a:ext cx="71438" cy="3175"/>
            </a:xfrm>
            <a:custGeom>
              <a:avLst/>
              <a:gdLst>
                <a:gd name="T0" fmla="*/ 34 w 37"/>
                <a:gd name="T1" fmla="*/ 0 h 1"/>
                <a:gd name="T2" fmla="*/ 34 w 37"/>
                <a:gd name="T3" fmla="*/ 0 h 1"/>
                <a:gd name="T4" fmla="*/ 0 w 37"/>
                <a:gd name="T5" fmla="*/ 1 h 1"/>
                <a:gd name="T6" fmla="*/ 3 w 37"/>
                <a:gd name="T7" fmla="*/ 1 h 1"/>
                <a:gd name="T8" fmla="*/ 37 w 37"/>
                <a:gd name="T9" fmla="*/ 0 h 1"/>
                <a:gd name="T10" fmla="*/ 34 w 37"/>
                <a:gd name="T11" fmla="*/ 0 h 1"/>
              </a:gdLst>
              <a:ahLst/>
              <a:cxnLst>
                <a:cxn ang="0">
                  <a:pos x="T0" y="T1"/>
                </a:cxn>
                <a:cxn ang="0">
                  <a:pos x="T2" y="T3"/>
                </a:cxn>
                <a:cxn ang="0">
                  <a:pos x="T4" y="T5"/>
                </a:cxn>
                <a:cxn ang="0">
                  <a:pos x="T6" y="T7"/>
                </a:cxn>
                <a:cxn ang="0">
                  <a:pos x="T8" y="T9"/>
                </a:cxn>
                <a:cxn ang="0">
                  <a:pos x="T10" y="T11"/>
                </a:cxn>
              </a:cxnLst>
              <a:rect l="0" t="0" r="r" b="b"/>
              <a:pathLst>
                <a:path w="37" h="1">
                  <a:moveTo>
                    <a:pt x="34" y="0"/>
                  </a:moveTo>
                  <a:lnTo>
                    <a:pt x="34" y="0"/>
                  </a:lnTo>
                  <a:lnTo>
                    <a:pt x="0" y="1"/>
                  </a:lnTo>
                  <a:lnTo>
                    <a:pt x="3" y="1"/>
                  </a:lnTo>
                  <a:lnTo>
                    <a:pt x="37" y="0"/>
                  </a:lnTo>
                  <a:lnTo>
                    <a:pt x="34"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329" name="Freeform 78"/>
            <p:cNvSpPr>
              <a:spLocks/>
            </p:cNvSpPr>
            <p:nvPr/>
          </p:nvSpPr>
          <p:spPr bwMode="invGray">
            <a:xfrm>
              <a:off x="8734425" y="2814638"/>
              <a:ext cx="144463" cy="3175"/>
            </a:xfrm>
            <a:custGeom>
              <a:avLst/>
              <a:gdLst>
                <a:gd name="T0" fmla="*/ 56 w 76"/>
                <a:gd name="T1" fmla="*/ 0 h 2"/>
                <a:gd name="T2" fmla="*/ 56 w 76"/>
                <a:gd name="T3" fmla="*/ 0 h 2"/>
                <a:gd name="T4" fmla="*/ 40 w 76"/>
                <a:gd name="T5" fmla="*/ 2 h 2"/>
                <a:gd name="T6" fmla="*/ 56 w 76"/>
                <a:gd name="T7" fmla="*/ 0 h 2"/>
              </a:gdLst>
              <a:ahLst/>
              <a:cxnLst>
                <a:cxn ang="0">
                  <a:pos x="T0" y="T1"/>
                </a:cxn>
                <a:cxn ang="0">
                  <a:pos x="T2" y="T3"/>
                </a:cxn>
                <a:cxn ang="0">
                  <a:pos x="T4" y="T5"/>
                </a:cxn>
                <a:cxn ang="0">
                  <a:pos x="T6" y="T7"/>
                </a:cxn>
              </a:cxnLst>
              <a:rect l="0" t="0" r="r" b="b"/>
              <a:pathLst>
                <a:path w="76" h="2">
                  <a:moveTo>
                    <a:pt x="56" y="0"/>
                  </a:moveTo>
                  <a:lnTo>
                    <a:pt x="56" y="0"/>
                  </a:lnTo>
                  <a:cubicBezTo>
                    <a:pt x="76" y="2"/>
                    <a:pt x="0" y="0"/>
                    <a:pt x="40" y="2"/>
                  </a:cubicBezTo>
                  <a:cubicBezTo>
                    <a:pt x="76" y="2"/>
                    <a:pt x="61" y="1"/>
                    <a:pt x="56"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330" name="Freeform 79"/>
            <p:cNvSpPr>
              <a:spLocks/>
            </p:cNvSpPr>
            <p:nvPr/>
          </p:nvSpPr>
          <p:spPr bwMode="invGray">
            <a:xfrm>
              <a:off x="8023225" y="2782888"/>
              <a:ext cx="26988" cy="1587"/>
            </a:xfrm>
            <a:custGeom>
              <a:avLst/>
              <a:gdLst>
                <a:gd name="T0" fmla="*/ 14 w 14"/>
                <a:gd name="T1" fmla="*/ 0 h 1"/>
                <a:gd name="T2" fmla="*/ 14 w 14"/>
                <a:gd name="T3" fmla="*/ 0 h 1"/>
                <a:gd name="T4" fmla="*/ 0 w 14"/>
                <a:gd name="T5" fmla="*/ 1 h 1"/>
                <a:gd name="T6" fmla="*/ 14 w 14"/>
                <a:gd name="T7" fmla="*/ 0 h 1"/>
              </a:gdLst>
              <a:ahLst/>
              <a:cxnLst>
                <a:cxn ang="0">
                  <a:pos x="T0" y="T1"/>
                </a:cxn>
                <a:cxn ang="0">
                  <a:pos x="T2" y="T3"/>
                </a:cxn>
                <a:cxn ang="0">
                  <a:pos x="T4" y="T5"/>
                </a:cxn>
                <a:cxn ang="0">
                  <a:pos x="T6" y="T7"/>
                </a:cxn>
              </a:cxnLst>
              <a:rect l="0" t="0" r="r" b="b"/>
              <a:pathLst>
                <a:path w="14" h="1">
                  <a:moveTo>
                    <a:pt x="14" y="0"/>
                  </a:moveTo>
                  <a:lnTo>
                    <a:pt x="14" y="0"/>
                  </a:lnTo>
                  <a:cubicBezTo>
                    <a:pt x="9" y="0"/>
                    <a:pt x="5" y="0"/>
                    <a:pt x="0" y="1"/>
                  </a:cubicBezTo>
                  <a:lnTo>
                    <a:pt x="14"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331" name="Freeform 80"/>
            <p:cNvSpPr>
              <a:spLocks/>
            </p:cNvSpPr>
            <p:nvPr/>
          </p:nvSpPr>
          <p:spPr bwMode="invGray">
            <a:xfrm>
              <a:off x="8050213" y="2782888"/>
              <a:ext cx="77788" cy="1587"/>
            </a:xfrm>
            <a:custGeom>
              <a:avLst/>
              <a:gdLst>
                <a:gd name="T0" fmla="*/ 0 w 40"/>
                <a:gd name="T1" fmla="*/ 0 h 1"/>
                <a:gd name="T2" fmla="*/ 0 w 40"/>
                <a:gd name="T3" fmla="*/ 0 h 1"/>
                <a:gd name="T4" fmla="*/ 40 w 40"/>
                <a:gd name="T5" fmla="*/ 1 h 1"/>
                <a:gd name="T6" fmla="*/ 0 w 40"/>
                <a:gd name="T7" fmla="*/ 0 h 1"/>
              </a:gdLst>
              <a:ahLst/>
              <a:cxnLst>
                <a:cxn ang="0">
                  <a:pos x="T0" y="T1"/>
                </a:cxn>
                <a:cxn ang="0">
                  <a:pos x="T2" y="T3"/>
                </a:cxn>
                <a:cxn ang="0">
                  <a:pos x="T4" y="T5"/>
                </a:cxn>
                <a:cxn ang="0">
                  <a:pos x="T6" y="T7"/>
                </a:cxn>
              </a:cxnLst>
              <a:rect l="0" t="0" r="r" b="b"/>
              <a:pathLst>
                <a:path w="40" h="1">
                  <a:moveTo>
                    <a:pt x="0" y="0"/>
                  </a:moveTo>
                  <a:lnTo>
                    <a:pt x="0" y="0"/>
                  </a:lnTo>
                  <a:cubicBezTo>
                    <a:pt x="15" y="0"/>
                    <a:pt x="30" y="1"/>
                    <a:pt x="40" y="1"/>
                  </a:cubicBezTo>
                  <a:cubicBezTo>
                    <a:pt x="21" y="0"/>
                    <a:pt x="15" y="0"/>
                    <a:pt x="0"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332" name="Freeform 81"/>
            <p:cNvSpPr>
              <a:spLocks/>
            </p:cNvSpPr>
            <p:nvPr/>
          </p:nvSpPr>
          <p:spPr bwMode="invGray">
            <a:xfrm>
              <a:off x="7715250" y="2779713"/>
              <a:ext cx="90488" cy="7937"/>
            </a:xfrm>
            <a:custGeom>
              <a:avLst/>
              <a:gdLst>
                <a:gd name="T0" fmla="*/ 5 w 47"/>
                <a:gd name="T1" fmla="*/ 2 h 3"/>
                <a:gd name="T2" fmla="*/ 5 w 47"/>
                <a:gd name="T3" fmla="*/ 2 h 3"/>
                <a:gd name="T4" fmla="*/ 18 w 47"/>
                <a:gd name="T5" fmla="*/ 2 h 3"/>
                <a:gd name="T6" fmla="*/ 23 w 47"/>
                <a:gd name="T7" fmla="*/ 2 h 3"/>
                <a:gd name="T8" fmla="*/ 38 w 47"/>
                <a:gd name="T9" fmla="*/ 1 h 3"/>
                <a:gd name="T10" fmla="*/ 47 w 47"/>
                <a:gd name="T11" fmla="*/ 0 h 3"/>
                <a:gd name="T12" fmla="*/ 35 w 47"/>
                <a:gd name="T13" fmla="*/ 1 h 3"/>
                <a:gd name="T14" fmla="*/ 5 w 47"/>
                <a:gd name="T15" fmla="*/ 2 h 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47" h="3">
                  <a:moveTo>
                    <a:pt x="5" y="2"/>
                  </a:moveTo>
                  <a:lnTo>
                    <a:pt x="5" y="2"/>
                  </a:lnTo>
                  <a:lnTo>
                    <a:pt x="18" y="2"/>
                  </a:lnTo>
                  <a:cubicBezTo>
                    <a:pt x="4" y="3"/>
                    <a:pt x="11" y="3"/>
                    <a:pt x="23" y="2"/>
                  </a:cubicBezTo>
                  <a:cubicBezTo>
                    <a:pt x="37" y="2"/>
                    <a:pt x="37" y="1"/>
                    <a:pt x="38" y="1"/>
                  </a:cubicBezTo>
                  <a:lnTo>
                    <a:pt x="47" y="0"/>
                  </a:lnTo>
                  <a:lnTo>
                    <a:pt x="35" y="1"/>
                  </a:lnTo>
                  <a:cubicBezTo>
                    <a:pt x="13" y="1"/>
                    <a:pt x="0" y="1"/>
                    <a:pt x="5" y="2"/>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333" name="Freeform 82"/>
            <p:cNvSpPr>
              <a:spLocks/>
            </p:cNvSpPr>
            <p:nvPr/>
          </p:nvSpPr>
          <p:spPr bwMode="invGray">
            <a:xfrm>
              <a:off x="6508750" y="2713038"/>
              <a:ext cx="247650" cy="6350"/>
            </a:xfrm>
            <a:custGeom>
              <a:avLst/>
              <a:gdLst>
                <a:gd name="T0" fmla="*/ 0 w 129"/>
                <a:gd name="T1" fmla="*/ 0 h 3"/>
                <a:gd name="T2" fmla="*/ 0 w 129"/>
                <a:gd name="T3" fmla="*/ 0 h 3"/>
                <a:gd name="T4" fmla="*/ 60 w 129"/>
                <a:gd name="T5" fmla="*/ 2 h 3"/>
                <a:gd name="T6" fmla="*/ 129 w 129"/>
                <a:gd name="T7" fmla="*/ 0 h 3"/>
                <a:gd name="T8" fmla="*/ 0 w 129"/>
                <a:gd name="T9" fmla="*/ 0 h 3"/>
              </a:gdLst>
              <a:ahLst/>
              <a:cxnLst>
                <a:cxn ang="0">
                  <a:pos x="T0" y="T1"/>
                </a:cxn>
                <a:cxn ang="0">
                  <a:pos x="T2" y="T3"/>
                </a:cxn>
                <a:cxn ang="0">
                  <a:pos x="T4" y="T5"/>
                </a:cxn>
                <a:cxn ang="0">
                  <a:pos x="T6" y="T7"/>
                </a:cxn>
                <a:cxn ang="0">
                  <a:pos x="T8" y="T9"/>
                </a:cxn>
              </a:cxnLst>
              <a:rect l="0" t="0" r="r" b="b"/>
              <a:pathLst>
                <a:path w="129" h="3">
                  <a:moveTo>
                    <a:pt x="0" y="0"/>
                  </a:moveTo>
                  <a:lnTo>
                    <a:pt x="0" y="0"/>
                  </a:lnTo>
                  <a:cubicBezTo>
                    <a:pt x="50" y="1"/>
                    <a:pt x="63" y="1"/>
                    <a:pt x="60" y="2"/>
                  </a:cubicBezTo>
                  <a:cubicBezTo>
                    <a:pt x="108" y="3"/>
                    <a:pt x="100" y="0"/>
                    <a:pt x="129" y="0"/>
                  </a:cubicBezTo>
                  <a:lnTo>
                    <a:pt x="0"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334" name="Freeform 83"/>
            <p:cNvSpPr>
              <a:spLocks/>
            </p:cNvSpPr>
            <p:nvPr/>
          </p:nvSpPr>
          <p:spPr bwMode="invGray">
            <a:xfrm>
              <a:off x="6756400" y="2713038"/>
              <a:ext cx="33338" cy="0"/>
            </a:xfrm>
            <a:custGeom>
              <a:avLst/>
              <a:gdLst>
                <a:gd name="T0" fmla="*/ 0 w 18"/>
                <a:gd name="T1" fmla="*/ 0 w 18"/>
                <a:gd name="T2" fmla="*/ 18 w 18"/>
                <a:gd name="T3" fmla="*/ 0 w 18"/>
              </a:gdLst>
              <a:ahLst/>
              <a:cxnLst>
                <a:cxn ang="0">
                  <a:pos x="T0" y="0"/>
                </a:cxn>
                <a:cxn ang="0">
                  <a:pos x="T1" y="0"/>
                </a:cxn>
                <a:cxn ang="0">
                  <a:pos x="T2" y="0"/>
                </a:cxn>
                <a:cxn ang="0">
                  <a:pos x="T3" y="0"/>
                </a:cxn>
              </a:cxnLst>
              <a:rect l="0" t="0" r="r" b="b"/>
              <a:pathLst>
                <a:path w="18">
                  <a:moveTo>
                    <a:pt x="0" y="0"/>
                  </a:moveTo>
                  <a:lnTo>
                    <a:pt x="0" y="0"/>
                  </a:lnTo>
                  <a:lnTo>
                    <a:pt x="18" y="0"/>
                  </a:lnTo>
                  <a:lnTo>
                    <a:pt x="0"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335" name="Freeform 84"/>
            <p:cNvSpPr>
              <a:spLocks/>
            </p:cNvSpPr>
            <p:nvPr/>
          </p:nvSpPr>
          <p:spPr bwMode="invGray">
            <a:xfrm>
              <a:off x="8047038" y="2820988"/>
              <a:ext cx="58738" cy="4762"/>
            </a:xfrm>
            <a:custGeom>
              <a:avLst/>
              <a:gdLst>
                <a:gd name="T0" fmla="*/ 31 w 31"/>
                <a:gd name="T1" fmla="*/ 0 h 2"/>
                <a:gd name="T2" fmla="*/ 31 w 31"/>
                <a:gd name="T3" fmla="*/ 0 h 2"/>
                <a:gd name="T4" fmla="*/ 0 w 31"/>
                <a:gd name="T5" fmla="*/ 2 h 2"/>
                <a:gd name="T6" fmla="*/ 11 w 31"/>
                <a:gd name="T7" fmla="*/ 2 h 2"/>
                <a:gd name="T8" fmla="*/ 31 w 31"/>
                <a:gd name="T9" fmla="*/ 0 h 2"/>
              </a:gdLst>
              <a:ahLst/>
              <a:cxnLst>
                <a:cxn ang="0">
                  <a:pos x="T0" y="T1"/>
                </a:cxn>
                <a:cxn ang="0">
                  <a:pos x="T2" y="T3"/>
                </a:cxn>
                <a:cxn ang="0">
                  <a:pos x="T4" y="T5"/>
                </a:cxn>
                <a:cxn ang="0">
                  <a:pos x="T6" y="T7"/>
                </a:cxn>
                <a:cxn ang="0">
                  <a:pos x="T8" y="T9"/>
                </a:cxn>
              </a:cxnLst>
              <a:rect l="0" t="0" r="r" b="b"/>
              <a:pathLst>
                <a:path w="31" h="2">
                  <a:moveTo>
                    <a:pt x="31" y="0"/>
                  </a:moveTo>
                  <a:lnTo>
                    <a:pt x="31" y="0"/>
                  </a:lnTo>
                  <a:lnTo>
                    <a:pt x="0" y="2"/>
                  </a:lnTo>
                  <a:lnTo>
                    <a:pt x="11" y="2"/>
                  </a:lnTo>
                  <a:lnTo>
                    <a:pt x="31"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336" name="Freeform 85"/>
            <p:cNvSpPr>
              <a:spLocks/>
            </p:cNvSpPr>
            <p:nvPr/>
          </p:nvSpPr>
          <p:spPr bwMode="invGray">
            <a:xfrm>
              <a:off x="6348413" y="2711451"/>
              <a:ext cx="82550" cy="1587"/>
            </a:xfrm>
            <a:custGeom>
              <a:avLst/>
              <a:gdLst>
                <a:gd name="T0" fmla="*/ 9 w 43"/>
                <a:gd name="T1" fmla="*/ 1 h 1"/>
                <a:gd name="T2" fmla="*/ 9 w 43"/>
                <a:gd name="T3" fmla="*/ 1 h 1"/>
                <a:gd name="T4" fmla="*/ 41 w 43"/>
                <a:gd name="T5" fmla="*/ 1 h 1"/>
                <a:gd name="T6" fmla="*/ 9 w 43"/>
                <a:gd name="T7" fmla="*/ 1 h 1"/>
              </a:gdLst>
              <a:ahLst/>
              <a:cxnLst>
                <a:cxn ang="0">
                  <a:pos x="T0" y="T1"/>
                </a:cxn>
                <a:cxn ang="0">
                  <a:pos x="T2" y="T3"/>
                </a:cxn>
                <a:cxn ang="0">
                  <a:pos x="T4" y="T5"/>
                </a:cxn>
                <a:cxn ang="0">
                  <a:pos x="T6" y="T7"/>
                </a:cxn>
              </a:cxnLst>
              <a:rect l="0" t="0" r="r" b="b"/>
              <a:pathLst>
                <a:path w="43" h="1">
                  <a:moveTo>
                    <a:pt x="9" y="1"/>
                  </a:moveTo>
                  <a:lnTo>
                    <a:pt x="9" y="1"/>
                  </a:lnTo>
                  <a:cubicBezTo>
                    <a:pt x="18" y="1"/>
                    <a:pt x="33" y="1"/>
                    <a:pt x="41" y="1"/>
                  </a:cubicBezTo>
                  <a:cubicBezTo>
                    <a:pt x="43" y="0"/>
                    <a:pt x="0" y="1"/>
                    <a:pt x="9" y="1"/>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337" name="Freeform 86"/>
            <p:cNvSpPr>
              <a:spLocks/>
            </p:cNvSpPr>
            <p:nvPr/>
          </p:nvSpPr>
          <p:spPr bwMode="invGray">
            <a:xfrm>
              <a:off x="6734175" y="2771775"/>
              <a:ext cx="96838" cy="6350"/>
            </a:xfrm>
            <a:custGeom>
              <a:avLst/>
              <a:gdLst>
                <a:gd name="T0" fmla="*/ 0 w 50"/>
                <a:gd name="T1" fmla="*/ 2 h 3"/>
                <a:gd name="T2" fmla="*/ 0 w 50"/>
                <a:gd name="T3" fmla="*/ 2 h 3"/>
                <a:gd name="T4" fmla="*/ 50 w 50"/>
                <a:gd name="T5" fmla="*/ 3 h 3"/>
                <a:gd name="T6" fmla="*/ 0 w 50"/>
                <a:gd name="T7" fmla="*/ 2 h 3"/>
              </a:gdLst>
              <a:ahLst/>
              <a:cxnLst>
                <a:cxn ang="0">
                  <a:pos x="T0" y="T1"/>
                </a:cxn>
                <a:cxn ang="0">
                  <a:pos x="T2" y="T3"/>
                </a:cxn>
                <a:cxn ang="0">
                  <a:pos x="T4" y="T5"/>
                </a:cxn>
                <a:cxn ang="0">
                  <a:pos x="T6" y="T7"/>
                </a:cxn>
              </a:cxnLst>
              <a:rect l="0" t="0" r="r" b="b"/>
              <a:pathLst>
                <a:path w="50" h="3">
                  <a:moveTo>
                    <a:pt x="0" y="2"/>
                  </a:moveTo>
                  <a:lnTo>
                    <a:pt x="0" y="2"/>
                  </a:lnTo>
                  <a:cubicBezTo>
                    <a:pt x="6" y="3"/>
                    <a:pt x="37" y="2"/>
                    <a:pt x="50" y="3"/>
                  </a:cubicBezTo>
                  <a:cubicBezTo>
                    <a:pt x="32" y="2"/>
                    <a:pt x="17" y="0"/>
                    <a:pt x="0" y="2"/>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338" name="Freeform 87"/>
            <p:cNvSpPr>
              <a:spLocks/>
            </p:cNvSpPr>
            <p:nvPr/>
          </p:nvSpPr>
          <p:spPr bwMode="invGray">
            <a:xfrm>
              <a:off x="6091238" y="2722563"/>
              <a:ext cx="95250" cy="7937"/>
            </a:xfrm>
            <a:custGeom>
              <a:avLst/>
              <a:gdLst>
                <a:gd name="T0" fmla="*/ 0 w 49"/>
                <a:gd name="T1" fmla="*/ 1 h 4"/>
                <a:gd name="T2" fmla="*/ 0 w 49"/>
                <a:gd name="T3" fmla="*/ 1 h 4"/>
                <a:gd name="T4" fmla="*/ 18 w 49"/>
                <a:gd name="T5" fmla="*/ 4 h 4"/>
                <a:gd name="T6" fmla="*/ 0 w 49"/>
                <a:gd name="T7" fmla="*/ 1 h 4"/>
              </a:gdLst>
              <a:ahLst/>
              <a:cxnLst>
                <a:cxn ang="0">
                  <a:pos x="T0" y="T1"/>
                </a:cxn>
                <a:cxn ang="0">
                  <a:pos x="T2" y="T3"/>
                </a:cxn>
                <a:cxn ang="0">
                  <a:pos x="T4" y="T5"/>
                </a:cxn>
                <a:cxn ang="0">
                  <a:pos x="T6" y="T7"/>
                </a:cxn>
              </a:cxnLst>
              <a:rect l="0" t="0" r="r" b="b"/>
              <a:pathLst>
                <a:path w="49" h="4">
                  <a:moveTo>
                    <a:pt x="0" y="1"/>
                  </a:moveTo>
                  <a:lnTo>
                    <a:pt x="0" y="1"/>
                  </a:lnTo>
                  <a:cubicBezTo>
                    <a:pt x="10" y="2"/>
                    <a:pt x="24" y="2"/>
                    <a:pt x="18" y="4"/>
                  </a:cubicBezTo>
                  <a:cubicBezTo>
                    <a:pt x="31" y="3"/>
                    <a:pt x="49" y="0"/>
                    <a:pt x="0" y="1"/>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339" name="Freeform 88"/>
            <p:cNvSpPr>
              <a:spLocks/>
            </p:cNvSpPr>
            <p:nvPr/>
          </p:nvSpPr>
          <p:spPr bwMode="invGray">
            <a:xfrm>
              <a:off x="6559550" y="2773363"/>
              <a:ext cx="80963" cy="3175"/>
            </a:xfrm>
            <a:custGeom>
              <a:avLst/>
              <a:gdLst>
                <a:gd name="T0" fmla="*/ 0 w 42"/>
                <a:gd name="T1" fmla="*/ 1 h 1"/>
                <a:gd name="T2" fmla="*/ 0 w 42"/>
                <a:gd name="T3" fmla="*/ 1 h 1"/>
                <a:gd name="T4" fmla="*/ 8 w 42"/>
                <a:gd name="T5" fmla="*/ 1 h 1"/>
                <a:gd name="T6" fmla="*/ 42 w 42"/>
                <a:gd name="T7" fmla="*/ 0 h 1"/>
                <a:gd name="T8" fmla="*/ 0 w 42"/>
                <a:gd name="T9" fmla="*/ 1 h 1"/>
              </a:gdLst>
              <a:ahLst/>
              <a:cxnLst>
                <a:cxn ang="0">
                  <a:pos x="T0" y="T1"/>
                </a:cxn>
                <a:cxn ang="0">
                  <a:pos x="T2" y="T3"/>
                </a:cxn>
                <a:cxn ang="0">
                  <a:pos x="T4" y="T5"/>
                </a:cxn>
                <a:cxn ang="0">
                  <a:pos x="T6" y="T7"/>
                </a:cxn>
                <a:cxn ang="0">
                  <a:pos x="T8" y="T9"/>
                </a:cxn>
              </a:cxnLst>
              <a:rect l="0" t="0" r="r" b="b"/>
              <a:pathLst>
                <a:path w="42" h="1">
                  <a:moveTo>
                    <a:pt x="0" y="1"/>
                  </a:moveTo>
                  <a:lnTo>
                    <a:pt x="0" y="1"/>
                  </a:lnTo>
                  <a:lnTo>
                    <a:pt x="8" y="1"/>
                  </a:lnTo>
                  <a:lnTo>
                    <a:pt x="42" y="0"/>
                  </a:lnTo>
                  <a:lnTo>
                    <a:pt x="0" y="1"/>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340" name="Freeform 89"/>
            <p:cNvSpPr>
              <a:spLocks/>
            </p:cNvSpPr>
            <p:nvPr/>
          </p:nvSpPr>
          <p:spPr bwMode="invGray">
            <a:xfrm>
              <a:off x="6640513" y="2806700"/>
              <a:ext cx="227013" cy="15875"/>
            </a:xfrm>
            <a:custGeom>
              <a:avLst/>
              <a:gdLst>
                <a:gd name="T0" fmla="*/ 80 w 118"/>
                <a:gd name="T1" fmla="*/ 7 h 7"/>
                <a:gd name="T2" fmla="*/ 80 w 118"/>
                <a:gd name="T3" fmla="*/ 7 h 7"/>
                <a:gd name="T4" fmla="*/ 85 w 118"/>
                <a:gd name="T5" fmla="*/ 1 h 7"/>
                <a:gd name="T6" fmla="*/ 29 w 118"/>
                <a:gd name="T7" fmla="*/ 4 h 7"/>
                <a:gd name="T8" fmla="*/ 80 w 118"/>
                <a:gd name="T9" fmla="*/ 7 h 7"/>
              </a:gdLst>
              <a:ahLst/>
              <a:cxnLst>
                <a:cxn ang="0">
                  <a:pos x="T0" y="T1"/>
                </a:cxn>
                <a:cxn ang="0">
                  <a:pos x="T2" y="T3"/>
                </a:cxn>
                <a:cxn ang="0">
                  <a:pos x="T4" y="T5"/>
                </a:cxn>
                <a:cxn ang="0">
                  <a:pos x="T6" y="T7"/>
                </a:cxn>
                <a:cxn ang="0">
                  <a:pos x="T8" y="T9"/>
                </a:cxn>
              </a:cxnLst>
              <a:rect l="0" t="0" r="r" b="b"/>
              <a:pathLst>
                <a:path w="118" h="7">
                  <a:moveTo>
                    <a:pt x="80" y="7"/>
                  </a:moveTo>
                  <a:lnTo>
                    <a:pt x="80" y="7"/>
                  </a:lnTo>
                  <a:cubicBezTo>
                    <a:pt x="118" y="5"/>
                    <a:pt x="19" y="3"/>
                    <a:pt x="85" y="1"/>
                  </a:cubicBezTo>
                  <a:cubicBezTo>
                    <a:pt x="0" y="0"/>
                    <a:pt x="92" y="4"/>
                    <a:pt x="29" y="4"/>
                  </a:cubicBezTo>
                  <a:cubicBezTo>
                    <a:pt x="66" y="4"/>
                    <a:pt x="84" y="6"/>
                    <a:pt x="80" y="7"/>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341" name="Freeform 90"/>
            <p:cNvSpPr>
              <a:spLocks/>
            </p:cNvSpPr>
            <p:nvPr/>
          </p:nvSpPr>
          <p:spPr bwMode="invGray">
            <a:xfrm>
              <a:off x="6661150" y="2814638"/>
              <a:ext cx="34925" cy="1587"/>
            </a:xfrm>
            <a:custGeom>
              <a:avLst/>
              <a:gdLst>
                <a:gd name="T0" fmla="*/ 18 w 18"/>
                <a:gd name="T1" fmla="*/ 1 h 1"/>
                <a:gd name="T2" fmla="*/ 18 w 18"/>
                <a:gd name="T3" fmla="*/ 1 h 1"/>
                <a:gd name="T4" fmla="*/ 0 w 18"/>
                <a:gd name="T5" fmla="*/ 0 h 1"/>
                <a:gd name="T6" fmla="*/ 18 w 18"/>
                <a:gd name="T7" fmla="*/ 1 h 1"/>
              </a:gdLst>
              <a:ahLst/>
              <a:cxnLst>
                <a:cxn ang="0">
                  <a:pos x="T0" y="T1"/>
                </a:cxn>
                <a:cxn ang="0">
                  <a:pos x="T2" y="T3"/>
                </a:cxn>
                <a:cxn ang="0">
                  <a:pos x="T4" y="T5"/>
                </a:cxn>
                <a:cxn ang="0">
                  <a:pos x="T6" y="T7"/>
                </a:cxn>
              </a:cxnLst>
              <a:rect l="0" t="0" r="r" b="b"/>
              <a:pathLst>
                <a:path w="18" h="1">
                  <a:moveTo>
                    <a:pt x="18" y="1"/>
                  </a:moveTo>
                  <a:lnTo>
                    <a:pt x="18" y="1"/>
                  </a:lnTo>
                  <a:lnTo>
                    <a:pt x="0" y="0"/>
                  </a:lnTo>
                  <a:lnTo>
                    <a:pt x="18" y="1"/>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342" name="Freeform 91"/>
            <p:cNvSpPr>
              <a:spLocks/>
            </p:cNvSpPr>
            <p:nvPr/>
          </p:nvSpPr>
          <p:spPr bwMode="invGray">
            <a:xfrm>
              <a:off x="5661025" y="2789238"/>
              <a:ext cx="23813" cy="1587"/>
            </a:xfrm>
            <a:custGeom>
              <a:avLst/>
              <a:gdLst>
                <a:gd name="T0" fmla="*/ 0 w 13"/>
                <a:gd name="T1" fmla="*/ 1 h 1"/>
                <a:gd name="T2" fmla="*/ 0 w 13"/>
                <a:gd name="T3" fmla="*/ 1 h 1"/>
                <a:gd name="T4" fmla="*/ 13 w 13"/>
                <a:gd name="T5" fmla="*/ 0 h 1"/>
                <a:gd name="T6" fmla="*/ 0 w 13"/>
                <a:gd name="T7" fmla="*/ 1 h 1"/>
              </a:gdLst>
              <a:ahLst/>
              <a:cxnLst>
                <a:cxn ang="0">
                  <a:pos x="T0" y="T1"/>
                </a:cxn>
                <a:cxn ang="0">
                  <a:pos x="T2" y="T3"/>
                </a:cxn>
                <a:cxn ang="0">
                  <a:pos x="T4" y="T5"/>
                </a:cxn>
                <a:cxn ang="0">
                  <a:pos x="T6" y="T7"/>
                </a:cxn>
              </a:cxnLst>
              <a:rect l="0" t="0" r="r" b="b"/>
              <a:pathLst>
                <a:path w="13" h="1">
                  <a:moveTo>
                    <a:pt x="0" y="1"/>
                  </a:moveTo>
                  <a:lnTo>
                    <a:pt x="0" y="1"/>
                  </a:lnTo>
                  <a:lnTo>
                    <a:pt x="13" y="0"/>
                  </a:lnTo>
                  <a:lnTo>
                    <a:pt x="0" y="1"/>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343" name="Freeform 92"/>
            <p:cNvSpPr>
              <a:spLocks/>
            </p:cNvSpPr>
            <p:nvPr/>
          </p:nvSpPr>
          <p:spPr bwMode="invGray">
            <a:xfrm>
              <a:off x="6162675" y="2814638"/>
              <a:ext cx="258763" cy="7937"/>
            </a:xfrm>
            <a:custGeom>
              <a:avLst/>
              <a:gdLst>
                <a:gd name="T0" fmla="*/ 77 w 135"/>
                <a:gd name="T1" fmla="*/ 2 h 4"/>
                <a:gd name="T2" fmla="*/ 77 w 135"/>
                <a:gd name="T3" fmla="*/ 2 h 4"/>
                <a:gd name="T4" fmla="*/ 135 w 135"/>
                <a:gd name="T5" fmla="*/ 0 h 4"/>
                <a:gd name="T6" fmla="*/ 6 w 135"/>
                <a:gd name="T7" fmla="*/ 4 h 4"/>
                <a:gd name="T8" fmla="*/ 90 w 135"/>
                <a:gd name="T9" fmla="*/ 3 h 4"/>
                <a:gd name="T10" fmla="*/ 77 w 135"/>
                <a:gd name="T11" fmla="*/ 2 h 4"/>
              </a:gdLst>
              <a:ahLst/>
              <a:cxnLst>
                <a:cxn ang="0">
                  <a:pos x="T0" y="T1"/>
                </a:cxn>
                <a:cxn ang="0">
                  <a:pos x="T2" y="T3"/>
                </a:cxn>
                <a:cxn ang="0">
                  <a:pos x="T4" y="T5"/>
                </a:cxn>
                <a:cxn ang="0">
                  <a:pos x="T6" y="T7"/>
                </a:cxn>
                <a:cxn ang="0">
                  <a:pos x="T8" y="T9"/>
                </a:cxn>
                <a:cxn ang="0">
                  <a:pos x="T10" y="T11"/>
                </a:cxn>
              </a:cxnLst>
              <a:rect l="0" t="0" r="r" b="b"/>
              <a:pathLst>
                <a:path w="135" h="4">
                  <a:moveTo>
                    <a:pt x="77" y="2"/>
                  </a:moveTo>
                  <a:lnTo>
                    <a:pt x="77" y="2"/>
                  </a:lnTo>
                  <a:lnTo>
                    <a:pt x="135" y="0"/>
                  </a:lnTo>
                  <a:cubicBezTo>
                    <a:pt x="96" y="1"/>
                    <a:pt x="0" y="1"/>
                    <a:pt x="6" y="4"/>
                  </a:cubicBezTo>
                  <a:cubicBezTo>
                    <a:pt x="37" y="4"/>
                    <a:pt x="75" y="4"/>
                    <a:pt x="90" y="3"/>
                  </a:cubicBezTo>
                  <a:lnTo>
                    <a:pt x="77" y="2"/>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344" name="Freeform 93"/>
            <p:cNvSpPr>
              <a:spLocks/>
            </p:cNvSpPr>
            <p:nvPr/>
          </p:nvSpPr>
          <p:spPr bwMode="invGray">
            <a:xfrm>
              <a:off x="5019675" y="2713038"/>
              <a:ext cx="73025" cy="4762"/>
            </a:xfrm>
            <a:custGeom>
              <a:avLst/>
              <a:gdLst>
                <a:gd name="T0" fmla="*/ 13 w 38"/>
                <a:gd name="T1" fmla="*/ 1 h 2"/>
                <a:gd name="T2" fmla="*/ 13 w 38"/>
                <a:gd name="T3" fmla="*/ 1 h 2"/>
                <a:gd name="T4" fmla="*/ 38 w 38"/>
                <a:gd name="T5" fmla="*/ 0 h 2"/>
                <a:gd name="T6" fmla="*/ 7 w 38"/>
                <a:gd name="T7" fmla="*/ 0 h 2"/>
                <a:gd name="T8" fmla="*/ 13 w 38"/>
                <a:gd name="T9" fmla="*/ 1 h 2"/>
              </a:gdLst>
              <a:ahLst/>
              <a:cxnLst>
                <a:cxn ang="0">
                  <a:pos x="T0" y="T1"/>
                </a:cxn>
                <a:cxn ang="0">
                  <a:pos x="T2" y="T3"/>
                </a:cxn>
                <a:cxn ang="0">
                  <a:pos x="T4" y="T5"/>
                </a:cxn>
                <a:cxn ang="0">
                  <a:pos x="T6" y="T7"/>
                </a:cxn>
                <a:cxn ang="0">
                  <a:pos x="T8" y="T9"/>
                </a:cxn>
              </a:cxnLst>
              <a:rect l="0" t="0" r="r" b="b"/>
              <a:pathLst>
                <a:path w="38" h="2">
                  <a:moveTo>
                    <a:pt x="13" y="1"/>
                  </a:moveTo>
                  <a:lnTo>
                    <a:pt x="13" y="1"/>
                  </a:lnTo>
                  <a:lnTo>
                    <a:pt x="38" y="0"/>
                  </a:lnTo>
                  <a:lnTo>
                    <a:pt x="7" y="0"/>
                  </a:lnTo>
                  <a:cubicBezTo>
                    <a:pt x="16" y="0"/>
                    <a:pt x="0" y="2"/>
                    <a:pt x="13" y="1"/>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345" name="Freeform 94"/>
            <p:cNvSpPr>
              <a:spLocks/>
            </p:cNvSpPr>
            <p:nvPr/>
          </p:nvSpPr>
          <p:spPr bwMode="invGray">
            <a:xfrm>
              <a:off x="5021263" y="2713038"/>
              <a:ext cx="11113" cy="0"/>
            </a:xfrm>
            <a:custGeom>
              <a:avLst/>
              <a:gdLst>
                <a:gd name="T0" fmla="*/ 0 w 6"/>
                <a:gd name="T1" fmla="*/ 0 w 6"/>
                <a:gd name="T2" fmla="*/ 6 w 6"/>
                <a:gd name="T3" fmla="*/ 0 w 6"/>
              </a:gdLst>
              <a:ahLst/>
              <a:cxnLst>
                <a:cxn ang="0">
                  <a:pos x="T0" y="0"/>
                </a:cxn>
                <a:cxn ang="0">
                  <a:pos x="T1" y="0"/>
                </a:cxn>
                <a:cxn ang="0">
                  <a:pos x="T2" y="0"/>
                </a:cxn>
                <a:cxn ang="0">
                  <a:pos x="T3" y="0"/>
                </a:cxn>
              </a:cxnLst>
              <a:rect l="0" t="0" r="r" b="b"/>
              <a:pathLst>
                <a:path w="6">
                  <a:moveTo>
                    <a:pt x="0" y="0"/>
                  </a:moveTo>
                  <a:lnTo>
                    <a:pt x="0" y="0"/>
                  </a:lnTo>
                  <a:lnTo>
                    <a:pt x="6" y="0"/>
                  </a:lnTo>
                  <a:lnTo>
                    <a:pt x="0"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346" name="Freeform 95"/>
            <p:cNvSpPr>
              <a:spLocks/>
            </p:cNvSpPr>
            <p:nvPr/>
          </p:nvSpPr>
          <p:spPr bwMode="invGray">
            <a:xfrm>
              <a:off x="5864225" y="2784475"/>
              <a:ext cx="101600" cy="4762"/>
            </a:xfrm>
            <a:custGeom>
              <a:avLst/>
              <a:gdLst>
                <a:gd name="T0" fmla="*/ 3 w 53"/>
                <a:gd name="T1" fmla="*/ 2 h 2"/>
                <a:gd name="T2" fmla="*/ 3 w 53"/>
                <a:gd name="T3" fmla="*/ 2 h 2"/>
                <a:gd name="T4" fmla="*/ 53 w 53"/>
                <a:gd name="T5" fmla="*/ 1 h 2"/>
                <a:gd name="T6" fmla="*/ 3 w 53"/>
                <a:gd name="T7" fmla="*/ 2 h 2"/>
              </a:gdLst>
              <a:ahLst/>
              <a:cxnLst>
                <a:cxn ang="0">
                  <a:pos x="T0" y="T1"/>
                </a:cxn>
                <a:cxn ang="0">
                  <a:pos x="T2" y="T3"/>
                </a:cxn>
                <a:cxn ang="0">
                  <a:pos x="T4" y="T5"/>
                </a:cxn>
                <a:cxn ang="0">
                  <a:pos x="T6" y="T7"/>
                </a:cxn>
              </a:cxnLst>
              <a:rect l="0" t="0" r="r" b="b"/>
              <a:pathLst>
                <a:path w="53" h="2">
                  <a:moveTo>
                    <a:pt x="3" y="2"/>
                  </a:moveTo>
                  <a:lnTo>
                    <a:pt x="3" y="2"/>
                  </a:lnTo>
                  <a:cubicBezTo>
                    <a:pt x="21" y="2"/>
                    <a:pt x="36" y="2"/>
                    <a:pt x="53" y="1"/>
                  </a:cubicBezTo>
                  <a:cubicBezTo>
                    <a:pt x="46" y="1"/>
                    <a:pt x="0" y="0"/>
                    <a:pt x="3" y="2"/>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347" name="Freeform 96"/>
            <p:cNvSpPr>
              <a:spLocks/>
            </p:cNvSpPr>
            <p:nvPr/>
          </p:nvSpPr>
          <p:spPr bwMode="invGray">
            <a:xfrm>
              <a:off x="4703763" y="2722563"/>
              <a:ext cx="84138" cy="1587"/>
            </a:xfrm>
            <a:custGeom>
              <a:avLst/>
              <a:gdLst>
                <a:gd name="T0" fmla="*/ 3 w 44"/>
                <a:gd name="T1" fmla="*/ 1 h 1"/>
                <a:gd name="T2" fmla="*/ 3 w 44"/>
                <a:gd name="T3" fmla="*/ 1 h 1"/>
                <a:gd name="T4" fmla="*/ 44 w 44"/>
                <a:gd name="T5" fmla="*/ 0 h 1"/>
                <a:gd name="T6" fmla="*/ 0 w 44"/>
                <a:gd name="T7" fmla="*/ 0 h 1"/>
                <a:gd name="T8" fmla="*/ 3 w 44"/>
                <a:gd name="T9" fmla="*/ 1 h 1"/>
              </a:gdLst>
              <a:ahLst/>
              <a:cxnLst>
                <a:cxn ang="0">
                  <a:pos x="T0" y="T1"/>
                </a:cxn>
                <a:cxn ang="0">
                  <a:pos x="T2" y="T3"/>
                </a:cxn>
                <a:cxn ang="0">
                  <a:pos x="T4" y="T5"/>
                </a:cxn>
                <a:cxn ang="0">
                  <a:pos x="T6" y="T7"/>
                </a:cxn>
                <a:cxn ang="0">
                  <a:pos x="T8" y="T9"/>
                </a:cxn>
              </a:cxnLst>
              <a:rect l="0" t="0" r="r" b="b"/>
              <a:pathLst>
                <a:path w="44" h="1">
                  <a:moveTo>
                    <a:pt x="3" y="1"/>
                  </a:moveTo>
                  <a:lnTo>
                    <a:pt x="3" y="1"/>
                  </a:lnTo>
                  <a:lnTo>
                    <a:pt x="44" y="0"/>
                  </a:lnTo>
                  <a:lnTo>
                    <a:pt x="0" y="0"/>
                  </a:lnTo>
                  <a:lnTo>
                    <a:pt x="3" y="1"/>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348" name="Freeform 97"/>
            <p:cNvSpPr>
              <a:spLocks/>
            </p:cNvSpPr>
            <p:nvPr/>
          </p:nvSpPr>
          <p:spPr bwMode="invGray">
            <a:xfrm>
              <a:off x="4264025" y="2713038"/>
              <a:ext cx="77788" cy="4762"/>
            </a:xfrm>
            <a:custGeom>
              <a:avLst/>
              <a:gdLst>
                <a:gd name="T0" fmla="*/ 41 w 41"/>
                <a:gd name="T1" fmla="*/ 1 h 2"/>
                <a:gd name="T2" fmla="*/ 41 w 41"/>
                <a:gd name="T3" fmla="*/ 1 h 2"/>
                <a:gd name="T4" fmla="*/ 34 w 41"/>
                <a:gd name="T5" fmla="*/ 0 h 2"/>
                <a:gd name="T6" fmla="*/ 0 w 41"/>
                <a:gd name="T7" fmla="*/ 1 h 2"/>
                <a:gd name="T8" fmla="*/ 7 w 41"/>
                <a:gd name="T9" fmla="*/ 2 h 2"/>
                <a:gd name="T10" fmla="*/ 41 w 41"/>
                <a:gd name="T11" fmla="*/ 1 h 2"/>
              </a:gdLst>
              <a:ahLst/>
              <a:cxnLst>
                <a:cxn ang="0">
                  <a:pos x="T0" y="T1"/>
                </a:cxn>
                <a:cxn ang="0">
                  <a:pos x="T2" y="T3"/>
                </a:cxn>
                <a:cxn ang="0">
                  <a:pos x="T4" y="T5"/>
                </a:cxn>
                <a:cxn ang="0">
                  <a:pos x="T6" y="T7"/>
                </a:cxn>
                <a:cxn ang="0">
                  <a:pos x="T8" y="T9"/>
                </a:cxn>
                <a:cxn ang="0">
                  <a:pos x="T10" y="T11"/>
                </a:cxn>
              </a:cxnLst>
              <a:rect l="0" t="0" r="r" b="b"/>
              <a:pathLst>
                <a:path w="41" h="2">
                  <a:moveTo>
                    <a:pt x="41" y="1"/>
                  </a:moveTo>
                  <a:lnTo>
                    <a:pt x="41" y="1"/>
                  </a:lnTo>
                  <a:lnTo>
                    <a:pt x="34" y="0"/>
                  </a:lnTo>
                  <a:lnTo>
                    <a:pt x="0" y="1"/>
                  </a:lnTo>
                  <a:lnTo>
                    <a:pt x="7" y="2"/>
                  </a:lnTo>
                  <a:lnTo>
                    <a:pt x="41" y="1"/>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349" name="Freeform 98"/>
            <p:cNvSpPr>
              <a:spLocks/>
            </p:cNvSpPr>
            <p:nvPr/>
          </p:nvSpPr>
          <p:spPr bwMode="invGray">
            <a:xfrm>
              <a:off x="4800600" y="2822575"/>
              <a:ext cx="117475" cy="7937"/>
            </a:xfrm>
            <a:custGeom>
              <a:avLst/>
              <a:gdLst>
                <a:gd name="T0" fmla="*/ 11 w 61"/>
                <a:gd name="T1" fmla="*/ 2 h 3"/>
                <a:gd name="T2" fmla="*/ 11 w 61"/>
                <a:gd name="T3" fmla="*/ 2 h 3"/>
                <a:gd name="T4" fmla="*/ 54 w 61"/>
                <a:gd name="T5" fmla="*/ 0 h 3"/>
                <a:gd name="T6" fmla="*/ 0 w 61"/>
                <a:gd name="T7" fmla="*/ 0 h 3"/>
                <a:gd name="T8" fmla="*/ 46 w 61"/>
                <a:gd name="T9" fmla="*/ 0 h 3"/>
                <a:gd name="T10" fmla="*/ 11 w 61"/>
                <a:gd name="T11" fmla="*/ 2 h 3"/>
              </a:gdLst>
              <a:ahLst/>
              <a:cxnLst>
                <a:cxn ang="0">
                  <a:pos x="T0" y="T1"/>
                </a:cxn>
                <a:cxn ang="0">
                  <a:pos x="T2" y="T3"/>
                </a:cxn>
                <a:cxn ang="0">
                  <a:pos x="T4" y="T5"/>
                </a:cxn>
                <a:cxn ang="0">
                  <a:pos x="T6" y="T7"/>
                </a:cxn>
                <a:cxn ang="0">
                  <a:pos x="T8" y="T9"/>
                </a:cxn>
                <a:cxn ang="0">
                  <a:pos x="T10" y="T11"/>
                </a:cxn>
              </a:cxnLst>
              <a:rect l="0" t="0" r="r" b="b"/>
              <a:pathLst>
                <a:path w="61" h="3">
                  <a:moveTo>
                    <a:pt x="11" y="2"/>
                  </a:moveTo>
                  <a:lnTo>
                    <a:pt x="11" y="2"/>
                  </a:lnTo>
                  <a:cubicBezTo>
                    <a:pt x="39" y="3"/>
                    <a:pt x="61" y="0"/>
                    <a:pt x="54" y="0"/>
                  </a:cubicBezTo>
                  <a:lnTo>
                    <a:pt x="0" y="0"/>
                  </a:lnTo>
                  <a:cubicBezTo>
                    <a:pt x="13" y="2"/>
                    <a:pt x="15" y="0"/>
                    <a:pt x="46" y="0"/>
                  </a:cubicBezTo>
                  <a:lnTo>
                    <a:pt x="11" y="2"/>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350" name="Freeform 99"/>
            <p:cNvSpPr>
              <a:spLocks/>
            </p:cNvSpPr>
            <p:nvPr/>
          </p:nvSpPr>
          <p:spPr bwMode="invGray">
            <a:xfrm>
              <a:off x="187325" y="2714625"/>
              <a:ext cx="1925638" cy="31750"/>
            </a:xfrm>
            <a:custGeom>
              <a:avLst/>
              <a:gdLst>
                <a:gd name="T0" fmla="*/ 746 w 1004"/>
                <a:gd name="T1" fmla="*/ 6 h 14"/>
                <a:gd name="T2" fmla="*/ 746 w 1004"/>
                <a:gd name="T3" fmla="*/ 6 h 14"/>
                <a:gd name="T4" fmla="*/ 820 w 1004"/>
                <a:gd name="T5" fmla="*/ 7 h 14"/>
                <a:gd name="T6" fmla="*/ 800 w 1004"/>
                <a:gd name="T7" fmla="*/ 8 h 14"/>
                <a:gd name="T8" fmla="*/ 847 w 1004"/>
                <a:gd name="T9" fmla="*/ 5 h 14"/>
                <a:gd name="T10" fmla="*/ 769 w 1004"/>
                <a:gd name="T11" fmla="*/ 11 h 14"/>
                <a:gd name="T12" fmla="*/ 918 w 1004"/>
                <a:gd name="T13" fmla="*/ 9 h 14"/>
                <a:gd name="T14" fmla="*/ 876 w 1004"/>
                <a:gd name="T15" fmla="*/ 7 h 14"/>
                <a:gd name="T16" fmla="*/ 981 w 1004"/>
                <a:gd name="T17" fmla="*/ 5 h 14"/>
                <a:gd name="T18" fmla="*/ 989 w 1004"/>
                <a:gd name="T19" fmla="*/ 2 h 14"/>
                <a:gd name="T20" fmla="*/ 997 w 1004"/>
                <a:gd name="T21" fmla="*/ 2 h 14"/>
                <a:gd name="T22" fmla="*/ 1004 w 1004"/>
                <a:gd name="T23" fmla="*/ 2 h 14"/>
                <a:gd name="T24" fmla="*/ 999 w 1004"/>
                <a:gd name="T25" fmla="*/ 2 h 14"/>
                <a:gd name="T26" fmla="*/ 994 w 1004"/>
                <a:gd name="T27" fmla="*/ 1 h 14"/>
                <a:gd name="T28" fmla="*/ 904 w 1004"/>
                <a:gd name="T29" fmla="*/ 0 h 14"/>
                <a:gd name="T30" fmla="*/ 791 w 1004"/>
                <a:gd name="T31" fmla="*/ 2 h 14"/>
                <a:gd name="T32" fmla="*/ 756 w 1004"/>
                <a:gd name="T33" fmla="*/ 2 h 14"/>
                <a:gd name="T34" fmla="*/ 743 w 1004"/>
                <a:gd name="T35" fmla="*/ 2 h 14"/>
                <a:gd name="T36" fmla="*/ 764 w 1004"/>
                <a:gd name="T37" fmla="*/ 1 h 14"/>
                <a:gd name="T38" fmla="*/ 697 w 1004"/>
                <a:gd name="T39" fmla="*/ 2 h 14"/>
                <a:gd name="T40" fmla="*/ 570 w 1004"/>
                <a:gd name="T41" fmla="*/ 3 h 14"/>
                <a:gd name="T42" fmla="*/ 559 w 1004"/>
                <a:gd name="T43" fmla="*/ 2 h 14"/>
                <a:gd name="T44" fmla="*/ 554 w 1004"/>
                <a:gd name="T45" fmla="*/ 3 h 14"/>
                <a:gd name="T46" fmla="*/ 0 w 1004"/>
                <a:gd name="T47" fmla="*/ 4 h 14"/>
                <a:gd name="T48" fmla="*/ 79 w 1004"/>
                <a:gd name="T49" fmla="*/ 5 h 14"/>
                <a:gd name="T50" fmla="*/ 113 w 1004"/>
                <a:gd name="T51" fmla="*/ 8 h 14"/>
                <a:gd name="T52" fmla="*/ 49 w 1004"/>
                <a:gd name="T53" fmla="*/ 8 h 14"/>
                <a:gd name="T54" fmla="*/ 64 w 1004"/>
                <a:gd name="T55" fmla="*/ 12 h 14"/>
                <a:gd name="T56" fmla="*/ 213 w 1004"/>
                <a:gd name="T57" fmla="*/ 8 h 14"/>
                <a:gd name="T58" fmla="*/ 234 w 1004"/>
                <a:gd name="T59" fmla="*/ 11 h 14"/>
                <a:gd name="T60" fmla="*/ 223 w 1004"/>
                <a:gd name="T61" fmla="*/ 11 h 14"/>
                <a:gd name="T62" fmla="*/ 324 w 1004"/>
                <a:gd name="T63" fmla="*/ 10 h 14"/>
                <a:gd name="T64" fmla="*/ 322 w 1004"/>
                <a:gd name="T65" fmla="*/ 12 h 14"/>
                <a:gd name="T66" fmla="*/ 454 w 1004"/>
                <a:gd name="T67" fmla="*/ 10 h 14"/>
                <a:gd name="T68" fmla="*/ 452 w 1004"/>
                <a:gd name="T69" fmla="*/ 11 h 14"/>
                <a:gd name="T70" fmla="*/ 620 w 1004"/>
                <a:gd name="T71" fmla="*/ 9 h 14"/>
                <a:gd name="T72" fmla="*/ 568 w 1004"/>
                <a:gd name="T73" fmla="*/ 11 h 14"/>
                <a:gd name="T74" fmla="*/ 643 w 1004"/>
                <a:gd name="T75" fmla="*/ 10 h 14"/>
                <a:gd name="T76" fmla="*/ 622 w 1004"/>
                <a:gd name="T77" fmla="*/ 12 h 14"/>
                <a:gd name="T78" fmla="*/ 758 w 1004"/>
                <a:gd name="T79" fmla="*/ 8 h 14"/>
                <a:gd name="T80" fmla="*/ 746 w 1004"/>
                <a:gd name="T81" fmla="*/ 6 h 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1004" h="14">
                  <a:moveTo>
                    <a:pt x="746" y="6"/>
                  </a:moveTo>
                  <a:lnTo>
                    <a:pt x="746" y="6"/>
                  </a:lnTo>
                  <a:cubicBezTo>
                    <a:pt x="758" y="5"/>
                    <a:pt x="817" y="5"/>
                    <a:pt x="820" y="7"/>
                  </a:cubicBezTo>
                  <a:cubicBezTo>
                    <a:pt x="812" y="7"/>
                    <a:pt x="780" y="8"/>
                    <a:pt x="800" y="8"/>
                  </a:cubicBezTo>
                  <a:lnTo>
                    <a:pt x="847" y="5"/>
                  </a:lnTo>
                  <a:cubicBezTo>
                    <a:pt x="909" y="7"/>
                    <a:pt x="800" y="10"/>
                    <a:pt x="769" y="11"/>
                  </a:cubicBezTo>
                  <a:cubicBezTo>
                    <a:pt x="832" y="11"/>
                    <a:pt x="851" y="9"/>
                    <a:pt x="918" y="9"/>
                  </a:cubicBezTo>
                  <a:cubicBezTo>
                    <a:pt x="899" y="9"/>
                    <a:pt x="886" y="8"/>
                    <a:pt x="876" y="7"/>
                  </a:cubicBezTo>
                  <a:cubicBezTo>
                    <a:pt x="873" y="5"/>
                    <a:pt x="936" y="6"/>
                    <a:pt x="981" y="5"/>
                  </a:cubicBezTo>
                  <a:cubicBezTo>
                    <a:pt x="952" y="4"/>
                    <a:pt x="969" y="3"/>
                    <a:pt x="989" y="2"/>
                  </a:cubicBezTo>
                  <a:cubicBezTo>
                    <a:pt x="993" y="2"/>
                    <a:pt x="996" y="2"/>
                    <a:pt x="997" y="2"/>
                  </a:cubicBezTo>
                  <a:lnTo>
                    <a:pt x="1004" y="2"/>
                  </a:lnTo>
                  <a:lnTo>
                    <a:pt x="999" y="2"/>
                  </a:lnTo>
                  <a:cubicBezTo>
                    <a:pt x="999" y="1"/>
                    <a:pt x="998" y="1"/>
                    <a:pt x="994" y="1"/>
                  </a:cubicBezTo>
                  <a:cubicBezTo>
                    <a:pt x="957" y="1"/>
                    <a:pt x="928" y="0"/>
                    <a:pt x="904" y="0"/>
                  </a:cubicBezTo>
                  <a:cubicBezTo>
                    <a:pt x="928" y="3"/>
                    <a:pt x="822" y="1"/>
                    <a:pt x="791" y="2"/>
                  </a:cubicBezTo>
                  <a:lnTo>
                    <a:pt x="756" y="2"/>
                  </a:lnTo>
                  <a:lnTo>
                    <a:pt x="743" y="2"/>
                  </a:lnTo>
                  <a:cubicBezTo>
                    <a:pt x="740" y="2"/>
                    <a:pt x="744" y="1"/>
                    <a:pt x="764" y="1"/>
                  </a:cubicBezTo>
                  <a:cubicBezTo>
                    <a:pt x="747" y="1"/>
                    <a:pt x="692" y="1"/>
                    <a:pt x="697" y="2"/>
                  </a:cubicBezTo>
                  <a:lnTo>
                    <a:pt x="570" y="3"/>
                  </a:lnTo>
                  <a:cubicBezTo>
                    <a:pt x="566" y="3"/>
                    <a:pt x="562" y="2"/>
                    <a:pt x="559" y="2"/>
                  </a:cubicBezTo>
                  <a:cubicBezTo>
                    <a:pt x="554" y="2"/>
                    <a:pt x="554" y="3"/>
                    <a:pt x="554" y="3"/>
                  </a:cubicBezTo>
                  <a:lnTo>
                    <a:pt x="0" y="4"/>
                  </a:lnTo>
                  <a:lnTo>
                    <a:pt x="79" y="5"/>
                  </a:lnTo>
                  <a:cubicBezTo>
                    <a:pt x="37" y="8"/>
                    <a:pt x="125" y="6"/>
                    <a:pt x="113" y="8"/>
                  </a:cubicBezTo>
                  <a:cubicBezTo>
                    <a:pt x="94" y="9"/>
                    <a:pt x="66" y="9"/>
                    <a:pt x="49" y="8"/>
                  </a:cubicBezTo>
                  <a:cubicBezTo>
                    <a:pt x="43" y="9"/>
                    <a:pt x="67" y="10"/>
                    <a:pt x="64" y="12"/>
                  </a:cubicBezTo>
                  <a:cubicBezTo>
                    <a:pt x="134" y="13"/>
                    <a:pt x="145" y="7"/>
                    <a:pt x="213" y="8"/>
                  </a:cubicBezTo>
                  <a:cubicBezTo>
                    <a:pt x="210" y="10"/>
                    <a:pt x="189" y="11"/>
                    <a:pt x="234" y="11"/>
                  </a:cubicBezTo>
                  <a:lnTo>
                    <a:pt x="223" y="11"/>
                  </a:lnTo>
                  <a:cubicBezTo>
                    <a:pt x="294" y="9"/>
                    <a:pt x="278" y="14"/>
                    <a:pt x="324" y="10"/>
                  </a:cubicBezTo>
                  <a:lnTo>
                    <a:pt x="322" y="12"/>
                  </a:lnTo>
                  <a:cubicBezTo>
                    <a:pt x="355" y="11"/>
                    <a:pt x="418" y="11"/>
                    <a:pt x="454" y="10"/>
                  </a:cubicBezTo>
                  <a:lnTo>
                    <a:pt x="452" y="11"/>
                  </a:lnTo>
                  <a:cubicBezTo>
                    <a:pt x="551" y="8"/>
                    <a:pt x="508" y="10"/>
                    <a:pt x="620" y="9"/>
                  </a:cubicBezTo>
                  <a:lnTo>
                    <a:pt x="568" y="11"/>
                  </a:lnTo>
                  <a:cubicBezTo>
                    <a:pt x="607" y="12"/>
                    <a:pt x="616" y="10"/>
                    <a:pt x="643" y="10"/>
                  </a:cubicBezTo>
                  <a:cubicBezTo>
                    <a:pt x="641" y="10"/>
                    <a:pt x="648" y="12"/>
                    <a:pt x="622" y="12"/>
                  </a:cubicBezTo>
                  <a:lnTo>
                    <a:pt x="758" y="8"/>
                  </a:lnTo>
                  <a:cubicBezTo>
                    <a:pt x="790" y="7"/>
                    <a:pt x="751" y="7"/>
                    <a:pt x="746" y="6"/>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351" name="Freeform 100"/>
            <p:cNvSpPr>
              <a:spLocks/>
            </p:cNvSpPr>
            <p:nvPr/>
          </p:nvSpPr>
          <p:spPr bwMode="invGray">
            <a:xfrm>
              <a:off x="1947862" y="2735263"/>
              <a:ext cx="47625" cy="0"/>
            </a:xfrm>
            <a:custGeom>
              <a:avLst/>
              <a:gdLst>
                <a:gd name="T0" fmla="*/ 0 w 25"/>
                <a:gd name="T1" fmla="*/ 0 w 25"/>
                <a:gd name="T2" fmla="*/ 25 w 25"/>
                <a:gd name="T3" fmla="*/ 0 w 25"/>
              </a:gdLst>
              <a:ahLst/>
              <a:cxnLst>
                <a:cxn ang="0">
                  <a:pos x="T0" y="0"/>
                </a:cxn>
                <a:cxn ang="0">
                  <a:pos x="T1" y="0"/>
                </a:cxn>
                <a:cxn ang="0">
                  <a:pos x="T2" y="0"/>
                </a:cxn>
                <a:cxn ang="0">
                  <a:pos x="T3" y="0"/>
                </a:cxn>
              </a:cxnLst>
              <a:rect l="0" t="0" r="r" b="b"/>
              <a:pathLst>
                <a:path w="25">
                  <a:moveTo>
                    <a:pt x="0" y="0"/>
                  </a:moveTo>
                  <a:lnTo>
                    <a:pt x="0" y="0"/>
                  </a:lnTo>
                  <a:lnTo>
                    <a:pt x="25" y="0"/>
                  </a:lnTo>
                  <a:lnTo>
                    <a:pt x="0"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352" name="Freeform 101"/>
            <p:cNvSpPr>
              <a:spLocks/>
            </p:cNvSpPr>
            <p:nvPr/>
          </p:nvSpPr>
          <p:spPr bwMode="invGray">
            <a:xfrm>
              <a:off x="112712" y="2724150"/>
              <a:ext cx="74613" cy="0"/>
            </a:xfrm>
            <a:custGeom>
              <a:avLst/>
              <a:gdLst>
                <a:gd name="T0" fmla="*/ 0 w 39"/>
                <a:gd name="T1" fmla="*/ 0 w 39"/>
                <a:gd name="T2" fmla="*/ 39 w 39"/>
                <a:gd name="T3" fmla="*/ 0 w 39"/>
              </a:gdLst>
              <a:ahLst/>
              <a:cxnLst>
                <a:cxn ang="0">
                  <a:pos x="T0" y="0"/>
                </a:cxn>
                <a:cxn ang="0">
                  <a:pos x="T1" y="0"/>
                </a:cxn>
                <a:cxn ang="0">
                  <a:pos x="T2" y="0"/>
                </a:cxn>
                <a:cxn ang="0">
                  <a:pos x="T3" y="0"/>
                </a:cxn>
              </a:cxnLst>
              <a:rect l="0" t="0" r="r" b="b"/>
              <a:pathLst>
                <a:path w="39">
                  <a:moveTo>
                    <a:pt x="0" y="0"/>
                  </a:moveTo>
                  <a:lnTo>
                    <a:pt x="0" y="0"/>
                  </a:lnTo>
                  <a:lnTo>
                    <a:pt x="39" y="0"/>
                  </a:lnTo>
                  <a:cubicBezTo>
                    <a:pt x="27" y="0"/>
                    <a:pt x="14" y="0"/>
                    <a:pt x="0"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353" name="Freeform 102"/>
            <p:cNvSpPr>
              <a:spLocks/>
            </p:cNvSpPr>
            <p:nvPr/>
          </p:nvSpPr>
          <p:spPr bwMode="invGray">
            <a:xfrm>
              <a:off x="2187575" y="2717800"/>
              <a:ext cx="176213" cy="6350"/>
            </a:xfrm>
            <a:custGeom>
              <a:avLst/>
              <a:gdLst>
                <a:gd name="T0" fmla="*/ 71 w 92"/>
                <a:gd name="T1" fmla="*/ 3 h 3"/>
                <a:gd name="T2" fmla="*/ 71 w 92"/>
                <a:gd name="T3" fmla="*/ 3 h 3"/>
                <a:gd name="T4" fmla="*/ 92 w 92"/>
                <a:gd name="T5" fmla="*/ 0 h 3"/>
                <a:gd name="T6" fmla="*/ 8 w 92"/>
                <a:gd name="T7" fmla="*/ 1 h 3"/>
                <a:gd name="T8" fmla="*/ 2 w 92"/>
                <a:gd name="T9" fmla="*/ 3 h 3"/>
                <a:gd name="T10" fmla="*/ 71 w 92"/>
                <a:gd name="T11" fmla="*/ 3 h 3"/>
              </a:gdLst>
              <a:ahLst/>
              <a:cxnLst>
                <a:cxn ang="0">
                  <a:pos x="T0" y="T1"/>
                </a:cxn>
                <a:cxn ang="0">
                  <a:pos x="T2" y="T3"/>
                </a:cxn>
                <a:cxn ang="0">
                  <a:pos x="T4" y="T5"/>
                </a:cxn>
                <a:cxn ang="0">
                  <a:pos x="T6" y="T7"/>
                </a:cxn>
                <a:cxn ang="0">
                  <a:pos x="T8" y="T9"/>
                </a:cxn>
                <a:cxn ang="0">
                  <a:pos x="T10" y="T11"/>
                </a:cxn>
              </a:cxnLst>
              <a:rect l="0" t="0" r="r" b="b"/>
              <a:pathLst>
                <a:path w="92" h="3">
                  <a:moveTo>
                    <a:pt x="71" y="3"/>
                  </a:moveTo>
                  <a:lnTo>
                    <a:pt x="71" y="3"/>
                  </a:lnTo>
                  <a:cubicBezTo>
                    <a:pt x="47" y="2"/>
                    <a:pt x="88" y="1"/>
                    <a:pt x="92" y="0"/>
                  </a:cubicBezTo>
                  <a:lnTo>
                    <a:pt x="8" y="1"/>
                  </a:lnTo>
                  <a:cubicBezTo>
                    <a:pt x="8" y="1"/>
                    <a:pt x="0" y="2"/>
                    <a:pt x="2" y="3"/>
                  </a:cubicBezTo>
                  <a:lnTo>
                    <a:pt x="71" y="3"/>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354" name="Freeform 103"/>
            <p:cNvSpPr>
              <a:spLocks/>
            </p:cNvSpPr>
            <p:nvPr/>
          </p:nvSpPr>
          <p:spPr bwMode="invGray">
            <a:xfrm>
              <a:off x="2112962" y="2714625"/>
              <a:ext cx="90488" cy="4762"/>
            </a:xfrm>
            <a:custGeom>
              <a:avLst/>
              <a:gdLst>
                <a:gd name="T0" fmla="*/ 22 w 47"/>
                <a:gd name="T1" fmla="*/ 0 h 2"/>
                <a:gd name="T2" fmla="*/ 22 w 47"/>
                <a:gd name="T3" fmla="*/ 0 h 2"/>
                <a:gd name="T4" fmla="*/ 0 w 47"/>
                <a:gd name="T5" fmla="*/ 2 h 2"/>
                <a:gd name="T6" fmla="*/ 47 w 47"/>
                <a:gd name="T7" fmla="*/ 2 h 2"/>
                <a:gd name="T8" fmla="*/ 22 w 47"/>
                <a:gd name="T9" fmla="*/ 0 h 2"/>
              </a:gdLst>
              <a:ahLst/>
              <a:cxnLst>
                <a:cxn ang="0">
                  <a:pos x="T0" y="T1"/>
                </a:cxn>
                <a:cxn ang="0">
                  <a:pos x="T2" y="T3"/>
                </a:cxn>
                <a:cxn ang="0">
                  <a:pos x="T4" y="T5"/>
                </a:cxn>
                <a:cxn ang="0">
                  <a:pos x="T6" y="T7"/>
                </a:cxn>
                <a:cxn ang="0">
                  <a:pos x="T8" y="T9"/>
                </a:cxn>
              </a:cxnLst>
              <a:rect l="0" t="0" r="r" b="b"/>
              <a:pathLst>
                <a:path w="47" h="2">
                  <a:moveTo>
                    <a:pt x="22" y="0"/>
                  </a:moveTo>
                  <a:lnTo>
                    <a:pt x="22" y="0"/>
                  </a:lnTo>
                  <a:cubicBezTo>
                    <a:pt x="19" y="1"/>
                    <a:pt x="11" y="1"/>
                    <a:pt x="0" y="2"/>
                  </a:cubicBezTo>
                  <a:lnTo>
                    <a:pt x="47" y="2"/>
                  </a:lnTo>
                  <a:cubicBezTo>
                    <a:pt x="47" y="1"/>
                    <a:pt x="41" y="0"/>
                    <a:pt x="22"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355" name="Freeform 104"/>
            <p:cNvSpPr>
              <a:spLocks/>
            </p:cNvSpPr>
            <p:nvPr/>
          </p:nvSpPr>
          <p:spPr bwMode="invGray">
            <a:xfrm>
              <a:off x="2101850" y="2811463"/>
              <a:ext cx="71438" cy="3175"/>
            </a:xfrm>
            <a:custGeom>
              <a:avLst/>
              <a:gdLst>
                <a:gd name="T0" fmla="*/ 37 w 37"/>
                <a:gd name="T1" fmla="*/ 0 h 1"/>
                <a:gd name="T2" fmla="*/ 37 w 37"/>
                <a:gd name="T3" fmla="*/ 0 h 1"/>
                <a:gd name="T4" fmla="*/ 22 w 37"/>
                <a:gd name="T5" fmla="*/ 1 h 1"/>
                <a:gd name="T6" fmla="*/ 0 w 37"/>
                <a:gd name="T7" fmla="*/ 1 h 1"/>
                <a:gd name="T8" fmla="*/ 37 w 37"/>
                <a:gd name="T9" fmla="*/ 0 h 1"/>
              </a:gdLst>
              <a:ahLst/>
              <a:cxnLst>
                <a:cxn ang="0">
                  <a:pos x="T0" y="T1"/>
                </a:cxn>
                <a:cxn ang="0">
                  <a:pos x="T2" y="T3"/>
                </a:cxn>
                <a:cxn ang="0">
                  <a:pos x="T4" y="T5"/>
                </a:cxn>
                <a:cxn ang="0">
                  <a:pos x="T6" y="T7"/>
                </a:cxn>
                <a:cxn ang="0">
                  <a:pos x="T8" y="T9"/>
                </a:cxn>
              </a:cxnLst>
              <a:rect l="0" t="0" r="r" b="b"/>
              <a:pathLst>
                <a:path w="37" h="1">
                  <a:moveTo>
                    <a:pt x="37" y="0"/>
                  </a:moveTo>
                  <a:lnTo>
                    <a:pt x="37" y="0"/>
                  </a:lnTo>
                  <a:lnTo>
                    <a:pt x="22" y="1"/>
                  </a:lnTo>
                  <a:lnTo>
                    <a:pt x="0" y="1"/>
                  </a:lnTo>
                  <a:lnTo>
                    <a:pt x="37"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356" name="Freeform 105"/>
            <p:cNvSpPr>
              <a:spLocks/>
            </p:cNvSpPr>
            <p:nvPr/>
          </p:nvSpPr>
          <p:spPr bwMode="invGray">
            <a:xfrm>
              <a:off x="1724025" y="2805113"/>
              <a:ext cx="120650" cy="4762"/>
            </a:xfrm>
            <a:custGeom>
              <a:avLst/>
              <a:gdLst>
                <a:gd name="T0" fmla="*/ 0 w 63"/>
                <a:gd name="T1" fmla="*/ 0 h 2"/>
                <a:gd name="T2" fmla="*/ 0 w 63"/>
                <a:gd name="T3" fmla="*/ 0 h 2"/>
                <a:gd name="T4" fmla="*/ 63 w 63"/>
                <a:gd name="T5" fmla="*/ 0 h 2"/>
                <a:gd name="T6" fmla="*/ 0 w 63"/>
                <a:gd name="T7" fmla="*/ 0 h 2"/>
              </a:gdLst>
              <a:ahLst/>
              <a:cxnLst>
                <a:cxn ang="0">
                  <a:pos x="T0" y="T1"/>
                </a:cxn>
                <a:cxn ang="0">
                  <a:pos x="T2" y="T3"/>
                </a:cxn>
                <a:cxn ang="0">
                  <a:pos x="T4" y="T5"/>
                </a:cxn>
                <a:cxn ang="0">
                  <a:pos x="T6" y="T7"/>
                </a:cxn>
              </a:cxnLst>
              <a:rect l="0" t="0" r="r" b="b"/>
              <a:pathLst>
                <a:path w="63" h="2">
                  <a:moveTo>
                    <a:pt x="0" y="0"/>
                  </a:moveTo>
                  <a:lnTo>
                    <a:pt x="0" y="0"/>
                  </a:lnTo>
                  <a:cubicBezTo>
                    <a:pt x="18" y="2"/>
                    <a:pt x="52" y="1"/>
                    <a:pt x="63" y="0"/>
                  </a:cubicBezTo>
                  <a:cubicBezTo>
                    <a:pt x="24" y="0"/>
                    <a:pt x="41" y="0"/>
                    <a:pt x="0"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357" name="Freeform 106"/>
            <p:cNvSpPr>
              <a:spLocks/>
            </p:cNvSpPr>
            <p:nvPr/>
          </p:nvSpPr>
          <p:spPr bwMode="invGray">
            <a:xfrm>
              <a:off x="1744662" y="2833688"/>
              <a:ext cx="73025" cy="3175"/>
            </a:xfrm>
            <a:custGeom>
              <a:avLst/>
              <a:gdLst>
                <a:gd name="T0" fmla="*/ 38 w 38"/>
                <a:gd name="T1" fmla="*/ 0 h 1"/>
                <a:gd name="T2" fmla="*/ 38 w 38"/>
                <a:gd name="T3" fmla="*/ 0 h 1"/>
                <a:gd name="T4" fmla="*/ 0 w 38"/>
                <a:gd name="T5" fmla="*/ 1 h 1"/>
                <a:gd name="T6" fmla="*/ 3 w 38"/>
                <a:gd name="T7" fmla="*/ 1 h 1"/>
                <a:gd name="T8" fmla="*/ 38 w 38"/>
                <a:gd name="T9" fmla="*/ 0 h 1"/>
              </a:gdLst>
              <a:ahLst/>
              <a:cxnLst>
                <a:cxn ang="0">
                  <a:pos x="T0" y="T1"/>
                </a:cxn>
                <a:cxn ang="0">
                  <a:pos x="T2" y="T3"/>
                </a:cxn>
                <a:cxn ang="0">
                  <a:pos x="T4" y="T5"/>
                </a:cxn>
                <a:cxn ang="0">
                  <a:pos x="T6" y="T7"/>
                </a:cxn>
                <a:cxn ang="0">
                  <a:pos x="T8" y="T9"/>
                </a:cxn>
              </a:cxnLst>
              <a:rect l="0" t="0" r="r" b="b"/>
              <a:pathLst>
                <a:path w="38" h="1">
                  <a:moveTo>
                    <a:pt x="38" y="0"/>
                  </a:moveTo>
                  <a:lnTo>
                    <a:pt x="38" y="0"/>
                  </a:lnTo>
                  <a:lnTo>
                    <a:pt x="0" y="1"/>
                  </a:lnTo>
                  <a:lnTo>
                    <a:pt x="3" y="1"/>
                  </a:lnTo>
                  <a:lnTo>
                    <a:pt x="38"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358" name="Freeform 107"/>
            <p:cNvSpPr>
              <a:spLocks/>
            </p:cNvSpPr>
            <p:nvPr/>
          </p:nvSpPr>
          <p:spPr bwMode="invGray">
            <a:xfrm>
              <a:off x="-474663" y="2741613"/>
              <a:ext cx="34925" cy="0"/>
            </a:xfrm>
            <a:custGeom>
              <a:avLst/>
              <a:gdLst>
                <a:gd name="T0" fmla="*/ 18 w 18"/>
                <a:gd name="T1" fmla="*/ 18 w 18"/>
                <a:gd name="T2" fmla="*/ 0 w 18"/>
                <a:gd name="T3" fmla="*/ 18 w 18"/>
              </a:gdLst>
              <a:ahLst/>
              <a:cxnLst>
                <a:cxn ang="0">
                  <a:pos x="T0" y="0"/>
                </a:cxn>
                <a:cxn ang="0">
                  <a:pos x="T1" y="0"/>
                </a:cxn>
                <a:cxn ang="0">
                  <a:pos x="T2" y="0"/>
                </a:cxn>
                <a:cxn ang="0">
                  <a:pos x="T3" y="0"/>
                </a:cxn>
              </a:cxnLst>
              <a:rect l="0" t="0" r="r" b="b"/>
              <a:pathLst>
                <a:path w="18">
                  <a:moveTo>
                    <a:pt x="18" y="0"/>
                  </a:moveTo>
                  <a:lnTo>
                    <a:pt x="18" y="0"/>
                  </a:lnTo>
                  <a:lnTo>
                    <a:pt x="0" y="0"/>
                  </a:lnTo>
                  <a:lnTo>
                    <a:pt x="18"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359" name="Freeform 108"/>
            <p:cNvSpPr>
              <a:spLocks/>
            </p:cNvSpPr>
            <p:nvPr/>
          </p:nvSpPr>
          <p:spPr bwMode="invGray">
            <a:xfrm>
              <a:off x="-947738" y="2725738"/>
              <a:ext cx="1239838" cy="19050"/>
            </a:xfrm>
            <a:custGeom>
              <a:avLst/>
              <a:gdLst>
                <a:gd name="T0" fmla="*/ 588 w 647"/>
                <a:gd name="T1" fmla="*/ 5 h 8"/>
                <a:gd name="T2" fmla="*/ 588 w 647"/>
                <a:gd name="T3" fmla="*/ 5 h 8"/>
                <a:gd name="T4" fmla="*/ 619 w 647"/>
                <a:gd name="T5" fmla="*/ 0 h 8"/>
                <a:gd name="T6" fmla="*/ 570 w 647"/>
                <a:gd name="T7" fmla="*/ 1 h 8"/>
                <a:gd name="T8" fmla="*/ 574 w 647"/>
                <a:gd name="T9" fmla="*/ 0 h 8"/>
                <a:gd name="T10" fmla="*/ 515 w 647"/>
                <a:gd name="T11" fmla="*/ 1 h 8"/>
                <a:gd name="T12" fmla="*/ 533 w 647"/>
                <a:gd name="T13" fmla="*/ 3 h 8"/>
                <a:gd name="T14" fmla="*/ 450 w 647"/>
                <a:gd name="T15" fmla="*/ 0 h 8"/>
                <a:gd name="T16" fmla="*/ 361 w 647"/>
                <a:gd name="T17" fmla="*/ 0 h 8"/>
                <a:gd name="T18" fmla="*/ 368 w 647"/>
                <a:gd name="T19" fmla="*/ 0 h 8"/>
                <a:gd name="T20" fmla="*/ 355 w 647"/>
                <a:gd name="T21" fmla="*/ 0 h 8"/>
                <a:gd name="T22" fmla="*/ 55 w 647"/>
                <a:gd name="T23" fmla="*/ 1 h 8"/>
                <a:gd name="T24" fmla="*/ 45 w 647"/>
                <a:gd name="T25" fmla="*/ 6 h 8"/>
                <a:gd name="T26" fmla="*/ 207 w 647"/>
                <a:gd name="T27" fmla="*/ 5 h 8"/>
                <a:gd name="T28" fmla="*/ 214 w 647"/>
                <a:gd name="T29" fmla="*/ 6 h 8"/>
                <a:gd name="T30" fmla="*/ 250 w 647"/>
                <a:gd name="T31" fmla="*/ 4 h 8"/>
                <a:gd name="T32" fmla="*/ 216 w 647"/>
                <a:gd name="T33" fmla="*/ 3 h 8"/>
                <a:gd name="T34" fmla="*/ 393 w 647"/>
                <a:gd name="T35" fmla="*/ 3 h 8"/>
                <a:gd name="T36" fmla="*/ 265 w 647"/>
                <a:gd name="T37" fmla="*/ 5 h 8"/>
                <a:gd name="T38" fmla="*/ 265 w 647"/>
                <a:gd name="T39" fmla="*/ 7 h 8"/>
                <a:gd name="T40" fmla="*/ 588 w 647"/>
                <a:gd name="T41" fmla="*/ 5 h 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647" h="8">
                  <a:moveTo>
                    <a:pt x="588" y="5"/>
                  </a:moveTo>
                  <a:lnTo>
                    <a:pt x="588" y="5"/>
                  </a:lnTo>
                  <a:cubicBezTo>
                    <a:pt x="499" y="3"/>
                    <a:pt x="647" y="3"/>
                    <a:pt x="619" y="0"/>
                  </a:cubicBezTo>
                  <a:lnTo>
                    <a:pt x="570" y="1"/>
                  </a:lnTo>
                  <a:lnTo>
                    <a:pt x="574" y="0"/>
                  </a:lnTo>
                  <a:lnTo>
                    <a:pt x="515" y="1"/>
                  </a:lnTo>
                  <a:cubicBezTo>
                    <a:pt x="527" y="2"/>
                    <a:pt x="536" y="2"/>
                    <a:pt x="533" y="3"/>
                  </a:cubicBezTo>
                  <a:cubicBezTo>
                    <a:pt x="454" y="3"/>
                    <a:pt x="508" y="2"/>
                    <a:pt x="450" y="0"/>
                  </a:cubicBezTo>
                  <a:lnTo>
                    <a:pt x="361" y="0"/>
                  </a:lnTo>
                  <a:lnTo>
                    <a:pt x="368" y="0"/>
                  </a:lnTo>
                  <a:cubicBezTo>
                    <a:pt x="361" y="0"/>
                    <a:pt x="357" y="0"/>
                    <a:pt x="355" y="0"/>
                  </a:cubicBezTo>
                  <a:lnTo>
                    <a:pt x="55" y="1"/>
                  </a:lnTo>
                  <a:cubicBezTo>
                    <a:pt x="0" y="3"/>
                    <a:pt x="85" y="4"/>
                    <a:pt x="45" y="6"/>
                  </a:cubicBezTo>
                  <a:cubicBezTo>
                    <a:pt x="108" y="6"/>
                    <a:pt x="202" y="8"/>
                    <a:pt x="207" y="5"/>
                  </a:cubicBezTo>
                  <a:cubicBezTo>
                    <a:pt x="205" y="5"/>
                    <a:pt x="201" y="6"/>
                    <a:pt x="214" y="6"/>
                  </a:cubicBezTo>
                  <a:lnTo>
                    <a:pt x="250" y="4"/>
                  </a:lnTo>
                  <a:lnTo>
                    <a:pt x="216" y="3"/>
                  </a:lnTo>
                  <a:cubicBezTo>
                    <a:pt x="252" y="1"/>
                    <a:pt x="371" y="1"/>
                    <a:pt x="393" y="3"/>
                  </a:cubicBezTo>
                  <a:cubicBezTo>
                    <a:pt x="325" y="4"/>
                    <a:pt x="359" y="6"/>
                    <a:pt x="265" y="5"/>
                  </a:cubicBezTo>
                  <a:cubicBezTo>
                    <a:pt x="269" y="6"/>
                    <a:pt x="286" y="7"/>
                    <a:pt x="265" y="7"/>
                  </a:cubicBezTo>
                  <a:cubicBezTo>
                    <a:pt x="375" y="6"/>
                    <a:pt x="474" y="8"/>
                    <a:pt x="588" y="5"/>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360" name="Freeform 109"/>
            <p:cNvSpPr>
              <a:spLocks/>
            </p:cNvSpPr>
            <p:nvPr/>
          </p:nvSpPr>
          <p:spPr bwMode="invGray">
            <a:xfrm>
              <a:off x="-1944688" y="2741613"/>
              <a:ext cx="4763" cy="0"/>
            </a:xfrm>
            <a:custGeom>
              <a:avLst/>
              <a:gdLst>
                <a:gd name="T0" fmla="*/ 1 w 2"/>
                <a:gd name="T1" fmla="*/ 1 w 2"/>
                <a:gd name="T2" fmla="*/ 2 w 2"/>
                <a:gd name="T3" fmla="*/ 1 w 2"/>
              </a:gdLst>
              <a:ahLst/>
              <a:cxnLst>
                <a:cxn ang="0">
                  <a:pos x="T0" y="0"/>
                </a:cxn>
                <a:cxn ang="0">
                  <a:pos x="T1" y="0"/>
                </a:cxn>
                <a:cxn ang="0">
                  <a:pos x="T2" y="0"/>
                </a:cxn>
                <a:cxn ang="0">
                  <a:pos x="T3" y="0"/>
                </a:cxn>
              </a:cxnLst>
              <a:rect l="0" t="0" r="r" b="b"/>
              <a:pathLst>
                <a:path w="2">
                  <a:moveTo>
                    <a:pt x="1" y="0"/>
                  </a:moveTo>
                  <a:lnTo>
                    <a:pt x="1" y="0"/>
                  </a:lnTo>
                  <a:lnTo>
                    <a:pt x="2" y="0"/>
                  </a:lnTo>
                  <a:cubicBezTo>
                    <a:pt x="0" y="0"/>
                    <a:pt x="0" y="0"/>
                    <a:pt x="1"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361" name="Freeform 110"/>
            <p:cNvSpPr>
              <a:spLocks/>
            </p:cNvSpPr>
            <p:nvPr/>
          </p:nvSpPr>
          <p:spPr bwMode="invGray">
            <a:xfrm>
              <a:off x="-1939925" y="2735263"/>
              <a:ext cx="173038" cy="6350"/>
            </a:xfrm>
            <a:custGeom>
              <a:avLst/>
              <a:gdLst>
                <a:gd name="T0" fmla="*/ 36 w 90"/>
                <a:gd name="T1" fmla="*/ 3 h 3"/>
                <a:gd name="T2" fmla="*/ 36 w 90"/>
                <a:gd name="T3" fmla="*/ 3 h 3"/>
                <a:gd name="T4" fmla="*/ 90 w 90"/>
                <a:gd name="T5" fmla="*/ 0 h 3"/>
                <a:gd name="T6" fmla="*/ 6 w 90"/>
                <a:gd name="T7" fmla="*/ 1 h 3"/>
                <a:gd name="T8" fmla="*/ 0 w 90"/>
                <a:gd name="T9" fmla="*/ 3 h 3"/>
                <a:gd name="T10" fmla="*/ 48 w 90"/>
                <a:gd name="T11" fmla="*/ 2 h 3"/>
                <a:gd name="T12" fmla="*/ 36 w 90"/>
                <a:gd name="T13" fmla="*/ 3 h 3"/>
              </a:gdLst>
              <a:ahLst/>
              <a:cxnLst>
                <a:cxn ang="0">
                  <a:pos x="T0" y="T1"/>
                </a:cxn>
                <a:cxn ang="0">
                  <a:pos x="T2" y="T3"/>
                </a:cxn>
                <a:cxn ang="0">
                  <a:pos x="T4" y="T5"/>
                </a:cxn>
                <a:cxn ang="0">
                  <a:pos x="T6" y="T7"/>
                </a:cxn>
                <a:cxn ang="0">
                  <a:pos x="T8" y="T9"/>
                </a:cxn>
                <a:cxn ang="0">
                  <a:pos x="T10" y="T11"/>
                </a:cxn>
                <a:cxn ang="0">
                  <a:pos x="T12" y="T13"/>
                </a:cxn>
              </a:cxnLst>
              <a:rect l="0" t="0" r="r" b="b"/>
              <a:pathLst>
                <a:path w="90" h="3">
                  <a:moveTo>
                    <a:pt x="36" y="3"/>
                  </a:moveTo>
                  <a:lnTo>
                    <a:pt x="36" y="3"/>
                  </a:lnTo>
                  <a:lnTo>
                    <a:pt x="90" y="0"/>
                  </a:lnTo>
                  <a:lnTo>
                    <a:pt x="6" y="1"/>
                  </a:lnTo>
                  <a:lnTo>
                    <a:pt x="0" y="3"/>
                  </a:lnTo>
                  <a:cubicBezTo>
                    <a:pt x="8" y="2"/>
                    <a:pt x="37" y="1"/>
                    <a:pt x="48" y="2"/>
                  </a:cubicBezTo>
                  <a:lnTo>
                    <a:pt x="36" y="3"/>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362" name="Freeform 111"/>
            <p:cNvSpPr>
              <a:spLocks/>
            </p:cNvSpPr>
            <p:nvPr/>
          </p:nvSpPr>
          <p:spPr bwMode="invGray">
            <a:xfrm>
              <a:off x="-1773238" y="2733675"/>
              <a:ext cx="123825" cy="12700"/>
            </a:xfrm>
            <a:custGeom>
              <a:avLst/>
              <a:gdLst>
                <a:gd name="T0" fmla="*/ 65 w 65"/>
                <a:gd name="T1" fmla="*/ 0 h 6"/>
                <a:gd name="T2" fmla="*/ 65 w 65"/>
                <a:gd name="T3" fmla="*/ 0 h 6"/>
                <a:gd name="T4" fmla="*/ 48 w 65"/>
                <a:gd name="T5" fmla="*/ 4 h 6"/>
                <a:gd name="T6" fmla="*/ 0 w 65"/>
                <a:gd name="T7" fmla="*/ 4 h 6"/>
                <a:gd name="T8" fmla="*/ 61 w 65"/>
                <a:gd name="T9" fmla="*/ 4 h 6"/>
                <a:gd name="T10" fmla="*/ 65 w 65"/>
                <a:gd name="T11" fmla="*/ 0 h 6"/>
              </a:gdLst>
              <a:ahLst/>
              <a:cxnLst>
                <a:cxn ang="0">
                  <a:pos x="T0" y="T1"/>
                </a:cxn>
                <a:cxn ang="0">
                  <a:pos x="T2" y="T3"/>
                </a:cxn>
                <a:cxn ang="0">
                  <a:pos x="T4" y="T5"/>
                </a:cxn>
                <a:cxn ang="0">
                  <a:pos x="T6" y="T7"/>
                </a:cxn>
                <a:cxn ang="0">
                  <a:pos x="T8" y="T9"/>
                </a:cxn>
                <a:cxn ang="0">
                  <a:pos x="T10" y="T11"/>
                </a:cxn>
              </a:cxnLst>
              <a:rect l="0" t="0" r="r" b="b"/>
              <a:pathLst>
                <a:path w="65" h="6">
                  <a:moveTo>
                    <a:pt x="65" y="0"/>
                  </a:moveTo>
                  <a:lnTo>
                    <a:pt x="65" y="0"/>
                  </a:lnTo>
                  <a:cubicBezTo>
                    <a:pt x="22" y="1"/>
                    <a:pt x="25" y="3"/>
                    <a:pt x="48" y="4"/>
                  </a:cubicBezTo>
                  <a:cubicBezTo>
                    <a:pt x="8" y="5"/>
                    <a:pt x="27" y="1"/>
                    <a:pt x="0" y="4"/>
                  </a:cubicBezTo>
                  <a:cubicBezTo>
                    <a:pt x="1" y="6"/>
                    <a:pt x="50" y="5"/>
                    <a:pt x="61" y="4"/>
                  </a:cubicBezTo>
                  <a:lnTo>
                    <a:pt x="65"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363" name="Freeform 112"/>
            <p:cNvSpPr>
              <a:spLocks/>
            </p:cNvSpPr>
            <p:nvPr/>
          </p:nvSpPr>
          <p:spPr bwMode="invGray">
            <a:xfrm>
              <a:off x="-1057275" y="2735263"/>
              <a:ext cx="57150" cy="3175"/>
            </a:xfrm>
            <a:custGeom>
              <a:avLst/>
              <a:gdLst>
                <a:gd name="T0" fmla="*/ 12 w 30"/>
                <a:gd name="T1" fmla="*/ 0 h 1"/>
                <a:gd name="T2" fmla="*/ 12 w 30"/>
                <a:gd name="T3" fmla="*/ 0 h 1"/>
                <a:gd name="T4" fmla="*/ 0 w 30"/>
                <a:gd name="T5" fmla="*/ 1 h 1"/>
                <a:gd name="T6" fmla="*/ 30 w 30"/>
                <a:gd name="T7" fmla="*/ 1 h 1"/>
                <a:gd name="T8" fmla="*/ 12 w 30"/>
                <a:gd name="T9" fmla="*/ 0 h 1"/>
              </a:gdLst>
              <a:ahLst/>
              <a:cxnLst>
                <a:cxn ang="0">
                  <a:pos x="T0" y="T1"/>
                </a:cxn>
                <a:cxn ang="0">
                  <a:pos x="T2" y="T3"/>
                </a:cxn>
                <a:cxn ang="0">
                  <a:pos x="T4" y="T5"/>
                </a:cxn>
                <a:cxn ang="0">
                  <a:pos x="T6" y="T7"/>
                </a:cxn>
                <a:cxn ang="0">
                  <a:pos x="T8" y="T9"/>
                </a:cxn>
              </a:cxnLst>
              <a:rect l="0" t="0" r="r" b="b"/>
              <a:pathLst>
                <a:path w="30" h="1">
                  <a:moveTo>
                    <a:pt x="12" y="0"/>
                  </a:moveTo>
                  <a:lnTo>
                    <a:pt x="12" y="0"/>
                  </a:lnTo>
                  <a:lnTo>
                    <a:pt x="0" y="1"/>
                  </a:lnTo>
                  <a:lnTo>
                    <a:pt x="30" y="1"/>
                  </a:lnTo>
                  <a:lnTo>
                    <a:pt x="12"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364" name="Freeform 113"/>
            <p:cNvSpPr>
              <a:spLocks/>
            </p:cNvSpPr>
            <p:nvPr/>
          </p:nvSpPr>
          <p:spPr bwMode="invGray">
            <a:xfrm>
              <a:off x="-1116013" y="2738438"/>
              <a:ext cx="58738" cy="3175"/>
            </a:xfrm>
            <a:custGeom>
              <a:avLst/>
              <a:gdLst>
                <a:gd name="T0" fmla="*/ 30 w 30"/>
                <a:gd name="T1" fmla="*/ 0 h 2"/>
                <a:gd name="T2" fmla="*/ 30 w 30"/>
                <a:gd name="T3" fmla="*/ 0 h 2"/>
                <a:gd name="T4" fmla="*/ 0 w 30"/>
                <a:gd name="T5" fmla="*/ 0 h 2"/>
                <a:gd name="T6" fmla="*/ 9 w 30"/>
                <a:gd name="T7" fmla="*/ 2 h 2"/>
                <a:gd name="T8" fmla="*/ 30 w 30"/>
                <a:gd name="T9" fmla="*/ 0 h 2"/>
              </a:gdLst>
              <a:ahLst/>
              <a:cxnLst>
                <a:cxn ang="0">
                  <a:pos x="T0" y="T1"/>
                </a:cxn>
                <a:cxn ang="0">
                  <a:pos x="T2" y="T3"/>
                </a:cxn>
                <a:cxn ang="0">
                  <a:pos x="T4" y="T5"/>
                </a:cxn>
                <a:cxn ang="0">
                  <a:pos x="T6" y="T7"/>
                </a:cxn>
                <a:cxn ang="0">
                  <a:pos x="T8" y="T9"/>
                </a:cxn>
              </a:cxnLst>
              <a:rect l="0" t="0" r="r" b="b"/>
              <a:pathLst>
                <a:path w="30" h="2">
                  <a:moveTo>
                    <a:pt x="30" y="0"/>
                  </a:moveTo>
                  <a:lnTo>
                    <a:pt x="30" y="0"/>
                  </a:lnTo>
                  <a:lnTo>
                    <a:pt x="0" y="0"/>
                  </a:lnTo>
                  <a:cubicBezTo>
                    <a:pt x="2" y="0"/>
                    <a:pt x="4" y="1"/>
                    <a:pt x="9" y="2"/>
                  </a:cubicBezTo>
                  <a:lnTo>
                    <a:pt x="30"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365" name="Freeform 114"/>
            <p:cNvSpPr>
              <a:spLocks/>
            </p:cNvSpPr>
            <p:nvPr/>
          </p:nvSpPr>
          <p:spPr bwMode="invGray">
            <a:xfrm>
              <a:off x="-1349375" y="2735263"/>
              <a:ext cx="84138" cy="0"/>
            </a:xfrm>
            <a:custGeom>
              <a:avLst/>
              <a:gdLst>
                <a:gd name="T0" fmla="*/ 44 w 44"/>
                <a:gd name="T1" fmla="*/ 44 w 44"/>
                <a:gd name="T2" fmla="*/ 0 w 44"/>
                <a:gd name="T3" fmla="*/ 44 w 44"/>
              </a:gdLst>
              <a:ahLst/>
              <a:cxnLst>
                <a:cxn ang="0">
                  <a:pos x="T0" y="0"/>
                </a:cxn>
                <a:cxn ang="0">
                  <a:pos x="T1" y="0"/>
                </a:cxn>
                <a:cxn ang="0">
                  <a:pos x="T2" y="0"/>
                </a:cxn>
                <a:cxn ang="0">
                  <a:pos x="T3" y="0"/>
                </a:cxn>
              </a:cxnLst>
              <a:rect l="0" t="0" r="r" b="b"/>
              <a:pathLst>
                <a:path w="44">
                  <a:moveTo>
                    <a:pt x="44" y="0"/>
                  </a:moveTo>
                  <a:lnTo>
                    <a:pt x="44" y="0"/>
                  </a:lnTo>
                  <a:lnTo>
                    <a:pt x="0" y="0"/>
                  </a:lnTo>
                  <a:lnTo>
                    <a:pt x="44"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366" name="Freeform 115"/>
            <p:cNvSpPr>
              <a:spLocks/>
            </p:cNvSpPr>
            <p:nvPr/>
          </p:nvSpPr>
          <p:spPr bwMode="invGray">
            <a:xfrm>
              <a:off x="-1265238" y="2735263"/>
              <a:ext cx="65088" cy="3175"/>
            </a:xfrm>
            <a:custGeom>
              <a:avLst/>
              <a:gdLst>
                <a:gd name="T0" fmla="*/ 34 w 34"/>
                <a:gd name="T1" fmla="*/ 1 h 1"/>
                <a:gd name="T2" fmla="*/ 34 w 34"/>
                <a:gd name="T3" fmla="*/ 1 h 1"/>
                <a:gd name="T4" fmla="*/ 33 w 34"/>
                <a:gd name="T5" fmla="*/ 0 h 1"/>
                <a:gd name="T6" fmla="*/ 0 w 34"/>
                <a:gd name="T7" fmla="*/ 0 h 1"/>
                <a:gd name="T8" fmla="*/ 34 w 34"/>
                <a:gd name="T9" fmla="*/ 1 h 1"/>
              </a:gdLst>
              <a:ahLst/>
              <a:cxnLst>
                <a:cxn ang="0">
                  <a:pos x="T0" y="T1"/>
                </a:cxn>
                <a:cxn ang="0">
                  <a:pos x="T2" y="T3"/>
                </a:cxn>
                <a:cxn ang="0">
                  <a:pos x="T4" y="T5"/>
                </a:cxn>
                <a:cxn ang="0">
                  <a:pos x="T6" y="T7"/>
                </a:cxn>
                <a:cxn ang="0">
                  <a:pos x="T8" y="T9"/>
                </a:cxn>
              </a:cxnLst>
              <a:rect l="0" t="0" r="r" b="b"/>
              <a:pathLst>
                <a:path w="34" h="1">
                  <a:moveTo>
                    <a:pt x="34" y="1"/>
                  </a:moveTo>
                  <a:lnTo>
                    <a:pt x="34" y="1"/>
                  </a:lnTo>
                  <a:lnTo>
                    <a:pt x="33" y="0"/>
                  </a:lnTo>
                  <a:lnTo>
                    <a:pt x="0" y="0"/>
                  </a:lnTo>
                  <a:lnTo>
                    <a:pt x="34" y="1"/>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367" name="Freeform 116"/>
            <p:cNvSpPr>
              <a:spLocks/>
            </p:cNvSpPr>
            <p:nvPr/>
          </p:nvSpPr>
          <p:spPr bwMode="invGray">
            <a:xfrm>
              <a:off x="-1219200" y="2728913"/>
              <a:ext cx="103188" cy="9525"/>
            </a:xfrm>
            <a:custGeom>
              <a:avLst/>
              <a:gdLst>
                <a:gd name="T0" fmla="*/ 54 w 54"/>
                <a:gd name="T1" fmla="*/ 4 h 4"/>
                <a:gd name="T2" fmla="*/ 54 w 54"/>
                <a:gd name="T3" fmla="*/ 4 h 4"/>
                <a:gd name="T4" fmla="*/ 0 w 54"/>
                <a:gd name="T5" fmla="*/ 1 h 4"/>
                <a:gd name="T6" fmla="*/ 9 w 54"/>
                <a:gd name="T7" fmla="*/ 3 h 4"/>
                <a:gd name="T8" fmla="*/ 54 w 54"/>
                <a:gd name="T9" fmla="*/ 4 h 4"/>
              </a:gdLst>
              <a:ahLst/>
              <a:cxnLst>
                <a:cxn ang="0">
                  <a:pos x="T0" y="T1"/>
                </a:cxn>
                <a:cxn ang="0">
                  <a:pos x="T2" y="T3"/>
                </a:cxn>
                <a:cxn ang="0">
                  <a:pos x="T4" y="T5"/>
                </a:cxn>
                <a:cxn ang="0">
                  <a:pos x="T6" y="T7"/>
                </a:cxn>
                <a:cxn ang="0">
                  <a:pos x="T8" y="T9"/>
                </a:cxn>
              </a:cxnLst>
              <a:rect l="0" t="0" r="r" b="b"/>
              <a:pathLst>
                <a:path w="54" h="4">
                  <a:moveTo>
                    <a:pt x="54" y="4"/>
                  </a:moveTo>
                  <a:lnTo>
                    <a:pt x="54" y="4"/>
                  </a:lnTo>
                  <a:cubicBezTo>
                    <a:pt x="49" y="2"/>
                    <a:pt x="43" y="0"/>
                    <a:pt x="0" y="1"/>
                  </a:cubicBezTo>
                  <a:lnTo>
                    <a:pt x="9" y="3"/>
                  </a:lnTo>
                  <a:lnTo>
                    <a:pt x="54" y="4"/>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368" name="Freeform 117"/>
            <p:cNvSpPr>
              <a:spLocks/>
            </p:cNvSpPr>
            <p:nvPr/>
          </p:nvSpPr>
          <p:spPr bwMode="invGray">
            <a:xfrm>
              <a:off x="1225550" y="2830513"/>
              <a:ext cx="73025" cy="3175"/>
            </a:xfrm>
            <a:custGeom>
              <a:avLst/>
              <a:gdLst>
                <a:gd name="T0" fmla="*/ 34 w 38"/>
                <a:gd name="T1" fmla="*/ 0 h 2"/>
                <a:gd name="T2" fmla="*/ 34 w 38"/>
                <a:gd name="T3" fmla="*/ 0 h 2"/>
                <a:gd name="T4" fmla="*/ 0 w 38"/>
                <a:gd name="T5" fmla="*/ 1 h 2"/>
                <a:gd name="T6" fmla="*/ 4 w 38"/>
                <a:gd name="T7" fmla="*/ 2 h 2"/>
                <a:gd name="T8" fmla="*/ 38 w 38"/>
                <a:gd name="T9" fmla="*/ 1 h 2"/>
                <a:gd name="T10" fmla="*/ 34 w 38"/>
                <a:gd name="T11" fmla="*/ 0 h 2"/>
              </a:gdLst>
              <a:ahLst/>
              <a:cxnLst>
                <a:cxn ang="0">
                  <a:pos x="T0" y="T1"/>
                </a:cxn>
                <a:cxn ang="0">
                  <a:pos x="T2" y="T3"/>
                </a:cxn>
                <a:cxn ang="0">
                  <a:pos x="T4" y="T5"/>
                </a:cxn>
                <a:cxn ang="0">
                  <a:pos x="T6" y="T7"/>
                </a:cxn>
                <a:cxn ang="0">
                  <a:pos x="T8" y="T9"/>
                </a:cxn>
                <a:cxn ang="0">
                  <a:pos x="T10" y="T11"/>
                </a:cxn>
              </a:cxnLst>
              <a:rect l="0" t="0" r="r" b="b"/>
              <a:pathLst>
                <a:path w="38" h="2">
                  <a:moveTo>
                    <a:pt x="34" y="0"/>
                  </a:moveTo>
                  <a:lnTo>
                    <a:pt x="34" y="0"/>
                  </a:lnTo>
                  <a:lnTo>
                    <a:pt x="0" y="1"/>
                  </a:lnTo>
                  <a:lnTo>
                    <a:pt x="4" y="2"/>
                  </a:lnTo>
                  <a:lnTo>
                    <a:pt x="38" y="1"/>
                  </a:lnTo>
                  <a:lnTo>
                    <a:pt x="34"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369" name="Freeform 118"/>
            <p:cNvSpPr>
              <a:spLocks/>
            </p:cNvSpPr>
            <p:nvPr/>
          </p:nvSpPr>
          <p:spPr bwMode="invGray">
            <a:xfrm>
              <a:off x="874712" y="2827338"/>
              <a:ext cx="39688" cy="3175"/>
            </a:xfrm>
            <a:custGeom>
              <a:avLst/>
              <a:gdLst>
                <a:gd name="T0" fmla="*/ 21 w 21"/>
                <a:gd name="T1" fmla="*/ 0 h 1"/>
                <a:gd name="T2" fmla="*/ 21 w 21"/>
                <a:gd name="T3" fmla="*/ 0 h 1"/>
                <a:gd name="T4" fmla="*/ 0 w 21"/>
                <a:gd name="T5" fmla="*/ 1 h 1"/>
                <a:gd name="T6" fmla="*/ 21 w 21"/>
                <a:gd name="T7" fmla="*/ 0 h 1"/>
              </a:gdLst>
              <a:ahLst/>
              <a:cxnLst>
                <a:cxn ang="0">
                  <a:pos x="T0" y="T1"/>
                </a:cxn>
                <a:cxn ang="0">
                  <a:pos x="T2" y="T3"/>
                </a:cxn>
                <a:cxn ang="0">
                  <a:pos x="T4" y="T5"/>
                </a:cxn>
                <a:cxn ang="0">
                  <a:pos x="T6" y="T7"/>
                </a:cxn>
              </a:cxnLst>
              <a:rect l="0" t="0" r="r" b="b"/>
              <a:pathLst>
                <a:path w="21" h="1">
                  <a:moveTo>
                    <a:pt x="21" y="0"/>
                  </a:moveTo>
                  <a:lnTo>
                    <a:pt x="21" y="0"/>
                  </a:lnTo>
                  <a:lnTo>
                    <a:pt x="0" y="1"/>
                  </a:lnTo>
                  <a:cubicBezTo>
                    <a:pt x="9" y="1"/>
                    <a:pt x="16" y="1"/>
                    <a:pt x="21"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370" name="Freeform 119"/>
            <p:cNvSpPr>
              <a:spLocks/>
            </p:cNvSpPr>
            <p:nvPr/>
          </p:nvSpPr>
          <p:spPr bwMode="invGray">
            <a:xfrm>
              <a:off x="417512" y="2827338"/>
              <a:ext cx="457200" cy="31750"/>
            </a:xfrm>
            <a:custGeom>
              <a:avLst/>
              <a:gdLst>
                <a:gd name="T0" fmla="*/ 113 w 238"/>
                <a:gd name="T1" fmla="*/ 12 h 14"/>
                <a:gd name="T2" fmla="*/ 113 w 238"/>
                <a:gd name="T3" fmla="*/ 12 h 14"/>
                <a:gd name="T4" fmla="*/ 94 w 238"/>
                <a:gd name="T5" fmla="*/ 9 h 14"/>
                <a:gd name="T6" fmla="*/ 157 w 238"/>
                <a:gd name="T7" fmla="*/ 6 h 14"/>
                <a:gd name="T8" fmla="*/ 145 w 238"/>
                <a:gd name="T9" fmla="*/ 8 h 14"/>
                <a:gd name="T10" fmla="*/ 169 w 238"/>
                <a:gd name="T11" fmla="*/ 6 h 14"/>
                <a:gd name="T12" fmla="*/ 238 w 238"/>
                <a:gd name="T13" fmla="*/ 1 h 14"/>
                <a:gd name="T14" fmla="*/ 32 w 238"/>
                <a:gd name="T15" fmla="*/ 3 h 14"/>
                <a:gd name="T16" fmla="*/ 19 w 238"/>
                <a:gd name="T17" fmla="*/ 13 h 14"/>
                <a:gd name="T18" fmla="*/ 113 w 238"/>
                <a:gd name="T19" fmla="*/ 12 h 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38" h="14">
                  <a:moveTo>
                    <a:pt x="113" y="12"/>
                  </a:moveTo>
                  <a:lnTo>
                    <a:pt x="113" y="12"/>
                  </a:lnTo>
                  <a:cubicBezTo>
                    <a:pt x="73" y="10"/>
                    <a:pt x="168" y="9"/>
                    <a:pt x="94" y="9"/>
                  </a:cubicBezTo>
                  <a:cubicBezTo>
                    <a:pt x="88" y="7"/>
                    <a:pt x="122" y="5"/>
                    <a:pt x="157" y="6"/>
                  </a:cubicBezTo>
                  <a:cubicBezTo>
                    <a:pt x="155" y="7"/>
                    <a:pt x="123" y="7"/>
                    <a:pt x="145" y="8"/>
                  </a:cubicBezTo>
                  <a:cubicBezTo>
                    <a:pt x="168" y="7"/>
                    <a:pt x="177" y="8"/>
                    <a:pt x="169" y="6"/>
                  </a:cubicBezTo>
                  <a:cubicBezTo>
                    <a:pt x="208" y="4"/>
                    <a:pt x="212" y="3"/>
                    <a:pt x="238" y="1"/>
                  </a:cubicBezTo>
                  <a:cubicBezTo>
                    <a:pt x="191" y="2"/>
                    <a:pt x="92" y="0"/>
                    <a:pt x="32" y="3"/>
                  </a:cubicBezTo>
                  <a:cubicBezTo>
                    <a:pt x="0" y="6"/>
                    <a:pt x="20" y="9"/>
                    <a:pt x="19" y="13"/>
                  </a:cubicBezTo>
                  <a:cubicBezTo>
                    <a:pt x="24" y="14"/>
                    <a:pt x="110" y="14"/>
                    <a:pt x="113" y="12"/>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371" name="Freeform 120"/>
            <p:cNvSpPr>
              <a:spLocks/>
            </p:cNvSpPr>
            <p:nvPr/>
          </p:nvSpPr>
          <p:spPr bwMode="invGray">
            <a:xfrm>
              <a:off x="755650" y="2859087"/>
              <a:ext cx="68263" cy="4762"/>
            </a:xfrm>
            <a:custGeom>
              <a:avLst/>
              <a:gdLst>
                <a:gd name="T0" fmla="*/ 0 w 36"/>
                <a:gd name="T1" fmla="*/ 1 h 2"/>
                <a:gd name="T2" fmla="*/ 0 w 36"/>
                <a:gd name="T3" fmla="*/ 1 h 2"/>
                <a:gd name="T4" fmla="*/ 36 w 36"/>
                <a:gd name="T5" fmla="*/ 1 h 2"/>
                <a:gd name="T6" fmla="*/ 0 w 36"/>
                <a:gd name="T7" fmla="*/ 1 h 2"/>
              </a:gdLst>
              <a:ahLst/>
              <a:cxnLst>
                <a:cxn ang="0">
                  <a:pos x="T0" y="T1"/>
                </a:cxn>
                <a:cxn ang="0">
                  <a:pos x="T2" y="T3"/>
                </a:cxn>
                <a:cxn ang="0">
                  <a:pos x="T4" y="T5"/>
                </a:cxn>
                <a:cxn ang="0">
                  <a:pos x="T6" y="T7"/>
                </a:cxn>
              </a:cxnLst>
              <a:rect l="0" t="0" r="r" b="b"/>
              <a:pathLst>
                <a:path w="36" h="2">
                  <a:moveTo>
                    <a:pt x="0" y="1"/>
                  </a:moveTo>
                  <a:lnTo>
                    <a:pt x="0" y="1"/>
                  </a:lnTo>
                  <a:cubicBezTo>
                    <a:pt x="19" y="2"/>
                    <a:pt x="24" y="1"/>
                    <a:pt x="36" y="1"/>
                  </a:cubicBezTo>
                  <a:cubicBezTo>
                    <a:pt x="33" y="0"/>
                    <a:pt x="15" y="1"/>
                    <a:pt x="0" y="1"/>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372" name="Freeform 121"/>
            <p:cNvSpPr>
              <a:spLocks/>
            </p:cNvSpPr>
            <p:nvPr/>
          </p:nvSpPr>
          <p:spPr bwMode="invGray">
            <a:xfrm>
              <a:off x="-133350" y="2798763"/>
              <a:ext cx="111125" cy="4762"/>
            </a:xfrm>
            <a:custGeom>
              <a:avLst/>
              <a:gdLst>
                <a:gd name="T0" fmla="*/ 37 w 58"/>
                <a:gd name="T1" fmla="*/ 0 h 2"/>
                <a:gd name="T2" fmla="*/ 37 w 58"/>
                <a:gd name="T3" fmla="*/ 0 h 2"/>
                <a:gd name="T4" fmla="*/ 7 w 58"/>
                <a:gd name="T5" fmla="*/ 2 h 2"/>
                <a:gd name="T6" fmla="*/ 58 w 58"/>
                <a:gd name="T7" fmla="*/ 2 h 2"/>
                <a:gd name="T8" fmla="*/ 37 w 58"/>
                <a:gd name="T9" fmla="*/ 0 h 2"/>
              </a:gdLst>
              <a:ahLst/>
              <a:cxnLst>
                <a:cxn ang="0">
                  <a:pos x="T0" y="T1"/>
                </a:cxn>
                <a:cxn ang="0">
                  <a:pos x="T2" y="T3"/>
                </a:cxn>
                <a:cxn ang="0">
                  <a:pos x="T4" y="T5"/>
                </a:cxn>
                <a:cxn ang="0">
                  <a:pos x="T6" y="T7"/>
                </a:cxn>
                <a:cxn ang="0">
                  <a:pos x="T8" y="T9"/>
                </a:cxn>
              </a:cxnLst>
              <a:rect l="0" t="0" r="r" b="b"/>
              <a:pathLst>
                <a:path w="58" h="2">
                  <a:moveTo>
                    <a:pt x="37" y="0"/>
                  </a:moveTo>
                  <a:lnTo>
                    <a:pt x="37" y="0"/>
                  </a:lnTo>
                  <a:cubicBezTo>
                    <a:pt x="34" y="1"/>
                    <a:pt x="0" y="1"/>
                    <a:pt x="7" y="2"/>
                  </a:cubicBezTo>
                  <a:lnTo>
                    <a:pt x="58" y="2"/>
                  </a:lnTo>
                  <a:cubicBezTo>
                    <a:pt x="46" y="2"/>
                    <a:pt x="42" y="1"/>
                    <a:pt x="37"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373" name="Freeform 122"/>
            <p:cNvSpPr>
              <a:spLocks/>
            </p:cNvSpPr>
            <p:nvPr/>
          </p:nvSpPr>
          <p:spPr bwMode="invGray">
            <a:xfrm>
              <a:off x="-22225" y="2800350"/>
              <a:ext cx="44450" cy="3175"/>
            </a:xfrm>
            <a:custGeom>
              <a:avLst/>
              <a:gdLst>
                <a:gd name="T0" fmla="*/ 23 w 23"/>
                <a:gd name="T1" fmla="*/ 0 h 1"/>
                <a:gd name="T2" fmla="*/ 23 w 23"/>
                <a:gd name="T3" fmla="*/ 0 h 1"/>
                <a:gd name="T4" fmla="*/ 0 w 23"/>
                <a:gd name="T5" fmla="*/ 1 h 1"/>
                <a:gd name="T6" fmla="*/ 23 w 23"/>
                <a:gd name="T7" fmla="*/ 0 h 1"/>
              </a:gdLst>
              <a:ahLst/>
              <a:cxnLst>
                <a:cxn ang="0">
                  <a:pos x="T0" y="T1"/>
                </a:cxn>
                <a:cxn ang="0">
                  <a:pos x="T2" y="T3"/>
                </a:cxn>
                <a:cxn ang="0">
                  <a:pos x="T4" y="T5"/>
                </a:cxn>
                <a:cxn ang="0">
                  <a:pos x="T6" y="T7"/>
                </a:cxn>
              </a:cxnLst>
              <a:rect l="0" t="0" r="r" b="b"/>
              <a:pathLst>
                <a:path w="23" h="1">
                  <a:moveTo>
                    <a:pt x="23" y="0"/>
                  </a:moveTo>
                  <a:lnTo>
                    <a:pt x="23" y="0"/>
                  </a:lnTo>
                  <a:lnTo>
                    <a:pt x="0" y="1"/>
                  </a:lnTo>
                  <a:cubicBezTo>
                    <a:pt x="6" y="1"/>
                    <a:pt x="13" y="1"/>
                    <a:pt x="23"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374" name="Freeform 123"/>
            <p:cNvSpPr>
              <a:spLocks/>
            </p:cNvSpPr>
            <p:nvPr/>
          </p:nvSpPr>
          <p:spPr bwMode="invGray">
            <a:xfrm>
              <a:off x="-66675" y="2798763"/>
              <a:ext cx="6350" cy="0"/>
            </a:xfrm>
            <a:custGeom>
              <a:avLst/>
              <a:gdLst>
                <a:gd name="T0" fmla="*/ 0 w 3"/>
                <a:gd name="T1" fmla="*/ 0 w 3"/>
                <a:gd name="T2" fmla="*/ 2 w 3"/>
                <a:gd name="T3" fmla="*/ 0 w 3"/>
              </a:gdLst>
              <a:ahLst/>
              <a:cxnLst>
                <a:cxn ang="0">
                  <a:pos x="T0" y="0"/>
                </a:cxn>
                <a:cxn ang="0">
                  <a:pos x="T1" y="0"/>
                </a:cxn>
                <a:cxn ang="0">
                  <a:pos x="T2" y="0"/>
                </a:cxn>
                <a:cxn ang="0">
                  <a:pos x="T3" y="0"/>
                </a:cxn>
              </a:cxnLst>
              <a:rect l="0" t="0" r="r" b="b"/>
              <a:pathLst>
                <a:path w="3">
                  <a:moveTo>
                    <a:pt x="0" y="0"/>
                  </a:moveTo>
                  <a:lnTo>
                    <a:pt x="0" y="0"/>
                  </a:lnTo>
                  <a:lnTo>
                    <a:pt x="2" y="0"/>
                  </a:lnTo>
                  <a:cubicBezTo>
                    <a:pt x="3" y="0"/>
                    <a:pt x="3" y="0"/>
                    <a:pt x="0"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375" name="Freeform 124"/>
            <p:cNvSpPr>
              <a:spLocks/>
            </p:cNvSpPr>
            <p:nvPr/>
          </p:nvSpPr>
          <p:spPr bwMode="invGray">
            <a:xfrm>
              <a:off x="-1566863" y="2730500"/>
              <a:ext cx="65088" cy="3175"/>
            </a:xfrm>
            <a:custGeom>
              <a:avLst/>
              <a:gdLst>
                <a:gd name="T0" fmla="*/ 33 w 34"/>
                <a:gd name="T1" fmla="*/ 1 h 1"/>
                <a:gd name="T2" fmla="*/ 33 w 34"/>
                <a:gd name="T3" fmla="*/ 1 h 1"/>
                <a:gd name="T4" fmla="*/ 0 w 34"/>
                <a:gd name="T5" fmla="*/ 1 h 1"/>
                <a:gd name="T6" fmla="*/ 33 w 34"/>
                <a:gd name="T7" fmla="*/ 1 h 1"/>
              </a:gdLst>
              <a:ahLst/>
              <a:cxnLst>
                <a:cxn ang="0">
                  <a:pos x="T0" y="T1"/>
                </a:cxn>
                <a:cxn ang="0">
                  <a:pos x="T2" y="T3"/>
                </a:cxn>
                <a:cxn ang="0">
                  <a:pos x="T4" y="T5"/>
                </a:cxn>
                <a:cxn ang="0">
                  <a:pos x="T6" y="T7"/>
                </a:cxn>
              </a:cxnLst>
              <a:rect l="0" t="0" r="r" b="b"/>
              <a:pathLst>
                <a:path w="34" h="1">
                  <a:moveTo>
                    <a:pt x="33" y="1"/>
                  </a:moveTo>
                  <a:lnTo>
                    <a:pt x="33" y="1"/>
                  </a:lnTo>
                  <a:cubicBezTo>
                    <a:pt x="34" y="0"/>
                    <a:pt x="12" y="1"/>
                    <a:pt x="0" y="1"/>
                  </a:cubicBezTo>
                  <a:cubicBezTo>
                    <a:pt x="9" y="1"/>
                    <a:pt x="22" y="1"/>
                    <a:pt x="33" y="1"/>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376" name="Freeform 125"/>
            <p:cNvSpPr>
              <a:spLocks/>
            </p:cNvSpPr>
            <p:nvPr/>
          </p:nvSpPr>
          <p:spPr bwMode="invGray">
            <a:xfrm>
              <a:off x="-3175000" y="2740025"/>
              <a:ext cx="38100" cy="0"/>
            </a:xfrm>
            <a:custGeom>
              <a:avLst/>
              <a:gdLst>
                <a:gd name="T0" fmla="*/ 20 w 20"/>
                <a:gd name="T1" fmla="*/ 20 w 20"/>
                <a:gd name="T2" fmla="*/ 0 w 20"/>
                <a:gd name="T3" fmla="*/ 20 w 20"/>
              </a:gdLst>
              <a:ahLst/>
              <a:cxnLst>
                <a:cxn ang="0">
                  <a:pos x="T0" y="0"/>
                </a:cxn>
                <a:cxn ang="0">
                  <a:pos x="T1" y="0"/>
                </a:cxn>
                <a:cxn ang="0">
                  <a:pos x="T2" y="0"/>
                </a:cxn>
                <a:cxn ang="0">
                  <a:pos x="T3" y="0"/>
                </a:cxn>
              </a:cxnLst>
              <a:rect l="0" t="0" r="r" b="b"/>
              <a:pathLst>
                <a:path w="20">
                  <a:moveTo>
                    <a:pt x="20" y="0"/>
                  </a:moveTo>
                  <a:lnTo>
                    <a:pt x="20" y="0"/>
                  </a:lnTo>
                  <a:lnTo>
                    <a:pt x="0" y="0"/>
                  </a:lnTo>
                  <a:cubicBezTo>
                    <a:pt x="7" y="0"/>
                    <a:pt x="11" y="0"/>
                    <a:pt x="20"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377" name="Freeform 126"/>
            <p:cNvSpPr>
              <a:spLocks/>
            </p:cNvSpPr>
            <p:nvPr/>
          </p:nvSpPr>
          <p:spPr bwMode="invGray">
            <a:xfrm>
              <a:off x="-3735388" y="2803525"/>
              <a:ext cx="6350" cy="1587"/>
            </a:xfrm>
            <a:custGeom>
              <a:avLst/>
              <a:gdLst>
                <a:gd name="T0" fmla="*/ 4 w 4"/>
                <a:gd name="T1" fmla="*/ 0 h 1"/>
                <a:gd name="T2" fmla="*/ 4 w 4"/>
                <a:gd name="T3" fmla="*/ 0 h 1"/>
                <a:gd name="T4" fmla="*/ 0 w 4"/>
                <a:gd name="T5" fmla="*/ 1 h 1"/>
                <a:gd name="T6" fmla="*/ 4 w 4"/>
                <a:gd name="T7" fmla="*/ 0 h 1"/>
              </a:gdLst>
              <a:ahLst/>
              <a:cxnLst>
                <a:cxn ang="0">
                  <a:pos x="T0" y="T1"/>
                </a:cxn>
                <a:cxn ang="0">
                  <a:pos x="T2" y="T3"/>
                </a:cxn>
                <a:cxn ang="0">
                  <a:pos x="T4" y="T5"/>
                </a:cxn>
                <a:cxn ang="0">
                  <a:pos x="T6" y="T7"/>
                </a:cxn>
              </a:cxnLst>
              <a:rect l="0" t="0" r="r" b="b"/>
              <a:pathLst>
                <a:path w="4" h="1">
                  <a:moveTo>
                    <a:pt x="4" y="0"/>
                  </a:moveTo>
                  <a:lnTo>
                    <a:pt x="4" y="0"/>
                  </a:lnTo>
                  <a:cubicBezTo>
                    <a:pt x="3" y="0"/>
                    <a:pt x="2" y="1"/>
                    <a:pt x="0" y="1"/>
                  </a:cubicBezTo>
                  <a:cubicBezTo>
                    <a:pt x="2" y="1"/>
                    <a:pt x="3" y="1"/>
                    <a:pt x="4"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378" name="Freeform 127"/>
            <p:cNvSpPr>
              <a:spLocks/>
            </p:cNvSpPr>
            <p:nvPr/>
          </p:nvSpPr>
          <p:spPr bwMode="invGray">
            <a:xfrm>
              <a:off x="-3924300" y="2803525"/>
              <a:ext cx="188913" cy="3175"/>
            </a:xfrm>
            <a:custGeom>
              <a:avLst/>
              <a:gdLst>
                <a:gd name="T0" fmla="*/ 98 w 98"/>
                <a:gd name="T1" fmla="*/ 1 h 2"/>
                <a:gd name="T2" fmla="*/ 98 w 98"/>
                <a:gd name="T3" fmla="*/ 1 h 2"/>
                <a:gd name="T4" fmla="*/ 26 w 98"/>
                <a:gd name="T5" fmla="*/ 1 h 2"/>
                <a:gd name="T6" fmla="*/ 28 w 98"/>
                <a:gd name="T7" fmla="*/ 1 h 2"/>
                <a:gd name="T8" fmla="*/ 0 w 98"/>
                <a:gd name="T9" fmla="*/ 2 h 2"/>
                <a:gd name="T10" fmla="*/ 98 w 98"/>
                <a:gd name="T11" fmla="*/ 1 h 2"/>
              </a:gdLst>
              <a:ahLst/>
              <a:cxnLst>
                <a:cxn ang="0">
                  <a:pos x="T0" y="T1"/>
                </a:cxn>
                <a:cxn ang="0">
                  <a:pos x="T2" y="T3"/>
                </a:cxn>
                <a:cxn ang="0">
                  <a:pos x="T4" y="T5"/>
                </a:cxn>
                <a:cxn ang="0">
                  <a:pos x="T6" y="T7"/>
                </a:cxn>
                <a:cxn ang="0">
                  <a:pos x="T8" y="T9"/>
                </a:cxn>
                <a:cxn ang="0">
                  <a:pos x="T10" y="T11"/>
                </a:cxn>
              </a:cxnLst>
              <a:rect l="0" t="0" r="r" b="b"/>
              <a:pathLst>
                <a:path w="98" h="2">
                  <a:moveTo>
                    <a:pt x="98" y="1"/>
                  </a:moveTo>
                  <a:lnTo>
                    <a:pt x="98" y="1"/>
                  </a:lnTo>
                  <a:cubicBezTo>
                    <a:pt x="84" y="2"/>
                    <a:pt x="42" y="0"/>
                    <a:pt x="26" y="1"/>
                  </a:cubicBezTo>
                  <a:lnTo>
                    <a:pt x="28" y="1"/>
                  </a:lnTo>
                  <a:lnTo>
                    <a:pt x="0" y="2"/>
                  </a:lnTo>
                  <a:cubicBezTo>
                    <a:pt x="27" y="2"/>
                    <a:pt x="82" y="2"/>
                    <a:pt x="98" y="1"/>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grpSp>
      <p:sp>
        <p:nvSpPr>
          <p:cNvPr id="2" name="Title 1"/>
          <p:cNvSpPr>
            <a:spLocks noGrp="1"/>
          </p:cNvSpPr>
          <p:nvPr>
            <p:ph type="title"/>
          </p:nvPr>
        </p:nvSpPr>
        <p:spPr>
          <a:xfrm>
            <a:off x="1522413" y="1905000"/>
            <a:ext cx="9144000" cy="2667000"/>
          </a:xfrm>
        </p:spPr>
        <p:txBody>
          <a:bodyPr anchor="b">
            <a:noAutofit/>
          </a:bodyPr>
          <a:lstStyle>
            <a:lvl1pPr algn="l">
              <a:defRPr sz="4400" b="0" cap="none" baseline="0"/>
            </a:lvl1pPr>
          </a:lstStyle>
          <a:p>
            <a:r>
              <a:rPr lang="en-US"/>
              <a:t>Click to edit Master title style</a:t>
            </a:r>
            <a:endParaRPr/>
          </a:p>
        </p:txBody>
      </p:sp>
      <p:sp>
        <p:nvSpPr>
          <p:cNvPr id="3" name="Text Placeholder 2"/>
          <p:cNvSpPr>
            <a:spLocks noGrp="1"/>
          </p:cNvSpPr>
          <p:nvPr>
            <p:ph type="body" idx="1"/>
          </p:nvPr>
        </p:nvSpPr>
        <p:spPr>
          <a:xfrm>
            <a:off x="1522413" y="5102525"/>
            <a:ext cx="9143999" cy="1069675"/>
          </a:xfrm>
        </p:spPr>
        <p:txBody>
          <a:bodyPr anchor="t">
            <a:normAutofit/>
          </a:bodyPr>
          <a:lstStyle>
            <a:lvl1pPr marL="0" indent="0">
              <a:spcBef>
                <a:spcPts val="0"/>
              </a:spcBef>
              <a:buNone/>
              <a:defRPr sz="24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9AFE8FB1-0A7A-443E-AAF7-31D4FA1AA312}" type="datetimeFigureOut">
              <a:rPr lang="en-US" smtClean="0"/>
              <a:t>12/6/2024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5BA54BD-C84D-46CE-8B72-31BFB26ABA43}" type="slidenum">
              <a:rPr lang="en-US" smtClean="0"/>
              <a:t>‹#›</a:t>
            </a:fld>
            <a:endParaRPr lang="en-US"/>
          </a:p>
        </p:txBody>
      </p:sp>
    </p:spTree>
    <p:extLst>
      <p:ext uri="{BB962C8B-B14F-4D97-AF65-F5344CB8AC3E}">
        <p14:creationId xmlns:p14="http://schemas.microsoft.com/office/powerpoint/2010/main" val="87100850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grpSp>
        <p:nvGrpSpPr>
          <p:cNvPr id="158" name="line"/>
          <p:cNvGrpSpPr/>
          <p:nvPr/>
        </p:nvGrpSpPr>
        <p:grpSpPr bwMode="invGray">
          <a:xfrm>
            <a:off x="1522413" y="1514475"/>
            <a:ext cx="10569575" cy="64008"/>
            <a:chOff x="1522413" y="1514475"/>
            <a:chExt cx="10569575" cy="64008"/>
          </a:xfrm>
        </p:grpSpPr>
        <p:sp>
          <p:nvSpPr>
            <p:cNvPr id="159" name="Freeform 10"/>
            <p:cNvSpPr>
              <a:spLocks/>
            </p:cNvSpPr>
            <p:nvPr/>
          </p:nvSpPr>
          <p:spPr bwMode="invGray">
            <a:xfrm>
              <a:off x="12028488" y="1525554"/>
              <a:ext cx="63500" cy="4924"/>
            </a:xfrm>
            <a:custGeom>
              <a:avLst/>
              <a:gdLst>
                <a:gd name="T0" fmla="*/ 30 w 67"/>
                <a:gd name="T1" fmla="*/ 6 h 6"/>
                <a:gd name="T2" fmla="*/ 30 w 67"/>
                <a:gd name="T3" fmla="*/ 6 h 6"/>
                <a:gd name="T4" fmla="*/ 67 w 67"/>
                <a:gd name="T5" fmla="*/ 3 h 6"/>
                <a:gd name="T6" fmla="*/ 39 w 67"/>
                <a:gd name="T7" fmla="*/ 0 h 6"/>
                <a:gd name="T8" fmla="*/ 30 w 67"/>
                <a:gd name="T9" fmla="*/ 6 h 6"/>
              </a:gdLst>
              <a:ahLst/>
              <a:cxnLst>
                <a:cxn ang="0">
                  <a:pos x="T0" y="T1"/>
                </a:cxn>
                <a:cxn ang="0">
                  <a:pos x="T2" y="T3"/>
                </a:cxn>
                <a:cxn ang="0">
                  <a:pos x="T4" y="T5"/>
                </a:cxn>
                <a:cxn ang="0">
                  <a:pos x="T6" y="T7"/>
                </a:cxn>
                <a:cxn ang="0">
                  <a:pos x="T8" y="T9"/>
                </a:cxn>
              </a:cxnLst>
              <a:rect l="0" t="0" r="r" b="b"/>
              <a:pathLst>
                <a:path w="67" h="6">
                  <a:moveTo>
                    <a:pt x="30" y="6"/>
                  </a:moveTo>
                  <a:lnTo>
                    <a:pt x="30" y="6"/>
                  </a:lnTo>
                  <a:lnTo>
                    <a:pt x="67" y="3"/>
                  </a:lnTo>
                  <a:cubicBezTo>
                    <a:pt x="60" y="2"/>
                    <a:pt x="26" y="1"/>
                    <a:pt x="39" y="0"/>
                  </a:cubicBezTo>
                  <a:cubicBezTo>
                    <a:pt x="0" y="1"/>
                    <a:pt x="8" y="3"/>
                    <a:pt x="30" y="6"/>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160" name="Freeform 11"/>
            <p:cNvSpPr>
              <a:spLocks/>
            </p:cNvSpPr>
            <p:nvPr/>
          </p:nvSpPr>
          <p:spPr bwMode="invGray">
            <a:xfrm>
              <a:off x="12022138" y="1532939"/>
              <a:ext cx="19050" cy="1231"/>
            </a:xfrm>
            <a:custGeom>
              <a:avLst/>
              <a:gdLst>
                <a:gd name="T0" fmla="*/ 0 w 20"/>
                <a:gd name="T1" fmla="*/ 2 h 2"/>
                <a:gd name="T2" fmla="*/ 0 w 20"/>
                <a:gd name="T3" fmla="*/ 2 h 2"/>
                <a:gd name="T4" fmla="*/ 20 w 20"/>
                <a:gd name="T5" fmla="*/ 1 h 2"/>
                <a:gd name="T6" fmla="*/ 0 w 20"/>
                <a:gd name="T7" fmla="*/ 2 h 2"/>
              </a:gdLst>
              <a:ahLst/>
              <a:cxnLst>
                <a:cxn ang="0">
                  <a:pos x="T0" y="T1"/>
                </a:cxn>
                <a:cxn ang="0">
                  <a:pos x="T2" y="T3"/>
                </a:cxn>
                <a:cxn ang="0">
                  <a:pos x="T4" y="T5"/>
                </a:cxn>
                <a:cxn ang="0">
                  <a:pos x="T6" y="T7"/>
                </a:cxn>
              </a:cxnLst>
              <a:rect l="0" t="0" r="r" b="b"/>
              <a:pathLst>
                <a:path w="20" h="2">
                  <a:moveTo>
                    <a:pt x="0" y="2"/>
                  </a:moveTo>
                  <a:lnTo>
                    <a:pt x="0" y="2"/>
                  </a:lnTo>
                  <a:lnTo>
                    <a:pt x="20" y="1"/>
                  </a:lnTo>
                  <a:cubicBezTo>
                    <a:pt x="16" y="0"/>
                    <a:pt x="11" y="0"/>
                    <a:pt x="0" y="2"/>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161" name="Freeform 12"/>
            <p:cNvSpPr>
              <a:spLocks/>
            </p:cNvSpPr>
            <p:nvPr/>
          </p:nvSpPr>
          <p:spPr bwMode="invGray">
            <a:xfrm>
              <a:off x="12041188" y="1531708"/>
              <a:ext cx="39687" cy="6155"/>
            </a:xfrm>
            <a:custGeom>
              <a:avLst/>
              <a:gdLst>
                <a:gd name="T0" fmla="*/ 41 w 41"/>
                <a:gd name="T1" fmla="*/ 0 h 6"/>
                <a:gd name="T2" fmla="*/ 41 w 41"/>
                <a:gd name="T3" fmla="*/ 0 h 6"/>
                <a:gd name="T4" fmla="*/ 0 w 41"/>
                <a:gd name="T5" fmla="*/ 2 h 6"/>
                <a:gd name="T6" fmla="*/ 19 w 41"/>
                <a:gd name="T7" fmla="*/ 1 h 6"/>
                <a:gd name="T8" fmla="*/ 41 w 41"/>
                <a:gd name="T9" fmla="*/ 0 h 6"/>
              </a:gdLst>
              <a:ahLst/>
              <a:cxnLst>
                <a:cxn ang="0">
                  <a:pos x="T0" y="T1"/>
                </a:cxn>
                <a:cxn ang="0">
                  <a:pos x="T2" y="T3"/>
                </a:cxn>
                <a:cxn ang="0">
                  <a:pos x="T4" y="T5"/>
                </a:cxn>
                <a:cxn ang="0">
                  <a:pos x="T6" y="T7"/>
                </a:cxn>
                <a:cxn ang="0">
                  <a:pos x="T8" y="T9"/>
                </a:cxn>
              </a:cxnLst>
              <a:rect l="0" t="0" r="r" b="b"/>
              <a:pathLst>
                <a:path w="41" h="6">
                  <a:moveTo>
                    <a:pt x="41" y="0"/>
                  </a:moveTo>
                  <a:lnTo>
                    <a:pt x="41" y="0"/>
                  </a:lnTo>
                  <a:lnTo>
                    <a:pt x="0" y="2"/>
                  </a:lnTo>
                  <a:cubicBezTo>
                    <a:pt x="5" y="3"/>
                    <a:pt x="6" y="6"/>
                    <a:pt x="19" y="1"/>
                  </a:cubicBezTo>
                  <a:cubicBezTo>
                    <a:pt x="15" y="3"/>
                    <a:pt x="23" y="1"/>
                    <a:pt x="41" y="0"/>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162" name="Freeform 15"/>
            <p:cNvSpPr>
              <a:spLocks/>
            </p:cNvSpPr>
            <p:nvPr/>
          </p:nvSpPr>
          <p:spPr bwMode="invGray">
            <a:xfrm>
              <a:off x="11831638" y="1526784"/>
              <a:ext cx="42862" cy="4924"/>
            </a:xfrm>
            <a:custGeom>
              <a:avLst/>
              <a:gdLst>
                <a:gd name="T0" fmla="*/ 2 w 45"/>
                <a:gd name="T1" fmla="*/ 0 h 6"/>
                <a:gd name="T2" fmla="*/ 2 w 45"/>
                <a:gd name="T3" fmla="*/ 0 h 6"/>
                <a:gd name="T4" fmla="*/ 18 w 45"/>
                <a:gd name="T5" fmla="*/ 6 h 6"/>
                <a:gd name="T6" fmla="*/ 45 w 45"/>
                <a:gd name="T7" fmla="*/ 4 h 6"/>
                <a:gd name="T8" fmla="*/ 2 w 45"/>
                <a:gd name="T9" fmla="*/ 0 h 6"/>
              </a:gdLst>
              <a:ahLst/>
              <a:cxnLst>
                <a:cxn ang="0">
                  <a:pos x="T0" y="T1"/>
                </a:cxn>
                <a:cxn ang="0">
                  <a:pos x="T2" y="T3"/>
                </a:cxn>
                <a:cxn ang="0">
                  <a:pos x="T4" y="T5"/>
                </a:cxn>
                <a:cxn ang="0">
                  <a:pos x="T6" y="T7"/>
                </a:cxn>
                <a:cxn ang="0">
                  <a:pos x="T8" y="T9"/>
                </a:cxn>
              </a:cxnLst>
              <a:rect l="0" t="0" r="r" b="b"/>
              <a:pathLst>
                <a:path w="45" h="6">
                  <a:moveTo>
                    <a:pt x="2" y="0"/>
                  </a:moveTo>
                  <a:lnTo>
                    <a:pt x="2" y="0"/>
                  </a:lnTo>
                  <a:cubicBezTo>
                    <a:pt x="0" y="1"/>
                    <a:pt x="15" y="4"/>
                    <a:pt x="18" y="6"/>
                  </a:cubicBezTo>
                  <a:lnTo>
                    <a:pt x="45" y="4"/>
                  </a:lnTo>
                  <a:cubicBezTo>
                    <a:pt x="31" y="3"/>
                    <a:pt x="4" y="2"/>
                    <a:pt x="2" y="0"/>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163" name="Freeform 16"/>
            <p:cNvSpPr>
              <a:spLocks/>
            </p:cNvSpPr>
            <p:nvPr/>
          </p:nvSpPr>
          <p:spPr bwMode="invGray">
            <a:xfrm>
              <a:off x="11809413" y="1531708"/>
              <a:ext cx="41275" cy="2462"/>
            </a:xfrm>
            <a:custGeom>
              <a:avLst/>
              <a:gdLst>
                <a:gd name="T0" fmla="*/ 42 w 44"/>
                <a:gd name="T1" fmla="*/ 0 h 3"/>
                <a:gd name="T2" fmla="*/ 42 w 44"/>
                <a:gd name="T3" fmla="*/ 0 h 3"/>
                <a:gd name="T4" fmla="*/ 0 w 44"/>
                <a:gd name="T5" fmla="*/ 3 h 3"/>
                <a:gd name="T6" fmla="*/ 42 w 44"/>
                <a:gd name="T7" fmla="*/ 0 h 3"/>
              </a:gdLst>
              <a:ahLst/>
              <a:cxnLst>
                <a:cxn ang="0">
                  <a:pos x="T0" y="T1"/>
                </a:cxn>
                <a:cxn ang="0">
                  <a:pos x="T2" y="T3"/>
                </a:cxn>
                <a:cxn ang="0">
                  <a:pos x="T4" y="T5"/>
                </a:cxn>
                <a:cxn ang="0">
                  <a:pos x="T6" y="T7"/>
                </a:cxn>
              </a:cxnLst>
              <a:rect l="0" t="0" r="r" b="b"/>
              <a:pathLst>
                <a:path w="44" h="3">
                  <a:moveTo>
                    <a:pt x="42" y="0"/>
                  </a:moveTo>
                  <a:lnTo>
                    <a:pt x="42" y="0"/>
                  </a:lnTo>
                  <a:lnTo>
                    <a:pt x="0" y="3"/>
                  </a:lnTo>
                  <a:cubicBezTo>
                    <a:pt x="37" y="3"/>
                    <a:pt x="44" y="2"/>
                    <a:pt x="42" y="0"/>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164" name="Freeform 17"/>
            <p:cNvSpPr>
              <a:spLocks/>
            </p:cNvSpPr>
            <p:nvPr/>
          </p:nvSpPr>
          <p:spPr bwMode="invGray">
            <a:xfrm>
              <a:off x="12003088" y="1537863"/>
              <a:ext cx="77787" cy="3693"/>
            </a:xfrm>
            <a:custGeom>
              <a:avLst/>
              <a:gdLst>
                <a:gd name="T0" fmla="*/ 14 w 82"/>
                <a:gd name="T1" fmla="*/ 5 h 5"/>
                <a:gd name="T2" fmla="*/ 14 w 82"/>
                <a:gd name="T3" fmla="*/ 5 h 5"/>
                <a:gd name="T4" fmla="*/ 82 w 82"/>
                <a:gd name="T5" fmla="*/ 0 h 5"/>
                <a:gd name="T6" fmla="*/ 0 w 82"/>
                <a:gd name="T7" fmla="*/ 5 h 5"/>
                <a:gd name="T8" fmla="*/ 14 w 82"/>
                <a:gd name="T9" fmla="*/ 5 h 5"/>
              </a:gdLst>
              <a:ahLst/>
              <a:cxnLst>
                <a:cxn ang="0">
                  <a:pos x="T0" y="T1"/>
                </a:cxn>
                <a:cxn ang="0">
                  <a:pos x="T2" y="T3"/>
                </a:cxn>
                <a:cxn ang="0">
                  <a:pos x="T4" y="T5"/>
                </a:cxn>
                <a:cxn ang="0">
                  <a:pos x="T6" y="T7"/>
                </a:cxn>
                <a:cxn ang="0">
                  <a:pos x="T8" y="T9"/>
                </a:cxn>
              </a:cxnLst>
              <a:rect l="0" t="0" r="r" b="b"/>
              <a:pathLst>
                <a:path w="82" h="5">
                  <a:moveTo>
                    <a:pt x="14" y="5"/>
                  </a:moveTo>
                  <a:lnTo>
                    <a:pt x="14" y="5"/>
                  </a:lnTo>
                  <a:lnTo>
                    <a:pt x="82" y="0"/>
                  </a:lnTo>
                  <a:lnTo>
                    <a:pt x="0" y="5"/>
                  </a:lnTo>
                  <a:lnTo>
                    <a:pt x="14" y="5"/>
                  </a:ln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165" name="Freeform 18"/>
            <p:cNvSpPr>
              <a:spLocks/>
            </p:cNvSpPr>
            <p:nvPr/>
          </p:nvSpPr>
          <p:spPr bwMode="invGray">
            <a:xfrm>
              <a:off x="11664950" y="1523092"/>
              <a:ext cx="39687" cy="4924"/>
            </a:xfrm>
            <a:custGeom>
              <a:avLst/>
              <a:gdLst>
                <a:gd name="T0" fmla="*/ 19 w 42"/>
                <a:gd name="T1" fmla="*/ 4 h 5"/>
                <a:gd name="T2" fmla="*/ 19 w 42"/>
                <a:gd name="T3" fmla="*/ 4 h 5"/>
                <a:gd name="T4" fmla="*/ 42 w 42"/>
                <a:gd name="T5" fmla="*/ 0 h 5"/>
                <a:gd name="T6" fmla="*/ 0 w 42"/>
                <a:gd name="T7" fmla="*/ 5 h 5"/>
                <a:gd name="T8" fmla="*/ 19 w 42"/>
                <a:gd name="T9" fmla="*/ 4 h 5"/>
              </a:gdLst>
              <a:ahLst/>
              <a:cxnLst>
                <a:cxn ang="0">
                  <a:pos x="T0" y="T1"/>
                </a:cxn>
                <a:cxn ang="0">
                  <a:pos x="T2" y="T3"/>
                </a:cxn>
                <a:cxn ang="0">
                  <a:pos x="T4" y="T5"/>
                </a:cxn>
                <a:cxn ang="0">
                  <a:pos x="T6" y="T7"/>
                </a:cxn>
                <a:cxn ang="0">
                  <a:pos x="T8" y="T9"/>
                </a:cxn>
              </a:cxnLst>
              <a:rect l="0" t="0" r="r" b="b"/>
              <a:pathLst>
                <a:path w="42" h="5">
                  <a:moveTo>
                    <a:pt x="19" y="4"/>
                  </a:moveTo>
                  <a:lnTo>
                    <a:pt x="19" y="4"/>
                  </a:lnTo>
                  <a:lnTo>
                    <a:pt x="42" y="0"/>
                  </a:lnTo>
                  <a:lnTo>
                    <a:pt x="0" y="5"/>
                  </a:lnTo>
                  <a:lnTo>
                    <a:pt x="19" y="4"/>
                  </a:ln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166" name="Freeform 19"/>
            <p:cNvSpPr>
              <a:spLocks/>
            </p:cNvSpPr>
            <p:nvPr/>
          </p:nvSpPr>
          <p:spPr bwMode="invGray">
            <a:xfrm>
              <a:off x="11506200" y="1521861"/>
              <a:ext cx="92075" cy="4924"/>
            </a:xfrm>
            <a:custGeom>
              <a:avLst/>
              <a:gdLst>
                <a:gd name="T0" fmla="*/ 81 w 98"/>
                <a:gd name="T1" fmla="*/ 6 h 6"/>
                <a:gd name="T2" fmla="*/ 81 w 98"/>
                <a:gd name="T3" fmla="*/ 6 h 6"/>
                <a:gd name="T4" fmla="*/ 75 w 98"/>
                <a:gd name="T5" fmla="*/ 0 h 6"/>
                <a:gd name="T6" fmla="*/ 0 w 98"/>
                <a:gd name="T7" fmla="*/ 5 h 6"/>
                <a:gd name="T8" fmla="*/ 81 w 98"/>
                <a:gd name="T9" fmla="*/ 6 h 6"/>
              </a:gdLst>
              <a:ahLst/>
              <a:cxnLst>
                <a:cxn ang="0">
                  <a:pos x="T0" y="T1"/>
                </a:cxn>
                <a:cxn ang="0">
                  <a:pos x="T2" y="T3"/>
                </a:cxn>
                <a:cxn ang="0">
                  <a:pos x="T4" y="T5"/>
                </a:cxn>
                <a:cxn ang="0">
                  <a:pos x="T6" y="T7"/>
                </a:cxn>
                <a:cxn ang="0">
                  <a:pos x="T8" y="T9"/>
                </a:cxn>
              </a:cxnLst>
              <a:rect l="0" t="0" r="r" b="b"/>
              <a:pathLst>
                <a:path w="98" h="6">
                  <a:moveTo>
                    <a:pt x="81" y="6"/>
                  </a:moveTo>
                  <a:lnTo>
                    <a:pt x="81" y="6"/>
                  </a:lnTo>
                  <a:cubicBezTo>
                    <a:pt x="98" y="3"/>
                    <a:pt x="57" y="1"/>
                    <a:pt x="75" y="0"/>
                  </a:cubicBezTo>
                  <a:cubicBezTo>
                    <a:pt x="47" y="0"/>
                    <a:pt x="22" y="2"/>
                    <a:pt x="0" y="5"/>
                  </a:cubicBezTo>
                  <a:cubicBezTo>
                    <a:pt x="24" y="3"/>
                    <a:pt x="49" y="4"/>
                    <a:pt x="81" y="6"/>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167" name="Freeform 20"/>
            <p:cNvSpPr>
              <a:spLocks/>
            </p:cNvSpPr>
            <p:nvPr/>
          </p:nvSpPr>
          <p:spPr bwMode="invGray">
            <a:xfrm>
              <a:off x="11471275" y="1525554"/>
              <a:ext cx="34925" cy="3693"/>
            </a:xfrm>
            <a:custGeom>
              <a:avLst/>
              <a:gdLst>
                <a:gd name="T0" fmla="*/ 0 w 36"/>
                <a:gd name="T1" fmla="*/ 3 h 3"/>
                <a:gd name="T2" fmla="*/ 0 w 36"/>
                <a:gd name="T3" fmla="*/ 3 h 3"/>
                <a:gd name="T4" fmla="*/ 36 w 36"/>
                <a:gd name="T5" fmla="*/ 0 h 3"/>
                <a:gd name="T6" fmla="*/ 0 w 36"/>
                <a:gd name="T7" fmla="*/ 3 h 3"/>
              </a:gdLst>
              <a:ahLst/>
              <a:cxnLst>
                <a:cxn ang="0">
                  <a:pos x="T0" y="T1"/>
                </a:cxn>
                <a:cxn ang="0">
                  <a:pos x="T2" y="T3"/>
                </a:cxn>
                <a:cxn ang="0">
                  <a:pos x="T4" y="T5"/>
                </a:cxn>
                <a:cxn ang="0">
                  <a:pos x="T6" y="T7"/>
                </a:cxn>
              </a:cxnLst>
              <a:rect l="0" t="0" r="r" b="b"/>
              <a:pathLst>
                <a:path w="36" h="3">
                  <a:moveTo>
                    <a:pt x="0" y="3"/>
                  </a:moveTo>
                  <a:lnTo>
                    <a:pt x="0" y="3"/>
                  </a:lnTo>
                  <a:cubicBezTo>
                    <a:pt x="11" y="2"/>
                    <a:pt x="23" y="1"/>
                    <a:pt x="36" y="0"/>
                  </a:cubicBezTo>
                  <a:cubicBezTo>
                    <a:pt x="24" y="0"/>
                    <a:pt x="12" y="1"/>
                    <a:pt x="0" y="3"/>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168" name="Freeform 21"/>
            <p:cNvSpPr>
              <a:spLocks/>
            </p:cNvSpPr>
            <p:nvPr/>
          </p:nvSpPr>
          <p:spPr bwMode="invGray">
            <a:xfrm>
              <a:off x="11710988" y="1529246"/>
              <a:ext cx="30162" cy="4924"/>
            </a:xfrm>
            <a:custGeom>
              <a:avLst/>
              <a:gdLst>
                <a:gd name="T0" fmla="*/ 32 w 32"/>
                <a:gd name="T1" fmla="*/ 5 h 5"/>
                <a:gd name="T2" fmla="*/ 32 w 32"/>
                <a:gd name="T3" fmla="*/ 5 h 5"/>
                <a:gd name="T4" fmla="*/ 0 w 32"/>
                <a:gd name="T5" fmla="*/ 0 h 5"/>
                <a:gd name="T6" fmla="*/ 16 w 32"/>
                <a:gd name="T7" fmla="*/ 5 h 5"/>
                <a:gd name="T8" fmla="*/ 32 w 32"/>
                <a:gd name="T9" fmla="*/ 5 h 5"/>
              </a:gdLst>
              <a:ahLst/>
              <a:cxnLst>
                <a:cxn ang="0">
                  <a:pos x="T0" y="T1"/>
                </a:cxn>
                <a:cxn ang="0">
                  <a:pos x="T2" y="T3"/>
                </a:cxn>
                <a:cxn ang="0">
                  <a:pos x="T4" y="T5"/>
                </a:cxn>
                <a:cxn ang="0">
                  <a:pos x="T6" y="T7"/>
                </a:cxn>
                <a:cxn ang="0">
                  <a:pos x="T8" y="T9"/>
                </a:cxn>
              </a:cxnLst>
              <a:rect l="0" t="0" r="r" b="b"/>
              <a:pathLst>
                <a:path w="32" h="5">
                  <a:moveTo>
                    <a:pt x="32" y="5"/>
                  </a:moveTo>
                  <a:lnTo>
                    <a:pt x="32" y="5"/>
                  </a:lnTo>
                  <a:cubicBezTo>
                    <a:pt x="29" y="4"/>
                    <a:pt x="23" y="1"/>
                    <a:pt x="0" y="0"/>
                  </a:cubicBezTo>
                  <a:lnTo>
                    <a:pt x="16" y="5"/>
                  </a:lnTo>
                  <a:lnTo>
                    <a:pt x="32" y="5"/>
                  </a:ln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169" name="Freeform 22"/>
            <p:cNvSpPr>
              <a:spLocks/>
            </p:cNvSpPr>
            <p:nvPr/>
          </p:nvSpPr>
          <p:spPr bwMode="invGray">
            <a:xfrm>
              <a:off x="11691938" y="1532939"/>
              <a:ext cx="34925" cy="1231"/>
            </a:xfrm>
            <a:custGeom>
              <a:avLst/>
              <a:gdLst>
                <a:gd name="T0" fmla="*/ 36 w 36"/>
                <a:gd name="T1" fmla="*/ 1 h 1"/>
                <a:gd name="T2" fmla="*/ 36 w 36"/>
                <a:gd name="T3" fmla="*/ 1 h 1"/>
                <a:gd name="T4" fmla="*/ 35 w 36"/>
                <a:gd name="T5" fmla="*/ 1 h 1"/>
                <a:gd name="T6" fmla="*/ 0 w 36"/>
                <a:gd name="T7" fmla="*/ 0 h 1"/>
                <a:gd name="T8" fmla="*/ 36 w 36"/>
                <a:gd name="T9" fmla="*/ 1 h 1"/>
              </a:gdLst>
              <a:ahLst/>
              <a:cxnLst>
                <a:cxn ang="0">
                  <a:pos x="T0" y="T1"/>
                </a:cxn>
                <a:cxn ang="0">
                  <a:pos x="T2" y="T3"/>
                </a:cxn>
                <a:cxn ang="0">
                  <a:pos x="T4" y="T5"/>
                </a:cxn>
                <a:cxn ang="0">
                  <a:pos x="T6" y="T7"/>
                </a:cxn>
                <a:cxn ang="0">
                  <a:pos x="T8" y="T9"/>
                </a:cxn>
              </a:cxnLst>
              <a:rect l="0" t="0" r="r" b="b"/>
              <a:pathLst>
                <a:path w="36" h="1">
                  <a:moveTo>
                    <a:pt x="36" y="1"/>
                  </a:moveTo>
                  <a:lnTo>
                    <a:pt x="36" y="1"/>
                  </a:lnTo>
                  <a:lnTo>
                    <a:pt x="35" y="1"/>
                  </a:lnTo>
                  <a:lnTo>
                    <a:pt x="0" y="0"/>
                  </a:lnTo>
                  <a:lnTo>
                    <a:pt x="36" y="1"/>
                  </a:ln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170" name="Freeform 23"/>
            <p:cNvSpPr>
              <a:spLocks/>
            </p:cNvSpPr>
            <p:nvPr/>
          </p:nvSpPr>
          <p:spPr bwMode="invGray">
            <a:xfrm>
              <a:off x="11741150" y="1534170"/>
              <a:ext cx="4762" cy="0"/>
            </a:xfrm>
            <a:custGeom>
              <a:avLst/>
              <a:gdLst>
                <a:gd name="T0" fmla="*/ 5 w 5"/>
                <a:gd name="T1" fmla="*/ 5 w 5"/>
                <a:gd name="T2" fmla="*/ 0 w 5"/>
                <a:gd name="T3" fmla="*/ 5 w 5"/>
              </a:gdLst>
              <a:ahLst/>
              <a:cxnLst>
                <a:cxn ang="0">
                  <a:pos x="T0" y="0"/>
                </a:cxn>
                <a:cxn ang="0">
                  <a:pos x="T1" y="0"/>
                </a:cxn>
                <a:cxn ang="0">
                  <a:pos x="T2" y="0"/>
                </a:cxn>
                <a:cxn ang="0">
                  <a:pos x="T3" y="0"/>
                </a:cxn>
              </a:cxnLst>
              <a:rect l="0" t="0" r="r" b="b"/>
              <a:pathLst>
                <a:path w="5">
                  <a:moveTo>
                    <a:pt x="5" y="0"/>
                  </a:moveTo>
                  <a:lnTo>
                    <a:pt x="5" y="0"/>
                  </a:lnTo>
                  <a:lnTo>
                    <a:pt x="0" y="0"/>
                  </a:lnTo>
                  <a:cubicBezTo>
                    <a:pt x="2" y="0"/>
                    <a:pt x="3" y="0"/>
                    <a:pt x="5" y="0"/>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171" name="Freeform 24"/>
            <p:cNvSpPr>
              <a:spLocks/>
            </p:cNvSpPr>
            <p:nvPr/>
          </p:nvSpPr>
          <p:spPr bwMode="invGray">
            <a:xfrm>
              <a:off x="11841163" y="1537863"/>
              <a:ext cx="71437" cy="8617"/>
            </a:xfrm>
            <a:custGeom>
              <a:avLst/>
              <a:gdLst>
                <a:gd name="T0" fmla="*/ 75 w 75"/>
                <a:gd name="T1" fmla="*/ 0 h 9"/>
                <a:gd name="T2" fmla="*/ 75 w 75"/>
                <a:gd name="T3" fmla="*/ 0 h 9"/>
                <a:gd name="T4" fmla="*/ 49 w 75"/>
                <a:gd name="T5" fmla="*/ 9 h 9"/>
                <a:gd name="T6" fmla="*/ 75 w 75"/>
                <a:gd name="T7" fmla="*/ 0 h 9"/>
              </a:gdLst>
              <a:ahLst/>
              <a:cxnLst>
                <a:cxn ang="0">
                  <a:pos x="T0" y="T1"/>
                </a:cxn>
                <a:cxn ang="0">
                  <a:pos x="T2" y="T3"/>
                </a:cxn>
                <a:cxn ang="0">
                  <a:pos x="T4" y="T5"/>
                </a:cxn>
                <a:cxn ang="0">
                  <a:pos x="T6" y="T7"/>
                </a:cxn>
              </a:cxnLst>
              <a:rect l="0" t="0" r="r" b="b"/>
              <a:pathLst>
                <a:path w="75" h="9">
                  <a:moveTo>
                    <a:pt x="75" y="0"/>
                  </a:moveTo>
                  <a:lnTo>
                    <a:pt x="75" y="0"/>
                  </a:lnTo>
                  <a:cubicBezTo>
                    <a:pt x="51" y="3"/>
                    <a:pt x="0" y="5"/>
                    <a:pt x="49" y="9"/>
                  </a:cubicBezTo>
                  <a:cubicBezTo>
                    <a:pt x="66" y="6"/>
                    <a:pt x="38" y="4"/>
                    <a:pt x="75" y="0"/>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172" name="Freeform 25"/>
            <p:cNvSpPr>
              <a:spLocks/>
            </p:cNvSpPr>
            <p:nvPr/>
          </p:nvSpPr>
          <p:spPr bwMode="invGray">
            <a:xfrm>
              <a:off x="11764963" y="1535401"/>
              <a:ext cx="44450" cy="3693"/>
            </a:xfrm>
            <a:custGeom>
              <a:avLst/>
              <a:gdLst>
                <a:gd name="T0" fmla="*/ 0 w 47"/>
                <a:gd name="T1" fmla="*/ 3 h 4"/>
                <a:gd name="T2" fmla="*/ 0 w 47"/>
                <a:gd name="T3" fmla="*/ 3 h 4"/>
                <a:gd name="T4" fmla="*/ 44 w 47"/>
                <a:gd name="T5" fmla="*/ 4 h 4"/>
                <a:gd name="T6" fmla="*/ 47 w 47"/>
                <a:gd name="T7" fmla="*/ 0 h 4"/>
                <a:gd name="T8" fmla="*/ 0 w 47"/>
                <a:gd name="T9" fmla="*/ 3 h 4"/>
              </a:gdLst>
              <a:ahLst/>
              <a:cxnLst>
                <a:cxn ang="0">
                  <a:pos x="T0" y="T1"/>
                </a:cxn>
                <a:cxn ang="0">
                  <a:pos x="T2" y="T3"/>
                </a:cxn>
                <a:cxn ang="0">
                  <a:pos x="T4" y="T5"/>
                </a:cxn>
                <a:cxn ang="0">
                  <a:pos x="T6" y="T7"/>
                </a:cxn>
                <a:cxn ang="0">
                  <a:pos x="T8" y="T9"/>
                </a:cxn>
              </a:cxnLst>
              <a:rect l="0" t="0" r="r" b="b"/>
              <a:pathLst>
                <a:path w="47" h="4">
                  <a:moveTo>
                    <a:pt x="0" y="3"/>
                  </a:moveTo>
                  <a:lnTo>
                    <a:pt x="0" y="3"/>
                  </a:lnTo>
                  <a:lnTo>
                    <a:pt x="44" y="4"/>
                  </a:lnTo>
                  <a:cubicBezTo>
                    <a:pt x="43" y="3"/>
                    <a:pt x="35" y="1"/>
                    <a:pt x="47" y="0"/>
                  </a:cubicBezTo>
                  <a:lnTo>
                    <a:pt x="0" y="3"/>
                  </a:ln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173" name="Freeform 26"/>
            <p:cNvSpPr>
              <a:spLocks/>
            </p:cNvSpPr>
            <p:nvPr/>
          </p:nvSpPr>
          <p:spPr bwMode="invGray">
            <a:xfrm>
              <a:off x="11744325" y="1537863"/>
              <a:ext cx="20637" cy="2462"/>
            </a:xfrm>
            <a:custGeom>
              <a:avLst/>
              <a:gdLst>
                <a:gd name="T0" fmla="*/ 0 w 22"/>
                <a:gd name="T1" fmla="*/ 2 h 2"/>
                <a:gd name="T2" fmla="*/ 0 w 22"/>
                <a:gd name="T3" fmla="*/ 2 h 2"/>
                <a:gd name="T4" fmla="*/ 22 w 22"/>
                <a:gd name="T5" fmla="*/ 0 h 2"/>
                <a:gd name="T6" fmla="*/ 5 w 22"/>
                <a:gd name="T7" fmla="*/ 0 h 2"/>
                <a:gd name="T8" fmla="*/ 0 w 22"/>
                <a:gd name="T9" fmla="*/ 2 h 2"/>
              </a:gdLst>
              <a:ahLst/>
              <a:cxnLst>
                <a:cxn ang="0">
                  <a:pos x="T0" y="T1"/>
                </a:cxn>
                <a:cxn ang="0">
                  <a:pos x="T2" y="T3"/>
                </a:cxn>
                <a:cxn ang="0">
                  <a:pos x="T4" y="T5"/>
                </a:cxn>
                <a:cxn ang="0">
                  <a:pos x="T6" y="T7"/>
                </a:cxn>
                <a:cxn ang="0">
                  <a:pos x="T8" y="T9"/>
                </a:cxn>
              </a:cxnLst>
              <a:rect l="0" t="0" r="r" b="b"/>
              <a:pathLst>
                <a:path w="22" h="2">
                  <a:moveTo>
                    <a:pt x="0" y="2"/>
                  </a:moveTo>
                  <a:lnTo>
                    <a:pt x="0" y="2"/>
                  </a:lnTo>
                  <a:lnTo>
                    <a:pt x="22" y="0"/>
                  </a:lnTo>
                  <a:lnTo>
                    <a:pt x="5" y="0"/>
                  </a:lnTo>
                  <a:lnTo>
                    <a:pt x="0" y="2"/>
                  </a:ln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174" name="Freeform 27"/>
            <p:cNvSpPr>
              <a:spLocks/>
            </p:cNvSpPr>
            <p:nvPr/>
          </p:nvSpPr>
          <p:spPr bwMode="invGray">
            <a:xfrm>
              <a:off x="11482388" y="1531708"/>
              <a:ext cx="85725" cy="3693"/>
            </a:xfrm>
            <a:custGeom>
              <a:avLst/>
              <a:gdLst>
                <a:gd name="T0" fmla="*/ 63 w 90"/>
                <a:gd name="T1" fmla="*/ 0 h 4"/>
                <a:gd name="T2" fmla="*/ 63 w 90"/>
                <a:gd name="T3" fmla="*/ 0 h 4"/>
                <a:gd name="T4" fmla="*/ 0 w 90"/>
                <a:gd name="T5" fmla="*/ 2 h 4"/>
                <a:gd name="T6" fmla="*/ 76 w 90"/>
                <a:gd name="T7" fmla="*/ 4 h 4"/>
                <a:gd name="T8" fmla="*/ 63 w 90"/>
                <a:gd name="T9" fmla="*/ 0 h 4"/>
              </a:gdLst>
              <a:ahLst/>
              <a:cxnLst>
                <a:cxn ang="0">
                  <a:pos x="T0" y="T1"/>
                </a:cxn>
                <a:cxn ang="0">
                  <a:pos x="T2" y="T3"/>
                </a:cxn>
                <a:cxn ang="0">
                  <a:pos x="T4" y="T5"/>
                </a:cxn>
                <a:cxn ang="0">
                  <a:pos x="T6" y="T7"/>
                </a:cxn>
                <a:cxn ang="0">
                  <a:pos x="T8" y="T9"/>
                </a:cxn>
              </a:cxnLst>
              <a:rect l="0" t="0" r="r" b="b"/>
              <a:pathLst>
                <a:path w="90" h="4">
                  <a:moveTo>
                    <a:pt x="63" y="0"/>
                  </a:moveTo>
                  <a:lnTo>
                    <a:pt x="63" y="0"/>
                  </a:lnTo>
                  <a:cubicBezTo>
                    <a:pt x="44" y="2"/>
                    <a:pt x="23" y="2"/>
                    <a:pt x="0" y="2"/>
                  </a:cubicBezTo>
                  <a:cubicBezTo>
                    <a:pt x="25" y="3"/>
                    <a:pt x="51" y="4"/>
                    <a:pt x="76" y="4"/>
                  </a:cubicBezTo>
                  <a:cubicBezTo>
                    <a:pt x="79" y="2"/>
                    <a:pt x="90" y="0"/>
                    <a:pt x="63" y="0"/>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175" name="Freeform 28"/>
            <p:cNvSpPr>
              <a:spLocks/>
            </p:cNvSpPr>
            <p:nvPr/>
          </p:nvSpPr>
          <p:spPr bwMode="invGray">
            <a:xfrm>
              <a:off x="11626850" y="1532939"/>
              <a:ext cx="4762" cy="1231"/>
            </a:xfrm>
            <a:custGeom>
              <a:avLst/>
              <a:gdLst>
                <a:gd name="T0" fmla="*/ 5 w 5"/>
                <a:gd name="T1" fmla="*/ 0 h 1"/>
                <a:gd name="T2" fmla="*/ 5 w 5"/>
                <a:gd name="T3" fmla="*/ 0 h 1"/>
                <a:gd name="T4" fmla="*/ 0 w 5"/>
                <a:gd name="T5" fmla="*/ 1 h 1"/>
                <a:gd name="T6" fmla="*/ 5 w 5"/>
                <a:gd name="T7" fmla="*/ 0 h 1"/>
              </a:gdLst>
              <a:ahLst/>
              <a:cxnLst>
                <a:cxn ang="0">
                  <a:pos x="T0" y="T1"/>
                </a:cxn>
                <a:cxn ang="0">
                  <a:pos x="T2" y="T3"/>
                </a:cxn>
                <a:cxn ang="0">
                  <a:pos x="T4" y="T5"/>
                </a:cxn>
                <a:cxn ang="0">
                  <a:pos x="T6" y="T7"/>
                </a:cxn>
              </a:cxnLst>
              <a:rect l="0" t="0" r="r" b="b"/>
              <a:pathLst>
                <a:path w="5" h="1">
                  <a:moveTo>
                    <a:pt x="5" y="0"/>
                  </a:moveTo>
                  <a:lnTo>
                    <a:pt x="5" y="0"/>
                  </a:lnTo>
                  <a:lnTo>
                    <a:pt x="0" y="1"/>
                  </a:lnTo>
                  <a:cubicBezTo>
                    <a:pt x="3" y="1"/>
                    <a:pt x="5" y="1"/>
                    <a:pt x="5" y="0"/>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176" name="Freeform 29"/>
            <p:cNvSpPr>
              <a:spLocks/>
            </p:cNvSpPr>
            <p:nvPr/>
          </p:nvSpPr>
          <p:spPr bwMode="invGray">
            <a:xfrm>
              <a:off x="11261725" y="1534170"/>
              <a:ext cx="4762" cy="0"/>
            </a:xfrm>
            <a:custGeom>
              <a:avLst/>
              <a:gdLst>
                <a:gd name="T0" fmla="*/ 0 w 5"/>
                <a:gd name="T1" fmla="*/ 0 h 1"/>
                <a:gd name="T2" fmla="*/ 0 w 5"/>
                <a:gd name="T3" fmla="*/ 0 h 1"/>
                <a:gd name="T4" fmla="*/ 4 w 5"/>
                <a:gd name="T5" fmla="*/ 1 h 1"/>
                <a:gd name="T6" fmla="*/ 5 w 5"/>
                <a:gd name="T7" fmla="*/ 0 h 1"/>
                <a:gd name="T8" fmla="*/ 0 w 5"/>
                <a:gd name="T9" fmla="*/ 0 h 1"/>
              </a:gdLst>
              <a:ahLst/>
              <a:cxnLst>
                <a:cxn ang="0">
                  <a:pos x="T0" y="T1"/>
                </a:cxn>
                <a:cxn ang="0">
                  <a:pos x="T2" y="T3"/>
                </a:cxn>
                <a:cxn ang="0">
                  <a:pos x="T4" y="T5"/>
                </a:cxn>
                <a:cxn ang="0">
                  <a:pos x="T6" y="T7"/>
                </a:cxn>
                <a:cxn ang="0">
                  <a:pos x="T8" y="T9"/>
                </a:cxn>
              </a:cxnLst>
              <a:rect l="0" t="0" r="r" b="b"/>
              <a:pathLst>
                <a:path w="5" h="1">
                  <a:moveTo>
                    <a:pt x="0" y="0"/>
                  </a:moveTo>
                  <a:lnTo>
                    <a:pt x="0" y="0"/>
                  </a:lnTo>
                  <a:lnTo>
                    <a:pt x="4" y="1"/>
                  </a:lnTo>
                  <a:cubicBezTo>
                    <a:pt x="4" y="1"/>
                    <a:pt x="4" y="0"/>
                    <a:pt x="5" y="0"/>
                  </a:cubicBezTo>
                  <a:lnTo>
                    <a:pt x="0" y="0"/>
                  </a:ln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177" name="Freeform 30"/>
            <p:cNvSpPr>
              <a:spLocks/>
            </p:cNvSpPr>
            <p:nvPr/>
          </p:nvSpPr>
          <p:spPr bwMode="invGray">
            <a:xfrm>
              <a:off x="11553825" y="1534170"/>
              <a:ext cx="44450" cy="2462"/>
            </a:xfrm>
            <a:custGeom>
              <a:avLst/>
              <a:gdLst>
                <a:gd name="T0" fmla="*/ 6 w 47"/>
                <a:gd name="T1" fmla="*/ 2 h 2"/>
                <a:gd name="T2" fmla="*/ 6 w 47"/>
                <a:gd name="T3" fmla="*/ 2 h 2"/>
                <a:gd name="T4" fmla="*/ 47 w 47"/>
                <a:gd name="T5" fmla="*/ 0 h 2"/>
                <a:gd name="T6" fmla="*/ 2 w 47"/>
                <a:gd name="T7" fmla="*/ 1 h 2"/>
                <a:gd name="T8" fmla="*/ 6 w 47"/>
                <a:gd name="T9" fmla="*/ 2 h 2"/>
              </a:gdLst>
              <a:ahLst/>
              <a:cxnLst>
                <a:cxn ang="0">
                  <a:pos x="T0" y="T1"/>
                </a:cxn>
                <a:cxn ang="0">
                  <a:pos x="T2" y="T3"/>
                </a:cxn>
                <a:cxn ang="0">
                  <a:pos x="T4" y="T5"/>
                </a:cxn>
                <a:cxn ang="0">
                  <a:pos x="T6" y="T7"/>
                </a:cxn>
                <a:cxn ang="0">
                  <a:pos x="T8" y="T9"/>
                </a:cxn>
              </a:cxnLst>
              <a:rect l="0" t="0" r="r" b="b"/>
              <a:pathLst>
                <a:path w="47" h="2">
                  <a:moveTo>
                    <a:pt x="6" y="2"/>
                  </a:moveTo>
                  <a:lnTo>
                    <a:pt x="6" y="2"/>
                  </a:lnTo>
                  <a:cubicBezTo>
                    <a:pt x="25" y="2"/>
                    <a:pt x="36" y="1"/>
                    <a:pt x="47" y="0"/>
                  </a:cubicBezTo>
                  <a:cubicBezTo>
                    <a:pt x="33" y="0"/>
                    <a:pt x="18" y="1"/>
                    <a:pt x="2" y="1"/>
                  </a:cubicBezTo>
                  <a:cubicBezTo>
                    <a:pt x="0" y="1"/>
                    <a:pt x="0" y="2"/>
                    <a:pt x="6" y="2"/>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178" name="Freeform 31"/>
            <p:cNvSpPr>
              <a:spLocks/>
            </p:cNvSpPr>
            <p:nvPr/>
          </p:nvSpPr>
          <p:spPr bwMode="invGray">
            <a:xfrm>
              <a:off x="11409363" y="1529246"/>
              <a:ext cx="31750" cy="2462"/>
            </a:xfrm>
            <a:custGeom>
              <a:avLst/>
              <a:gdLst>
                <a:gd name="T0" fmla="*/ 0 w 33"/>
                <a:gd name="T1" fmla="*/ 1 h 3"/>
                <a:gd name="T2" fmla="*/ 0 w 33"/>
                <a:gd name="T3" fmla="*/ 1 h 3"/>
                <a:gd name="T4" fmla="*/ 33 w 33"/>
                <a:gd name="T5" fmla="*/ 3 h 3"/>
                <a:gd name="T6" fmla="*/ 0 w 33"/>
                <a:gd name="T7" fmla="*/ 1 h 3"/>
              </a:gdLst>
              <a:ahLst/>
              <a:cxnLst>
                <a:cxn ang="0">
                  <a:pos x="T0" y="T1"/>
                </a:cxn>
                <a:cxn ang="0">
                  <a:pos x="T2" y="T3"/>
                </a:cxn>
                <a:cxn ang="0">
                  <a:pos x="T4" y="T5"/>
                </a:cxn>
                <a:cxn ang="0">
                  <a:pos x="T6" y="T7"/>
                </a:cxn>
              </a:cxnLst>
              <a:rect l="0" t="0" r="r" b="b"/>
              <a:pathLst>
                <a:path w="33" h="3">
                  <a:moveTo>
                    <a:pt x="0" y="1"/>
                  </a:moveTo>
                  <a:lnTo>
                    <a:pt x="0" y="1"/>
                  </a:lnTo>
                  <a:cubicBezTo>
                    <a:pt x="10" y="2"/>
                    <a:pt x="21" y="3"/>
                    <a:pt x="33" y="3"/>
                  </a:cubicBezTo>
                  <a:cubicBezTo>
                    <a:pt x="23" y="2"/>
                    <a:pt x="3" y="0"/>
                    <a:pt x="0" y="1"/>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179" name="Freeform 32"/>
            <p:cNvSpPr>
              <a:spLocks/>
            </p:cNvSpPr>
            <p:nvPr/>
          </p:nvSpPr>
          <p:spPr bwMode="invGray">
            <a:xfrm>
              <a:off x="11618913" y="1531708"/>
              <a:ext cx="6350" cy="0"/>
            </a:xfrm>
            <a:custGeom>
              <a:avLst/>
              <a:gdLst>
                <a:gd name="T0" fmla="*/ 3 w 6"/>
                <a:gd name="T1" fmla="*/ 1 h 1"/>
                <a:gd name="T2" fmla="*/ 3 w 6"/>
                <a:gd name="T3" fmla="*/ 1 h 1"/>
                <a:gd name="T4" fmla="*/ 6 w 6"/>
                <a:gd name="T5" fmla="*/ 1 h 1"/>
                <a:gd name="T6" fmla="*/ 3 w 6"/>
                <a:gd name="T7" fmla="*/ 1 h 1"/>
              </a:gdLst>
              <a:ahLst/>
              <a:cxnLst>
                <a:cxn ang="0">
                  <a:pos x="T0" y="T1"/>
                </a:cxn>
                <a:cxn ang="0">
                  <a:pos x="T2" y="T3"/>
                </a:cxn>
                <a:cxn ang="0">
                  <a:pos x="T4" y="T5"/>
                </a:cxn>
                <a:cxn ang="0">
                  <a:pos x="T6" y="T7"/>
                </a:cxn>
              </a:cxnLst>
              <a:rect l="0" t="0" r="r" b="b"/>
              <a:pathLst>
                <a:path w="6" h="1">
                  <a:moveTo>
                    <a:pt x="3" y="1"/>
                  </a:moveTo>
                  <a:lnTo>
                    <a:pt x="3" y="1"/>
                  </a:lnTo>
                  <a:lnTo>
                    <a:pt x="6" y="1"/>
                  </a:lnTo>
                  <a:cubicBezTo>
                    <a:pt x="0" y="0"/>
                    <a:pt x="0" y="1"/>
                    <a:pt x="3" y="1"/>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180" name="Freeform 33"/>
            <p:cNvSpPr>
              <a:spLocks/>
            </p:cNvSpPr>
            <p:nvPr/>
          </p:nvSpPr>
          <p:spPr bwMode="invGray">
            <a:xfrm>
              <a:off x="11598275" y="1531708"/>
              <a:ext cx="28575" cy="2462"/>
            </a:xfrm>
            <a:custGeom>
              <a:avLst/>
              <a:gdLst>
                <a:gd name="T0" fmla="*/ 25 w 31"/>
                <a:gd name="T1" fmla="*/ 0 h 3"/>
                <a:gd name="T2" fmla="*/ 25 w 31"/>
                <a:gd name="T3" fmla="*/ 0 h 3"/>
                <a:gd name="T4" fmla="*/ 0 w 31"/>
                <a:gd name="T5" fmla="*/ 3 h 3"/>
                <a:gd name="T6" fmla="*/ 31 w 31"/>
                <a:gd name="T7" fmla="*/ 2 h 3"/>
                <a:gd name="T8" fmla="*/ 25 w 31"/>
                <a:gd name="T9" fmla="*/ 0 h 3"/>
              </a:gdLst>
              <a:ahLst/>
              <a:cxnLst>
                <a:cxn ang="0">
                  <a:pos x="T0" y="T1"/>
                </a:cxn>
                <a:cxn ang="0">
                  <a:pos x="T2" y="T3"/>
                </a:cxn>
                <a:cxn ang="0">
                  <a:pos x="T4" y="T5"/>
                </a:cxn>
                <a:cxn ang="0">
                  <a:pos x="T6" y="T7"/>
                </a:cxn>
                <a:cxn ang="0">
                  <a:pos x="T8" y="T9"/>
                </a:cxn>
              </a:cxnLst>
              <a:rect l="0" t="0" r="r" b="b"/>
              <a:pathLst>
                <a:path w="31" h="3">
                  <a:moveTo>
                    <a:pt x="25" y="0"/>
                  </a:moveTo>
                  <a:lnTo>
                    <a:pt x="25" y="0"/>
                  </a:lnTo>
                  <a:cubicBezTo>
                    <a:pt x="15" y="1"/>
                    <a:pt x="8" y="2"/>
                    <a:pt x="0" y="3"/>
                  </a:cubicBezTo>
                  <a:cubicBezTo>
                    <a:pt x="11" y="3"/>
                    <a:pt x="22" y="2"/>
                    <a:pt x="31" y="2"/>
                  </a:cubicBezTo>
                  <a:cubicBezTo>
                    <a:pt x="29" y="1"/>
                    <a:pt x="27" y="1"/>
                    <a:pt x="25" y="0"/>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181" name="Freeform 34"/>
            <p:cNvSpPr>
              <a:spLocks/>
            </p:cNvSpPr>
            <p:nvPr/>
          </p:nvSpPr>
          <p:spPr bwMode="invGray">
            <a:xfrm>
              <a:off x="11137900" y="1534170"/>
              <a:ext cx="188912" cy="23388"/>
            </a:xfrm>
            <a:custGeom>
              <a:avLst/>
              <a:gdLst>
                <a:gd name="T0" fmla="*/ 60 w 198"/>
                <a:gd name="T1" fmla="*/ 27 h 27"/>
                <a:gd name="T2" fmla="*/ 60 w 198"/>
                <a:gd name="T3" fmla="*/ 27 h 27"/>
                <a:gd name="T4" fmla="*/ 156 w 198"/>
                <a:gd name="T5" fmla="*/ 24 h 27"/>
                <a:gd name="T6" fmla="*/ 134 w 198"/>
                <a:gd name="T7" fmla="*/ 0 h 27"/>
                <a:gd name="T8" fmla="*/ 89 w 198"/>
                <a:gd name="T9" fmla="*/ 6 h 27"/>
                <a:gd name="T10" fmla="*/ 149 w 198"/>
                <a:gd name="T11" fmla="*/ 14 h 27"/>
                <a:gd name="T12" fmla="*/ 74 w 198"/>
                <a:gd name="T13" fmla="*/ 11 h 27"/>
                <a:gd name="T14" fmla="*/ 13 w 198"/>
                <a:gd name="T15" fmla="*/ 25 h 27"/>
                <a:gd name="T16" fmla="*/ 63 w 198"/>
                <a:gd name="T17" fmla="*/ 23 h 27"/>
                <a:gd name="T18" fmla="*/ 60 w 198"/>
                <a:gd name="T19" fmla="*/ 27 h 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98" h="27">
                  <a:moveTo>
                    <a:pt x="60" y="27"/>
                  </a:moveTo>
                  <a:lnTo>
                    <a:pt x="60" y="27"/>
                  </a:lnTo>
                  <a:cubicBezTo>
                    <a:pt x="63" y="23"/>
                    <a:pt x="113" y="19"/>
                    <a:pt x="156" y="24"/>
                  </a:cubicBezTo>
                  <a:cubicBezTo>
                    <a:pt x="198" y="21"/>
                    <a:pt x="171" y="7"/>
                    <a:pt x="134" y="0"/>
                  </a:cubicBezTo>
                  <a:cubicBezTo>
                    <a:pt x="133" y="2"/>
                    <a:pt x="133" y="3"/>
                    <a:pt x="89" y="6"/>
                  </a:cubicBezTo>
                  <a:cubicBezTo>
                    <a:pt x="104" y="8"/>
                    <a:pt x="186" y="11"/>
                    <a:pt x="149" y="14"/>
                  </a:cubicBezTo>
                  <a:cubicBezTo>
                    <a:pt x="91" y="16"/>
                    <a:pt x="102" y="13"/>
                    <a:pt x="74" y="11"/>
                  </a:cubicBezTo>
                  <a:cubicBezTo>
                    <a:pt x="97" y="16"/>
                    <a:pt x="0" y="18"/>
                    <a:pt x="13" y="25"/>
                  </a:cubicBezTo>
                  <a:lnTo>
                    <a:pt x="63" y="23"/>
                  </a:lnTo>
                  <a:cubicBezTo>
                    <a:pt x="64" y="24"/>
                    <a:pt x="46" y="26"/>
                    <a:pt x="60" y="27"/>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182" name="Freeform 35"/>
            <p:cNvSpPr>
              <a:spLocks/>
            </p:cNvSpPr>
            <p:nvPr/>
          </p:nvSpPr>
          <p:spPr bwMode="invGray">
            <a:xfrm>
              <a:off x="11266488" y="1529246"/>
              <a:ext cx="95250" cy="4924"/>
            </a:xfrm>
            <a:custGeom>
              <a:avLst/>
              <a:gdLst>
                <a:gd name="T0" fmla="*/ 82 w 100"/>
                <a:gd name="T1" fmla="*/ 6 h 6"/>
                <a:gd name="T2" fmla="*/ 82 w 100"/>
                <a:gd name="T3" fmla="*/ 6 h 6"/>
                <a:gd name="T4" fmla="*/ 100 w 100"/>
                <a:gd name="T5" fmla="*/ 6 h 6"/>
                <a:gd name="T6" fmla="*/ 38 w 100"/>
                <a:gd name="T7" fmla="*/ 0 h 6"/>
                <a:gd name="T8" fmla="*/ 0 w 100"/>
                <a:gd name="T9" fmla="*/ 5 h 6"/>
                <a:gd name="T10" fmla="*/ 88 w 100"/>
                <a:gd name="T11" fmla="*/ 6 h 6"/>
                <a:gd name="T12" fmla="*/ 82 w 100"/>
                <a:gd name="T13" fmla="*/ 6 h 6"/>
              </a:gdLst>
              <a:ahLst/>
              <a:cxnLst>
                <a:cxn ang="0">
                  <a:pos x="T0" y="T1"/>
                </a:cxn>
                <a:cxn ang="0">
                  <a:pos x="T2" y="T3"/>
                </a:cxn>
                <a:cxn ang="0">
                  <a:pos x="T4" y="T5"/>
                </a:cxn>
                <a:cxn ang="0">
                  <a:pos x="T6" y="T7"/>
                </a:cxn>
                <a:cxn ang="0">
                  <a:pos x="T8" y="T9"/>
                </a:cxn>
                <a:cxn ang="0">
                  <a:pos x="T10" y="T11"/>
                </a:cxn>
                <a:cxn ang="0">
                  <a:pos x="T12" y="T13"/>
                </a:cxn>
              </a:cxnLst>
              <a:rect l="0" t="0" r="r" b="b"/>
              <a:pathLst>
                <a:path w="100" h="6">
                  <a:moveTo>
                    <a:pt x="82" y="6"/>
                  </a:moveTo>
                  <a:lnTo>
                    <a:pt x="82" y="6"/>
                  </a:lnTo>
                  <a:lnTo>
                    <a:pt x="100" y="6"/>
                  </a:lnTo>
                  <a:cubicBezTo>
                    <a:pt x="79" y="5"/>
                    <a:pt x="65" y="4"/>
                    <a:pt x="38" y="0"/>
                  </a:cubicBezTo>
                  <a:cubicBezTo>
                    <a:pt x="8" y="2"/>
                    <a:pt x="2" y="4"/>
                    <a:pt x="0" y="5"/>
                  </a:cubicBezTo>
                  <a:lnTo>
                    <a:pt x="88" y="6"/>
                  </a:lnTo>
                  <a:lnTo>
                    <a:pt x="82" y="6"/>
                  </a:ln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183" name="Freeform 36"/>
            <p:cNvSpPr>
              <a:spLocks/>
            </p:cNvSpPr>
            <p:nvPr/>
          </p:nvSpPr>
          <p:spPr bwMode="invGray">
            <a:xfrm>
              <a:off x="11361738" y="1531708"/>
              <a:ext cx="134937" cy="12309"/>
            </a:xfrm>
            <a:custGeom>
              <a:avLst/>
              <a:gdLst>
                <a:gd name="T0" fmla="*/ 80 w 142"/>
                <a:gd name="T1" fmla="*/ 3 h 14"/>
                <a:gd name="T2" fmla="*/ 80 w 142"/>
                <a:gd name="T3" fmla="*/ 3 h 14"/>
                <a:gd name="T4" fmla="*/ 49 w 142"/>
                <a:gd name="T5" fmla="*/ 14 h 14"/>
                <a:gd name="T6" fmla="*/ 118 w 142"/>
                <a:gd name="T7" fmla="*/ 8 h 14"/>
                <a:gd name="T8" fmla="*/ 81 w 142"/>
                <a:gd name="T9" fmla="*/ 3 h 14"/>
                <a:gd name="T10" fmla="*/ 127 w 142"/>
                <a:gd name="T11" fmla="*/ 2 h 14"/>
                <a:gd name="T12" fmla="*/ 83 w 142"/>
                <a:gd name="T13" fmla="*/ 0 h 14"/>
                <a:gd name="T14" fmla="*/ 85 w 142"/>
                <a:gd name="T15" fmla="*/ 1 h 14"/>
                <a:gd name="T16" fmla="*/ 85 w 142"/>
                <a:gd name="T17" fmla="*/ 1 h 14"/>
                <a:gd name="T18" fmla="*/ 85 w 142"/>
                <a:gd name="T19" fmla="*/ 1 h 14"/>
                <a:gd name="T20" fmla="*/ 86 w 142"/>
                <a:gd name="T21" fmla="*/ 1 h 14"/>
                <a:gd name="T22" fmla="*/ 84 w 142"/>
                <a:gd name="T23" fmla="*/ 1 h 14"/>
                <a:gd name="T24" fmla="*/ 80 w 142"/>
                <a:gd name="T25" fmla="*/ 3 h 14"/>
                <a:gd name="T26" fmla="*/ 84 w 142"/>
                <a:gd name="T27" fmla="*/ 1 h 14"/>
                <a:gd name="T28" fmla="*/ 85 w 142"/>
                <a:gd name="T29" fmla="*/ 1 h 14"/>
                <a:gd name="T30" fmla="*/ 85 w 142"/>
                <a:gd name="T31" fmla="*/ 1 h 14"/>
                <a:gd name="T32" fmla="*/ 0 w 142"/>
                <a:gd name="T33" fmla="*/ 3 h 14"/>
                <a:gd name="T34" fmla="*/ 80 w 142"/>
                <a:gd name="T35" fmla="*/ 3 h 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142" h="14">
                  <a:moveTo>
                    <a:pt x="80" y="3"/>
                  </a:moveTo>
                  <a:lnTo>
                    <a:pt x="80" y="3"/>
                  </a:lnTo>
                  <a:cubicBezTo>
                    <a:pt x="66" y="7"/>
                    <a:pt x="23" y="9"/>
                    <a:pt x="49" y="14"/>
                  </a:cubicBezTo>
                  <a:cubicBezTo>
                    <a:pt x="102" y="14"/>
                    <a:pt x="86" y="10"/>
                    <a:pt x="118" y="8"/>
                  </a:cubicBezTo>
                  <a:cubicBezTo>
                    <a:pt x="33" y="9"/>
                    <a:pt x="142" y="6"/>
                    <a:pt x="81" y="3"/>
                  </a:cubicBezTo>
                  <a:cubicBezTo>
                    <a:pt x="97" y="3"/>
                    <a:pt x="112" y="2"/>
                    <a:pt x="127" y="2"/>
                  </a:cubicBezTo>
                  <a:cubicBezTo>
                    <a:pt x="111" y="2"/>
                    <a:pt x="97" y="1"/>
                    <a:pt x="83" y="0"/>
                  </a:cubicBezTo>
                  <a:lnTo>
                    <a:pt x="85" y="1"/>
                  </a:lnTo>
                  <a:lnTo>
                    <a:pt x="85" y="1"/>
                  </a:lnTo>
                  <a:cubicBezTo>
                    <a:pt x="85" y="1"/>
                    <a:pt x="85" y="1"/>
                    <a:pt x="85" y="1"/>
                  </a:cubicBezTo>
                  <a:cubicBezTo>
                    <a:pt x="89" y="1"/>
                    <a:pt x="90" y="1"/>
                    <a:pt x="86" y="1"/>
                  </a:cubicBezTo>
                  <a:lnTo>
                    <a:pt x="84" y="1"/>
                  </a:lnTo>
                  <a:cubicBezTo>
                    <a:pt x="83" y="2"/>
                    <a:pt x="82" y="2"/>
                    <a:pt x="80" y="3"/>
                  </a:cubicBezTo>
                  <a:cubicBezTo>
                    <a:pt x="56" y="2"/>
                    <a:pt x="76" y="2"/>
                    <a:pt x="84" y="1"/>
                  </a:cubicBezTo>
                  <a:cubicBezTo>
                    <a:pt x="84" y="1"/>
                    <a:pt x="85" y="1"/>
                    <a:pt x="85" y="1"/>
                  </a:cubicBezTo>
                  <a:lnTo>
                    <a:pt x="85" y="1"/>
                  </a:lnTo>
                  <a:lnTo>
                    <a:pt x="0" y="3"/>
                  </a:lnTo>
                  <a:cubicBezTo>
                    <a:pt x="18" y="3"/>
                    <a:pt x="40" y="3"/>
                    <a:pt x="80" y="3"/>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184" name="Freeform 37"/>
            <p:cNvSpPr>
              <a:spLocks/>
            </p:cNvSpPr>
            <p:nvPr/>
          </p:nvSpPr>
          <p:spPr bwMode="invGray">
            <a:xfrm>
              <a:off x="11834813" y="1552634"/>
              <a:ext cx="9525" cy="1231"/>
            </a:xfrm>
            <a:custGeom>
              <a:avLst/>
              <a:gdLst>
                <a:gd name="T0" fmla="*/ 11 w 11"/>
                <a:gd name="T1" fmla="*/ 1 h 1"/>
                <a:gd name="T2" fmla="*/ 11 w 11"/>
                <a:gd name="T3" fmla="*/ 1 h 1"/>
                <a:gd name="T4" fmla="*/ 8 w 11"/>
                <a:gd name="T5" fmla="*/ 0 h 1"/>
                <a:gd name="T6" fmla="*/ 11 w 11"/>
                <a:gd name="T7" fmla="*/ 1 h 1"/>
              </a:gdLst>
              <a:ahLst/>
              <a:cxnLst>
                <a:cxn ang="0">
                  <a:pos x="T0" y="T1"/>
                </a:cxn>
                <a:cxn ang="0">
                  <a:pos x="T2" y="T3"/>
                </a:cxn>
                <a:cxn ang="0">
                  <a:pos x="T4" y="T5"/>
                </a:cxn>
                <a:cxn ang="0">
                  <a:pos x="T6" y="T7"/>
                </a:cxn>
              </a:cxnLst>
              <a:rect l="0" t="0" r="r" b="b"/>
              <a:pathLst>
                <a:path w="11" h="1">
                  <a:moveTo>
                    <a:pt x="11" y="1"/>
                  </a:moveTo>
                  <a:lnTo>
                    <a:pt x="11" y="1"/>
                  </a:lnTo>
                  <a:cubicBezTo>
                    <a:pt x="8" y="1"/>
                    <a:pt x="8" y="1"/>
                    <a:pt x="8" y="0"/>
                  </a:cubicBezTo>
                  <a:cubicBezTo>
                    <a:pt x="2" y="1"/>
                    <a:pt x="0" y="1"/>
                    <a:pt x="11" y="1"/>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185" name="Freeform 38"/>
            <p:cNvSpPr>
              <a:spLocks/>
            </p:cNvSpPr>
            <p:nvPr/>
          </p:nvSpPr>
          <p:spPr bwMode="invGray">
            <a:xfrm>
              <a:off x="11764963" y="1542787"/>
              <a:ext cx="117475" cy="9847"/>
            </a:xfrm>
            <a:custGeom>
              <a:avLst/>
              <a:gdLst>
                <a:gd name="T0" fmla="*/ 48 w 122"/>
                <a:gd name="T1" fmla="*/ 11 h 12"/>
                <a:gd name="T2" fmla="*/ 48 w 122"/>
                <a:gd name="T3" fmla="*/ 11 h 12"/>
                <a:gd name="T4" fmla="*/ 79 w 122"/>
                <a:gd name="T5" fmla="*/ 9 h 12"/>
                <a:gd name="T6" fmla="*/ 80 w 122"/>
                <a:gd name="T7" fmla="*/ 12 h 12"/>
                <a:gd name="T8" fmla="*/ 84 w 122"/>
                <a:gd name="T9" fmla="*/ 7 h 12"/>
                <a:gd name="T10" fmla="*/ 78 w 122"/>
                <a:gd name="T11" fmla="*/ 8 h 12"/>
                <a:gd name="T12" fmla="*/ 6 w 122"/>
                <a:gd name="T13" fmla="*/ 0 h 12"/>
                <a:gd name="T14" fmla="*/ 48 w 122"/>
                <a:gd name="T15" fmla="*/ 11 h 1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22" h="12">
                  <a:moveTo>
                    <a:pt x="48" y="11"/>
                  </a:moveTo>
                  <a:lnTo>
                    <a:pt x="48" y="11"/>
                  </a:lnTo>
                  <a:cubicBezTo>
                    <a:pt x="54" y="10"/>
                    <a:pt x="59" y="8"/>
                    <a:pt x="79" y="9"/>
                  </a:cubicBezTo>
                  <a:cubicBezTo>
                    <a:pt x="96" y="10"/>
                    <a:pt x="79" y="11"/>
                    <a:pt x="80" y="12"/>
                  </a:cubicBezTo>
                  <a:cubicBezTo>
                    <a:pt x="92" y="11"/>
                    <a:pt x="122" y="9"/>
                    <a:pt x="84" y="7"/>
                  </a:cubicBezTo>
                  <a:lnTo>
                    <a:pt x="78" y="8"/>
                  </a:lnTo>
                  <a:cubicBezTo>
                    <a:pt x="44" y="6"/>
                    <a:pt x="0" y="1"/>
                    <a:pt x="6" y="0"/>
                  </a:cubicBezTo>
                  <a:cubicBezTo>
                    <a:pt x="16" y="4"/>
                    <a:pt x="25" y="7"/>
                    <a:pt x="48" y="11"/>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186" name="Freeform 39"/>
            <p:cNvSpPr>
              <a:spLocks/>
            </p:cNvSpPr>
            <p:nvPr/>
          </p:nvSpPr>
          <p:spPr bwMode="invGray">
            <a:xfrm>
              <a:off x="11555413" y="1544017"/>
              <a:ext cx="69850" cy="4924"/>
            </a:xfrm>
            <a:custGeom>
              <a:avLst/>
              <a:gdLst>
                <a:gd name="T0" fmla="*/ 70 w 74"/>
                <a:gd name="T1" fmla="*/ 0 h 6"/>
                <a:gd name="T2" fmla="*/ 70 w 74"/>
                <a:gd name="T3" fmla="*/ 0 h 6"/>
                <a:gd name="T4" fmla="*/ 0 w 74"/>
                <a:gd name="T5" fmla="*/ 2 h 6"/>
                <a:gd name="T6" fmla="*/ 36 w 74"/>
                <a:gd name="T7" fmla="*/ 6 h 6"/>
                <a:gd name="T8" fmla="*/ 34 w 74"/>
                <a:gd name="T9" fmla="*/ 4 h 6"/>
                <a:gd name="T10" fmla="*/ 70 w 74"/>
                <a:gd name="T11" fmla="*/ 0 h 6"/>
              </a:gdLst>
              <a:ahLst/>
              <a:cxnLst>
                <a:cxn ang="0">
                  <a:pos x="T0" y="T1"/>
                </a:cxn>
                <a:cxn ang="0">
                  <a:pos x="T2" y="T3"/>
                </a:cxn>
                <a:cxn ang="0">
                  <a:pos x="T4" y="T5"/>
                </a:cxn>
                <a:cxn ang="0">
                  <a:pos x="T6" y="T7"/>
                </a:cxn>
                <a:cxn ang="0">
                  <a:pos x="T8" y="T9"/>
                </a:cxn>
                <a:cxn ang="0">
                  <a:pos x="T10" y="T11"/>
                </a:cxn>
              </a:cxnLst>
              <a:rect l="0" t="0" r="r" b="b"/>
              <a:pathLst>
                <a:path w="74" h="6">
                  <a:moveTo>
                    <a:pt x="70" y="0"/>
                  </a:moveTo>
                  <a:lnTo>
                    <a:pt x="70" y="0"/>
                  </a:lnTo>
                  <a:lnTo>
                    <a:pt x="0" y="2"/>
                  </a:lnTo>
                  <a:lnTo>
                    <a:pt x="36" y="6"/>
                  </a:lnTo>
                  <a:lnTo>
                    <a:pt x="34" y="4"/>
                  </a:lnTo>
                  <a:cubicBezTo>
                    <a:pt x="74" y="4"/>
                    <a:pt x="65" y="2"/>
                    <a:pt x="70" y="0"/>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187" name="Freeform 40"/>
            <p:cNvSpPr>
              <a:spLocks/>
            </p:cNvSpPr>
            <p:nvPr/>
          </p:nvSpPr>
          <p:spPr bwMode="invGray">
            <a:xfrm>
              <a:off x="11223625" y="1528016"/>
              <a:ext cx="38100" cy="6155"/>
            </a:xfrm>
            <a:custGeom>
              <a:avLst/>
              <a:gdLst>
                <a:gd name="T0" fmla="*/ 31 w 40"/>
                <a:gd name="T1" fmla="*/ 5 h 7"/>
                <a:gd name="T2" fmla="*/ 31 w 40"/>
                <a:gd name="T3" fmla="*/ 5 h 7"/>
                <a:gd name="T4" fmla="*/ 40 w 40"/>
                <a:gd name="T5" fmla="*/ 0 h 7"/>
                <a:gd name="T6" fmla="*/ 0 w 40"/>
                <a:gd name="T7" fmla="*/ 7 h 7"/>
                <a:gd name="T8" fmla="*/ 31 w 40"/>
                <a:gd name="T9" fmla="*/ 5 h 7"/>
              </a:gdLst>
              <a:ahLst/>
              <a:cxnLst>
                <a:cxn ang="0">
                  <a:pos x="T0" y="T1"/>
                </a:cxn>
                <a:cxn ang="0">
                  <a:pos x="T2" y="T3"/>
                </a:cxn>
                <a:cxn ang="0">
                  <a:pos x="T4" y="T5"/>
                </a:cxn>
                <a:cxn ang="0">
                  <a:pos x="T6" y="T7"/>
                </a:cxn>
                <a:cxn ang="0">
                  <a:pos x="T8" y="T9"/>
                </a:cxn>
              </a:cxnLst>
              <a:rect l="0" t="0" r="r" b="b"/>
              <a:pathLst>
                <a:path w="40" h="7">
                  <a:moveTo>
                    <a:pt x="31" y="5"/>
                  </a:moveTo>
                  <a:lnTo>
                    <a:pt x="31" y="5"/>
                  </a:lnTo>
                  <a:lnTo>
                    <a:pt x="40" y="0"/>
                  </a:lnTo>
                  <a:lnTo>
                    <a:pt x="0" y="7"/>
                  </a:lnTo>
                  <a:lnTo>
                    <a:pt x="31" y="5"/>
                  </a:ln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188" name="Freeform 41"/>
            <p:cNvSpPr>
              <a:spLocks/>
            </p:cNvSpPr>
            <p:nvPr/>
          </p:nvSpPr>
          <p:spPr bwMode="invGray">
            <a:xfrm>
              <a:off x="11145838" y="1529246"/>
              <a:ext cx="22225" cy="2462"/>
            </a:xfrm>
            <a:custGeom>
              <a:avLst/>
              <a:gdLst>
                <a:gd name="T0" fmla="*/ 21 w 24"/>
                <a:gd name="T1" fmla="*/ 4 h 4"/>
                <a:gd name="T2" fmla="*/ 21 w 24"/>
                <a:gd name="T3" fmla="*/ 4 h 4"/>
                <a:gd name="T4" fmla="*/ 24 w 24"/>
                <a:gd name="T5" fmla="*/ 0 h 4"/>
                <a:gd name="T6" fmla="*/ 0 w 24"/>
                <a:gd name="T7" fmla="*/ 3 h 4"/>
                <a:gd name="T8" fmla="*/ 21 w 24"/>
                <a:gd name="T9" fmla="*/ 4 h 4"/>
              </a:gdLst>
              <a:ahLst/>
              <a:cxnLst>
                <a:cxn ang="0">
                  <a:pos x="T0" y="T1"/>
                </a:cxn>
                <a:cxn ang="0">
                  <a:pos x="T2" y="T3"/>
                </a:cxn>
                <a:cxn ang="0">
                  <a:pos x="T4" y="T5"/>
                </a:cxn>
                <a:cxn ang="0">
                  <a:pos x="T6" y="T7"/>
                </a:cxn>
                <a:cxn ang="0">
                  <a:pos x="T8" y="T9"/>
                </a:cxn>
              </a:cxnLst>
              <a:rect l="0" t="0" r="r" b="b"/>
              <a:pathLst>
                <a:path w="24" h="4">
                  <a:moveTo>
                    <a:pt x="21" y="4"/>
                  </a:moveTo>
                  <a:lnTo>
                    <a:pt x="21" y="4"/>
                  </a:lnTo>
                  <a:lnTo>
                    <a:pt x="24" y="0"/>
                  </a:lnTo>
                  <a:lnTo>
                    <a:pt x="0" y="3"/>
                  </a:lnTo>
                  <a:lnTo>
                    <a:pt x="21" y="4"/>
                  </a:ln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189" name="Freeform 42"/>
            <p:cNvSpPr>
              <a:spLocks/>
            </p:cNvSpPr>
            <p:nvPr/>
          </p:nvSpPr>
          <p:spPr bwMode="invGray">
            <a:xfrm>
              <a:off x="6197600" y="1566174"/>
              <a:ext cx="20637" cy="1231"/>
            </a:xfrm>
            <a:custGeom>
              <a:avLst/>
              <a:gdLst>
                <a:gd name="T0" fmla="*/ 21 w 21"/>
                <a:gd name="T1" fmla="*/ 0 h 1"/>
                <a:gd name="T2" fmla="*/ 21 w 21"/>
                <a:gd name="T3" fmla="*/ 0 h 1"/>
                <a:gd name="T4" fmla="*/ 0 w 21"/>
                <a:gd name="T5" fmla="*/ 1 h 1"/>
                <a:gd name="T6" fmla="*/ 21 w 21"/>
                <a:gd name="T7" fmla="*/ 0 h 1"/>
              </a:gdLst>
              <a:ahLst/>
              <a:cxnLst>
                <a:cxn ang="0">
                  <a:pos x="T0" y="T1"/>
                </a:cxn>
                <a:cxn ang="0">
                  <a:pos x="T2" y="T3"/>
                </a:cxn>
                <a:cxn ang="0">
                  <a:pos x="T4" y="T5"/>
                </a:cxn>
                <a:cxn ang="0">
                  <a:pos x="T6" y="T7"/>
                </a:cxn>
              </a:cxnLst>
              <a:rect l="0" t="0" r="r" b="b"/>
              <a:pathLst>
                <a:path w="21" h="1">
                  <a:moveTo>
                    <a:pt x="21" y="0"/>
                  </a:moveTo>
                  <a:lnTo>
                    <a:pt x="21" y="0"/>
                  </a:lnTo>
                  <a:lnTo>
                    <a:pt x="0" y="1"/>
                  </a:lnTo>
                  <a:cubicBezTo>
                    <a:pt x="10" y="0"/>
                    <a:pt x="16" y="0"/>
                    <a:pt x="21" y="0"/>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190" name="Freeform 43"/>
            <p:cNvSpPr>
              <a:spLocks/>
            </p:cNvSpPr>
            <p:nvPr/>
          </p:nvSpPr>
          <p:spPr bwMode="invGray">
            <a:xfrm>
              <a:off x="6356350" y="1564943"/>
              <a:ext cx="9525" cy="1231"/>
            </a:xfrm>
            <a:custGeom>
              <a:avLst/>
              <a:gdLst>
                <a:gd name="T0" fmla="*/ 6 w 10"/>
                <a:gd name="T1" fmla="*/ 2 h 2"/>
                <a:gd name="T2" fmla="*/ 6 w 10"/>
                <a:gd name="T3" fmla="*/ 2 h 2"/>
                <a:gd name="T4" fmla="*/ 10 w 10"/>
                <a:gd name="T5" fmla="*/ 0 h 2"/>
                <a:gd name="T6" fmla="*/ 6 w 10"/>
                <a:gd name="T7" fmla="*/ 2 h 2"/>
              </a:gdLst>
              <a:ahLst/>
              <a:cxnLst>
                <a:cxn ang="0">
                  <a:pos x="T0" y="T1"/>
                </a:cxn>
                <a:cxn ang="0">
                  <a:pos x="T2" y="T3"/>
                </a:cxn>
                <a:cxn ang="0">
                  <a:pos x="T4" y="T5"/>
                </a:cxn>
                <a:cxn ang="0">
                  <a:pos x="T6" y="T7"/>
                </a:cxn>
              </a:cxnLst>
              <a:rect l="0" t="0" r="r" b="b"/>
              <a:pathLst>
                <a:path w="10" h="2">
                  <a:moveTo>
                    <a:pt x="6" y="2"/>
                  </a:moveTo>
                  <a:lnTo>
                    <a:pt x="6" y="2"/>
                  </a:lnTo>
                  <a:lnTo>
                    <a:pt x="10" y="0"/>
                  </a:lnTo>
                  <a:cubicBezTo>
                    <a:pt x="3" y="1"/>
                    <a:pt x="0" y="2"/>
                    <a:pt x="6" y="2"/>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191" name="Freeform 44"/>
            <p:cNvSpPr>
              <a:spLocks/>
            </p:cNvSpPr>
            <p:nvPr/>
          </p:nvSpPr>
          <p:spPr bwMode="invGray">
            <a:xfrm>
              <a:off x="8950325" y="1521861"/>
              <a:ext cx="61912" cy="7386"/>
            </a:xfrm>
            <a:custGeom>
              <a:avLst/>
              <a:gdLst>
                <a:gd name="T0" fmla="*/ 65 w 65"/>
                <a:gd name="T1" fmla="*/ 9 h 9"/>
                <a:gd name="T2" fmla="*/ 65 w 65"/>
                <a:gd name="T3" fmla="*/ 9 h 9"/>
                <a:gd name="T4" fmla="*/ 4 w 65"/>
                <a:gd name="T5" fmla="*/ 4 h 9"/>
                <a:gd name="T6" fmla="*/ 13 w 65"/>
                <a:gd name="T7" fmla="*/ 8 h 9"/>
                <a:gd name="T8" fmla="*/ 65 w 65"/>
                <a:gd name="T9" fmla="*/ 9 h 9"/>
              </a:gdLst>
              <a:ahLst/>
              <a:cxnLst>
                <a:cxn ang="0">
                  <a:pos x="T0" y="T1"/>
                </a:cxn>
                <a:cxn ang="0">
                  <a:pos x="T2" y="T3"/>
                </a:cxn>
                <a:cxn ang="0">
                  <a:pos x="T4" y="T5"/>
                </a:cxn>
                <a:cxn ang="0">
                  <a:pos x="T6" y="T7"/>
                </a:cxn>
                <a:cxn ang="0">
                  <a:pos x="T8" y="T9"/>
                </a:cxn>
              </a:cxnLst>
              <a:rect l="0" t="0" r="r" b="b"/>
              <a:pathLst>
                <a:path w="65" h="9">
                  <a:moveTo>
                    <a:pt x="65" y="9"/>
                  </a:moveTo>
                  <a:lnTo>
                    <a:pt x="65" y="9"/>
                  </a:lnTo>
                  <a:cubicBezTo>
                    <a:pt x="34" y="5"/>
                    <a:pt x="0" y="0"/>
                    <a:pt x="4" y="4"/>
                  </a:cubicBezTo>
                  <a:lnTo>
                    <a:pt x="13" y="8"/>
                  </a:lnTo>
                  <a:cubicBezTo>
                    <a:pt x="35" y="7"/>
                    <a:pt x="51" y="8"/>
                    <a:pt x="65" y="9"/>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192" name="Freeform 45"/>
            <p:cNvSpPr>
              <a:spLocks/>
            </p:cNvSpPr>
            <p:nvPr/>
          </p:nvSpPr>
          <p:spPr bwMode="invGray">
            <a:xfrm>
              <a:off x="7537450" y="1546479"/>
              <a:ext cx="28575" cy="3693"/>
            </a:xfrm>
            <a:custGeom>
              <a:avLst/>
              <a:gdLst>
                <a:gd name="T0" fmla="*/ 0 w 29"/>
                <a:gd name="T1" fmla="*/ 3 h 4"/>
                <a:gd name="T2" fmla="*/ 0 w 29"/>
                <a:gd name="T3" fmla="*/ 3 h 4"/>
                <a:gd name="T4" fmla="*/ 9 w 29"/>
                <a:gd name="T5" fmla="*/ 4 h 4"/>
                <a:gd name="T6" fmla="*/ 29 w 29"/>
                <a:gd name="T7" fmla="*/ 0 h 4"/>
                <a:gd name="T8" fmla="*/ 0 w 29"/>
                <a:gd name="T9" fmla="*/ 3 h 4"/>
              </a:gdLst>
              <a:ahLst/>
              <a:cxnLst>
                <a:cxn ang="0">
                  <a:pos x="T0" y="T1"/>
                </a:cxn>
                <a:cxn ang="0">
                  <a:pos x="T2" y="T3"/>
                </a:cxn>
                <a:cxn ang="0">
                  <a:pos x="T4" y="T5"/>
                </a:cxn>
                <a:cxn ang="0">
                  <a:pos x="T6" y="T7"/>
                </a:cxn>
                <a:cxn ang="0">
                  <a:pos x="T8" y="T9"/>
                </a:cxn>
              </a:cxnLst>
              <a:rect l="0" t="0" r="r" b="b"/>
              <a:pathLst>
                <a:path w="29" h="4">
                  <a:moveTo>
                    <a:pt x="0" y="3"/>
                  </a:moveTo>
                  <a:lnTo>
                    <a:pt x="0" y="3"/>
                  </a:lnTo>
                  <a:lnTo>
                    <a:pt x="9" y="4"/>
                  </a:lnTo>
                  <a:lnTo>
                    <a:pt x="29" y="0"/>
                  </a:lnTo>
                  <a:lnTo>
                    <a:pt x="0" y="3"/>
                  </a:ln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193" name="Freeform 46"/>
            <p:cNvSpPr>
              <a:spLocks/>
            </p:cNvSpPr>
            <p:nvPr/>
          </p:nvSpPr>
          <p:spPr bwMode="invGray">
            <a:xfrm>
              <a:off x="7478713" y="1562481"/>
              <a:ext cx="38100" cy="2462"/>
            </a:xfrm>
            <a:custGeom>
              <a:avLst/>
              <a:gdLst>
                <a:gd name="T0" fmla="*/ 40 w 40"/>
                <a:gd name="T1" fmla="*/ 3 h 3"/>
                <a:gd name="T2" fmla="*/ 40 w 40"/>
                <a:gd name="T3" fmla="*/ 3 h 3"/>
                <a:gd name="T4" fmla="*/ 0 w 40"/>
                <a:gd name="T5" fmla="*/ 0 h 3"/>
                <a:gd name="T6" fmla="*/ 40 w 40"/>
                <a:gd name="T7" fmla="*/ 3 h 3"/>
              </a:gdLst>
              <a:ahLst/>
              <a:cxnLst>
                <a:cxn ang="0">
                  <a:pos x="T0" y="T1"/>
                </a:cxn>
                <a:cxn ang="0">
                  <a:pos x="T2" y="T3"/>
                </a:cxn>
                <a:cxn ang="0">
                  <a:pos x="T4" y="T5"/>
                </a:cxn>
                <a:cxn ang="0">
                  <a:pos x="T6" y="T7"/>
                </a:cxn>
              </a:cxnLst>
              <a:rect l="0" t="0" r="r" b="b"/>
              <a:pathLst>
                <a:path w="40" h="3">
                  <a:moveTo>
                    <a:pt x="40" y="3"/>
                  </a:moveTo>
                  <a:lnTo>
                    <a:pt x="40" y="3"/>
                  </a:lnTo>
                  <a:lnTo>
                    <a:pt x="0" y="0"/>
                  </a:lnTo>
                  <a:cubicBezTo>
                    <a:pt x="9" y="1"/>
                    <a:pt x="22" y="2"/>
                    <a:pt x="40" y="3"/>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194" name="Freeform 47"/>
            <p:cNvSpPr>
              <a:spLocks/>
            </p:cNvSpPr>
            <p:nvPr/>
          </p:nvSpPr>
          <p:spPr bwMode="invGray">
            <a:xfrm>
              <a:off x="5410200" y="1568636"/>
              <a:ext cx="36512" cy="3693"/>
            </a:xfrm>
            <a:custGeom>
              <a:avLst/>
              <a:gdLst>
                <a:gd name="T0" fmla="*/ 24 w 38"/>
                <a:gd name="T1" fmla="*/ 0 h 5"/>
                <a:gd name="T2" fmla="*/ 24 w 38"/>
                <a:gd name="T3" fmla="*/ 0 h 5"/>
                <a:gd name="T4" fmla="*/ 0 w 38"/>
                <a:gd name="T5" fmla="*/ 5 h 5"/>
                <a:gd name="T6" fmla="*/ 24 w 38"/>
                <a:gd name="T7" fmla="*/ 0 h 5"/>
              </a:gdLst>
              <a:ahLst/>
              <a:cxnLst>
                <a:cxn ang="0">
                  <a:pos x="T0" y="T1"/>
                </a:cxn>
                <a:cxn ang="0">
                  <a:pos x="T2" y="T3"/>
                </a:cxn>
                <a:cxn ang="0">
                  <a:pos x="T4" y="T5"/>
                </a:cxn>
                <a:cxn ang="0">
                  <a:pos x="T6" y="T7"/>
                </a:cxn>
              </a:cxnLst>
              <a:rect l="0" t="0" r="r" b="b"/>
              <a:pathLst>
                <a:path w="38" h="5">
                  <a:moveTo>
                    <a:pt x="24" y="0"/>
                  </a:moveTo>
                  <a:lnTo>
                    <a:pt x="24" y="0"/>
                  </a:lnTo>
                  <a:lnTo>
                    <a:pt x="0" y="5"/>
                  </a:lnTo>
                  <a:cubicBezTo>
                    <a:pt x="38" y="5"/>
                    <a:pt x="21" y="3"/>
                    <a:pt x="24" y="0"/>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195" name="Freeform 48"/>
            <p:cNvSpPr>
              <a:spLocks/>
            </p:cNvSpPr>
            <p:nvPr/>
          </p:nvSpPr>
          <p:spPr bwMode="invGray">
            <a:xfrm>
              <a:off x="10206038" y="1530477"/>
              <a:ext cx="61912" cy="4924"/>
            </a:xfrm>
            <a:custGeom>
              <a:avLst/>
              <a:gdLst>
                <a:gd name="T0" fmla="*/ 65 w 65"/>
                <a:gd name="T1" fmla="*/ 3 h 6"/>
                <a:gd name="T2" fmla="*/ 65 w 65"/>
                <a:gd name="T3" fmla="*/ 3 h 6"/>
                <a:gd name="T4" fmla="*/ 0 w 65"/>
                <a:gd name="T5" fmla="*/ 0 h 6"/>
                <a:gd name="T6" fmla="*/ 65 w 65"/>
                <a:gd name="T7" fmla="*/ 3 h 6"/>
              </a:gdLst>
              <a:ahLst/>
              <a:cxnLst>
                <a:cxn ang="0">
                  <a:pos x="T0" y="T1"/>
                </a:cxn>
                <a:cxn ang="0">
                  <a:pos x="T2" y="T3"/>
                </a:cxn>
                <a:cxn ang="0">
                  <a:pos x="T4" y="T5"/>
                </a:cxn>
                <a:cxn ang="0">
                  <a:pos x="T6" y="T7"/>
                </a:cxn>
              </a:cxnLst>
              <a:rect l="0" t="0" r="r" b="b"/>
              <a:pathLst>
                <a:path w="65" h="6">
                  <a:moveTo>
                    <a:pt x="65" y="3"/>
                  </a:moveTo>
                  <a:lnTo>
                    <a:pt x="65" y="3"/>
                  </a:lnTo>
                  <a:cubicBezTo>
                    <a:pt x="39" y="1"/>
                    <a:pt x="18" y="0"/>
                    <a:pt x="0" y="0"/>
                  </a:cubicBezTo>
                  <a:cubicBezTo>
                    <a:pt x="32" y="2"/>
                    <a:pt x="57" y="6"/>
                    <a:pt x="65" y="3"/>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196" name="Freeform 49"/>
            <p:cNvSpPr>
              <a:spLocks/>
            </p:cNvSpPr>
            <p:nvPr/>
          </p:nvSpPr>
          <p:spPr bwMode="invGray">
            <a:xfrm>
              <a:off x="6257925" y="1525554"/>
              <a:ext cx="19050" cy="2462"/>
            </a:xfrm>
            <a:custGeom>
              <a:avLst/>
              <a:gdLst>
                <a:gd name="T0" fmla="*/ 18 w 21"/>
                <a:gd name="T1" fmla="*/ 0 h 2"/>
                <a:gd name="T2" fmla="*/ 18 w 21"/>
                <a:gd name="T3" fmla="*/ 0 h 2"/>
                <a:gd name="T4" fmla="*/ 0 w 21"/>
                <a:gd name="T5" fmla="*/ 2 h 2"/>
                <a:gd name="T6" fmla="*/ 18 w 21"/>
                <a:gd name="T7" fmla="*/ 0 h 2"/>
              </a:gdLst>
              <a:ahLst/>
              <a:cxnLst>
                <a:cxn ang="0">
                  <a:pos x="T0" y="T1"/>
                </a:cxn>
                <a:cxn ang="0">
                  <a:pos x="T2" y="T3"/>
                </a:cxn>
                <a:cxn ang="0">
                  <a:pos x="T4" y="T5"/>
                </a:cxn>
                <a:cxn ang="0">
                  <a:pos x="T6" y="T7"/>
                </a:cxn>
              </a:cxnLst>
              <a:rect l="0" t="0" r="r" b="b"/>
              <a:pathLst>
                <a:path w="21" h="2">
                  <a:moveTo>
                    <a:pt x="18" y="0"/>
                  </a:moveTo>
                  <a:lnTo>
                    <a:pt x="18" y="0"/>
                  </a:lnTo>
                  <a:cubicBezTo>
                    <a:pt x="5" y="1"/>
                    <a:pt x="0" y="2"/>
                    <a:pt x="0" y="2"/>
                  </a:cubicBezTo>
                  <a:cubicBezTo>
                    <a:pt x="13" y="2"/>
                    <a:pt x="21" y="1"/>
                    <a:pt x="18" y="0"/>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197" name="Freeform 50"/>
            <p:cNvSpPr>
              <a:spLocks/>
            </p:cNvSpPr>
            <p:nvPr/>
          </p:nvSpPr>
          <p:spPr bwMode="invGray">
            <a:xfrm>
              <a:off x="10134600" y="1528016"/>
              <a:ext cx="71437" cy="3693"/>
            </a:xfrm>
            <a:custGeom>
              <a:avLst/>
              <a:gdLst>
                <a:gd name="T0" fmla="*/ 0 w 75"/>
                <a:gd name="T1" fmla="*/ 3 h 4"/>
                <a:gd name="T2" fmla="*/ 0 w 75"/>
                <a:gd name="T3" fmla="*/ 3 h 4"/>
                <a:gd name="T4" fmla="*/ 13 w 75"/>
                <a:gd name="T5" fmla="*/ 4 h 4"/>
                <a:gd name="T6" fmla="*/ 75 w 75"/>
                <a:gd name="T7" fmla="*/ 3 h 4"/>
                <a:gd name="T8" fmla="*/ 0 w 75"/>
                <a:gd name="T9" fmla="*/ 3 h 4"/>
              </a:gdLst>
              <a:ahLst/>
              <a:cxnLst>
                <a:cxn ang="0">
                  <a:pos x="T0" y="T1"/>
                </a:cxn>
                <a:cxn ang="0">
                  <a:pos x="T2" y="T3"/>
                </a:cxn>
                <a:cxn ang="0">
                  <a:pos x="T4" y="T5"/>
                </a:cxn>
                <a:cxn ang="0">
                  <a:pos x="T6" y="T7"/>
                </a:cxn>
                <a:cxn ang="0">
                  <a:pos x="T8" y="T9"/>
                </a:cxn>
              </a:cxnLst>
              <a:rect l="0" t="0" r="r" b="b"/>
              <a:pathLst>
                <a:path w="75" h="4">
                  <a:moveTo>
                    <a:pt x="0" y="3"/>
                  </a:moveTo>
                  <a:lnTo>
                    <a:pt x="0" y="3"/>
                  </a:lnTo>
                  <a:lnTo>
                    <a:pt x="13" y="4"/>
                  </a:lnTo>
                  <a:cubicBezTo>
                    <a:pt x="32" y="3"/>
                    <a:pt x="52" y="2"/>
                    <a:pt x="75" y="3"/>
                  </a:cubicBezTo>
                  <a:cubicBezTo>
                    <a:pt x="52" y="1"/>
                    <a:pt x="25" y="0"/>
                    <a:pt x="0" y="3"/>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198" name="Freeform 51"/>
            <p:cNvSpPr>
              <a:spLocks/>
            </p:cNvSpPr>
            <p:nvPr/>
          </p:nvSpPr>
          <p:spPr bwMode="invGray">
            <a:xfrm>
              <a:off x="2582863" y="1560020"/>
              <a:ext cx="7937" cy="1231"/>
            </a:xfrm>
            <a:custGeom>
              <a:avLst/>
              <a:gdLst>
                <a:gd name="T0" fmla="*/ 8 w 8"/>
                <a:gd name="T1" fmla="*/ 1 h 1"/>
                <a:gd name="T2" fmla="*/ 8 w 8"/>
                <a:gd name="T3" fmla="*/ 1 h 1"/>
                <a:gd name="T4" fmla="*/ 1 w 8"/>
                <a:gd name="T5" fmla="*/ 0 h 1"/>
                <a:gd name="T6" fmla="*/ 8 w 8"/>
                <a:gd name="T7" fmla="*/ 1 h 1"/>
              </a:gdLst>
              <a:ahLst/>
              <a:cxnLst>
                <a:cxn ang="0">
                  <a:pos x="T0" y="T1"/>
                </a:cxn>
                <a:cxn ang="0">
                  <a:pos x="T2" y="T3"/>
                </a:cxn>
                <a:cxn ang="0">
                  <a:pos x="T4" y="T5"/>
                </a:cxn>
                <a:cxn ang="0">
                  <a:pos x="T6" y="T7"/>
                </a:cxn>
              </a:cxnLst>
              <a:rect l="0" t="0" r="r" b="b"/>
              <a:pathLst>
                <a:path w="8" h="1">
                  <a:moveTo>
                    <a:pt x="8" y="1"/>
                  </a:moveTo>
                  <a:lnTo>
                    <a:pt x="8" y="1"/>
                  </a:lnTo>
                  <a:lnTo>
                    <a:pt x="1" y="0"/>
                  </a:lnTo>
                  <a:cubicBezTo>
                    <a:pt x="0" y="1"/>
                    <a:pt x="3" y="1"/>
                    <a:pt x="8" y="1"/>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199" name="Freeform 52"/>
            <p:cNvSpPr>
              <a:spLocks/>
            </p:cNvSpPr>
            <p:nvPr/>
          </p:nvSpPr>
          <p:spPr bwMode="invGray">
            <a:xfrm>
              <a:off x="1762125" y="1521861"/>
              <a:ext cx="34925" cy="1231"/>
            </a:xfrm>
            <a:custGeom>
              <a:avLst/>
              <a:gdLst>
                <a:gd name="T0" fmla="*/ 0 w 36"/>
                <a:gd name="T1" fmla="*/ 1 h 1"/>
                <a:gd name="T2" fmla="*/ 0 w 36"/>
                <a:gd name="T3" fmla="*/ 1 h 1"/>
                <a:gd name="T4" fmla="*/ 36 w 36"/>
                <a:gd name="T5" fmla="*/ 1 h 1"/>
                <a:gd name="T6" fmla="*/ 0 w 36"/>
                <a:gd name="T7" fmla="*/ 1 h 1"/>
              </a:gdLst>
              <a:ahLst/>
              <a:cxnLst>
                <a:cxn ang="0">
                  <a:pos x="T0" y="T1"/>
                </a:cxn>
                <a:cxn ang="0">
                  <a:pos x="T2" y="T3"/>
                </a:cxn>
                <a:cxn ang="0">
                  <a:pos x="T4" y="T5"/>
                </a:cxn>
                <a:cxn ang="0">
                  <a:pos x="T6" y="T7"/>
                </a:cxn>
              </a:cxnLst>
              <a:rect l="0" t="0" r="r" b="b"/>
              <a:pathLst>
                <a:path w="36" h="1">
                  <a:moveTo>
                    <a:pt x="0" y="1"/>
                  </a:moveTo>
                  <a:lnTo>
                    <a:pt x="0" y="1"/>
                  </a:lnTo>
                  <a:cubicBezTo>
                    <a:pt x="9" y="1"/>
                    <a:pt x="23" y="1"/>
                    <a:pt x="36" y="1"/>
                  </a:cubicBezTo>
                  <a:cubicBezTo>
                    <a:pt x="29" y="0"/>
                    <a:pt x="19" y="0"/>
                    <a:pt x="0" y="1"/>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200" name="Freeform 53"/>
            <p:cNvSpPr>
              <a:spLocks/>
            </p:cNvSpPr>
            <p:nvPr/>
          </p:nvSpPr>
          <p:spPr bwMode="invGray">
            <a:xfrm>
              <a:off x="10812463" y="1529246"/>
              <a:ext cx="19050" cy="1231"/>
            </a:xfrm>
            <a:custGeom>
              <a:avLst/>
              <a:gdLst>
                <a:gd name="T0" fmla="*/ 0 w 20"/>
                <a:gd name="T1" fmla="*/ 1 h 1"/>
                <a:gd name="T2" fmla="*/ 0 w 20"/>
                <a:gd name="T3" fmla="*/ 1 h 1"/>
                <a:gd name="T4" fmla="*/ 0 w 20"/>
                <a:gd name="T5" fmla="*/ 1 h 1"/>
              </a:gdLst>
              <a:ahLst/>
              <a:cxnLst>
                <a:cxn ang="0">
                  <a:pos x="T0" y="T1"/>
                </a:cxn>
                <a:cxn ang="0">
                  <a:pos x="T2" y="T3"/>
                </a:cxn>
                <a:cxn ang="0">
                  <a:pos x="T4" y="T5"/>
                </a:cxn>
              </a:cxnLst>
              <a:rect l="0" t="0" r="r" b="b"/>
              <a:pathLst>
                <a:path w="20" h="1">
                  <a:moveTo>
                    <a:pt x="0" y="1"/>
                  </a:moveTo>
                  <a:lnTo>
                    <a:pt x="0" y="1"/>
                  </a:lnTo>
                  <a:cubicBezTo>
                    <a:pt x="20" y="1"/>
                    <a:pt x="3" y="0"/>
                    <a:pt x="0" y="1"/>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201" name="Freeform 54"/>
            <p:cNvSpPr>
              <a:spLocks/>
            </p:cNvSpPr>
            <p:nvPr/>
          </p:nvSpPr>
          <p:spPr bwMode="invGray">
            <a:xfrm>
              <a:off x="10896600" y="1545248"/>
              <a:ext cx="7937" cy="2462"/>
            </a:xfrm>
            <a:custGeom>
              <a:avLst/>
              <a:gdLst>
                <a:gd name="T0" fmla="*/ 8 w 8"/>
                <a:gd name="T1" fmla="*/ 0 h 3"/>
                <a:gd name="T2" fmla="*/ 8 w 8"/>
                <a:gd name="T3" fmla="*/ 0 h 3"/>
                <a:gd name="T4" fmla="*/ 0 w 8"/>
                <a:gd name="T5" fmla="*/ 3 h 3"/>
                <a:gd name="T6" fmla="*/ 8 w 8"/>
                <a:gd name="T7" fmla="*/ 0 h 3"/>
              </a:gdLst>
              <a:ahLst/>
              <a:cxnLst>
                <a:cxn ang="0">
                  <a:pos x="T0" y="T1"/>
                </a:cxn>
                <a:cxn ang="0">
                  <a:pos x="T2" y="T3"/>
                </a:cxn>
                <a:cxn ang="0">
                  <a:pos x="T4" y="T5"/>
                </a:cxn>
                <a:cxn ang="0">
                  <a:pos x="T6" y="T7"/>
                </a:cxn>
              </a:cxnLst>
              <a:rect l="0" t="0" r="r" b="b"/>
              <a:pathLst>
                <a:path w="8" h="3">
                  <a:moveTo>
                    <a:pt x="8" y="0"/>
                  </a:moveTo>
                  <a:lnTo>
                    <a:pt x="8" y="0"/>
                  </a:lnTo>
                  <a:cubicBezTo>
                    <a:pt x="4" y="1"/>
                    <a:pt x="1" y="2"/>
                    <a:pt x="0" y="3"/>
                  </a:cubicBezTo>
                  <a:cubicBezTo>
                    <a:pt x="2" y="2"/>
                    <a:pt x="4" y="1"/>
                    <a:pt x="8" y="0"/>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202" name="Freeform 55"/>
            <p:cNvSpPr>
              <a:spLocks/>
            </p:cNvSpPr>
            <p:nvPr/>
          </p:nvSpPr>
          <p:spPr bwMode="invGray">
            <a:xfrm>
              <a:off x="9947275" y="1553865"/>
              <a:ext cx="4762" cy="1231"/>
            </a:xfrm>
            <a:custGeom>
              <a:avLst/>
              <a:gdLst>
                <a:gd name="T0" fmla="*/ 1 w 5"/>
                <a:gd name="T1" fmla="*/ 0 h 1"/>
                <a:gd name="T2" fmla="*/ 1 w 5"/>
                <a:gd name="T3" fmla="*/ 0 h 1"/>
                <a:gd name="T4" fmla="*/ 0 w 5"/>
                <a:gd name="T5" fmla="*/ 0 h 1"/>
                <a:gd name="T6" fmla="*/ 1 w 5"/>
                <a:gd name="T7" fmla="*/ 0 h 1"/>
              </a:gdLst>
              <a:ahLst/>
              <a:cxnLst>
                <a:cxn ang="0">
                  <a:pos x="T0" y="T1"/>
                </a:cxn>
                <a:cxn ang="0">
                  <a:pos x="T2" y="T3"/>
                </a:cxn>
                <a:cxn ang="0">
                  <a:pos x="T4" y="T5"/>
                </a:cxn>
                <a:cxn ang="0">
                  <a:pos x="T6" y="T7"/>
                </a:cxn>
              </a:cxnLst>
              <a:rect l="0" t="0" r="r" b="b"/>
              <a:pathLst>
                <a:path w="5" h="1">
                  <a:moveTo>
                    <a:pt x="1" y="0"/>
                  </a:moveTo>
                  <a:lnTo>
                    <a:pt x="1" y="0"/>
                  </a:lnTo>
                  <a:lnTo>
                    <a:pt x="0" y="0"/>
                  </a:lnTo>
                  <a:cubicBezTo>
                    <a:pt x="5" y="1"/>
                    <a:pt x="4" y="0"/>
                    <a:pt x="1" y="0"/>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203" name="Freeform 56"/>
            <p:cNvSpPr>
              <a:spLocks/>
            </p:cNvSpPr>
            <p:nvPr/>
          </p:nvSpPr>
          <p:spPr bwMode="invGray">
            <a:xfrm>
              <a:off x="10817225" y="1531708"/>
              <a:ext cx="23812" cy="0"/>
            </a:xfrm>
            <a:custGeom>
              <a:avLst/>
              <a:gdLst>
                <a:gd name="T0" fmla="*/ 25 w 25"/>
                <a:gd name="T1" fmla="*/ 1 h 1"/>
                <a:gd name="T2" fmla="*/ 25 w 25"/>
                <a:gd name="T3" fmla="*/ 1 h 1"/>
                <a:gd name="T4" fmla="*/ 0 w 25"/>
                <a:gd name="T5" fmla="*/ 0 h 1"/>
                <a:gd name="T6" fmla="*/ 25 w 25"/>
                <a:gd name="T7" fmla="*/ 1 h 1"/>
              </a:gdLst>
              <a:ahLst/>
              <a:cxnLst>
                <a:cxn ang="0">
                  <a:pos x="T0" y="T1"/>
                </a:cxn>
                <a:cxn ang="0">
                  <a:pos x="T2" y="T3"/>
                </a:cxn>
                <a:cxn ang="0">
                  <a:pos x="T4" y="T5"/>
                </a:cxn>
                <a:cxn ang="0">
                  <a:pos x="T6" y="T7"/>
                </a:cxn>
              </a:cxnLst>
              <a:rect l="0" t="0" r="r" b="b"/>
              <a:pathLst>
                <a:path w="25" h="1">
                  <a:moveTo>
                    <a:pt x="25" y="1"/>
                  </a:moveTo>
                  <a:lnTo>
                    <a:pt x="25" y="1"/>
                  </a:lnTo>
                  <a:cubicBezTo>
                    <a:pt x="18" y="0"/>
                    <a:pt x="10" y="0"/>
                    <a:pt x="0" y="0"/>
                  </a:cubicBezTo>
                  <a:cubicBezTo>
                    <a:pt x="5" y="0"/>
                    <a:pt x="12" y="0"/>
                    <a:pt x="25" y="1"/>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204" name="Freeform 57"/>
            <p:cNvSpPr>
              <a:spLocks/>
            </p:cNvSpPr>
            <p:nvPr/>
          </p:nvSpPr>
          <p:spPr bwMode="invGray">
            <a:xfrm>
              <a:off x="10836275" y="1529246"/>
              <a:ext cx="19050" cy="1231"/>
            </a:xfrm>
            <a:custGeom>
              <a:avLst/>
              <a:gdLst>
                <a:gd name="T0" fmla="*/ 0 w 20"/>
                <a:gd name="T1" fmla="*/ 1 h 1"/>
                <a:gd name="T2" fmla="*/ 0 w 20"/>
                <a:gd name="T3" fmla="*/ 1 h 1"/>
                <a:gd name="T4" fmla="*/ 18 w 20"/>
                <a:gd name="T5" fmla="*/ 1 h 1"/>
                <a:gd name="T6" fmla="*/ 0 w 20"/>
                <a:gd name="T7" fmla="*/ 1 h 1"/>
              </a:gdLst>
              <a:ahLst/>
              <a:cxnLst>
                <a:cxn ang="0">
                  <a:pos x="T0" y="T1"/>
                </a:cxn>
                <a:cxn ang="0">
                  <a:pos x="T2" y="T3"/>
                </a:cxn>
                <a:cxn ang="0">
                  <a:pos x="T4" y="T5"/>
                </a:cxn>
                <a:cxn ang="0">
                  <a:pos x="T6" y="T7"/>
                </a:cxn>
              </a:cxnLst>
              <a:rect l="0" t="0" r="r" b="b"/>
              <a:pathLst>
                <a:path w="20" h="1">
                  <a:moveTo>
                    <a:pt x="0" y="1"/>
                  </a:moveTo>
                  <a:lnTo>
                    <a:pt x="0" y="1"/>
                  </a:lnTo>
                  <a:lnTo>
                    <a:pt x="18" y="1"/>
                  </a:lnTo>
                  <a:cubicBezTo>
                    <a:pt x="20" y="1"/>
                    <a:pt x="18" y="0"/>
                    <a:pt x="0" y="1"/>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205" name="Freeform 58"/>
            <p:cNvSpPr>
              <a:spLocks/>
            </p:cNvSpPr>
            <p:nvPr/>
          </p:nvSpPr>
          <p:spPr bwMode="invGray">
            <a:xfrm>
              <a:off x="10787063" y="1530477"/>
              <a:ext cx="30162" cy="1231"/>
            </a:xfrm>
            <a:custGeom>
              <a:avLst/>
              <a:gdLst>
                <a:gd name="T0" fmla="*/ 0 w 31"/>
                <a:gd name="T1" fmla="*/ 0 h 1"/>
                <a:gd name="T2" fmla="*/ 0 w 31"/>
                <a:gd name="T3" fmla="*/ 0 h 1"/>
                <a:gd name="T4" fmla="*/ 31 w 31"/>
                <a:gd name="T5" fmla="*/ 1 h 1"/>
                <a:gd name="T6" fmla="*/ 27 w 31"/>
                <a:gd name="T7" fmla="*/ 0 h 1"/>
                <a:gd name="T8" fmla="*/ 0 w 31"/>
                <a:gd name="T9" fmla="*/ 0 h 1"/>
              </a:gdLst>
              <a:ahLst/>
              <a:cxnLst>
                <a:cxn ang="0">
                  <a:pos x="T0" y="T1"/>
                </a:cxn>
                <a:cxn ang="0">
                  <a:pos x="T2" y="T3"/>
                </a:cxn>
                <a:cxn ang="0">
                  <a:pos x="T4" y="T5"/>
                </a:cxn>
                <a:cxn ang="0">
                  <a:pos x="T6" y="T7"/>
                </a:cxn>
                <a:cxn ang="0">
                  <a:pos x="T8" y="T9"/>
                </a:cxn>
              </a:cxnLst>
              <a:rect l="0" t="0" r="r" b="b"/>
              <a:pathLst>
                <a:path w="31" h="1">
                  <a:moveTo>
                    <a:pt x="0" y="0"/>
                  </a:moveTo>
                  <a:lnTo>
                    <a:pt x="0" y="0"/>
                  </a:lnTo>
                  <a:cubicBezTo>
                    <a:pt x="11" y="0"/>
                    <a:pt x="21" y="0"/>
                    <a:pt x="31" y="1"/>
                  </a:cubicBezTo>
                  <a:cubicBezTo>
                    <a:pt x="28" y="0"/>
                    <a:pt x="26" y="0"/>
                    <a:pt x="27" y="0"/>
                  </a:cubicBezTo>
                  <a:lnTo>
                    <a:pt x="0" y="0"/>
                  </a:ln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206" name="Freeform 59"/>
            <p:cNvSpPr>
              <a:spLocks/>
            </p:cNvSpPr>
            <p:nvPr/>
          </p:nvSpPr>
          <p:spPr bwMode="invGray">
            <a:xfrm>
              <a:off x="4092575" y="1552634"/>
              <a:ext cx="20637" cy="2462"/>
            </a:xfrm>
            <a:custGeom>
              <a:avLst/>
              <a:gdLst>
                <a:gd name="T0" fmla="*/ 23 w 23"/>
                <a:gd name="T1" fmla="*/ 0 h 2"/>
                <a:gd name="T2" fmla="*/ 23 w 23"/>
                <a:gd name="T3" fmla="*/ 0 h 2"/>
                <a:gd name="T4" fmla="*/ 19 w 23"/>
                <a:gd name="T5" fmla="*/ 0 h 2"/>
                <a:gd name="T6" fmla="*/ 23 w 23"/>
                <a:gd name="T7" fmla="*/ 0 h 2"/>
              </a:gdLst>
              <a:ahLst/>
              <a:cxnLst>
                <a:cxn ang="0">
                  <a:pos x="T0" y="T1"/>
                </a:cxn>
                <a:cxn ang="0">
                  <a:pos x="T2" y="T3"/>
                </a:cxn>
                <a:cxn ang="0">
                  <a:pos x="T4" y="T5"/>
                </a:cxn>
                <a:cxn ang="0">
                  <a:pos x="T6" y="T7"/>
                </a:cxn>
              </a:cxnLst>
              <a:rect l="0" t="0" r="r" b="b"/>
              <a:pathLst>
                <a:path w="23" h="2">
                  <a:moveTo>
                    <a:pt x="23" y="0"/>
                  </a:moveTo>
                  <a:lnTo>
                    <a:pt x="23" y="0"/>
                  </a:lnTo>
                  <a:lnTo>
                    <a:pt x="19" y="0"/>
                  </a:lnTo>
                  <a:cubicBezTo>
                    <a:pt x="0" y="2"/>
                    <a:pt x="8" y="1"/>
                    <a:pt x="23" y="0"/>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207" name="Freeform 60"/>
            <p:cNvSpPr>
              <a:spLocks/>
            </p:cNvSpPr>
            <p:nvPr/>
          </p:nvSpPr>
          <p:spPr bwMode="invGray">
            <a:xfrm>
              <a:off x="8528050" y="1567405"/>
              <a:ext cx="3175" cy="1231"/>
            </a:xfrm>
            <a:custGeom>
              <a:avLst/>
              <a:gdLst>
                <a:gd name="T0" fmla="*/ 1 w 3"/>
                <a:gd name="T1" fmla="*/ 1 h 1"/>
                <a:gd name="T2" fmla="*/ 1 w 3"/>
                <a:gd name="T3" fmla="*/ 1 h 1"/>
                <a:gd name="T4" fmla="*/ 3 w 3"/>
                <a:gd name="T5" fmla="*/ 0 h 1"/>
                <a:gd name="T6" fmla="*/ 0 w 3"/>
                <a:gd name="T7" fmla="*/ 0 h 1"/>
                <a:gd name="T8" fmla="*/ 1 w 3"/>
                <a:gd name="T9" fmla="*/ 1 h 1"/>
              </a:gdLst>
              <a:ahLst/>
              <a:cxnLst>
                <a:cxn ang="0">
                  <a:pos x="T0" y="T1"/>
                </a:cxn>
                <a:cxn ang="0">
                  <a:pos x="T2" y="T3"/>
                </a:cxn>
                <a:cxn ang="0">
                  <a:pos x="T4" y="T5"/>
                </a:cxn>
                <a:cxn ang="0">
                  <a:pos x="T6" y="T7"/>
                </a:cxn>
                <a:cxn ang="0">
                  <a:pos x="T8" y="T9"/>
                </a:cxn>
              </a:cxnLst>
              <a:rect l="0" t="0" r="r" b="b"/>
              <a:pathLst>
                <a:path w="3" h="1">
                  <a:moveTo>
                    <a:pt x="1" y="1"/>
                  </a:moveTo>
                  <a:lnTo>
                    <a:pt x="1" y="1"/>
                  </a:lnTo>
                  <a:lnTo>
                    <a:pt x="3" y="0"/>
                  </a:lnTo>
                  <a:lnTo>
                    <a:pt x="0" y="0"/>
                  </a:lnTo>
                  <a:lnTo>
                    <a:pt x="1" y="1"/>
                  </a:ln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208" name="Freeform 61"/>
            <p:cNvSpPr>
              <a:spLocks/>
            </p:cNvSpPr>
            <p:nvPr/>
          </p:nvSpPr>
          <p:spPr bwMode="invGray">
            <a:xfrm>
              <a:off x="8461375" y="1556326"/>
              <a:ext cx="66675" cy="14771"/>
            </a:xfrm>
            <a:custGeom>
              <a:avLst/>
              <a:gdLst>
                <a:gd name="T0" fmla="*/ 0 w 69"/>
                <a:gd name="T1" fmla="*/ 17 h 17"/>
                <a:gd name="T2" fmla="*/ 0 w 69"/>
                <a:gd name="T3" fmla="*/ 17 h 17"/>
                <a:gd name="T4" fmla="*/ 69 w 69"/>
                <a:gd name="T5" fmla="*/ 13 h 17"/>
                <a:gd name="T6" fmla="*/ 46 w 69"/>
                <a:gd name="T7" fmla="*/ 0 h 17"/>
                <a:gd name="T8" fmla="*/ 0 w 69"/>
                <a:gd name="T9" fmla="*/ 17 h 17"/>
              </a:gdLst>
              <a:ahLst/>
              <a:cxnLst>
                <a:cxn ang="0">
                  <a:pos x="T0" y="T1"/>
                </a:cxn>
                <a:cxn ang="0">
                  <a:pos x="T2" y="T3"/>
                </a:cxn>
                <a:cxn ang="0">
                  <a:pos x="T4" y="T5"/>
                </a:cxn>
                <a:cxn ang="0">
                  <a:pos x="T6" y="T7"/>
                </a:cxn>
                <a:cxn ang="0">
                  <a:pos x="T8" y="T9"/>
                </a:cxn>
              </a:cxnLst>
              <a:rect l="0" t="0" r="r" b="b"/>
              <a:pathLst>
                <a:path w="69" h="17">
                  <a:moveTo>
                    <a:pt x="0" y="17"/>
                  </a:moveTo>
                  <a:lnTo>
                    <a:pt x="0" y="17"/>
                  </a:lnTo>
                  <a:cubicBezTo>
                    <a:pt x="30" y="11"/>
                    <a:pt x="47" y="12"/>
                    <a:pt x="69" y="13"/>
                  </a:cubicBezTo>
                  <a:lnTo>
                    <a:pt x="46" y="0"/>
                  </a:lnTo>
                  <a:lnTo>
                    <a:pt x="0" y="17"/>
                  </a:ln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209" name="Freeform 62"/>
            <p:cNvSpPr>
              <a:spLocks noEditPoints="1"/>
            </p:cNvSpPr>
            <p:nvPr/>
          </p:nvSpPr>
          <p:spPr bwMode="invGray">
            <a:xfrm>
              <a:off x="1562100" y="1514475"/>
              <a:ext cx="9563100" cy="64008"/>
            </a:xfrm>
            <a:custGeom>
              <a:avLst/>
              <a:gdLst>
                <a:gd name="T0" fmla="*/ 9555 w 10030"/>
                <a:gd name="T1" fmla="*/ 25 h 75"/>
                <a:gd name="T2" fmla="*/ 9488 w 10030"/>
                <a:gd name="T3" fmla="*/ 23 h 75"/>
                <a:gd name="T4" fmla="*/ 5258 w 10030"/>
                <a:gd name="T5" fmla="*/ 60 h 75"/>
                <a:gd name="T6" fmla="*/ 4572 w 10030"/>
                <a:gd name="T7" fmla="*/ 65 h 75"/>
                <a:gd name="T8" fmla="*/ 4884 w 10030"/>
                <a:gd name="T9" fmla="*/ 61 h 75"/>
                <a:gd name="T10" fmla="*/ 5092 w 10030"/>
                <a:gd name="T11" fmla="*/ 56 h 75"/>
                <a:gd name="T12" fmla="*/ 5260 w 10030"/>
                <a:gd name="T13" fmla="*/ 60 h 75"/>
                <a:gd name="T14" fmla="*/ 5560 w 10030"/>
                <a:gd name="T15" fmla="*/ 62 h 75"/>
                <a:gd name="T16" fmla="*/ 6006 w 10030"/>
                <a:gd name="T17" fmla="*/ 56 h 75"/>
                <a:gd name="T18" fmla="*/ 6308 w 10030"/>
                <a:gd name="T19" fmla="*/ 32 h 75"/>
                <a:gd name="T20" fmla="*/ 6269 w 10030"/>
                <a:gd name="T21" fmla="*/ 52 h 75"/>
                <a:gd name="T22" fmla="*/ 6665 w 10030"/>
                <a:gd name="T23" fmla="*/ 41 h 75"/>
                <a:gd name="T24" fmla="*/ 6806 w 10030"/>
                <a:gd name="T25" fmla="*/ 53 h 75"/>
                <a:gd name="T26" fmla="*/ 7204 w 10030"/>
                <a:gd name="T27" fmla="*/ 50 h 75"/>
                <a:gd name="T28" fmla="*/ 7485 w 10030"/>
                <a:gd name="T29" fmla="*/ 62 h 75"/>
                <a:gd name="T30" fmla="*/ 7667 w 10030"/>
                <a:gd name="T31" fmla="*/ 61 h 75"/>
                <a:gd name="T32" fmla="*/ 7919 w 10030"/>
                <a:gd name="T33" fmla="*/ 63 h 75"/>
                <a:gd name="T34" fmla="*/ 8179 w 10030"/>
                <a:gd name="T35" fmla="*/ 51 h 75"/>
                <a:gd name="T36" fmla="*/ 8401 w 10030"/>
                <a:gd name="T37" fmla="*/ 31 h 75"/>
                <a:gd name="T38" fmla="*/ 8692 w 10030"/>
                <a:gd name="T39" fmla="*/ 58 h 75"/>
                <a:gd name="T40" fmla="*/ 9084 w 10030"/>
                <a:gd name="T41" fmla="*/ 61 h 75"/>
                <a:gd name="T42" fmla="*/ 9498 w 10030"/>
                <a:gd name="T43" fmla="*/ 44 h 75"/>
                <a:gd name="T44" fmla="*/ 9670 w 10030"/>
                <a:gd name="T45" fmla="*/ 45 h 75"/>
                <a:gd name="T46" fmla="*/ 9877 w 10030"/>
                <a:gd name="T47" fmla="*/ 32 h 75"/>
                <a:gd name="T48" fmla="*/ 9735 w 10030"/>
                <a:gd name="T49" fmla="*/ 21 h 75"/>
                <a:gd name="T50" fmla="*/ 9636 w 10030"/>
                <a:gd name="T51" fmla="*/ 27 h 75"/>
                <a:gd name="T52" fmla="*/ 9290 w 10030"/>
                <a:gd name="T53" fmla="*/ 22 h 75"/>
                <a:gd name="T54" fmla="*/ 8498 w 10030"/>
                <a:gd name="T55" fmla="*/ 12 h 75"/>
                <a:gd name="T56" fmla="*/ 7899 w 10030"/>
                <a:gd name="T57" fmla="*/ 21 h 75"/>
                <a:gd name="T58" fmla="*/ 7774 w 10030"/>
                <a:gd name="T59" fmla="*/ 22 h 75"/>
                <a:gd name="T60" fmla="*/ 7493 w 10030"/>
                <a:gd name="T61" fmla="*/ 32 h 75"/>
                <a:gd name="T62" fmla="*/ 7190 w 10030"/>
                <a:gd name="T63" fmla="*/ 31 h 75"/>
                <a:gd name="T64" fmla="*/ 6418 w 10030"/>
                <a:gd name="T65" fmla="*/ 20 h 75"/>
                <a:gd name="T66" fmla="*/ 6248 w 10030"/>
                <a:gd name="T67" fmla="*/ 24 h 75"/>
                <a:gd name="T68" fmla="*/ 5823 w 10030"/>
                <a:gd name="T69" fmla="*/ 28 h 75"/>
                <a:gd name="T70" fmla="*/ 5422 w 10030"/>
                <a:gd name="T71" fmla="*/ 11 h 75"/>
                <a:gd name="T72" fmla="*/ 4925 w 10030"/>
                <a:gd name="T73" fmla="*/ 16 h 75"/>
                <a:gd name="T74" fmla="*/ 4310 w 10030"/>
                <a:gd name="T75" fmla="*/ 18 h 75"/>
                <a:gd name="T76" fmla="*/ 3439 w 10030"/>
                <a:gd name="T77" fmla="*/ 21 h 75"/>
                <a:gd name="T78" fmla="*/ 2740 w 10030"/>
                <a:gd name="T79" fmla="*/ 18 h 75"/>
                <a:gd name="T80" fmla="*/ 2597 w 10030"/>
                <a:gd name="T81" fmla="*/ 9 h 75"/>
                <a:gd name="T82" fmla="*/ 2367 w 10030"/>
                <a:gd name="T83" fmla="*/ 21 h 75"/>
                <a:gd name="T84" fmla="*/ 1566 w 10030"/>
                <a:gd name="T85" fmla="*/ 11 h 75"/>
                <a:gd name="T86" fmla="*/ 262 w 10030"/>
                <a:gd name="T87" fmla="*/ 7 h 75"/>
                <a:gd name="T88" fmla="*/ 104 w 10030"/>
                <a:gd name="T89" fmla="*/ 42 h 75"/>
                <a:gd name="T90" fmla="*/ 742 w 10030"/>
                <a:gd name="T91" fmla="*/ 47 h 75"/>
                <a:gd name="T92" fmla="*/ 1060 w 10030"/>
                <a:gd name="T93" fmla="*/ 47 h 75"/>
                <a:gd name="T94" fmla="*/ 1593 w 10030"/>
                <a:gd name="T95" fmla="*/ 46 h 75"/>
                <a:gd name="T96" fmla="*/ 2022 w 10030"/>
                <a:gd name="T97" fmla="*/ 45 h 75"/>
                <a:gd name="T98" fmla="*/ 2481 w 10030"/>
                <a:gd name="T99" fmla="*/ 51 h 75"/>
                <a:gd name="T100" fmla="*/ 2677 w 10030"/>
                <a:gd name="T101" fmla="*/ 45 h 75"/>
                <a:gd name="T102" fmla="*/ 2863 w 10030"/>
                <a:gd name="T103" fmla="*/ 52 h 75"/>
                <a:gd name="T104" fmla="*/ 3163 w 10030"/>
                <a:gd name="T105" fmla="*/ 62 h 75"/>
                <a:gd name="T106" fmla="*/ 3411 w 10030"/>
                <a:gd name="T107" fmla="*/ 54 h 75"/>
                <a:gd name="T108" fmla="*/ 3550 w 10030"/>
                <a:gd name="T109" fmla="*/ 60 h 75"/>
                <a:gd name="T110" fmla="*/ 3740 w 10030"/>
                <a:gd name="T111" fmla="*/ 65 h 75"/>
                <a:gd name="T112" fmla="*/ 4329 w 10030"/>
                <a:gd name="T113" fmla="*/ 68 h 7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10030" h="75">
                  <a:moveTo>
                    <a:pt x="2469" y="12"/>
                  </a:moveTo>
                  <a:lnTo>
                    <a:pt x="2469" y="12"/>
                  </a:lnTo>
                  <a:lnTo>
                    <a:pt x="2482" y="13"/>
                  </a:lnTo>
                  <a:cubicBezTo>
                    <a:pt x="2453" y="15"/>
                    <a:pt x="2461" y="13"/>
                    <a:pt x="2469" y="12"/>
                  </a:cubicBezTo>
                  <a:close/>
                  <a:moveTo>
                    <a:pt x="9555" y="25"/>
                  </a:moveTo>
                  <a:lnTo>
                    <a:pt x="9555" y="25"/>
                  </a:lnTo>
                  <a:cubicBezTo>
                    <a:pt x="9562" y="24"/>
                    <a:pt x="9561" y="23"/>
                    <a:pt x="9559" y="23"/>
                  </a:cubicBezTo>
                  <a:cubicBezTo>
                    <a:pt x="9554" y="24"/>
                    <a:pt x="9539" y="24"/>
                    <a:pt x="9522" y="24"/>
                  </a:cubicBezTo>
                  <a:cubicBezTo>
                    <a:pt x="9527" y="25"/>
                    <a:pt x="9536" y="26"/>
                    <a:pt x="9555" y="25"/>
                  </a:cubicBezTo>
                  <a:close/>
                  <a:moveTo>
                    <a:pt x="9489" y="23"/>
                  </a:moveTo>
                  <a:lnTo>
                    <a:pt x="9489" y="23"/>
                  </a:lnTo>
                  <a:lnTo>
                    <a:pt x="9488" y="23"/>
                  </a:lnTo>
                  <a:cubicBezTo>
                    <a:pt x="9456" y="21"/>
                    <a:pt x="9467" y="22"/>
                    <a:pt x="9489" y="23"/>
                  </a:cubicBezTo>
                  <a:close/>
                  <a:moveTo>
                    <a:pt x="6376" y="50"/>
                  </a:moveTo>
                  <a:lnTo>
                    <a:pt x="6376" y="50"/>
                  </a:lnTo>
                  <a:cubicBezTo>
                    <a:pt x="6365" y="52"/>
                    <a:pt x="6349" y="51"/>
                    <a:pt x="6330" y="49"/>
                  </a:cubicBezTo>
                  <a:cubicBezTo>
                    <a:pt x="6344" y="49"/>
                    <a:pt x="6359" y="49"/>
                    <a:pt x="6376" y="50"/>
                  </a:cubicBezTo>
                  <a:close/>
                  <a:moveTo>
                    <a:pt x="5258" y="60"/>
                  </a:moveTo>
                  <a:lnTo>
                    <a:pt x="5258" y="60"/>
                  </a:lnTo>
                  <a:cubicBezTo>
                    <a:pt x="5244" y="61"/>
                    <a:pt x="5216" y="64"/>
                    <a:pt x="5205" y="61"/>
                  </a:cubicBezTo>
                  <a:cubicBezTo>
                    <a:pt x="5222" y="55"/>
                    <a:pt x="5234" y="58"/>
                    <a:pt x="5258" y="60"/>
                  </a:cubicBezTo>
                  <a:close/>
                  <a:moveTo>
                    <a:pt x="4523" y="61"/>
                  </a:moveTo>
                  <a:lnTo>
                    <a:pt x="4523" y="61"/>
                  </a:lnTo>
                  <a:lnTo>
                    <a:pt x="4572" y="65"/>
                  </a:lnTo>
                  <a:cubicBezTo>
                    <a:pt x="4513" y="71"/>
                    <a:pt x="4470" y="69"/>
                    <a:pt x="4516" y="75"/>
                  </a:cubicBezTo>
                  <a:cubicBezTo>
                    <a:pt x="4523" y="61"/>
                    <a:pt x="4707" y="74"/>
                    <a:pt x="4714" y="60"/>
                  </a:cubicBezTo>
                  <a:lnTo>
                    <a:pt x="4747" y="63"/>
                  </a:lnTo>
                  <a:cubicBezTo>
                    <a:pt x="4737" y="63"/>
                    <a:pt x="4736" y="64"/>
                    <a:pt x="4727" y="64"/>
                  </a:cubicBezTo>
                  <a:cubicBezTo>
                    <a:pt x="4790" y="70"/>
                    <a:pt x="4774" y="54"/>
                    <a:pt x="4855" y="56"/>
                  </a:cubicBezTo>
                  <a:cubicBezTo>
                    <a:pt x="4883" y="57"/>
                    <a:pt x="4903" y="59"/>
                    <a:pt x="4884" y="61"/>
                  </a:cubicBezTo>
                  <a:lnTo>
                    <a:pt x="4947" y="57"/>
                  </a:lnTo>
                  <a:cubicBezTo>
                    <a:pt x="4965" y="58"/>
                    <a:pt x="4961" y="60"/>
                    <a:pt x="4942" y="60"/>
                  </a:cubicBezTo>
                  <a:lnTo>
                    <a:pt x="5039" y="59"/>
                  </a:lnTo>
                  <a:lnTo>
                    <a:pt x="5038" y="59"/>
                  </a:lnTo>
                  <a:cubicBezTo>
                    <a:pt x="5052" y="57"/>
                    <a:pt x="5083" y="54"/>
                    <a:pt x="5098" y="52"/>
                  </a:cubicBezTo>
                  <a:cubicBezTo>
                    <a:pt x="5122" y="54"/>
                    <a:pt x="5086" y="54"/>
                    <a:pt x="5092" y="56"/>
                  </a:cubicBezTo>
                  <a:lnTo>
                    <a:pt x="5145" y="52"/>
                  </a:lnTo>
                  <a:cubicBezTo>
                    <a:pt x="5167" y="56"/>
                    <a:pt x="5123" y="59"/>
                    <a:pt x="5086" y="59"/>
                  </a:cubicBezTo>
                  <a:cubicBezTo>
                    <a:pt x="5136" y="73"/>
                    <a:pt x="5130" y="55"/>
                    <a:pt x="5238" y="64"/>
                  </a:cubicBezTo>
                  <a:lnTo>
                    <a:pt x="5187" y="65"/>
                  </a:lnTo>
                  <a:cubicBezTo>
                    <a:pt x="5220" y="73"/>
                    <a:pt x="5259" y="70"/>
                    <a:pt x="5316" y="75"/>
                  </a:cubicBezTo>
                  <a:cubicBezTo>
                    <a:pt x="5302" y="73"/>
                    <a:pt x="5202" y="63"/>
                    <a:pt x="5260" y="60"/>
                  </a:cubicBezTo>
                  <a:cubicBezTo>
                    <a:pt x="5276" y="61"/>
                    <a:pt x="5298" y="61"/>
                    <a:pt x="5329" y="59"/>
                  </a:cubicBezTo>
                  <a:cubicBezTo>
                    <a:pt x="5329" y="63"/>
                    <a:pt x="5359" y="62"/>
                    <a:pt x="5398" y="62"/>
                  </a:cubicBezTo>
                  <a:lnTo>
                    <a:pt x="5395" y="69"/>
                  </a:lnTo>
                  <a:cubicBezTo>
                    <a:pt x="5436" y="67"/>
                    <a:pt x="5433" y="64"/>
                    <a:pt x="5457" y="61"/>
                  </a:cubicBezTo>
                  <a:cubicBezTo>
                    <a:pt x="5503" y="61"/>
                    <a:pt x="5513" y="66"/>
                    <a:pt x="5523" y="71"/>
                  </a:cubicBezTo>
                  <a:cubicBezTo>
                    <a:pt x="5597" y="72"/>
                    <a:pt x="5473" y="63"/>
                    <a:pt x="5560" y="62"/>
                  </a:cubicBezTo>
                  <a:cubicBezTo>
                    <a:pt x="5621" y="64"/>
                    <a:pt x="5664" y="62"/>
                    <a:pt x="5737" y="58"/>
                  </a:cubicBezTo>
                  <a:cubicBezTo>
                    <a:pt x="5780" y="60"/>
                    <a:pt x="5730" y="62"/>
                    <a:pt x="5745" y="64"/>
                  </a:cubicBezTo>
                  <a:lnTo>
                    <a:pt x="5783" y="59"/>
                  </a:lnTo>
                  <a:cubicBezTo>
                    <a:pt x="5792" y="59"/>
                    <a:pt x="5789" y="60"/>
                    <a:pt x="5788" y="61"/>
                  </a:cubicBezTo>
                  <a:cubicBezTo>
                    <a:pt x="5820" y="59"/>
                    <a:pt x="5790" y="55"/>
                    <a:pt x="5841" y="53"/>
                  </a:cubicBezTo>
                  <a:cubicBezTo>
                    <a:pt x="5854" y="46"/>
                    <a:pt x="5944" y="64"/>
                    <a:pt x="6006" y="56"/>
                  </a:cubicBezTo>
                  <a:cubicBezTo>
                    <a:pt x="6021" y="58"/>
                    <a:pt x="5999" y="60"/>
                    <a:pt x="6003" y="62"/>
                  </a:cubicBezTo>
                  <a:cubicBezTo>
                    <a:pt x="6089" y="57"/>
                    <a:pt x="6077" y="59"/>
                    <a:pt x="6147" y="52"/>
                  </a:cubicBezTo>
                  <a:lnTo>
                    <a:pt x="6206" y="56"/>
                  </a:lnTo>
                  <a:cubicBezTo>
                    <a:pt x="6163" y="51"/>
                    <a:pt x="6219" y="45"/>
                    <a:pt x="6268" y="41"/>
                  </a:cubicBezTo>
                  <a:cubicBezTo>
                    <a:pt x="6252" y="38"/>
                    <a:pt x="6239" y="36"/>
                    <a:pt x="6230" y="35"/>
                  </a:cubicBezTo>
                  <a:lnTo>
                    <a:pt x="6308" y="32"/>
                  </a:lnTo>
                  <a:cubicBezTo>
                    <a:pt x="6318" y="33"/>
                    <a:pt x="6310" y="35"/>
                    <a:pt x="6297" y="38"/>
                  </a:cubicBezTo>
                  <a:lnTo>
                    <a:pt x="6311" y="36"/>
                  </a:lnTo>
                  <a:cubicBezTo>
                    <a:pt x="6339" y="39"/>
                    <a:pt x="6325" y="43"/>
                    <a:pt x="6305" y="46"/>
                  </a:cubicBezTo>
                  <a:lnTo>
                    <a:pt x="6277" y="42"/>
                  </a:lnTo>
                  <a:cubicBezTo>
                    <a:pt x="6257" y="46"/>
                    <a:pt x="6239" y="50"/>
                    <a:pt x="6243" y="54"/>
                  </a:cubicBezTo>
                  <a:cubicBezTo>
                    <a:pt x="6248" y="53"/>
                    <a:pt x="6258" y="53"/>
                    <a:pt x="6269" y="52"/>
                  </a:cubicBezTo>
                  <a:cubicBezTo>
                    <a:pt x="6264" y="53"/>
                    <a:pt x="6261" y="54"/>
                    <a:pt x="6263" y="55"/>
                  </a:cubicBezTo>
                  <a:cubicBezTo>
                    <a:pt x="6266" y="56"/>
                    <a:pt x="6274" y="54"/>
                    <a:pt x="6287" y="53"/>
                  </a:cubicBezTo>
                  <a:lnTo>
                    <a:pt x="6304" y="60"/>
                  </a:lnTo>
                  <a:lnTo>
                    <a:pt x="6309" y="57"/>
                  </a:lnTo>
                  <a:lnTo>
                    <a:pt x="6411" y="62"/>
                  </a:lnTo>
                  <a:cubicBezTo>
                    <a:pt x="6485" y="55"/>
                    <a:pt x="6548" y="44"/>
                    <a:pt x="6665" y="41"/>
                  </a:cubicBezTo>
                  <a:cubicBezTo>
                    <a:pt x="6636" y="47"/>
                    <a:pt x="6659" y="50"/>
                    <a:pt x="6657" y="56"/>
                  </a:cubicBezTo>
                  <a:cubicBezTo>
                    <a:pt x="6625" y="50"/>
                    <a:pt x="6567" y="59"/>
                    <a:pt x="6507" y="58"/>
                  </a:cubicBezTo>
                  <a:cubicBezTo>
                    <a:pt x="6538" y="58"/>
                    <a:pt x="6531" y="61"/>
                    <a:pt x="6523" y="62"/>
                  </a:cubicBezTo>
                  <a:lnTo>
                    <a:pt x="6631" y="57"/>
                  </a:lnTo>
                  <a:cubicBezTo>
                    <a:pt x="6628" y="62"/>
                    <a:pt x="6654" y="60"/>
                    <a:pt x="6682" y="63"/>
                  </a:cubicBezTo>
                  <a:cubicBezTo>
                    <a:pt x="6660" y="52"/>
                    <a:pt x="6762" y="56"/>
                    <a:pt x="6806" y="53"/>
                  </a:cubicBezTo>
                  <a:cubicBezTo>
                    <a:pt x="6808" y="56"/>
                    <a:pt x="6798" y="60"/>
                    <a:pt x="6744" y="59"/>
                  </a:cubicBezTo>
                  <a:cubicBezTo>
                    <a:pt x="6803" y="67"/>
                    <a:pt x="6821" y="47"/>
                    <a:pt x="6879" y="54"/>
                  </a:cubicBezTo>
                  <a:cubicBezTo>
                    <a:pt x="6865" y="54"/>
                    <a:pt x="6858" y="53"/>
                    <a:pt x="6853" y="55"/>
                  </a:cubicBezTo>
                  <a:cubicBezTo>
                    <a:pt x="6884" y="52"/>
                    <a:pt x="6958" y="55"/>
                    <a:pt x="6941" y="58"/>
                  </a:cubicBezTo>
                  <a:lnTo>
                    <a:pt x="6928" y="58"/>
                  </a:lnTo>
                  <a:cubicBezTo>
                    <a:pt x="7014" y="59"/>
                    <a:pt x="7191" y="58"/>
                    <a:pt x="7204" y="50"/>
                  </a:cubicBezTo>
                  <a:cubicBezTo>
                    <a:pt x="7205" y="51"/>
                    <a:pt x="7193" y="60"/>
                    <a:pt x="7188" y="62"/>
                  </a:cubicBezTo>
                  <a:lnTo>
                    <a:pt x="7342" y="33"/>
                  </a:lnTo>
                  <a:cubicBezTo>
                    <a:pt x="7329" y="41"/>
                    <a:pt x="7381" y="58"/>
                    <a:pt x="7309" y="62"/>
                  </a:cubicBezTo>
                  <a:cubicBezTo>
                    <a:pt x="7330" y="63"/>
                    <a:pt x="7355" y="65"/>
                    <a:pt x="7399" y="62"/>
                  </a:cubicBezTo>
                  <a:cubicBezTo>
                    <a:pt x="7385" y="61"/>
                    <a:pt x="7364" y="51"/>
                    <a:pt x="7383" y="51"/>
                  </a:cubicBezTo>
                  <a:cubicBezTo>
                    <a:pt x="7436" y="59"/>
                    <a:pt x="7420" y="55"/>
                    <a:pt x="7485" y="62"/>
                  </a:cubicBezTo>
                  <a:cubicBezTo>
                    <a:pt x="7463" y="61"/>
                    <a:pt x="7487" y="49"/>
                    <a:pt x="7520" y="50"/>
                  </a:cubicBezTo>
                  <a:cubicBezTo>
                    <a:pt x="7515" y="51"/>
                    <a:pt x="7523" y="61"/>
                    <a:pt x="7511" y="62"/>
                  </a:cubicBezTo>
                  <a:lnTo>
                    <a:pt x="7594" y="51"/>
                  </a:lnTo>
                  <a:cubicBezTo>
                    <a:pt x="7573" y="53"/>
                    <a:pt x="7590" y="61"/>
                    <a:pt x="7609" y="64"/>
                  </a:cubicBezTo>
                  <a:cubicBezTo>
                    <a:pt x="7600" y="62"/>
                    <a:pt x="7680" y="64"/>
                    <a:pt x="7702" y="63"/>
                  </a:cubicBezTo>
                  <a:lnTo>
                    <a:pt x="7667" y="61"/>
                  </a:lnTo>
                  <a:cubicBezTo>
                    <a:pt x="7761" y="63"/>
                    <a:pt x="7760" y="45"/>
                    <a:pt x="7853" y="46"/>
                  </a:cubicBezTo>
                  <a:cubicBezTo>
                    <a:pt x="7842" y="48"/>
                    <a:pt x="7825" y="60"/>
                    <a:pt x="7872" y="62"/>
                  </a:cubicBezTo>
                  <a:cubicBezTo>
                    <a:pt x="7894" y="56"/>
                    <a:pt x="7968" y="34"/>
                    <a:pt x="8050" y="29"/>
                  </a:cubicBezTo>
                  <a:lnTo>
                    <a:pt x="8066" y="33"/>
                  </a:lnTo>
                  <a:lnTo>
                    <a:pt x="8129" y="29"/>
                  </a:lnTo>
                  <a:cubicBezTo>
                    <a:pt x="8090" y="38"/>
                    <a:pt x="7980" y="56"/>
                    <a:pt x="7919" y="63"/>
                  </a:cubicBezTo>
                  <a:cubicBezTo>
                    <a:pt x="7954" y="66"/>
                    <a:pt x="7929" y="67"/>
                    <a:pt x="7982" y="67"/>
                  </a:cubicBezTo>
                  <a:cubicBezTo>
                    <a:pt x="8000" y="70"/>
                    <a:pt x="7953" y="72"/>
                    <a:pt x="7938" y="72"/>
                  </a:cubicBezTo>
                  <a:lnTo>
                    <a:pt x="8060" y="74"/>
                  </a:lnTo>
                  <a:cubicBezTo>
                    <a:pt x="8054" y="67"/>
                    <a:pt x="8153" y="67"/>
                    <a:pt x="8149" y="62"/>
                  </a:cubicBezTo>
                  <a:lnTo>
                    <a:pt x="8016" y="68"/>
                  </a:lnTo>
                  <a:cubicBezTo>
                    <a:pt x="8011" y="62"/>
                    <a:pt x="8093" y="49"/>
                    <a:pt x="8179" y="51"/>
                  </a:cubicBezTo>
                  <a:cubicBezTo>
                    <a:pt x="8201" y="53"/>
                    <a:pt x="8163" y="63"/>
                    <a:pt x="8165" y="65"/>
                  </a:cubicBezTo>
                  <a:cubicBezTo>
                    <a:pt x="8176" y="63"/>
                    <a:pt x="8247" y="61"/>
                    <a:pt x="8255" y="62"/>
                  </a:cubicBezTo>
                  <a:lnTo>
                    <a:pt x="8218" y="66"/>
                  </a:lnTo>
                  <a:cubicBezTo>
                    <a:pt x="8266" y="69"/>
                    <a:pt x="8297" y="57"/>
                    <a:pt x="8355" y="64"/>
                  </a:cubicBezTo>
                  <a:cubicBezTo>
                    <a:pt x="8375" y="64"/>
                    <a:pt x="8414" y="73"/>
                    <a:pt x="8418" y="69"/>
                  </a:cubicBezTo>
                  <a:cubicBezTo>
                    <a:pt x="8385" y="61"/>
                    <a:pt x="8379" y="37"/>
                    <a:pt x="8401" y="31"/>
                  </a:cubicBezTo>
                  <a:cubicBezTo>
                    <a:pt x="8408" y="31"/>
                    <a:pt x="8505" y="38"/>
                    <a:pt x="8528" y="42"/>
                  </a:cubicBezTo>
                  <a:cubicBezTo>
                    <a:pt x="8561" y="48"/>
                    <a:pt x="8479" y="57"/>
                    <a:pt x="8507" y="62"/>
                  </a:cubicBezTo>
                  <a:cubicBezTo>
                    <a:pt x="8508" y="60"/>
                    <a:pt x="8526" y="58"/>
                    <a:pt x="8534" y="57"/>
                  </a:cubicBezTo>
                  <a:cubicBezTo>
                    <a:pt x="8555" y="59"/>
                    <a:pt x="8525" y="63"/>
                    <a:pt x="8571" y="62"/>
                  </a:cubicBezTo>
                  <a:cubicBezTo>
                    <a:pt x="8578" y="55"/>
                    <a:pt x="8664" y="63"/>
                    <a:pt x="8592" y="56"/>
                  </a:cubicBezTo>
                  <a:cubicBezTo>
                    <a:pt x="8637" y="55"/>
                    <a:pt x="8640" y="58"/>
                    <a:pt x="8692" y="58"/>
                  </a:cubicBezTo>
                  <a:cubicBezTo>
                    <a:pt x="8675" y="53"/>
                    <a:pt x="8739" y="43"/>
                    <a:pt x="8784" y="41"/>
                  </a:cubicBezTo>
                  <a:cubicBezTo>
                    <a:pt x="8781" y="42"/>
                    <a:pt x="8791" y="45"/>
                    <a:pt x="8796" y="46"/>
                  </a:cubicBezTo>
                  <a:cubicBezTo>
                    <a:pt x="8888" y="47"/>
                    <a:pt x="8937" y="50"/>
                    <a:pt x="9022" y="50"/>
                  </a:cubicBezTo>
                  <a:cubicBezTo>
                    <a:pt x="9030" y="52"/>
                    <a:pt x="9071" y="54"/>
                    <a:pt x="9054" y="57"/>
                  </a:cubicBezTo>
                  <a:cubicBezTo>
                    <a:pt x="9066" y="56"/>
                    <a:pt x="9077" y="53"/>
                    <a:pt x="9103" y="53"/>
                  </a:cubicBezTo>
                  <a:cubicBezTo>
                    <a:pt x="9154" y="59"/>
                    <a:pt x="9045" y="54"/>
                    <a:pt x="9084" y="61"/>
                  </a:cubicBezTo>
                  <a:cubicBezTo>
                    <a:pt x="9087" y="57"/>
                    <a:pt x="9152" y="56"/>
                    <a:pt x="9189" y="53"/>
                  </a:cubicBezTo>
                  <a:cubicBezTo>
                    <a:pt x="9178" y="47"/>
                    <a:pt x="9103" y="52"/>
                    <a:pt x="9065" y="54"/>
                  </a:cubicBezTo>
                  <a:cubicBezTo>
                    <a:pt x="9065" y="46"/>
                    <a:pt x="9130" y="37"/>
                    <a:pt x="9219" y="33"/>
                  </a:cubicBezTo>
                  <a:cubicBezTo>
                    <a:pt x="9290" y="31"/>
                    <a:pt x="9250" y="39"/>
                    <a:pt x="9262" y="38"/>
                  </a:cubicBezTo>
                  <a:cubicBezTo>
                    <a:pt x="9395" y="39"/>
                    <a:pt x="9376" y="23"/>
                    <a:pt x="9486" y="29"/>
                  </a:cubicBezTo>
                  <a:cubicBezTo>
                    <a:pt x="9530" y="35"/>
                    <a:pt x="9488" y="40"/>
                    <a:pt x="9498" y="44"/>
                  </a:cubicBezTo>
                  <a:cubicBezTo>
                    <a:pt x="9440" y="46"/>
                    <a:pt x="9409" y="40"/>
                    <a:pt x="9370" y="40"/>
                  </a:cubicBezTo>
                  <a:lnTo>
                    <a:pt x="9418" y="43"/>
                  </a:lnTo>
                  <a:cubicBezTo>
                    <a:pt x="9400" y="45"/>
                    <a:pt x="9361" y="46"/>
                    <a:pt x="9340" y="45"/>
                  </a:cubicBezTo>
                  <a:cubicBezTo>
                    <a:pt x="9377" y="50"/>
                    <a:pt x="9565" y="46"/>
                    <a:pt x="9668" y="51"/>
                  </a:cubicBezTo>
                  <a:cubicBezTo>
                    <a:pt x="9686" y="49"/>
                    <a:pt x="9718" y="47"/>
                    <a:pt x="9703" y="45"/>
                  </a:cubicBezTo>
                  <a:lnTo>
                    <a:pt x="9670" y="45"/>
                  </a:lnTo>
                  <a:cubicBezTo>
                    <a:pt x="9640" y="41"/>
                    <a:pt x="9732" y="39"/>
                    <a:pt x="9690" y="37"/>
                  </a:cubicBezTo>
                  <a:cubicBezTo>
                    <a:pt x="9734" y="34"/>
                    <a:pt x="9783" y="29"/>
                    <a:pt x="9844" y="32"/>
                  </a:cubicBezTo>
                  <a:lnTo>
                    <a:pt x="9856" y="38"/>
                  </a:lnTo>
                  <a:cubicBezTo>
                    <a:pt x="9854" y="36"/>
                    <a:pt x="9816" y="35"/>
                    <a:pt x="9798" y="36"/>
                  </a:cubicBezTo>
                  <a:cubicBezTo>
                    <a:pt x="9824" y="34"/>
                    <a:pt x="9892" y="45"/>
                    <a:pt x="9920" y="37"/>
                  </a:cubicBezTo>
                  <a:lnTo>
                    <a:pt x="9877" y="32"/>
                  </a:lnTo>
                  <a:cubicBezTo>
                    <a:pt x="9921" y="29"/>
                    <a:pt x="9975" y="23"/>
                    <a:pt x="10030" y="25"/>
                  </a:cubicBezTo>
                  <a:cubicBezTo>
                    <a:pt x="10005" y="19"/>
                    <a:pt x="10017" y="26"/>
                    <a:pt x="9979" y="18"/>
                  </a:cubicBezTo>
                  <a:cubicBezTo>
                    <a:pt x="10012" y="27"/>
                    <a:pt x="9839" y="18"/>
                    <a:pt x="9893" y="27"/>
                  </a:cubicBezTo>
                  <a:cubicBezTo>
                    <a:pt x="9854" y="19"/>
                    <a:pt x="9825" y="24"/>
                    <a:pt x="9773" y="16"/>
                  </a:cubicBezTo>
                  <a:cubicBezTo>
                    <a:pt x="9774" y="18"/>
                    <a:pt x="9791" y="20"/>
                    <a:pt x="9746" y="19"/>
                  </a:cubicBezTo>
                  <a:cubicBezTo>
                    <a:pt x="9743" y="20"/>
                    <a:pt x="9739" y="21"/>
                    <a:pt x="9735" y="21"/>
                  </a:cubicBezTo>
                  <a:lnTo>
                    <a:pt x="9732" y="21"/>
                  </a:lnTo>
                  <a:lnTo>
                    <a:pt x="9735" y="21"/>
                  </a:lnTo>
                  <a:cubicBezTo>
                    <a:pt x="9733" y="21"/>
                    <a:pt x="9733" y="22"/>
                    <a:pt x="9736" y="21"/>
                  </a:cubicBezTo>
                  <a:cubicBezTo>
                    <a:pt x="9747" y="22"/>
                    <a:pt x="9756" y="23"/>
                    <a:pt x="9759" y="24"/>
                  </a:cubicBezTo>
                  <a:cubicBezTo>
                    <a:pt x="9736" y="29"/>
                    <a:pt x="9664" y="29"/>
                    <a:pt x="9639" y="31"/>
                  </a:cubicBezTo>
                  <a:cubicBezTo>
                    <a:pt x="9612" y="30"/>
                    <a:pt x="9651" y="29"/>
                    <a:pt x="9636" y="27"/>
                  </a:cubicBezTo>
                  <a:lnTo>
                    <a:pt x="9599" y="30"/>
                  </a:lnTo>
                  <a:cubicBezTo>
                    <a:pt x="9596" y="26"/>
                    <a:pt x="9527" y="23"/>
                    <a:pt x="9591" y="20"/>
                  </a:cubicBezTo>
                  <a:lnTo>
                    <a:pt x="9534" y="20"/>
                  </a:lnTo>
                  <a:cubicBezTo>
                    <a:pt x="9500" y="17"/>
                    <a:pt x="9453" y="16"/>
                    <a:pt x="9425" y="18"/>
                  </a:cubicBezTo>
                  <a:cubicBezTo>
                    <a:pt x="9398" y="17"/>
                    <a:pt x="9356" y="23"/>
                    <a:pt x="9380" y="19"/>
                  </a:cubicBezTo>
                  <a:lnTo>
                    <a:pt x="9290" y="22"/>
                  </a:lnTo>
                  <a:lnTo>
                    <a:pt x="9289" y="21"/>
                  </a:lnTo>
                  <a:cubicBezTo>
                    <a:pt x="9200" y="20"/>
                    <a:pt x="9106" y="28"/>
                    <a:pt x="9004" y="20"/>
                  </a:cubicBezTo>
                  <a:cubicBezTo>
                    <a:pt x="8974" y="21"/>
                    <a:pt x="8944" y="22"/>
                    <a:pt x="8893" y="21"/>
                  </a:cubicBezTo>
                  <a:lnTo>
                    <a:pt x="8884" y="17"/>
                  </a:lnTo>
                  <a:cubicBezTo>
                    <a:pt x="8845" y="18"/>
                    <a:pt x="8768" y="13"/>
                    <a:pt x="8752" y="17"/>
                  </a:cubicBezTo>
                  <a:cubicBezTo>
                    <a:pt x="8710" y="7"/>
                    <a:pt x="8565" y="14"/>
                    <a:pt x="8498" y="12"/>
                  </a:cubicBezTo>
                  <a:lnTo>
                    <a:pt x="8495" y="17"/>
                  </a:lnTo>
                  <a:cubicBezTo>
                    <a:pt x="8449" y="17"/>
                    <a:pt x="8404" y="18"/>
                    <a:pt x="8346" y="20"/>
                  </a:cubicBezTo>
                  <a:lnTo>
                    <a:pt x="8350" y="25"/>
                  </a:lnTo>
                  <a:cubicBezTo>
                    <a:pt x="8300" y="28"/>
                    <a:pt x="8222" y="21"/>
                    <a:pt x="8143" y="22"/>
                  </a:cubicBezTo>
                  <a:cubicBezTo>
                    <a:pt x="8149" y="20"/>
                    <a:pt x="8169" y="20"/>
                    <a:pt x="8183" y="21"/>
                  </a:cubicBezTo>
                  <a:cubicBezTo>
                    <a:pt x="8089" y="11"/>
                    <a:pt x="7984" y="28"/>
                    <a:pt x="7899" y="21"/>
                  </a:cubicBezTo>
                  <a:cubicBezTo>
                    <a:pt x="7878" y="22"/>
                    <a:pt x="7862" y="22"/>
                    <a:pt x="7848" y="21"/>
                  </a:cubicBezTo>
                  <a:cubicBezTo>
                    <a:pt x="7850" y="21"/>
                    <a:pt x="7851" y="21"/>
                    <a:pt x="7853" y="20"/>
                  </a:cubicBezTo>
                  <a:lnTo>
                    <a:pt x="7844" y="20"/>
                  </a:lnTo>
                  <a:lnTo>
                    <a:pt x="7815" y="18"/>
                  </a:lnTo>
                  <a:cubicBezTo>
                    <a:pt x="7823" y="19"/>
                    <a:pt x="7832" y="20"/>
                    <a:pt x="7839" y="20"/>
                  </a:cubicBezTo>
                  <a:cubicBezTo>
                    <a:pt x="7823" y="20"/>
                    <a:pt x="7798" y="21"/>
                    <a:pt x="7774" y="22"/>
                  </a:cubicBezTo>
                  <a:lnTo>
                    <a:pt x="7763" y="17"/>
                  </a:lnTo>
                  <a:lnTo>
                    <a:pt x="7758" y="17"/>
                  </a:lnTo>
                  <a:cubicBezTo>
                    <a:pt x="7734" y="15"/>
                    <a:pt x="7739" y="19"/>
                    <a:pt x="7751" y="23"/>
                  </a:cubicBezTo>
                  <a:cubicBezTo>
                    <a:pt x="7739" y="24"/>
                    <a:pt x="7728" y="25"/>
                    <a:pt x="7719" y="26"/>
                  </a:cubicBezTo>
                  <a:cubicBezTo>
                    <a:pt x="7700" y="18"/>
                    <a:pt x="7655" y="29"/>
                    <a:pt x="7629" y="20"/>
                  </a:cubicBezTo>
                  <a:cubicBezTo>
                    <a:pt x="7612" y="24"/>
                    <a:pt x="7506" y="23"/>
                    <a:pt x="7493" y="32"/>
                  </a:cubicBezTo>
                  <a:cubicBezTo>
                    <a:pt x="7492" y="30"/>
                    <a:pt x="7485" y="30"/>
                    <a:pt x="7498" y="30"/>
                  </a:cubicBezTo>
                  <a:cubicBezTo>
                    <a:pt x="7471" y="29"/>
                    <a:pt x="7444" y="28"/>
                    <a:pt x="7420" y="30"/>
                  </a:cubicBezTo>
                  <a:lnTo>
                    <a:pt x="7408" y="24"/>
                  </a:lnTo>
                  <a:lnTo>
                    <a:pt x="7349" y="32"/>
                  </a:lnTo>
                  <a:cubicBezTo>
                    <a:pt x="7313" y="28"/>
                    <a:pt x="7298" y="26"/>
                    <a:pt x="7334" y="21"/>
                  </a:cubicBezTo>
                  <a:cubicBezTo>
                    <a:pt x="7247" y="28"/>
                    <a:pt x="7263" y="24"/>
                    <a:pt x="7190" y="31"/>
                  </a:cubicBezTo>
                  <a:lnTo>
                    <a:pt x="7194" y="27"/>
                  </a:lnTo>
                  <a:cubicBezTo>
                    <a:pt x="7167" y="27"/>
                    <a:pt x="7125" y="32"/>
                    <a:pt x="7109" y="29"/>
                  </a:cubicBezTo>
                  <a:cubicBezTo>
                    <a:pt x="7051" y="21"/>
                    <a:pt x="6819" y="27"/>
                    <a:pt x="6668" y="20"/>
                  </a:cubicBezTo>
                  <a:cubicBezTo>
                    <a:pt x="6697" y="32"/>
                    <a:pt x="6598" y="14"/>
                    <a:pt x="6592" y="24"/>
                  </a:cubicBezTo>
                  <a:cubicBezTo>
                    <a:pt x="6583" y="21"/>
                    <a:pt x="6562" y="19"/>
                    <a:pt x="6586" y="17"/>
                  </a:cubicBezTo>
                  <a:cubicBezTo>
                    <a:pt x="6509" y="19"/>
                    <a:pt x="6471" y="12"/>
                    <a:pt x="6418" y="20"/>
                  </a:cubicBezTo>
                  <a:cubicBezTo>
                    <a:pt x="6409" y="17"/>
                    <a:pt x="6434" y="16"/>
                    <a:pt x="6426" y="14"/>
                  </a:cubicBezTo>
                  <a:cubicBezTo>
                    <a:pt x="6420" y="14"/>
                    <a:pt x="6402" y="16"/>
                    <a:pt x="6394" y="15"/>
                  </a:cubicBezTo>
                  <a:cubicBezTo>
                    <a:pt x="6386" y="13"/>
                    <a:pt x="6405" y="12"/>
                    <a:pt x="6417" y="11"/>
                  </a:cubicBezTo>
                  <a:cubicBezTo>
                    <a:pt x="6339" y="11"/>
                    <a:pt x="6331" y="20"/>
                    <a:pt x="6325" y="28"/>
                  </a:cubicBezTo>
                  <a:cubicBezTo>
                    <a:pt x="6285" y="24"/>
                    <a:pt x="6265" y="25"/>
                    <a:pt x="6236" y="30"/>
                  </a:cubicBezTo>
                  <a:cubicBezTo>
                    <a:pt x="6223" y="27"/>
                    <a:pt x="6199" y="24"/>
                    <a:pt x="6248" y="24"/>
                  </a:cubicBezTo>
                  <a:cubicBezTo>
                    <a:pt x="6221" y="23"/>
                    <a:pt x="6080" y="19"/>
                    <a:pt x="6078" y="26"/>
                  </a:cubicBezTo>
                  <a:cubicBezTo>
                    <a:pt x="6069" y="24"/>
                    <a:pt x="6039" y="25"/>
                    <a:pt x="6032" y="26"/>
                  </a:cubicBezTo>
                  <a:cubicBezTo>
                    <a:pt x="5970" y="25"/>
                    <a:pt x="5965" y="25"/>
                    <a:pt x="5904" y="25"/>
                  </a:cubicBezTo>
                  <a:lnTo>
                    <a:pt x="5921" y="26"/>
                  </a:lnTo>
                  <a:cubicBezTo>
                    <a:pt x="5897" y="34"/>
                    <a:pt x="5871" y="28"/>
                    <a:pt x="5822" y="29"/>
                  </a:cubicBezTo>
                  <a:lnTo>
                    <a:pt x="5823" y="28"/>
                  </a:lnTo>
                  <a:cubicBezTo>
                    <a:pt x="5711" y="22"/>
                    <a:pt x="5775" y="31"/>
                    <a:pt x="5665" y="24"/>
                  </a:cubicBezTo>
                  <a:lnTo>
                    <a:pt x="5671" y="29"/>
                  </a:lnTo>
                  <a:cubicBezTo>
                    <a:pt x="5660" y="39"/>
                    <a:pt x="5573" y="22"/>
                    <a:pt x="5509" y="26"/>
                  </a:cubicBezTo>
                  <a:lnTo>
                    <a:pt x="5532" y="29"/>
                  </a:lnTo>
                  <a:cubicBezTo>
                    <a:pt x="5497" y="33"/>
                    <a:pt x="5434" y="15"/>
                    <a:pt x="5399" y="13"/>
                  </a:cubicBezTo>
                  <a:cubicBezTo>
                    <a:pt x="5391" y="12"/>
                    <a:pt x="5411" y="12"/>
                    <a:pt x="5422" y="11"/>
                  </a:cubicBezTo>
                  <a:cubicBezTo>
                    <a:pt x="5330" y="6"/>
                    <a:pt x="5410" y="17"/>
                    <a:pt x="5341" y="19"/>
                  </a:cubicBezTo>
                  <a:cubicBezTo>
                    <a:pt x="5328" y="15"/>
                    <a:pt x="5357" y="10"/>
                    <a:pt x="5311" y="9"/>
                  </a:cubicBezTo>
                  <a:cubicBezTo>
                    <a:pt x="5288" y="7"/>
                    <a:pt x="5177" y="20"/>
                    <a:pt x="5114" y="13"/>
                  </a:cubicBezTo>
                  <a:cubicBezTo>
                    <a:pt x="5128" y="16"/>
                    <a:pt x="5142" y="19"/>
                    <a:pt x="5110" y="21"/>
                  </a:cubicBezTo>
                  <a:cubicBezTo>
                    <a:pt x="5061" y="21"/>
                    <a:pt x="4978" y="10"/>
                    <a:pt x="4934" y="19"/>
                  </a:cubicBezTo>
                  <a:cubicBezTo>
                    <a:pt x="4928" y="18"/>
                    <a:pt x="4925" y="17"/>
                    <a:pt x="4925" y="16"/>
                  </a:cubicBezTo>
                  <a:cubicBezTo>
                    <a:pt x="4888" y="19"/>
                    <a:pt x="4804" y="20"/>
                    <a:pt x="4781" y="24"/>
                  </a:cubicBezTo>
                  <a:cubicBezTo>
                    <a:pt x="4747" y="8"/>
                    <a:pt x="4549" y="32"/>
                    <a:pt x="4550" y="16"/>
                  </a:cubicBezTo>
                  <a:lnTo>
                    <a:pt x="4435" y="17"/>
                  </a:lnTo>
                  <a:lnTo>
                    <a:pt x="4438" y="15"/>
                  </a:lnTo>
                  <a:cubicBezTo>
                    <a:pt x="4365" y="14"/>
                    <a:pt x="4339" y="18"/>
                    <a:pt x="4313" y="22"/>
                  </a:cubicBezTo>
                  <a:cubicBezTo>
                    <a:pt x="4296" y="20"/>
                    <a:pt x="4309" y="19"/>
                    <a:pt x="4310" y="18"/>
                  </a:cubicBezTo>
                  <a:cubicBezTo>
                    <a:pt x="4203" y="15"/>
                    <a:pt x="4192" y="15"/>
                    <a:pt x="4102" y="23"/>
                  </a:cubicBezTo>
                  <a:lnTo>
                    <a:pt x="4093" y="18"/>
                  </a:lnTo>
                  <a:cubicBezTo>
                    <a:pt x="4068" y="21"/>
                    <a:pt x="3938" y="10"/>
                    <a:pt x="3833" y="15"/>
                  </a:cubicBezTo>
                  <a:cubicBezTo>
                    <a:pt x="3834" y="15"/>
                    <a:pt x="3836" y="14"/>
                    <a:pt x="3844" y="13"/>
                  </a:cubicBezTo>
                  <a:cubicBezTo>
                    <a:pt x="3726" y="19"/>
                    <a:pt x="3561" y="0"/>
                    <a:pt x="3518" y="17"/>
                  </a:cubicBezTo>
                  <a:lnTo>
                    <a:pt x="3439" y="21"/>
                  </a:lnTo>
                  <a:cubicBezTo>
                    <a:pt x="3540" y="23"/>
                    <a:pt x="3424" y="29"/>
                    <a:pt x="3466" y="32"/>
                  </a:cubicBezTo>
                  <a:cubicBezTo>
                    <a:pt x="3426" y="33"/>
                    <a:pt x="3363" y="27"/>
                    <a:pt x="3412" y="26"/>
                  </a:cubicBezTo>
                  <a:lnTo>
                    <a:pt x="3420" y="27"/>
                  </a:lnTo>
                  <a:cubicBezTo>
                    <a:pt x="3438" y="17"/>
                    <a:pt x="3294" y="23"/>
                    <a:pt x="3297" y="16"/>
                  </a:cubicBezTo>
                  <a:cubicBezTo>
                    <a:pt x="3098" y="17"/>
                    <a:pt x="2904" y="11"/>
                    <a:pt x="2718" y="10"/>
                  </a:cubicBezTo>
                  <a:lnTo>
                    <a:pt x="2740" y="18"/>
                  </a:lnTo>
                  <a:lnTo>
                    <a:pt x="2675" y="17"/>
                  </a:lnTo>
                  <a:cubicBezTo>
                    <a:pt x="2658" y="15"/>
                    <a:pt x="2652" y="11"/>
                    <a:pt x="2698" y="12"/>
                  </a:cubicBezTo>
                  <a:cubicBezTo>
                    <a:pt x="2674" y="8"/>
                    <a:pt x="2620" y="15"/>
                    <a:pt x="2619" y="17"/>
                  </a:cubicBezTo>
                  <a:cubicBezTo>
                    <a:pt x="2528" y="14"/>
                    <a:pt x="2655" y="9"/>
                    <a:pt x="2627" y="9"/>
                  </a:cubicBezTo>
                  <a:lnTo>
                    <a:pt x="2589" y="9"/>
                  </a:lnTo>
                  <a:lnTo>
                    <a:pt x="2597" y="9"/>
                  </a:lnTo>
                  <a:cubicBezTo>
                    <a:pt x="2567" y="12"/>
                    <a:pt x="2564" y="15"/>
                    <a:pt x="2508" y="15"/>
                  </a:cubicBezTo>
                  <a:cubicBezTo>
                    <a:pt x="2473" y="13"/>
                    <a:pt x="2490" y="10"/>
                    <a:pt x="2476" y="10"/>
                  </a:cubicBezTo>
                  <a:cubicBezTo>
                    <a:pt x="2477" y="10"/>
                    <a:pt x="2472" y="9"/>
                    <a:pt x="2455" y="10"/>
                  </a:cubicBezTo>
                  <a:lnTo>
                    <a:pt x="2373" y="9"/>
                  </a:lnTo>
                  <a:lnTo>
                    <a:pt x="2406" y="15"/>
                  </a:lnTo>
                  <a:cubicBezTo>
                    <a:pt x="2370" y="18"/>
                    <a:pt x="2329" y="15"/>
                    <a:pt x="2367" y="21"/>
                  </a:cubicBezTo>
                  <a:cubicBezTo>
                    <a:pt x="2311" y="11"/>
                    <a:pt x="2062" y="17"/>
                    <a:pt x="2028" y="14"/>
                  </a:cubicBezTo>
                  <a:cubicBezTo>
                    <a:pt x="1977" y="18"/>
                    <a:pt x="1927" y="18"/>
                    <a:pt x="1864" y="17"/>
                  </a:cubicBezTo>
                  <a:cubicBezTo>
                    <a:pt x="1880" y="19"/>
                    <a:pt x="1889" y="25"/>
                    <a:pt x="1836" y="24"/>
                  </a:cubicBezTo>
                  <a:cubicBezTo>
                    <a:pt x="1855" y="11"/>
                    <a:pt x="1737" y="18"/>
                    <a:pt x="1694" y="9"/>
                  </a:cubicBezTo>
                  <a:cubicBezTo>
                    <a:pt x="1733" y="15"/>
                    <a:pt x="1542" y="10"/>
                    <a:pt x="1603" y="19"/>
                  </a:cubicBezTo>
                  <a:cubicBezTo>
                    <a:pt x="1558" y="18"/>
                    <a:pt x="1600" y="14"/>
                    <a:pt x="1566" y="11"/>
                  </a:cubicBezTo>
                  <a:cubicBezTo>
                    <a:pt x="1460" y="16"/>
                    <a:pt x="1331" y="8"/>
                    <a:pt x="1200" y="9"/>
                  </a:cubicBezTo>
                  <a:cubicBezTo>
                    <a:pt x="1198" y="11"/>
                    <a:pt x="1220" y="13"/>
                    <a:pt x="1192" y="16"/>
                  </a:cubicBezTo>
                  <a:lnTo>
                    <a:pt x="1122" y="8"/>
                  </a:lnTo>
                  <a:cubicBezTo>
                    <a:pt x="1096" y="9"/>
                    <a:pt x="1098" y="17"/>
                    <a:pt x="1051" y="11"/>
                  </a:cubicBezTo>
                  <a:cubicBezTo>
                    <a:pt x="1058" y="13"/>
                    <a:pt x="1068" y="15"/>
                    <a:pt x="1050" y="15"/>
                  </a:cubicBezTo>
                  <a:cubicBezTo>
                    <a:pt x="792" y="7"/>
                    <a:pt x="524" y="22"/>
                    <a:pt x="262" y="7"/>
                  </a:cubicBezTo>
                  <a:cubicBezTo>
                    <a:pt x="297" y="9"/>
                    <a:pt x="274" y="10"/>
                    <a:pt x="247" y="10"/>
                  </a:cubicBezTo>
                  <a:cubicBezTo>
                    <a:pt x="264" y="11"/>
                    <a:pt x="246" y="14"/>
                    <a:pt x="250" y="17"/>
                  </a:cubicBezTo>
                  <a:lnTo>
                    <a:pt x="140" y="10"/>
                  </a:lnTo>
                  <a:cubicBezTo>
                    <a:pt x="120" y="17"/>
                    <a:pt x="23" y="10"/>
                    <a:pt x="11" y="17"/>
                  </a:cubicBezTo>
                  <a:lnTo>
                    <a:pt x="46" y="15"/>
                  </a:lnTo>
                  <a:cubicBezTo>
                    <a:pt x="0" y="23"/>
                    <a:pt x="111" y="32"/>
                    <a:pt x="104" y="42"/>
                  </a:cubicBezTo>
                  <a:cubicBezTo>
                    <a:pt x="156" y="33"/>
                    <a:pt x="240" y="55"/>
                    <a:pt x="325" y="43"/>
                  </a:cubicBezTo>
                  <a:cubicBezTo>
                    <a:pt x="344" y="45"/>
                    <a:pt x="309" y="46"/>
                    <a:pt x="319" y="48"/>
                  </a:cubicBezTo>
                  <a:cubicBezTo>
                    <a:pt x="340" y="44"/>
                    <a:pt x="366" y="43"/>
                    <a:pt x="414" y="45"/>
                  </a:cubicBezTo>
                  <a:lnTo>
                    <a:pt x="409" y="46"/>
                  </a:lnTo>
                  <a:cubicBezTo>
                    <a:pt x="544" y="45"/>
                    <a:pt x="602" y="49"/>
                    <a:pt x="754" y="52"/>
                  </a:cubicBezTo>
                  <a:lnTo>
                    <a:pt x="742" y="47"/>
                  </a:lnTo>
                  <a:cubicBezTo>
                    <a:pt x="775" y="48"/>
                    <a:pt x="782" y="49"/>
                    <a:pt x="797" y="50"/>
                  </a:cubicBezTo>
                  <a:cubicBezTo>
                    <a:pt x="835" y="43"/>
                    <a:pt x="706" y="50"/>
                    <a:pt x="740" y="42"/>
                  </a:cubicBezTo>
                  <a:cubicBezTo>
                    <a:pt x="783" y="52"/>
                    <a:pt x="970" y="42"/>
                    <a:pt x="999" y="53"/>
                  </a:cubicBezTo>
                  <a:cubicBezTo>
                    <a:pt x="1049" y="54"/>
                    <a:pt x="984" y="48"/>
                    <a:pt x="1034" y="48"/>
                  </a:cubicBezTo>
                  <a:lnTo>
                    <a:pt x="1048" y="51"/>
                  </a:lnTo>
                  <a:lnTo>
                    <a:pt x="1060" y="47"/>
                  </a:lnTo>
                  <a:cubicBezTo>
                    <a:pt x="1093" y="48"/>
                    <a:pt x="1110" y="52"/>
                    <a:pt x="1111" y="54"/>
                  </a:cubicBezTo>
                  <a:cubicBezTo>
                    <a:pt x="1103" y="54"/>
                    <a:pt x="1088" y="55"/>
                    <a:pt x="1080" y="55"/>
                  </a:cubicBezTo>
                  <a:cubicBezTo>
                    <a:pt x="1122" y="59"/>
                    <a:pt x="1200" y="54"/>
                    <a:pt x="1215" y="55"/>
                  </a:cubicBezTo>
                  <a:lnTo>
                    <a:pt x="1166" y="53"/>
                  </a:lnTo>
                  <a:cubicBezTo>
                    <a:pt x="1303" y="50"/>
                    <a:pt x="1470" y="55"/>
                    <a:pt x="1603" y="49"/>
                  </a:cubicBezTo>
                  <a:lnTo>
                    <a:pt x="1593" y="46"/>
                  </a:lnTo>
                  <a:cubicBezTo>
                    <a:pt x="1694" y="42"/>
                    <a:pt x="1674" y="49"/>
                    <a:pt x="1784" y="47"/>
                  </a:cubicBezTo>
                  <a:lnTo>
                    <a:pt x="1780" y="48"/>
                  </a:lnTo>
                  <a:cubicBezTo>
                    <a:pt x="1803" y="45"/>
                    <a:pt x="1832" y="44"/>
                    <a:pt x="1863" y="45"/>
                  </a:cubicBezTo>
                  <a:cubicBezTo>
                    <a:pt x="1835" y="47"/>
                    <a:pt x="1915" y="50"/>
                    <a:pt x="1879" y="53"/>
                  </a:cubicBezTo>
                  <a:cubicBezTo>
                    <a:pt x="1988" y="48"/>
                    <a:pt x="1933" y="49"/>
                    <a:pt x="2005" y="41"/>
                  </a:cubicBezTo>
                  <a:lnTo>
                    <a:pt x="2022" y="45"/>
                  </a:lnTo>
                  <a:cubicBezTo>
                    <a:pt x="2046" y="41"/>
                    <a:pt x="2048" y="40"/>
                    <a:pt x="2104" y="39"/>
                  </a:cubicBezTo>
                  <a:cubicBezTo>
                    <a:pt x="2058" y="42"/>
                    <a:pt x="2139" y="44"/>
                    <a:pt x="2088" y="49"/>
                  </a:cubicBezTo>
                  <a:cubicBezTo>
                    <a:pt x="2205" y="57"/>
                    <a:pt x="2261" y="41"/>
                    <a:pt x="2314" y="53"/>
                  </a:cubicBezTo>
                  <a:cubicBezTo>
                    <a:pt x="2368" y="42"/>
                    <a:pt x="2214" y="47"/>
                    <a:pt x="2244" y="45"/>
                  </a:cubicBezTo>
                  <a:cubicBezTo>
                    <a:pt x="2219" y="41"/>
                    <a:pt x="2288" y="37"/>
                    <a:pt x="2324" y="38"/>
                  </a:cubicBezTo>
                  <a:cubicBezTo>
                    <a:pt x="2361" y="38"/>
                    <a:pt x="2387" y="51"/>
                    <a:pt x="2481" y="51"/>
                  </a:cubicBezTo>
                  <a:cubicBezTo>
                    <a:pt x="2471" y="51"/>
                    <a:pt x="2471" y="52"/>
                    <a:pt x="2461" y="52"/>
                  </a:cubicBezTo>
                  <a:cubicBezTo>
                    <a:pt x="2496" y="55"/>
                    <a:pt x="2530" y="48"/>
                    <a:pt x="2573" y="53"/>
                  </a:cubicBezTo>
                  <a:cubicBezTo>
                    <a:pt x="2597" y="47"/>
                    <a:pt x="2628" y="53"/>
                    <a:pt x="2635" y="45"/>
                  </a:cubicBezTo>
                  <a:lnTo>
                    <a:pt x="2550" y="47"/>
                  </a:lnTo>
                  <a:cubicBezTo>
                    <a:pt x="2598" y="45"/>
                    <a:pt x="2644" y="36"/>
                    <a:pt x="2724" y="40"/>
                  </a:cubicBezTo>
                  <a:cubicBezTo>
                    <a:pt x="2718" y="42"/>
                    <a:pt x="2694" y="44"/>
                    <a:pt x="2677" y="45"/>
                  </a:cubicBezTo>
                  <a:cubicBezTo>
                    <a:pt x="2701" y="48"/>
                    <a:pt x="2722" y="44"/>
                    <a:pt x="2747" y="46"/>
                  </a:cubicBezTo>
                  <a:cubicBezTo>
                    <a:pt x="2740" y="54"/>
                    <a:pt x="2643" y="48"/>
                    <a:pt x="2591" y="54"/>
                  </a:cubicBezTo>
                  <a:cubicBezTo>
                    <a:pt x="2616" y="57"/>
                    <a:pt x="2689" y="48"/>
                    <a:pt x="2663" y="57"/>
                  </a:cubicBezTo>
                  <a:cubicBezTo>
                    <a:pt x="2700" y="46"/>
                    <a:pt x="2755" y="58"/>
                    <a:pt x="2818" y="50"/>
                  </a:cubicBezTo>
                  <a:lnTo>
                    <a:pt x="2814" y="55"/>
                  </a:lnTo>
                  <a:cubicBezTo>
                    <a:pt x="2824" y="54"/>
                    <a:pt x="2845" y="52"/>
                    <a:pt x="2863" y="52"/>
                  </a:cubicBezTo>
                  <a:lnTo>
                    <a:pt x="2830" y="58"/>
                  </a:lnTo>
                  <a:cubicBezTo>
                    <a:pt x="2881" y="53"/>
                    <a:pt x="2928" y="63"/>
                    <a:pt x="2977" y="60"/>
                  </a:cubicBezTo>
                  <a:cubicBezTo>
                    <a:pt x="2875" y="60"/>
                    <a:pt x="2954" y="54"/>
                    <a:pt x="2911" y="51"/>
                  </a:cubicBezTo>
                  <a:cubicBezTo>
                    <a:pt x="3038" y="45"/>
                    <a:pt x="2984" y="64"/>
                    <a:pt x="3126" y="62"/>
                  </a:cubicBezTo>
                  <a:cubicBezTo>
                    <a:pt x="3107" y="62"/>
                    <a:pt x="3054" y="58"/>
                    <a:pt x="3084" y="56"/>
                  </a:cubicBezTo>
                  <a:cubicBezTo>
                    <a:pt x="3111" y="57"/>
                    <a:pt x="3146" y="59"/>
                    <a:pt x="3163" y="62"/>
                  </a:cubicBezTo>
                  <a:cubicBezTo>
                    <a:pt x="3257" y="61"/>
                    <a:pt x="3149" y="57"/>
                    <a:pt x="3189" y="54"/>
                  </a:cubicBezTo>
                  <a:cubicBezTo>
                    <a:pt x="3221" y="60"/>
                    <a:pt x="3235" y="52"/>
                    <a:pt x="3276" y="50"/>
                  </a:cubicBezTo>
                  <a:lnTo>
                    <a:pt x="3276" y="55"/>
                  </a:lnTo>
                  <a:cubicBezTo>
                    <a:pt x="3384" y="58"/>
                    <a:pt x="3305" y="45"/>
                    <a:pt x="3401" y="49"/>
                  </a:cubicBezTo>
                  <a:lnTo>
                    <a:pt x="3361" y="55"/>
                  </a:lnTo>
                  <a:lnTo>
                    <a:pt x="3411" y="54"/>
                  </a:lnTo>
                  <a:lnTo>
                    <a:pt x="3400" y="59"/>
                  </a:lnTo>
                  <a:cubicBezTo>
                    <a:pt x="3455" y="55"/>
                    <a:pt x="3472" y="56"/>
                    <a:pt x="3526" y="58"/>
                  </a:cubicBezTo>
                  <a:cubicBezTo>
                    <a:pt x="3513" y="54"/>
                    <a:pt x="3533" y="49"/>
                    <a:pt x="3580" y="49"/>
                  </a:cubicBezTo>
                  <a:cubicBezTo>
                    <a:pt x="3613" y="52"/>
                    <a:pt x="3562" y="54"/>
                    <a:pt x="3630" y="53"/>
                  </a:cubicBezTo>
                  <a:cubicBezTo>
                    <a:pt x="3614" y="56"/>
                    <a:pt x="3598" y="60"/>
                    <a:pt x="3568" y="55"/>
                  </a:cubicBezTo>
                  <a:cubicBezTo>
                    <a:pt x="3565" y="57"/>
                    <a:pt x="3553" y="58"/>
                    <a:pt x="3550" y="60"/>
                  </a:cubicBezTo>
                  <a:cubicBezTo>
                    <a:pt x="3585" y="63"/>
                    <a:pt x="3638" y="61"/>
                    <a:pt x="3662" y="61"/>
                  </a:cubicBezTo>
                  <a:cubicBezTo>
                    <a:pt x="3653" y="61"/>
                    <a:pt x="3642" y="60"/>
                    <a:pt x="3636" y="60"/>
                  </a:cubicBezTo>
                  <a:lnTo>
                    <a:pt x="3734" y="53"/>
                  </a:lnTo>
                  <a:cubicBezTo>
                    <a:pt x="3749" y="55"/>
                    <a:pt x="3737" y="56"/>
                    <a:pt x="3725" y="58"/>
                  </a:cubicBezTo>
                  <a:cubicBezTo>
                    <a:pt x="3744" y="57"/>
                    <a:pt x="3758" y="55"/>
                    <a:pt x="3787" y="55"/>
                  </a:cubicBezTo>
                  <a:cubicBezTo>
                    <a:pt x="3780" y="59"/>
                    <a:pt x="3781" y="63"/>
                    <a:pt x="3740" y="65"/>
                  </a:cubicBezTo>
                  <a:lnTo>
                    <a:pt x="3833" y="60"/>
                  </a:lnTo>
                  <a:cubicBezTo>
                    <a:pt x="3839" y="62"/>
                    <a:pt x="3881" y="65"/>
                    <a:pt x="3869" y="67"/>
                  </a:cubicBezTo>
                  <a:cubicBezTo>
                    <a:pt x="3920" y="69"/>
                    <a:pt x="3995" y="59"/>
                    <a:pt x="4064" y="62"/>
                  </a:cubicBezTo>
                  <a:cubicBezTo>
                    <a:pt x="4067" y="62"/>
                    <a:pt x="4074" y="61"/>
                    <a:pt x="4089" y="60"/>
                  </a:cubicBezTo>
                  <a:cubicBezTo>
                    <a:pt x="4153" y="62"/>
                    <a:pt x="4210" y="67"/>
                    <a:pt x="4286" y="61"/>
                  </a:cubicBezTo>
                  <a:lnTo>
                    <a:pt x="4329" y="68"/>
                  </a:lnTo>
                  <a:cubicBezTo>
                    <a:pt x="4389" y="67"/>
                    <a:pt x="4271" y="59"/>
                    <a:pt x="4370" y="57"/>
                  </a:cubicBezTo>
                  <a:cubicBezTo>
                    <a:pt x="4440" y="55"/>
                    <a:pt x="4396" y="63"/>
                    <a:pt x="4421" y="65"/>
                  </a:cubicBezTo>
                  <a:cubicBezTo>
                    <a:pt x="4456" y="62"/>
                    <a:pt x="4517" y="54"/>
                    <a:pt x="4581" y="60"/>
                  </a:cubicBezTo>
                  <a:cubicBezTo>
                    <a:pt x="4560" y="62"/>
                    <a:pt x="4543" y="60"/>
                    <a:pt x="4523" y="61"/>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210" name="Freeform 63"/>
            <p:cNvSpPr>
              <a:spLocks/>
            </p:cNvSpPr>
            <p:nvPr/>
          </p:nvSpPr>
          <p:spPr bwMode="invGray">
            <a:xfrm>
              <a:off x="7508875" y="1560020"/>
              <a:ext cx="11112" cy="3693"/>
            </a:xfrm>
            <a:custGeom>
              <a:avLst/>
              <a:gdLst>
                <a:gd name="T0" fmla="*/ 12 w 12"/>
                <a:gd name="T1" fmla="*/ 3 h 3"/>
                <a:gd name="T2" fmla="*/ 12 w 12"/>
                <a:gd name="T3" fmla="*/ 3 h 3"/>
                <a:gd name="T4" fmla="*/ 6 w 12"/>
                <a:gd name="T5" fmla="*/ 0 h 3"/>
                <a:gd name="T6" fmla="*/ 12 w 12"/>
                <a:gd name="T7" fmla="*/ 3 h 3"/>
              </a:gdLst>
              <a:ahLst/>
              <a:cxnLst>
                <a:cxn ang="0">
                  <a:pos x="T0" y="T1"/>
                </a:cxn>
                <a:cxn ang="0">
                  <a:pos x="T2" y="T3"/>
                </a:cxn>
                <a:cxn ang="0">
                  <a:pos x="T4" y="T5"/>
                </a:cxn>
                <a:cxn ang="0">
                  <a:pos x="T6" y="T7"/>
                </a:cxn>
              </a:cxnLst>
              <a:rect l="0" t="0" r="r" b="b"/>
              <a:pathLst>
                <a:path w="12" h="3">
                  <a:moveTo>
                    <a:pt x="12" y="3"/>
                  </a:moveTo>
                  <a:lnTo>
                    <a:pt x="12" y="3"/>
                  </a:lnTo>
                  <a:cubicBezTo>
                    <a:pt x="8" y="2"/>
                    <a:pt x="7" y="1"/>
                    <a:pt x="6" y="0"/>
                  </a:cubicBezTo>
                  <a:cubicBezTo>
                    <a:pt x="1" y="1"/>
                    <a:pt x="0" y="2"/>
                    <a:pt x="12" y="3"/>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211" name="Freeform 64"/>
            <p:cNvSpPr>
              <a:spLocks/>
            </p:cNvSpPr>
            <p:nvPr/>
          </p:nvSpPr>
          <p:spPr bwMode="invGray">
            <a:xfrm>
              <a:off x="5434013" y="1567405"/>
              <a:ext cx="4762" cy="1231"/>
            </a:xfrm>
            <a:custGeom>
              <a:avLst/>
              <a:gdLst>
                <a:gd name="T0" fmla="*/ 5 w 5"/>
                <a:gd name="T1" fmla="*/ 1 h 1"/>
                <a:gd name="T2" fmla="*/ 5 w 5"/>
                <a:gd name="T3" fmla="*/ 1 h 1"/>
                <a:gd name="T4" fmla="*/ 3 w 5"/>
                <a:gd name="T5" fmla="*/ 0 h 1"/>
                <a:gd name="T6" fmla="*/ 0 w 5"/>
                <a:gd name="T7" fmla="*/ 1 h 1"/>
                <a:gd name="T8" fmla="*/ 5 w 5"/>
                <a:gd name="T9" fmla="*/ 1 h 1"/>
              </a:gdLst>
              <a:ahLst/>
              <a:cxnLst>
                <a:cxn ang="0">
                  <a:pos x="T0" y="T1"/>
                </a:cxn>
                <a:cxn ang="0">
                  <a:pos x="T2" y="T3"/>
                </a:cxn>
                <a:cxn ang="0">
                  <a:pos x="T4" y="T5"/>
                </a:cxn>
                <a:cxn ang="0">
                  <a:pos x="T6" y="T7"/>
                </a:cxn>
                <a:cxn ang="0">
                  <a:pos x="T8" y="T9"/>
                </a:cxn>
              </a:cxnLst>
              <a:rect l="0" t="0" r="r" b="b"/>
              <a:pathLst>
                <a:path w="5" h="1">
                  <a:moveTo>
                    <a:pt x="5" y="1"/>
                  </a:moveTo>
                  <a:lnTo>
                    <a:pt x="5" y="1"/>
                  </a:lnTo>
                  <a:lnTo>
                    <a:pt x="3" y="0"/>
                  </a:lnTo>
                  <a:cubicBezTo>
                    <a:pt x="1" y="1"/>
                    <a:pt x="1" y="1"/>
                    <a:pt x="0" y="1"/>
                  </a:cubicBezTo>
                  <a:lnTo>
                    <a:pt x="5" y="1"/>
                  </a:ln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212" name="Freeform 65"/>
            <p:cNvSpPr>
              <a:spLocks/>
            </p:cNvSpPr>
            <p:nvPr/>
          </p:nvSpPr>
          <p:spPr bwMode="invGray">
            <a:xfrm>
              <a:off x="9672638" y="1567405"/>
              <a:ext cx="25400" cy="2462"/>
            </a:xfrm>
            <a:custGeom>
              <a:avLst/>
              <a:gdLst>
                <a:gd name="T0" fmla="*/ 27 w 27"/>
                <a:gd name="T1" fmla="*/ 3 h 3"/>
                <a:gd name="T2" fmla="*/ 27 w 27"/>
                <a:gd name="T3" fmla="*/ 3 h 3"/>
                <a:gd name="T4" fmla="*/ 1 w 27"/>
                <a:gd name="T5" fmla="*/ 0 h 3"/>
                <a:gd name="T6" fmla="*/ 27 w 27"/>
                <a:gd name="T7" fmla="*/ 3 h 3"/>
              </a:gdLst>
              <a:ahLst/>
              <a:cxnLst>
                <a:cxn ang="0">
                  <a:pos x="T0" y="T1"/>
                </a:cxn>
                <a:cxn ang="0">
                  <a:pos x="T2" y="T3"/>
                </a:cxn>
                <a:cxn ang="0">
                  <a:pos x="T4" y="T5"/>
                </a:cxn>
                <a:cxn ang="0">
                  <a:pos x="T6" y="T7"/>
                </a:cxn>
              </a:cxnLst>
              <a:rect l="0" t="0" r="r" b="b"/>
              <a:pathLst>
                <a:path w="27" h="3">
                  <a:moveTo>
                    <a:pt x="27" y="3"/>
                  </a:moveTo>
                  <a:lnTo>
                    <a:pt x="27" y="3"/>
                  </a:lnTo>
                  <a:cubicBezTo>
                    <a:pt x="13" y="2"/>
                    <a:pt x="6" y="1"/>
                    <a:pt x="1" y="0"/>
                  </a:cubicBezTo>
                  <a:cubicBezTo>
                    <a:pt x="0" y="1"/>
                    <a:pt x="6" y="2"/>
                    <a:pt x="27" y="3"/>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213" name="Freeform 66"/>
            <p:cNvSpPr>
              <a:spLocks/>
            </p:cNvSpPr>
            <p:nvPr/>
          </p:nvSpPr>
          <p:spPr bwMode="invGray">
            <a:xfrm>
              <a:off x="10966450" y="1529246"/>
              <a:ext cx="39687" cy="2462"/>
            </a:xfrm>
            <a:custGeom>
              <a:avLst/>
              <a:gdLst>
                <a:gd name="T0" fmla="*/ 42 w 42"/>
                <a:gd name="T1" fmla="*/ 0 h 3"/>
                <a:gd name="T2" fmla="*/ 42 w 42"/>
                <a:gd name="T3" fmla="*/ 0 h 3"/>
                <a:gd name="T4" fmla="*/ 0 w 42"/>
                <a:gd name="T5" fmla="*/ 1 h 3"/>
                <a:gd name="T6" fmla="*/ 38 w 42"/>
                <a:gd name="T7" fmla="*/ 3 h 3"/>
                <a:gd name="T8" fmla="*/ 42 w 42"/>
                <a:gd name="T9" fmla="*/ 0 h 3"/>
              </a:gdLst>
              <a:ahLst/>
              <a:cxnLst>
                <a:cxn ang="0">
                  <a:pos x="T0" y="T1"/>
                </a:cxn>
                <a:cxn ang="0">
                  <a:pos x="T2" y="T3"/>
                </a:cxn>
                <a:cxn ang="0">
                  <a:pos x="T4" y="T5"/>
                </a:cxn>
                <a:cxn ang="0">
                  <a:pos x="T6" y="T7"/>
                </a:cxn>
                <a:cxn ang="0">
                  <a:pos x="T8" y="T9"/>
                </a:cxn>
              </a:cxnLst>
              <a:rect l="0" t="0" r="r" b="b"/>
              <a:pathLst>
                <a:path w="42" h="3">
                  <a:moveTo>
                    <a:pt x="42" y="0"/>
                  </a:moveTo>
                  <a:lnTo>
                    <a:pt x="42" y="0"/>
                  </a:lnTo>
                  <a:lnTo>
                    <a:pt x="0" y="1"/>
                  </a:lnTo>
                  <a:cubicBezTo>
                    <a:pt x="20" y="1"/>
                    <a:pt x="27" y="2"/>
                    <a:pt x="38" y="3"/>
                  </a:cubicBezTo>
                  <a:cubicBezTo>
                    <a:pt x="37" y="2"/>
                    <a:pt x="29" y="0"/>
                    <a:pt x="42" y="0"/>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214" name="Freeform 67"/>
            <p:cNvSpPr>
              <a:spLocks/>
            </p:cNvSpPr>
            <p:nvPr/>
          </p:nvSpPr>
          <p:spPr bwMode="invGray">
            <a:xfrm>
              <a:off x="11329988" y="1552634"/>
              <a:ext cx="44450" cy="2462"/>
            </a:xfrm>
            <a:custGeom>
              <a:avLst/>
              <a:gdLst>
                <a:gd name="T0" fmla="*/ 27 w 46"/>
                <a:gd name="T1" fmla="*/ 3 h 3"/>
                <a:gd name="T2" fmla="*/ 27 w 46"/>
                <a:gd name="T3" fmla="*/ 3 h 3"/>
                <a:gd name="T4" fmla="*/ 46 w 46"/>
                <a:gd name="T5" fmla="*/ 2 h 3"/>
                <a:gd name="T6" fmla="*/ 44 w 46"/>
                <a:gd name="T7" fmla="*/ 0 h 3"/>
                <a:gd name="T8" fmla="*/ 27 w 46"/>
                <a:gd name="T9" fmla="*/ 3 h 3"/>
              </a:gdLst>
              <a:ahLst/>
              <a:cxnLst>
                <a:cxn ang="0">
                  <a:pos x="T0" y="T1"/>
                </a:cxn>
                <a:cxn ang="0">
                  <a:pos x="T2" y="T3"/>
                </a:cxn>
                <a:cxn ang="0">
                  <a:pos x="T4" y="T5"/>
                </a:cxn>
                <a:cxn ang="0">
                  <a:pos x="T6" y="T7"/>
                </a:cxn>
                <a:cxn ang="0">
                  <a:pos x="T8" y="T9"/>
                </a:cxn>
              </a:cxnLst>
              <a:rect l="0" t="0" r="r" b="b"/>
              <a:pathLst>
                <a:path w="46" h="3">
                  <a:moveTo>
                    <a:pt x="27" y="3"/>
                  </a:moveTo>
                  <a:lnTo>
                    <a:pt x="27" y="3"/>
                  </a:lnTo>
                  <a:cubicBezTo>
                    <a:pt x="33" y="2"/>
                    <a:pt x="40" y="3"/>
                    <a:pt x="46" y="2"/>
                  </a:cubicBezTo>
                  <a:lnTo>
                    <a:pt x="44" y="0"/>
                  </a:lnTo>
                  <a:cubicBezTo>
                    <a:pt x="18" y="0"/>
                    <a:pt x="0" y="2"/>
                    <a:pt x="27" y="3"/>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215" name="Freeform 68"/>
            <p:cNvSpPr>
              <a:spLocks/>
            </p:cNvSpPr>
            <p:nvPr/>
          </p:nvSpPr>
          <p:spPr bwMode="invGray">
            <a:xfrm>
              <a:off x="11042650" y="1540325"/>
              <a:ext cx="60325" cy="6155"/>
            </a:xfrm>
            <a:custGeom>
              <a:avLst/>
              <a:gdLst>
                <a:gd name="T0" fmla="*/ 0 w 63"/>
                <a:gd name="T1" fmla="*/ 3 h 7"/>
                <a:gd name="T2" fmla="*/ 0 w 63"/>
                <a:gd name="T3" fmla="*/ 3 h 7"/>
                <a:gd name="T4" fmla="*/ 60 w 63"/>
                <a:gd name="T5" fmla="*/ 5 h 7"/>
                <a:gd name="T6" fmla="*/ 54 w 63"/>
                <a:gd name="T7" fmla="*/ 5 h 7"/>
                <a:gd name="T8" fmla="*/ 0 w 63"/>
                <a:gd name="T9" fmla="*/ 3 h 7"/>
              </a:gdLst>
              <a:ahLst/>
              <a:cxnLst>
                <a:cxn ang="0">
                  <a:pos x="T0" y="T1"/>
                </a:cxn>
                <a:cxn ang="0">
                  <a:pos x="T2" y="T3"/>
                </a:cxn>
                <a:cxn ang="0">
                  <a:pos x="T4" y="T5"/>
                </a:cxn>
                <a:cxn ang="0">
                  <a:pos x="T6" y="T7"/>
                </a:cxn>
                <a:cxn ang="0">
                  <a:pos x="T8" y="T9"/>
                </a:cxn>
              </a:cxnLst>
              <a:rect l="0" t="0" r="r" b="b"/>
              <a:pathLst>
                <a:path w="63" h="7">
                  <a:moveTo>
                    <a:pt x="0" y="3"/>
                  </a:moveTo>
                  <a:lnTo>
                    <a:pt x="0" y="3"/>
                  </a:lnTo>
                  <a:cubicBezTo>
                    <a:pt x="3" y="7"/>
                    <a:pt x="30" y="6"/>
                    <a:pt x="60" y="5"/>
                  </a:cubicBezTo>
                  <a:lnTo>
                    <a:pt x="54" y="5"/>
                  </a:lnTo>
                  <a:cubicBezTo>
                    <a:pt x="63" y="0"/>
                    <a:pt x="31" y="1"/>
                    <a:pt x="0" y="3"/>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216" name="Freeform 69"/>
            <p:cNvSpPr>
              <a:spLocks/>
            </p:cNvSpPr>
            <p:nvPr/>
          </p:nvSpPr>
          <p:spPr bwMode="invGray">
            <a:xfrm>
              <a:off x="11106150" y="1542787"/>
              <a:ext cx="28575" cy="1231"/>
            </a:xfrm>
            <a:custGeom>
              <a:avLst/>
              <a:gdLst>
                <a:gd name="T0" fmla="*/ 0 w 31"/>
                <a:gd name="T1" fmla="*/ 2 h 2"/>
                <a:gd name="T2" fmla="*/ 0 w 31"/>
                <a:gd name="T3" fmla="*/ 2 h 2"/>
                <a:gd name="T4" fmla="*/ 28 w 31"/>
                <a:gd name="T5" fmla="*/ 2 h 2"/>
                <a:gd name="T6" fmla="*/ 0 w 31"/>
                <a:gd name="T7" fmla="*/ 2 h 2"/>
              </a:gdLst>
              <a:ahLst/>
              <a:cxnLst>
                <a:cxn ang="0">
                  <a:pos x="T0" y="T1"/>
                </a:cxn>
                <a:cxn ang="0">
                  <a:pos x="T2" y="T3"/>
                </a:cxn>
                <a:cxn ang="0">
                  <a:pos x="T4" y="T5"/>
                </a:cxn>
                <a:cxn ang="0">
                  <a:pos x="T6" y="T7"/>
                </a:cxn>
              </a:cxnLst>
              <a:rect l="0" t="0" r="r" b="b"/>
              <a:pathLst>
                <a:path w="31" h="2">
                  <a:moveTo>
                    <a:pt x="0" y="2"/>
                  </a:moveTo>
                  <a:lnTo>
                    <a:pt x="0" y="2"/>
                  </a:lnTo>
                  <a:cubicBezTo>
                    <a:pt x="10" y="2"/>
                    <a:pt x="19" y="2"/>
                    <a:pt x="28" y="2"/>
                  </a:cubicBezTo>
                  <a:cubicBezTo>
                    <a:pt x="31" y="0"/>
                    <a:pt x="17" y="2"/>
                    <a:pt x="0" y="2"/>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217" name="Freeform 70"/>
            <p:cNvSpPr>
              <a:spLocks/>
            </p:cNvSpPr>
            <p:nvPr/>
          </p:nvSpPr>
          <p:spPr bwMode="invGray">
            <a:xfrm>
              <a:off x="10679113" y="1525554"/>
              <a:ext cx="103187" cy="9847"/>
            </a:xfrm>
            <a:custGeom>
              <a:avLst/>
              <a:gdLst>
                <a:gd name="T0" fmla="*/ 77 w 109"/>
                <a:gd name="T1" fmla="*/ 9 h 12"/>
                <a:gd name="T2" fmla="*/ 77 w 109"/>
                <a:gd name="T3" fmla="*/ 9 h 12"/>
                <a:gd name="T4" fmla="*/ 94 w 109"/>
                <a:gd name="T5" fmla="*/ 6 h 12"/>
                <a:gd name="T6" fmla="*/ 77 w 109"/>
                <a:gd name="T7" fmla="*/ 9 h 12"/>
              </a:gdLst>
              <a:ahLst/>
              <a:cxnLst>
                <a:cxn ang="0">
                  <a:pos x="T0" y="T1"/>
                </a:cxn>
                <a:cxn ang="0">
                  <a:pos x="T2" y="T3"/>
                </a:cxn>
                <a:cxn ang="0">
                  <a:pos x="T4" y="T5"/>
                </a:cxn>
                <a:cxn ang="0">
                  <a:pos x="T6" y="T7"/>
                </a:cxn>
              </a:cxnLst>
              <a:rect l="0" t="0" r="r" b="b"/>
              <a:pathLst>
                <a:path w="109" h="12">
                  <a:moveTo>
                    <a:pt x="77" y="9"/>
                  </a:moveTo>
                  <a:lnTo>
                    <a:pt x="77" y="9"/>
                  </a:lnTo>
                  <a:cubicBezTo>
                    <a:pt x="91" y="10"/>
                    <a:pt x="86" y="4"/>
                    <a:pt x="94" y="6"/>
                  </a:cubicBezTo>
                  <a:cubicBezTo>
                    <a:pt x="109" y="0"/>
                    <a:pt x="0" y="12"/>
                    <a:pt x="77" y="9"/>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218" name="Freeform 71"/>
            <p:cNvSpPr>
              <a:spLocks/>
            </p:cNvSpPr>
            <p:nvPr/>
          </p:nvSpPr>
          <p:spPr bwMode="invGray">
            <a:xfrm>
              <a:off x="11039475" y="1550172"/>
              <a:ext cx="26987" cy="4924"/>
            </a:xfrm>
            <a:custGeom>
              <a:avLst/>
              <a:gdLst>
                <a:gd name="T0" fmla="*/ 27 w 27"/>
                <a:gd name="T1" fmla="*/ 5 h 5"/>
                <a:gd name="T2" fmla="*/ 27 w 27"/>
                <a:gd name="T3" fmla="*/ 5 h 5"/>
                <a:gd name="T4" fmla="*/ 16 w 27"/>
                <a:gd name="T5" fmla="*/ 0 h 5"/>
                <a:gd name="T6" fmla="*/ 0 w 27"/>
                <a:gd name="T7" fmla="*/ 4 h 5"/>
                <a:gd name="T8" fmla="*/ 27 w 27"/>
                <a:gd name="T9" fmla="*/ 5 h 5"/>
              </a:gdLst>
              <a:ahLst/>
              <a:cxnLst>
                <a:cxn ang="0">
                  <a:pos x="T0" y="T1"/>
                </a:cxn>
                <a:cxn ang="0">
                  <a:pos x="T2" y="T3"/>
                </a:cxn>
                <a:cxn ang="0">
                  <a:pos x="T4" y="T5"/>
                </a:cxn>
                <a:cxn ang="0">
                  <a:pos x="T6" y="T7"/>
                </a:cxn>
                <a:cxn ang="0">
                  <a:pos x="T8" y="T9"/>
                </a:cxn>
              </a:cxnLst>
              <a:rect l="0" t="0" r="r" b="b"/>
              <a:pathLst>
                <a:path w="27" h="5">
                  <a:moveTo>
                    <a:pt x="27" y="5"/>
                  </a:moveTo>
                  <a:lnTo>
                    <a:pt x="27" y="5"/>
                  </a:lnTo>
                  <a:lnTo>
                    <a:pt x="16" y="0"/>
                  </a:lnTo>
                  <a:lnTo>
                    <a:pt x="0" y="4"/>
                  </a:lnTo>
                  <a:lnTo>
                    <a:pt x="27" y="5"/>
                  </a:ln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219" name="Freeform 72"/>
            <p:cNvSpPr>
              <a:spLocks/>
            </p:cNvSpPr>
            <p:nvPr/>
          </p:nvSpPr>
          <p:spPr bwMode="invGray">
            <a:xfrm>
              <a:off x="10841038" y="1548941"/>
              <a:ext cx="58737" cy="2462"/>
            </a:xfrm>
            <a:custGeom>
              <a:avLst/>
              <a:gdLst>
                <a:gd name="T0" fmla="*/ 1 w 61"/>
                <a:gd name="T1" fmla="*/ 2 h 3"/>
                <a:gd name="T2" fmla="*/ 1 w 61"/>
                <a:gd name="T3" fmla="*/ 2 h 3"/>
                <a:gd name="T4" fmla="*/ 49 w 61"/>
                <a:gd name="T5" fmla="*/ 3 h 3"/>
                <a:gd name="T6" fmla="*/ 61 w 61"/>
                <a:gd name="T7" fmla="*/ 2 h 3"/>
                <a:gd name="T8" fmla="*/ 1 w 61"/>
                <a:gd name="T9" fmla="*/ 2 h 3"/>
              </a:gdLst>
              <a:ahLst/>
              <a:cxnLst>
                <a:cxn ang="0">
                  <a:pos x="T0" y="T1"/>
                </a:cxn>
                <a:cxn ang="0">
                  <a:pos x="T2" y="T3"/>
                </a:cxn>
                <a:cxn ang="0">
                  <a:pos x="T4" y="T5"/>
                </a:cxn>
                <a:cxn ang="0">
                  <a:pos x="T6" y="T7"/>
                </a:cxn>
                <a:cxn ang="0">
                  <a:pos x="T8" y="T9"/>
                </a:cxn>
              </a:cxnLst>
              <a:rect l="0" t="0" r="r" b="b"/>
              <a:pathLst>
                <a:path w="61" h="3">
                  <a:moveTo>
                    <a:pt x="1" y="2"/>
                  </a:moveTo>
                  <a:lnTo>
                    <a:pt x="1" y="2"/>
                  </a:lnTo>
                  <a:lnTo>
                    <a:pt x="49" y="3"/>
                  </a:lnTo>
                  <a:cubicBezTo>
                    <a:pt x="48" y="2"/>
                    <a:pt x="54" y="2"/>
                    <a:pt x="61" y="2"/>
                  </a:cubicBezTo>
                  <a:cubicBezTo>
                    <a:pt x="32" y="1"/>
                    <a:pt x="0" y="0"/>
                    <a:pt x="1" y="2"/>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220" name="Freeform 73"/>
            <p:cNvSpPr>
              <a:spLocks/>
            </p:cNvSpPr>
            <p:nvPr/>
          </p:nvSpPr>
          <p:spPr bwMode="invGray">
            <a:xfrm>
              <a:off x="10899775" y="1550172"/>
              <a:ext cx="36512" cy="1231"/>
            </a:xfrm>
            <a:custGeom>
              <a:avLst/>
              <a:gdLst>
                <a:gd name="T0" fmla="*/ 0 w 38"/>
                <a:gd name="T1" fmla="*/ 1 h 1"/>
                <a:gd name="T2" fmla="*/ 0 w 38"/>
                <a:gd name="T3" fmla="*/ 1 h 1"/>
                <a:gd name="T4" fmla="*/ 38 w 38"/>
                <a:gd name="T5" fmla="*/ 0 h 1"/>
                <a:gd name="T6" fmla="*/ 0 w 38"/>
                <a:gd name="T7" fmla="*/ 1 h 1"/>
              </a:gdLst>
              <a:ahLst/>
              <a:cxnLst>
                <a:cxn ang="0">
                  <a:pos x="T0" y="T1"/>
                </a:cxn>
                <a:cxn ang="0">
                  <a:pos x="T2" y="T3"/>
                </a:cxn>
                <a:cxn ang="0">
                  <a:pos x="T4" y="T5"/>
                </a:cxn>
                <a:cxn ang="0">
                  <a:pos x="T6" y="T7"/>
                </a:cxn>
              </a:cxnLst>
              <a:rect l="0" t="0" r="r" b="b"/>
              <a:pathLst>
                <a:path w="38" h="1">
                  <a:moveTo>
                    <a:pt x="0" y="1"/>
                  </a:moveTo>
                  <a:lnTo>
                    <a:pt x="0" y="1"/>
                  </a:lnTo>
                  <a:cubicBezTo>
                    <a:pt x="15" y="1"/>
                    <a:pt x="30" y="1"/>
                    <a:pt x="38" y="0"/>
                  </a:cubicBezTo>
                  <a:cubicBezTo>
                    <a:pt x="30" y="0"/>
                    <a:pt x="12" y="0"/>
                    <a:pt x="0" y="1"/>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221" name="Freeform 74"/>
            <p:cNvSpPr>
              <a:spLocks/>
            </p:cNvSpPr>
            <p:nvPr/>
          </p:nvSpPr>
          <p:spPr bwMode="invGray">
            <a:xfrm>
              <a:off x="10958513" y="1555096"/>
              <a:ext cx="46037" cy="0"/>
            </a:xfrm>
            <a:custGeom>
              <a:avLst/>
              <a:gdLst>
                <a:gd name="T0" fmla="*/ 47 w 47"/>
                <a:gd name="T1" fmla="*/ 1 h 1"/>
                <a:gd name="T2" fmla="*/ 47 w 47"/>
                <a:gd name="T3" fmla="*/ 1 h 1"/>
                <a:gd name="T4" fmla="*/ 33 w 47"/>
                <a:gd name="T5" fmla="*/ 0 h 1"/>
                <a:gd name="T6" fmla="*/ 0 w 47"/>
                <a:gd name="T7" fmla="*/ 0 h 1"/>
                <a:gd name="T8" fmla="*/ 47 w 47"/>
                <a:gd name="T9" fmla="*/ 1 h 1"/>
              </a:gdLst>
              <a:ahLst/>
              <a:cxnLst>
                <a:cxn ang="0">
                  <a:pos x="T0" y="T1"/>
                </a:cxn>
                <a:cxn ang="0">
                  <a:pos x="T2" y="T3"/>
                </a:cxn>
                <a:cxn ang="0">
                  <a:pos x="T4" y="T5"/>
                </a:cxn>
                <a:cxn ang="0">
                  <a:pos x="T6" y="T7"/>
                </a:cxn>
                <a:cxn ang="0">
                  <a:pos x="T8" y="T9"/>
                </a:cxn>
              </a:cxnLst>
              <a:rect l="0" t="0" r="r" b="b"/>
              <a:pathLst>
                <a:path w="47" h="1">
                  <a:moveTo>
                    <a:pt x="47" y="1"/>
                  </a:moveTo>
                  <a:lnTo>
                    <a:pt x="47" y="1"/>
                  </a:lnTo>
                  <a:lnTo>
                    <a:pt x="33" y="0"/>
                  </a:lnTo>
                  <a:lnTo>
                    <a:pt x="0" y="0"/>
                  </a:lnTo>
                  <a:lnTo>
                    <a:pt x="47" y="1"/>
                  </a:ln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222" name="Freeform 75"/>
            <p:cNvSpPr>
              <a:spLocks/>
            </p:cNvSpPr>
            <p:nvPr/>
          </p:nvSpPr>
          <p:spPr bwMode="invGray">
            <a:xfrm>
              <a:off x="10304463" y="1548941"/>
              <a:ext cx="61912" cy="3693"/>
            </a:xfrm>
            <a:custGeom>
              <a:avLst/>
              <a:gdLst>
                <a:gd name="T0" fmla="*/ 57 w 65"/>
                <a:gd name="T1" fmla="*/ 0 h 4"/>
                <a:gd name="T2" fmla="*/ 57 w 65"/>
                <a:gd name="T3" fmla="*/ 0 h 4"/>
                <a:gd name="T4" fmla="*/ 5 w 65"/>
                <a:gd name="T5" fmla="*/ 1 h 4"/>
                <a:gd name="T6" fmla="*/ 33 w 65"/>
                <a:gd name="T7" fmla="*/ 4 h 4"/>
                <a:gd name="T8" fmla="*/ 57 w 65"/>
                <a:gd name="T9" fmla="*/ 0 h 4"/>
              </a:gdLst>
              <a:ahLst/>
              <a:cxnLst>
                <a:cxn ang="0">
                  <a:pos x="T0" y="T1"/>
                </a:cxn>
                <a:cxn ang="0">
                  <a:pos x="T2" y="T3"/>
                </a:cxn>
                <a:cxn ang="0">
                  <a:pos x="T4" y="T5"/>
                </a:cxn>
                <a:cxn ang="0">
                  <a:pos x="T6" y="T7"/>
                </a:cxn>
                <a:cxn ang="0">
                  <a:pos x="T8" y="T9"/>
                </a:cxn>
              </a:cxnLst>
              <a:rect l="0" t="0" r="r" b="b"/>
              <a:pathLst>
                <a:path w="65" h="4">
                  <a:moveTo>
                    <a:pt x="57" y="0"/>
                  </a:moveTo>
                  <a:lnTo>
                    <a:pt x="57" y="0"/>
                  </a:lnTo>
                  <a:lnTo>
                    <a:pt x="5" y="1"/>
                  </a:lnTo>
                  <a:cubicBezTo>
                    <a:pt x="0" y="3"/>
                    <a:pt x="14" y="4"/>
                    <a:pt x="33" y="4"/>
                  </a:cubicBezTo>
                  <a:cubicBezTo>
                    <a:pt x="45" y="2"/>
                    <a:pt x="65" y="2"/>
                    <a:pt x="57" y="0"/>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223" name="Freeform 76"/>
            <p:cNvSpPr>
              <a:spLocks/>
            </p:cNvSpPr>
            <p:nvPr/>
          </p:nvSpPr>
          <p:spPr bwMode="invGray">
            <a:xfrm>
              <a:off x="10483850" y="1557558"/>
              <a:ext cx="23812" cy="6155"/>
            </a:xfrm>
            <a:custGeom>
              <a:avLst/>
              <a:gdLst>
                <a:gd name="T0" fmla="*/ 25 w 25"/>
                <a:gd name="T1" fmla="*/ 4 h 7"/>
                <a:gd name="T2" fmla="*/ 25 w 25"/>
                <a:gd name="T3" fmla="*/ 4 h 7"/>
                <a:gd name="T4" fmla="*/ 2 w 25"/>
                <a:gd name="T5" fmla="*/ 0 h 7"/>
                <a:gd name="T6" fmla="*/ 0 w 25"/>
                <a:gd name="T7" fmla="*/ 7 h 7"/>
                <a:gd name="T8" fmla="*/ 25 w 25"/>
                <a:gd name="T9" fmla="*/ 4 h 7"/>
              </a:gdLst>
              <a:ahLst/>
              <a:cxnLst>
                <a:cxn ang="0">
                  <a:pos x="T0" y="T1"/>
                </a:cxn>
                <a:cxn ang="0">
                  <a:pos x="T2" y="T3"/>
                </a:cxn>
                <a:cxn ang="0">
                  <a:pos x="T4" y="T5"/>
                </a:cxn>
                <a:cxn ang="0">
                  <a:pos x="T6" y="T7"/>
                </a:cxn>
                <a:cxn ang="0">
                  <a:pos x="T8" y="T9"/>
                </a:cxn>
              </a:cxnLst>
              <a:rect l="0" t="0" r="r" b="b"/>
              <a:pathLst>
                <a:path w="25" h="7">
                  <a:moveTo>
                    <a:pt x="25" y="4"/>
                  </a:moveTo>
                  <a:lnTo>
                    <a:pt x="25" y="4"/>
                  </a:lnTo>
                  <a:cubicBezTo>
                    <a:pt x="11" y="3"/>
                    <a:pt x="10" y="2"/>
                    <a:pt x="2" y="0"/>
                  </a:cubicBezTo>
                  <a:lnTo>
                    <a:pt x="0" y="7"/>
                  </a:lnTo>
                  <a:lnTo>
                    <a:pt x="25" y="4"/>
                  </a:ln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224" name="Freeform 77"/>
            <p:cNvSpPr>
              <a:spLocks/>
            </p:cNvSpPr>
            <p:nvPr/>
          </p:nvSpPr>
          <p:spPr bwMode="invGray">
            <a:xfrm>
              <a:off x="10291763" y="1563712"/>
              <a:ext cx="117475" cy="2462"/>
            </a:xfrm>
            <a:custGeom>
              <a:avLst/>
              <a:gdLst>
                <a:gd name="T0" fmla="*/ 75 w 123"/>
                <a:gd name="T1" fmla="*/ 0 h 4"/>
                <a:gd name="T2" fmla="*/ 75 w 123"/>
                <a:gd name="T3" fmla="*/ 0 h 4"/>
                <a:gd name="T4" fmla="*/ 66 w 123"/>
                <a:gd name="T5" fmla="*/ 4 h 4"/>
                <a:gd name="T6" fmla="*/ 75 w 123"/>
                <a:gd name="T7" fmla="*/ 0 h 4"/>
              </a:gdLst>
              <a:ahLst/>
              <a:cxnLst>
                <a:cxn ang="0">
                  <a:pos x="T0" y="T1"/>
                </a:cxn>
                <a:cxn ang="0">
                  <a:pos x="T2" y="T3"/>
                </a:cxn>
                <a:cxn ang="0">
                  <a:pos x="T4" y="T5"/>
                </a:cxn>
                <a:cxn ang="0">
                  <a:pos x="T6" y="T7"/>
                </a:cxn>
              </a:cxnLst>
              <a:rect l="0" t="0" r="r" b="b"/>
              <a:pathLst>
                <a:path w="123" h="4">
                  <a:moveTo>
                    <a:pt x="75" y="0"/>
                  </a:moveTo>
                  <a:lnTo>
                    <a:pt x="75" y="0"/>
                  </a:lnTo>
                  <a:cubicBezTo>
                    <a:pt x="70" y="1"/>
                    <a:pt x="0" y="4"/>
                    <a:pt x="66" y="4"/>
                  </a:cubicBezTo>
                  <a:cubicBezTo>
                    <a:pt x="71" y="2"/>
                    <a:pt x="123" y="1"/>
                    <a:pt x="75" y="0"/>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225" name="Freeform 78"/>
            <p:cNvSpPr>
              <a:spLocks/>
            </p:cNvSpPr>
            <p:nvPr/>
          </p:nvSpPr>
          <p:spPr bwMode="invGray">
            <a:xfrm>
              <a:off x="9621838" y="1546479"/>
              <a:ext cx="11112" cy="8617"/>
            </a:xfrm>
            <a:custGeom>
              <a:avLst/>
              <a:gdLst>
                <a:gd name="T0" fmla="*/ 0 w 13"/>
                <a:gd name="T1" fmla="*/ 10 h 10"/>
                <a:gd name="T2" fmla="*/ 0 w 13"/>
                <a:gd name="T3" fmla="*/ 10 h 10"/>
                <a:gd name="T4" fmla="*/ 13 w 13"/>
                <a:gd name="T5" fmla="*/ 10 h 10"/>
                <a:gd name="T6" fmla="*/ 12 w 13"/>
                <a:gd name="T7" fmla="*/ 0 h 10"/>
                <a:gd name="T8" fmla="*/ 0 w 13"/>
                <a:gd name="T9" fmla="*/ 10 h 10"/>
              </a:gdLst>
              <a:ahLst/>
              <a:cxnLst>
                <a:cxn ang="0">
                  <a:pos x="T0" y="T1"/>
                </a:cxn>
                <a:cxn ang="0">
                  <a:pos x="T2" y="T3"/>
                </a:cxn>
                <a:cxn ang="0">
                  <a:pos x="T4" y="T5"/>
                </a:cxn>
                <a:cxn ang="0">
                  <a:pos x="T6" y="T7"/>
                </a:cxn>
                <a:cxn ang="0">
                  <a:pos x="T8" y="T9"/>
                </a:cxn>
              </a:cxnLst>
              <a:rect l="0" t="0" r="r" b="b"/>
              <a:pathLst>
                <a:path w="13" h="10">
                  <a:moveTo>
                    <a:pt x="0" y="10"/>
                  </a:moveTo>
                  <a:lnTo>
                    <a:pt x="0" y="10"/>
                  </a:lnTo>
                  <a:lnTo>
                    <a:pt x="13" y="10"/>
                  </a:lnTo>
                  <a:lnTo>
                    <a:pt x="12" y="0"/>
                  </a:lnTo>
                  <a:lnTo>
                    <a:pt x="0" y="10"/>
                  </a:ln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226" name="Freeform 79"/>
            <p:cNvSpPr>
              <a:spLocks/>
            </p:cNvSpPr>
            <p:nvPr/>
          </p:nvSpPr>
          <p:spPr bwMode="invGray">
            <a:xfrm>
              <a:off x="8951913" y="1568636"/>
              <a:ext cx="96837" cy="8617"/>
            </a:xfrm>
            <a:custGeom>
              <a:avLst/>
              <a:gdLst>
                <a:gd name="T0" fmla="*/ 16 w 101"/>
                <a:gd name="T1" fmla="*/ 8 h 10"/>
                <a:gd name="T2" fmla="*/ 16 w 101"/>
                <a:gd name="T3" fmla="*/ 8 h 10"/>
                <a:gd name="T4" fmla="*/ 86 w 101"/>
                <a:gd name="T5" fmla="*/ 4 h 10"/>
                <a:gd name="T6" fmla="*/ 56 w 101"/>
                <a:gd name="T7" fmla="*/ 0 h 10"/>
                <a:gd name="T8" fmla="*/ 16 w 101"/>
                <a:gd name="T9" fmla="*/ 8 h 10"/>
              </a:gdLst>
              <a:ahLst/>
              <a:cxnLst>
                <a:cxn ang="0">
                  <a:pos x="T0" y="T1"/>
                </a:cxn>
                <a:cxn ang="0">
                  <a:pos x="T2" y="T3"/>
                </a:cxn>
                <a:cxn ang="0">
                  <a:pos x="T4" y="T5"/>
                </a:cxn>
                <a:cxn ang="0">
                  <a:pos x="T6" y="T7"/>
                </a:cxn>
                <a:cxn ang="0">
                  <a:pos x="T8" y="T9"/>
                </a:cxn>
              </a:cxnLst>
              <a:rect l="0" t="0" r="r" b="b"/>
              <a:pathLst>
                <a:path w="101" h="10">
                  <a:moveTo>
                    <a:pt x="16" y="8"/>
                  </a:moveTo>
                  <a:lnTo>
                    <a:pt x="16" y="8"/>
                  </a:lnTo>
                  <a:cubicBezTo>
                    <a:pt x="78" y="10"/>
                    <a:pt x="31" y="1"/>
                    <a:pt x="86" y="4"/>
                  </a:cubicBezTo>
                  <a:cubicBezTo>
                    <a:pt x="101" y="2"/>
                    <a:pt x="41" y="2"/>
                    <a:pt x="56" y="0"/>
                  </a:cubicBezTo>
                  <a:cubicBezTo>
                    <a:pt x="19" y="2"/>
                    <a:pt x="0" y="1"/>
                    <a:pt x="16" y="8"/>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227" name="Freeform 80"/>
            <p:cNvSpPr>
              <a:spLocks/>
            </p:cNvSpPr>
            <p:nvPr/>
          </p:nvSpPr>
          <p:spPr bwMode="invGray">
            <a:xfrm>
              <a:off x="9005888" y="1566174"/>
              <a:ext cx="17462" cy="2462"/>
            </a:xfrm>
            <a:custGeom>
              <a:avLst/>
              <a:gdLst>
                <a:gd name="T0" fmla="*/ 0 w 19"/>
                <a:gd name="T1" fmla="*/ 2 h 2"/>
                <a:gd name="T2" fmla="*/ 0 w 19"/>
                <a:gd name="T3" fmla="*/ 2 h 2"/>
                <a:gd name="T4" fmla="*/ 19 w 19"/>
                <a:gd name="T5" fmla="*/ 0 h 2"/>
                <a:gd name="T6" fmla="*/ 0 w 19"/>
                <a:gd name="T7" fmla="*/ 2 h 2"/>
              </a:gdLst>
              <a:ahLst/>
              <a:cxnLst>
                <a:cxn ang="0">
                  <a:pos x="T0" y="T1"/>
                </a:cxn>
                <a:cxn ang="0">
                  <a:pos x="T2" y="T3"/>
                </a:cxn>
                <a:cxn ang="0">
                  <a:pos x="T4" y="T5"/>
                </a:cxn>
                <a:cxn ang="0">
                  <a:pos x="T6" y="T7"/>
                </a:cxn>
              </a:cxnLst>
              <a:rect l="0" t="0" r="r" b="b"/>
              <a:pathLst>
                <a:path w="19" h="2">
                  <a:moveTo>
                    <a:pt x="0" y="2"/>
                  </a:moveTo>
                  <a:lnTo>
                    <a:pt x="0" y="2"/>
                  </a:lnTo>
                  <a:lnTo>
                    <a:pt x="19" y="0"/>
                  </a:lnTo>
                  <a:cubicBezTo>
                    <a:pt x="8" y="1"/>
                    <a:pt x="3" y="1"/>
                    <a:pt x="0" y="2"/>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228" name="Freeform 81"/>
            <p:cNvSpPr>
              <a:spLocks/>
            </p:cNvSpPr>
            <p:nvPr/>
          </p:nvSpPr>
          <p:spPr bwMode="invGray">
            <a:xfrm>
              <a:off x="1587500" y="1516937"/>
              <a:ext cx="38100" cy="3693"/>
            </a:xfrm>
            <a:custGeom>
              <a:avLst/>
              <a:gdLst>
                <a:gd name="T0" fmla="*/ 39 w 39"/>
                <a:gd name="T1" fmla="*/ 2 h 4"/>
                <a:gd name="T2" fmla="*/ 39 w 39"/>
                <a:gd name="T3" fmla="*/ 2 h 4"/>
                <a:gd name="T4" fmla="*/ 0 w 39"/>
                <a:gd name="T5" fmla="*/ 0 h 4"/>
                <a:gd name="T6" fmla="*/ 25 w 39"/>
                <a:gd name="T7" fmla="*/ 4 h 4"/>
                <a:gd name="T8" fmla="*/ 39 w 39"/>
                <a:gd name="T9" fmla="*/ 2 h 4"/>
              </a:gdLst>
              <a:ahLst/>
              <a:cxnLst>
                <a:cxn ang="0">
                  <a:pos x="T0" y="T1"/>
                </a:cxn>
                <a:cxn ang="0">
                  <a:pos x="T2" y="T3"/>
                </a:cxn>
                <a:cxn ang="0">
                  <a:pos x="T4" y="T5"/>
                </a:cxn>
                <a:cxn ang="0">
                  <a:pos x="T6" y="T7"/>
                </a:cxn>
                <a:cxn ang="0">
                  <a:pos x="T8" y="T9"/>
                </a:cxn>
              </a:cxnLst>
              <a:rect l="0" t="0" r="r" b="b"/>
              <a:pathLst>
                <a:path w="39" h="4">
                  <a:moveTo>
                    <a:pt x="39" y="2"/>
                  </a:moveTo>
                  <a:lnTo>
                    <a:pt x="39" y="2"/>
                  </a:lnTo>
                  <a:lnTo>
                    <a:pt x="0" y="0"/>
                  </a:lnTo>
                  <a:lnTo>
                    <a:pt x="25" y="4"/>
                  </a:lnTo>
                  <a:lnTo>
                    <a:pt x="39" y="2"/>
                  </a:ln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229" name="Freeform 82"/>
            <p:cNvSpPr>
              <a:spLocks/>
            </p:cNvSpPr>
            <p:nvPr/>
          </p:nvSpPr>
          <p:spPr bwMode="invGray">
            <a:xfrm>
              <a:off x="1522413" y="1519399"/>
              <a:ext cx="30162" cy="4924"/>
            </a:xfrm>
            <a:custGeom>
              <a:avLst/>
              <a:gdLst>
                <a:gd name="T0" fmla="*/ 32 w 32"/>
                <a:gd name="T1" fmla="*/ 6 h 6"/>
                <a:gd name="T2" fmla="*/ 32 w 32"/>
                <a:gd name="T3" fmla="*/ 6 h 6"/>
                <a:gd name="T4" fmla="*/ 23 w 32"/>
                <a:gd name="T5" fmla="*/ 0 h 6"/>
                <a:gd name="T6" fmla="*/ 0 w 32"/>
                <a:gd name="T7" fmla="*/ 5 h 6"/>
                <a:gd name="T8" fmla="*/ 32 w 32"/>
                <a:gd name="T9" fmla="*/ 6 h 6"/>
              </a:gdLst>
              <a:ahLst/>
              <a:cxnLst>
                <a:cxn ang="0">
                  <a:pos x="T0" y="T1"/>
                </a:cxn>
                <a:cxn ang="0">
                  <a:pos x="T2" y="T3"/>
                </a:cxn>
                <a:cxn ang="0">
                  <a:pos x="T4" y="T5"/>
                </a:cxn>
                <a:cxn ang="0">
                  <a:pos x="T6" y="T7"/>
                </a:cxn>
                <a:cxn ang="0">
                  <a:pos x="T8" y="T9"/>
                </a:cxn>
              </a:cxnLst>
              <a:rect l="0" t="0" r="r" b="b"/>
              <a:pathLst>
                <a:path w="32" h="6">
                  <a:moveTo>
                    <a:pt x="32" y="6"/>
                  </a:moveTo>
                  <a:lnTo>
                    <a:pt x="32" y="6"/>
                  </a:lnTo>
                  <a:lnTo>
                    <a:pt x="23" y="0"/>
                  </a:lnTo>
                  <a:lnTo>
                    <a:pt x="0" y="5"/>
                  </a:lnTo>
                  <a:cubicBezTo>
                    <a:pt x="8" y="5"/>
                    <a:pt x="26" y="5"/>
                    <a:pt x="32" y="6"/>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230" name="Freeform 83"/>
            <p:cNvSpPr>
              <a:spLocks/>
            </p:cNvSpPr>
            <p:nvPr/>
          </p:nvSpPr>
          <p:spPr bwMode="invGray">
            <a:xfrm>
              <a:off x="6650038" y="1573559"/>
              <a:ext cx="33337" cy="3693"/>
            </a:xfrm>
            <a:custGeom>
              <a:avLst/>
              <a:gdLst>
                <a:gd name="T0" fmla="*/ 31 w 34"/>
                <a:gd name="T1" fmla="*/ 4 h 4"/>
                <a:gd name="T2" fmla="*/ 31 w 34"/>
                <a:gd name="T3" fmla="*/ 4 h 4"/>
                <a:gd name="T4" fmla="*/ 34 w 34"/>
                <a:gd name="T5" fmla="*/ 2 h 4"/>
                <a:gd name="T6" fmla="*/ 0 w 34"/>
                <a:gd name="T7" fmla="*/ 0 h 4"/>
                <a:gd name="T8" fmla="*/ 31 w 34"/>
                <a:gd name="T9" fmla="*/ 4 h 4"/>
              </a:gdLst>
              <a:ahLst/>
              <a:cxnLst>
                <a:cxn ang="0">
                  <a:pos x="T0" y="T1"/>
                </a:cxn>
                <a:cxn ang="0">
                  <a:pos x="T2" y="T3"/>
                </a:cxn>
                <a:cxn ang="0">
                  <a:pos x="T4" y="T5"/>
                </a:cxn>
                <a:cxn ang="0">
                  <a:pos x="T6" y="T7"/>
                </a:cxn>
                <a:cxn ang="0">
                  <a:pos x="T8" y="T9"/>
                </a:cxn>
              </a:cxnLst>
              <a:rect l="0" t="0" r="r" b="b"/>
              <a:pathLst>
                <a:path w="34" h="4">
                  <a:moveTo>
                    <a:pt x="31" y="4"/>
                  </a:moveTo>
                  <a:lnTo>
                    <a:pt x="31" y="4"/>
                  </a:lnTo>
                  <a:lnTo>
                    <a:pt x="34" y="2"/>
                  </a:lnTo>
                  <a:cubicBezTo>
                    <a:pt x="28" y="1"/>
                    <a:pt x="18" y="1"/>
                    <a:pt x="0" y="0"/>
                  </a:cubicBezTo>
                  <a:lnTo>
                    <a:pt x="31" y="4"/>
                  </a:ln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231" name="Freeform 84"/>
            <p:cNvSpPr>
              <a:spLocks/>
            </p:cNvSpPr>
            <p:nvPr/>
          </p:nvSpPr>
          <p:spPr bwMode="invGray">
            <a:xfrm>
              <a:off x="6162675" y="1566174"/>
              <a:ext cx="15875" cy="4924"/>
            </a:xfrm>
            <a:custGeom>
              <a:avLst/>
              <a:gdLst>
                <a:gd name="T0" fmla="*/ 8 w 17"/>
                <a:gd name="T1" fmla="*/ 6 h 6"/>
                <a:gd name="T2" fmla="*/ 8 w 17"/>
                <a:gd name="T3" fmla="*/ 6 h 6"/>
                <a:gd name="T4" fmla="*/ 17 w 17"/>
                <a:gd name="T5" fmla="*/ 6 h 6"/>
                <a:gd name="T6" fmla="*/ 0 w 17"/>
                <a:gd name="T7" fmla="*/ 0 h 6"/>
                <a:gd name="T8" fmla="*/ 8 w 17"/>
                <a:gd name="T9" fmla="*/ 6 h 6"/>
              </a:gdLst>
              <a:ahLst/>
              <a:cxnLst>
                <a:cxn ang="0">
                  <a:pos x="T0" y="T1"/>
                </a:cxn>
                <a:cxn ang="0">
                  <a:pos x="T2" y="T3"/>
                </a:cxn>
                <a:cxn ang="0">
                  <a:pos x="T4" y="T5"/>
                </a:cxn>
                <a:cxn ang="0">
                  <a:pos x="T6" y="T7"/>
                </a:cxn>
                <a:cxn ang="0">
                  <a:pos x="T8" y="T9"/>
                </a:cxn>
              </a:cxnLst>
              <a:rect l="0" t="0" r="r" b="b"/>
              <a:pathLst>
                <a:path w="17" h="6">
                  <a:moveTo>
                    <a:pt x="8" y="6"/>
                  </a:moveTo>
                  <a:lnTo>
                    <a:pt x="8" y="6"/>
                  </a:lnTo>
                  <a:lnTo>
                    <a:pt x="17" y="6"/>
                  </a:lnTo>
                  <a:lnTo>
                    <a:pt x="0" y="0"/>
                  </a:lnTo>
                  <a:lnTo>
                    <a:pt x="8" y="6"/>
                  </a:ln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232" name="Freeform 85"/>
            <p:cNvSpPr>
              <a:spLocks/>
            </p:cNvSpPr>
            <p:nvPr/>
          </p:nvSpPr>
          <p:spPr bwMode="invGray">
            <a:xfrm>
              <a:off x="5738813" y="1571097"/>
              <a:ext cx="60325" cy="6155"/>
            </a:xfrm>
            <a:custGeom>
              <a:avLst/>
              <a:gdLst>
                <a:gd name="T0" fmla="*/ 5 w 63"/>
                <a:gd name="T1" fmla="*/ 7 h 8"/>
                <a:gd name="T2" fmla="*/ 5 w 63"/>
                <a:gd name="T3" fmla="*/ 7 h 8"/>
                <a:gd name="T4" fmla="*/ 63 w 63"/>
                <a:gd name="T5" fmla="*/ 7 h 8"/>
                <a:gd name="T6" fmla="*/ 5 w 63"/>
                <a:gd name="T7" fmla="*/ 7 h 8"/>
              </a:gdLst>
              <a:ahLst/>
              <a:cxnLst>
                <a:cxn ang="0">
                  <a:pos x="T0" y="T1"/>
                </a:cxn>
                <a:cxn ang="0">
                  <a:pos x="T2" y="T3"/>
                </a:cxn>
                <a:cxn ang="0">
                  <a:pos x="T4" y="T5"/>
                </a:cxn>
                <a:cxn ang="0">
                  <a:pos x="T6" y="T7"/>
                </a:cxn>
              </a:cxnLst>
              <a:rect l="0" t="0" r="r" b="b"/>
              <a:pathLst>
                <a:path w="63" h="8">
                  <a:moveTo>
                    <a:pt x="5" y="7"/>
                  </a:moveTo>
                  <a:lnTo>
                    <a:pt x="5" y="7"/>
                  </a:lnTo>
                  <a:cubicBezTo>
                    <a:pt x="23" y="8"/>
                    <a:pt x="45" y="6"/>
                    <a:pt x="63" y="7"/>
                  </a:cubicBezTo>
                  <a:cubicBezTo>
                    <a:pt x="23" y="8"/>
                    <a:pt x="0" y="0"/>
                    <a:pt x="5" y="7"/>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grpSp>
      <p:sp>
        <p:nvSpPr>
          <p:cNvPr id="2" name="Title 1"/>
          <p:cNvSpPr>
            <a:spLocks noGrp="1"/>
          </p:cNvSpPr>
          <p:nvPr>
            <p:ph type="title"/>
          </p:nvPr>
        </p:nvSpPr>
        <p:spPr>
          <a:xfrm>
            <a:off x="1522414" y="274638"/>
            <a:ext cx="9143998" cy="1020762"/>
          </a:xfrm>
        </p:spPr>
        <p:txBody>
          <a:bodyPr/>
          <a:lstStyle/>
          <a:p>
            <a:r>
              <a:rPr lang="en-US"/>
              <a:t>Click to edit Master title style</a:t>
            </a:r>
            <a:endParaRPr/>
          </a:p>
        </p:txBody>
      </p:sp>
      <p:sp>
        <p:nvSpPr>
          <p:cNvPr id="3" name="Content Placeholder 2"/>
          <p:cNvSpPr>
            <a:spLocks noGrp="1"/>
          </p:cNvSpPr>
          <p:nvPr>
            <p:ph sz="half" idx="1"/>
          </p:nvPr>
        </p:nvSpPr>
        <p:spPr>
          <a:xfrm>
            <a:off x="1522413" y="1905000"/>
            <a:ext cx="4419599" cy="4267200"/>
          </a:xfrm>
        </p:spPr>
        <p:txBody>
          <a:bodyPr>
            <a:normAutofit/>
          </a:bodyPr>
          <a:lstStyle>
            <a:lvl1pPr>
              <a:defRPr sz="2400"/>
            </a:lvl1pPr>
            <a:lvl2pPr>
              <a:defRPr sz="2000"/>
            </a:lvl2pPr>
            <a:lvl3pPr>
              <a:defRPr sz="1800"/>
            </a:lvl3pPr>
            <a:lvl4pPr>
              <a:defRPr sz="1600"/>
            </a:lvl4pPr>
            <a:lvl5pPr>
              <a:defRPr sz="1600"/>
            </a:lvl5pPr>
            <a:lvl6pPr marL="1956816">
              <a:defRPr sz="1600"/>
            </a:lvl6pPr>
            <a:lvl7pPr marL="1956816">
              <a:defRPr sz="1600" baseline="0"/>
            </a:lvl7pPr>
            <a:lvl8pPr marL="1956816">
              <a:defRPr sz="1600" baseline="0"/>
            </a:lvl8pPr>
            <a:lvl9pPr marL="1956816">
              <a:defRPr sz="1600" baseline="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a:p>
        </p:txBody>
      </p:sp>
      <p:sp>
        <p:nvSpPr>
          <p:cNvPr id="4" name="Content Placeholder 3"/>
          <p:cNvSpPr>
            <a:spLocks noGrp="1"/>
          </p:cNvSpPr>
          <p:nvPr>
            <p:ph sz="half" idx="2"/>
          </p:nvPr>
        </p:nvSpPr>
        <p:spPr>
          <a:xfrm>
            <a:off x="6246815" y="1905000"/>
            <a:ext cx="4419598" cy="4267200"/>
          </a:xfrm>
        </p:spPr>
        <p:txBody>
          <a:bodyPr>
            <a:normAutofit/>
          </a:bodyPr>
          <a:lstStyle>
            <a:lvl1pPr>
              <a:defRPr sz="2400"/>
            </a:lvl1pPr>
            <a:lvl2pPr>
              <a:defRPr sz="2000"/>
            </a:lvl2pPr>
            <a:lvl3pPr>
              <a:defRPr sz="1800"/>
            </a:lvl3pPr>
            <a:lvl4pPr>
              <a:defRPr sz="1600"/>
            </a:lvl4pPr>
            <a:lvl5pPr>
              <a:defRPr sz="1600"/>
            </a:lvl5pPr>
            <a:lvl6pPr marL="1956816">
              <a:defRPr sz="1600"/>
            </a:lvl6pPr>
            <a:lvl7pPr marL="1956816">
              <a:defRPr sz="1600"/>
            </a:lvl7pPr>
            <a:lvl8pPr marL="1956816">
              <a:defRPr sz="1600" baseline="0"/>
            </a:lvl8pPr>
            <a:lvl9pPr marL="1956816">
              <a:defRPr sz="1600" baseline="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a:p>
        </p:txBody>
      </p:sp>
      <p:sp>
        <p:nvSpPr>
          <p:cNvPr id="5" name="Date Placeholder 4"/>
          <p:cNvSpPr>
            <a:spLocks noGrp="1"/>
          </p:cNvSpPr>
          <p:nvPr>
            <p:ph type="dt" sz="half" idx="10"/>
          </p:nvPr>
        </p:nvSpPr>
        <p:spPr/>
        <p:txBody>
          <a:bodyPr/>
          <a:lstStyle/>
          <a:p>
            <a:fld id="{9AFE8FB1-0A7A-443E-AAF7-31D4FA1AA312}" type="datetimeFigureOut">
              <a:rPr lang="en-US" smtClean="0"/>
              <a:t>12/6/2024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25BA54BD-C84D-46CE-8B72-31BFB26ABA43}" type="slidenum">
              <a:rPr lang="en-US" smtClean="0"/>
              <a:t>‹#›</a:t>
            </a:fld>
            <a:endParaRPr lang="en-US"/>
          </a:p>
        </p:txBody>
      </p:sp>
    </p:spTree>
    <p:extLst>
      <p:ext uri="{BB962C8B-B14F-4D97-AF65-F5344CB8AC3E}">
        <p14:creationId xmlns:p14="http://schemas.microsoft.com/office/powerpoint/2010/main" val="186826551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grpSp>
        <p:nvGrpSpPr>
          <p:cNvPr id="160" name="line"/>
          <p:cNvGrpSpPr/>
          <p:nvPr/>
        </p:nvGrpSpPr>
        <p:grpSpPr bwMode="invGray">
          <a:xfrm>
            <a:off x="1522413" y="1514475"/>
            <a:ext cx="10569575" cy="64008"/>
            <a:chOff x="1522413" y="1514475"/>
            <a:chExt cx="10569575" cy="64008"/>
          </a:xfrm>
        </p:grpSpPr>
        <p:sp>
          <p:nvSpPr>
            <p:cNvPr id="161" name="Freeform 160"/>
            <p:cNvSpPr>
              <a:spLocks/>
            </p:cNvSpPr>
            <p:nvPr/>
          </p:nvSpPr>
          <p:spPr bwMode="invGray">
            <a:xfrm>
              <a:off x="12028488" y="1525554"/>
              <a:ext cx="63500" cy="4924"/>
            </a:xfrm>
            <a:custGeom>
              <a:avLst/>
              <a:gdLst>
                <a:gd name="T0" fmla="*/ 30 w 67"/>
                <a:gd name="T1" fmla="*/ 6 h 6"/>
                <a:gd name="T2" fmla="*/ 30 w 67"/>
                <a:gd name="T3" fmla="*/ 6 h 6"/>
                <a:gd name="T4" fmla="*/ 67 w 67"/>
                <a:gd name="T5" fmla="*/ 3 h 6"/>
                <a:gd name="T6" fmla="*/ 39 w 67"/>
                <a:gd name="T7" fmla="*/ 0 h 6"/>
                <a:gd name="T8" fmla="*/ 30 w 67"/>
                <a:gd name="T9" fmla="*/ 6 h 6"/>
              </a:gdLst>
              <a:ahLst/>
              <a:cxnLst>
                <a:cxn ang="0">
                  <a:pos x="T0" y="T1"/>
                </a:cxn>
                <a:cxn ang="0">
                  <a:pos x="T2" y="T3"/>
                </a:cxn>
                <a:cxn ang="0">
                  <a:pos x="T4" y="T5"/>
                </a:cxn>
                <a:cxn ang="0">
                  <a:pos x="T6" y="T7"/>
                </a:cxn>
                <a:cxn ang="0">
                  <a:pos x="T8" y="T9"/>
                </a:cxn>
              </a:cxnLst>
              <a:rect l="0" t="0" r="r" b="b"/>
              <a:pathLst>
                <a:path w="67" h="6">
                  <a:moveTo>
                    <a:pt x="30" y="6"/>
                  </a:moveTo>
                  <a:lnTo>
                    <a:pt x="30" y="6"/>
                  </a:lnTo>
                  <a:lnTo>
                    <a:pt x="67" y="3"/>
                  </a:lnTo>
                  <a:cubicBezTo>
                    <a:pt x="60" y="2"/>
                    <a:pt x="26" y="1"/>
                    <a:pt x="39" y="0"/>
                  </a:cubicBezTo>
                  <a:cubicBezTo>
                    <a:pt x="0" y="1"/>
                    <a:pt x="8" y="3"/>
                    <a:pt x="30" y="6"/>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162" name="Freeform 161"/>
            <p:cNvSpPr>
              <a:spLocks/>
            </p:cNvSpPr>
            <p:nvPr/>
          </p:nvSpPr>
          <p:spPr bwMode="invGray">
            <a:xfrm>
              <a:off x="12022138" y="1532939"/>
              <a:ext cx="19050" cy="1231"/>
            </a:xfrm>
            <a:custGeom>
              <a:avLst/>
              <a:gdLst>
                <a:gd name="T0" fmla="*/ 0 w 20"/>
                <a:gd name="T1" fmla="*/ 2 h 2"/>
                <a:gd name="T2" fmla="*/ 0 w 20"/>
                <a:gd name="T3" fmla="*/ 2 h 2"/>
                <a:gd name="T4" fmla="*/ 20 w 20"/>
                <a:gd name="T5" fmla="*/ 1 h 2"/>
                <a:gd name="T6" fmla="*/ 0 w 20"/>
                <a:gd name="T7" fmla="*/ 2 h 2"/>
              </a:gdLst>
              <a:ahLst/>
              <a:cxnLst>
                <a:cxn ang="0">
                  <a:pos x="T0" y="T1"/>
                </a:cxn>
                <a:cxn ang="0">
                  <a:pos x="T2" y="T3"/>
                </a:cxn>
                <a:cxn ang="0">
                  <a:pos x="T4" y="T5"/>
                </a:cxn>
                <a:cxn ang="0">
                  <a:pos x="T6" y="T7"/>
                </a:cxn>
              </a:cxnLst>
              <a:rect l="0" t="0" r="r" b="b"/>
              <a:pathLst>
                <a:path w="20" h="2">
                  <a:moveTo>
                    <a:pt x="0" y="2"/>
                  </a:moveTo>
                  <a:lnTo>
                    <a:pt x="0" y="2"/>
                  </a:lnTo>
                  <a:lnTo>
                    <a:pt x="20" y="1"/>
                  </a:lnTo>
                  <a:cubicBezTo>
                    <a:pt x="16" y="0"/>
                    <a:pt x="11" y="0"/>
                    <a:pt x="0" y="2"/>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163" name="Freeform 162"/>
            <p:cNvSpPr>
              <a:spLocks/>
            </p:cNvSpPr>
            <p:nvPr/>
          </p:nvSpPr>
          <p:spPr bwMode="invGray">
            <a:xfrm>
              <a:off x="12041188" y="1531708"/>
              <a:ext cx="39687" cy="6155"/>
            </a:xfrm>
            <a:custGeom>
              <a:avLst/>
              <a:gdLst>
                <a:gd name="T0" fmla="*/ 41 w 41"/>
                <a:gd name="T1" fmla="*/ 0 h 6"/>
                <a:gd name="T2" fmla="*/ 41 w 41"/>
                <a:gd name="T3" fmla="*/ 0 h 6"/>
                <a:gd name="T4" fmla="*/ 0 w 41"/>
                <a:gd name="T5" fmla="*/ 2 h 6"/>
                <a:gd name="T6" fmla="*/ 19 w 41"/>
                <a:gd name="T7" fmla="*/ 1 h 6"/>
                <a:gd name="T8" fmla="*/ 41 w 41"/>
                <a:gd name="T9" fmla="*/ 0 h 6"/>
              </a:gdLst>
              <a:ahLst/>
              <a:cxnLst>
                <a:cxn ang="0">
                  <a:pos x="T0" y="T1"/>
                </a:cxn>
                <a:cxn ang="0">
                  <a:pos x="T2" y="T3"/>
                </a:cxn>
                <a:cxn ang="0">
                  <a:pos x="T4" y="T5"/>
                </a:cxn>
                <a:cxn ang="0">
                  <a:pos x="T6" y="T7"/>
                </a:cxn>
                <a:cxn ang="0">
                  <a:pos x="T8" y="T9"/>
                </a:cxn>
              </a:cxnLst>
              <a:rect l="0" t="0" r="r" b="b"/>
              <a:pathLst>
                <a:path w="41" h="6">
                  <a:moveTo>
                    <a:pt x="41" y="0"/>
                  </a:moveTo>
                  <a:lnTo>
                    <a:pt x="41" y="0"/>
                  </a:lnTo>
                  <a:lnTo>
                    <a:pt x="0" y="2"/>
                  </a:lnTo>
                  <a:cubicBezTo>
                    <a:pt x="5" y="3"/>
                    <a:pt x="6" y="6"/>
                    <a:pt x="19" y="1"/>
                  </a:cubicBezTo>
                  <a:cubicBezTo>
                    <a:pt x="15" y="3"/>
                    <a:pt x="23" y="1"/>
                    <a:pt x="41" y="0"/>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164" name="Freeform 15"/>
            <p:cNvSpPr>
              <a:spLocks/>
            </p:cNvSpPr>
            <p:nvPr/>
          </p:nvSpPr>
          <p:spPr bwMode="invGray">
            <a:xfrm>
              <a:off x="11831638" y="1526784"/>
              <a:ext cx="42862" cy="4924"/>
            </a:xfrm>
            <a:custGeom>
              <a:avLst/>
              <a:gdLst>
                <a:gd name="T0" fmla="*/ 2 w 45"/>
                <a:gd name="T1" fmla="*/ 0 h 6"/>
                <a:gd name="T2" fmla="*/ 2 w 45"/>
                <a:gd name="T3" fmla="*/ 0 h 6"/>
                <a:gd name="T4" fmla="*/ 18 w 45"/>
                <a:gd name="T5" fmla="*/ 6 h 6"/>
                <a:gd name="T6" fmla="*/ 45 w 45"/>
                <a:gd name="T7" fmla="*/ 4 h 6"/>
                <a:gd name="T8" fmla="*/ 2 w 45"/>
                <a:gd name="T9" fmla="*/ 0 h 6"/>
              </a:gdLst>
              <a:ahLst/>
              <a:cxnLst>
                <a:cxn ang="0">
                  <a:pos x="T0" y="T1"/>
                </a:cxn>
                <a:cxn ang="0">
                  <a:pos x="T2" y="T3"/>
                </a:cxn>
                <a:cxn ang="0">
                  <a:pos x="T4" y="T5"/>
                </a:cxn>
                <a:cxn ang="0">
                  <a:pos x="T6" y="T7"/>
                </a:cxn>
                <a:cxn ang="0">
                  <a:pos x="T8" y="T9"/>
                </a:cxn>
              </a:cxnLst>
              <a:rect l="0" t="0" r="r" b="b"/>
              <a:pathLst>
                <a:path w="45" h="6">
                  <a:moveTo>
                    <a:pt x="2" y="0"/>
                  </a:moveTo>
                  <a:lnTo>
                    <a:pt x="2" y="0"/>
                  </a:lnTo>
                  <a:cubicBezTo>
                    <a:pt x="0" y="1"/>
                    <a:pt x="15" y="4"/>
                    <a:pt x="18" y="6"/>
                  </a:cubicBezTo>
                  <a:lnTo>
                    <a:pt x="45" y="4"/>
                  </a:lnTo>
                  <a:cubicBezTo>
                    <a:pt x="31" y="3"/>
                    <a:pt x="4" y="2"/>
                    <a:pt x="2" y="0"/>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165" name="Freeform 16"/>
            <p:cNvSpPr>
              <a:spLocks/>
            </p:cNvSpPr>
            <p:nvPr/>
          </p:nvSpPr>
          <p:spPr bwMode="invGray">
            <a:xfrm>
              <a:off x="11809413" y="1531708"/>
              <a:ext cx="41275" cy="2462"/>
            </a:xfrm>
            <a:custGeom>
              <a:avLst/>
              <a:gdLst>
                <a:gd name="T0" fmla="*/ 42 w 44"/>
                <a:gd name="T1" fmla="*/ 0 h 3"/>
                <a:gd name="T2" fmla="*/ 42 w 44"/>
                <a:gd name="T3" fmla="*/ 0 h 3"/>
                <a:gd name="T4" fmla="*/ 0 w 44"/>
                <a:gd name="T5" fmla="*/ 3 h 3"/>
                <a:gd name="T6" fmla="*/ 42 w 44"/>
                <a:gd name="T7" fmla="*/ 0 h 3"/>
              </a:gdLst>
              <a:ahLst/>
              <a:cxnLst>
                <a:cxn ang="0">
                  <a:pos x="T0" y="T1"/>
                </a:cxn>
                <a:cxn ang="0">
                  <a:pos x="T2" y="T3"/>
                </a:cxn>
                <a:cxn ang="0">
                  <a:pos x="T4" y="T5"/>
                </a:cxn>
                <a:cxn ang="0">
                  <a:pos x="T6" y="T7"/>
                </a:cxn>
              </a:cxnLst>
              <a:rect l="0" t="0" r="r" b="b"/>
              <a:pathLst>
                <a:path w="44" h="3">
                  <a:moveTo>
                    <a:pt x="42" y="0"/>
                  </a:moveTo>
                  <a:lnTo>
                    <a:pt x="42" y="0"/>
                  </a:lnTo>
                  <a:lnTo>
                    <a:pt x="0" y="3"/>
                  </a:lnTo>
                  <a:cubicBezTo>
                    <a:pt x="37" y="3"/>
                    <a:pt x="44" y="2"/>
                    <a:pt x="42" y="0"/>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166" name="Freeform 17"/>
            <p:cNvSpPr>
              <a:spLocks/>
            </p:cNvSpPr>
            <p:nvPr/>
          </p:nvSpPr>
          <p:spPr bwMode="invGray">
            <a:xfrm>
              <a:off x="12003088" y="1537863"/>
              <a:ext cx="77787" cy="3693"/>
            </a:xfrm>
            <a:custGeom>
              <a:avLst/>
              <a:gdLst>
                <a:gd name="T0" fmla="*/ 14 w 82"/>
                <a:gd name="T1" fmla="*/ 5 h 5"/>
                <a:gd name="T2" fmla="*/ 14 w 82"/>
                <a:gd name="T3" fmla="*/ 5 h 5"/>
                <a:gd name="T4" fmla="*/ 82 w 82"/>
                <a:gd name="T5" fmla="*/ 0 h 5"/>
                <a:gd name="T6" fmla="*/ 0 w 82"/>
                <a:gd name="T7" fmla="*/ 5 h 5"/>
                <a:gd name="T8" fmla="*/ 14 w 82"/>
                <a:gd name="T9" fmla="*/ 5 h 5"/>
              </a:gdLst>
              <a:ahLst/>
              <a:cxnLst>
                <a:cxn ang="0">
                  <a:pos x="T0" y="T1"/>
                </a:cxn>
                <a:cxn ang="0">
                  <a:pos x="T2" y="T3"/>
                </a:cxn>
                <a:cxn ang="0">
                  <a:pos x="T4" y="T5"/>
                </a:cxn>
                <a:cxn ang="0">
                  <a:pos x="T6" y="T7"/>
                </a:cxn>
                <a:cxn ang="0">
                  <a:pos x="T8" y="T9"/>
                </a:cxn>
              </a:cxnLst>
              <a:rect l="0" t="0" r="r" b="b"/>
              <a:pathLst>
                <a:path w="82" h="5">
                  <a:moveTo>
                    <a:pt x="14" y="5"/>
                  </a:moveTo>
                  <a:lnTo>
                    <a:pt x="14" y="5"/>
                  </a:lnTo>
                  <a:lnTo>
                    <a:pt x="82" y="0"/>
                  </a:lnTo>
                  <a:lnTo>
                    <a:pt x="0" y="5"/>
                  </a:lnTo>
                  <a:lnTo>
                    <a:pt x="14" y="5"/>
                  </a:ln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167" name="Freeform 18"/>
            <p:cNvSpPr>
              <a:spLocks/>
            </p:cNvSpPr>
            <p:nvPr/>
          </p:nvSpPr>
          <p:spPr bwMode="invGray">
            <a:xfrm>
              <a:off x="11664950" y="1523092"/>
              <a:ext cx="39687" cy="4924"/>
            </a:xfrm>
            <a:custGeom>
              <a:avLst/>
              <a:gdLst>
                <a:gd name="T0" fmla="*/ 19 w 42"/>
                <a:gd name="T1" fmla="*/ 4 h 5"/>
                <a:gd name="T2" fmla="*/ 19 w 42"/>
                <a:gd name="T3" fmla="*/ 4 h 5"/>
                <a:gd name="T4" fmla="*/ 42 w 42"/>
                <a:gd name="T5" fmla="*/ 0 h 5"/>
                <a:gd name="T6" fmla="*/ 0 w 42"/>
                <a:gd name="T7" fmla="*/ 5 h 5"/>
                <a:gd name="T8" fmla="*/ 19 w 42"/>
                <a:gd name="T9" fmla="*/ 4 h 5"/>
              </a:gdLst>
              <a:ahLst/>
              <a:cxnLst>
                <a:cxn ang="0">
                  <a:pos x="T0" y="T1"/>
                </a:cxn>
                <a:cxn ang="0">
                  <a:pos x="T2" y="T3"/>
                </a:cxn>
                <a:cxn ang="0">
                  <a:pos x="T4" y="T5"/>
                </a:cxn>
                <a:cxn ang="0">
                  <a:pos x="T6" y="T7"/>
                </a:cxn>
                <a:cxn ang="0">
                  <a:pos x="T8" y="T9"/>
                </a:cxn>
              </a:cxnLst>
              <a:rect l="0" t="0" r="r" b="b"/>
              <a:pathLst>
                <a:path w="42" h="5">
                  <a:moveTo>
                    <a:pt x="19" y="4"/>
                  </a:moveTo>
                  <a:lnTo>
                    <a:pt x="19" y="4"/>
                  </a:lnTo>
                  <a:lnTo>
                    <a:pt x="42" y="0"/>
                  </a:lnTo>
                  <a:lnTo>
                    <a:pt x="0" y="5"/>
                  </a:lnTo>
                  <a:lnTo>
                    <a:pt x="19" y="4"/>
                  </a:ln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168" name="Freeform 19"/>
            <p:cNvSpPr>
              <a:spLocks/>
            </p:cNvSpPr>
            <p:nvPr/>
          </p:nvSpPr>
          <p:spPr bwMode="invGray">
            <a:xfrm>
              <a:off x="11506200" y="1521861"/>
              <a:ext cx="92075" cy="4924"/>
            </a:xfrm>
            <a:custGeom>
              <a:avLst/>
              <a:gdLst>
                <a:gd name="T0" fmla="*/ 81 w 98"/>
                <a:gd name="T1" fmla="*/ 6 h 6"/>
                <a:gd name="T2" fmla="*/ 81 w 98"/>
                <a:gd name="T3" fmla="*/ 6 h 6"/>
                <a:gd name="T4" fmla="*/ 75 w 98"/>
                <a:gd name="T5" fmla="*/ 0 h 6"/>
                <a:gd name="T6" fmla="*/ 0 w 98"/>
                <a:gd name="T7" fmla="*/ 5 h 6"/>
                <a:gd name="T8" fmla="*/ 81 w 98"/>
                <a:gd name="T9" fmla="*/ 6 h 6"/>
              </a:gdLst>
              <a:ahLst/>
              <a:cxnLst>
                <a:cxn ang="0">
                  <a:pos x="T0" y="T1"/>
                </a:cxn>
                <a:cxn ang="0">
                  <a:pos x="T2" y="T3"/>
                </a:cxn>
                <a:cxn ang="0">
                  <a:pos x="T4" y="T5"/>
                </a:cxn>
                <a:cxn ang="0">
                  <a:pos x="T6" y="T7"/>
                </a:cxn>
                <a:cxn ang="0">
                  <a:pos x="T8" y="T9"/>
                </a:cxn>
              </a:cxnLst>
              <a:rect l="0" t="0" r="r" b="b"/>
              <a:pathLst>
                <a:path w="98" h="6">
                  <a:moveTo>
                    <a:pt x="81" y="6"/>
                  </a:moveTo>
                  <a:lnTo>
                    <a:pt x="81" y="6"/>
                  </a:lnTo>
                  <a:cubicBezTo>
                    <a:pt x="98" y="3"/>
                    <a:pt x="57" y="1"/>
                    <a:pt x="75" y="0"/>
                  </a:cubicBezTo>
                  <a:cubicBezTo>
                    <a:pt x="47" y="0"/>
                    <a:pt x="22" y="2"/>
                    <a:pt x="0" y="5"/>
                  </a:cubicBezTo>
                  <a:cubicBezTo>
                    <a:pt x="24" y="3"/>
                    <a:pt x="49" y="4"/>
                    <a:pt x="81" y="6"/>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169" name="Freeform 20"/>
            <p:cNvSpPr>
              <a:spLocks/>
            </p:cNvSpPr>
            <p:nvPr/>
          </p:nvSpPr>
          <p:spPr bwMode="invGray">
            <a:xfrm>
              <a:off x="11471275" y="1525554"/>
              <a:ext cx="34925" cy="3693"/>
            </a:xfrm>
            <a:custGeom>
              <a:avLst/>
              <a:gdLst>
                <a:gd name="T0" fmla="*/ 0 w 36"/>
                <a:gd name="T1" fmla="*/ 3 h 3"/>
                <a:gd name="T2" fmla="*/ 0 w 36"/>
                <a:gd name="T3" fmla="*/ 3 h 3"/>
                <a:gd name="T4" fmla="*/ 36 w 36"/>
                <a:gd name="T5" fmla="*/ 0 h 3"/>
                <a:gd name="T6" fmla="*/ 0 w 36"/>
                <a:gd name="T7" fmla="*/ 3 h 3"/>
              </a:gdLst>
              <a:ahLst/>
              <a:cxnLst>
                <a:cxn ang="0">
                  <a:pos x="T0" y="T1"/>
                </a:cxn>
                <a:cxn ang="0">
                  <a:pos x="T2" y="T3"/>
                </a:cxn>
                <a:cxn ang="0">
                  <a:pos x="T4" y="T5"/>
                </a:cxn>
                <a:cxn ang="0">
                  <a:pos x="T6" y="T7"/>
                </a:cxn>
              </a:cxnLst>
              <a:rect l="0" t="0" r="r" b="b"/>
              <a:pathLst>
                <a:path w="36" h="3">
                  <a:moveTo>
                    <a:pt x="0" y="3"/>
                  </a:moveTo>
                  <a:lnTo>
                    <a:pt x="0" y="3"/>
                  </a:lnTo>
                  <a:cubicBezTo>
                    <a:pt x="11" y="2"/>
                    <a:pt x="23" y="1"/>
                    <a:pt x="36" y="0"/>
                  </a:cubicBezTo>
                  <a:cubicBezTo>
                    <a:pt x="24" y="0"/>
                    <a:pt x="12" y="1"/>
                    <a:pt x="0" y="3"/>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170" name="Freeform 21"/>
            <p:cNvSpPr>
              <a:spLocks/>
            </p:cNvSpPr>
            <p:nvPr/>
          </p:nvSpPr>
          <p:spPr bwMode="invGray">
            <a:xfrm>
              <a:off x="11710988" y="1529246"/>
              <a:ext cx="30162" cy="4924"/>
            </a:xfrm>
            <a:custGeom>
              <a:avLst/>
              <a:gdLst>
                <a:gd name="T0" fmla="*/ 32 w 32"/>
                <a:gd name="T1" fmla="*/ 5 h 5"/>
                <a:gd name="T2" fmla="*/ 32 w 32"/>
                <a:gd name="T3" fmla="*/ 5 h 5"/>
                <a:gd name="T4" fmla="*/ 0 w 32"/>
                <a:gd name="T5" fmla="*/ 0 h 5"/>
                <a:gd name="T6" fmla="*/ 16 w 32"/>
                <a:gd name="T7" fmla="*/ 5 h 5"/>
                <a:gd name="T8" fmla="*/ 32 w 32"/>
                <a:gd name="T9" fmla="*/ 5 h 5"/>
              </a:gdLst>
              <a:ahLst/>
              <a:cxnLst>
                <a:cxn ang="0">
                  <a:pos x="T0" y="T1"/>
                </a:cxn>
                <a:cxn ang="0">
                  <a:pos x="T2" y="T3"/>
                </a:cxn>
                <a:cxn ang="0">
                  <a:pos x="T4" y="T5"/>
                </a:cxn>
                <a:cxn ang="0">
                  <a:pos x="T6" y="T7"/>
                </a:cxn>
                <a:cxn ang="0">
                  <a:pos x="T8" y="T9"/>
                </a:cxn>
              </a:cxnLst>
              <a:rect l="0" t="0" r="r" b="b"/>
              <a:pathLst>
                <a:path w="32" h="5">
                  <a:moveTo>
                    <a:pt x="32" y="5"/>
                  </a:moveTo>
                  <a:lnTo>
                    <a:pt x="32" y="5"/>
                  </a:lnTo>
                  <a:cubicBezTo>
                    <a:pt x="29" y="4"/>
                    <a:pt x="23" y="1"/>
                    <a:pt x="0" y="0"/>
                  </a:cubicBezTo>
                  <a:lnTo>
                    <a:pt x="16" y="5"/>
                  </a:lnTo>
                  <a:lnTo>
                    <a:pt x="32" y="5"/>
                  </a:ln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171" name="Freeform 22"/>
            <p:cNvSpPr>
              <a:spLocks/>
            </p:cNvSpPr>
            <p:nvPr/>
          </p:nvSpPr>
          <p:spPr bwMode="invGray">
            <a:xfrm>
              <a:off x="11691938" y="1532939"/>
              <a:ext cx="34925" cy="1231"/>
            </a:xfrm>
            <a:custGeom>
              <a:avLst/>
              <a:gdLst>
                <a:gd name="T0" fmla="*/ 36 w 36"/>
                <a:gd name="T1" fmla="*/ 1 h 1"/>
                <a:gd name="T2" fmla="*/ 36 w 36"/>
                <a:gd name="T3" fmla="*/ 1 h 1"/>
                <a:gd name="T4" fmla="*/ 35 w 36"/>
                <a:gd name="T5" fmla="*/ 1 h 1"/>
                <a:gd name="T6" fmla="*/ 0 w 36"/>
                <a:gd name="T7" fmla="*/ 0 h 1"/>
                <a:gd name="T8" fmla="*/ 36 w 36"/>
                <a:gd name="T9" fmla="*/ 1 h 1"/>
              </a:gdLst>
              <a:ahLst/>
              <a:cxnLst>
                <a:cxn ang="0">
                  <a:pos x="T0" y="T1"/>
                </a:cxn>
                <a:cxn ang="0">
                  <a:pos x="T2" y="T3"/>
                </a:cxn>
                <a:cxn ang="0">
                  <a:pos x="T4" y="T5"/>
                </a:cxn>
                <a:cxn ang="0">
                  <a:pos x="T6" y="T7"/>
                </a:cxn>
                <a:cxn ang="0">
                  <a:pos x="T8" y="T9"/>
                </a:cxn>
              </a:cxnLst>
              <a:rect l="0" t="0" r="r" b="b"/>
              <a:pathLst>
                <a:path w="36" h="1">
                  <a:moveTo>
                    <a:pt x="36" y="1"/>
                  </a:moveTo>
                  <a:lnTo>
                    <a:pt x="36" y="1"/>
                  </a:lnTo>
                  <a:lnTo>
                    <a:pt x="35" y="1"/>
                  </a:lnTo>
                  <a:lnTo>
                    <a:pt x="0" y="0"/>
                  </a:lnTo>
                  <a:lnTo>
                    <a:pt x="36" y="1"/>
                  </a:ln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172" name="Freeform 23"/>
            <p:cNvSpPr>
              <a:spLocks/>
            </p:cNvSpPr>
            <p:nvPr/>
          </p:nvSpPr>
          <p:spPr bwMode="invGray">
            <a:xfrm>
              <a:off x="11741150" y="1534170"/>
              <a:ext cx="4762" cy="0"/>
            </a:xfrm>
            <a:custGeom>
              <a:avLst/>
              <a:gdLst>
                <a:gd name="T0" fmla="*/ 5 w 5"/>
                <a:gd name="T1" fmla="*/ 5 w 5"/>
                <a:gd name="T2" fmla="*/ 0 w 5"/>
                <a:gd name="T3" fmla="*/ 5 w 5"/>
              </a:gdLst>
              <a:ahLst/>
              <a:cxnLst>
                <a:cxn ang="0">
                  <a:pos x="T0" y="0"/>
                </a:cxn>
                <a:cxn ang="0">
                  <a:pos x="T1" y="0"/>
                </a:cxn>
                <a:cxn ang="0">
                  <a:pos x="T2" y="0"/>
                </a:cxn>
                <a:cxn ang="0">
                  <a:pos x="T3" y="0"/>
                </a:cxn>
              </a:cxnLst>
              <a:rect l="0" t="0" r="r" b="b"/>
              <a:pathLst>
                <a:path w="5">
                  <a:moveTo>
                    <a:pt x="5" y="0"/>
                  </a:moveTo>
                  <a:lnTo>
                    <a:pt x="5" y="0"/>
                  </a:lnTo>
                  <a:lnTo>
                    <a:pt x="0" y="0"/>
                  </a:lnTo>
                  <a:cubicBezTo>
                    <a:pt x="2" y="0"/>
                    <a:pt x="3" y="0"/>
                    <a:pt x="5" y="0"/>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173" name="Freeform 24"/>
            <p:cNvSpPr>
              <a:spLocks/>
            </p:cNvSpPr>
            <p:nvPr/>
          </p:nvSpPr>
          <p:spPr bwMode="invGray">
            <a:xfrm>
              <a:off x="11841163" y="1537863"/>
              <a:ext cx="71437" cy="8617"/>
            </a:xfrm>
            <a:custGeom>
              <a:avLst/>
              <a:gdLst>
                <a:gd name="T0" fmla="*/ 75 w 75"/>
                <a:gd name="T1" fmla="*/ 0 h 9"/>
                <a:gd name="T2" fmla="*/ 75 w 75"/>
                <a:gd name="T3" fmla="*/ 0 h 9"/>
                <a:gd name="T4" fmla="*/ 49 w 75"/>
                <a:gd name="T5" fmla="*/ 9 h 9"/>
                <a:gd name="T6" fmla="*/ 75 w 75"/>
                <a:gd name="T7" fmla="*/ 0 h 9"/>
              </a:gdLst>
              <a:ahLst/>
              <a:cxnLst>
                <a:cxn ang="0">
                  <a:pos x="T0" y="T1"/>
                </a:cxn>
                <a:cxn ang="0">
                  <a:pos x="T2" y="T3"/>
                </a:cxn>
                <a:cxn ang="0">
                  <a:pos x="T4" y="T5"/>
                </a:cxn>
                <a:cxn ang="0">
                  <a:pos x="T6" y="T7"/>
                </a:cxn>
              </a:cxnLst>
              <a:rect l="0" t="0" r="r" b="b"/>
              <a:pathLst>
                <a:path w="75" h="9">
                  <a:moveTo>
                    <a:pt x="75" y="0"/>
                  </a:moveTo>
                  <a:lnTo>
                    <a:pt x="75" y="0"/>
                  </a:lnTo>
                  <a:cubicBezTo>
                    <a:pt x="51" y="3"/>
                    <a:pt x="0" y="5"/>
                    <a:pt x="49" y="9"/>
                  </a:cubicBezTo>
                  <a:cubicBezTo>
                    <a:pt x="66" y="6"/>
                    <a:pt x="38" y="4"/>
                    <a:pt x="75" y="0"/>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174" name="Freeform 25"/>
            <p:cNvSpPr>
              <a:spLocks/>
            </p:cNvSpPr>
            <p:nvPr/>
          </p:nvSpPr>
          <p:spPr bwMode="invGray">
            <a:xfrm>
              <a:off x="11764963" y="1535401"/>
              <a:ext cx="44450" cy="3693"/>
            </a:xfrm>
            <a:custGeom>
              <a:avLst/>
              <a:gdLst>
                <a:gd name="T0" fmla="*/ 0 w 47"/>
                <a:gd name="T1" fmla="*/ 3 h 4"/>
                <a:gd name="T2" fmla="*/ 0 w 47"/>
                <a:gd name="T3" fmla="*/ 3 h 4"/>
                <a:gd name="T4" fmla="*/ 44 w 47"/>
                <a:gd name="T5" fmla="*/ 4 h 4"/>
                <a:gd name="T6" fmla="*/ 47 w 47"/>
                <a:gd name="T7" fmla="*/ 0 h 4"/>
                <a:gd name="T8" fmla="*/ 0 w 47"/>
                <a:gd name="T9" fmla="*/ 3 h 4"/>
              </a:gdLst>
              <a:ahLst/>
              <a:cxnLst>
                <a:cxn ang="0">
                  <a:pos x="T0" y="T1"/>
                </a:cxn>
                <a:cxn ang="0">
                  <a:pos x="T2" y="T3"/>
                </a:cxn>
                <a:cxn ang="0">
                  <a:pos x="T4" y="T5"/>
                </a:cxn>
                <a:cxn ang="0">
                  <a:pos x="T6" y="T7"/>
                </a:cxn>
                <a:cxn ang="0">
                  <a:pos x="T8" y="T9"/>
                </a:cxn>
              </a:cxnLst>
              <a:rect l="0" t="0" r="r" b="b"/>
              <a:pathLst>
                <a:path w="47" h="4">
                  <a:moveTo>
                    <a:pt x="0" y="3"/>
                  </a:moveTo>
                  <a:lnTo>
                    <a:pt x="0" y="3"/>
                  </a:lnTo>
                  <a:lnTo>
                    <a:pt x="44" y="4"/>
                  </a:lnTo>
                  <a:cubicBezTo>
                    <a:pt x="43" y="3"/>
                    <a:pt x="35" y="1"/>
                    <a:pt x="47" y="0"/>
                  </a:cubicBezTo>
                  <a:lnTo>
                    <a:pt x="0" y="3"/>
                  </a:ln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175" name="Freeform 26"/>
            <p:cNvSpPr>
              <a:spLocks/>
            </p:cNvSpPr>
            <p:nvPr/>
          </p:nvSpPr>
          <p:spPr bwMode="invGray">
            <a:xfrm>
              <a:off x="11744325" y="1537863"/>
              <a:ext cx="20637" cy="2462"/>
            </a:xfrm>
            <a:custGeom>
              <a:avLst/>
              <a:gdLst>
                <a:gd name="T0" fmla="*/ 0 w 22"/>
                <a:gd name="T1" fmla="*/ 2 h 2"/>
                <a:gd name="T2" fmla="*/ 0 w 22"/>
                <a:gd name="T3" fmla="*/ 2 h 2"/>
                <a:gd name="T4" fmla="*/ 22 w 22"/>
                <a:gd name="T5" fmla="*/ 0 h 2"/>
                <a:gd name="T6" fmla="*/ 5 w 22"/>
                <a:gd name="T7" fmla="*/ 0 h 2"/>
                <a:gd name="T8" fmla="*/ 0 w 22"/>
                <a:gd name="T9" fmla="*/ 2 h 2"/>
              </a:gdLst>
              <a:ahLst/>
              <a:cxnLst>
                <a:cxn ang="0">
                  <a:pos x="T0" y="T1"/>
                </a:cxn>
                <a:cxn ang="0">
                  <a:pos x="T2" y="T3"/>
                </a:cxn>
                <a:cxn ang="0">
                  <a:pos x="T4" y="T5"/>
                </a:cxn>
                <a:cxn ang="0">
                  <a:pos x="T6" y="T7"/>
                </a:cxn>
                <a:cxn ang="0">
                  <a:pos x="T8" y="T9"/>
                </a:cxn>
              </a:cxnLst>
              <a:rect l="0" t="0" r="r" b="b"/>
              <a:pathLst>
                <a:path w="22" h="2">
                  <a:moveTo>
                    <a:pt x="0" y="2"/>
                  </a:moveTo>
                  <a:lnTo>
                    <a:pt x="0" y="2"/>
                  </a:lnTo>
                  <a:lnTo>
                    <a:pt x="22" y="0"/>
                  </a:lnTo>
                  <a:lnTo>
                    <a:pt x="5" y="0"/>
                  </a:lnTo>
                  <a:lnTo>
                    <a:pt x="0" y="2"/>
                  </a:ln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176" name="Freeform 27"/>
            <p:cNvSpPr>
              <a:spLocks/>
            </p:cNvSpPr>
            <p:nvPr/>
          </p:nvSpPr>
          <p:spPr bwMode="invGray">
            <a:xfrm>
              <a:off x="11482388" y="1531708"/>
              <a:ext cx="85725" cy="3693"/>
            </a:xfrm>
            <a:custGeom>
              <a:avLst/>
              <a:gdLst>
                <a:gd name="T0" fmla="*/ 63 w 90"/>
                <a:gd name="T1" fmla="*/ 0 h 4"/>
                <a:gd name="T2" fmla="*/ 63 w 90"/>
                <a:gd name="T3" fmla="*/ 0 h 4"/>
                <a:gd name="T4" fmla="*/ 0 w 90"/>
                <a:gd name="T5" fmla="*/ 2 h 4"/>
                <a:gd name="T6" fmla="*/ 76 w 90"/>
                <a:gd name="T7" fmla="*/ 4 h 4"/>
                <a:gd name="T8" fmla="*/ 63 w 90"/>
                <a:gd name="T9" fmla="*/ 0 h 4"/>
              </a:gdLst>
              <a:ahLst/>
              <a:cxnLst>
                <a:cxn ang="0">
                  <a:pos x="T0" y="T1"/>
                </a:cxn>
                <a:cxn ang="0">
                  <a:pos x="T2" y="T3"/>
                </a:cxn>
                <a:cxn ang="0">
                  <a:pos x="T4" y="T5"/>
                </a:cxn>
                <a:cxn ang="0">
                  <a:pos x="T6" y="T7"/>
                </a:cxn>
                <a:cxn ang="0">
                  <a:pos x="T8" y="T9"/>
                </a:cxn>
              </a:cxnLst>
              <a:rect l="0" t="0" r="r" b="b"/>
              <a:pathLst>
                <a:path w="90" h="4">
                  <a:moveTo>
                    <a:pt x="63" y="0"/>
                  </a:moveTo>
                  <a:lnTo>
                    <a:pt x="63" y="0"/>
                  </a:lnTo>
                  <a:cubicBezTo>
                    <a:pt x="44" y="2"/>
                    <a:pt x="23" y="2"/>
                    <a:pt x="0" y="2"/>
                  </a:cubicBezTo>
                  <a:cubicBezTo>
                    <a:pt x="25" y="3"/>
                    <a:pt x="51" y="4"/>
                    <a:pt x="76" y="4"/>
                  </a:cubicBezTo>
                  <a:cubicBezTo>
                    <a:pt x="79" y="2"/>
                    <a:pt x="90" y="0"/>
                    <a:pt x="63" y="0"/>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177" name="Freeform 28"/>
            <p:cNvSpPr>
              <a:spLocks/>
            </p:cNvSpPr>
            <p:nvPr/>
          </p:nvSpPr>
          <p:spPr bwMode="invGray">
            <a:xfrm>
              <a:off x="11626850" y="1532939"/>
              <a:ext cx="4762" cy="1231"/>
            </a:xfrm>
            <a:custGeom>
              <a:avLst/>
              <a:gdLst>
                <a:gd name="T0" fmla="*/ 5 w 5"/>
                <a:gd name="T1" fmla="*/ 0 h 1"/>
                <a:gd name="T2" fmla="*/ 5 w 5"/>
                <a:gd name="T3" fmla="*/ 0 h 1"/>
                <a:gd name="T4" fmla="*/ 0 w 5"/>
                <a:gd name="T5" fmla="*/ 1 h 1"/>
                <a:gd name="T6" fmla="*/ 5 w 5"/>
                <a:gd name="T7" fmla="*/ 0 h 1"/>
              </a:gdLst>
              <a:ahLst/>
              <a:cxnLst>
                <a:cxn ang="0">
                  <a:pos x="T0" y="T1"/>
                </a:cxn>
                <a:cxn ang="0">
                  <a:pos x="T2" y="T3"/>
                </a:cxn>
                <a:cxn ang="0">
                  <a:pos x="T4" y="T5"/>
                </a:cxn>
                <a:cxn ang="0">
                  <a:pos x="T6" y="T7"/>
                </a:cxn>
              </a:cxnLst>
              <a:rect l="0" t="0" r="r" b="b"/>
              <a:pathLst>
                <a:path w="5" h="1">
                  <a:moveTo>
                    <a:pt x="5" y="0"/>
                  </a:moveTo>
                  <a:lnTo>
                    <a:pt x="5" y="0"/>
                  </a:lnTo>
                  <a:lnTo>
                    <a:pt x="0" y="1"/>
                  </a:lnTo>
                  <a:cubicBezTo>
                    <a:pt x="3" y="1"/>
                    <a:pt x="5" y="1"/>
                    <a:pt x="5" y="0"/>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178" name="Freeform 29"/>
            <p:cNvSpPr>
              <a:spLocks/>
            </p:cNvSpPr>
            <p:nvPr/>
          </p:nvSpPr>
          <p:spPr bwMode="invGray">
            <a:xfrm>
              <a:off x="11261725" y="1534170"/>
              <a:ext cx="4762" cy="0"/>
            </a:xfrm>
            <a:custGeom>
              <a:avLst/>
              <a:gdLst>
                <a:gd name="T0" fmla="*/ 0 w 5"/>
                <a:gd name="T1" fmla="*/ 0 h 1"/>
                <a:gd name="T2" fmla="*/ 0 w 5"/>
                <a:gd name="T3" fmla="*/ 0 h 1"/>
                <a:gd name="T4" fmla="*/ 4 w 5"/>
                <a:gd name="T5" fmla="*/ 1 h 1"/>
                <a:gd name="T6" fmla="*/ 5 w 5"/>
                <a:gd name="T7" fmla="*/ 0 h 1"/>
                <a:gd name="T8" fmla="*/ 0 w 5"/>
                <a:gd name="T9" fmla="*/ 0 h 1"/>
              </a:gdLst>
              <a:ahLst/>
              <a:cxnLst>
                <a:cxn ang="0">
                  <a:pos x="T0" y="T1"/>
                </a:cxn>
                <a:cxn ang="0">
                  <a:pos x="T2" y="T3"/>
                </a:cxn>
                <a:cxn ang="0">
                  <a:pos x="T4" y="T5"/>
                </a:cxn>
                <a:cxn ang="0">
                  <a:pos x="T6" y="T7"/>
                </a:cxn>
                <a:cxn ang="0">
                  <a:pos x="T8" y="T9"/>
                </a:cxn>
              </a:cxnLst>
              <a:rect l="0" t="0" r="r" b="b"/>
              <a:pathLst>
                <a:path w="5" h="1">
                  <a:moveTo>
                    <a:pt x="0" y="0"/>
                  </a:moveTo>
                  <a:lnTo>
                    <a:pt x="0" y="0"/>
                  </a:lnTo>
                  <a:lnTo>
                    <a:pt x="4" y="1"/>
                  </a:lnTo>
                  <a:cubicBezTo>
                    <a:pt x="4" y="1"/>
                    <a:pt x="4" y="0"/>
                    <a:pt x="5" y="0"/>
                  </a:cubicBezTo>
                  <a:lnTo>
                    <a:pt x="0" y="0"/>
                  </a:ln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179" name="Freeform 30"/>
            <p:cNvSpPr>
              <a:spLocks/>
            </p:cNvSpPr>
            <p:nvPr/>
          </p:nvSpPr>
          <p:spPr bwMode="invGray">
            <a:xfrm>
              <a:off x="11553825" y="1534170"/>
              <a:ext cx="44450" cy="2462"/>
            </a:xfrm>
            <a:custGeom>
              <a:avLst/>
              <a:gdLst>
                <a:gd name="T0" fmla="*/ 6 w 47"/>
                <a:gd name="T1" fmla="*/ 2 h 2"/>
                <a:gd name="T2" fmla="*/ 6 w 47"/>
                <a:gd name="T3" fmla="*/ 2 h 2"/>
                <a:gd name="T4" fmla="*/ 47 w 47"/>
                <a:gd name="T5" fmla="*/ 0 h 2"/>
                <a:gd name="T6" fmla="*/ 2 w 47"/>
                <a:gd name="T7" fmla="*/ 1 h 2"/>
                <a:gd name="T8" fmla="*/ 6 w 47"/>
                <a:gd name="T9" fmla="*/ 2 h 2"/>
              </a:gdLst>
              <a:ahLst/>
              <a:cxnLst>
                <a:cxn ang="0">
                  <a:pos x="T0" y="T1"/>
                </a:cxn>
                <a:cxn ang="0">
                  <a:pos x="T2" y="T3"/>
                </a:cxn>
                <a:cxn ang="0">
                  <a:pos x="T4" y="T5"/>
                </a:cxn>
                <a:cxn ang="0">
                  <a:pos x="T6" y="T7"/>
                </a:cxn>
                <a:cxn ang="0">
                  <a:pos x="T8" y="T9"/>
                </a:cxn>
              </a:cxnLst>
              <a:rect l="0" t="0" r="r" b="b"/>
              <a:pathLst>
                <a:path w="47" h="2">
                  <a:moveTo>
                    <a:pt x="6" y="2"/>
                  </a:moveTo>
                  <a:lnTo>
                    <a:pt x="6" y="2"/>
                  </a:lnTo>
                  <a:cubicBezTo>
                    <a:pt x="25" y="2"/>
                    <a:pt x="36" y="1"/>
                    <a:pt x="47" y="0"/>
                  </a:cubicBezTo>
                  <a:cubicBezTo>
                    <a:pt x="33" y="0"/>
                    <a:pt x="18" y="1"/>
                    <a:pt x="2" y="1"/>
                  </a:cubicBezTo>
                  <a:cubicBezTo>
                    <a:pt x="0" y="1"/>
                    <a:pt x="0" y="2"/>
                    <a:pt x="6" y="2"/>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180" name="Freeform 31"/>
            <p:cNvSpPr>
              <a:spLocks/>
            </p:cNvSpPr>
            <p:nvPr/>
          </p:nvSpPr>
          <p:spPr bwMode="invGray">
            <a:xfrm>
              <a:off x="11409363" y="1529246"/>
              <a:ext cx="31750" cy="2462"/>
            </a:xfrm>
            <a:custGeom>
              <a:avLst/>
              <a:gdLst>
                <a:gd name="T0" fmla="*/ 0 w 33"/>
                <a:gd name="T1" fmla="*/ 1 h 3"/>
                <a:gd name="T2" fmla="*/ 0 w 33"/>
                <a:gd name="T3" fmla="*/ 1 h 3"/>
                <a:gd name="T4" fmla="*/ 33 w 33"/>
                <a:gd name="T5" fmla="*/ 3 h 3"/>
                <a:gd name="T6" fmla="*/ 0 w 33"/>
                <a:gd name="T7" fmla="*/ 1 h 3"/>
              </a:gdLst>
              <a:ahLst/>
              <a:cxnLst>
                <a:cxn ang="0">
                  <a:pos x="T0" y="T1"/>
                </a:cxn>
                <a:cxn ang="0">
                  <a:pos x="T2" y="T3"/>
                </a:cxn>
                <a:cxn ang="0">
                  <a:pos x="T4" y="T5"/>
                </a:cxn>
                <a:cxn ang="0">
                  <a:pos x="T6" y="T7"/>
                </a:cxn>
              </a:cxnLst>
              <a:rect l="0" t="0" r="r" b="b"/>
              <a:pathLst>
                <a:path w="33" h="3">
                  <a:moveTo>
                    <a:pt x="0" y="1"/>
                  </a:moveTo>
                  <a:lnTo>
                    <a:pt x="0" y="1"/>
                  </a:lnTo>
                  <a:cubicBezTo>
                    <a:pt x="10" y="2"/>
                    <a:pt x="21" y="3"/>
                    <a:pt x="33" y="3"/>
                  </a:cubicBezTo>
                  <a:cubicBezTo>
                    <a:pt x="23" y="2"/>
                    <a:pt x="3" y="0"/>
                    <a:pt x="0" y="1"/>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181" name="Freeform 32"/>
            <p:cNvSpPr>
              <a:spLocks/>
            </p:cNvSpPr>
            <p:nvPr/>
          </p:nvSpPr>
          <p:spPr bwMode="invGray">
            <a:xfrm>
              <a:off x="11618913" y="1531708"/>
              <a:ext cx="6350" cy="0"/>
            </a:xfrm>
            <a:custGeom>
              <a:avLst/>
              <a:gdLst>
                <a:gd name="T0" fmla="*/ 3 w 6"/>
                <a:gd name="T1" fmla="*/ 1 h 1"/>
                <a:gd name="T2" fmla="*/ 3 w 6"/>
                <a:gd name="T3" fmla="*/ 1 h 1"/>
                <a:gd name="T4" fmla="*/ 6 w 6"/>
                <a:gd name="T5" fmla="*/ 1 h 1"/>
                <a:gd name="T6" fmla="*/ 3 w 6"/>
                <a:gd name="T7" fmla="*/ 1 h 1"/>
              </a:gdLst>
              <a:ahLst/>
              <a:cxnLst>
                <a:cxn ang="0">
                  <a:pos x="T0" y="T1"/>
                </a:cxn>
                <a:cxn ang="0">
                  <a:pos x="T2" y="T3"/>
                </a:cxn>
                <a:cxn ang="0">
                  <a:pos x="T4" y="T5"/>
                </a:cxn>
                <a:cxn ang="0">
                  <a:pos x="T6" y="T7"/>
                </a:cxn>
              </a:cxnLst>
              <a:rect l="0" t="0" r="r" b="b"/>
              <a:pathLst>
                <a:path w="6" h="1">
                  <a:moveTo>
                    <a:pt x="3" y="1"/>
                  </a:moveTo>
                  <a:lnTo>
                    <a:pt x="3" y="1"/>
                  </a:lnTo>
                  <a:lnTo>
                    <a:pt x="6" y="1"/>
                  </a:lnTo>
                  <a:cubicBezTo>
                    <a:pt x="0" y="0"/>
                    <a:pt x="0" y="1"/>
                    <a:pt x="3" y="1"/>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182" name="Freeform 33"/>
            <p:cNvSpPr>
              <a:spLocks/>
            </p:cNvSpPr>
            <p:nvPr/>
          </p:nvSpPr>
          <p:spPr bwMode="invGray">
            <a:xfrm>
              <a:off x="11598275" y="1531708"/>
              <a:ext cx="28575" cy="2462"/>
            </a:xfrm>
            <a:custGeom>
              <a:avLst/>
              <a:gdLst>
                <a:gd name="T0" fmla="*/ 25 w 31"/>
                <a:gd name="T1" fmla="*/ 0 h 3"/>
                <a:gd name="T2" fmla="*/ 25 w 31"/>
                <a:gd name="T3" fmla="*/ 0 h 3"/>
                <a:gd name="T4" fmla="*/ 0 w 31"/>
                <a:gd name="T5" fmla="*/ 3 h 3"/>
                <a:gd name="T6" fmla="*/ 31 w 31"/>
                <a:gd name="T7" fmla="*/ 2 h 3"/>
                <a:gd name="T8" fmla="*/ 25 w 31"/>
                <a:gd name="T9" fmla="*/ 0 h 3"/>
              </a:gdLst>
              <a:ahLst/>
              <a:cxnLst>
                <a:cxn ang="0">
                  <a:pos x="T0" y="T1"/>
                </a:cxn>
                <a:cxn ang="0">
                  <a:pos x="T2" y="T3"/>
                </a:cxn>
                <a:cxn ang="0">
                  <a:pos x="T4" y="T5"/>
                </a:cxn>
                <a:cxn ang="0">
                  <a:pos x="T6" y="T7"/>
                </a:cxn>
                <a:cxn ang="0">
                  <a:pos x="T8" y="T9"/>
                </a:cxn>
              </a:cxnLst>
              <a:rect l="0" t="0" r="r" b="b"/>
              <a:pathLst>
                <a:path w="31" h="3">
                  <a:moveTo>
                    <a:pt x="25" y="0"/>
                  </a:moveTo>
                  <a:lnTo>
                    <a:pt x="25" y="0"/>
                  </a:lnTo>
                  <a:cubicBezTo>
                    <a:pt x="15" y="1"/>
                    <a:pt x="8" y="2"/>
                    <a:pt x="0" y="3"/>
                  </a:cubicBezTo>
                  <a:cubicBezTo>
                    <a:pt x="11" y="3"/>
                    <a:pt x="22" y="2"/>
                    <a:pt x="31" y="2"/>
                  </a:cubicBezTo>
                  <a:cubicBezTo>
                    <a:pt x="29" y="1"/>
                    <a:pt x="27" y="1"/>
                    <a:pt x="25" y="0"/>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183" name="Freeform 34"/>
            <p:cNvSpPr>
              <a:spLocks/>
            </p:cNvSpPr>
            <p:nvPr/>
          </p:nvSpPr>
          <p:spPr bwMode="invGray">
            <a:xfrm>
              <a:off x="11137900" y="1534170"/>
              <a:ext cx="188912" cy="23388"/>
            </a:xfrm>
            <a:custGeom>
              <a:avLst/>
              <a:gdLst>
                <a:gd name="T0" fmla="*/ 60 w 198"/>
                <a:gd name="T1" fmla="*/ 27 h 27"/>
                <a:gd name="T2" fmla="*/ 60 w 198"/>
                <a:gd name="T3" fmla="*/ 27 h 27"/>
                <a:gd name="T4" fmla="*/ 156 w 198"/>
                <a:gd name="T5" fmla="*/ 24 h 27"/>
                <a:gd name="T6" fmla="*/ 134 w 198"/>
                <a:gd name="T7" fmla="*/ 0 h 27"/>
                <a:gd name="T8" fmla="*/ 89 w 198"/>
                <a:gd name="T9" fmla="*/ 6 h 27"/>
                <a:gd name="T10" fmla="*/ 149 w 198"/>
                <a:gd name="T11" fmla="*/ 14 h 27"/>
                <a:gd name="T12" fmla="*/ 74 w 198"/>
                <a:gd name="T13" fmla="*/ 11 h 27"/>
                <a:gd name="T14" fmla="*/ 13 w 198"/>
                <a:gd name="T15" fmla="*/ 25 h 27"/>
                <a:gd name="T16" fmla="*/ 63 w 198"/>
                <a:gd name="T17" fmla="*/ 23 h 27"/>
                <a:gd name="T18" fmla="*/ 60 w 198"/>
                <a:gd name="T19" fmla="*/ 27 h 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98" h="27">
                  <a:moveTo>
                    <a:pt x="60" y="27"/>
                  </a:moveTo>
                  <a:lnTo>
                    <a:pt x="60" y="27"/>
                  </a:lnTo>
                  <a:cubicBezTo>
                    <a:pt x="63" y="23"/>
                    <a:pt x="113" y="19"/>
                    <a:pt x="156" y="24"/>
                  </a:cubicBezTo>
                  <a:cubicBezTo>
                    <a:pt x="198" y="21"/>
                    <a:pt x="171" y="7"/>
                    <a:pt x="134" y="0"/>
                  </a:cubicBezTo>
                  <a:cubicBezTo>
                    <a:pt x="133" y="2"/>
                    <a:pt x="133" y="3"/>
                    <a:pt x="89" y="6"/>
                  </a:cubicBezTo>
                  <a:cubicBezTo>
                    <a:pt x="104" y="8"/>
                    <a:pt x="186" y="11"/>
                    <a:pt x="149" y="14"/>
                  </a:cubicBezTo>
                  <a:cubicBezTo>
                    <a:pt x="91" y="16"/>
                    <a:pt x="102" y="13"/>
                    <a:pt x="74" y="11"/>
                  </a:cubicBezTo>
                  <a:cubicBezTo>
                    <a:pt x="97" y="16"/>
                    <a:pt x="0" y="18"/>
                    <a:pt x="13" y="25"/>
                  </a:cubicBezTo>
                  <a:lnTo>
                    <a:pt x="63" y="23"/>
                  </a:lnTo>
                  <a:cubicBezTo>
                    <a:pt x="64" y="24"/>
                    <a:pt x="46" y="26"/>
                    <a:pt x="60" y="27"/>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184" name="Freeform 35"/>
            <p:cNvSpPr>
              <a:spLocks/>
            </p:cNvSpPr>
            <p:nvPr/>
          </p:nvSpPr>
          <p:spPr bwMode="invGray">
            <a:xfrm>
              <a:off x="11266488" y="1529246"/>
              <a:ext cx="95250" cy="4924"/>
            </a:xfrm>
            <a:custGeom>
              <a:avLst/>
              <a:gdLst>
                <a:gd name="T0" fmla="*/ 82 w 100"/>
                <a:gd name="T1" fmla="*/ 6 h 6"/>
                <a:gd name="T2" fmla="*/ 82 w 100"/>
                <a:gd name="T3" fmla="*/ 6 h 6"/>
                <a:gd name="T4" fmla="*/ 100 w 100"/>
                <a:gd name="T5" fmla="*/ 6 h 6"/>
                <a:gd name="T6" fmla="*/ 38 w 100"/>
                <a:gd name="T7" fmla="*/ 0 h 6"/>
                <a:gd name="T8" fmla="*/ 0 w 100"/>
                <a:gd name="T9" fmla="*/ 5 h 6"/>
                <a:gd name="T10" fmla="*/ 88 w 100"/>
                <a:gd name="T11" fmla="*/ 6 h 6"/>
                <a:gd name="T12" fmla="*/ 82 w 100"/>
                <a:gd name="T13" fmla="*/ 6 h 6"/>
              </a:gdLst>
              <a:ahLst/>
              <a:cxnLst>
                <a:cxn ang="0">
                  <a:pos x="T0" y="T1"/>
                </a:cxn>
                <a:cxn ang="0">
                  <a:pos x="T2" y="T3"/>
                </a:cxn>
                <a:cxn ang="0">
                  <a:pos x="T4" y="T5"/>
                </a:cxn>
                <a:cxn ang="0">
                  <a:pos x="T6" y="T7"/>
                </a:cxn>
                <a:cxn ang="0">
                  <a:pos x="T8" y="T9"/>
                </a:cxn>
                <a:cxn ang="0">
                  <a:pos x="T10" y="T11"/>
                </a:cxn>
                <a:cxn ang="0">
                  <a:pos x="T12" y="T13"/>
                </a:cxn>
              </a:cxnLst>
              <a:rect l="0" t="0" r="r" b="b"/>
              <a:pathLst>
                <a:path w="100" h="6">
                  <a:moveTo>
                    <a:pt x="82" y="6"/>
                  </a:moveTo>
                  <a:lnTo>
                    <a:pt x="82" y="6"/>
                  </a:lnTo>
                  <a:lnTo>
                    <a:pt x="100" y="6"/>
                  </a:lnTo>
                  <a:cubicBezTo>
                    <a:pt x="79" y="5"/>
                    <a:pt x="65" y="4"/>
                    <a:pt x="38" y="0"/>
                  </a:cubicBezTo>
                  <a:cubicBezTo>
                    <a:pt x="8" y="2"/>
                    <a:pt x="2" y="4"/>
                    <a:pt x="0" y="5"/>
                  </a:cubicBezTo>
                  <a:lnTo>
                    <a:pt x="88" y="6"/>
                  </a:lnTo>
                  <a:lnTo>
                    <a:pt x="82" y="6"/>
                  </a:ln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185" name="Freeform 36"/>
            <p:cNvSpPr>
              <a:spLocks/>
            </p:cNvSpPr>
            <p:nvPr/>
          </p:nvSpPr>
          <p:spPr bwMode="invGray">
            <a:xfrm>
              <a:off x="11361738" y="1531708"/>
              <a:ext cx="134937" cy="12309"/>
            </a:xfrm>
            <a:custGeom>
              <a:avLst/>
              <a:gdLst>
                <a:gd name="T0" fmla="*/ 80 w 142"/>
                <a:gd name="T1" fmla="*/ 3 h 14"/>
                <a:gd name="T2" fmla="*/ 80 w 142"/>
                <a:gd name="T3" fmla="*/ 3 h 14"/>
                <a:gd name="T4" fmla="*/ 49 w 142"/>
                <a:gd name="T5" fmla="*/ 14 h 14"/>
                <a:gd name="T6" fmla="*/ 118 w 142"/>
                <a:gd name="T7" fmla="*/ 8 h 14"/>
                <a:gd name="T8" fmla="*/ 81 w 142"/>
                <a:gd name="T9" fmla="*/ 3 h 14"/>
                <a:gd name="T10" fmla="*/ 127 w 142"/>
                <a:gd name="T11" fmla="*/ 2 h 14"/>
                <a:gd name="T12" fmla="*/ 83 w 142"/>
                <a:gd name="T13" fmla="*/ 0 h 14"/>
                <a:gd name="T14" fmla="*/ 85 w 142"/>
                <a:gd name="T15" fmla="*/ 1 h 14"/>
                <a:gd name="T16" fmla="*/ 85 w 142"/>
                <a:gd name="T17" fmla="*/ 1 h 14"/>
                <a:gd name="T18" fmla="*/ 85 w 142"/>
                <a:gd name="T19" fmla="*/ 1 h 14"/>
                <a:gd name="T20" fmla="*/ 86 w 142"/>
                <a:gd name="T21" fmla="*/ 1 h 14"/>
                <a:gd name="T22" fmla="*/ 84 w 142"/>
                <a:gd name="T23" fmla="*/ 1 h 14"/>
                <a:gd name="T24" fmla="*/ 80 w 142"/>
                <a:gd name="T25" fmla="*/ 3 h 14"/>
                <a:gd name="T26" fmla="*/ 84 w 142"/>
                <a:gd name="T27" fmla="*/ 1 h 14"/>
                <a:gd name="T28" fmla="*/ 85 w 142"/>
                <a:gd name="T29" fmla="*/ 1 h 14"/>
                <a:gd name="T30" fmla="*/ 85 w 142"/>
                <a:gd name="T31" fmla="*/ 1 h 14"/>
                <a:gd name="T32" fmla="*/ 0 w 142"/>
                <a:gd name="T33" fmla="*/ 3 h 14"/>
                <a:gd name="T34" fmla="*/ 80 w 142"/>
                <a:gd name="T35" fmla="*/ 3 h 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142" h="14">
                  <a:moveTo>
                    <a:pt x="80" y="3"/>
                  </a:moveTo>
                  <a:lnTo>
                    <a:pt x="80" y="3"/>
                  </a:lnTo>
                  <a:cubicBezTo>
                    <a:pt x="66" y="7"/>
                    <a:pt x="23" y="9"/>
                    <a:pt x="49" y="14"/>
                  </a:cubicBezTo>
                  <a:cubicBezTo>
                    <a:pt x="102" y="14"/>
                    <a:pt x="86" y="10"/>
                    <a:pt x="118" y="8"/>
                  </a:cubicBezTo>
                  <a:cubicBezTo>
                    <a:pt x="33" y="9"/>
                    <a:pt x="142" y="6"/>
                    <a:pt x="81" y="3"/>
                  </a:cubicBezTo>
                  <a:cubicBezTo>
                    <a:pt x="97" y="3"/>
                    <a:pt x="112" y="2"/>
                    <a:pt x="127" y="2"/>
                  </a:cubicBezTo>
                  <a:cubicBezTo>
                    <a:pt x="111" y="2"/>
                    <a:pt x="97" y="1"/>
                    <a:pt x="83" y="0"/>
                  </a:cubicBezTo>
                  <a:lnTo>
                    <a:pt x="85" y="1"/>
                  </a:lnTo>
                  <a:lnTo>
                    <a:pt x="85" y="1"/>
                  </a:lnTo>
                  <a:cubicBezTo>
                    <a:pt x="85" y="1"/>
                    <a:pt x="85" y="1"/>
                    <a:pt x="85" y="1"/>
                  </a:cubicBezTo>
                  <a:cubicBezTo>
                    <a:pt x="89" y="1"/>
                    <a:pt x="90" y="1"/>
                    <a:pt x="86" y="1"/>
                  </a:cubicBezTo>
                  <a:lnTo>
                    <a:pt x="84" y="1"/>
                  </a:lnTo>
                  <a:cubicBezTo>
                    <a:pt x="83" y="2"/>
                    <a:pt x="82" y="2"/>
                    <a:pt x="80" y="3"/>
                  </a:cubicBezTo>
                  <a:cubicBezTo>
                    <a:pt x="56" y="2"/>
                    <a:pt x="76" y="2"/>
                    <a:pt x="84" y="1"/>
                  </a:cubicBezTo>
                  <a:cubicBezTo>
                    <a:pt x="84" y="1"/>
                    <a:pt x="85" y="1"/>
                    <a:pt x="85" y="1"/>
                  </a:cubicBezTo>
                  <a:lnTo>
                    <a:pt x="85" y="1"/>
                  </a:lnTo>
                  <a:lnTo>
                    <a:pt x="0" y="3"/>
                  </a:lnTo>
                  <a:cubicBezTo>
                    <a:pt x="18" y="3"/>
                    <a:pt x="40" y="3"/>
                    <a:pt x="80" y="3"/>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186" name="Freeform 37"/>
            <p:cNvSpPr>
              <a:spLocks/>
            </p:cNvSpPr>
            <p:nvPr/>
          </p:nvSpPr>
          <p:spPr bwMode="invGray">
            <a:xfrm>
              <a:off x="11834813" y="1552634"/>
              <a:ext cx="9525" cy="1231"/>
            </a:xfrm>
            <a:custGeom>
              <a:avLst/>
              <a:gdLst>
                <a:gd name="T0" fmla="*/ 11 w 11"/>
                <a:gd name="T1" fmla="*/ 1 h 1"/>
                <a:gd name="T2" fmla="*/ 11 w 11"/>
                <a:gd name="T3" fmla="*/ 1 h 1"/>
                <a:gd name="T4" fmla="*/ 8 w 11"/>
                <a:gd name="T5" fmla="*/ 0 h 1"/>
                <a:gd name="T6" fmla="*/ 11 w 11"/>
                <a:gd name="T7" fmla="*/ 1 h 1"/>
              </a:gdLst>
              <a:ahLst/>
              <a:cxnLst>
                <a:cxn ang="0">
                  <a:pos x="T0" y="T1"/>
                </a:cxn>
                <a:cxn ang="0">
                  <a:pos x="T2" y="T3"/>
                </a:cxn>
                <a:cxn ang="0">
                  <a:pos x="T4" y="T5"/>
                </a:cxn>
                <a:cxn ang="0">
                  <a:pos x="T6" y="T7"/>
                </a:cxn>
              </a:cxnLst>
              <a:rect l="0" t="0" r="r" b="b"/>
              <a:pathLst>
                <a:path w="11" h="1">
                  <a:moveTo>
                    <a:pt x="11" y="1"/>
                  </a:moveTo>
                  <a:lnTo>
                    <a:pt x="11" y="1"/>
                  </a:lnTo>
                  <a:cubicBezTo>
                    <a:pt x="8" y="1"/>
                    <a:pt x="8" y="1"/>
                    <a:pt x="8" y="0"/>
                  </a:cubicBezTo>
                  <a:cubicBezTo>
                    <a:pt x="2" y="1"/>
                    <a:pt x="0" y="1"/>
                    <a:pt x="11" y="1"/>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187" name="Freeform 38"/>
            <p:cNvSpPr>
              <a:spLocks/>
            </p:cNvSpPr>
            <p:nvPr/>
          </p:nvSpPr>
          <p:spPr bwMode="invGray">
            <a:xfrm>
              <a:off x="11764963" y="1542787"/>
              <a:ext cx="117475" cy="9847"/>
            </a:xfrm>
            <a:custGeom>
              <a:avLst/>
              <a:gdLst>
                <a:gd name="T0" fmla="*/ 48 w 122"/>
                <a:gd name="T1" fmla="*/ 11 h 12"/>
                <a:gd name="T2" fmla="*/ 48 w 122"/>
                <a:gd name="T3" fmla="*/ 11 h 12"/>
                <a:gd name="T4" fmla="*/ 79 w 122"/>
                <a:gd name="T5" fmla="*/ 9 h 12"/>
                <a:gd name="T6" fmla="*/ 80 w 122"/>
                <a:gd name="T7" fmla="*/ 12 h 12"/>
                <a:gd name="T8" fmla="*/ 84 w 122"/>
                <a:gd name="T9" fmla="*/ 7 h 12"/>
                <a:gd name="T10" fmla="*/ 78 w 122"/>
                <a:gd name="T11" fmla="*/ 8 h 12"/>
                <a:gd name="T12" fmla="*/ 6 w 122"/>
                <a:gd name="T13" fmla="*/ 0 h 12"/>
                <a:gd name="T14" fmla="*/ 48 w 122"/>
                <a:gd name="T15" fmla="*/ 11 h 1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22" h="12">
                  <a:moveTo>
                    <a:pt x="48" y="11"/>
                  </a:moveTo>
                  <a:lnTo>
                    <a:pt x="48" y="11"/>
                  </a:lnTo>
                  <a:cubicBezTo>
                    <a:pt x="54" y="10"/>
                    <a:pt x="59" y="8"/>
                    <a:pt x="79" y="9"/>
                  </a:cubicBezTo>
                  <a:cubicBezTo>
                    <a:pt x="96" y="10"/>
                    <a:pt x="79" y="11"/>
                    <a:pt x="80" y="12"/>
                  </a:cubicBezTo>
                  <a:cubicBezTo>
                    <a:pt x="92" y="11"/>
                    <a:pt x="122" y="9"/>
                    <a:pt x="84" y="7"/>
                  </a:cubicBezTo>
                  <a:lnTo>
                    <a:pt x="78" y="8"/>
                  </a:lnTo>
                  <a:cubicBezTo>
                    <a:pt x="44" y="6"/>
                    <a:pt x="0" y="1"/>
                    <a:pt x="6" y="0"/>
                  </a:cubicBezTo>
                  <a:cubicBezTo>
                    <a:pt x="16" y="4"/>
                    <a:pt x="25" y="7"/>
                    <a:pt x="48" y="11"/>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188" name="Freeform 39"/>
            <p:cNvSpPr>
              <a:spLocks/>
            </p:cNvSpPr>
            <p:nvPr/>
          </p:nvSpPr>
          <p:spPr bwMode="invGray">
            <a:xfrm>
              <a:off x="11555413" y="1544017"/>
              <a:ext cx="69850" cy="4924"/>
            </a:xfrm>
            <a:custGeom>
              <a:avLst/>
              <a:gdLst>
                <a:gd name="T0" fmla="*/ 70 w 74"/>
                <a:gd name="T1" fmla="*/ 0 h 6"/>
                <a:gd name="T2" fmla="*/ 70 w 74"/>
                <a:gd name="T3" fmla="*/ 0 h 6"/>
                <a:gd name="T4" fmla="*/ 0 w 74"/>
                <a:gd name="T5" fmla="*/ 2 h 6"/>
                <a:gd name="T6" fmla="*/ 36 w 74"/>
                <a:gd name="T7" fmla="*/ 6 h 6"/>
                <a:gd name="T8" fmla="*/ 34 w 74"/>
                <a:gd name="T9" fmla="*/ 4 h 6"/>
                <a:gd name="T10" fmla="*/ 70 w 74"/>
                <a:gd name="T11" fmla="*/ 0 h 6"/>
              </a:gdLst>
              <a:ahLst/>
              <a:cxnLst>
                <a:cxn ang="0">
                  <a:pos x="T0" y="T1"/>
                </a:cxn>
                <a:cxn ang="0">
                  <a:pos x="T2" y="T3"/>
                </a:cxn>
                <a:cxn ang="0">
                  <a:pos x="T4" y="T5"/>
                </a:cxn>
                <a:cxn ang="0">
                  <a:pos x="T6" y="T7"/>
                </a:cxn>
                <a:cxn ang="0">
                  <a:pos x="T8" y="T9"/>
                </a:cxn>
                <a:cxn ang="0">
                  <a:pos x="T10" y="T11"/>
                </a:cxn>
              </a:cxnLst>
              <a:rect l="0" t="0" r="r" b="b"/>
              <a:pathLst>
                <a:path w="74" h="6">
                  <a:moveTo>
                    <a:pt x="70" y="0"/>
                  </a:moveTo>
                  <a:lnTo>
                    <a:pt x="70" y="0"/>
                  </a:lnTo>
                  <a:lnTo>
                    <a:pt x="0" y="2"/>
                  </a:lnTo>
                  <a:lnTo>
                    <a:pt x="36" y="6"/>
                  </a:lnTo>
                  <a:lnTo>
                    <a:pt x="34" y="4"/>
                  </a:lnTo>
                  <a:cubicBezTo>
                    <a:pt x="74" y="4"/>
                    <a:pt x="65" y="2"/>
                    <a:pt x="70" y="0"/>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189" name="Freeform 40"/>
            <p:cNvSpPr>
              <a:spLocks/>
            </p:cNvSpPr>
            <p:nvPr/>
          </p:nvSpPr>
          <p:spPr bwMode="invGray">
            <a:xfrm>
              <a:off x="11223625" y="1528016"/>
              <a:ext cx="38100" cy="6155"/>
            </a:xfrm>
            <a:custGeom>
              <a:avLst/>
              <a:gdLst>
                <a:gd name="T0" fmla="*/ 31 w 40"/>
                <a:gd name="T1" fmla="*/ 5 h 7"/>
                <a:gd name="T2" fmla="*/ 31 w 40"/>
                <a:gd name="T3" fmla="*/ 5 h 7"/>
                <a:gd name="T4" fmla="*/ 40 w 40"/>
                <a:gd name="T5" fmla="*/ 0 h 7"/>
                <a:gd name="T6" fmla="*/ 0 w 40"/>
                <a:gd name="T7" fmla="*/ 7 h 7"/>
                <a:gd name="T8" fmla="*/ 31 w 40"/>
                <a:gd name="T9" fmla="*/ 5 h 7"/>
              </a:gdLst>
              <a:ahLst/>
              <a:cxnLst>
                <a:cxn ang="0">
                  <a:pos x="T0" y="T1"/>
                </a:cxn>
                <a:cxn ang="0">
                  <a:pos x="T2" y="T3"/>
                </a:cxn>
                <a:cxn ang="0">
                  <a:pos x="T4" y="T5"/>
                </a:cxn>
                <a:cxn ang="0">
                  <a:pos x="T6" y="T7"/>
                </a:cxn>
                <a:cxn ang="0">
                  <a:pos x="T8" y="T9"/>
                </a:cxn>
              </a:cxnLst>
              <a:rect l="0" t="0" r="r" b="b"/>
              <a:pathLst>
                <a:path w="40" h="7">
                  <a:moveTo>
                    <a:pt x="31" y="5"/>
                  </a:moveTo>
                  <a:lnTo>
                    <a:pt x="31" y="5"/>
                  </a:lnTo>
                  <a:lnTo>
                    <a:pt x="40" y="0"/>
                  </a:lnTo>
                  <a:lnTo>
                    <a:pt x="0" y="7"/>
                  </a:lnTo>
                  <a:lnTo>
                    <a:pt x="31" y="5"/>
                  </a:ln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190" name="Freeform 41"/>
            <p:cNvSpPr>
              <a:spLocks/>
            </p:cNvSpPr>
            <p:nvPr/>
          </p:nvSpPr>
          <p:spPr bwMode="invGray">
            <a:xfrm>
              <a:off x="11145838" y="1529246"/>
              <a:ext cx="22225" cy="2462"/>
            </a:xfrm>
            <a:custGeom>
              <a:avLst/>
              <a:gdLst>
                <a:gd name="T0" fmla="*/ 21 w 24"/>
                <a:gd name="T1" fmla="*/ 4 h 4"/>
                <a:gd name="T2" fmla="*/ 21 w 24"/>
                <a:gd name="T3" fmla="*/ 4 h 4"/>
                <a:gd name="T4" fmla="*/ 24 w 24"/>
                <a:gd name="T5" fmla="*/ 0 h 4"/>
                <a:gd name="T6" fmla="*/ 0 w 24"/>
                <a:gd name="T7" fmla="*/ 3 h 4"/>
                <a:gd name="T8" fmla="*/ 21 w 24"/>
                <a:gd name="T9" fmla="*/ 4 h 4"/>
              </a:gdLst>
              <a:ahLst/>
              <a:cxnLst>
                <a:cxn ang="0">
                  <a:pos x="T0" y="T1"/>
                </a:cxn>
                <a:cxn ang="0">
                  <a:pos x="T2" y="T3"/>
                </a:cxn>
                <a:cxn ang="0">
                  <a:pos x="T4" y="T5"/>
                </a:cxn>
                <a:cxn ang="0">
                  <a:pos x="T6" y="T7"/>
                </a:cxn>
                <a:cxn ang="0">
                  <a:pos x="T8" y="T9"/>
                </a:cxn>
              </a:cxnLst>
              <a:rect l="0" t="0" r="r" b="b"/>
              <a:pathLst>
                <a:path w="24" h="4">
                  <a:moveTo>
                    <a:pt x="21" y="4"/>
                  </a:moveTo>
                  <a:lnTo>
                    <a:pt x="21" y="4"/>
                  </a:lnTo>
                  <a:lnTo>
                    <a:pt x="24" y="0"/>
                  </a:lnTo>
                  <a:lnTo>
                    <a:pt x="0" y="3"/>
                  </a:lnTo>
                  <a:lnTo>
                    <a:pt x="21" y="4"/>
                  </a:ln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191" name="Freeform 42"/>
            <p:cNvSpPr>
              <a:spLocks/>
            </p:cNvSpPr>
            <p:nvPr/>
          </p:nvSpPr>
          <p:spPr bwMode="invGray">
            <a:xfrm>
              <a:off x="6197600" y="1566174"/>
              <a:ext cx="20637" cy="1231"/>
            </a:xfrm>
            <a:custGeom>
              <a:avLst/>
              <a:gdLst>
                <a:gd name="T0" fmla="*/ 21 w 21"/>
                <a:gd name="T1" fmla="*/ 0 h 1"/>
                <a:gd name="T2" fmla="*/ 21 w 21"/>
                <a:gd name="T3" fmla="*/ 0 h 1"/>
                <a:gd name="T4" fmla="*/ 0 w 21"/>
                <a:gd name="T5" fmla="*/ 1 h 1"/>
                <a:gd name="T6" fmla="*/ 21 w 21"/>
                <a:gd name="T7" fmla="*/ 0 h 1"/>
              </a:gdLst>
              <a:ahLst/>
              <a:cxnLst>
                <a:cxn ang="0">
                  <a:pos x="T0" y="T1"/>
                </a:cxn>
                <a:cxn ang="0">
                  <a:pos x="T2" y="T3"/>
                </a:cxn>
                <a:cxn ang="0">
                  <a:pos x="T4" y="T5"/>
                </a:cxn>
                <a:cxn ang="0">
                  <a:pos x="T6" y="T7"/>
                </a:cxn>
              </a:cxnLst>
              <a:rect l="0" t="0" r="r" b="b"/>
              <a:pathLst>
                <a:path w="21" h="1">
                  <a:moveTo>
                    <a:pt x="21" y="0"/>
                  </a:moveTo>
                  <a:lnTo>
                    <a:pt x="21" y="0"/>
                  </a:lnTo>
                  <a:lnTo>
                    <a:pt x="0" y="1"/>
                  </a:lnTo>
                  <a:cubicBezTo>
                    <a:pt x="10" y="0"/>
                    <a:pt x="16" y="0"/>
                    <a:pt x="21" y="0"/>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192" name="Freeform 43"/>
            <p:cNvSpPr>
              <a:spLocks/>
            </p:cNvSpPr>
            <p:nvPr/>
          </p:nvSpPr>
          <p:spPr bwMode="invGray">
            <a:xfrm>
              <a:off x="6356350" y="1564943"/>
              <a:ext cx="9525" cy="1231"/>
            </a:xfrm>
            <a:custGeom>
              <a:avLst/>
              <a:gdLst>
                <a:gd name="T0" fmla="*/ 6 w 10"/>
                <a:gd name="T1" fmla="*/ 2 h 2"/>
                <a:gd name="T2" fmla="*/ 6 w 10"/>
                <a:gd name="T3" fmla="*/ 2 h 2"/>
                <a:gd name="T4" fmla="*/ 10 w 10"/>
                <a:gd name="T5" fmla="*/ 0 h 2"/>
                <a:gd name="T6" fmla="*/ 6 w 10"/>
                <a:gd name="T7" fmla="*/ 2 h 2"/>
              </a:gdLst>
              <a:ahLst/>
              <a:cxnLst>
                <a:cxn ang="0">
                  <a:pos x="T0" y="T1"/>
                </a:cxn>
                <a:cxn ang="0">
                  <a:pos x="T2" y="T3"/>
                </a:cxn>
                <a:cxn ang="0">
                  <a:pos x="T4" y="T5"/>
                </a:cxn>
                <a:cxn ang="0">
                  <a:pos x="T6" y="T7"/>
                </a:cxn>
              </a:cxnLst>
              <a:rect l="0" t="0" r="r" b="b"/>
              <a:pathLst>
                <a:path w="10" h="2">
                  <a:moveTo>
                    <a:pt x="6" y="2"/>
                  </a:moveTo>
                  <a:lnTo>
                    <a:pt x="6" y="2"/>
                  </a:lnTo>
                  <a:lnTo>
                    <a:pt x="10" y="0"/>
                  </a:lnTo>
                  <a:cubicBezTo>
                    <a:pt x="3" y="1"/>
                    <a:pt x="0" y="2"/>
                    <a:pt x="6" y="2"/>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193" name="Freeform 44"/>
            <p:cNvSpPr>
              <a:spLocks/>
            </p:cNvSpPr>
            <p:nvPr/>
          </p:nvSpPr>
          <p:spPr bwMode="invGray">
            <a:xfrm>
              <a:off x="8950325" y="1521861"/>
              <a:ext cx="61912" cy="7386"/>
            </a:xfrm>
            <a:custGeom>
              <a:avLst/>
              <a:gdLst>
                <a:gd name="T0" fmla="*/ 65 w 65"/>
                <a:gd name="T1" fmla="*/ 9 h 9"/>
                <a:gd name="T2" fmla="*/ 65 w 65"/>
                <a:gd name="T3" fmla="*/ 9 h 9"/>
                <a:gd name="T4" fmla="*/ 4 w 65"/>
                <a:gd name="T5" fmla="*/ 4 h 9"/>
                <a:gd name="T6" fmla="*/ 13 w 65"/>
                <a:gd name="T7" fmla="*/ 8 h 9"/>
                <a:gd name="T8" fmla="*/ 65 w 65"/>
                <a:gd name="T9" fmla="*/ 9 h 9"/>
              </a:gdLst>
              <a:ahLst/>
              <a:cxnLst>
                <a:cxn ang="0">
                  <a:pos x="T0" y="T1"/>
                </a:cxn>
                <a:cxn ang="0">
                  <a:pos x="T2" y="T3"/>
                </a:cxn>
                <a:cxn ang="0">
                  <a:pos x="T4" y="T5"/>
                </a:cxn>
                <a:cxn ang="0">
                  <a:pos x="T6" y="T7"/>
                </a:cxn>
                <a:cxn ang="0">
                  <a:pos x="T8" y="T9"/>
                </a:cxn>
              </a:cxnLst>
              <a:rect l="0" t="0" r="r" b="b"/>
              <a:pathLst>
                <a:path w="65" h="9">
                  <a:moveTo>
                    <a:pt x="65" y="9"/>
                  </a:moveTo>
                  <a:lnTo>
                    <a:pt x="65" y="9"/>
                  </a:lnTo>
                  <a:cubicBezTo>
                    <a:pt x="34" y="5"/>
                    <a:pt x="0" y="0"/>
                    <a:pt x="4" y="4"/>
                  </a:cubicBezTo>
                  <a:lnTo>
                    <a:pt x="13" y="8"/>
                  </a:lnTo>
                  <a:cubicBezTo>
                    <a:pt x="35" y="7"/>
                    <a:pt x="51" y="8"/>
                    <a:pt x="65" y="9"/>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194" name="Freeform 45"/>
            <p:cNvSpPr>
              <a:spLocks/>
            </p:cNvSpPr>
            <p:nvPr/>
          </p:nvSpPr>
          <p:spPr bwMode="invGray">
            <a:xfrm>
              <a:off x="7537450" y="1546479"/>
              <a:ext cx="28575" cy="3693"/>
            </a:xfrm>
            <a:custGeom>
              <a:avLst/>
              <a:gdLst>
                <a:gd name="T0" fmla="*/ 0 w 29"/>
                <a:gd name="T1" fmla="*/ 3 h 4"/>
                <a:gd name="T2" fmla="*/ 0 w 29"/>
                <a:gd name="T3" fmla="*/ 3 h 4"/>
                <a:gd name="T4" fmla="*/ 9 w 29"/>
                <a:gd name="T5" fmla="*/ 4 h 4"/>
                <a:gd name="T6" fmla="*/ 29 w 29"/>
                <a:gd name="T7" fmla="*/ 0 h 4"/>
                <a:gd name="T8" fmla="*/ 0 w 29"/>
                <a:gd name="T9" fmla="*/ 3 h 4"/>
              </a:gdLst>
              <a:ahLst/>
              <a:cxnLst>
                <a:cxn ang="0">
                  <a:pos x="T0" y="T1"/>
                </a:cxn>
                <a:cxn ang="0">
                  <a:pos x="T2" y="T3"/>
                </a:cxn>
                <a:cxn ang="0">
                  <a:pos x="T4" y="T5"/>
                </a:cxn>
                <a:cxn ang="0">
                  <a:pos x="T6" y="T7"/>
                </a:cxn>
                <a:cxn ang="0">
                  <a:pos x="T8" y="T9"/>
                </a:cxn>
              </a:cxnLst>
              <a:rect l="0" t="0" r="r" b="b"/>
              <a:pathLst>
                <a:path w="29" h="4">
                  <a:moveTo>
                    <a:pt x="0" y="3"/>
                  </a:moveTo>
                  <a:lnTo>
                    <a:pt x="0" y="3"/>
                  </a:lnTo>
                  <a:lnTo>
                    <a:pt x="9" y="4"/>
                  </a:lnTo>
                  <a:lnTo>
                    <a:pt x="29" y="0"/>
                  </a:lnTo>
                  <a:lnTo>
                    <a:pt x="0" y="3"/>
                  </a:ln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195" name="Freeform 46"/>
            <p:cNvSpPr>
              <a:spLocks/>
            </p:cNvSpPr>
            <p:nvPr/>
          </p:nvSpPr>
          <p:spPr bwMode="invGray">
            <a:xfrm>
              <a:off x="7478713" y="1562481"/>
              <a:ext cx="38100" cy="2462"/>
            </a:xfrm>
            <a:custGeom>
              <a:avLst/>
              <a:gdLst>
                <a:gd name="T0" fmla="*/ 40 w 40"/>
                <a:gd name="T1" fmla="*/ 3 h 3"/>
                <a:gd name="T2" fmla="*/ 40 w 40"/>
                <a:gd name="T3" fmla="*/ 3 h 3"/>
                <a:gd name="T4" fmla="*/ 0 w 40"/>
                <a:gd name="T5" fmla="*/ 0 h 3"/>
                <a:gd name="T6" fmla="*/ 40 w 40"/>
                <a:gd name="T7" fmla="*/ 3 h 3"/>
              </a:gdLst>
              <a:ahLst/>
              <a:cxnLst>
                <a:cxn ang="0">
                  <a:pos x="T0" y="T1"/>
                </a:cxn>
                <a:cxn ang="0">
                  <a:pos x="T2" y="T3"/>
                </a:cxn>
                <a:cxn ang="0">
                  <a:pos x="T4" y="T5"/>
                </a:cxn>
                <a:cxn ang="0">
                  <a:pos x="T6" y="T7"/>
                </a:cxn>
              </a:cxnLst>
              <a:rect l="0" t="0" r="r" b="b"/>
              <a:pathLst>
                <a:path w="40" h="3">
                  <a:moveTo>
                    <a:pt x="40" y="3"/>
                  </a:moveTo>
                  <a:lnTo>
                    <a:pt x="40" y="3"/>
                  </a:lnTo>
                  <a:lnTo>
                    <a:pt x="0" y="0"/>
                  </a:lnTo>
                  <a:cubicBezTo>
                    <a:pt x="9" y="1"/>
                    <a:pt x="22" y="2"/>
                    <a:pt x="40" y="3"/>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196" name="Freeform 47"/>
            <p:cNvSpPr>
              <a:spLocks/>
            </p:cNvSpPr>
            <p:nvPr/>
          </p:nvSpPr>
          <p:spPr bwMode="invGray">
            <a:xfrm>
              <a:off x="5410200" y="1568636"/>
              <a:ext cx="36512" cy="3693"/>
            </a:xfrm>
            <a:custGeom>
              <a:avLst/>
              <a:gdLst>
                <a:gd name="T0" fmla="*/ 24 w 38"/>
                <a:gd name="T1" fmla="*/ 0 h 5"/>
                <a:gd name="T2" fmla="*/ 24 w 38"/>
                <a:gd name="T3" fmla="*/ 0 h 5"/>
                <a:gd name="T4" fmla="*/ 0 w 38"/>
                <a:gd name="T5" fmla="*/ 5 h 5"/>
                <a:gd name="T6" fmla="*/ 24 w 38"/>
                <a:gd name="T7" fmla="*/ 0 h 5"/>
              </a:gdLst>
              <a:ahLst/>
              <a:cxnLst>
                <a:cxn ang="0">
                  <a:pos x="T0" y="T1"/>
                </a:cxn>
                <a:cxn ang="0">
                  <a:pos x="T2" y="T3"/>
                </a:cxn>
                <a:cxn ang="0">
                  <a:pos x="T4" y="T5"/>
                </a:cxn>
                <a:cxn ang="0">
                  <a:pos x="T6" y="T7"/>
                </a:cxn>
              </a:cxnLst>
              <a:rect l="0" t="0" r="r" b="b"/>
              <a:pathLst>
                <a:path w="38" h="5">
                  <a:moveTo>
                    <a:pt x="24" y="0"/>
                  </a:moveTo>
                  <a:lnTo>
                    <a:pt x="24" y="0"/>
                  </a:lnTo>
                  <a:lnTo>
                    <a:pt x="0" y="5"/>
                  </a:lnTo>
                  <a:cubicBezTo>
                    <a:pt x="38" y="5"/>
                    <a:pt x="21" y="3"/>
                    <a:pt x="24" y="0"/>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197" name="Freeform 48"/>
            <p:cNvSpPr>
              <a:spLocks/>
            </p:cNvSpPr>
            <p:nvPr/>
          </p:nvSpPr>
          <p:spPr bwMode="invGray">
            <a:xfrm>
              <a:off x="10206038" y="1530477"/>
              <a:ext cx="61912" cy="4924"/>
            </a:xfrm>
            <a:custGeom>
              <a:avLst/>
              <a:gdLst>
                <a:gd name="T0" fmla="*/ 65 w 65"/>
                <a:gd name="T1" fmla="*/ 3 h 6"/>
                <a:gd name="T2" fmla="*/ 65 w 65"/>
                <a:gd name="T3" fmla="*/ 3 h 6"/>
                <a:gd name="T4" fmla="*/ 0 w 65"/>
                <a:gd name="T5" fmla="*/ 0 h 6"/>
                <a:gd name="T6" fmla="*/ 65 w 65"/>
                <a:gd name="T7" fmla="*/ 3 h 6"/>
              </a:gdLst>
              <a:ahLst/>
              <a:cxnLst>
                <a:cxn ang="0">
                  <a:pos x="T0" y="T1"/>
                </a:cxn>
                <a:cxn ang="0">
                  <a:pos x="T2" y="T3"/>
                </a:cxn>
                <a:cxn ang="0">
                  <a:pos x="T4" y="T5"/>
                </a:cxn>
                <a:cxn ang="0">
                  <a:pos x="T6" y="T7"/>
                </a:cxn>
              </a:cxnLst>
              <a:rect l="0" t="0" r="r" b="b"/>
              <a:pathLst>
                <a:path w="65" h="6">
                  <a:moveTo>
                    <a:pt x="65" y="3"/>
                  </a:moveTo>
                  <a:lnTo>
                    <a:pt x="65" y="3"/>
                  </a:lnTo>
                  <a:cubicBezTo>
                    <a:pt x="39" y="1"/>
                    <a:pt x="18" y="0"/>
                    <a:pt x="0" y="0"/>
                  </a:cubicBezTo>
                  <a:cubicBezTo>
                    <a:pt x="32" y="2"/>
                    <a:pt x="57" y="6"/>
                    <a:pt x="65" y="3"/>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198" name="Freeform 49"/>
            <p:cNvSpPr>
              <a:spLocks/>
            </p:cNvSpPr>
            <p:nvPr/>
          </p:nvSpPr>
          <p:spPr bwMode="invGray">
            <a:xfrm>
              <a:off x="6257925" y="1525554"/>
              <a:ext cx="19050" cy="2462"/>
            </a:xfrm>
            <a:custGeom>
              <a:avLst/>
              <a:gdLst>
                <a:gd name="T0" fmla="*/ 18 w 21"/>
                <a:gd name="T1" fmla="*/ 0 h 2"/>
                <a:gd name="T2" fmla="*/ 18 w 21"/>
                <a:gd name="T3" fmla="*/ 0 h 2"/>
                <a:gd name="T4" fmla="*/ 0 w 21"/>
                <a:gd name="T5" fmla="*/ 2 h 2"/>
                <a:gd name="T6" fmla="*/ 18 w 21"/>
                <a:gd name="T7" fmla="*/ 0 h 2"/>
              </a:gdLst>
              <a:ahLst/>
              <a:cxnLst>
                <a:cxn ang="0">
                  <a:pos x="T0" y="T1"/>
                </a:cxn>
                <a:cxn ang="0">
                  <a:pos x="T2" y="T3"/>
                </a:cxn>
                <a:cxn ang="0">
                  <a:pos x="T4" y="T5"/>
                </a:cxn>
                <a:cxn ang="0">
                  <a:pos x="T6" y="T7"/>
                </a:cxn>
              </a:cxnLst>
              <a:rect l="0" t="0" r="r" b="b"/>
              <a:pathLst>
                <a:path w="21" h="2">
                  <a:moveTo>
                    <a:pt x="18" y="0"/>
                  </a:moveTo>
                  <a:lnTo>
                    <a:pt x="18" y="0"/>
                  </a:lnTo>
                  <a:cubicBezTo>
                    <a:pt x="5" y="1"/>
                    <a:pt x="0" y="2"/>
                    <a:pt x="0" y="2"/>
                  </a:cubicBezTo>
                  <a:cubicBezTo>
                    <a:pt x="13" y="2"/>
                    <a:pt x="21" y="1"/>
                    <a:pt x="18" y="0"/>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199" name="Freeform 50"/>
            <p:cNvSpPr>
              <a:spLocks/>
            </p:cNvSpPr>
            <p:nvPr/>
          </p:nvSpPr>
          <p:spPr bwMode="invGray">
            <a:xfrm>
              <a:off x="10134600" y="1528016"/>
              <a:ext cx="71437" cy="3693"/>
            </a:xfrm>
            <a:custGeom>
              <a:avLst/>
              <a:gdLst>
                <a:gd name="T0" fmla="*/ 0 w 75"/>
                <a:gd name="T1" fmla="*/ 3 h 4"/>
                <a:gd name="T2" fmla="*/ 0 w 75"/>
                <a:gd name="T3" fmla="*/ 3 h 4"/>
                <a:gd name="T4" fmla="*/ 13 w 75"/>
                <a:gd name="T5" fmla="*/ 4 h 4"/>
                <a:gd name="T6" fmla="*/ 75 w 75"/>
                <a:gd name="T7" fmla="*/ 3 h 4"/>
                <a:gd name="T8" fmla="*/ 0 w 75"/>
                <a:gd name="T9" fmla="*/ 3 h 4"/>
              </a:gdLst>
              <a:ahLst/>
              <a:cxnLst>
                <a:cxn ang="0">
                  <a:pos x="T0" y="T1"/>
                </a:cxn>
                <a:cxn ang="0">
                  <a:pos x="T2" y="T3"/>
                </a:cxn>
                <a:cxn ang="0">
                  <a:pos x="T4" y="T5"/>
                </a:cxn>
                <a:cxn ang="0">
                  <a:pos x="T6" y="T7"/>
                </a:cxn>
                <a:cxn ang="0">
                  <a:pos x="T8" y="T9"/>
                </a:cxn>
              </a:cxnLst>
              <a:rect l="0" t="0" r="r" b="b"/>
              <a:pathLst>
                <a:path w="75" h="4">
                  <a:moveTo>
                    <a:pt x="0" y="3"/>
                  </a:moveTo>
                  <a:lnTo>
                    <a:pt x="0" y="3"/>
                  </a:lnTo>
                  <a:lnTo>
                    <a:pt x="13" y="4"/>
                  </a:lnTo>
                  <a:cubicBezTo>
                    <a:pt x="32" y="3"/>
                    <a:pt x="52" y="2"/>
                    <a:pt x="75" y="3"/>
                  </a:cubicBezTo>
                  <a:cubicBezTo>
                    <a:pt x="52" y="1"/>
                    <a:pt x="25" y="0"/>
                    <a:pt x="0" y="3"/>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200" name="Freeform 51"/>
            <p:cNvSpPr>
              <a:spLocks/>
            </p:cNvSpPr>
            <p:nvPr/>
          </p:nvSpPr>
          <p:spPr bwMode="invGray">
            <a:xfrm>
              <a:off x="2582863" y="1560020"/>
              <a:ext cx="7937" cy="1231"/>
            </a:xfrm>
            <a:custGeom>
              <a:avLst/>
              <a:gdLst>
                <a:gd name="T0" fmla="*/ 8 w 8"/>
                <a:gd name="T1" fmla="*/ 1 h 1"/>
                <a:gd name="T2" fmla="*/ 8 w 8"/>
                <a:gd name="T3" fmla="*/ 1 h 1"/>
                <a:gd name="T4" fmla="*/ 1 w 8"/>
                <a:gd name="T5" fmla="*/ 0 h 1"/>
                <a:gd name="T6" fmla="*/ 8 w 8"/>
                <a:gd name="T7" fmla="*/ 1 h 1"/>
              </a:gdLst>
              <a:ahLst/>
              <a:cxnLst>
                <a:cxn ang="0">
                  <a:pos x="T0" y="T1"/>
                </a:cxn>
                <a:cxn ang="0">
                  <a:pos x="T2" y="T3"/>
                </a:cxn>
                <a:cxn ang="0">
                  <a:pos x="T4" y="T5"/>
                </a:cxn>
                <a:cxn ang="0">
                  <a:pos x="T6" y="T7"/>
                </a:cxn>
              </a:cxnLst>
              <a:rect l="0" t="0" r="r" b="b"/>
              <a:pathLst>
                <a:path w="8" h="1">
                  <a:moveTo>
                    <a:pt x="8" y="1"/>
                  </a:moveTo>
                  <a:lnTo>
                    <a:pt x="8" y="1"/>
                  </a:lnTo>
                  <a:lnTo>
                    <a:pt x="1" y="0"/>
                  </a:lnTo>
                  <a:cubicBezTo>
                    <a:pt x="0" y="1"/>
                    <a:pt x="3" y="1"/>
                    <a:pt x="8" y="1"/>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201" name="Freeform 52"/>
            <p:cNvSpPr>
              <a:spLocks/>
            </p:cNvSpPr>
            <p:nvPr/>
          </p:nvSpPr>
          <p:spPr bwMode="invGray">
            <a:xfrm>
              <a:off x="1762125" y="1521861"/>
              <a:ext cx="34925" cy="1231"/>
            </a:xfrm>
            <a:custGeom>
              <a:avLst/>
              <a:gdLst>
                <a:gd name="T0" fmla="*/ 0 w 36"/>
                <a:gd name="T1" fmla="*/ 1 h 1"/>
                <a:gd name="T2" fmla="*/ 0 w 36"/>
                <a:gd name="T3" fmla="*/ 1 h 1"/>
                <a:gd name="T4" fmla="*/ 36 w 36"/>
                <a:gd name="T5" fmla="*/ 1 h 1"/>
                <a:gd name="T6" fmla="*/ 0 w 36"/>
                <a:gd name="T7" fmla="*/ 1 h 1"/>
              </a:gdLst>
              <a:ahLst/>
              <a:cxnLst>
                <a:cxn ang="0">
                  <a:pos x="T0" y="T1"/>
                </a:cxn>
                <a:cxn ang="0">
                  <a:pos x="T2" y="T3"/>
                </a:cxn>
                <a:cxn ang="0">
                  <a:pos x="T4" y="T5"/>
                </a:cxn>
                <a:cxn ang="0">
                  <a:pos x="T6" y="T7"/>
                </a:cxn>
              </a:cxnLst>
              <a:rect l="0" t="0" r="r" b="b"/>
              <a:pathLst>
                <a:path w="36" h="1">
                  <a:moveTo>
                    <a:pt x="0" y="1"/>
                  </a:moveTo>
                  <a:lnTo>
                    <a:pt x="0" y="1"/>
                  </a:lnTo>
                  <a:cubicBezTo>
                    <a:pt x="9" y="1"/>
                    <a:pt x="23" y="1"/>
                    <a:pt x="36" y="1"/>
                  </a:cubicBezTo>
                  <a:cubicBezTo>
                    <a:pt x="29" y="0"/>
                    <a:pt x="19" y="0"/>
                    <a:pt x="0" y="1"/>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202" name="Freeform 53"/>
            <p:cNvSpPr>
              <a:spLocks/>
            </p:cNvSpPr>
            <p:nvPr/>
          </p:nvSpPr>
          <p:spPr bwMode="invGray">
            <a:xfrm>
              <a:off x="10812463" y="1529246"/>
              <a:ext cx="19050" cy="1231"/>
            </a:xfrm>
            <a:custGeom>
              <a:avLst/>
              <a:gdLst>
                <a:gd name="T0" fmla="*/ 0 w 20"/>
                <a:gd name="T1" fmla="*/ 1 h 1"/>
                <a:gd name="T2" fmla="*/ 0 w 20"/>
                <a:gd name="T3" fmla="*/ 1 h 1"/>
                <a:gd name="T4" fmla="*/ 0 w 20"/>
                <a:gd name="T5" fmla="*/ 1 h 1"/>
              </a:gdLst>
              <a:ahLst/>
              <a:cxnLst>
                <a:cxn ang="0">
                  <a:pos x="T0" y="T1"/>
                </a:cxn>
                <a:cxn ang="0">
                  <a:pos x="T2" y="T3"/>
                </a:cxn>
                <a:cxn ang="0">
                  <a:pos x="T4" y="T5"/>
                </a:cxn>
              </a:cxnLst>
              <a:rect l="0" t="0" r="r" b="b"/>
              <a:pathLst>
                <a:path w="20" h="1">
                  <a:moveTo>
                    <a:pt x="0" y="1"/>
                  </a:moveTo>
                  <a:lnTo>
                    <a:pt x="0" y="1"/>
                  </a:lnTo>
                  <a:cubicBezTo>
                    <a:pt x="20" y="1"/>
                    <a:pt x="3" y="0"/>
                    <a:pt x="0" y="1"/>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203" name="Freeform 54"/>
            <p:cNvSpPr>
              <a:spLocks/>
            </p:cNvSpPr>
            <p:nvPr/>
          </p:nvSpPr>
          <p:spPr bwMode="invGray">
            <a:xfrm>
              <a:off x="10896600" y="1545248"/>
              <a:ext cx="7937" cy="2462"/>
            </a:xfrm>
            <a:custGeom>
              <a:avLst/>
              <a:gdLst>
                <a:gd name="T0" fmla="*/ 8 w 8"/>
                <a:gd name="T1" fmla="*/ 0 h 3"/>
                <a:gd name="T2" fmla="*/ 8 w 8"/>
                <a:gd name="T3" fmla="*/ 0 h 3"/>
                <a:gd name="T4" fmla="*/ 0 w 8"/>
                <a:gd name="T5" fmla="*/ 3 h 3"/>
                <a:gd name="T6" fmla="*/ 8 w 8"/>
                <a:gd name="T7" fmla="*/ 0 h 3"/>
              </a:gdLst>
              <a:ahLst/>
              <a:cxnLst>
                <a:cxn ang="0">
                  <a:pos x="T0" y="T1"/>
                </a:cxn>
                <a:cxn ang="0">
                  <a:pos x="T2" y="T3"/>
                </a:cxn>
                <a:cxn ang="0">
                  <a:pos x="T4" y="T5"/>
                </a:cxn>
                <a:cxn ang="0">
                  <a:pos x="T6" y="T7"/>
                </a:cxn>
              </a:cxnLst>
              <a:rect l="0" t="0" r="r" b="b"/>
              <a:pathLst>
                <a:path w="8" h="3">
                  <a:moveTo>
                    <a:pt x="8" y="0"/>
                  </a:moveTo>
                  <a:lnTo>
                    <a:pt x="8" y="0"/>
                  </a:lnTo>
                  <a:cubicBezTo>
                    <a:pt x="4" y="1"/>
                    <a:pt x="1" y="2"/>
                    <a:pt x="0" y="3"/>
                  </a:cubicBezTo>
                  <a:cubicBezTo>
                    <a:pt x="2" y="2"/>
                    <a:pt x="4" y="1"/>
                    <a:pt x="8" y="0"/>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204" name="Freeform 55"/>
            <p:cNvSpPr>
              <a:spLocks/>
            </p:cNvSpPr>
            <p:nvPr/>
          </p:nvSpPr>
          <p:spPr bwMode="invGray">
            <a:xfrm>
              <a:off x="9947275" y="1553865"/>
              <a:ext cx="4762" cy="1231"/>
            </a:xfrm>
            <a:custGeom>
              <a:avLst/>
              <a:gdLst>
                <a:gd name="T0" fmla="*/ 1 w 5"/>
                <a:gd name="T1" fmla="*/ 0 h 1"/>
                <a:gd name="T2" fmla="*/ 1 w 5"/>
                <a:gd name="T3" fmla="*/ 0 h 1"/>
                <a:gd name="T4" fmla="*/ 0 w 5"/>
                <a:gd name="T5" fmla="*/ 0 h 1"/>
                <a:gd name="T6" fmla="*/ 1 w 5"/>
                <a:gd name="T7" fmla="*/ 0 h 1"/>
              </a:gdLst>
              <a:ahLst/>
              <a:cxnLst>
                <a:cxn ang="0">
                  <a:pos x="T0" y="T1"/>
                </a:cxn>
                <a:cxn ang="0">
                  <a:pos x="T2" y="T3"/>
                </a:cxn>
                <a:cxn ang="0">
                  <a:pos x="T4" y="T5"/>
                </a:cxn>
                <a:cxn ang="0">
                  <a:pos x="T6" y="T7"/>
                </a:cxn>
              </a:cxnLst>
              <a:rect l="0" t="0" r="r" b="b"/>
              <a:pathLst>
                <a:path w="5" h="1">
                  <a:moveTo>
                    <a:pt x="1" y="0"/>
                  </a:moveTo>
                  <a:lnTo>
                    <a:pt x="1" y="0"/>
                  </a:lnTo>
                  <a:lnTo>
                    <a:pt x="0" y="0"/>
                  </a:lnTo>
                  <a:cubicBezTo>
                    <a:pt x="5" y="1"/>
                    <a:pt x="4" y="0"/>
                    <a:pt x="1" y="0"/>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205" name="Freeform 56"/>
            <p:cNvSpPr>
              <a:spLocks/>
            </p:cNvSpPr>
            <p:nvPr/>
          </p:nvSpPr>
          <p:spPr bwMode="invGray">
            <a:xfrm>
              <a:off x="10817225" y="1531708"/>
              <a:ext cx="23812" cy="0"/>
            </a:xfrm>
            <a:custGeom>
              <a:avLst/>
              <a:gdLst>
                <a:gd name="T0" fmla="*/ 25 w 25"/>
                <a:gd name="T1" fmla="*/ 1 h 1"/>
                <a:gd name="T2" fmla="*/ 25 w 25"/>
                <a:gd name="T3" fmla="*/ 1 h 1"/>
                <a:gd name="T4" fmla="*/ 0 w 25"/>
                <a:gd name="T5" fmla="*/ 0 h 1"/>
                <a:gd name="T6" fmla="*/ 25 w 25"/>
                <a:gd name="T7" fmla="*/ 1 h 1"/>
              </a:gdLst>
              <a:ahLst/>
              <a:cxnLst>
                <a:cxn ang="0">
                  <a:pos x="T0" y="T1"/>
                </a:cxn>
                <a:cxn ang="0">
                  <a:pos x="T2" y="T3"/>
                </a:cxn>
                <a:cxn ang="0">
                  <a:pos x="T4" y="T5"/>
                </a:cxn>
                <a:cxn ang="0">
                  <a:pos x="T6" y="T7"/>
                </a:cxn>
              </a:cxnLst>
              <a:rect l="0" t="0" r="r" b="b"/>
              <a:pathLst>
                <a:path w="25" h="1">
                  <a:moveTo>
                    <a:pt x="25" y="1"/>
                  </a:moveTo>
                  <a:lnTo>
                    <a:pt x="25" y="1"/>
                  </a:lnTo>
                  <a:cubicBezTo>
                    <a:pt x="18" y="0"/>
                    <a:pt x="10" y="0"/>
                    <a:pt x="0" y="0"/>
                  </a:cubicBezTo>
                  <a:cubicBezTo>
                    <a:pt x="5" y="0"/>
                    <a:pt x="12" y="0"/>
                    <a:pt x="25" y="1"/>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206" name="Freeform 57"/>
            <p:cNvSpPr>
              <a:spLocks/>
            </p:cNvSpPr>
            <p:nvPr/>
          </p:nvSpPr>
          <p:spPr bwMode="invGray">
            <a:xfrm>
              <a:off x="10836275" y="1529246"/>
              <a:ext cx="19050" cy="1231"/>
            </a:xfrm>
            <a:custGeom>
              <a:avLst/>
              <a:gdLst>
                <a:gd name="T0" fmla="*/ 0 w 20"/>
                <a:gd name="T1" fmla="*/ 1 h 1"/>
                <a:gd name="T2" fmla="*/ 0 w 20"/>
                <a:gd name="T3" fmla="*/ 1 h 1"/>
                <a:gd name="T4" fmla="*/ 18 w 20"/>
                <a:gd name="T5" fmla="*/ 1 h 1"/>
                <a:gd name="T6" fmla="*/ 0 w 20"/>
                <a:gd name="T7" fmla="*/ 1 h 1"/>
              </a:gdLst>
              <a:ahLst/>
              <a:cxnLst>
                <a:cxn ang="0">
                  <a:pos x="T0" y="T1"/>
                </a:cxn>
                <a:cxn ang="0">
                  <a:pos x="T2" y="T3"/>
                </a:cxn>
                <a:cxn ang="0">
                  <a:pos x="T4" y="T5"/>
                </a:cxn>
                <a:cxn ang="0">
                  <a:pos x="T6" y="T7"/>
                </a:cxn>
              </a:cxnLst>
              <a:rect l="0" t="0" r="r" b="b"/>
              <a:pathLst>
                <a:path w="20" h="1">
                  <a:moveTo>
                    <a:pt x="0" y="1"/>
                  </a:moveTo>
                  <a:lnTo>
                    <a:pt x="0" y="1"/>
                  </a:lnTo>
                  <a:lnTo>
                    <a:pt x="18" y="1"/>
                  </a:lnTo>
                  <a:cubicBezTo>
                    <a:pt x="20" y="1"/>
                    <a:pt x="18" y="0"/>
                    <a:pt x="0" y="1"/>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207" name="Freeform 58"/>
            <p:cNvSpPr>
              <a:spLocks/>
            </p:cNvSpPr>
            <p:nvPr/>
          </p:nvSpPr>
          <p:spPr bwMode="invGray">
            <a:xfrm>
              <a:off x="10787063" y="1530477"/>
              <a:ext cx="30162" cy="1231"/>
            </a:xfrm>
            <a:custGeom>
              <a:avLst/>
              <a:gdLst>
                <a:gd name="T0" fmla="*/ 0 w 31"/>
                <a:gd name="T1" fmla="*/ 0 h 1"/>
                <a:gd name="T2" fmla="*/ 0 w 31"/>
                <a:gd name="T3" fmla="*/ 0 h 1"/>
                <a:gd name="T4" fmla="*/ 31 w 31"/>
                <a:gd name="T5" fmla="*/ 1 h 1"/>
                <a:gd name="T6" fmla="*/ 27 w 31"/>
                <a:gd name="T7" fmla="*/ 0 h 1"/>
                <a:gd name="T8" fmla="*/ 0 w 31"/>
                <a:gd name="T9" fmla="*/ 0 h 1"/>
              </a:gdLst>
              <a:ahLst/>
              <a:cxnLst>
                <a:cxn ang="0">
                  <a:pos x="T0" y="T1"/>
                </a:cxn>
                <a:cxn ang="0">
                  <a:pos x="T2" y="T3"/>
                </a:cxn>
                <a:cxn ang="0">
                  <a:pos x="T4" y="T5"/>
                </a:cxn>
                <a:cxn ang="0">
                  <a:pos x="T6" y="T7"/>
                </a:cxn>
                <a:cxn ang="0">
                  <a:pos x="T8" y="T9"/>
                </a:cxn>
              </a:cxnLst>
              <a:rect l="0" t="0" r="r" b="b"/>
              <a:pathLst>
                <a:path w="31" h="1">
                  <a:moveTo>
                    <a:pt x="0" y="0"/>
                  </a:moveTo>
                  <a:lnTo>
                    <a:pt x="0" y="0"/>
                  </a:lnTo>
                  <a:cubicBezTo>
                    <a:pt x="11" y="0"/>
                    <a:pt x="21" y="0"/>
                    <a:pt x="31" y="1"/>
                  </a:cubicBezTo>
                  <a:cubicBezTo>
                    <a:pt x="28" y="0"/>
                    <a:pt x="26" y="0"/>
                    <a:pt x="27" y="0"/>
                  </a:cubicBezTo>
                  <a:lnTo>
                    <a:pt x="0" y="0"/>
                  </a:ln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208" name="Freeform 59"/>
            <p:cNvSpPr>
              <a:spLocks/>
            </p:cNvSpPr>
            <p:nvPr/>
          </p:nvSpPr>
          <p:spPr bwMode="invGray">
            <a:xfrm>
              <a:off x="4092575" y="1552634"/>
              <a:ext cx="20637" cy="2462"/>
            </a:xfrm>
            <a:custGeom>
              <a:avLst/>
              <a:gdLst>
                <a:gd name="T0" fmla="*/ 23 w 23"/>
                <a:gd name="T1" fmla="*/ 0 h 2"/>
                <a:gd name="T2" fmla="*/ 23 w 23"/>
                <a:gd name="T3" fmla="*/ 0 h 2"/>
                <a:gd name="T4" fmla="*/ 19 w 23"/>
                <a:gd name="T5" fmla="*/ 0 h 2"/>
                <a:gd name="T6" fmla="*/ 23 w 23"/>
                <a:gd name="T7" fmla="*/ 0 h 2"/>
              </a:gdLst>
              <a:ahLst/>
              <a:cxnLst>
                <a:cxn ang="0">
                  <a:pos x="T0" y="T1"/>
                </a:cxn>
                <a:cxn ang="0">
                  <a:pos x="T2" y="T3"/>
                </a:cxn>
                <a:cxn ang="0">
                  <a:pos x="T4" y="T5"/>
                </a:cxn>
                <a:cxn ang="0">
                  <a:pos x="T6" y="T7"/>
                </a:cxn>
              </a:cxnLst>
              <a:rect l="0" t="0" r="r" b="b"/>
              <a:pathLst>
                <a:path w="23" h="2">
                  <a:moveTo>
                    <a:pt x="23" y="0"/>
                  </a:moveTo>
                  <a:lnTo>
                    <a:pt x="23" y="0"/>
                  </a:lnTo>
                  <a:lnTo>
                    <a:pt x="19" y="0"/>
                  </a:lnTo>
                  <a:cubicBezTo>
                    <a:pt x="0" y="2"/>
                    <a:pt x="8" y="1"/>
                    <a:pt x="23" y="0"/>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209" name="Freeform 60"/>
            <p:cNvSpPr>
              <a:spLocks/>
            </p:cNvSpPr>
            <p:nvPr/>
          </p:nvSpPr>
          <p:spPr bwMode="invGray">
            <a:xfrm>
              <a:off x="8528050" y="1567405"/>
              <a:ext cx="3175" cy="1231"/>
            </a:xfrm>
            <a:custGeom>
              <a:avLst/>
              <a:gdLst>
                <a:gd name="T0" fmla="*/ 1 w 3"/>
                <a:gd name="T1" fmla="*/ 1 h 1"/>
                <a:gd name="T2" fmla="*/ 1 w 3"/>
                <a:gd name="T3" fmla="*/ 1 h 1"/>
                <a:gd name="T4" fmla="*/ 3 w 3"/>
                <a:gd name="T5" fmla="*/ 0 h 1"/>
                <a:gd name="T6" fmla="*/ 0 w 3"/>
                <a:gd name="T7" fmla="*/ 0 h 1"/>
                <a:gd name="T8" fmla="*/ 1 w 3"/>
                <a:gd name="T9" fmla="*/ 1 h 1"/>
              </a:gdLst>
              <a:ahLst/>
              <a:cxnLst>
                <a:cxn ang="0">
                  <a:pos x="T0" y="T1"/>
                </a:cxn>
                <a:cxn ang="0">
                  <a:pos x="T2" y="T3"/>
                </a:cxn>
                <a:cxn ang="0">
                  <a:pos x="T4" y="T5"/>
                </a:cxn>
                <a:cxn ang="0">
                  <a:pos x="T6" y="T7"/>
                </a:cxn>
                <a:cxn ang="0">
                  <a:pos x="T8" y="T9"/>
                </a:cxn>
              </a:cxnLst>
              <a:rect l="0" t="0" r="r" b="b"/>
              <a:pathLst>
                <a:path w="3" h="1">
                  <a:moveTo>
                    <a:pt x="1" y="1"/>
                  </a:moveTo>
                  <a:lnTo>
                    <a:pt x="1" y="1"/>
                  </a:lnTo>
                  <a:lnTo>
                    <a:pt x="3" y="0"/>
                  </a:lnTo>
                  <a:lnTo>
                    <a:pt x="0" y="0"/>
                  </a:lnTo>
                  <a:lnTo>
                    <a:pt x="1" y="1"/>
                  </a:ln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210" name="Freeform 61"/>
            <p:cNvSpPr>
              <a:spLocks/>
            </p:cNvSpPr>
            <p:nvPr/>
          </p:nvSpPr>
          <p:spPr bwMode="invGray">
            <a:xfrm>
              <a:off x="8461375" y="1556326"/>
              <a:ext cx="66675" cy="14771"/>
            </a:xfrm>
            <a:custGeom>
              <a:avLst/>
              <a:gdLst>
                <a:gd name="T0" fmla="*/ 0 w 69"/>
                <a:gd name="T1" fmla="*/ 17 h 17"/>
                <a:gd name="T2" fmla="*/ 0 w 69"/>
                <a:gd name="T3" fmla="*/ 17 h 17"/>
                <a:gd name="T4" fmla="*/ 69 w 69"/>
                <a:gd name="T5" fmla="*/ 13 h 17"/>
                <a:gd name="T6" fmla="*/ 46 w 69"/>
                <a:gd name="T7" fmla="*/ 0 h 17"/>
                <a:gd name="T8" fmla="*/ 0 w 69"/>
                <a:gd name="T9" fmla="*/ 17 h 17"/>
              </a:gdLst>
              <a:ahLst/>
              <a:cxnLst>
                <a:cxn ang="0">
                  <a:pos x="T0" y="T1"/>
                </a:cxn>
                <a:cxn ang="0">
                  <a:pos x="T2" y="T3"/>
                </a:cxn>
                <a:cxn ang="0">
                  <a:pos x="T4" y="T5"/>
                </a:cxn>
                <a:cxn ang="0">
                  <a:pos x="T6" y="T7"/>
                </a:cxn>
                <a:cxn ang="0">
                  <a:pos x="T8" y="T9"/>
                </a:cxn>
              </a:cxnLst>
              <a:rect l="0" t="0" r="r" b="b"/>
              <a:pathLst>
                <a:path w="69" h="17">
                  <a:moveTo>
                    <a:pt x="0" y="17"/>
                  </a:moveTo>
                  <a:lnTo>
                    <a:pt x="0" y="17"/>
                  </a:lnTo>
                  <a:cubicBezTo>
                    <a:pt x="30" y="11"/>
                    <a:pt x="47" y="12"/>
                    <a:pt x="69" y="13"/>
                  </a:cubicBezTo>
                  <a:lnTo>
                    <a:pt x="46" y="0"/>
                  </a:lnTo>
                  <a:lnTo>
                    <a:pt x="0" y="17"/>
                  </a:ln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211" name="Freeform 62"/>
            <p:cNvSpPr>
              <a:spLocks noEditPoints="1"/>
            </p:cNvSpPr>
            <p:nvPr/>
          </p:nvSpPr>
          <p:spPr bwMode="invGray">
            <a:xfrm>
              <a:off x="1562100" y="1514475"/>
              <a:ext cx="9563100" cy="64008"/>
            </a:xfrm>
            <a:custGeom>
              <a:avLst/>
              <a:gdLst>
                <a:gd name="T0" fmla="*/ 9555 w 10030"/>
                <a:gd name="T1" fmla="*/ 25 h 75"/>
                <a:gd name="T2" fmla="*/ 9488 w 10030"/>
                <a:gd name="T3" fmla="*/ 23 h 75"/>
                <a:gd name="T4" fmla="*/ 5258 w 10030"/>
                <a:gd name="T5" fmla="*/ 60 h 75"/>
                <a:gd name="T6" fmla="*/ 4572 w 10030"/>
                <a:gd name="T7" fmla="*/ 65 h 75"/>
                <a:gd name="T8" fmla="*/ 4884 w 10030"/>
                <a:gd name="T9" fmla="*/ 61 h 75"/>
                <a:gd name="T10" fmla="*/ 5092 w 10030"/>
                <a:gd name="T11" fmla="*/ 56 h 75"/>
                <a:gd name="T12" fmla="*/ 5260 w 10030"/>
                <a:gd name="T13" fmla="*/ 60 h 75"/>
                <a:gd name="T14" fmla="*/ 5560 w 10030"/>
                <a:gd name="T15" fmla="*/ 62 h 75"/>
                <a:gd name="T16" fmla="*/ 6006 w 10030"/>
                <a:gd name="T17" fmla="*/ 56 h 75"/>
                <a:gd name="T18" fmla="*/ 6308 w 10030"/>
                <a:gd name="T19" fmla="*/ 32 h 75"/>
                <a:gd name="T20" fmla="*/ 6269 w 10030"/>
                <a:gd name="T21" fmla="*/ 52 h 75"/>
                <a:gd name="T22" fmla="*/ 6665 w 10030"/>
                <a:gd name="T23" fmla="*/ 41 h 75"/>
                <a:gd name="T24" fmla="*/ 6806 w 10030"/>
                <a:gd name="T25" fmla="*/ 53 h 75"/>
                <a:gd name="T26" fmla="*/ 7204 w 10030"/>
                <a:gd name="T27" fmla="*/ 50 h 75"/>
                <a:gd name="T28" fmla="*/ 7485 w 10030"/>
                <a:gd name="T29" fmla="*/ 62 h 75"/>
                <a:gd name="T30" fmla="*/ 7667 w 10030"/>
                <a:gd name="T31" fmla="*/ 61 h 75"/>
                <a:gd name="T32" fmla="*/ 7919 w 10030"/>
                <a:gd name="T33" fmla="*/ 63 h 75"/>
                <a:gd name="T34" fmla="*/ 8179 w 10030"/>
                <a:gd name="T35" fmla="*/ 51 h 75"/>
                <a:gd name="T36" fmla="*/ 8401 w 10030"/>
                <a:gd name="T37" fmla="*/ 31 h 75"/>
                <a:gd name="T38" fmla="*/ 8692 w 10030"/>
                <a:gd name="T39" fmla="*/ 58 h 75"/>
                <a:gd name="T40" fmla="*/ 9084 w 10030"/>
                <a:gd name="T41" fmla="*/ 61 h 75"/>
                <a:gd name="T42" fmla="*/ 9498 w 10030"/>
                <a:gd name="T43" fmla="*/ 44 h 75"/>
                <a:gd name="T44" fmla="*/ 9670 w 10030"/>
                <a:gd name="T45" fmla="*/ 45 h 75"/>
                <a:gd name="T46" fmla="*/ 9877 w 10030"/>
                <a:gd name="T47" fmla="*/ 32 h 75"/>
                <a:gd name="T48" fmla="*/ 9735 w 10030"/>
                <a:gd name="T49" fmla="*/ 21 h 75"/>
                <a:gd name="T50" fmla="*/ 9636 w 10030"/>
                <a:gd name="T51" fmla="*/ 27 h 75"/>
                <a:gd name="T52" fmla="*/ 9290 w 10030"/>
                <a:gd name="T53" fmla="*/ 22 h 75"/>
                <a:gd name="T54" fmla="*/ 8498 w 10030"/>
                <a:gd name="T55" fmla="*/ 12 h 75"/>
                <a:gd name="T56" fmla="*/ 7899 w 10030"/>
                <a:gd name="T57" fmla="*/ 21 h 75"/>
                <a:gd name="T58" fmla="*/ 7774 w 10030"/>
                <a:gd name="T59" fmla="*/ 22 h 75"/>
                <a:gd name="T60" fmla="*/ 7493 w 10030"/>
                <a:gd name="T61" fmla="*/ 32 h 75"/>
                <a:gd name="T62" fmla="*/ 7190 w 10030"/>
                <a:gd name="T63" fmla="*/ 31 h 75"/>
                <a:gd name="T64" fmla="*/ 6418 w 10030"/>
                <a:gd name="T65" fmla="*/ 20 h 75"/>
                <a:gd name="T66" fmla="*/ 6248 w 10030"/>
                <a:gd name="T67" fmla="*/ 24 h 75"/>
                <a:gd name="T68" fmla="*/ 5823 w 10030"/>
                <a:gd name="T69" fmla="*/ 28 h 75"/>
                <a:gd name="T70" fmla="*/ 5422 w 10030"/>
                <a:gd name="T71" fmla="*/ 11 h 75"/>
                <a:gd name="T72" fmla="*/ 4925 w 10030"/>
                <a:gd name="T73" fmla="*/ 16 h 75"/>
                <a:gd name="T74" fmla="*/ 4310 w 10030"/>
                <a:gd name="T75" fmla="*/ 18 h 75"/>
                <a:gd name="T76" fmla="*/ 3439 w 10030"/>
                <a:gd name="T77" fmla="*/ 21 h 75"/>
                <a:gd name="T78" fmla="*/ 2740 w 10030"/>
                <a:gd name="T79" fmla="*/ 18 h 75"/>
                <a:gd name="T80" fmla="*/ 2597 w 10030"/>
                <a:gd name="T81" fmla="*/ 9 h 75"/>
                <a:gd name="T82" fmla="*/ 2367 w 10030"/>
                <a:gd name="T83" fmla="*/ 21 h 75"/>
                <a:gd name="T84" fmla="*/ 1566 w 10030"/>
                <a:gd name="T85" fmla="*/ 11 h 75"/>
                <a:gd name="T86" fmla="*/ 262 w 10030"/>
                <a:gd name="T87" fmla="*/ 7 h 75"/>
                <a:gd name="T88" fmla="*/ 104 w 10030"/>
                <a:gd name="T89" fmla="*/ 42 h 75"/>
                <a:gd name="T90" fmla="*/ 742 w 10030"/>
                <a:gd name="T91" fmla="*/ 47 h 75"/>
                <a:gd name="T92" fmla="*/ 1060 w 10030"/>
                <a:gd name="T93" fmla="*/ 47 h 75"/>
                <a:gd name="T94" fmla="*/ 1593 w 10030"/>
                <a:gd name="T95" fmla="*/ 46 h 75"/>
                <a:gd name="T96" fmla="*/ 2022 w 10030"/>
                <a:gd name="T97" fmla="*/ 45 h 75"/>
                <a:gd name="T98" fmla="*/ 2481 w 10030"/>
                <a:gd name="T99" fmla="*/ 51 h 75"/>
                <a:gd name="T100" fmla="*/ 2677 w 10030"/>
                <a:gd name="T101" fmla="*/ 45 h 75"/>
                <a:gd name="T102" fmla="*/ 2863 w 10030"/>
                <a:gd name="T103" fmla="*/ 52 h 75"/>
                <a:gd name="T104" fmla="*/ 3163 w 10030"/>
                <a:gd name="T105" fmla="*/ 62 h 75"/>
                <a:gd name="T106" fmla="*/ 3411 w 10030"/>
                <a:gd name="T107" fmla="*/ 54 h 75"/>
                <a:gd name="T108" fmla="*/ 3550 w 10030"/>
                <a:gd name="T109" fmla="*/ 60 h 75"/>
                <a:gd name="T110" fmla="*/ 3740 w 10030"/>
                <a:gd name="T111" fmla="*/ 65 h 75"/>
                <a:gd name="T112" fmla="*/ 4329 w 10030"/>
                <a:gd name="T113" fmla="*/ 68 h 7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10030" h="75">
                  <a:moveTo>
                    <a:pt x="2469" y="12"/>
                  </a:moveTo>
                  <a:lnTo>
                    <a:pt x="2469" y="12"/>
                  </a:lnTo>
                  <a:lnTo>
                    <a:pt x="2482" y="13"/>
                  </a:lnTo>
                  <a:cubicBezTo>
                    <a:pt x="2453" y="15"/>
                    <a:pt x="2461" y="13"/>
                    <a:pt x="2469" y="12"/>
                  </a:cubicBezTo>
                  <a:close/>
                  <a:moveTo>
                    <a:pt x="9555" y="25"/>
                  </a:moveTo>
                  <a:lnTo>
                    <a:pt x="9555" y="25"/>
                  </a:lnTo>
                  <a:cubicBezTo>
                    <a:pt x="9562" y="24"/>
                    <a:pt x="9561" y="23"/>
                    <a:pt x="9559" y="23"/>
                  </a:cubicBezTo>
                  <a:cubicBezTo>
                    <a:pt x="9554" y="24"/>
                    <a:pt x="9539" y="24"/>
                    <a:pt x="9522" y="24"/>
                  </a:cubicBezTo>
                  <a:cubicBezTo>
                    <a:pt x="9527" y="25"/>
                    <a:pt x="9536" y="26"/>
                    <a:pt x="9555" y="25"/>
                  </a:cubicBezTo>
                  <a:close/>
                  <a:moveTo>
                    <a:pt x="9489" y="23"/>
                  </a:moveTo>
                  <a:lnTo>
                    <a:pt x="9489" y="23"/>
                  </a:lnTo>
                  <a:lnTo>
                    <a:pt x="9488" y="23"/>
                  </a:lnTo>
                  <a:cubicBezTo>
                    <a:pt x="9456" y="21"/>
                    <a:pt x="9467" y="22"/>
                    <a:pt x="9489" y="23"/>
                  </a:cubicBezTo>
                  <a:close/>
                  <a:moveTo>
                    <a:pt x="6376" y="50"/>
                  </a:moveTo>
                  <a:lnTo>
                    <a:pt x="6376" y="50"/>
                  </a:lnTo>
                  <a:cubicBezTo>
                    <a:pt x="6365" y="52"/>
                    <a:pt x="6349" y="51"/>
                    <a:pt x="6330" y="49"/>
                  </a:cubicBezTo>
                  <a:cubicBezTo>
                    <a:pt x="6344" y="49"/>
                    <a:pt x="6359" y="49"/>
                    <a:pt x="6376" y="50"/>
                  </a:cubicBezTo>
                  <a:close/>
                  <a:moveTo>
                    <a:pt x="5258" y="60"/>
                  </a:moveTo>
                  <a:lnTo>
                    <a:pt x="5258" y="60"/>
                  </a:lnTo>
                  <a:cubicBezTo>
                    <a:pt x="5244" y="61"/>
                    <a:pt x="5216" y="64"/>
                    <a:pt x="5205" y="61"/>
                  </a:cubicBezTo>
                  <a:cubicBezTo>
                    <a:pt x="5222" y="55"/>
                    <a:pt x="5234" y="58"/>
                    <a:pt x="5258" y="60"/>
                  </a:cubicBezTo>
                  <a:close/>
                  <a:moveTo>
                    <a:pt x="4523" y="61"/>
                  </a:moveTo>
                  <a:lnTo>
                    <a:pt x="4523" y="61"/>
                  </a:lnTo>
                  <a:lnTo>
                    <a:pt x="4572" y="65"/>
                  </a:lnTo>
                  <a:cubicBezTo>
                    <a:pt x="4513" y="71"/>
                    <a:pt x="4470" y="69"/>
                    <a:pt x="4516" y="75"/>
                  </a:cubicBezTo>
                  <a:cubicBezTo>
                    <a:pt x="4523" y="61"/>
                    <a:pt x="4707" y="74"/>
                    <a:pt x="4714" y="60"/>
                  </a:cubicBezTo>
                  <a:lnTo>
                    <a:pt x="4747" y="63"/>
                  </a:lnTo>
                  <a:cubicBezTo>
                    <a:pt x="4737" y="63"/>
                    <a:pt x="4736" y="64"/>
                    <a:pt x="4727" y="64"/>
                  </a:cubicBezTo>
                  <a:cubicBezTo>
                    <a:pt x="4790" y="70"/>
                    <a:pt x="4774" y="54"/>
                    <a:pt x="4855" y="56"/>
                  </a:cubicBezTo>
                  <a:cubicBezTo>
                    <a:pt x="4883" y="57"/>
                    <a:pt x="4903" y="59"/>
                    <a:pt x="4884" y="61"/>
                  </a:cubicBezTo>
                  <a:lnTo>
                    <a:pt x="4947" y="57"/>
                  </a:lnTo>
                  <a:cubicBezTo>
                    <a:pt x="4965" y="58"/>
                    <a:pt x="4961" y="60"/>
                    <a:pt x="4942" y="60"/>
                  </a:cubicBezTo>
                  <a:lnTo>
                    <a:pt x="5039" y="59"/>
                  </a:lnTo>
                  <a:lnTo>
                    <a:pt x="5038" y="59"/>
                  </a:lnTo>
                  <a:cubicBezTo>
                    <a:pt x="5052" y="57"/>
                    <a:pt x="5083" y="54"/>
                    <a:pt x="5098" y="52"/>
                  </a:cubicBezTo>
                  <a:cubicBezTo>
                    <a:pt x="5122" y="54"/>
                    <a:pt x="5086" y="54"/>
                    <a:pt x="5092" y="56"/>
                  </a:cubicBezTo>
                  <a:lnTo>
                    <a:pt x="5145" y="52"/>
                  </a:lnTo>
                  <a:cubicBezTo>
                    <a:pt x="5167" y="56"/>
                    <a:pt x="5123" y="59"/>
                    <a:pt x="5086" y="59"/>
                  </a:cubicBezTo>
                  <a:cubicBezTo>
                    <a:pt x="5136" y="73"/>
                    <a:pt x="5130" y="55"/>
                    <a:pt x="5238" y="64"/>
                  </a:cubicBezTo>
                  <a:lnTo>
                    <a:pt x="5187" y="65"/>
                  </a:lnTo>
                  <a:cubicBezTo>
                    <a:pt x="5220" y="73"/>
                    <a:pt x="5259" y="70"/>
                    <a:pt x="5316" y="75"/>
                  </a:cubicBezTo>
                  <a:cubicBezTo>
                    <a:pt x="5302" y="73"/>
                    <a:pt x="5202" y="63"/>
                    <a:pt x="5260" y="60"/>
                  </a:cubicBezTo>
                  <a:cubicBezTo>
                    <a:pt x="5276" y="61"/>
                    <a:pt x="5298" y="61"/>
                    <a:pt x="5329" y="59"/>
                  </a:cubicBezTo>
                  <a:cubicBezTo>
                    <a:pt x="5329" y="63"/>
                    <a:pt x="5359" y="62"/>
                    <a:pt x="5398" y="62"/>
                  </a:cubicBezTo>
                  <a:lnTo>
                    <a:pt x="5395" y="69"/>
                  </a:lnTo>
                  <a:cubicBezTo>
                    <a:pt x="5436" y="67"/>
                    <a:pt x="5433" y="64"/>
                    <a:pt x="5457" y="61"/>
                  </a:cubicBezTo>
                  <a:cubicBezTo>
                    <a:pt x="5503" y="61"/>
                    <a:pt x="5513" y="66"/>
                    <a:pt x="5523" y="71"/>
                  </a:cubicBezTo>
                  <a:cubicBezTo>
                    <a:pt x="5597" y="72"/>
                    <a:pt x="5473" y="63"/>
                    <a:pt x="5560" y="62"/>
                  </a:cubicBezTo>
                  <a:cubicBezTo>
                    <a:pt x="5621" y="64"/>
                    <a:pt x="5664" y="62"/>
                    <a:pt x="5737" y="58"/>
                  </a:cubicBezTo>
                  <a:cubicBezTo>
                    <a:pt x="5780" y="60"/>
                    <a:pt x="5730" y="62"/>
                    <a:pt x="5745" y="64"/>
                  </a:cubicBezTo>
                  <a:lnTo>
                    <a:pt x="5783" y="59"/>
                  </a:lnTo>
                  <a:cubicBezTo>
                    <a:pt x="5792" y="59"/>
                    <a:pt x="5789" y="60"/>
                    <a:pt x="5788" y="61"/>
                  </a:cubicBezTo>
                  <a:cubicBezTo>
                    <a:pt x="5820" y="59"/>
                    <a:pt x="5790" y="55"/>
                    <a:pt x="5841" y="53"/>
                  </a:cubicBezTo>
                  <a:cubicBezTo>
                    <a:pt x="5854" y="46"/>
                    <a:pt x="5944" y="64"/>
                    <a:pt x="6006" y="56"/>
                  </a:cubicBezTo>
                  <a:cubicBezTo>
                    <a:pt x="6021" y="58"/>
                    <a:pt x="5999" y="60"/>
                    <a:pt x="6003" y="62"/>
                  </a:cubicBezTo>
                  <a:cubicBezTo>
                    <a:pt x="6089" y="57"/>
                    <a:pt x="6077" y="59"/>
                    <a:pt x="6147" y="52"/>
                  </a:cubicBezTo>
                  <a:lnTo>
                    <a:pt x="6206" y="56"/>
                  </a:lnTo>
                  <a:cubicBezTo>
                    <a:pt x="6163" y="51"/>
                    <a:pt x="6219" y="45"/>
                    <a:pt x="6268" y="41"/>
                  </a:cubicBezTo>
                  <a:cubicBezTo>
                    <a:pt x="6252" y="38"/>
                    <a:pt x="6239" y="36"/>
                    <a:pt x="6230" y="35"/>
                  </a:cubicBezTo>
                  <a:lnTo>
                    <a:pt x="6308" y="32"/>
                  </a:lnTo>
                  <a:cubicBezTo>
                    <a:pt x="6318" y="33"/>
                    <a:pt x="6310" y="35"/>
                    <a:pt x="6297" y="38"/>
                  </a:cubicBezTo>
                  <a:lnTo>
                    <a:pt x="6311" y="36"/>
                  </a:lnTo>
                  <a:cubicBezTo>
                    <a:pt x="6339" y="39"/>
                    <a:pt x="6325" y="43"/>
                    <a:pt x="6305" y="46"/>
                  </a:cubicBezTo>
                  <a:lnTo>
                    <a:pt x="6277" y="42"/>
                  </a:lnTo>
                  <a:cubicBezTo>
                    <a:pt x="6257" y="46"/>
                    <a:pt x="6239" y="50"/>
                    <a:pt x="6243" y="54"/>
                  </a:cubicBezTo>
                  <a:cubicBezTo>
                    <a:pt x="6248" y="53"/>
                    <a:pt x="6258" y="53"/>
                    <a:pt x="6269" y="52"/>
                  </a:cubicBezTo>
                  <a:cubicBezTo>
                    <a:pt x="6264" y="53"/>
                    <a:pt x="6261" y="54"/>
                    <a:pt x="6263" y="55"/>
                  </a:cubicBezTo>
                  <a:cubicBezTo>
                    <a:pt x="6266" y="56"/>
                    <a:pt x="6274" y="54"/>
                    <a:pt x="6287" y="53"/>
                  </a:cubicBezTo>
                  <a:lnTo>
                    <a:pt x="6304" y="60"/>
                  </a:lnTo>
                  <a:lnTo>
                    <a:pt x="6309" y="57"/>
                  </a:lnTo>
                  <a:lnTo>
                    <a:pt x="6411" y="62"/>
                  </a:lnTo>
                  <a:cubicBezTo>
                    <a:pt x="6485" y="55"/>
                    <a:pt x="6548" y="44"/>
                    <a:pt x="6665" y="41"/>
                  </a:cubicBezTo>
                  <a:cubicBezTo>
                    <a:pt x="6636" y="47"/>
                    <a:pt x="6659" y="50"/>
                    <a:pt x="6657" y="56"/>
                  </a:cubicBezTo>
                  <a:cubicBezTo>
                    <a:pt x="6625" y="50"/>
                    <a:pt x="6567" y="59"/>
                    <a:pt x="6507" y="58"/>
                  </a:cubicBezTo>
                  <a:cubicBezTo>
                    <a:pt x="6538" y="58"/>
                    <a:pt x="6531" y="61"/>
                    <a:pt x="6523" y="62"/>
                  </a:cubicBezTo>
                  <a:lnTo>
                    <a:pt x="6631" y="57"/>
                  </a:lnTo>
                  <a:cubicBezTo>
                    <a:pt x="6628" y="62"/>
                    <a:pt x="6654" y="60"/>
                    <a:pt x="6682" y="63"/>
                  </a:cubicBezTo>
                  <a:cubicBezTo>
                    <a:pt x="6660" y="52"/>
                    <a:pt x="6762" y="56"/>
                    <a:pt x="6806" y="53"/>
                  </a:cubicBezTo>
                  <a:cubicBezTo>
                    <a:pt x="6808" y="56"/>
                    <a:pt x="6798" y="60"/>
                    <a:pt x="6744" y="59"/>
                  </a:cubicBezTo>
                  <a:cubicBezTo>
                    <a:pt x="6803" y="67"/>
                    <a:pt x="6821" y="47"/>
                    <a:pt x="6879" y="54"/>
                  </a:cubicBezTo>
                  <a:cubicBezTo>
                    <a:pt x="6865" y="54"/>
                    <a:pt x="6858" y="53"/>
                    <a:pt x="6853" y="55"/>
                  </a:cubicBezTo>
                  <a:cubicBezTo>
                    <a:pt x="6884" y="52"/>
                    <a:pt x="6958" y="55"/>
                    <a:pt x="6941" y="58"/>
                  </a:cubicBezTo>
                  <a:lnTo>
                    <a:pt x="6928" y="58"/>
                  </a:lnTo>
                  <a:cubicBezTo>
                    <a:pt x="7014" y="59"/>
                    <a:pt x="7191" y="58"/>
                    <a:pt x="7204" y="50"/>
                  </a:cubicBezTo>
                  <a:cubicBezTo>
                    <a:pt x="7205" y="51"/>
                    <a:pt x="7193" y="60"/>
                    <a:pt x="7188" y="62"/>
                  </a:cubicBezTo>
                  <a:lnTo>
                    <a:pt x="7342" y="33"/>
                  </a:lnTo>
                  <a:cubicBezTo>
                    <a:pt x="7329" y="41"/>
                    <a:pt x="7381" y="58"/>
                    <a:pt x="7309" y="62"/>
                  </a:cubicBezTo>
                  <a:cubicBezTo>
                    <a:pt x="7330" y="63"/>
                    <a:pt x="7355" y="65"/>
                    <a:pt x="7399" y="62"/>
                  </a:cubicBezTo>
                  <a:cubicBezTo>
                    <a:pt x="7385" y="61"/>
                    <a:pt x="7364" y="51"/>
                    <a:pt x="7383" y="51"/>
                  </a:cubicBezTo>
                  <a:cubicBezTo>
                    <a:pt x="7436" y="59"/>
                    <a:pt x="7420" y="55"/>
                    <a:pt x="7485" y="62"/>
                  </a:cubicBezTo>
                  <a:cubicBezTo>
                    <a:pt x="7463" y="61"/>
                    <a:pt x="7487" y="49"/>
                    <a:pt x="7520" y="50"/>
                  </a:cubicBezTo>
                  <a:cubicBezTo>
                    <a:pt x="7515" y="51"/>
                    <a:pt x="7523" y="61"/>
                    <a:pt x="7511" y="62"/>
                  </a:cubicBezTo>
                  <a:lnTo>
                    <a:pt x="7594" y="51"/>
                  </a:lnTo>
                  <a:cubicBezTo>
                    <a:pt x="7573" y="53"/>
                    <a:pt x="7590" y="61"/>
                    <a:pt x="7609" y="64"/>
                  </a:cubicBezTo>
                  <a:cubicBezTo>
                    <a:pt x="7600" y="62"/>
                    <a:pt x="7680" y="64"/>
                    <a:pt x="7702" y="63"/>
                  </a:cubicBezTo>
                  <a:lnTo>
                    <a:pt x="7667" y="61"/>
                  </a:lnTo>
                  <a:cubicBezTo>
                    <a:pt x="7761" y="63"/>
                    <a:pt x="7760" y="45"/>
                    <a:pt x="7853" y="46"/>
                  </a:cubicBezTo>
                  <a:cubicBezTo>
                    <a:pt x="7842" y="48"/>
                    <a:pt x="7825" y="60"/>
                    <a:pt x="7872" y="62"/>
                  </a:cubicBezTo>
                  <a:cubicBezTo>
                    <a:pt x="7894" y="56"/>
                    <a:pt x="7968" y="34"/>
                    <a:pt x="8050" y="29"/>
                  </a:cubicBezTo>
                  <a:lnTo>
                    <a:pt x="8066" y="33"/>
                  </a:lnTo>
                  <a:lnTo>
                    <a:pt x="8129" y="29"/>
                  </a:lnTo>
                  <a:cubicBezTo>
                    <a:pt x="8090" y="38"/>
                    <a:pt x="7980" y="56"/>
                    <a:pt x="7919" y="63"/>
                  </a:cubicBezTo>
                  <a:cubicBezTo>
                    <a:pt x="7954" y="66"/>
                    <a:pt x="7929" y="67"/>
                    <a:pt x="7982" y="67"/>
                  </a:cubicBezTo>
                  <a:cubicBezTo>
                    <a:pt x="8000" y="70"/>
                    <a:pt x="7953" y="72"/>
                    <a:pt x="7938" y="72"/>
                  </a:cubicBezTo>
                  <a:lnTo>
                    <a:pt x="8060" y="74"/>
                  </a:lnTo>
                  <a:cubicBezTo>
                    <a:pt x="8054" y="67"/>
                    <a:pt x="8153" y="67"/>
                    <a:pt x="8149" y="62"/>
                  </a:cubicBezTo>
                  <a:lnTo>
                    <a:pt x="8016" y="68"/>
                  </a:lnTo>
                  <a:cubicBezTo>
                    <a:pt x="8011" y="62"/>
                    <a:pt x="8093" y="49"/>
                    <a:pt x="8179" y="51"/>
                  </a:cubicBezTo>
                  <a:cubicBezTo>
                    <a:pt x="8201" y="53"/>
                    <a:pt x="8163" y="63"/>
                    <a:pt x="8165" y="65"/>
                  </a:cubicBezTo>
                  <a:cubicBezTo>
                    <a:pt x="8176" y="63"/>
                    <a:pt x="8247" y="61"/>
                    <a:pt x="8255" y="62"/>
                  </a:cubicBezTo>
                  <a:lnTo>
                    <a:pt x="8218" y="66"/>
                  </a:lnTo>
                  <a:cubicBezTo>
                    <a:pt x="8266" y="69"/>
                    <a:pt x="8297" y="57"/>
                    <a:pt x="8355" y="64"/>
                  </a:cubicBezTo>
                  <a:cubicBezTo>
                    <a:pt x="8375" y="64"/>
                    <a:pt x="8414" y="73"/>
                    <a:pt x="8418" y="69"/>
                  </a:cubicBezTo>
                  <a:cubicBezTo>
                    <a:pt x="8385" y="61"/>
                    <a:pt x="8379" y="37"/>
                    <a:pt x="8401" y="31"/>
                  </a:cubicBezTo>
                  <a:cubicBezTo>
                    <a:pt x="8408" y="31"/>
                    <a:pt x="8505" y="38"/>
                    <a:pt x="8528" y="42"/>
                  </a:cubicBezTo>
                  <a:cubicBezTo>
                    <a:pt x="8561" y="48"/>
                    <a:pt x="8479" y="57"/>
                    <a:pt x="8507" y="62"/>
                  </a:cubicBezTo>
                  <a:cubicBezTo>
                    <a:pt x="8508" y="60"/>
                    <a:pt x="8526" y="58"/>
                    <a:pt x="8534" y="57"/>
                  </a:cubicBezTo>
                  <a:cubicBezTo>
                    <a:pt x="8555" y="59"/>
                    <a:pt x="8525" y="63"/>
                    <a:pt x="8571" y="62"/>
                  </a:cubicBezTo>
                  <a:cubicBezTo>
                    <a:pt x="8578" y="55"/>
                    <a:pt x="8664" y="63"/>
                    <a:pt x="8592" y="56"/>
                  </a:cubicBezTo>
                  <a:cubicBezTo>
                    <a:pt x="8637" y="55"/>
                    <a:pt x="8640" y="58"/>
                    <a:pt x="8692" y="58"/>
                  </a:cubicBezTo>
                  <a:cubicBezTo>
                    <a:pt x="8675" y="53"/>
                    <a:pt x="8739" y="43"/>
                    <a:pt x="8784" y="41"/>
                  </a:cubicBezTo>
                  <a:cubicBezTo>
                    <a:pt x="8781" y="42"/>
                    <a:pt x="8791" y="45"/>
                    <a:pt x="8796" y="46"/>
                  </a:cubicBezTo>
                  <a:cubicBezTo>
                    <a:pt x="8888" y="47"/>
                    <a:pt x="8937" y="50"/>
                    <a:pt x="9022" y="50"/>
                  </a:cubicBezTo>
                  <a:cubicBezTo>
                    <a:pt x="9030" y="52"/>
                    <a:pt x="9071" y="54"/>
                    <a:pt x="9054" y="57"/>
                  </a:cubicBezTo>
                  <a:cubicBezTo>
                    <a:pt x="9066" y="56"/>
                    <a:pt x="9077" y="53"/>
                    <a:pt x="9103" y="53"/>
                  </a:cubicBezTo>
                  <a:cubicBezTo>
                    <a:pt x="9154" y="59"/>
                    <a:pt x="9045" y="54"/>
                    <a:pt x="9084" y="61"/>
                  </a:cubicBezTo>
                  <a:cubicBezTo>
                    <a:pt x="9087" y="57"/>
                    <a:pt x="9152" y="56"/>
                    <a:pt x="9189" y="53"/>
                  </a:cubicBezTo>
                  <a:cubicBezTo>
                    <a:pt x="9178" y="47"/>
                    <a:pt x="9103" y="52"/>
                    <a:pt x="9065" y="54"/>
                  </a:cubicBezTo>
                  <a:cubicBezTo>
                    <a:pt x="9065" y="46"/>
                    <a:pt x="9130" y="37"/>
                    <a:pt x="9219" y="33"/>
                  </a:cubicBezTo>
                  <a:cubicBezTo>
                    <a:pt x="9290" y="31"/>
                    <a:pt x="9250" y="39"/>
                    <a:pt x="9262" y="38"/>
                  </a:cubicBezTo>
                  <a:cubicBezTo>
                    <a:pt x="9395" y="39"/>
                    <a:pt x="9376" y="23"/>
                    <a:pt x="9486" y="29"/>
                  </a:cubicBezTo>
                  <a:cubicBezTo>
                    <a:pt x="9530" y="35"/>
                    <a:pt x="9488" y="40"/>
                    <a:pt x="9498" y="44"/>
                  </a:cubicBezTo>
                  <a:cubicBezTo>
                    <a:pt x="9440" y="46"/>
                    <a:pt x="9409" y="40"/>
                    <a:pt x="9370" y="40"/>
                  </a:cubicBezTo>
                  <a:lnTo>
                    <a:pt x="9418" y="43"/>
                  </a:lnTo>
                  <a:cubicBezTo>
                    <a:pt x="9400" y="45"/>
                    <a:pt x="9361" y="46"/>
                    <a:pt x="9340" y="45"/>
                  </a:cubicBezTo>
                  <a:cubicBezTo>
                    <a:pt x="9377" y="50"/>
                    <a:pt x="9565" y="46"/>
                    <a:pt x="9668" y="51"/>
                  </a:cubicBezTo>
                  <a:cubicBezTo>
                    <a:pt x="9686" y="49"/>
                    <a:pt x="9718" y="47"/>
                    <a:pt x="9703" y="45"/>
                  </a:cubicBezTo>
                  <a:lnTo>
                    <a:pt x="9670" y="45"/>
                  </a:lnTo>
                  <a:cubicBezTo>
                    <a:pt x="9640" y="41"/>
                    <a:pt x="9732" y="39"/>
                    <a:pt x="9690" y="37"/>
                  </a:cubicBezTo>
                  <a:cubicBezTo>
                    <a:pt x="9734" y="34"/>
                    <a:pt x="9783" y="29"/>
                    <a:pt x="9844" y="32"/>
                  </a:cubicBezTo>
                  <a:lnTo>
                    <a:pt x="9856" y="38"/>
                  </a:lnTo>
                  <a:cubicBezTo>
                    <a:pt x="9854" y="36"/>
                    <a:pt x="9816" y="35"/>
                    <a:pt x="9798" y="36"/>
                  </a:cubicBezTo>
                  <a:cubicBezTo>
                    <a:pt x="9824" y="34"/>
                    <a:pt x="9892" y="45"/>
                    <a:pt x="9920" y="37"/>
                  </a:cubicBezTo>
                  <a:lnTo>
                    <a:pt x="9877" y="32"/>
                  </a:lnTo>
                  <a:cubicBezTo>
                    <a:pt x="9921" y="29"/>
                    <a:pt x="9975" y="23"/>
                    <a:pt x="10030" y="25"/>
                  </a:cubicBezTo>
                  <a:cubicBezTo>
                    <a:pt x="10005" y="19"/>
                    <a:pt x="10017" y="26"/>
                    <a:pt x="9979" y="18"/>
                  </a:cubicBezTo>
                  <a:cubicBezTo>
                    <a:pt x="10012" y="27"/>
                    <a:pt x="9839" y="18"/>
                    <a:pt x="9893" y="27"/>
                  </a:cubicBezTo>
                  <a:cubicBezTo>
                    <a:pt x="9854" y="19"/>
                    <a:pt x="9825" y="24"/>
                    <a:pt x="9773" y="16"/>
                  </a:cubicBezTo>
                  <a:cubicBezTo>
                    <a:pt x="9774" y="18"/>
                    <a:pt x="9791" y="20"/>
                    <a:pt x="9746" y="19"/>
                  </a:cubicBezTo>
                  <a:cubicBezTo>
                    <a:pt x="9743" y="20"/>
                    <a:pt x="9739" y="21"/>
                    <a:pt x="9735" y="21"/>
                  </a:cubicBezTo>
                  <a:lnTo>
                    <a:pt x="9732" y="21"/>
                  </a:lnTo>
                  <a:lnTo>
                    <a:pt x="9735" y="21"/>
                  </a:lnTo>
                  <a:cubicBezTo>
                    <a:pt x="9733" y="21"/>
                    <a:pt x="9733" y="22"/>
                    <a:pt x="9736" y="21"/>
                  </a:cubicBezTo>
                  <a:cubicBezTo>
                    <a:pt x="9747" y="22"/>
                    <a:pt x="9756" y="23"/>
                    <a:pt x="9759" y="24"/>
                  </a:cubicBezTo>
                  <a:cubicBezTo>
                    <a:pt x="9736" y="29"/>
                    <a:pt x="9664" y="29"/>
                    <a:pt x="9639" y="31"/>
                  </a:cubicBezTo>
                  <a:cubicBezTo>
                    <a:pt x="9612" y="30"/>
                    <a:pt x="9651" y="29"/>
                    <a:pt x="9636" y="27"/>
                  </a:cubicBezTo>
                  <a:lnTo>
                    <a:pt x="9599" y="30"/>
                  </a:lnTo>
                  <a:cubicBezTo>
                    <a:pt x="9596" y="26"/>
                    <a:pt x="9527" y="23"/>
                    <a:pt x="9591" y="20"/>
                  </a:cubicBezTo>
                  <a:lnTo>
                    <a:pt x="9534" y="20"/>
                  </a:lnTo>
                  <a:cubicBezTo>
                    <a:pt x="9500" y="17"/>
                    <a:pt x="9453" y="16"/>
                    <a:pt x="9425" y="18"/>
                  </a:cubicBezTo>
                  <a:cubicBezTo>
                    <a:pt x="9398" y="17"/>
                    <a:pt x="9356" y="23"/>
                    <a:pt x="9380" y="19"/>
                  </a:cubicBezTo>
                  <a:lnTo>
                    <a:pt x="9290" y="22"/>
                  </a:lnTo>
                  <a:lnTo>
                    <a:pt x="9289" y="21"/>
                  </a:lnTo>
                  <a:cubicBezTo>
                    <a:pt x="9200" y="20"/>
                    <a:pt x="9106" y="28"/>
                    <a:pt x="9004" y="20"/>
                  </a:cubicBezTo>
                  <a:cubicBezTo>
                    <a:pt x="8974" y="21"/>
                    <a:pt x="8944" y="22"/>
                    <a:pt x="8893" y="21"/>
                  </a:cubicBezTo>
                  <a:lnTo>
                    <a:pt x="8884" y="17"/>
                  </a:lnTo>
                  <a:cubicBezTo>
                    <a:pt x="8845" y="18"/>
                    <a:pt x="8768" y="13"/>
                    <a:pt x="8752" y="17"/>
                  </a:cubicBezTo>
                  <a:cubicBezTo>
                    <a:pt x="8710" y="7"/>
                    <a:pt x="8565" y="14"/>
                    <a:pt x="8498" y="12"/>
                  </a:cubicBezTo>
                  <a:lnTo>
                    <a:pt x="8495" y="17"/>
                  </a:lnTo>
                  <a:cubicBezTo>
                    <a:pt x="8449" y="17"/>
                    <a:pt x="8404" y="18"/>
                    <a:pt x="8346" y="20"/>
                  </a:cubicBezTo>
                  <a:lnTo>
                    <a:pt x="8350" y="25"/>
                  </a:lnTo>
                  <a:cubicBezTo>
                    <a:pt x="8300" y="28"/>
                    <a:pt x="8222" y="21"/>
                    <a:pt x="8143" y="22"/>
                  </a:cubicBezTo>
                  <a:cubicBezTo>
                    <a:pt x="8149" y="20"/>
                    <a:pt x="8169" y="20"/>
                    <a:pt x="8183" y="21"/>
                  </a:cubicBezTo>
                  <a:cubicBezTo>
                    <a:pt x="8089" y="11"/>
                    <a:pt x="7984" y="28"/>
                    <a:pt x="7899" y="21"/>
                  </a:cubicBezTo>
                  <a:cubicBezTo>
                    <a:pt x="7878" y="22"/>
                    <a:pt x="7862" y="22"/>
                    <a:pt x="7848" y="21"/>
                  </a:cubicBezTo>
                  <a:cubicBezTo>
                    <a:pt x="7850" y="21"/>
                    <a:pt x="7851" y="21"/>
                    <a:pt x="7853" y="20"/>
                  </a:cubicBezTo>
                  <a:lnTo>
                    <a:pt x="7844" y="20"/>
                  </a:lnTo>
                  <a:lnTo>
                    <a:pt x="7815" y="18"/>
                  </a:lnTo>
                  <a:cubicBezTo>
                    <a:pt x="7823" y="19"/>
                    <a:pt x="7832" y="20"/>
                    <a:pt x="7839" y="20"/>
                  </a:cubicBezTo>
                  <a:cubicBezTo>
                    <a:pt x="7823" y="20"/>
                    <a:pt x="7798" y="21"/>
                    <a:pt x="7774" y="22"/>
                  </a:cubicBezTo>
                  <a:lnTo>
                    <a:pt x="7763" y="17"/>
                  </a:lnTo>
                  <a:lnTo>
                    <a:pt x="7758" y="17"/>
                  </a:lnTo>
                  <a:cubicBezTo>
                    <a:pt x="7734" y="15"/>
                    <a:pt x="7739" y="19"/>
                    <a:pt x="7751" y="23"/>
                  </a:cubicBezTo>
                  <a:cubicBezTo>
                    <a:pt x="7739" y="24"/>
                    <a:pt x="7728" y="25"/>
                    <a:pt x="7719" y="26"/>
                  </a:cubicBezTo>
                  <a:cubicBezTo>
                    <a:pt x="7700" y="18"/>
                    <a:pt x="7655" y="29"/>
                    <a:pt x="7629" y="20"/>
                  </a:cubicBezTo>
                  <a:cubicBezTo>
                    <a:pt x="7612" y="24"/>
                    <a:pt x="7506" y="23"/>
                    <a:pt x="7493" y="32"/>
                  </a:cubicBezTo>
                  <a:cubicBezTo>
                    <a:pt x="7492" y="30"/>
                    <a:pt x="7485" y="30"/>
                    <a:pt x="7498" y="30"/>
                  </a:cubicBezTo>
                  <a:cubicBezTo>
                    <a:pt x="7471" y="29"/>
                    <a:pt x="7444" y="28"/>
                    <a:pt x="7420" y="30"/>
                  </a:cubicBezTo>
                  <a:lnTo>
                    <a:pt x="7408" y="24"/>
                  </a:lnTo>
                  <a:lnTo>
                    <a:pt x="7349" y="32"/>
                  </a:lnTo>
                  <a:cubicBezTo>
                    <a:pt x="7313" y="28"/>
                    <a:pt x="7298" y="26"/>
                    <a:pt x="7334" y="21"/>
                  </a:cubicBezTo>
                  <a:cubicBezTo>
                    <a:pt x="7247" y="28"/>
                    <a:pt x="7263" y="24"/>
                    <a:pt x="7190" y="31"/>
                  </a:cubicBezTo>
                  <a:lnTo>
                    <a:pt x="7194" y="27"/>
                  </a:lnTo>
                  <a:cubicBezTo>
                    <a:pt x="7167" y="27"/>
                    <a:pt x="7125" y="32"/>
                    <a:pt x="7109" y="29"/>
                  </a:cubicBezTo>
                  <a:cubicBezTo>
                    <a:pt x="7051" y="21"/>
                    <a:pt x="6819" y="27"/>
                    <a:pt x="6668" y="20"/>
                  </a:cubicBezTo>
                  <a:cubicBezTo>
                    <a:pt x="6697" y="32"/>
                    <a:pt x="6598" y="14"/>
                    <a:pt x="6592" y="24"/>
                  </a:cubicBezTo>
                  <a:cubicBezTo>
                    <a:pt x="6583" y="21"/>
                    <a:pt x="6562" y="19"/>
                    <a:pt x="6586" y="17"/>
                  </a:cubicBezTo>
                  <a:cubicBezTo>
                    <a:pt x="6509" y="19"/>
                    <a:pt x="6471" y="12"/>
                    <a:pt x="6418" y="20"/>
                  </a:cubicBezTo>
                  <a:cubicBezTo>
                    <a:pt x="6409" y="17"/>
                    <a:pt x="6434" y="16"/>
                    <a:pt x="6426" y="14"/>
                  </a:cubicBezTo>
                  <a:cubicBezTo>
                    <a:pt x="6420" y="14"/>
                    <a:pt x="6402" y="16"/>
                    <a:pt x="6394" y="15"/>
                  </a:cubicBezTo>
                  <a:cubicBezTo>
                    <a:pt x="6386" y="13"/>
                    <a:pt x="6405" y="12"/>
                    <a:pt x="6417" y="11"/>
                  </a:cubicBezTo>
                  <a:cubicBezTo>
                    <a:pt x="6339" y="11"/>
                    <a:pt x="6331" y="20"/>
                    <a:pt x="6325" y="28"/>
                  </a:cubicBezTo>
                  <a:cubicBezTo>
                    <a:pt x="6285" y="24"/>
                    <a:pt x="6265" y="25"/>
                    <a:pt x="6236" y="30"/>
                  </a:cubicBezTo>
                  <a:cubicBezTo>
                    <a:pt x="6223" y="27"/>
                    <a:pt x="6199" y="24"/>
                    <a:pt x="6248" y="24"/>
                  </a:cubicBezTo>
                  <a:cubicBezTo>
                    <a:pt x="6221" y="23"/>
                    <a:pt x="6080" y="19"/>
                    <a:pt x="6078" y="26"/>
                  </a:cubicBezTo>
                  <a:cubicBezTo>
                    <a:pt x="6069" y="24"/>
                    <a:pt x="6039" y="25"/>
                    <a:pt x="6032" y="26"/>
                  </a:cubicBezTo>
                  <a:cubicBezTo>
                    <a:pt x="5970" y="25"/>
                    <a:pt x="5965" y="25"/>
                    <a:pt x="5904" y="25"/>
                  </a:cubicBezTo>
                  <a:lnTo>
                    <a:pt x="5921" y="26"/>
                  </a:lnTo>
                  <a:cubicBezTo>
                    <a:pt x="5897" y="34"/>
                    <a:pt x="5871" y="28"/>
                    <a:pt x="5822" y="29"/>
                  </a:cubicBezTo>
                  <a:lnTo>
                    <a:pt x="5823" y="28"/>
                  </a:lnTo>
                  <a:cubicBezTo>
                    <a:pt x="5711" y="22"/>
                    <a:pt x="5775" y="31"/>
                    <a:pt x="5665" y="24"/>
                  </a:cubicBezTo>
                  <a:lnTo>
                    <a:pt x="5671" y="29"/>
                  </a:lnTo>
                  <a:cubicBezTo>
                    <a:pt x="5660" y="39"/>
                    <a:pt x="5573" y="22"/>
                    <a:pt x="5509" y="26"/>
                  </a:cubicBezTo>
                  <a:lnTo>
                    <a:pt x="5532" y="29"/>
                  </a:lnTo>
                  <a:cubicBezTo>
                    <a:pt x="5497" y="33"/>
                    <a:pt x="5434" y="15"/>
                    <a:pt x="5399" y="13"/>
                  </a:cubicBezTo>
                  <a:cubicBezTo>
                    <a:pt x="5391" y="12"/>
                    <a:pt x="5411" y="12"/>
                    <a:pt x="5422" y="11"/>
                  </a:cubicBezTo>
                  <a:cubicBezTo>
                    <a:pt x="5330" y="6"/>
                    <a:pt x="5410" y="17"/>
                    <a:pt x="5341" y="19"/>
                  </a:cubicBezTo>
                  <a:cubicBezTo>
                    <a:pt x="5328" y="15"/>
                    <a:pt x="5357" y="10"/>
                    <a:pt x="5311" y="9"/>
                  </a:cubicBezTo>
                  <a:cubicBezTo>
                    <a:pt x="5288" y="7"/>
                    <a:pt x="5177" y="20"/>
                    <a:pt x="5114" y="13"/>
                  </a:cubicBezTo>
                  <a:cubicBezTo>
                    <a:pt x="5128" y="16"/>
                    <a:pt x="5142" y="19"/>
                    <a:pt x="5110" y="21"/>
                  </a:cubicBezTo>
                  <a:cubicBezTo>
                    <a:pt x="5061" y="21"/>
                    <a:pt x="4978" y="10"/>
                    <a:pt x="4934" y="19"/>
                  </a:cubicBezTo>
                  <a:cubicBezTo>
                    <a:pt x="4928" y="18"/>
                    <a:pt x="4925" y="17"/>
                    <a:pt x="4925" y="16"/>
                  </a:cubicBezTo>
                  <a:cubicBezTo>
                    <a:pt x="4888" y="19"/>
                    <a:pt x="4804" y="20"/>
                    <a:pt x="4781" y="24"/>
                  </a:cubicBezTo>
                  <a:cubicBezTo>
                    <a:pt x="4747" y="8"/>
                    <a:pt x="4549" y="32"/>
                    <a:pt x="4550" y="16"/>
                  </a:cubicBezTo>
                  <a:lnTo>
                    <a:pt x="4435" y="17"/>
                  </a:lnTo>
                  <a:lnTo>
                    <a:pt x="4438" y="15"/>
                  </a:lnTo>
                  <a:cubicBezTo>
                    <a:pt x="4365" y="14"/>
                    <a:pt x="4339" y="18"/>
                    <a:pt x="4313" y="22"/>
                  </a:cubicBezTo>
                  <a:cubicBezTo>
                    <a:pt x="4296" y="20"/>
                    <a:pt x="4309" y="19"/>
                    <a:pt x="4310" y="18"/>
                  </a:cubicBezTo>
                  <a:cubicBezTo>
                    <a:pt x="4203" y="15"/>
                    <a:pt x="4192" y="15"/>
                    <a:pt x="4102" y="23"/>
                  </a:cubicBezTo>
                  <a:lnTo>
                    <a:pt x="4093" y="18"/>
                  </a:lnTo>
                  <a:cubicBezTo>
                    <a:pt x="4068" y="21"/>
                    <a:pt x="3938" y="10"/>
                    <a:pt x="3833" y="15"/>
                  </a:cubicBezTo>
                  <a:cubicBezTo>
                    <a:pt x="3834" y="15"/>
                    <a:pt x="3836" y="14"/>
                    <a:pt x="3844" y="13"/>
                  </a:cubicBezTo>
                  <a:cubicBezTo>
                    <a:pt x="3726" y="19"/>
                    <a:pt x="3561" y="0"/>
                    <a:pt x="3518" y="17"/>
                  </a:cubicBezTo>
                  <a:lnTo>
                    <a:pt x="3439" y="21"/>
                  </a:lnTo>
                  <a:cubicBezTo>
                    <a:pt x="3540" y="23"/>
                    <a:pt x="3424" y="29"/>
                    <a:pt x="3466" y="32"/>
                  </a:cubicBezTo>
                  <a:cubicBezTo>
                    <a:pt x="3426" y="33"/>
                    <a:pt x="3363" y="27"/>
                    <a:pt x="3412" y="26"/>
                  </a:cubicBezTo>
                  <a:lnTo>
                    <a:pt x="3420" y="27"/>
                  </a:lnTo>
                  <a:cubicBezTo>
                    <a:pt x="3438" y="17"/>
                    <a:pt x="3294" y="23"/>
                    <a:pt x="3297" y="16"/>
                  </a:cubicBezTo>
                  <a:cubicBezTo>
                    <a:pt x="3098" y="17"/>
                    <a:pt x="2904" y="11"/>
                    <a:pt x="2718" y="10"/>
                  </a:cubicBezTo>
                  <a:lnTo>
                    <a:pt x="2740" y="18"/>
                  </a:lnTo>
                  <a:lnTo>
                    <a:pt x="2675" y="17"/>
                  </a:lnTo>
                  <a:cubicBezTo>
                    <a:pt x="2658" y="15"/>
                    <a:pt x="2652" y="11"/>
                    <a:pt x="2698" y="12"/>
                  </a:cubicBezTo>
                  <a:cubicBezTo>
                    <a:pt x="2674" y="8"/>
                    <a:pt x="2620" y="15"/>
                    <a:pt x="2619" y="17"/>
                  </a:cubicBezTo>
                  <a:cubicBezTo>
                    <a:pt x="2528" y="14"/>
                    <a:pt x="2655" y="9"/>
                    <a:pt x="2627" y="9"/>
                  </a:cubicBezTo>
                  <a:lnTo>
                    <a:pt x="2589" y="9"/>
                  </a:lnTo>
                  <a:lnTo>
                    <a:pt x="2597" y="9"/>
                  </a:lnTo>
                  <a:cubicBezTo>
                    <a:pt x="2567" y="12"/>
                    <a:pt x="2564" y="15"/>
                    <a:pt x="2508" y="15"/>
                  </a:cubicBezTo>
                  <a:cubicBezTo>
                    <a:pt x="2473" y="13"/>
                    <a:pt x="2490" y="10"/>
                    <a:pt x="2476" y="10"/>
                  </a:cubicBezTo>
                  <a:cubicBezTo>
                    <a:pt x="2477" y="10"/>
                    <a:pt x="2472" y="9"/>
                    <a:pt x="2455" y="10"/>
                  </a:cubicBezTo>
                  <a:lnTo>
                    <a:pt x="2373" y="9"/>
                  </a:lnTo>
                  <a:lnTo>
                    <a:pt x="2406" y="15"/>
                  </a:lnTo>
                  <a:cubicBezTo>
                    <a:pt x="2370" y="18"/>
                    <a:pt x="2329" y="15"/>
                    <a:pt x="2367" y="21"/>
                  </a:cubicBezTo>
                  <a:cubicBezTo>
                    <a:pt x="2311" y="11"/>
                    <a:pt x="2062" y="17"/>
                    <a:pt x="2028" y="14"/>
                  </a:cubicBezTo>
                  <a:cubicBezTo>
                    <a:pt x="1977" y="18"/>
                    <a:pt x="1927" y="18"/>
                    <a:pt x="1864" y="17"/>
                  </a:cubicBezTo>
                  <a:cubicBezTo>
                    <a:pt x="1880" y="19"/>
                    <a:pt x="1889" y="25"/>
                    <a:pt x="1836" y="24"/>
                  </a:cubicBezTo>
                  <a:cubicBezTo>
                    <a:pt x="1855" y="11"/>
                    <a:pt x="1737" y="18"/>
                    <a:pt x="1694" y="9"/>
                  </a:cubicBezTo>
                  <a:cubicBezTo>
                    <a:pt x="1733" y="15"/>
                    <a:pt x="1542" y="10"/>
                    <a:pt x="1603" y="19"/>
                  </a:cubicBezTo>
                  <a:cubicBezTo>
                    <a:pt x="1558" y="18"/>
                    <a:pt x="1600" y="14"/>
                    <a:pt x="1566" y="11"/>
                  </a:cubicBezTo>
                  <a:cubicBezTo>
                    <a:pt x="1460" y="16"/>
                    <a:pt x="1331" y="8"/>
                    <a:pt x="1200" y="9"/>
                  </a:cubicBezTo>
                  <a:cubicBezTo>
                    <a:pt x="1198" y="11"/>
                    <a:pt x="1220" y="13"/>
                    <a:pt x="1192" y="16"/>
                  </a:cubicBezTo>
                  <a:lnTo>
                    <a:pt x="1122" y="8"/>
                  </a:lnTo>
                  <a:cubicBezTo>
                    <a:pt x="1096" y="9"/>
                    <a:pt x="1098" y="17"/>
                    <a:pt x="1051" y="11"/>
                  </a:cubicBezTo>
                  <a:cubicBezTo>
                    <a:pt x="1058" y="13"/>
                    <a:pt x="1068" y="15"/>
                    <a:pt x="1050" y="15"/>
                  </a:cubicBezTo>
                  <a:cubicBezTo>
                    <a:pt x="792" y="7"/>
                    <a:pt x="524" y="22"/>
                    <a:pt x="262" y="7"/>
                  </a:cubicBezTo>
                  <a:cubicBezTo>
                    <a:pt x="297" y="9"/>
                    <a:pt x="274" y="10"/>
                    <a:pt x="247" y="10"/>
                  </a:cubicBezTo>
                  <a:cubicBezTo>
                    <a:pt x="264" y="11"/>
                    <a:pt x="246" y="14"/>
                    <a:pt x="250" y="17"/>
                  </a:cubicBezTo>
                  <a:lnTo>
                    <a:pt x="140" y="10"/>
                  </a:lnTo>
                  <a:cubicBezTo>
                    <a:pt x="120" y="17"/>
                    <a:pt x="23" y="10"/>
                    <a:pt x="11" y="17"/>
                  </a:cubicBezTo>
                  <a:lnTo>
                    <a:pt x="46" y="15"/>
                  </a:lnTo>
                  <a:cubicBezTo>
                    <a:pt x="0" y="23"/>
                    <a:pt x="111" y="32"/>
                    <a:pt x="104" y="42"/>
                  </a:cubicBezTo>
                  <a:cubicBezTo>
                    <a:pt x="156" y="33"/>
                    <a:pt x="240" y="55"/>
                    <a:pt x="325" y="43"/>
                  </a:cubicBezTo>
                  <a:cubicBezTo>
                    <a:pt x="344" y="45"/>
                    <a:pt x="309" y="46"/>
                    <a:pt x="319" y="48"/>
                  </a:cubicBezTo>
                  <a:cubicBezTo>
                    <a:pt x="340" y="44"/>
                    <a:pt x="366" y="43"/>
                    <a:pt x="414" y="45"/>
                  </a:cubicBezTo>
                  <a:lnTo>
                    <a:pt x="409" y="46"/>
                  </a:lnTo>
                  <a:cubicBezTo>
                    <a:pt x="544" y="45"/>
                    <a:pt x="602" y="49"/>
                    <a:pt x="754" y="52"/>
                  </a:cubicBezTo>
                  <a:lnTo>
                    <a:pt x="742" y="47"/>
                  </a:lnTo>
                  <a:cubicBezTo>
                    <a:pt x="775" y="48"/>
                    <a:pt x="782" y="49"/>
                    <a:pt x="797" y="50"/>
                  </a:cubicBezTo>
                  <a:cubicBezTo>
                    <a:pt x="835" y="43"/>
                    <a:pt x="706" y="50"/>
                    <a:pt x="740" y="42"/>
                  </a:cubicBezTo>
                  <a:cubicBezTo>
                    <a:pt x="783" y="52"/>
                    <a:pt x="970" y="42"/>
                    <a:pt x="999" y="53"/>
                  </a:cubicBezTo>
                  <a:cubicBezTo>
                    <a:pt x="1049" y="54"/>
                    <a:pt x="984" y="48"/>
                    <a:pt x="1034" y="48"/>
                  </a:cubicBezTo>
                  <a:lnTo>
                    <a:pt x="1048" y="51"/>
                  </a:lnTo>
                  <a:lnTo>
                    <a:pt x="1060" y="47"/>
                  </a:lnTo>
                  <a:cubicBezTo>
                    <a:pt x="1093" y="48"/>
                    <a:pt x="1110" y="52"/>
                    <a:pt x="1111" y="54"/>
                  </a:cubicBezTo>
                  <a:cubicBezTo>
                    <a:pt x="1103" y="54"/>
                    <a:pt x="1088" y="55"/>
                    <a:pt x="1080" y="55"/>
                  </a:cubicBezTo>
                  <a:cubicBezTo>
                    <a:pt x="1122" y="59"/>
                    <a:pt x="1200" y="54"/>
                    <a:pt x="1215" y="55"/>
                  </a:cubicBezTo>
                  <a:lnTo>
                    <a:pt x="1166" y="53"/>
                  </a:lnTo>
                  <a:cubicBezTo>
                    <a:pt x="1303" y="50"/>
                    <a:pt x="1470" y="55"/>
                    <a:pt x="1603" y="49"/>
                  </a:cubicBezTo>
                  <a:lnTo>
                    <a:pt x="1593" y="46"/>
                  </a:lnTo>
                  <a:cubicBezTo>
                    <a:pt x="1694" y="42"/>
                    <a:pt x="1674" y="49"/>
                    <a:pt x="1784" y="47"/>
                  </a:cubicBezTo>
                  <a:lnTo>
                    <a:pt x="1780" y="48"/>
                  </a:lnTo>
                  <a:cubicBezTo>
                    <a:pt x="1803" y="45"/>
                    <a:pt x="1832" y="44"/>
                    <a:pt x="1863" y="45"/>
                  </a:cubicBezTo>
                  <a:cubicBezTo>
                    <a:pt x="1835" y="47"/>
                    <a:pt x="1915" y="50"/>
                    <a:pt x="1879" y="53"/>
                  </a:cubicBezTo>
                  <a:cubicBezTo>
                    <a:pt x="1988" y="48"/>
                    <a:pt x="1933" y="49"/>
                    <a:pt x="2005" y="41"/>
                  </a:cubicBezTo>
                  <a:lnTo>
                    <a:pt x="2022" y="45"/>
                  </a:lnTo>
                  <a:cubicBezTo>
                    <a:pt x="2046" y="41"/>
                    <a:pt x="2048" y="40"/>
                    <a:pt x="2104" y="39"/>
                  </a:cubicBezTo>
                  <a:cubicBezTo>
                    <a:pt x="2058" y="42"/>
                    <a:pt x="2139" y="44"/>
                    <a:pt x="2088" y="49"/>
                  </a:cubicBezTo>
                  <a:cubicBezTo>
                    <a:pt x="2205" y="57"/>
                    <a:pt x="2261" y="41"/>
                    <a:pt x="2314" y="53"/>
                  </a:cubicBezTo>
                  <a:cubicBezTo>
                    <a:pt x="2368" y="42"/>
                    <a:pt x="2214" y="47"/>
                    <a:pt x="2244" y="45"/>
                  </a:cubicBezTo>
                  <a:cubicBezTo>
                    <a:pt x="2219" y="41"/>
                    <a:pt x="2288" y="37"/>
                    <a:pt x="2324" y="38"/>
                  </a:cubicBezTo>
                  <a:cubicBezTo>
                    <a:pt x="2361" y="38"/>
                    <a:pt x="2387" y="51"/>
                    <a:pt x="2481" y="51"/>
                  </a:cubicBezTo>
                  <a:cubicBezTo>
                    <a:pt x="2471" y="51"/>
                    <a:pt x="2471" y="52"/>
                    <a:pt x="2461" y="52"/>
                  </a:cubicBezTo>
                  <a:cubicBezTo>
                    <a:pt x="2496" y="55"/>
                    <a:pt x="2530" y="48"/>
                    <a:pt x="2573" y="53"/>
                  </a:cubicBezTo>
                  <a:cubicBezTo>
                    <a:pt x="2597" y="47"/>
                    <a:pt x="2628" y="53"/>
                    <a:pt x="2635" y="45"/>
                  </a:cubicBezTo>
                  <a:lnTo>
                    <a:pt x="2550" y="47"/>
                  </a:lnTo>
                  <a:cubicBezTo>
                    <a:pt x="2598" y="45"/>
                    <a:pt x="2644" y="36"/>
                    <a:pt x="2724" y="40"/>
                  </a:cubicBezTo>
                  <a:cubicBezTo>
                    <a:pt x="2718" y="42"/>
                    <a:pt x="2694" y="44"/>
                    <a:pt x="2677" y="45"/>
                  </a:cubicBezTo>
                  <a:cubicBezTo>
                    <a:pt x="2701" y="48"/>
                    <a:pt x="2722" y="44"/>
                    <a:pt x="2747" y="46"/>
                  </a:cubicBezTo>
                  <a:cubicBezTo>
                    <a:pt x="2740" y="54"/>
                    <a:pt x="2643" y="48"/>
                    <a:pt x="2591" y="54"/>
                  </a:cubicBezTo>
                  <a:cubicBezTo>
                    <a:pt x="2616" y="57"/>
                    <a:pt x="2689" y="48"/>
                    <a:pt x="2663" y="57"/>
                  </a:cubicBezTo>
                  <a:cubicBezTo>
                    <a:pt x="2700" y="46"/>
                    <a:pt x="2755" y="58"/>
                    <a:pt x="2818" y="50"/>
                  </a:cubicBezTo>
                  <a:lnTo>
                    <a:pt x="2814" y="55"/>
                  </a:lnTo>
                  <a:cubicBezTo>
                    <a:pt x="2824" y="54"/>
                    <a:pt x="2845" y="52"/>
                    <a:pt x="2863" y="52"/>
                  </a:cubicBezTo>
                  <a:lnTo>
                    <a:pt x="2830" y="58"/>
                  </a:lnTo>
                  <a:cubicBezTo>
                    <a:pt x="2881" y="53"/>
                    <a:pt x="2928" y="63"/>
                    <a:pt x="2977" y="60"/>
                  </a:cubicBezTo>
                  <a:cubicBezTo>
                    <a:pt x="2875" y="60"/>
                    <a:pt x="2954" y="54"/>
                    <a:pt x="2911" y="51"/>
                  </a:cubicBezTo>
                  <a:cubicBezTo>
                    <a:pt x="3038" y="45"/>
                    <a:pt x="2984" y="64"/>
                    <a:pt x="3126" y="62"/>
                  </a:cubicBezTo>
                  <a:cubicBezTo>
                    <a:pt x="3107" y="62"/>
                    <a:pt x="3054" y="58"/>
                    <a:pt x="3084" y="56"/>
                  </a:cubicBezTo>
                  <a:cubicBezTo>
                    <a:pt x="3111" y="57"/>
                    <a:pt x="3146" y="59"/>
                    <a:pt x="3163" y="62"/>
                  </a:cubicBezTo>
                  <a:cubicBezTo>
                    <a:pt x="3257" y="61"/>
                    <a:pt x="3149" y="57"/>
                    <a:pt x="3189" y="54"/>
                  </a:cubicBezTo>
                  <a:cubicBezTo>
                    <a:pt x="3221" y="60"/>
                    <a:pt x="3235" y="52"/>
                    <a:pt x="3276" y="50"/>
                  </a:cubicBezTo>
                  <a:lnTo>
                    <a:pt x="3276" y="55"/>
                  </a:lnTo>
                  <a:cubicBezTo>
                    <a:pt x="3384" y="58"/>
                    <a:pt x="3305" y="45"/>
                    <a:pt x="3401" y="49"/>
                  </a:cubicBezTo>
                  <a:lnTo>
                    <a:pt x="3361" y="55"/>
                  </a:lnTo>
                  <a:lnTo>
                    <a:pt x="3411" y="54"/>
                  </a:lnTo>
                  <a:lnTo>
                    <a:pt x="3400" y="59"/>
                  </a:lnTo>
                  <a:cubicBezTo>
                    <a:pt x="3455" y="55"/>
                    <a:pt x="3472" y="56"/>
                    <a:pt x="3526" y="58"/>
                  </a:cubicBezTo>
                  <a:cubicBezTo>
                    <a:pt x="3513" y="54"/>
                    <a:pt x="3533" y="49"/>
                    <a:pt x="3580" y="49"/>
                  </a:cubicBezTo>
                  <a:cubicBezTo>
                    <a:pt x="3613" y="52"/>
                    <a:pt x="3562" y="54"/>
                    <a:pt x="3630" y="53"/>
                  </a:cubicBezTo>
                  <a:cubicBezTo>
                    <a:pt x="3614" y="56"/>
                    <a:pt x="3598" y="60"/>
                    <a:pt x="3568" y="55"/>
                  </a:cubicBezTo>
                  <a:cubicBezTo>
                    <a:pt x="3565" y="57"/>
                    <a:pt x="3553" y="58"/>
                    <a:pt x="3550" y="60"/>
                  </a:cubicBezTo>
                  <a:cubicBezTo>
                    <a:pt x="3585" y="63"/>
                    <a:pt x="3638" y="61"/>
                    <a:pt x="3662" y="61"/>
                  </a:cubicBezTo>
                  <a:cubicBezTo>
                    <a:pt x="3653" y="61"/>
                    <a:pt x="3642" y="60"/>
                    <a:pt x="3636" y="60"/>
                  </a:cubicBezTo>
                  <a:lnTo>
                    <a:pt x="3734" y="53"/>
                  </a:lnTo>
                  <a:cubicBezTo>
                    <a:pt x="3749" y="55"/>
                    <a:pt x="3737" y="56"/>
                    <a:pt x="3725" y="58"/>
                  </a:cubicBezTo>
                  <a:cubicBezTo>
                    <a:pt x="3744" y="57"/>
                    <a:pt x="3758" y="55"/>
                    <a:pt x="3787" y="55"/>
                  </a:cubicBezTo>
                  <a:cubicBezTo>
                    <a:pt x="3780" y="59"/>
                    <a:pt x="3781" y="63"/>
                    <a:pt x="3740" y="65"/>
                  </a:cubicBezTo>
                  <a:lnTo>
                    <a:pt x="3833" y="60"/>
                  </a:lnTo>
                  <a:cubicBezTo>
                    <a:pt x="3839" y="62"/>
                    <a:pt x="3881" y="65"/>
                    <a:pt x="3869" y="67"/>
                  </a:cubicBezTo>
                  <a:cubicBezTo>
                    <a:pt x="3920" y="69"/>
                    <a:pt x="3995" y="59"/>
                    <a:pt x="4064" y="62"/>
                  </a:cubicBezTo>
                  <a:cubicBezTo>
                    <a:pt x="4067" y="62"/>
                    <a:pt x="4074" y="61"/>
                    <a:pt x="4089" y="60"/>
                  </a:cubicBezTo>
                  <a:cubicBezTo>
                    <a:pt x="4153" y="62"/>
                    <a:pt x="4210" y="67"/>
                    <a:pt x="4286" y="61"/>
                  </a:cubicBezTo>
                  <a:lnTo>
                    <a:pt x="4329" y="68"/>
                  </a:lnTo>
                  <a:cubicBezTo>
                    <a:pt x="4389" y="67"/>
                    <a:pt x="4271" y="59"/>
                    <a:pt x="4370" y="57"/>
                  </a:cubicBezTo>
                  <a:cubicBezTo>
                    <a:pt x="4440" y="55"/>
                    <a:pt x="4396" y="63"/>
                    <a:pt x="4421" y="65"/>
                  </a:cubicBezTo>
                  <a:cubicBezTo>
                    <a:pt x="4456" y="62"/>
                    <a:pt x="4517" y="54"/>
                    <a:pt x="4581" y="60"/>
                  </a:cubicBezTo>
                  <a:cubicBezTo>
                    <a:pt x="4560" y="62"/>
                    <a:pt x="4543" y="60"/>
                    <a:pt x="4523" y="61"/>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212" name="Freeform 63"/>
            <p:cNvSpPr>
              <a:spLocks/>
            </p:cNvSpPr>
            <p:nvPr/>
          </p:nvSpPr>
          <p:spPr bwMode="invGray">
            <a:xfrm>
              <a:off x="7508875" y="1560020"/>
              <a:ext cx="11112" cy="3693"/>
            </a:xfrm>
            <a:custGeom>
              <a:avLst/>
              <a:gdLst>
                <a:gd name="T0" fmla="*/ 12 w 12"/>
                <a:gd name="T1" fmla="*/ 3 h 3"/>
                <a:gd name="T2" fmla="*/ 12 w 12"/>
                <a:gd name="T3" fmla="*/ 3 h 3"/>
                <a:gd name="T4" fmla="*/ 6 w 12"/>
                <a:gd name="T5" fmla="*/ 0 h 3"/>
                <a:gd name="T6" fmla="*/ 12 w 12"/>
                <a:gd name="T7" fmla="*/ 3 h 3"/>
              </a:gdLst>
              <a:ahLst/>
              <a:cxnLst>
                <a:cxn ang="0">
                  <a:pos x="T0" y="T1"/>
                </a:cxn>
                <a:cxn ang="0">
                  <a:pos x="T2" y="T3"/>
                </a:cxn>
                <a:cxn ang="0">
                  <a:pos x="T4" y="T5"/>
                </a:cxn>
                <a:cxn ang="0">
                  <a:pos x="T6" y="T7"/>
                </a:cxn>
              </a:cxnLst>
              <a:rect l="0" t="0" r="r" b="b"/>
              <a:pathLst>
                <a:path w="12" h="3">
                  <a:moveTo>
                    <a:pt x="12" y="3"/>
                  </a:moveTo>
                  <a:lnTo>
                    <a:pt x="12" y="3"/>
                  </a:lnTo>
                  <a:cubicBezTo>
                    <a:pt x="8" y="2"/>
                    <a:pt x="7" y="1"/>
                    <a:pt x="6" y="0"/>
                  </a:cubicBezTo>
                  <a:cubicBezTo>
                    <a:pt x="1" y="1"/>
                    <a:pt x="0" y="2"/>
                    <a:pt x="12" y="3"/>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213" name="Freeform 64"/>
            <p:cNvSpPr>
              <a:spLocks/>
            </p:cNvSpPr>
            <p:nvPr/>
          </p:nvSpPr>
          <p:spPr bwMode="invGray">
            <a:xfrm>
              <a:off x="5434013" y="1567405"/>
              <a:ext cx="4762" cy="1231"/>
            </a:xfrm>
            <a:custGeom>
              <a:avLst/>
              <a:gdLst>
                <a:gd name="T0" fmla="*/ 5 w 5"/>
                <a:gd name="T1" fmla="*/ 1 h 1"/>
                <a:gd name="T2" fmla="*/ 5 w 5"/>
                <a:gd name="T3" fmla="*/ 1 h 1"/>
                <a:gd name="T4" fmla="*/ 3 w 5"/>
                <a:gd name="T5" fmla="*/ 0 h 1"/>
                <a:gd name="T6" fmla="*/ 0 w 5"/>
                <a:gd name="T7" fmla="*/ 1 h 1"/>
                <a:gd name="T8" fmla="*/ 5 w 5"/>
                <a:gd name="T9" fmla="*/ 1 h 1"/>
              </a:gdLst>
              <a:ahLst/>
              <a:cxnLst>
                <a:cxn ang="0">
                  <a:pos x="T0" y="T1"/>
                </a:cxn>
                <a:cxn ang="0">
                  <a:pos x="T2" y="T3"/>
                </a:cxn>
                <a:cxn ang="0">
                  <a:pos x="T4" y="T5"/>
                </a:cxn>
                <a:cxn ang="0">
                  <a:pos x="T6" y="T7"/>
                </a:cxn>
                <a:cxn ang="0">
                  <a:pos x="T8" y="T9"/>
                </a:cxn>
              </a:cxnLst>
              <a:rect l="0" t="0" r="r" b="b"/>
              <a:pathLst>
                <a:path w="5" h="1">
                  <a:moveTo>
                    <a:pt x="5" y="1"/>
                  </a:moveTo>
                  <a:lnTo>
                    <a:pt x="5" y="1"/>
                  </a:lnTo>
                  <a:lnTo>
                    <a:pt x="3" y="0"/>
                  </a:lnTo>
                  <a:cubicBezTo>
                    <a:pt x="1" y="1"/>
                    <a:pt x="1" y="1"/>
                    <a:pt x="0" y="1"/>
                  </a:cubicBezTo>
                  <a:lnTo>
                    <a:pt x="5" y="1"/>
                  </a:ln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214" name="Freeform 65"/>
            <p:cNvSpPr>
              <a:spLocks/>
            </p:cNvSpPr>
            <p:nvPr/>
          </p:nvSpPr>
          <p:spPr bwMode="invGray">
            <a:xfrm>
              <a:off x="9672638" y="1567405"/>
              <a:ext cx="25400" cy="2462"/>
            </a:xfrm>
            <a:custGeom>
              <a:avLst/>
              <a:gdLst>
                <a:gd name="T0" fmla="*/ 27 w 27"/>
                <a:gd name="T1" fmla="*/ 3 h 3"/>
                <a:gd name="T2" fmla="*/ 27 w 27"/>
                <a:gd name="T3" fmla="*/ 3 h 3"/>
                <a:gd name="T4" fmla="*/ 1 w 27"/>
                <a:gd name="T5" fmla="*/ 0 h 3"/>
                <a:gd name="T6" fmla="*/ 27 w 27"/>
                <a:gd name="T7" fmla="*/ 3 h 3"/>
              </a:gdLst>
              <a:ahLst/>
              <a:cxnLst>
                <a:cxn ang="0">
                  <a:pos x="T0" y="T1"/>
                </a:cxn>
                <a:cxn ang="0">
                  <a:pos x="T2" y="T3"/>
                </a:cxn>
                <a:cxn ang="0">
                  <a:pos x="T4" y="T5"/>
                </a:cxn>
                <a:cxn ang="0">
                  <a:pos x="T6" y="T7"/>
                </a:cxn>
              </a:cxnLst>
              <a:rect l="0" t="0" r="r" b="b"/>
              <a:pathLst>
                <a:path w="27" h="3">
                  <a:moveTo>
                    <a:pt x="27" y="3"/>
                  </a:moveTo>
                  <a:lnTo>
                    <a:pt x="27" y="3"/>
                  </a:lnTo>
                  <a:cubicBezTo>
                    <a:pt x="13" y="2"/>
                    <a:pt x="6" y="1"/>
                    <a:pt x="1" y="0"/>
                  </a:cubicBezTo>
                  <a:cubicBezTo>
                    <a:pt x="0" y="1"/>
                    <a:pt x="6" y="2"/>
                    <a:pt x="27" y="3"/>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215" name="Freeform 66"/>
            <p:cNvSpPr>
              <a:spLocks/>
            </p:cNvSpPr>
            <p:nvPr/>
          </p:nvSpPr>
          <p:spPr bwMode="invGray">
            <a:xfrm>
              <a:off x="10966450" y="1529246"/>
              <a:ext cx="39687" cy="2462"/>
            </a:xfrm>
            <a:custGeom>
              <a:avLst/>
              <a:gdLst>
                <a:gd name="T0" fmla="*/ 42 w 42"/>
                <a:gd name="T1" fmla="*/ 0 h 3"/>
                <a:gd name="T2" fmla="*/ 42 w 42"/>
                <a:gd name="T3" fmla="*/ 0 h 3"/>
                <a:gd name="T4" fmla="*/ 0 w 42"/>
                <a:gd name="T5" fmla="*/ 1 h 3"/>
                <a:gd name="T6" fmla="*/ 38 w 42"/>
                <a:gd name="T7" fmla="*/ 3 h 3"/>
                <a:gd name="T8" fmla="*/ 42 w 42"/>
                <a:gd name="T9" fmla="*/ 0 h 3"/>
              </a:gdLst>
              <a:ahLst/>
              <a:cxnLst>
                <a:cxn ang="0">
                  <a:pos x="T0" y="T1"/>
                </a:cxn>
                <a:cxn ang="0">
                  <a:pos x="T2" y="T3"/>
                </a:cxn>
                <a:cxn ang="0">
                  <a:pos x="T4" y="T5"/>
                </a:cxn>
                <a:cxn ang="0">
                  <a:pos x="T6" y="T7"/>
                </a:cxn>
                <a:cxn ang="0">
                  <a:pos x="T8" y="T9"/>
                </a:cxn>
              </a:cxnLst>
              <a:rect l="0" t="0" r="r" b="b"/>
              <a:pathLst>
                <a:path w="42" h="3">
                  <a:moveTo>
                    <a:pt x="42" y="0"/>
                  </a:moveTo>
                  <a:lnTo>
                    <a:pt x="42" y="0"/>
                  </a:lnTo>
                  <a:lnTo>
                    <a:pt x="0" y="1"/>
                  </a:lnTo>
                  <a:cubicBezTo>
                    <a:pt x="20" y="1"/>
                    <a:pt x="27" y="2"/>
                    <a:pt x="38" y="3"/>
                  </a:cubicBezTo>
                  <a:cubicBezTo>
                    <a:pt x="37" y="2"/>
                    <a:pt x="29" y="0"/>
                    <a:pt x="42" y="0"/>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216" name="Freeform 67"/>
            <p:cNvSpPr>
              <a:spLocks/>
            </p:cNvSpPr>
            <p:nvPr/>
          </p:nvSpPr>
          <p:spPr bwMode="invGray">
            <a:xfrm>
              <a:off x="11329988" y="1552634"/>
              <a:ext cx="44450" cy="2462"/>
            </a:xfrm>
            <a:custGeom>
              <a:avLst/>
              <a:gdLst>
                <a:gd name="T0" fmla="*/ 27 w 46"/>
                <a:gd name="T1" fmla="*/ 3 h 3"/>
                <a:gd name="T2" fmla="*/ 27 w 46"/>
                <a:gd name="T3" fmla="*/ 3 h 3"/>
                <a:gd name="T4" fmla="*/ 46 w 46"/>
                <a:gd name="T5" fmla="*/ 2 h 3"/>
                <a:gd name="T6" fmla="*/ 44 w 46"/>
                <a:gd name="T7" fmla="*/ 0 h 3"/>
                <a:gd name="T8" fmla="*/ 27 w 46"/>
                <a:gd name="T9" fmla="*/ 3 h 3"/>
              </a:gdLst>
              <a:ahLst/>
              <a:cxnLst>
                <a:cxn ang="0">
                  <a:pos x="T0" y="T1"/>
                </a:cxn>
                <a:cxn ang="0">
                  <a:pos x="T2" y="T3"/>
                </a:cxn>
                <a:cxn ang="0">
                  <a:pos x="T4" y="T5"/>
                </a:cxn>
                <a:cxn ang="0">
                  <a:pos x="T6" y="T7"/>
                </a:cxn>
                <a:cxn ang="0">
                  <a:pos x="T8" y="T9"/>
                </a:cxn>
              </a:cxnLst>
              <a:rect l="0" t="0" r="r" b="b"/>
              <a:pathLst>
                <a:path w="46" h="3">
                  <a:moveTo>
                    <a:pt x="27" y="3"/>
                  </a:moveTo>
                  <a:lnTo>
                    <a:pt x="27" y="3"/>
                  </a:lnTo>
                  <a:cubicBezTo>
                    <a:pt x="33" y="2"/>
                    <a:pt x="40" y="3"/>
                    <a:pt x="46" y="2"/>
                  </a:cubicBezTo>
                  <a:lnTo>
                    <a:pt x="44" y="0"/>
                  </a:lnTo>
                  <a:cubicBezTo>
                    <a:pt x="18" y="0"/>
                    <a:pt x="0" y="2"/>
                    <a:pt x="27" y="3"/>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217" name="Freeform 68"/>
            <p:cNvSpPr>
              <a:spLocks/>
            </p:cNvSpPr>
            <p:nvPr/>
          </p:nvSpPr>
          <p:spPr bwMode="invGray">
            <a:xfrm>
              <a:off x="11042650" y="1540325"/>
              <a:ext cx="60325" cy="6155"/>
            </a:xfrm>
            <a:custGeom>
              <a:avLst/>
              <a:gdLst>
                <a:gd name="T0" fmla="*/ 0 w 63"/>
                <a:gd name="T1" fmla="*/ 3 h 7"/>
                <a:gd name="T2" fmla="*/ 0 w 63"/>
                <a:gd name="T3" fmla="*/ 3 h 7"/>
                <a:gd name="T4" fmla="*/ 60 w 63"/>
                <a:gd name="T5" fmla="*/ 5 h 7"/>
                <a:gd name="T6" fmla="*/ 54 w 63"/>
                <a:gd name="T7" fmla="*/ 5 h 7"/>
                <a:gd name="T8" fmla="*/ 0 w 63"/>
                <a:gd name="T9" fmla="*/ 3 h 7"/>
              </a:gdLst>
              <a:ahLst/>
              <a:cxnLst>
                <a:cxn ang="0">
                  <a:pos x="T0" y="T1"/>
                </a:cxn>
                <a:cxn ang="0">
                  <a:pos x="T2" y="T3"/>
                </a:cxn>
                <a:cxn ang="0">
                  <a:pos x="T4" y="T5"/>
                </a:cxn>
                <a:cxn ang="0">
                  <a:pos x="T6" y="T7"/>
                </a:cxn>
                <a:cxn ang="0">
                  <a:pos x="T8" y="T9"/>
                </a:cxn>
              </a:cxnLst>
              <a:rect l="0" t="0" r="r" b="b"/>
              <a:pathLst>
                <a:path w="63" h="7">
                  <a:moveTo>
                    <a:pt x="0" y="3"/>
                  </a:moveTo>
                  <a:lnTo>
                    <a:pt x="0" y="3"/>
                  </a:lnTo>
                  <a:cubicBezTo>
                    <a:pt x="3" y="7"/>
                    <a:pt x="30" y="6"/>
                    <a:pt x="60" y="5"/>
                  </a:cubicBezTo>
                  <a:lnTo>
                    <a:pt x="54" y="5"/>
                  </a:lnTo>
                  <a:cubicBezTo>
                    <a:pt x="63" y="0"/>
                    <a:pt x="31" y="1"/>
                    <a:pt x="0" y="3"/>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218" name="Freeform 69"/>
            <p:cNvSpPr>
              <a:spLocks/>
            </p:cNvSpPr>
            <p:nvPr/>
          </p:nvSpPr>
          <p:spPr bwMode="invGray">
            <a:xfrm>
              <a:off x="11106150" y="1542787"/>
              <a:ext cx="28575" cy="1231"/>
            </a:xfrm>
            <a:custGeom>
              <a:avLst/>
              <a:gdLst>
                <a:gd name="T0" fmla="*/ 0 w 31"/>
                <a:gd name="T1" fmla="*/ 2 h 2"/>
                <a:gd name="T2" fmla="*/ 0 w 31"/>
                <a:gd name="T3" fmla="*/ 2 h 2"/>
                <a:gd name="T4" fmla="*/ 28 w 31"/>
                <a:gd name="T5" fmla="*/ 2 h 2"/>
                <a:gd name="T6" fmla="*/ 0 w 31"/>
                <a:gd name="T7" fmla="*/ 2 h 2"/>
              </a:gdLst>
              <a:ahLst/>
              <a:cxnLst>
                <a:cxn ang="0">
                  <a:pos x="T0" y="T1"/>
                </a:cxn>
                <a:cxn ang="0">
                  <a:pos x="T2" y="T3"/>
                </a:cxn>
                <a:cxn ang="0">
                  <a:pos x="T4" y="T5"/>
                </a:cxn>
                <a:cxn ang="0">
                  <a:pos x="T6" y="T7"/>
                </a:cxn>
              </a:cxnLst>
              <a:rect l="0" t="0" r="r" b="b"/>
              <a:pathLst>
                <a:path w="31" h="2">
                  <a:moveTo>
                    <a:pt x="0" y="2"/>
                  </a:moveTo>
                  <a:lnTo>
                    <a:pt x="0" y="2"/>
                  </a:lnTo>
                  <a:cubicBezTo>
                    <a:pt x="10" y="2"/>
                    <a:pt x="19" y="2"/>
                    <a:pt x="28" y="2"/>
                  </a:cubicBezTo>
                  <a:cubicBezTo>
                    <a:pt x="31" y="0"/>
                    <a:pt x="17" y="2"/>
                    <a:pt x="0" y="2"/>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219" name="Freeform 70"/>
            <p:cNvSpPr>
              <a:spLocks/>
            </p:cNvSpPr>
            <p:nvPr/>
          </p:nvSpPr>
          <p:spPr bwMode="invGray">
            <a:xfrm>
              <a:off x="10679113" y="1525554"/>
              <a:ext cx="103187" cy="9847"/>
            </a:xfrm>
            <a:custGeom>
              <a:avLst/>
              <a:gdLst>
                <a:gd name="T0" fmla="*/ 77 w 109"/>
                <a:gd name="T1" fmla="*/ 9 h 12"/>
                <a:gd name="T2" fmla="*/ 77 w 109"/>
                <a:gd name="T3" fmla="*/ 9 h 12"/>
                <a:gd name="T4" fmla="*/ 94 w 109"/>
                <a:gd name="T5" fmla="*/ 6 h 12"/>
                <a:gd name="T6" fmla="*/ 77 w 109"/>
                <a:gd name="T7" fmla="*/ 9 h 12"/>
              </a:gdLst>
              <a:ahLst/>
              <a:cxnLst>
                <a:cxn ang="0">
                  <a:pos x="T0" y="T1"/>
                </a:cxn>
                <a:cxn ang="0">
                  <a:pos x="T2" y="T3"/>
                </a:cxn>
                <a:cxn ang="0">
                  <a:pos x="T4" y="T5"/>
                </a:cxn>
                <a:cxn ang="0">
                  <a:pos x="T6" y="T7"/>
                </a:cxn>
              </a:cxnLst>
              <a:rect l="0" t="0" r="r" b="b"/>
              <a:pathLst>
                <a:path w="109" h="12">
                  <a:moveTo>
                    <a:pt x="77" y="9"/>
                  </a:moveTo>
                  <a:lnTo>
                    <a:pt x="77" y="9"/>
                  </a:lnTo>
                  <a:cubicBezTo>
                    <a:pt x="91" y="10"/>
                    <a:pt x="86" y="4"/>
                    <a:pt x="94" y="6"/>
                  </a:cubicBezTo>
                  <a:cubicBezTo>
                    <a:pt x="109" y="0"/>
                    <a:pt x="0" y="12"/>
                    <a:pt x="77" y="9"/>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220" name="Freeform 71"/>
            <p:cNvSpPr>
              <a:spLocks/>
            </p:cNvSpPr>
            <p:nvPr/>
          </p:nvSpPr>
          <p:spPr bwMode="invGray">
            <a:xfrm>
              <a:off x="11039475" y="1550172"/>
              <a:ext cx="26987" cy="4924"/>
            </a:xfrm>
            <a:custGeom>
              <a:avLst/>
              <a:gdLst>
                <a:gd name="T0" fmla="*/ 27 w 27"/>
                <a:gd name="T1" fmla="*/ 5 h 5"/>
                <a:gd name="T2" fmla="*/ 27 w 27"/>
                <a:gd name="T3" fmla="*/ 5 h 5"/>
                <a:gd name="T4" fmla="*/ 16 w 27"/>
                <a:gd name="T5" fmla="*/ 0 h 5"/>
                <a:gd name="T6" fmla="*/ 0 w 27"/>
                <a:gd name="T7" fmla="*/ 4 h 5"/>
                <a:gd name="T8" fmla="*/ 27 w 27"/>
                <a:gd name="T9" fmla="*/ 5 h 5"/>
              </a:gdLst>
              <a:ahLst/>
              <a:cxnLst>
                <a:cxn ang="0">
                  <a:pos x="T0" y="T1"/>
                </a:cxn>
                <a:cxn ang="0">
                  <a:pos x="T2" y="T3"/>
                </a:cxn>
                <a:cxn ang="0">
                  <a:pos x="T4" y="T5"/>
                </a:cxn>
                <a:cxn ang="0">
                  <a:pos x="T6" y="T7"/>
                </a:cxn>
                <a:cxn ang="0">
                  <a:pos x="T8" y="T9"/>
                </a:cxn>
              </a:cxnLst>
              <a:rect l="0" t="0" r="r" b="b"/>
              <a:pathLst>
                <a:path w="27" h="5">
                  <a:moveTo>
                    <a:pt x="27" y="5"/>
                  </a:moveTo>
                  <a:lnTo>
                    <a:pt x="27" y="5"/>
                  </a:lnTo>
                  <a:lnTo>
                    <a:pt x="16" y="0"/>
                  </a:lnTo>
                  <a:lnTo>
                    <a:pt x="0" y="4"/>
                  </a:lnTo>
                  <a:lnTo>
                    <a:pt x="27" y="5"/>
                  </a:ln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221" name="Freeform 72"/>
            <p:cNvSpPr>
              <a:spLocks/>
            </p:cNvSpPr>
            <p:nvPr/>
          </p:nvSpPr>
          <p:spPr bwMode="invGray">
            <a:xfrm>
              <a:off x="10841038" y="1548941"/>
              <a:ext cx="58737" cy="2462"/>
            </a:xfrm>
            <a:custGeom>
              <a:avLst/>
              <a:gdLst>
                <a:gd name="T0" fmla="*/ 1 w 61"/>
                <a:gd name="T1" fmla="*/ 2 h 3"/>
                <a:gd name="T2" fmla="*/ 1 w 61"/>
                <a:gd name="T3" fmla="*/ 2 h 3"/>
                <a:gd name="T4" fmla="*/ 49 w 61"/>
                <a:gd name="T5" fmla="*/ 3 h 3"/>
                <a:gd name="T6" fmla="*/ 61 w 61"/>
                <a:gd name="T7" fmla="*/ 2 h 3"/>
                <a:gd name="T8" fmla="*/ 1 w 61"/>
                <a:gd name="T9" fmla="*/ 2 h 3"/>
              </a:gdLst>
              <a:ahLst/>
              <a:cxnLst>
                <a:cxn ang="0">
                  <a:pos x="T0" y="T1"/>
                </a:cxn>
                <a:cxn ang="0">
                  <a:pos x="T2" y="T3"/>
                </a:cxn>
                <a:cxn ang="0">
                  <a:pos x="T4" y="T5"/>
                </a:cxn>
                <a:cxn ang="0">
                  <a:pos x="T6" y="T7"/>
                </a:cxn>
                <a:cxn ang="0">
                  <a:pos x="T8" y="T9"/>
                </a:cxn>
              </a:cxnLst>
              <a:rect l="0" t="0" r="r" b="b"/>
              <a:pathLst>
                <a:path w="61" h="3">
                  <a:moveTo>
                    <a:pt x="1" y="2"/>
                  </a:moveTo>
                  <a:lnTo>
                    <a:pt x="1" y="2"/>
                  </a:lnTo>
                  <a:lnTo>
                    <a:pt x="49" y="3"/>
                  </a:lnTo>
                  <a:cubicBezTo>
                    <a:pt x="48" y="2"/>
                    <a:pt x="54" y="2"/>
                    <a:pt x="61" y="2"/>
                  </a:cubicBezTo>
                  <a:cubicBezTo>
                    <a:pt x="32" y="1"/>
                    <a:pt x="0" y="0"/>
                    <a:pt x="1" y="2"/>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222" name="Freeform 73"/>
            <p:cNvSpPr>
              <a:spLocks/>
            </p:cNvSpPr>
            <p:nvPr/>
          </p:nvSpPr>
          <p:spPr bwMode="invGray">
            <a:xfrm>
              <a:off x="10899775" y="1550172"/>
              <a:ext cx="36512" cy="1231"/>
            </a:xfrm>
            <a:custGeom>
              <a:avLst/>
              <a:gdLst>
                <a:gd name="T0" fmla="*/ 0 w 38"/>
                <a:gd name="T1" fmla="*/ 1 h 1"/>
                <a:gd name="T2" fmla="*/ 0 w 38"/>
                <a:gd name="T3" fmla="*/ 1 h 1"/>
                <a:gd name="T4" fmla="*/ 38 w 38"/>
                <a:gd name="T5" fmla="*/ 0 h 1"/>
                <a:gd name="T6" fmla="*/ 0 w 38"/>
                <a:gd name="T7" fmla="*/ 1 h 1"/>
              </a:gdLst>
              <a:ahLst/>
              <a:cxnLst>
                <a:cxn ang="0">
                  <a:pos x="T0" y="T1"/>
                </a:cxn>
                <a:cxn ang="0">
                  <a:pos x="T2" y="T3"/>
                </a:cxn>
                <a:cxn ang="0">
                  <a:pos x="T4" y="T5"/>
                </a:cxn>
                <a:cxn ang="0">
                  <a:pos x="T6" y="T7"/>
                </a:cxn>
              </a:cxnLst>
              <a:rect l="0" t="0" r="r" b="b"/>
              <a:pathLst>
                <a:path w="38" h="1">
                  <a:moveTo>
                    <a:pt x="0" y="1"/>
                  </a:moveTo>
                  <a:lnTo>
                    <a:pt x="0" y="1"/>
                  </a:lnTo>
                  <a:cubicBezTo>
                    <a:pt x="15" y="1"/>
                    <a:pt x="30" y="1"/>
                    <a:pt x="38" y="0"/>
                  </a:cubicBezTo>
                  <a:cubicBezTo>
                    <a:pt x="30" y="0"/>
                    <a:pt x="12" y="0"/>
                    <a:pt x="0" y="1"/>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223" name="Freeform 74"/>
            <p:cNvSpPr>
              <a:spLocks/>
            </p:cNvSpPr>
            <p:nvPr/>
          </p:nvSpPr>
          <p:spPr bwMode="invGray">
            <a:xfrm>
              <a:off x="10958513" y="1555096"/>
              <a:ext cx="46037" cy="0"/>
            </a:xfrm>
            <a:custGeom>
              <a:avLst/>
              <a:gdLst>
                <a:gd name="T0" fmla="*/ 47 w 47"/>
                <a:gd name="T1" fmla="*/ 1 h 1"/>
                <a:gd name="T2" fmla="*/ 47 w 47"/>
                <a:gd name="T3" fmla="*/ 1 h 1"/>
                <a:gd name="T4" fmla="*/ 33 w 47"/>
                <a:gd name="T5" fmla="*/ 0 h 1"/>
                <a:gd name="T6" fmla="*/ 0 w 47"/>
                <a:gd name="T7" fmla="*/ 0 h 1"/>
                <a:gd name="T8" fmla="*/ 47 w 47"/>
                <a:gd name="T9" fmla="*/ 1 h 1"/>
              </a:gdLst>
              <a:ahLst/>
              <a:cxnLst>
                <a:cxn ang="0">
                  <a:pos x="T0" y="T1"/>
                </a:cxn>
                <a:cxn ang="0">
                  <a:pos x="T2" y="T3"/>
                </a:cxn>
                <a:cxn ang="0">
                  <a:pos x="T4" y="T5"/>
                </a:cxn>
                <a:cxn ang="0">
                  <a:pos x="T6" y="T7"/>
                </a:cxn>
                <a:cxn ang="0">
                  <a:pos x="T8" y="T9"/>
                </a:cxn>
              </a:cxnLst>
              <a:rect l="0" t="0" r="r" b="b"/>
              <a:pathLst>
                <a:path w="47" h="1">
                  <a:moveTo>
                    <a:pt x="47" y="1"/>
                  </a:moveTo>
                  <a:lnTo>
                    <a:pt x="47" y="1"/>
                  </a:lnTo>
                  <a:lnTo>
                    <a:pt x="33" y="0"/>
                  </a:lnTo>
                  <a:lnTo>
                    <a:pt x="0" y="0"/>
                  </a:lnTo>
                  <a:lnTo>
                    <a:pt x="47" y="1"/>
                  </a:ln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224" name="Freeform 75"/>
            <p:cNvSpPr>
              <a:spLocks/>
            </p:cNvSpPr>
            <p:nvPr/>
          </p:nvSpPr>
          <p:spPr bwMode="invGray">
            <a:xfrm>
              <a:off x="10304463" y="1548941"/>
              <a:ext cx="61912" cy="3693"/>
            </a:xfrm>
            <a:custGeom>
              <a:avLst/>
              <a:gdLst>
                <a:gd name="T0" fmla="*/ 57 w 65"/>
                <a:gd name="T1" fmla="*/ 0 h 4"/>
                <a:gd name="T2" fmla="*/ 57 w 65"/>
                <a:gd name="T3" fmla="*/ 0 h 4"/>
                <a:gd name="T4" fmla="*/ 5 w 65"/>
                <a:gd name="T5" fmla="*/ 1 h 4"/>
                <a:gd name="T6" fmla="*/ 33 w 65"/>
                <a:gd name="T7" fmla="*/ 4 h 4"/>
                <a:gd name="T8" fmla="*/ 57 w 65"/>
                <a:gd name="T9" fmla="*/ 0 h 4"/>
              </a:gdLst>
              <a:ahLst/>
              <a:cxnLst>
                <a:cxn ang="0">
                  <a:pos x="T0" y="T1"/>
                </a:cxn>
                <a:cxn ang="0">
                  <a:pos x="T2" y="T3"/>
                </a:cxn>
                <a:cxn ang="0">
                  <a:pos x="T4" y="T5"/>
                </a:cxn>
                <a:cxn ang="0">
                  <a:pos x="T6" y="T7"/>
                </a:cxn>
                <a:cxn ang="0">
                  <a:pos x="T8" y="T9"/>
                </a:cxn>
              </a:cxnLst>
              <a:rect l="0" t="0" r="r" b="b"/>
              <a:pathLst>
                <a:path w="65" h="4">
                  <a:moveTo>
                    <a:pt x="57" y="0"/>
                  </a:moveTo>
                  <a:lnTo>
                    <a:pt x="57" y="0"/>
                  </a:lnTo>
                  <a:lnTo>
                    <a:pt x="5" y="1"/>
                  </a:lnTo>
                  <a:cubicBezTo>
                    <a:pt x="0" y="3"/>
                    <a:pt x="14" y="4"/>
                    <a:pt x="33" y="4"/>
                  </a:cubicBezTo>
                  <a:cubicBezTo>
                    <a:pt x="45" y="2"/>
                    <a:pt x="65" y="2"/>
                    <a:pt x="57" y="0"/>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225" name="Freeform 76"/>
            <p:cNvSpPr>
              <a:spLocks/>
            </p:cNvSpPr>
            <p:nvPr/>
          </p:nvSpPr>
          <p:spPr bwMode="invGray">
            <a:xfrm>
              <a:off x="10483850" y="1557558"/>
              <a:ext cx="23812" cy="6155"/>
            </a:xfrm>
            <a:custGeom>
              <a:avLst/>
              <a:gdLst>
                <a:gd name="T0" fmla="*/ 25 w 25"/>
                <a:gd name="T1" fmla="*/ 4 h 7"/>
                <a:gd name="T2" fmla="*/ 25 w 25"/>
                <a:gd name="T3" fmla="*/ 4 h 7"/>
                <a:gd name="T4" fmla="*/ 2 w 25"/>
                <a:gd name="T5" fmla="*/ 0 h 7"/>
                <a:gd name="T6" fmla="*/ 0 w 25"/>
                <a:gd name="T7" fmla="*/ 7 h 7"/>
                <a:gd name="T8" fmla="*/ 25 w 25"/>
                <a:gd name="T9" fmla="*/ 4 h 7"/>
              </a:gdLst>
              <a:ahLst/>
              <a:cxnLst>
                <a:cxn ang="0">
                  <a:pos x="T0" y="T1"/>
                </a:cxn>
                <a:cxn ang="0">
                  <a:pos x="T2" y="T3"/>
                </a:cxn>
                <a:cxn ang="0">
                  <a:pos x="T4" y="T5"/>
                </a:cxn>
                <a:cxn ang="0">
                  <a:pos x="T6" y="T7"/>
                </a:cxn>
                <a:cxn ang="0">
                  <a:pos x="T8" y="T9"/>
                </a:cxn>
              </a:cxnLst>
              <a:rect l="0" t="0" r="r" b="b"/>
              <a:pathLst>
                <a:path w="25" h="7">
                  <a:moveTo>
                    <a:pt x="25" y="4"/>
                  </a:moveTo>
                  <a:lnTo>
                    <a:pt x="25" y="4"/>
                  </a:lnTo>
                  <a:cubicBezTo>
                    <a:pt x="11" y="3"/>
                    <a:pt x="10" y="2"/>
                    <a:pt x="2" y="0"/>
                  </a:cubicBezTo>
                  <a:lnTo>
                    <a:pt x="0" y="7"/>
                  </a:lnTo>
                  <a:lnTo>
                    <a:pt x="25" y="4"/>
                  </a:ln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226" name="Freeform 77"/>
            <p:cNvSpPr>
              <a:spLocks/>
            </p:cNvSpPr>
            <p:nvPr/>
          </p:nvSpPr>
          <p:spPr bwMode="invGray">
            <a:xfrm>
              <a:off x="10291763" y="1563712"/>
              <a:ext cx="117475" cy="2462"/>
            </a:xfrm>
            <a:custGeom>
              <a:avLst/>
              <a:gdLst>
                <a:gd name="T0" fmla="*/ 75 w 123"/>
                <a:gd name="T1" fmla="*/ 0 h 4"/>
                <a:gd name="T2" fmla="*/ 75 w 123"/>
                <a:gd name="T3" fmla="*/ 0 h 4"/>
                <a:gd name="T4" fmla="*/ 66 w 123"/>
                <a:gd name="T5" fmla="*/ 4 h 4"/>
                <a:gd name="T6" fmla="*/ 75 w 123"/>
                <a:gd name="T7" fmla="*/ 0 h 4"/>
              </a:gdLst>
              <a:ahLst/>
              <a:cxnLst>
                <a:cxn ang="0">
                  <a:pos x="T0" y="T1"/>
                </a:cxn>
                <a:cxn ang="0">
                  <a:pos x="T2" y="T3"/>
                </a:cxn>
                <a:cxn ang="0">
                  <a:pos x="T4" y="T5"/>
                </a:cxn>
                <a:cxn ang="0">
                  <a:pos x="T6" y="T7"/>
                </a:cxn>
              </a:cxnLst>
              <a:rect l="0" t="0" r="r" b="b"/>
              <a:pathLst>
                <a:path w="123" h="4">
                  <a:moveTo>
                    <a:pt x="75" y="0"/>
                  </a:moveTo>
                  <a:lnTo>
                    <a:pt x="75" y="0"/>
                  </a:lnTo>
                  <a:cubicBezTo>
                    <a:pt x="70" y="1"/>
                    <a:pt x="0" y="4"/>
                    <a:pt x="66" y="4"/>
                  </a:cubicBezTo>
                  <a:cubicBezTo>
                    <a:pt x="71" y="2"/>
                    <a:pt x="123" y="1"/>
                    <a:pt x="75" y="0"/>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227" name="Freeform 78"/>
            <p:cNvSpPr>
              <a:spLocks/>
            </p:cNvSpPr>
            <p:nvPr/>
          </p:nvSpPr>
          <p:spPr bwMode="invGray">
            <a:xfrm>
              <a:off x="9621838" y="1546479"/>
              <a:ext cx="11112" cy="8617"/>
            </a:xfrm>
            <a:custGeom>
              <a:avLst/>
              <a:gdLst>
                <a:gd name="T0" fmla="*/ 0 w 13"/>
                <a:gd name="T1" fmla="*/ 10 h 10"/>
                <a:gd name="T2" fmla="*/ 0 w 13"/>
                <a:gd name="T3" fmla="*/ 10 h 10"/>
                <a:gd name="T4" fmla="*/ 13 w 13"/>
                <a:gd name="T5" fmla="*/ 10 h 10"/>
                <a:gd name="T6" fmla="*/ 12 w 13"/>
                <a:gd name="T7" fmla="*/ 0 h 10"/>
                <a:gd name="T8" fmla="*/ 0 w 13"/>
                <a:gd name="T9" fmla="*/ 10 h 10"/>
              </a:gdLst>
              <a:ahLst/>
              <a:cxnLst>
                <a:cxn ang="0">
                  <a:pos x="T0" y="T1"/>
                </a:cxn>
                <a:cxn ang="0">
                  <a:pos x="T2" y="T3"/>
                </a:cxn>
                <a:cxn ang="0">
                  <a:pos x="T4" y="T5"/>
                </a:cxn>
                <a:cxn ang="0">
                  <a:pos x="T6" y="T7"/>
                </a:cxn>
                <a:cxn ang="0">
                  <a:pos x="T8" y="T9"/>
                </a:cxn>
              </a:cxnLst>
              <a:rect l="0" t="0" r="r" b="b"/>
              <a:pathLst>
                <a:path w="13" h="10">
                  <a:moveTo>
                    <a:pt x="0" y="10"/>
                  </a:moveTo>
                  <a:lnTo>
                    <a:pt x="0" y="10"/>
                  </a:lnTo>
                  <a:lnTo>
                    <a:pt x="13" y="10"/>
                  </a:lnTo>
                  <a:lnTo>
                    <a:pt x="12" y="0"/>
                  </a:lnTo>
                  <a:lnTo>
                    <a:pt x="0" y="10"/>
                  </a:ln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228" name="Freeform 79"/>
            <p:cNvSpPr>
              <a:spLocks/>
            </p:cNvSpPr>
            <p:nvPr/>
          </p:nvSpPr>
          <p:spPr bwMode="invGray">
            <a:xfrm>
              <a:off x="8951913" y="1568636"/>
              <a:ext cx="96837" cy="8617"/>
            </a:xfrm>
            <a:custGeom>
              <a:avLst/>
              <a:gdLst>
                <a:gd name="T0" fmla="*/ 16 w 101"/>
                <a:gd name="T1" fmla="*/ 8 h 10"/>
                <a:gd name="T2" fmla="*/ 16 w 101"/>
                <a:gd name="T3" fmla="*/ 8 h 10"/>
                <a:gd name="T4" fmla="*/ 86 w 101"/>
                <a:gd name="T5" fmla="*/ 4 h 10"/>
                <a:gd name="T6" fmla="*/ 56 w 101"/>
                <a:gd name="T7" fmla="*/ 0 h 10"/>
                <a:gd name="T8" fmla="*/ 16 w 101"/>
                <a:gd name="T9" fmla="*/ 8 h 10"/>
              </a:gdLst>
              <a:ahLst/>
              <a:cxnLst>
                <a:cxn ang="0">
                  <a:pos x="T0" y="T1"/>
                </a:cxn>
                <a:cxn ang="0">
                  <a:pos x="T2" y="T3"/>
                </a:cxn>
                <a:cxn ang="0">
                  <a:pos x="T4" y="T5"/>
                </a:cxn>
                <a:cxn ang="0">
                  <a:pos x="T6" y="T7"/>
                </a:cxn>
                <a:cxn ang="0">
                  <a:pos x="T8" y="T9"/>
                </a:cxn>
              </a:cxnLst>
              <a:rect l="0" t="0" r="r" b="b"/>
              <a:pathLst>
                <a:path w="101" h="10">
                  <a:moveTo>
                    <a:pt x="16" y="8"/>
                  </a:moveTo>
                  <a:lnTo>
                    <a:pt x="16" y="8"/>
                  </a:lnTo>
                  <a:cubicBezTo>
                    <a:pt x="78" y="10"/>
                    <a:pt x="31" y="1"/>
                    <a:pt x="86" y="4"/>
                  </a:cubicBezTo>
                  <a:cubicBezTo>
                    <a:pt x="101" y="2"/>
                    <a:pt x="41" y="2"/>
                    <a:pt x="56" y="0"/>
                  </a:cubicBezTo>
                  <a:cubicBezTo>
                    <a:pt x="19" y="2"/>
                    <a:pt x="0" y="1"/>
                    <a:pt x="16" y="8"/>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229" name="Freeform 80"/>
            <p:cNvSpPr>
              <a:spLocks/>
            </p:cNvSpPr>
            <p:nvPr/>
          </p:nvSpPr>
          <p:spPr bwMode="invGray">
            <a:xfrm>
              <a:off x="9005888" y="1566174"/>
              <a:ext cx="17462" cy="2462"/>
            </a:xfrm>
            <a:custGeom>
              <a:avLst/>
              <a:gdLst>
                <a:gd name="T0" fmla="*/ 0 w 19"/>
                <a:gd name="T1" fmla="*/ 2 h 2"/>
                <a:gd name="T2" fmla="*/ 0 w 19"/>
                <a:gd name="T3" fmla="*/ 2 h 2"/>
                <a:gd name="T4" fmla="*/ 19 w 19"/>
                <a:gd name="T5" fmla="*/ 0 h 2"/>
                <a:gd name="T6" fmla="*/ 0 w 19"/>
                <a:gd name="T7" fmla="*/ 2 h 2"/>
              </a:gdLst>
              <a:ahLst/>
              <a:cxnLst>
                <a:cxn ang="0">
                  <a:pos x="T0" y="T1"/>
                </a:cxn>
                <a:cxn ang="0">
                  <a:pos x="T2" y="T3"/>
                </a:cxn>
                <a:cxn ang="0">
                  <a:pos x="T4" y="T5"/>
                </a:cxn>
                <a:cxn ang="0">
                  <a:pos x="T6" y="T7"/>
                </a:cxn>
              </a:cxnLst>
              <a:rect l="0" t="0" r="r" b="b"/>
              <a:pathLst>
                <a:path w="19" h="2">
                  <a:moveTo>
                    <a:pt x="0" y="2"/>
                  </a:moveTo>
                  <a:lnTo>
                    <a:pt x="0" y="2"/>
                  </a:lnTo>
                  <a:lnTo>
                    <a:pt x="19" y="0"/>
                  </a:lnTo>
                  <a:cubicBezTo>
                    <a:pt x="8" y="1"/>
                    <a:pt x="3" y="1"/>
                    <a:pt x="0" y="2"/>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230" name="Freeform 81"/>
            <p:cNvSpPr>
              <a:spLocks/>
            </p:cNvSpPr>
            <p:nvPr/>
          </p:nvSpPr>
          <p:spPr bwMode="invGray">
            <a:xfrm>
              <a:off x="1587500" y="1516937"/>
              <a:ext cx="38100" cy="3693"/>
            </a:xfrm>
            <a:custGeom>
              <a:avLst/>
              <a:gdLst>
                <a:gd name="T0" fmla="*/ 39 w 39"/>
                <a:gd name="T1" fmla="*/ 2 h 4"/>
                <a:gd name="T2" fmla="*/ 39 w 39"/>
                <a:gd name="T3" fmla="*/ 2 h 4"/>
                <a:gd name="T4" fmla="*/ 0 w 39"/>
                <a:gd name="T5" fmla="*/ 0 h 4"/>
                <a:gd name="T6" fmla="*/ 25 w 39"/>
                <a:gd name="T7" fmla="*/ 4 h 4"/>
                <a:gd name="T8" fmla="*/ 39 w 39"/>
                <a:gd name="T9" fmla="*/ 2 h 4"/>
              </a:gdLst>
              <a:ahLst/>
              <a:cxnLst>
                <a:cxn ang="0">
                  <a:pos x="T0" y="T1"/>
                </a:cxn>
                <a:cxn ang="0">
                  <a:pos x="T2" y="T3"/>
                </a:cxn>
                <a:cxn ang="0">
                  <a:pos x="T4" y="T5"/>
                </a:cxn>
                <a:cxn ang="0">
                  <a:pos x="T6" y="T7"/>
                </a:cxn>
                <a:cxn ang="0">
                  <a:pos x="T8" y="T9"/>
                </a:cxn>
              </a:cxnLst>
              <a:rect l="0" t="0" r="r" b="b"/>
              <a:pathLst>
                <a:path w="39" h="4">
                  <a:moveTo>
                    <a:pt x="39" y="2"/>
                  </a:moveTo>
                  <a:lnTo>
                    <a:pt x="39" y="2"/>
                  </a:lnTo>
                  <a:lnTo>
                    <a:pt x="0" y="0"/>
                  </a:lnTo>
                  <a:lnTo>
                    <a:pt x="25" y="4"/>
                  </a:lnTo>
                  <a:lnTo>
                    <a:pt x="39" y="2"/>
                  </a:ln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231" name="Freeform 82"/>
            <p:cNvSpPr>
              <a:spLocks/>
            </p:cNvSpPr>
            <p:nvPr/>
          </p:nvSpPr>
          <p:spPr bwMode="invGray">
            <a:xfrm>
              <a:off x="1522413" y="1519399"/>
              <a:ext cx="30162" cy="4924"/>
            </a:xfrm>
            <a:custGeom>
              <a:avLst/>
              <a:gdLst>
                <a:gd name="T0" fmla="*/ 32 w 32"/>
                <a:gd name="T1" fmla="*/ 6 h 6"/>
                <a:gd name="T2" fmla="*/ 32 w 32"/>
                <a:gd name="T3" fmla="*/ 6 h 6"/>
                <a:gd name="T4" fmla="*/ 23 w 32"/>
                <a:gd name="T5" fmla="*/ 0 h 6"/>
                <a:gd name="T6" fmla="*/ 0 w 32"/>
                <a:gd name="T7" fmla="*/ 5 h 6"/>
                <a:gd name="T8" fmla="*/ 32 w 32"/>
                <a:gd name="T9" fmla="*/ 6 h 6"/>
              </a:gdLst>
              <a:ahLst/>
              <a:cxnLst>
                <a:cxn ang="0">
                  <a:pos x="T0" y="T1"/>
                </a:cxn>
                <a:cxn ang="0">
                  <a:pos x="T2" y="T3"/>
                </a:cxn>
                <a:cxn ang="0">
                  <a:pos x="T4" y="T5"/>
                </a:cxn>
                <a:cxn ang="0">
                  <a:pos x="T6" y="T7"/>
                </a:cxn>
                <a:cxn ang="0">
                  <a:pos x="T8" y="T9"/>
                </a:cxn>
              </a:cxnLst>
              <a:rect l="0" t="0" r="r" b="b"/>
              <a:pathLst>
                <a:path w="32" h="6">
                  <a:moveTo>
                    <a:pt x="32" y="6"/>
                  </a:moveTo>
                  <a:lnTo>
                    <a:pt x="32" y="6"/>
                  </a:lnTo>
                  <a:lnTo>
                    <a:pt x="23" y="0"/>
                  </a:lnTo>
                  <a:lnTo>
                    <a:pt x="0" y="5"/>
                  </a:lnTo>
                  <a:cubicBezTo>
                    <a:pt x="8" y="5"/>
                    <a:pt x="26" y="5"/>
                    <a:pt x="32" y="6"/>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232" name="Freeform 83"/>
            <p:cNvSpPr>
              <a:spLocks/>
            </p:cNvSpPr>
            <p:nvPr/>
          </p:nvSpPr>
          <p:spPr bwMode="invGray">
            <a:xfrm>
              <a:off x="6650038" y="1573559"/>
              <a:ext cx="33337" cy="3693"/>
            </a:xfrm>
            <a:custGeom>
              <a:avLst/>
              <a:gdLst>
                <a:gd name="T0" fmla="*/ 31 w 34"/>
                <a:gd name="T1" fmla="*/ 4 h 4"/>
                <a:gd name="T2" fmla="*/ 31 w 34"/>
                <a:gd name="T3" fmla="*/ 4 h 4"/>
                <a:gd name="T4" fmla="*/ 34 w 34"/>
                <a:gd name="T5" fmla="*/ 2 h 4"/>
                <a:gd name="T6" fmla="*/ 0 w 34"/>
                <a:gd name="T7" fmla="*/ 0 h 4"/>
                <a:gd name="T8" fmla="*/ 31 w 34"/>
                <a:gd name="T9" fmla="*/ 4 h 4"/>
              </a:gdLst>
              <a:ahLst/>
              <a:cxnLst>
                <a:cxn ang="0">
                  <a:pos x="T0" y="T1"/>
                </a:cxn>
                <a:cxn ang="0">
                  <a:pos x="T2" y="T3"/>
                </a:cxn>
                <a:cxn ang="0">
                  <a:pos x="T4" y="T5"/>
                </a:cxn>
                <a:cxn ang="0">
                  <a:pos x="T6" y="T7"/>
                </a:cxn>
                <a:cxn ang="0">
                  <a:pos x="T8" y="T9"/>
                </a:cxn>
              </a:cxnLst>
              <a:rect l="0" t="0" r="r" b="b"/>
              <a:pathLst>
                <a:path w="34" h="4">
                  <a:moveTo>
                    <a:pt x="31" y="4"/>
                  </a:moveTo>
                  <a:lnTo>
                    <a:pt x="31" y="4"/>
                  </a:lnTo>
                  <a:lnTo>
                    <a:pt x="34" y="2"/>
                  </a:lnTo>
                  <a:cubicBezTo>
                    <a:pt x="28" y="1"/>
                    <a:pt x="18" y="1"/>
                    <a:pt x="0" y="0"/>
                  </a:cubicBezTo>
                  <a:lnTo>
                    <a:pt x="31" y="4"/>
                  </a:ln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233" name="Freeform 84"/>
            <p:cNvSpPr>
              <a:spLocks/>
            </p:cNvSpPr>
            <p:nvPr/>
          </p:nvSpPr>
          <p:spPr bwMode="invGray">
            <a:xfrm>
              <a:off x="6162675" y="1566174"/>
              <a:ext cx="15875" cy="4924"/>
            </a:xfrm>
            <a:custGeom>
              <a:avLst/>
              <a:gdLst>
                <a:gd name="T0" fmla="*/ 8 w 17"/>
                <a:gd name="T1" fmla="*/ 6 h 6"/>
                <a:gd name="T2" fmla="*/ 8 w 17"/>
                <a:gd name="T3" fmla="*/ 6 h 6"/>
                <a:gd name="T4" fmla="*/ 17 w 17"/>
                <a:gd name="T5" fmla="*/ 6 h 6"/>
                <a:gd name="T6" fmla="*/ 0 w 17"/>
                <a:gd name="T7" fmla="*/ 0 h 6"/>
                <a:gd name="T8" fmla="*/ 8 w 17"/>
                <a:gd name="T9" fmla="*/ 6 h 6"/>
              </a:gdLst>
              <a:ahLst/>
              <a:cxnLst>
                <a:cxn ang="0">
                  <a:pos x="T0" y="T1"/>
                </a:cxn>
                <a:cxn ang="0">
                  <a:pos x="T2" y="T3"/>
                </a:cxn>
                <a:cxn ang="0">
                  <a:pos x="T4" y="T5"/>
                </a:cxn>
                <a:cxn ang="0">
                  <a:pos x="T6" y="T7"/>
                </a:cxn>
                <a:cxn ang="0">
                  <a:pos x="T8" y="T9"/>
                </a:cxn>
              </a:cxnLst>
              <a:rect l="0" t="0" r="r" b="b"/>
              <a:pathLst>
                <a:path w="17" h="6">
                  <a:moveTo>
                    <a:pt x="8" y="6"/>
                  </a:moveTo>
                  <a:lnTo>
                    <a:pt x="8" y="6"/>
                  </a:lnTo>
                  <a:lnTo>
                    <a:pt x="17" y="6"/>
                  </a:lnTo>
                  <a:lnTo>
                    <a:pt x="0" y="0"/>
                  </a:lnTo>
                  <a:lnTo>
                    <a:pt x="8" y="6"/>
                  </a:ln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234" name="Freeform 85"/>
            <p:cNvSpPr>
              <a:spLocks/>
            </p:cNvSpPr>
            <p:nvPr/>
          </p:nvSpPr>
          <p:spPr bwMode="invGray">
            <a:xfrm>
              <a:off x="5738813" y="1571097"/>
              <a:ext cx="60325" cy="6155"/>
            </a:xfrm>
            <a:custGeom>
              <a:avLst/>
              <a:gdLst>
                <a:gd name="T0" fmla="*/ 5 w 63"/>
                <a:gd name="T1" fmla="*/ 7 h 8"/>
                <a:gd name="T2" fmla="*/ 5 w 63"/>
                <a:gd name="T3" fmla="*/ 7 h 8"/>
                <a:gd name="T4" fmla="*/ 63 w 63"/>
                <a:gd name="T5" fmla="*/ 7 h 8"/>
                <a:gd name="T6" fmla="*/ 5 w 63"/>
                <a:gd name="T7" fmla="*/ 7 h 8"/>
              </a:gdLst>
              <a:ahLst/>
              <a:cxnLst>
                <a:cxn ang="0">
                  <a:pos x="T0" y="T1"/>
                </a:cxn>
                <a:cxn ang="0">
                  <a:pos x="T2" y="T3"/>
                </a:cxn>
                <a:cxn ang="0">
                  <a:pos x="T4" y="T5"/>
                </a:cxn>
                <a:cxn ang="0">
                  <a:pos x="T6" y="T7"/>
                </a:cxn>
              </a:cxnLst>
              <a:rect l="0" t="0" r="r" b="b"/>
              <a:pathLst>
                <a:path w="63" h="8">
                  <a:moveTo>
                    <a:pt x="5" y="7"/>
                  </a:moveTo>
                  <a:lnTo>
                    <a:pt x="5" y="7"/>
                  </a:lnTo>
                  <a:cubicBezTo>
                    <a:pt x="23" y="8"/>
                    <a:pt x="45" y="6"/>
                    <a:pt x="63" y="7"/>
                  </a:cubicBezTo>
                  <a:cubicBezTo>
                    <a:pt x="23" y="8"/>
                    <a:pt x="0" y="0"/>
                    <a:pt x="5" y="7"/>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grpSp>
      <p:sp>
        <p:nvSpPr>
          <p:cNvPr id="2" name="Title 1"/>
          <p:cNvSpPr>
            <a:spLocks noGrp="1"/>
          </p:cNvSpPr>
          <p:nvPr>
            <p:ph type="title"/>
          </p:nvPr>
        </p:nvSpPr>
        <p:spPr>
          <a:xfrm>
            <a:off x="1522414" y="274638"/>
            <a:ext cx="9143998" cy="1020762"/>
          </a:xfrm>
        </p:spPr>
        <p:txBody>
          <a:bodyPr/>
          <a:lstStyle>
            <a:lvl1pPr>
              <a:defRPr/>
            </a:lvl1pPr>
          </a:lstStyle>
          <a:p>
            <a:r>
              <a:rPr lang="en-US"/>
              <a:t>Click to edit Master title style</a:t>
            </a:r>
            <a:endParaRPr/>
          </a:p>
        </p:txBody>
      </p:sp>
      <p:sp>
        <p:nvSpPr>
          <p:cNvPr id="3" name="Text Placeholder 2"/>
          <p:cNvSpPr>
            <a:spLocks noGrp="1"/>
          </p:cNvSpPr>
          <p:nvPr>
            <p:ph type="body" idx="1"/>
          </p:nvPr>
        </p:nvSpPr>
        <p:spPr>
          <a:xfrm>
            <a:off x="1522413" y="1905000"/>
            <a:ext cx="4416552" cy="762000"/>
          </a:xfrm>
        </p:spPr>
        <p:txBody>
          <a:bodyPr anchor="ctr"/>
          <a:lstStyle>
            <a:lvl1pPr marL="0" indent="0">
              <a:spcBef>
                <a:spcPts val="0"/>
              </a:spcBef>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522413" y="2819399"/>
            <a:ext cx="4416552" cy="3352801"/>
          </a:xfrm>
        </p:spPr>
        <p:txBody>
          <a:bodyPr/>
          <a:lstStyle>
            <a:lvl1pPr>
              <a:defRPr sz="2400"/>
            </a:lvl1pPr>
            <a:lvl2pPr>
              <a:defRPr sz="2000"/>
            </a:lvl2pPr>
            <a:lvl3pPr>
              <a:defRPr sz="1800"/>
            </a:lvl3pPr>
            <a:lvl4pPr>
              <a:defRPr sz="1600"/>
            </a:lvl4pPr>
            <a:lvl5pPr>
              <a:defRPr sz="1600"/>
            </a:lvl5pPr>
            <a:lvl6pPr marL="1956816">
              <a:defRPr sz="1600"/>
            </a:lvl6pPr>
            <a:lvl7pPr marL="1956816">
              <a:defRPr sz="1600" baseline="0"/>
            </a:lvl7pPr>
            <a:lvl8pPr marL="1956816">
              <a:defRPr sz="1600" baseline="0"/>
            </a:lvl8pPr>
            <a:lvl9pPr marL="1956816">
              <a:defRPr sz="1600" baseline="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a:p>
        </p:txBody>
      </p:sp>
      <p:sp>
        <p:nvSpPr>
          <p:cNvPr id="5" name="Text Placeholder 4"/>
          <p:cNvSpPr>
            <a:spLocks noGrp="1"/>
          </p:cNvSpPr>
          <p:nvPr>
            <p:ph type="body" sz="quarter" idx="3"/>
          </p:nvPr>
        </p:nvSpPr>
        <p:spPr>
          <a:xfrm>
            <a:off x="6249860" y="1905000"/>
            <a:ext cx="4416552" cy="762000"/>
          </a:xfrm>
        </p:spPr>
        <p:txBody>
          <a:bodyPr anchor="ctr"/>
          <a:lstStyle>
            <a:lvl1pPr marL="0" indent="0">
              <a:spcBef>
                <a:spcPts val="0"/>
              </a:spcBef>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249860" y="2819399"/>
            <a:ext cx="4416552" cy="3352801"/>
          </a:xfrm>
        </p:spPr>
        <p:txBody>
          <a:bodyPr/>
          <a:lstStyle>
            <a:lvl1pPr>
              <a:defRPr sz="2400"/>
            </a:lvl1pPr>
            <a:lvl2pPr>
              <a:defRPr sz="2000"/>
            </a:lvl2pPr>
            <a:lvl3pPr>
              <a:defRPr sz="1800"/>
            </a:lvl3pPr>
            <a:lvl4pPr>
              <a:defRPr sz="1600"/>
            </a:lvl4pPr>
            <a:lvl5pPr marL="1956816">
              <a:defRPr sz="1600"/>
            </a:lvl5pPr>
            <a:lvl6pPr marL="1956816">
              <a:defRPr sz="1600"/>
            </a:lvl6pPr>
            <a:lvl7pPr marL="1956816">
              <a:defRPr sz="1600"/>
            </a:lvl7pPr>
            <a:lvl8pPr marL="1956816">
              <a:defRPr sz="1600"/>
            </a:lvl8pPr>
            <a:lvl9pPr marL="1956816">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a:p>
        </p:txBody>
      </p:sp>
      <p:sp>
        <p:nvSpPr>
          <p:cNvPr id="7" name="Date Placeholder 6"/>
          <p:cNvSpPr>
            <a:spLocks noGrp="1"/>
          </p:cNvSpPr>
          <p:nvPr>
            <p:ph type="dt" sz="half" idx="10"/>
          </p:nvPr>
        </p:nvSpPr>
        <p:spPr/>
        <p:txBody>
          <a:bodyPr/>
          <a:lstStyle/>
          <a:p>
            <a:fld id="{9AFE8FB1-0A7A-443E-AAF7-31D4FA1AA312}" type="datetimeFigureOut">
              <a:rPr lang="en-US" smtClean="0"/>
              <a:t>12/6/2024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25BA54BD-C84D-46CE-8B72-31BFB26ABA43}" type="slidenum">
              <a:rPr lang="en-US" smtClean="0"/>
              <a:t>‹#›</a:t>
            </a:fld>
            <a:endParaRPr lang="en-US"/>
          </a:p>
        </p:txBody>
      </p:sp>
    </p:spTree>
    <p:extLst>
      <p:ext uri="{BB962C8B-B14F-4D97-AF65-F5344CB8AC3E}">
        <p14:creationId xmlns:p14="http://schemas.microsoft.com/office/powerpoint/2010/main" val="267542852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grpSp>
        <p:nvGrpSpPr>
          <p:cNvPr id="156" name="line"/>
          <p:cNvGrpSpPr/>
          <p:nvPr/>
        </p:nvGrpSpPr>
        <p:grpSpPr bwMode="invGray">
          <a:xfrm>
            <a:off x="1522413" y="1514475"/>
            <a:ext cx="10569575" cy="64008"/>
            <a:chOff x="1522413" y="1514475"/>
            <a:chExt cx="10569575" cy="64008"/>
          </a:xfrm>
        </p:grpSpPr>
        <p:sp>
          <p:nvSpPr>
            <p:cNvPr id="157" name="Freeform 10"/>
            <p:cNvSpPr>
              <a:spLocks/>
            </p:cNvSpPr>
            <p:nvPr/>
          </p:nvSpPr>
          <p:spPr bwMode="invGray">
            <a:xfrm>
              <a:off x="12028488" y="1525554"/>
              <a:ext cx="63500" cy="4924"/>
            </a:xfrm>
            <a:custGeom>
              <a:avLst/>
              <a:gdLst>
                <a:gd name="T0" fmla="*/ 30 w 67"/>
                <a:gd name="T1" fmla="*/ 6 h 6"/>
                <a:gd name="T2" fmla="*/ 30 w 67"/>
                <a:gd name="T3" fmla="*/ 6 h 6"/>
                <a:gd name="T4" fmla="*/ 67 w 67"/>
                <a:gd name="T5" fmla="*/ 3 h 6"/>
                <a:gd name="T6" fmla="*/ 39 w 67"/>
                <a:gd name="T7" fmla="*/ 0 h 6"/>
                <a:gd name="T8" fmla="*/ 30 w 67"/>
                <a:gd name="T9" fmla="*/ 6 h 6"/>
              </a:gdLst>
              <a:ahLst/>
              <a:cxnLst>
                <a:cxn ang="0">
                  <a:pos x="T0" y="T1"/>
                </a:cxn>
                <a:cxn ang="0">
                  <a:pos x="T2" y="T3"/>
                </a:cxn>
                <a:cxn ang="0">
                  <a:pos x="T4" y="T5"/>
                </a:cxn>
                <a:cxn ang="0">
                  <a:pos x="T6" y="T7"/>
                </a:cxn>
                <a:cxn ang="0">
                  <a:pos x="T8" y="T9"/>
                </a:cxn>
              </a:cxnLst>
              <a:rect l="0" t="0" r="r" b="b"/>
              <a:pathLst>
                <a:path w="67" h="6">
                  <a:moveTo>
                    <a:pt x="30" y="6"/>
                  </a:moveTo>
                  <a:lnTo>
                    <a:pt x="30" y="6"/>
                  </a:lnTo>
                  <a:lnTo>
                    <a:pt x="67" y="3"/>
                  </a:lnTo>
                  <a:cubicBezTo>
                    <a:pt x="60" y="2"/>
                    <a:pt x="26" y="1"/>
                    <a:pt x="39" y="0"/>
                  </a:cubicBezTo>
                  <a:cubicBezTo>
                    <a:pt x="0" y="1"/>
                    <a:pt x="8" y="3"/>
                    <a:pt x="30" y="6"/>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158" name="Freeform 11"/>
            <p:cNvSpPr>
              <a:spLocks/>
            </p:cNvSpPr>
            <p:nvPr/>
          </p:nvSpPr>
          <p:spPr bwMode="invGray">
            <a:xfrm>
              <a:off x="12022138" y="1532939"/>
              <a:ext cx="19050" cy="1231"/>
            </a:xfrm>
            <a:custGeom>
              <a:avLst/>
              <a:gdLst>
                <a:gd name="T0" fmla="*/ 0 w 20"/>
                <a:gd name="T1" fmla="*/ 2 h 2"/>
                <a:gd name="T2" fmla="*/ 0 w 20"/>
                <a:gd name="T3" fmla="*/ 2 h 2"/>
                <a:gd name="T4" fmla="*/ 20 w 20"/>
                <a:gd name="T5" fmla="*/ 1 h 2"/>
                <a:gd name="T6" fmla="*/ 0 w 20"/>
                <a:gd name="T7" fmla="*/ 2 h 2"/>
              </a:gdLst>
              <a:ahLst/>
              <a:cxnLst>
                <a:cxn ang="0">
                  <a:pos x="T0" y="T1"/>
                </a:cxn>
                <a:cxn ang="0">
                  <a:pos x="T2" y="T3"/>
                </a:cxn>
                <a:cxn ang="0">
                  <a:pos x="T4" y="T5"/>
                </a:cxn>
                <a:cxn ang="0">
                  <a:pos x="T6" y="T7"/>
                </a:cxn>
              </a:cxnLst>
              <a:rect l="0" t="0" r="r" b="b"/>
              <a:pathLst>
                <a:path w="20" h="2">
                  <a:moveTo>
                    <a:pt x="0" y="2"/>
                  </a:moveTo>
                  <a:lnTo>
                    <a:pt x="0" y="2"/>
                  </a:lnTo>
                  <a:lnTo>
                    <a:pt x="20" y="1"/>
                  </a:lnTo>
                  <a:cubicBezTo>
                    <a:pt x="16" y="0"/>
                    <a:pt x="11" y="0"/>
                    <a:pt x="0" y="2"/>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159" name="Freeform 12"/>
            <p:cNvSpPr>
              <a:spLocks/>
            </p:cNvSpPr>
            <p:nvPr/>
          </p:nvSpPr>
          <p:spPr bwMode="invGray">
            <a:xfrm>
              <a:off x="12041188" y="1531708"/>
              <a:ext cx="39687" cy="6155"/>
            </a:xfrm>
            <a:custGeom>
              <a:avLst/>
              <a:gdLst>
                <a:gd name="T0" fmla="*/ 41 w 41"/>
                <a:gd name="T1" fmla="*/ 0 h 6"/>
                <a:gd name="T2" fmla="*/ 41 w 41"/>
                <a:gd name="T3" fmla="*/ 0 h 6"/>
                <a:gd name="T4" fmla="*/ 0 w 41"/>
                <a:gd name="T5" fmla="*/ 2 h 6"/>
                <a:gd name="T6" fmla="*/ 19 w 41"/>
                <a:gd name="T7" fmla="*/ 1 h 6"/>
                <a:gd name="T8" fmla="*/ 41 w 41"/>
                <a:gd name="T9" fmla="*/ 0 h 6"/>
              </a:gdLst>
              <a:ahLst/>
              <a:cxnLst>
                <a:cxn ang="0">
                  <a:pos x="T0" y="T1"/>
                </a:cxn>
                <a:cxn ang="0">
                  <a:pos x="T2" y="T3"/>
                </a:cxn>
                <a:cxn ang="0">
                  <a:pos x="T4" y="T5"/>
                </a:cxn>
                <a:cxn ang="0">
                  <a:pos x="T6" y="T7"/>
                </a:cxn>
                <a:cxn ang="0">
                  <a:pos x="T8" y="T9"/>
                </a:cxn>
              </a:cxnLst>
              <a:rect l="0" t="0" r="r" b="b"/>
              <a:pathLst>
                <a:path w="41" h="6">
                  <a:moveTo>
                    <a:pt x="41" y="0"/>
                  </a:moveTo>
                  <a:lnTo>
                    <a:pt x="41" y="0"/>
                  </a:lnTo>
                  <a:lnTo>
                    <a:pt x="0" y="2"/>
                  </a:lnTo>
                  <a:cubicBezTo>
                    <a:pt x="5" y="3"/>
                    <a:pt x="6" y="6"/>
                    <a:pt x="19" y="1"/>
                  </a:cubicBezTo>
                  <a:cubicBezTo>
                    <a:pt x="15" y="3"/>
                    <a:pt x="23" y="1"/>
                    <a:pt x="41" y="0"/>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160" name="Freeform 15"/>
            <p:cNvSpPr>
              <a:spLocks/>
            </p:cNvSpPr>
            <p:nvPr/>
          </p:nvSpPr>
          <p:spPr bwMode="invGray">
            <a:xfrm>
              <a:off x="11831638" y="1526784"/>
              <a:ext cx="42862" cy="4924"/>
            </a:xfrm>
            <a:custGeom>
              <a:avLst/>
              <a:gdLst>
                <a:gd name="T0" fmla="*/ 2 w 45"/>
                <a:gd name="T1" fmla="*/ 0 h 6"/>
                <a:gd name="T2" fmla="*/ 2 w 45"/>
                <a:gd name="T3" fmla="*/ 0 h 6"/>
                <a:gd name="T4" fmla="*/ 18 w 45"/>
                <a:gd name="T5" fmla="*/ 6 h 6"/>
                <a:gd name="T6" fmla="*/ 45 w 45"/>
                <a:gd name="T7" fmla="*/ 4 h 6"/>
                <a:gd name="T8" fmla="*/ 2 w 45"/>
                <a:gd name="T9" fmla="*/ 0 h 6"/>
              </a:gdLst>
              <a:ahLst/>
              <a:cxnLst>
                <a:cxn ang="0">
                  <a:pos x="T0" y="T1"/>
                </a:cxn>
                <a:cxn ang="0">
                  <a:pos x="T2" y="T3"/>
                </a:cxn>
                <a:cxn ang="0">
                  <a:pos x="T4" y="T5"/>
                </a:cxn>
                <a:cxn ang="0">
                  <a:pos x="T6" y="T7"/>
                </a:cxn>
                <a:cxn ang="0">
                  <a:pos x="T8" y="T9"/>
                </a:cxn>
              </a:cxnLst>
              <a:rect l="0" t="0" r="r" b="b"/>
              <a:pathLst>
                <a:path w="45" h="6">
                  <a:moveTo>
                    <a:pt x="2" y="0"/>
                  </a:moveTo>
                  <a:lnTo>
                    <a:pt x="2" y="0"/>
                  </a:lnTo>
                  <a:cubicBezTo>
                    <a:pt x="0" y="1"/>
                    <a:pt x="15" y="4"/>
                    <a:pt x="18" y="6"/>
                  </a:cubicBezTo>
                  <a:lnTo>
                    <a:pt x="45" y="4"/>
                  </a:lnTo>
                  <a:cubicBezTo>
                    <a:pt x="31" y="3"/>
                    <a:pt x="4" y="2"/>
                    <a:pt x="2" y="0"/>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161" name="Freeform 16"/>
            <p:cNvSpPr>
              <a:spLocks/>
            </p:cNvSpPr>
            <p:nvPr/>
          </p:nvSpPr>
          <p:spPr bwMode="invGray">
            <a:xfrm>
              <a:off x="11809413" y="1531708"/>
              <a:ext cx="41275" cy="2462"/>
            </a:xfrm>
            <a:custGeom>
              <a:avLst/>
              <a:gdLst>
                <a:gd name="T0" fmla="*/ 42 w 44"/>
                <a:gd name="T1" fmla="*/ 0 h 3"/>
                <a:gd name="T2" fmla="*/ 42 w 44"/>
                <a:gd name="T3" fmla="*/ 0 h 3"/>
                <a:gd name="T4" fmla="*/ 0 w 44"/>
                <a:gd name="T5" fmla="*/ 3 h 3"/>
                <a:gd name="T6" fmla="*/ 42 w 44"/>
                <a:gd name="T7" fmla="*/ 0 h 3"/>
              </a:gdLst>
              <a:ahLst/>
              <a:cxnLst>
                <a:cxn ang="0">
                  <a:pos x="T0" y="T1"/>
                </a:cxn>
                <a:cxn ang="0">
                  <a:pos x="T2" y="T3"/>
                </a:cxn>
                <a:cxn ang="0">
                  <a:pos x="T4" y="T5"/>
                </a:cxn>
                <a:cxn ang="0">
                  <a:pos x="T6" y="T7"/>
                </a:cxn>
              </a:cxnLst>
              <a:rect l="0" t="0" r="r" b="b"/>
              <a:pathLst>
                <a:path w="44" h="3">
                  <a:moveTo>
                    <a:pt x="42" y="0"/>
                  </a:moveTo>
                  <a:lnTo>
                    <a:pt x="42" y="0"/>
                  </a:lnTo>
                  <a:lnTo>
                    <a:pt x="0" y="3"/>
                  </a:lnTo>
                  <a:cubicBezTo>
                    <a:pt x="37" y="3"/>
                    <a:pt x="44" y="2"/>
                    <a:pt x="42" y="0"/>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162" name="Freeform 17"/>
            <p:cNvSpPr>
              <a:spLocks/>
            </p:cNvSpPr>
            <p:nvPr/>
          </p:nvSpPr>
          <p:spPr bwMode="invGray">
            <a:xfrm>
              <a:off x="12003088" y="1537863"/>
              <a:ext cx="77787" cy="3693"/>
            </a:xfrm>
            <a:custGeom>
              <a:avLst/>
              <a:gdLst>
                <a:gd name="T0" fmla="*/ 14 w 82"/>
                <a:gd name="T1" fmla="*/ 5 h 5"/>
                <a:gd name="T2" fmla="*/ 14 w 82"/>
                <a:gd name="T3" fmla="*/ 5 h 5"/>
                <a:gd name="T4" fmla="*/ 82 w 82"/>
                <a:gd name="T5" fmla="*/ 0 h 5"/>
                <a:gd name="T6" fmla="*/ 0 w 82"/>
                <a:gd name="T7" fmla="*/ 5 h 5"/>
                <a:gd name="T8" fmla="*/ 14 w 82"/>
                <a:gd name="T9" fmla="*/ 5 h 5"/>
              </a:gdLst>
              <a:ahLst/>
              <a:cxnLst>
                <a:cxn ang="0">
                  <a:pos x="T0" y="T1"/>
                </a:cxn>
                <a:cxn ang="0">
                  <a:pos x="T2" y="T3"/>
                </a:cxn>
                <a:cxn ang="0">
                  <a:pos x="T4" y="T5"/>
                </a:cxn>
                <a:cxn ang="0">
                  <a:pos x="T6" y="T7"/>
                </a:cxn>
                <a:cxn ang="0">
                  <a:pos x="T8" y="T9"/>
                </a:cxn>
              </a:cxnLst>
              <a:rect l="0" t="0" r="r" b="b"/>
              <a:pathLst>
                <a:path w="82" h="5">
                  <a:moveTo>
                    <a:pt x="14" y="5"/>
                  </a:moveTo>
                  <a:lnTo>
                    <a:pt x="14" y="5"/>
                  </a:lnTo>
                  <a:lnTo>
                    <a:pt x="82" y="0"/>
                  </a:lnTo>
                  <a:lnTo>
                    <a:pt x="0" y="5"/>
                  </a:lnTo>
                  <a:lnTo>
                    <a:pt x="14" y="5"/>
                  </a:ln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163" name="Freeform 18"/>
            <p:cNvSpPr>
              <a:spLocks/>
            </p:cNvSpPr>
            <p:nvPr/>
          </p:nvSpPr>
          <p:spPr bwMode="invGray">
            <a:xfrm>
              <a:off x="11664950" y="1523092"/>
              <a:ext cx="39687" cy="4924"/>
            </a:xfrm>
            <a:custGeom>
              <a:avLst/>
              <a:gdLst>
                <a:gd name="T0" fmla="*/ 19 w 42"/>
                <a:gd name="T1" fmla="*/ 4 h 5"/>
                <a:gd name="T2" fmla="*/ 19 w 42"/>
                <a:gd name="T3" fmla="*/ 4 h 5"/>
                <a:gd name="T4" fmla="*/ 42 w 42"/>
                <a:gd name="T5" fmla="*/ 0 h 5"/>
                <a:gd name="T6" fmla="*/ 0 w 42"/>
                <a:gd name="T7" fmla="*/ 5 h 5"/>
                <a:gd name="T8" fmla="*/ 19 w 42"/>
                <a:gd name="T9" fmla="*/ 4 h 5"/>
              </a:gdLst>
              <a:ahLst/>
              <a:cxnLst>
                <a:cxn ang="0">
                  <a:pos x="T0" y="T1"/>
                </a:cxn>
                <a:cxn ang="0">
                  <a:pos x="T2" y="T3"/>
                </a:cxn>
                <a:cxn ang="0">
                  <a:pos x="T4" y="T5"/>
                </a:cxn>
                <a:cxn ang="0">
                  <a:pos x="T6" y="T7"/>
                </a:cxn>
                <a:cxn ang="0">
                  <a:pos x="T8" y="T9"/>
                </a:cxn>
              </a:cxnLst>
              <a:rect l="0" t="0" r="r" b="b"/>
              <a:pathLst>
                <a:path w="42" h="5">
                  <a:moveTo>
                    <a:pt x="19" y="4"/>
                  </a:moveTo>
                  <a:lnTo>
                    <a:pt x="19" y="4"/>
                  </a:lnTo>
                  <a:lnTo>
                    <a:pt x="42" y="0"/>
                  </a:lnTo>
                  <a:lnTo>
                    <a:pt x="0" y="5"/>
                  </a:lnTo>
                  <a:lnTo>
                    <a:pt x="19" y="4"/>
                  </a:ln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164" name="Freeform 19"/>
            <p:cNvSpPr>
              <a:spLocks/>
            </p:cNvSpPr>
            <p:nvPr/>
          </p:nvSpPr>
          <p:spPr bwMode="invGray">
            <a:xfrm>
              <a:off x="11506200" y="1521861"/>
              <a:ext cx="92075" cy="4924"/>
            </a:xfrm>
            <a:custGeom>
              <a:avLst/>
              <a:gdLst>
                <a:gd name="T0" fmla="*/ 81 w 98"/>
                <a:gd name="T1" fmla="*/ 6 h 6"/>
                <a:gd name="T2" fmla="*/ 81 w 98"/>
                <a:gd name="T3" fmla="*/ 6 h 6"/>
                <a:gd name="T4" fmla="*/ 75 w 98"/>
                <a:gd name="T5" fmla="*/ 0 h 6"/>
                <a:gd name="T6" fmla="*/ 0 w 98"/>
                <a:gd name="T7" fmla="*/ 5 h 6"/>
                <a:gd name="T8" fmla="*/ 81 w 98"/>
                <a:gd name="T9" fmla="*/ 6 h 6"/>
              </a:gdLst>
              <a:ahLst/>
              <a:cxnLst>
                <a:cxn ang="0">
                  <a:pos x="T0" y="T1"/>
                </a:cxn>
                <a:cxn ang="0">
                  <a:pos x="T2" y="T3"/>
                </a:cxn>
                <a:cxn ang="0">
                  <a:pos x="T4" y="T5"/>
                </a:cxn>
                <a:cxn ang="0">
                  <a:pos x="T6" y="T7"/>
                </a:cxn>
                <a:cxn ang="0">
                  <a:pos x="T8" y="T9"/>
                </a:cxn>
              </a:cxnLst>
              <a:rect l="0" t="0" r="r" b="b"/>
              <a:pathLst>
                <a:path w="98" h="6">
                  <a:moveTo>
                    <a:pt x="81" y="6"/>
                  </a:moveTo>
                  <a:lnTo>
                    <a:pt x="81" y="6"/>
                  </a:lnTo>
                  <a:cubicBezTo>
                    <a:pt x="98" y="3"/>
                    <a:pt x="57" y="1"/>
                    <a:pt x="75" y="0"/>
                  </a:cubicBezTo>
                  <a:cubicBezTo>
                    <a:pt x="47" y="0"/>
                    <a:pt x="22" y="2"/>
                    <a:pt x="0" y="5"/>
                  </a:cubicBezTo>
                  <a:cubicBezTo>
                    <a:pt x="24" y="3"/>
                    <a:pt x="49" y="4"/>
                    <a:pt x="81" y="6"/>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165" name="Freeform 20"/>
            <p:cNvSpPr>
              <a:spLocks/>
            </p:cNvSpPr>
            <p:nvPr/>
          </p:nvSpPr>
          <p:spPr bwMode="invGray">
            <a:xfrm>
              <a:off x="11471275" y="1525554"/>
              <a:ext cx="34925" cy="3693"/>
            </a:xfrm>
            <a:custGeom>
              <a:avLst/>
              <a:gdLst>
                <a:gd name="T0" fmla="*/ 0 w 36"/>
                <a:gd name="T1" fmla="*/ 3 h 3"/>
                <a:gd name="T2" fmla="*/ 0 w 36"/>
                <a:gd name="T3" fmla="*/ 3 h 3"/>
                <a:gd name="T4" fmla="*/ 36 w 36"/>
                <a:gd name="T5" fmla="*/ 0 h 3"/>
                <a:gd name="T6" fmla="*/ 0 w 36"/>
                <a:gd name="T7" fmla="*/ 3 h 3"/>
              </a:gdLst>
              <a:ahLst/>
              <a:cxnLst>
                <a:cxn ang="0">
                  <a:pos x="T0" y="T1"/>
                </a:cxn>
                <a:cxn ang="0">
                  <a:pos x="T2" y="T3"/>
                </a:cxn>
                <a:cxn ang="0">
                  <a:pos x="T4" y="T5"/>
                </a:cxn>
                <a:cxn ang="0">
                  <a:pos x="T6" y="T7"/>
                </a:cxn>
              </a:cxnLst>
              <a:rect l="0" t="0" r="r" b="b"/>
              <a:pathLst>
                <a:path w="36" h="3">
                  <a:moveTo>
                    <a:pt x="0" y="3"/>
                  </a:moveTo>
                  <a:lnTo>
                    <a:pt x="0" y="3"/>
                  </a:lnTo>
                  <a:cubicBezTo>
                    <a:pt x="11" y="2"/>
                    <a:pt x="23" y="1"/>
                    <a:pt x="36" y="0"/>
                  </a:cubicBezTo>
                  <a:cubicBezTo>
                    <a:pt x="24" y="0"/>
                    <a:pt x="12" y="1"/>
                    <a:pt x="0" y="3"/>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166" name="Freeform 21"/>
            <p:cNvSpPr>
              <a:spLocks/>
            </p:cNvSpPr>
            <p:nvPr/>
          </p:nvSpPr>
          <p:spPr bwMode="invGray">
            <a:xfrm>
              <a:off x="11710988" y="1529246"/>
              <a:ext cx="30162" cy="4924"/>
            </a:xfrm>
            <a:custGeom>
              <a:avLst/>
              <a:gdLst>
                <a:gd name="T0" fmla="*/ 32 w 32"/>
                <a:gd name="T1" fmla="*/ 5 h 5"/>
                <a:gd name="T2" fmla="*/ 32 w 32"/>
                <a:gd name="T3" fmla="*/ 5 h 5"/>
                <a:gd name="T4" fmla="*/ 0 w 32"/>
                <a:gd name="T5" fmla="*/ 0 h 5"/>
                <a:gd name="T6" fmla="*/ 16 w 32"/>
                <a:gd name="T7" fmla="*/ 5 h 5"/>
                <a:gd name="T8" fmla="*/ 32 w 32"/>
                <a:gd name="T9" fmla="*/ 5 h 5"/>
              </a:gdLst>
              <a:ahLst/>
              <a:cxnLst>
                <a:cxn ang="0">
                  <a:pos x="T0" y="T1"/>
                </a:cxn>
                <a:cxn ang="0">
                  <a:pos x="T2" y="T3"/>
                </a:cxn>
                <a:cxn ang="0">
                  <a:pos x="T4" y="T5"/>
                </a:cxn>
                <a:cxn ang="0">
                  <a:pos x="T6" y="T7"/>
                </a:cxn>
                <a:cxn ang="0">
                  <a:pos x="T8" y="T9"/>
                </a:cxn>
              </a:cxnLst>
              <a:rect l="0" t="0" r="r" b="b"/>
              <a:pathLst>
                <a:path w="32" h="5">
                  <a:moveTo>
                    <a:pt x="32" y="5"/>
                  </a:moveTo>
                  <a:lnTo>
                    <a:pt x="32" y="5"/>
                  </a:lnTo>
                  <a:cubicBezTo>
                    <a:pt x="29" y="4"/>
                    <a:pt x="23" y="1"/>
                    <a:pt x="0" y="0"/>
                  </a:cubicBezTo>
                  <a:lnTo>
                    <a:pt x="16" y="5"/>
                  </a:lnTo>
                  <a:lnTo>
                    <a:pt x="32" y="5"/>
                  </a:ln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167" name="Freeform 22"/>
            <p:cNvSpPr>
              <a:spLocks/>
            </p:cNvSpPr>
            <p:nvPr/>
          </p:nvSpPr>
          <p:spPr bwMode="invGray">
            <a:xfrm>
              <a:off x="11691938" y="1532939"/>
              <a:ext cx="34925" cy="1231"/>
            </a:xfrm>
            <a:custGeom>
              <a:avLst/>
              <a:gdLst>
                <a:gd name="T0" fmla="*/ 36 w 36"/>
                <a:gd name="T1" fmla="*/ 1 h 1"/>
                <a:gd name="T2" fmla="*/ 36 w 36"/>
                <a:gd name="T3" fmla="*/ 1 h 1"/>
                <a:gd name="T4" fmla="*/ 35 w 36"/>
                <a:gd name="T5" fmla="*/ 1 h 1"/>
                <a:gd name="T6" fmla="*/ 0 w 36"/>
                <a:gd name="T7" fmla="*/ 0 h 1"/>
                <a:gd name="T8" fmla="*/ 36 w 36"/>
                <a:gd name="T9" fmla="*/ 1 h 1"/>
              </a:gdLst>
              <a:ahLst/>
              <a:cxnLst>
                <a:cxn ang="0">
                  <a:pos x="T0" y="T1"/>
                </a:cxn>
                <a:cxn ang="0">
                  <a:pos x="T2" y="T3"/>
                </a:cxn>
                <a:cxn ang="0">
                  <a:pos x="T4" y="T5"/>
                </a:cxn>
                <a:cxn ang="0">
                  <a:pos x="T6" y="T7"/>
                </a:cxn>
                <a:cxn ang="0">
                  <a:pos x="T8" y="T9"/>
                </a:cxn>
              </a:cxnLst>
              <a:rect l="0" t="0" r="r" b="b"/>
              <a:pathLst>
                <a:path w="36" h="1">
                  <a:moveTo>
                    <a:pt x="36" y="1"/>
                  </a:moveTo>
                  <a:lnTo>
                    <a:pt x="36" y="1"/>
                  </a:lnTo>
                  <a:lnTo>
                    <a:pt x="35" y="1"/>
                  </a:lnTo>
                  <a:lnTo>
                    <a:pt x="0" y="0"/>
                  </a:lnTo>
                  <a:lnTo>
                    <a:pt x="36" y="1"/>
                  </a:ln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168" name="Freeform 23"/>
            <p:cNvSpPr>
              <a:spLocks/>
            </p:cNvSpPr>
            <p:nvPr/>
          </p:nvSpPr>
          <p:spPr bwMode="invGray">
            <a:xfrm>
              <a:off x="11741150" y="1534170"/>
              <a:ext cx="4762" cy="0"/>
            </a:xfrm>
            <a:custGeom>
              <a:avLst/>
              <a:gdLst>
                <a:gd name="T0" fmla="*/ 5 w 5"/>
                <a:gd name="T1" fmla="*/ 5 w 5"/>
                <a:gd name="T2" fmla="*/ 0 w 5"/>
                <a:gd name="T3" fmla="*/ 5 w 5"/>
              </a:gdLst>
              <a:ahLst/>
              <a:cxnLst>
                <a:cxn ang="0">
                  <a:pos x="T0" y="0"/>
                </a:cxn>
                <a:cxn ang="0">
                  <a:pos x="T1" y="0"/>
                </a:cxn>
                <a:cxn ang="0">
                  <a:pos x="T2" y="0"/>
                </a:cxn>
                <a:cxn ang="0">
                  <a:pos x="T3" y="0"/>
                </a:cxn>
              </a:cxnLst>
              <a:rect l="0" t="0" r="r" b="b"/>
              <a:pathLst>
                <a:path w="5">
                  <a:moveTo>
                    <a:pt x="5" y="0"/>
                  </a:moveTo>
                  <a:lnTo>
                    <a:pt x="5" y="0"/>
                  </a:lnTo>
                  <a:lnTo>
                    <a:pt x="0" y="0"/>
                  </a:lnTo>
                  <a:cubicBezTo>
                    <a:pt x="2" y="0"/>
                    <a:pt x="3" y="0"/>
                    <a:pt x="5" y="0"/>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169" name="Freeform 24"/>
            <p:cNvSpPr>
              <a:spLocks/>
            </p:cNvSpPr>
            <p:nvPr/>
          </p:nvSpPr>
          <p:spPr bwMode="invGray">
            <a:xfrm>
              <a:off x="11841163" y="1537863"/>
              <a:ext cx="71437" cy="8617"/>
            </a:xfrm>
            <a:custGeom>
              <a:avLst/>
              <a:gdLst>
                <a:gd name="T0" fmla="*/ 75 w 75"/>
                <a:gd name="T1" fmla="*/ 0 h 9"/>
                <a:gd name="T2" fmla="*/ 75 w 75"/>
                <a:gd name="T3" fmla="*/ 0 h 9"/>
                <a:gd name="T4" fmla="*/ 49 w 75"/>
                <a:gd name="T5" fmla="*/ 9 h 9"/>
                <a:gd name="T6" fmla="*/ 75 w 75"/>
                <a:gd name="T7" fmla="*/ 0 h 9"/>
              </a:gdLst>
              <a:ahLst/>
              <a:cxnLst>
                <a:cxn ang="0">
                  <a:pos x="T0" y="T1"/>
                </a:cxn>
                <a:cxn ang="0">
                  <a:pos x="T2" y="T3"/>
                </a:cxn>
                <a:cxn ang="0">
                  <a:pos x="T4" y="T5"/>
                </a:cxn>
                <a:cxn ang="0">
                  <a:pos x="T6" y="T7"/>
                </a:cxn>
              </a:cxnLst>
              <a:rect l="0" t="0" r="r" b="b"/>
              <a:pathLst>
                <a:path w="75" h="9">
                  <a:moveTo>
                    <a:pt x="75" y="0"/>
                  </a:moveTo>
                  <a:lnTo>
                    <a:pt x="75" y="0"/>
                  </a:lnTo>
                  <a:cubicBezTo>
                    <a:pt x="51" y="3"/>
                    <a:pt x="0" y="5"/>
                    <a:pt x="49" y="9"/>
                  </a:cubicBezTo>
                  <a:cubicBezTo>
                    <a:pt x="66" y="6"/>
                    <a:pt x="38" y="4"/>
                    <a:pt x="75" y="0"/>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170" name="Freeform 25"/>
            <p:cNvSpPr>
              <a:spLocks/>
            </p:cNvSpPr>
            <p:nvPr/>
          </p:nvSpPr>
          <p:spPr bwMode="invGray">
            <a:xfrm>
              <a:off x="11764963" y="1535401"/>
              <a:ext cx="44450" cy="3693"/>
            </a:xfrm>
            <a:custGeom>
              <a:avLst/>
              <a:gdLst>
                <a:gd name="T0" fmla="*/ 0 w 47"/>
                <a:gd name="T1" fmla="*/ 3 h 4"/>
                <a:gd name="T2" fmla="*/ 0 w 47"/>
                <a:gd name="T3" fmla="*/ 3 h 4"/>
                <a:gd name="T4" fmla="*/ 44 w 47"/>
                <a:gd name="T5" fmla="*/ 4 h 4"/>
                <a:gd name="T6" fmla="*/ 47 w 47"/>
                <a:gd name="T7" fmla="*/ 0 h 4"/>
                <a:gd name="T8" fmla="*/ 0 w 47"/>
                <a:gd name="T9" fmla="*/ 3 h 4"/>
              </a:gdLst>
              <a:ahLst/>
              <a:cxnLst>
                <a:cxn ang="0">
                  <a:pos x="T0" y="T1"/>
                </a:cxn>
                <a:cxn ang="0">
                  <a:pos x="T2" y="T3"/>
                </a:cxn>
                <a:cxn ang="0">
                  <a:pos x="T4" y="T5"/>
                </a:cxn>
                <a:cxn ang="0">
                  <a:pos x="T6" y="T7"/>
                </a:cxn>
                <a:cxn ang="0">
                  <a:pos x="T8" y="T9"/>
                </a:cxn>
              </a:cxnLst>
              <a:rect l="0" t="0" r="r" b="b"/>
              <a:pathLst>
                <a:path w="47" h="4">
                  <a:moveTo>
                    <a:pt x="0" y="3"/>
                  </a:moveTo>
                  <a:lnTo>
                    <a:pt x="0" y="3"/>
                  </a:lnTo>
                  <a:lnTo>
                    <a:pt x="44" y="4"/>
                  </a:lnTo>
                  <a:cubicBezTo>
                    <a:pt x="43" y="3"/>
                    <a:pt x="35" y="1"/>
                    <a:pt x="47" y="0"/>
                  </a:cubicBezTo>
                  <a:lnTo>
                    <a:pt x="0" y="3"/>
                  </a:ln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171" name="Freeform 26"/>
            <p:cNvSpPr>
              <a:spLocks/>
            </p:cNvSpPr>
            <p:nvPr/>
          </p:nvSpPr>
          <p:spPr bwMode="invGray">
            <a:xfrm>
              <a:off x="11744325" y="1537863"/>
              <a:ext cx="20637" cy="2462"/>
            </a:xfrm>
            <a:custGeom>
              <a:avLst/>
              <a:gdLst>
                <a:gd name="T0" fmla="*/ 0 w 22"/>
                <a:gd name="T1" fmla="*/ 2 h 2"/>
                <a:gd name="T2" fmla="*/ 0 w 22"/>
                <a:gd name="T3" fmla="*/ 2 h 2"/>
                <a:gd name="T4" fmla="*/ 22 w 22"/>
                <a:gd name="T5" fmla="*/ 0 h 2"/>
                <a:gd name="T6" fmla="*/ 5 w 22"/>
                <a:gd name="T7" fmla="*/ 0 h 2"/>
                <a:gd name="T8" fmla="*/ 0 w 22"/>
                <a:gd name="T9" fmla="*/ 2 h 2"/>
              </a:gdLst>
              <a:ahLst/>
              <a:cxnLst>
                <a:cxn ang="0">
                  <a:pos x="T0" y="T1"/>
                </a:cxn>
                <a:cxn ang="0">
                  <a:pos x="T2" y="T3"/>
                </a:cxn>
                <a:cxn ang="0">
                  <a:pos x="T4" y="T5"/>
                </a:cxn>
                <a:cxn ang="0">
                  <a:pos x="T6" y="T7"/>
                </a:cxn>
                <a:cxn ang="0">
                  <a:pos x="T8" y="T9"/>
                </a:cxn>
              </a:cxnLst>
              <a:rect l="0" t="0" r="r" b="b"/>
              <a:pathLst>
                <a:path w="22" h="2">
                  <a:moveTo>
                    <a:pt x="0" y="2"/>
                  </a:moveTo>
                  <a:lnTo>
                    <a:pt x="0" y="2"/>
                  </a:lnTo>
                  <a:lnTo>
                    <a:pt x="22" y="0"/>
                  </a:lnTo>
                  <a:lnTo>
                    <a:pt x="5" y="0"/>
                  </a:lnTo>
                  <a:lnTo>
                    <a:pt x="0" y="2"/>
                  </a:ln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172" name="Freeform 27"/>
            <p:cNvSpPr>
              <a:spLocks/>
            </p:cNvSpPr>
            <p:nvPr/>
          </p:nvSpPr>
          <p:spPr bwMode="invGray">
            <a:xfrm>
              <a:off x="11482388" y="1531708"/>
              <a:ext cx="85725" cy="3693"/>
            </a:xfrm>
            <a:custGeom>
              <a:avLst/>
              <a:gdLst>
                <a:gd name="T0" fmla="*/ 63 w 90"/>
                <a:gd name="T1" fmla="*/ 0 h 4"/>
                <a:gd name="T2" fmla="*/ 63 w 90"/>
                <a:gd name="T3" fmla="*/ 0 h 4"/>
                <a:gd name="T4" fmla="*/ 0 w 90"/>
                <a:gd name="T5" fmla="*/ 2 h 4"/>
                <a:gd name="T6" fmla="*/ 76 w 90"/>
                <a:gd name="T7" fmla="*/ 4 h 4"/>
                <a:gd name="T8" fmla="*/ 63 w 90"/>
                <a:gd name="T9" fmla="*/ 0 h 4"/>
              </a:gdLst>
              <a:ahLst/>
              <a:cxnLst>
                <a:cxn ang="0">
                  <a:pos x="T0" y="T1"/>
                </a:cxn>
                <a:cxn ang="0">
                  <a:pos x="T2" y="T3"/>
                </a:cxn>
                <a:cxn ang="0">
                  <a:pos x="T4" y="T5"/>
                </a:cxn>
                <a:cxn ang="0">
                  <a:pos x="T6" y="T7"/>
                </a:cxn>
                <a:cxn ang="0">
                  <a:pos x="T8" y="T9"/>
                </a:cxn>
              </a:cxnLst>
              <a:rect l="0" t="0" r="r" b="b"/>
              <a:pathLst>
                <a:path w="90" h="4">
                  <a:moveTo>
                    <a:pt x="63" y="0"/>
                  </a:moveTo>
                  <a:lnTo>
                    <a:pt x="63" y="0"/>
                  </a:lnTo>
                  <a:cubicBezTo>
                    <a:pt x="44" y="2"/>
                    <a:pt x="23" y="2"/>
                    <a:pt x="0" y="2"/>
                  </a:cubicBezTo>
                  <a:cubicBezTo>
                    <a:pt x="25" y="3"/>
                    <a:pt x="51" y="4"/>
                    <a:pt x="76" y="4"/>
                  </a:cubicBezTo>
                  <a:cubicBezTo>
                    <a:pt x="79" y="2"/>
                    <a:pt x="90" y="0"/>
                    <a:pt x="63" y="0"/>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173" name="Freeform 28"/>
            <p:cNvSpPr>
              <a:spLocks/>
            </p:cNvSpPr>
            <p:nvPr/>
          </p:nvSpPr>
          <p:spPr bwMode="invGray">
            <a:xfrm>
              <a:off x="11626850" y="1532939"/>
              <a:ext cx="4762" cy="1231"/>
            </a:xfrm>
            <a:custGeom>
              <a:avLst/>
              <a:gdLst>
                <a:gd name="T0" fmla="*/ 5 w 5"/>
                <a:gd name="T1" fmla="*/ 0 h 1"/>
                <a:gd name="T2" fmla="*/ 5 w 5"/>
                <a:gd name="T3" fmla="*/ 0 h 1"/>
                <a:gd name="T4" fmla="*/ 0 w 5"/>
                <a:gd name="T5" fmla="*/ 1 h 1"/>
                <a:gd name="T6" fmla="*/ 5 w 5"/>
                <a:gd name="T7" fmla="*/ 0 h 1"/>
              </a:gdLst>
              <a:ahLst/>
              <a:cxnLst>
                <a:cxn ang="0">
                  <a:pos x="T0" y="T1"/>
                </a:cxn>
                <a:cxn ang="0">
                  <a:pos x="T2" y="T3"/>
                </a:cxn>
                <a:cxn ang="0">
                  <a:pos x="T4" y="T5"/>
                </a:cxn>
                <a:cxn ang="0">
                  <a:pos x="T6" y="T7"/>
                </a:cxn>
              </a:cxnLst>
              <a:rect l="0" t="0" r="r" b="b"/>
              <a:pathLst>
                <a:path w="5" h="1">
                  <a:moveTo>
                    <a:pt x="5" y="0"/>
                  </a:moveTo>
                  <a:lnTo>
                    <a:pt x="5" y="0"/>
                  </a:lnTo>
                  <a:lnTo>
                    <a:pt x="0" y="1"/>
                  </a:lnTo>
                  <a:cubicBezTo>
                    <a:pt x="3" y="1"/>
                    <a:pt x="5" y="1"/>
                    <a:pt x="5" y="0"/>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174" name="Freeform 29"/>
            <p:cNvSpPr>
              <a:spLocks/>
            </p:cNvSpPr>
            <p:nvPr/>
          </p:nvSpPr>
          <p:spPr bwMode="invGray">
            <a:xfrm>
              <a:off x="11261725" y="1534170"/>
              <a:ext cx="4762" cy="0"/>
            </a:xfrm>
            <a:custGeom>
              <a:avLst/>
              <a:gdLst>
                <a:gd name="T0" fmla="*/ 0 w 5"/>
                <a:gd name="T1" fmla="*/ 0 h 1"/>
                <a:gd name="T2" fmla="*/ 0 w 5"/>
                <a:gd name="T3" fmla="*/ 0 h 1"/>
                <a:gd name="T4" fmla="*/ 4 w 5"/>
                <a:gd name="T5" fmla="*/ 1 h 1"/>
                <a:gd name="T6" fmla="*/ 5 w 5"/>
                <a:gd name="T7" fmla="*/ 0 h 1"/>
                <a:gd name="T8" fmla="*/ 0 w 5"/>
                <a:gd name="T9" fmla="*/ 0 h 1"/>
              </a:gdLst>
              <a:ahLst/>
              <a:cxnLst>
                <a:cxn ang="0">
                  <a:pos x="T0" y="T1"/>
                </a:cxn>
                <a:cxn ang="0">
                  <a:pos x="T2" y="T3"/>
                </a:cxn>
                <a:cxn ang="0">
                  <a:pos x="T4" y="T5"/>
                </a:cxn>
                <a:cxn ang="0">
                  <a:pos x="T6" y="T7"/>
                </a:cxn>
                <a:cxn ang="0">
                  <a:pos x="T8" y="T9"/>
                </a:cxn>
              </a:cxnLst>
              <a:rect l="0" t="0" r="r" b="b"/>
              <a:pathLst>
                <a:path w="5" h="1">
                  <a:moveTo>
                    <a:pt x="0" y="0"/>
                  </a:moveTo>
                  <a:lnTo>
                    <a:pt x="0" y="0"/>
                  </a:lnTo>
                  <a:lnTo>
                    <a:pt x="4" y="1"/>
                  </a:lnTo>
                  <a:cubicBezTo>
                    <a:pt x="4" y="1"/>
                    <a:pt x="4" y="0"/>
                    <a:pt x="5" y="0"/>
                  </a:cubicBezTo>
                  <a:lnTo>
                    <a:pt x="0" y="0"/>
                  </a:ln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175" name="Freeform 30"/>
            <p:cNvSpPr>
              <a:spLocks/>
            </p:cNvSpPr>
            <p:nvPr/>
          </p:nvSpPr>
          <p:spPr bwMode="invGray">
            <a:xfrm>
              <a:off x="11553825" y="1534170"/>
              <a:ext cx="44450" cy="2462"/>
            </a:xfrm>
            <a:custGeom>
              <a:avLst/>
              <a:gdLst>
                <a:gd name="T0" fmla="*/ 6 w 47"/>
                <a:gd name="T1" fmla="*/ 2 h 2"/>
                <a:gd name="T2" fmla="*/ 6 w 47"/>
                <a:gd name="T3" fmla="*/ 2 h 2"/>
                <a:gd name="T4" fmla="*/ 47 w 47"/>
                <a:gd name="T5" fmla="*/ 0 h 2"/>
                <a:gd name="T6" fmla="*/ 2 w 47"/>
                <a:gd name="T7" fmla="*/ 1 h 2"/>
                <a:gd name="T8" fmla="*/ 6 w 47"/>
                <a:gd name="T9" fmla="*/ 2 h 2"/>
              </a:gdLst>
              <a:ahLst/>
              <a:cxnLst>
                <a:cxn ang="0">
                  <a:pos x="T0" y="T1"/>
                </a:cxn>
                <a:cxn ang="0">
                  <a:pos x="T2" y="T3"/>
                </a:cxn>
                <a:cxn ang="0">
                  <a:pos x="T4" y="T5"/>
                </a:cxn>
                <a:cxn ang="0">
                  <a:pos x="T6" y="T7"/>
                </a:cxn>
                <a:cxn ang="0">
                  <a:pos x="T8" y="T9"/>
                </a:cxn>
              </a:cxnLst>
              <a:rect l="0" t="0" r="r" b="b"/>
              <a:pathLst>
                <a:path w="47" h="2">
                  <a:moveTo>
                    <a:pt x="6" y="2"/>
                  </a:moveTo>
                  <a:lnTo>
                    <a:pt x="6" y="2"/>
                  </a:lnTo>
                  <a:cubicBezTo>
                    <a:pt x="25" y="2"/>
                    <a:pt x="36" y="1"/>
                    <a:pt x="47" y="0"/>
                  </a:cubicBezTo>
                  <a:cubicBezTo>
                    <a:pt x="33" y="0"/>
                    <a:pt x="18" y="1"/>
                    <a:pt x="2" y="1"/>
                  </a:cubicBezTo>
                  <a:cubicBezTo>
                    <a:pt x="0" y="1"/>
                    <a:pt x="0" y="2"/>
                    <a:pt x="6" y="2"/>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176" name="Freeform 31"/>
            <p:cNvSpPr>
              <a:spLocks/>
            </p:cNvSpPr>
            <p:nvPr/>
          </p:nvSpPr>
          <p:spPr bwMode="invGray">
            <a:xfrm>
              <a:off x="11409363" y="1529246"/>
              <a:ext cx="31750" cy="2462"/>
            </a:xfrm>
            <a:custGeom>
              <a:avLst/>
              <a:gdLst>
                <a:gd name="T0" fmla="*/ 0 w 33"/>
                <a:gd name="T1" fmla="*/ 1 h 3"/>
                <a:gd name="T2" fmla="*/ 0 w 33"/>
                <a:gd name="T3" fmla="*/ 1 h 3"/>
                <a:gd name="T4" fmla="*/ 33 w 33"/>
                <a:gd name="T5" fmla="*/ 3 h 3"/>
                <a:gd name="T6" fmla="*/ 0 w 33"/>
                <a:gd name="T7" fmla="*/ 1 h 3"/>
              </a:gdLst>
              <a:ahLst/>
              <a:cxnLst>
                <a:cxn ang="0">
                  <a:pos x="T0" y="T1"/>
                </a:cxn>
                <a:cxn ang="0">
                  <a:pos x="T2" y="T3"/>
                </a:cxn>
                <a:cxn ang="0">
                  <a:pos x="T4" y="T5"/>
                </a:cxn>
                <a:cxn ang="0">
                  <a:pos x="T6" y="T7"/>
                </a:cxn>
              </a:cxnLst>
              <a:rect l="0" t="0" r="r" b="b"/>
              <a:pathLst>
                <a:path w="33" h="3">
                  <a:moveTo>
                    <a:pt x="0" y="1"/>
                  </a:moveTo>
                  <a:lnTo>
                    <a:pt x="0" y="1"/>
                  </a:lnTo>
                  <a:cubicBezTo>
                    <a:pt x="10" y="2"/>
                    <a:pt x="21" y="3"/>
                    <a:pt x="33" y="3"/>
                  </a:cubicBezTo>
                  <a:cubicBezTo>
                    <a:pt x="23" y="2"/>
                    <a:pt x="3" y="0"/>
                    <a:pt x="0" y="1"/>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177" name="Freeform 32"/>
            <p:cNvSpPr>
              <a:spLocks/>
            </p:cNvSpPr>
            <p:nvPr/>
          </p:nvSpPr>
          <p:spPr bwMode="invGray">
            <a:xfrm>
              <a:off x="11618913" y="1531708"/>
              <a:ext cx="6350" cy="0"/>
            </a:xfrm>
            <a:custGeom>
              <a:avLst/>
              <a:gdLst>
                <a:gd name="T0" fmla="*/ 3 w 6"/>
                <a:gd name="T1" fmla="*/ 1 h 1"/>
                <a:gd name="T2" fmla="*/ 3 w 6"/>
                <a:gd name="T3" fmla="*/ 1 h 1"/>
                <a:gd name="T4" fmla="*/ 6 w 6"/>
                <a:gd name="T5" fmla="*/ 1 h 1"/>
                <a:gd name="T6" fmla="*/ 3 w 6"/>
                <a:gd name="T7" fmla="*/ 1 h 1"/>
              </a:gdLst>
              <a:ahLst/>
              <a:cxnLst>
                <a:cxn ang="0">
                  <a:pos x="T0" y="T1"/>
                </a:cxn>
                <a:cxn ang="0">
                  <a:pos x="T2" y="T3"/>
                </a:cxn>
                <a:cxn ang="0">
                  <a:pos x="T4" y="T5"/>
                </a:cxn>
                <a:cxn ang="0">
                  <a:pos x="T6" y="T7"/>
                </a:cxn>
              </a:cxnLst>
              <a:rect l="0" t="0" r="r" b="b"/>
              <a:pathLst>
                <a:path w="6" h="1">
                  <a:moveTo>
                    <a:pt x="3" y="1"/>
                  </a:moveTo>
                  <a:lnTo>
                    <a:pt x="3" y="1"/>
                  </a:lnTo>
                  <a:lnTo>
                    <a:pt x="6" y="1"/>
                  </a:lnTo>
                  <a:cubicBezTo>
                    <a:pt x="0" y="0"/>
                    <a:pt x="0" y="1"/>
                    <a:pt x="3" y="1"/>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178" name="Freeform 33"/>
            <p:cNvSpPr>
              <a:spLocks/>
            </p:cNvSpPr>
            <p:nvPr/>
          </p:nvSpPr>
          <p:spPr bwMode="invGray">
            <a:xfrm>
              <a:off x="11598275" y="1531708"/>
              <a:ext cx="28575" cy="2462"/>
            </a:xfrm>
            <a:custGeom>
              <a:avLst/>
              <a:gdLst>
                <a:gd name="T0" fmla="*/ 25 w 31"/>
                <a:gd name="T1" fmla="*/ 0 h 3"/>
                <a:gd name="T2" fmla="*/ 25 w 31"/>
                <a:gd name="T3" fmla="*/ 0 h 3"/>
                <a:gd name="T4" fmla="*/ 0 w 31"/>
                <a:gd name="T5" fmla="*/ 3 h 3"/>
                <a:gd name="T6" fmla="*/ 31 w 31"/>
                <a:gd name="T7" fmla="*/ 2 h 3"/>
                <a:gd name="T8" fmla="*/ 25 w 31"/>
                <a:gd name="T9" fmla="*/ 0 h 3"/>
              </a:gdLst>
              <a:ahLst/>
              <a:cxnLst>
                <a:cxn ang="0">
                  <a:pos x="T0" y="T1"/>
                </a:cxn>
                <a:cxn ang="0">
                  <a:pos x="T2" y="T3"/>
                </a:cxn>
                <a:cxn ang="0">
                  <a:pos x="T4" y="T5"/>
                </a:cxn>
                <a:cxn ang="0">
                  <a:pos x="T6" y="T7"/>
                </a:cxn>
                <a:cxn ang="0">
                  <a:pos x="T8" y="T9"/>
                </a:cxn>
              </a:cxnLst>
              <a:rect l="0" t="0" r="r" b="b"/>
              <a:pathLst>
                <a:path w="31" h="3">
                  <a:moveTo>
                    <a:pt x="25" y="0"/>
                  </a:moveTo>
                  <a:lnTo>
                    <a:pt x="25" y="0"/>
                  </a:lnTo>
                  <a:cubicBezTo>
                    <a:pt x="15" y="1"/>
                    <a:pt x="8" y="2"/>
                    <a:pt x="0" y="3"/>
                  </a:cubicBezTo>
                  <a:cubicBezTo>
                    <a:pt x="11" y="3"/>
                    <a:pt x="22" y="2"/>
                    <a:pt x="31" y="2"/>
                  </a:cubicBezTo>
                  <a:cubicBezTo>
                    <a:pt x="29" y="1"/>
                    <a:pt x="27" y="1"/>
                    <a:pt x="25" y="0"/>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179" name="Freeform 34"/>
            <p:cNvSpPr>
              <a:spLocks/>
            </p:cNvSpPr>
            <p:nvPr/>
          </p:nvSpPr>
          <p:spPr bwMode="invGray">
            <a:xfrm>
              <a:off x="11137900" y="1534170"/>
              <a:ext cx="188912" cy="23388"/>
            </a:xfrm>
            <a:custGeom>
              <a:avLst/>
              <a:gdLst>
                <a:gd name="T0" fmla="*/ 60 w 198"/>
                <a:gd name="T1" fmla="*/ 27 h 27"/>
                <a:gd name="T2" fmla="*/ 60 w 198"/>
                <a:gd name="T3" fmla="*/ 27 h 27"/>
                <a:gd name="T4" fmla="*/ 156 w 198"/>
                <a:gd name="T5" fmla="*/ 24 h 27"/>
                <a:gd name="T6" fmla="*/ 134 w 198"/>
                <a:gd name="T7" fmla="*/ 0 h 27"/>
                <a:gd name="T8" fmla="*/ 89 w 198"/>
                <a:gd name="T9" fmla="*/ 6 h 27"/>
                <a:gd name="T10" fmla="*/ 149 w 198"/>
                <a:gd name="T11" fmla="*/ 14 h 27"/>
                <a:gd name="T12" fmla="*/ 74 w 198"/>
                <a:gd name="T13" fmla="*/ 11 h 27"/>
                <a:gd name="T14" fmla="*/ 13 w 198"/>
                <a:gd name="T15" fmla="*/ 25 h 27"/>
                <a:gd name="T16" fmla="*/ 63 w 198"/>
                <a:gd name="T17" fmla="*/ 23 h 27"/>
                <a:gd name="T18" fmla="*/ 60 w 198"/>
                <a:gd name="T19" fmla="*/ 27 h 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98" h="27">
                  <a:moveTo>
                    <a:pt x="60" y="27"/>
                  </a:moveTo>
                  <a:lnTo>
                    <a:pt x="60" y="27"/>
                  </a:lnTo>
                  <a:cubicBezTo>
                    <a:pt x="63" y="23"/>
                    <a:pt x="113" y="19"/>
                    <a:pt x="156" y="24"/>
                  </a:cubicBezTo>
                  <a:cubicBezTo>
                    <a:pt x="198" y="21"/>
                    <a:pt x="171" y="7"/>
                    <a:pt x="134" y="0"/>
                  </a:cubicBezTo>
                  <a:cubicBezTo>
                    <a:pt x="133" y="2"/>
                    <a:pt x="133" y="3"/>
                    <a:pt x="89" y="6"/>
                  </a:cubicBezTo>
                  <a:cubicBezTo>
                    <a:pt x="104" y="8"/>
                    <a:pt x="186" y="11"/>
                    <a:pt x="149" y="14"/>
                  </a:cubicBezTo>
                  <a:cubicBezTo>
                    <a:pt x="91" y="16"/>
                    <a:pt x="102" y="13"/>
                    <a:pt x="74" y="11"/>
                  </a:cubicBezTo>
                  <a:cubicBezTo>
                    <a:pt x="97" y="16"/>
                    <a:pt x="0" y="18"/>
                    <a:pt x="13" y="25"/>
                  </a:cubicBezTo>
                  <a:lnTo>
                    <a:pt x="63" y="23"/>
                  </a:lnTo>
                  <a:cubicBezTo>
                    <a:pt x="64" y="24"/>
                    <a:pt x="46" y="26"/>
                    <a:pt x="60" y="27"/>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180" name="Freeform 35"/>
            <p:cNvSpPr>
              <a:spLocks/>
            </p:cNvSpPr>
            <p:nvPr/>
          </p:nvSpPr>
          <p:spPr bwMode="invGray">
            <a:xfrm>
              <a:off x="11266488" y="1529246"/>
              <a:ext cx="95250" cy="4924"/>
            </a:xfrm>
            <a:custGeom>
              <a:avLst/>
              <a:gdLst>
                <a:gd name="T0" fmla="*/ 82 w 100"/>
                <a:gd name="T1" fmla="*/ 6 h 6"/>
                <a:gd name="T2" fmla="*/ 82 w 100"/>
                <a:gd name="T3" fmla="*/ 6 h 6"/>
                <a:gd name="T4" fmla="*/ 100 w 100"/>
                <a:gd name="T5" fmla="*/ 6 h 6"/>
                <a:gd name="T6" fmla="*/ 38 w 100"/>
                <a:gd name="T7" fmla="*/ 0 h 6"/>
                <a:gd name="T8" fmla="*/ 0 w 100"/>
                <a:gd name="T9" fmla="*/ 5 h 6"/>
                <a:gd name="T10" fmla="*/ 88 w 100"/>
                <a:gd name="T11" fmla="*/ 6 h 6"/>
                <a:gd name="T12" fmla="*/ 82 w 100"/>
                <a:gd name="T13" fmla="*/ 6 h 6"/>
              </a:gdLst>
              <a:ahLst/>
              <a:cxnLst>
                <a:cxn ang="0">
                  <a:pos x="T0" y="T1"/>
                </a:cxn>
                <a:cxn ang="0">
                  <a:pos x="T2" y="T3"/>
                </a:cxn>
                <a:cxn ang="0">
                  <a:pos x="T4" y="T5"/>
                </a:cxn>
                <a:cxn ang="0">
                  <a:pos x="T6" y="T7"/>
                </a:cxn>
                <a:cxn ang="0">
                  <a:pos x="T8" y="T9"/>
                </a:cxn>
                <a:cxn ang="0">
                  <a:pos x="T10" y="T11"/>
                </a:cxn>
                <a:cxn ang="0">
                  <a:pos x="T12" y="T13"/>
                </a:cxn>
              </a:cxnLst>
              <a:rect l="0" t="0" r="r" b="b"/>
              <a:pathLst>
                <a:path w="100" h="6">
                  <a:moveTo>
                    <a:pt x="82" y="6"/>
                  </a:moveTo>
                  <a:lnTo>
                    <a:pt x="82" y="6"/>
                  </a:lnTo>
                  <a:lnTo>
                    <a:pt x="100" y="6"/>
                  </a:lnTo>
                  <a:cubicBezTo>
                    <a:pt x="79" y="5"/>
                    <a:pt x="65" y="4"/>
                    <a:pt x="38" y="0"/>
                  </a:cubicBezTo>
                  <a:cubicBezTo>
                    <a:pt x="8" y="2"/>
                    <a:pt x="2" y="4"/>
                    <a:pt x="0" y="5"/>
                  </a:cubicBezTo>
                  <a:lnTo>
                    <a:pt x="88" y="6"/>
                  </a:lnTo>
                  <a:lnTo>
                    <a:pt x="82" y="6"/>
                  </a:ln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181" name="Freeform 36"/>
            <p:cNvSpPr>
              <a:spLocks/>
            </p:cNvSpPr>
            <p:nvPr/>
          </p:nvSpPr>
          <p:spPr bwMode="invGray">
            <a:xfrm>
              <a:off x="11361738" y="1531708"/>
              <a:ext cx="134937" cy="12309"/>
            </a:xfrm>
            <a:custGeom>
              <a:avLst/>
              <a:gdLst>
                <a:gd name="T0" fmla="*/ 80 w 142"/>
                <a:gd name="T1" fmla="*/ 3 h 14"/>
                <a:gd name="T2" fmla="*/ 80 w 142"/>
                <a:gd name="T3" fmla="*/ 3 h 14"/>
                <a:gd name="T4" fmla="*/ 49 w 142"/>
                <a:gd name="T5" fmla="*/ 14 h 14"/>
                <a:gd name="T6" fmla="*/ 118 w 142"/>
                <a:gd name="T7" fmla="*/ 8 h 14"/>
                <a:gd name="T8" fmla="*/ 81 w 142"/>
                <a:gd name="T9" fmla="*/ 3 h 14"/>
                <a:gd name="T10" fmla="*/ 127 w 142"/>
                <a:gd name="T11" fmla="*/ 2 h 14"/>
                <a:gd name="T12" fmla="*/ 83 w 142"/>
                <a:gd name="T13" fmla="*/ 0 h 14"/>
                <a:gd name="T14" fmla="*/ 85 w 142"/>
                <a:gd name="T15" fmla="*/ 1 h 14"/>
                <a:gd name="T16" fmla="*/ 85 w 142"/>
                <a:gd name="T17" fmla="*/ 1 h 14"/>
                <a:gd name="T18" fmla="*/ 85 w 142"/>
                <a:gd name="T19" fmla="*/ 1 h 14"/>
                <a:gd name="T20" fmla="*/ 86 w 142"/>
                <a:gd name="T21" fmla="*/ 1 h 14"/>
                <a:gd name="T22" fmla="*/ 84 w 142"/>
                <a:gd name="T23" fmla="*/ 1 h 14"/>
                <a:gd name="T24" fmla="*/ 80 w 142"/>
                <a:gd name="T25" fmla="*/ 3 h 14"/>
                <a:gd name="T26" fmla="*/ 84 w 142"/>
                <a:gd name="T27" fmla="*/ 1 h 14"/>
                <a:gd name="T28" fmla="*/ 85 w 142"/>
                <a:gd name="T29" fmla="*/ 1 h 14"/>
                <a:gd name="T30" fmla="*/ 85 w 142"/>
                <a:gd name="T31" fmla="*/ 1 h 14"/>
                <a:gd name="T32" fmla="*/ 0 w 142"/>
                <a:gd name="T33" fmla="*/ 3 h 14"/>
                <a:gd name="T34" fmla="*/ 80 w 142"/>
                <a:gd name="T35" fmla="*/ 3 h 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142" h="14">
                  <a:moveTo>
                    <a:pt x="80" y="3"/>
                  </a:moveTo>
                  <a:lnTo>
                    <a:pt x="80" y="3"/>
                  </a:lnTo>
                  <a:cubicBezTo>
                    <a:pt x="66" y="7"/>
                    <a:pt x="23" y="9"/>
                    <a:pt x="49" y="14"/>
                  </a:cubicBezTo>
                  <a:cubicBezTo>
                    <a:pt x="102" y="14"/>
                    <a:pt x="86" y="10"/>
                    <a:pt x="118" y="8"/>
                  </a:cubicBezTo>
                  <a:cubicBezTo>
                    <a:pt x="33" y="9"/>
                    <a:pt x="142" y="6"/>
                    <a:pt x="81" y="3"/>
                  </a:cubicBezTo>
                  <a:cubicBezTo>
                    <a:pt x="97" y="3"/>
                    <a:pt x="112" y="2"/>
                    <a:pt x="127" y="2"/>
                  </a:cubicBezTo>
                  <a:cubicBezTo>
                    <a:pt x="111" y="2"/>
                    <a:pt x="97" y="1"/>
                    <a:pt x="83" y="0"/>
                  </a:cubicBezTo>
                  <a:lnTo>
                    <a:pt x="85" y="1"/>
                  </a:lnTo>
                  <a:lnTo>
                    <a:pt x="85" y="1"/>
                  </a:lnTo>
                  <a:cubicBezTo>
                    <a:pt x="85" y="1"/>
                    <a:pt x="85" y="1"/>
                    <a:pt x="85" y="1"/>
                  </a:cubicBezTo>
                  <a:cubicBezTo>
                    <a:pt x="89" y="1"/>
                    <a:pt x="90" y="1"/>
                    <a:pt x="86" y="1"/>
                  </a:cubicBezTo>
                  <a:lnTo>
                    <a:pt x="84" y="1"/>
                  </a:lnTo>
                  <a:cubicBezTo>
                    <a:pt x="83" y="2"/>
                    <a:pt x="82" y="2"/>
                    <a:pt x="80" y="3"/>
                  </a:cubicBezTo>
                  <a:cubicBezTo>
                    <a:pt x="56" y="2"/>
                    <a:pt x="76" y="2"/>
                    <a:pt x="84" y="1"/>
                  </a:cubicBezTo>
                  <a:cubicBezTo>
                    <a:pt x="84" y="1"/>
                    <a:pt x="85" y="1"/>
                    <a:pt x="85" y="1"/>
                  </a:cubicBezTo>
                  <a:lnTo>
                    <a:pt x="85" y="1"/>
                  </a:lnTo>
                  <a:lnTo>
                    <a:pt x="0" y="3"/>
                  </a:lnTo>
                  <a:cubicBezTo>
                    <a:pt x="18" y="3"/>
                    <a:pt x="40" y="3"/>
                    <a:pt x="80" y="3"/>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182" name="Freeform 37"/>
            <p:cNvSpPr>
              <a:spLocks/>
            </p:cNvSpPr>
            <p:nvPr/>
          </p:nvSpPr>
          <p:spPr bwMode="invGray">
            <a:xfrm>
              <a:off x="11834813" y="1552634"/>
              <a:ext cx="9525" cy="1231"/>
            </a:xfrm>
            <a:custGeom>
              <a:avLst/>
              <a:gdLst>
                <a:gd name="T0" fmla="*/ 11 w 11"/>
                <a:gd name="T1" fmla="*/ 1 h 1"/>
                <a:gd name="T2" fmla="*/ 11 w 11"/>
                <a:gd name="T3" fmla="*/ 1 h 1"/>
                <a:gd name="T4" fmla="*/ 8 w 11"/>
                <a:gd name="T5" fmla="*/ 0 h 1"/>
                <a:gd name="T6" fmla="*/ 11 w 11"/>
                <a:gd name="T7" fmla="*/ 1 h 1"/>
              </a:gdLst>
              <a:ahLst/>
              <a:cxnLst>
                <a:cxn ang="0">
                  <a:pos x="T0" y="T1"/>
                </a:cxn>
                <a:cxn ang="0">
                  <a:pos x="T2" y="T3"/>
                </a:cxn>
                <a:cxn ang="0">
                  <a:pos x="T4" y="T5"/>
                </a:cxn>
                <a:cxn ang="0">
                  <a:pos x="T6" y="T7"/>
                </a:cxn>
              </a:cxnLst>
              <a:rect l="0" t="0" r="r" b="b"/>
              <a:pathLst>
                <a:path w="11" h="1">
                  <a:moveTo>
                    <a:pt x="11" y="1"/>
                  </a:moveTo>
                  <a:lnTo>
                    <a:pt x="11" y="1"/>
                  </a:lnTo>
                  <a:cubicBezTo>
                    <a:pt x="8" y="1"/>
                    <a:pt x="8" y="1"/>
                    <a:pt x="8" y="0"/>
                  </a:cubicBezTo>
                  <a:cubicBezTo>
                    <a:pt x="2" y="1"/>
                    <a:pt x="0" y="1"/>
                    <a:pt x="11" y="1"/>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183" name="Freeform 38"/>
            <p:cNvSpPr>
              <a:spLocks/>
            </p:cNvSpPr>
            <p:nvPr/>
          </p:nvSpPr>
          <p:spPr bwMode="invGray">
            <a:xfrm>
              <a:off x="11764963" y="1542787"/>
              <a:ext cx="117475" cy="9847"/>
            </a:xfrm>
            <a:custGeom>
              <a:avLst/>
              <a:gdLst>
                <a:gd name="T0" fmla="*/ 48 w 122"/>
                <a:gd name="T1" fmla="*/ 11 h 12"/>
                <a:gd name="T2" fmla="*/ 48 w 122"/>
                <a:gd name="T3" fmla="*/ 11 h 12"/>
                <a:gd name="T4" fmla="*/ 79 w 122"/>
                <a:gd name="T5" fmla="*/ 9 h 12"/>
                <a:gd name="T6" fmla="*/ 80 w 122"/>
                <a:gd name="T7" fmla="*/ 12 h 12"/>
                <a:gd name="T8" fmla="*/ 84 w 122"/>
                <a:gd name="T9" fmla="*/ 7 h 12"/>
                <a:gd name="T10" fmla="*/ 78 w 122"/>
                <a:gd name="T11" fmla="*/ 8 h 12"/>
                <a:gd name="T12" fmla="*/ 6 w 122"/>
                <a:gd name="T13" fmla="*/ 0 h 12"/>
                <a:gd name="T14" fmla="*/ 48 w 122"/>
                <a:gd name="T15" fmla="*/ 11 h 1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22" h="12">
                  <a:moveTo>
                    <a:pt x="48" y="11"/>
                  </a:moveTo>
                  <a:lnTo>
                    <a:pt x="48" y="11"/>
                  </a:lnTo>
                  <a:cubicBezTo>
                    <a:pt x="54" y="10"/>
                    <a:pt x="59" y="8"/>
                    <a:pt x="79" y="9"/>
                  </a:cubicBezTo>
                  <a:cubicBezTo>
                    <a:pt x="96" y="10"/>
                    <a:pt x="79" y="11"/>
                    <a:pt x="80" y="12"/>
                  </a:cubicBezTo>
                  <a:cubicBezTo>
                    <a:pt x="92" y="11"/>
                    <a:pt x="122" y="9"/>
                    <a:pt x="84" y="7"/>
                  </a:cubicBezTo>
                  <a:lnTo>
                    <a:pt x="78" y="8"/>
                  </a:lnTo>
                  <a:cubicBezTo>
                    <a:pt x="44" y="6"/>
                    <a:pt x="0" y="1"/>
                    <a:pt x="6" y="0"/>
                  </a:cubicBezTo>
                  <a:cubicBezTo>
                    <a:pt x="16" y="4"/>
                    <a:pt x="25" y="7"/>
                    <a:pt x="48" y="11"/>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184" name="Freeform 39"/>
            <p:cNvSpPr>
              <a:spLocks/>
            </p:cNvSpPr>
            <p:nvPr/>
          </p:nvSpPr>
          <p:spPr bwMode="invGray">
            <a:xfrm>
              <a:off x="11555413" y="1544017"/>
              <a:ext cx="69850" cy="4924"/>
            </a:xfrm>
            <a:custGeom>
              <a:avLst/>
              <a:gdLst>
                <a:gd name="T0" fmla="*/ 70 w 74"/>
                <a:gd name="T1" fmla="*/ 0 h 6"/>
                <a:gd name="T2" fmla="*/ 70 w 74"/>
                <a:gd name="T3" fmla="*/ 0 h 6"/>
                <a:gd name="T4" fmla="*/ 0 w 74"/>
                <a:gd name="T5" fmla="*/ 2 h 6"/>
                <a:gd name="T6" fmla="*/ 36 w 74"/>
                <a:gd name="T7" fmla="*/ 6 h 6"/>
                <a:gd name="T8" fmla="*/ 34 w 74"/>
                <a:gd name="T9" fmla="*/ 4 h 6"/>
                <a:gd name="T10" fmla="*/ 70 w 74"/>
                <a:gd name="T11" fmla="*/ 0 h 6"/>
              </a:gdLst>
              <a:ahLst/>
              <a:cxnLst>
                <a:cxn ang="0">
                  <a:pos x="T0" y="T1"/>
                </a:cxn>
                <a:cxn ang="0">
                  <a:pos x="T2" y="T3"/>
                </a:cxn>
                <a:cxn ang="0">
                  <a:pos x="T4" y="T5"/>
                </a:cxn>
                <a:cxn ang="0">
                  <a:pos x="T6" y="T7"/>
                </a:cxn>
                <a:cxn ang="0">
                  <a:pos x="T8" y="T9"/>
                </a:cxn>
                <a:cxn ang="0">
                  <a:pos x="T10" y="T11"/>
                </a:cxn>
              </a:cxnLst>
              <a:rect l="0" t="0" r="r" b="b"/>
              <a:pathLst>
                <a:path w="74" h="6">
                  <a:moveTo>
                    <a:pt x="70" y="0"/>
                  </a:moveTo>
                  <a:lnTo>
                    <a:pt x="70" y="0"/>
                  </a:lnTo>
                  <a:lnTo>
                    <a:pt x="0" y="2"/>
                  </a:lnTo>
                  <a:lnTo>
                    <a:pt x="36" y="6"/>
                  </a:lnTo>
                  <a:lnTo>
                    <a:pt x="34" y="4"/>
                  </a:lnTo>
                  <a:cubicBezTo>
                    <a:pt x="74" y="4"/>
                    <a:pt x="65" y="2"/>
                    <a:pt x="70" y="0"/>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185" name="Freeform 40"/>
            <p:cNvSpPr>
              <a:spLocks/>
            </p:cNvSpPr>
            <p:nvPr/>
          </p:nvSpPr>
          <p:spPr bwMode="invGray">
            <a:xfrm>
              <a:off x="11223625" y="1528016"/>
              <a:ext cx="38100" cy="6155"/>
            </a:xfrm>
            <a:custGeom>
              <a:avLst/>
              <a:gdLst>
                <a:gd name="T0" fmla="*/ 31 w 40"/>
                <a:gd name="T1" fmla="*/ 5 h 7"/>
                <a:gd name="T2" fmla="*/ 31 w 40"/>
                <a:gd name="T3" fmla="*/ 5 h 7"/>
                <a:gd name="T4" fmla="*/ 40 w 40"/>
                <a:gd name="T5" fmla="*/ 0 h 7"/>
                <a:gd name="T6" fmla="*/ 0 w 40"/>
                <a:gd name="T7" fmla="*/ 7 h 7"/>
                <a:gd name="T8" fmla="*/ 31 w 40"/>
                <a:gd name="T9" fmla="*/ 5 h 7"/>
              </a:gdLst>
              <a:ahLst/>
              <a:cxnLst>
                <a:cxn ang="0">
                  <a:pos x="T0" y="T1"/>
                </a:cxn>
                <a:cxn ang="0">
                  <a:pos x="T2" y="T3"/>
                </a:cxn>
                <a:cxn ang="0">
                  <a:pos x="T4" y="T5"/>
                </a:cxn>
                <a:cxn ang="0">
                  <a:pos x="T6" y="T7"/>
                </a:cxn>
                <a:cxn ang="0">
                  <a:pos x="T8" y="T9"/>
                </a:cxn>
              </a:cxnLst>
              <a:rect l="0" t="0" r="r" b="b"/>
              <a:pathLst>
                <a:path w="40" h="7">
                  <a:moveTo>
                    <a:pt x="31" y="5"/>
                  </a:moveTo>
                  <a:lnTo>
                    <a:pt x="31" y="5"/>
                  </a:lnTo>
                  <a:lnTo>
                    <a:pt x="40" y="0"/>
                  </a:lnTo>
                  <a:lnTo>
                    <a:pt x="0" y="7"/>
                  </a:lnTo>
                  <a:lnTo>
                    <a:pt x="31" y="5"/>
                  </a:ln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186" name="Freeform 41"/>
            <p:cNvSpPr>
              <a:spLocks/>
            </p:cNvSpPr>
            <p:nvPr/>
          </p:nvSpPr>
          <p:spPr bwMode="invGray">
            <a:xfrm>
              <a:off x="11145838" y="1529246"/>
              <a:ext cx="22225" cy="2462"/>
            </a:xfrm>
            <a:custGeom>
              <a:avLst/>
              <a:gdLst>
                <a:gd name="T0" fmla="*/ 21 w 24"/>
                <a:gd name="T1" fmla="*/ 4 h 4"/>
                <a:gd name="T2" fmla="*/ 21 w 24"/>
                <a:gd name="T3" fmla="*/ 4 h 4"/>
                <a:gd name="T4" fmla="*/ 24 w 24"/>
                <a:gd name="T5" fmla="*/ 0 h 4"/>
                <a:gd name="T6" fmla="*/ 0 w 24"/>
                <a:gd name="T7" fmla="*/ 3 h 4"/>
                <a:gd name="T8" fmla="*/ 21 w 24"/>
                <a:gd name="T9" fmla="*/ 4 h 4"/>
              </a:gdLst>
              <a:ahLst/>
              <a:cxnLst>
                <a:cxn ang="0">
                  <a:pos x="T0" y="T1"/>
                </a:cxn>
                <a:cxn ang="0">
                  <a:pos x="T2" y="T3"/>
                </a:cxn>
                <a:cxn ang="0">
                  <a:pos x="T4" y="T5"/>
                </a:cxn>
                <a:cxn ang="0">
                  <a:pos x="T6" y="T7"/>
                </a:cxn>
                <a:cxn ang="0">
                  <a:pos x="T8" y="T9"/>
                </a:cxn>
              </a:cxnLst>
              <a:rect l="0" t="0" r="r" b="b"/>
              <a:pathLst>
                <a:path w="24" h="4">
                  <a:moveTo>
                    <a:pt x="21" y="4"/>
                  </a:moveTo>
                  <a:lnTo>
                    <a:pt x="21" y="4"/>
                  </a:lnTo>
                  <a:lnTo>
                    <a:pt x="24" y="0"/>
                  </a:lnTo>
                  <a:lnTo>
                    <a:pt x="0" y="3"/>
                  </a:lnTo>
                  <a:lnTo>
                    <a:pt x="21" y="4"/>
                  </a:ln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187" name="Freeform 42"/>
            <p:cNvSpPr>
              <a:spLocks/>
            </p:cNvSpPr>
            <p:nvPr/>
          </p:nvSpPr>
          <p:spPr bwMode="invGray">
            <a:xfrm>
              <a:off x="6197600" y="1566174"/>
              <a:ext cx="20637" cy="1231"/>
            </a:xfrm>
            <a:custGeom>
              <a:avLst/>
              <a:gdLst>
                <a:gd name="T0" fmla="*/ 21 w 21"/>
                <a:gd name="T1" fmla="*/ 0 h 1"/>
                <a:gd name="T2" fmla="*/ 21 w 21"/>
                <a:gd name="T3" fmla="*/ 0 h 1"/>
                <a:gd name="T4" fmla="*/ 0 w 21"/>
                <a:gd name="T5" fmla="*/ 1 h 1"/>
                <a:gd name="T6" fmla="*/ 21 w 21"/>
                <a:gd name="T7" fmla="*/ 0 h 1"/>
              </a:gdLst>
              <a:ahLst/>
              <a:cxnLst>
                <a:cxn ang="0">
                  <a:pos x="T0" y="T1"/>
                </a:cxn>
                <a:cxn ang="0">
                  <a:pos x="T2" y="T3"/>
                </a:cxn>
                <a:cxn ang="0">
                  <a:pos x="T4" y="T5"/>
                </a:cxn>
                <a:cxn ang="0">
                  <a:pos x="T6" y="T7"/>
                </a:cxn>
              </a:cxnLst>
              <a:rect l="0" t="0" r="r" b="b"/>
              <a:pathLst>
                <a:path w="21" h="1">
                  <a:moveTo>
                    <a:pt x="21" y="0"/>
                  </a:moveTo>
                  <a:lnTo>
                    <a:pt x="21" y="0"/>
                  </a:lnTo>
                  <a:lnTo>
                    <a:pt x="0" y="1"/>
                  </a:lnTo>
                  <a:cubicBezTo>
                    <a:pt x="10" y="0"/>
                    <a:pt x="16" y="0"/>
                    <a:pt x="21" y="0"/>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188" name="Freeform 43"/>
            <p:cNvSpPr>
              <a:spLocks/>
            </p:cNvSpPr>
            <p:nvPr/>
          </p:nvSpPr>
          <p:spPr bwMode="invGray">
            <a:xfrm>
              <a:off x="6356350" y="1564943"/>
              <a:ext cx="9525" cy="1231"/>
            </a:xfrm>
            <a:custGeom>
              <a:avLst/>
              <a:gdLst>
                <a:gd name="T0" fmla="*/ 6 w 10"/>
                <a:gd name="T1" fmla="*/ 2 h 2"/>
                <a:gd name="T2" fmla="*/ 6 w 10"/>
                <a:gd name="T3" fmla="*/ 2 h 2"/>
                <a:gd name="T4" fmla="*/ 10 w 10"/>
                <a:gd name="T5" fmla="*/ 0 h 2"/>
                <a:gd name="T6" fmla="*/ 6 w 10"/>
                <a:gd name="T7" fmla="*/ 2 h 2"/>
              </a:gdLst>
              <a:ahLst/>
              <a:cxnLst>
                <a:cxn ang="0">
                  <a:pos x="T0" y="T1"/>
                </a:cxn>
                <a:cxn ang="0">
                  <a:pos x="T2" y="T3"/>
                </a:cxn>
                <a:cxn ang="0">
                  <a:pos x="T4" y="T5"/>
                </a:cxn>
                <a:cxn ang="0">
                  <a:pos x="T6" y="T7"/>
                </a:cxn>
              </a:cxnLst>
              <a:rect l="0" t="0" r="r" b="b"/>
              <a:pathLst>
                <a:path w="10" h="2">
                  <a:moveTo>
                    <a:pt x="6" y="2"/>
                  </a:moveTo>
                  <a:lnTo>
                    <a:pt x="6" y="2"/>
                  </a:lnTo>
                  <a:lnTo>
                    <a:pt x="10" y="0"/>
                  </a:lnTo>
                  <a:cubicBezTo>
                    <a:pt x="3" y="1"/>
                    <a:pt x="0" y="2"/>
                    <a:pt x="6" y="2"/>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189" name="Freeform 44"/>
            <p:cNvSpPr>
              <a:spLocks/>
            </p:cNvSpPr>
            <p:nvPr/>
          </p:nvSpPr>
          <p:spPr bwMode="invGray">
            <a:xfrm>
              <a:off x="8950325" y="1521861"/>
              <a:ext cx="61912" cy="7386"/>
            </a:xfrm>
            <a:custGeom>
              <a:avLst/>
              <a:gdLst>
                <a:gd name="T0" fmla="*/ 65 w 65"/>
                <a:gd name="T1" fmla="*/ 9 h 9"/>
                <a:gd name="T2" fmla="*/ 65 w 65"/>
                <a:gd name="T3" fmla="*/ 9 h 9"/>
                <a:gd name="T4" fmla="*/ 4 w 65"/>
                <a:gd name="T5" fmla="*/ 4 h 9"/>
                <a:gd name="T6" fmla="*/ 13 w 65"/>
                <a:gd name="T7" fmla="*/ 8 h 9"/>
                <a:gd name="T8" fmla="*/ 65 w 65"/>
                <a:gd name="T9" fmla="*/ 9 h 9"/>
              </a:gdLst>
              <a:ahLst/>
              <a:cxnLst>
                <a:cxn ang="0">
                  <a:pos x="T0" y="T1"/>
                </a:cxn>
                <a:cxn ang="0">
                  <a:pos x="T2" y="T3"/>
                </a:cxn>
                <a:cxn ang="0">
                  <a:pos x="T4" y="T5"/>
                </a:cxn>
                <a:cxn ang="0">
                  <a:pos x="T6" y="T7"/>
                </a:cxn>
                <a:cxn ang="0">
                  <a:pos x="T8" y="T9"/>
                </a:cxn>
              </a:cxnLst>
              <a:rect l="0" t="0" r="r" b="b"/>
              <a:pathLst>
                <a:path w="65" h="9">
                  <a:moveTo>
                    <a:pt x="65" y="9"/>
                  </a:moveTo>
                  <a:lnTo>
                    <a:pt x="65" y="9"/>
                  </a:lnTo>
                  <a:cubicBezTo>
                    <a:pt x="34" y="5"/>
                    <a:pt x="0" y="0"/>
                    <a:pt x="4" y="4"/>
                  </a:cubicBezTo>
                  <a:lnTo>
                    <a:pt x="13" y="8"/>
                  </a:lnTo>
                  <a:cubicBezTo>
                    <a:pt x="35" y="7"/>
                    <a:pt x="51" y="8"/>
                    <a:pt x="65" y="9"/>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190" name="Freeform 45"/>
            <p:cNvSpPr>
              <a:spLocks/>
            </p:cNvSpPr>
            <p:nvPr/>
          </p:nvSpPr>
          <p:spPr bwMode="invGray">
            <a:xfrm>
              <a:off x="7537450" y="1546479"/>
              <a:ext cx="28575" cy="3693"/>
            </a:xfrm>
            <a:custGeom>
              <a:avLst/>
              <a:gdLst>
                <a:gd name="T0" fmla="*/ 0 w 29"/>
                <a:gd name="T1" fmla="*/ 3 h 4"/>
                <a:gd name="T2" fmla="*/ 0 w 29"/>
                <a:gd name="T3" fmla="*/ 3 h 4"/>
                <a:gd name="T4" fmla="*/ 9 w 29"/>
                <a:gd name="T5" fmla="*/ 4 h 4"/>
                <a:gd name="T6" fmla="*/ 29 w 29"/>
                <a:gd name="T7" fmla="*/ 0 h 4"/>
                <a:gd name="T8" fmla="*/ 0 w 29"/>
                <a:gd name="T9" fmla="*/ 3 h 4"/>
              </a:gdLst>
              <a:ahLst/>
              <a:cxnLst>
                <a:cxn ang="0">
                  <a:pos x="T0" y="T1"/>
                </a:cxn>
                <a:cxn ang="0">
                  <a:pos x="T2" y="T3"/>
                </a:cxn>
                <a:cxn ang="0">
                  <a:pos x="T4" y="T5"/>
                </a:cxn>
                <a:cxn ang="0">
                  <a:pos x="T6" y="T7"/>
                </a:cxn>
                <a:cxn ang="0">
                  <a:pos x="T8" y="T9"/>
                </a:cxn>
              </a:cxnLst>
              <a:rect l="0" t="0" r="r" b="b"/>
              <a:pathLst>
                <a:path w="29" h="4">
                  <a:moveTo>
                    <a:pt x="0" y="3"/>
                  </a:moveTo>
                  <a:lnTo>
                    <a:pt x="0" y="3"/>
                  </a:lnTo>
                  <a:lnTo>
                    <a:pt x="9" y="4"/>
                  </a:lnTo>
                  <a:lnTo>
                    <a:pt x="29" y="0"/>
                  </a:lnTo>
                  <a:lnTo>
                    <a:pt x="0" y="3"/>
                  </a:ln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191" name="Freeform 46"/>
            <p:cNvSpPr>
              <a:spLocks/>
            </p:cNvSpPr>
            <p:nvPr/>
          </p:nvSpPr>
          <p:spPr bwMode="invGray">
            <a:xfrm>
              <a:off x="7478713" y="1562481"/>
              <a:ext cx="38100" cy="2462"/>
            </a:xfrm>
            <a:custGeom>
              <a:avLst/>
              <a:gdLst>
                <a:gd name="T0" fmla="*/ 40 w 40"/>
                <a:gd name="T1" fmla="*/ 3 h 3"/>
                <a:gd name="T2" fmla="*/ 40 w 40"/>
                <a:gd name="T3" fmla="*/ 3 h 3"/>
                <a:gd name="T4" fmla="*/ 0 w 40"/>
                <a:gd name="T5" fmla="*/ 0 h 3"/>
                <a:gd name="T6" fmla="*/ 40 w 40"/>
                <a:gd name="T7" fmla="*/ 3 h 3"/>
              </a:gdLst>
              <a:ahLst/>
              <a:cxnLst>
                <a:cxn ang="0">
                  <a:pos x="T0" y="T1"/>
                </a:cxn>
                <a:cxn ang="0">
                  <a:pos x="T2" y="T3"/>
                </a:cxn>
                <a:cxn ang="0">
                  <a:pos x="T4" y="T5"/>
                </a:cxn>
                <a:cxn ang="0">
                  <a:pos x="T6" y="T7"/>
                </a:cxn>
              </a:cxnLst>
              <a:rect l="0" t="0" r="r" b="b"/>
              <a:pathLst>
                <a:path w="40" h="3">
                  <a:moveTo>
                    <a:pt x="40" y="3"/>
                  </a:moveTo>
                  <a:lnTo>
                    <a:pt x="40" y="3"/>
                  </a:lnTo>
                  <a:lnTo>
                    <a:pt x="0" y="0"/>
                  </a:lnTo>
                  <a:cubicBezTo>
                    <a:pt x="9" y="1"/>
                    <a:pt x="22" y="2"/>
                    <a:pt x="40" y="3"/>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192" name="Freeform 47"/>
            <p:cNvSpPr>
              <a:spLocks/>
            </p:cNvSpPr>
            <p:nvPr/>
          </p:nvSpPr>
          <p:spPr bwMode="invGray">
            <a:xfrm>
              <a:off x="5410200" y="1568636"/>
              <a:ext cx="36512" cy="3693"/>
            </a:xfrm>
            <a:custGeom>
              <a:avLst/>
              <a:gdLst>
                <a:gd name="T0" fmla="*/ 24 w 38"/>
                <a:gd name="T1" fmla="*/ 0 h 5"/>
                <a:gd name="T2" fmla="*/ 24 w 38"/>
                <a:gd name="T3" fmla="*/ 0 h 5"/>
                <a:gd name="T4" fmla="*/ 0 w 38"/>
                <a:gd name="T5" fmla="*/ 5 h 5"/>
                <a:gd name="T6" fmla="*/ 24 w 38"/>
                <a:gd name="T7" fmla="*/ 0 h 5"/>
              </a:gdLst>
              <a:ahLst/>
              <a:cxnLst>
                <a:cxn ang="0">
                  <a:pos x="T0" y="T1"/>
                </a:cxn>
                <a:cxn ang="0">
                  <a:pos x="T2" y="T3"/>
                </a:cxn>
                <a:cxn ang="0">
                  <a:pos x="T4" y="T5"/>
                </a:cxn>
                <a:cxn ang="0">
                  <a:pos x="T6" y="T7"/>
                </a:cxn>
              </a:cxnLst>
              <a:rect l="0" t="0" r="r" b="b"/>
              <a:pathLst>
                <a:path w="38" h="5">
                  <a:moveTo>
                    <a:pt x="24" y="0"/>
                  </a:moveTo>
                  <a:lnTo>
                    <a:pt x="24" y="0"/>
                  </a:lnTo>
                  <a:lnTo>
                    <a:pt x="0" y="5"/>
                  </a:lnTo>
                  <a:cubicBezTo>
                    <a:pt x="38" y="5"/>
                    <a:pt x="21" y="3"/>
                    <a:pt x="24" y="0"/>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193" name="Freeform 48"/>
            <p:cNvSpPr>
              <a:spLocks/>
            </p:cNvSpPr>
            <p:nvPr/>
          </p:nvSpPr>
          <p:spPr bwMode="invGray">
            <a:xfrm>
              <a:off x="10206038" y="1530477"/>
              <a:ext cx="61912" cy="4924"/>
            </a:xfrm>
            <a:custGeom>
              <a:avLst/>
              <a:gdLst>
                <a:gd name="T0" fmla="*/ 65 w 65"/>
                <a:gd name="T1" fmla="*/ 3 h 6"/>
                <a:gd name="T2" fmla="*/ 65 w 65"/>
                <a:gd name="T3" fmla="*/ 3 h 6"/>
                <a:gd name="T4" fmla="*/ 0 w 65"/>
                <a:gd name="T5" fmla="*/ 0 h 6"/>
                <a:gd name="T6" fmla="*/ 65 w 65"/>
                <a:gd name="T7" fmla="*/ 3 h 6"/>
              </a:gdLst>
              <a:ahLst/>
              <a:cxnLst>
                <a:cxn ang="0">
                  <a:pos x="T0" y="T1"/>
                </a:cxn>
                <a:cxn ang="0">
                  <a:pos x="T2" y="T3"/>
                </a:cxn>
                <a:cxn ang="0">
                  <a:pos x="T4" y="T5"/>
                </a:cxn>
                <a:cxn ang="0">
                  <a:pos x="T6" y="T7"/>
                </a:cxn>
              </a:cxnLst>
              <a:rect l="0" t="0" r="r" b="b"/>
              <a:pathLst>
                <a:path w="65" h="6">
                  <a:moveTo>
                    <a:pt x="65" y="3"/>
                  </a:moveTo>
                  <a:lnTo>
                    <a:pt x="65" y="3"/>
                  </a:lnTo>
                  <a:cubicBezTo>
                    <a:pt x="39" y="1"/>
                    <a:pt x="18" y="0"/>
                    <a:pt x="0" y="0"/>
                  </a:cubicBezTo>
                  <a:cubicBezTo>
                    <a:pt x="32" y="2"/>
                    <a:pt x="57" y="6"/>
                    <a:pt x="65" y="3"/>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194" name="Freeform 49"/>
            <p:cNvSpPr>
              <a:spLocks/>
            </p:cNvSpPr>
            <p:nvPr/>
          </p:nvSpPr>
          <p:spPr bwMode="invGray">
            <a:xfrm>
              <a:off x="6257925" y="1525554"/>
              <a:ext cx="19050" cy="2462"/>
            </a:xfrm>
            <a:custGeom>
              <a:avLst/>
              <a:gdLst>
                <a:gd name="T0" fmla="*/ 18 w 21"/>
                <a:gd name="T1" fmla="*/ 0 h 2"/>
                <a:gd name="T2" fmla="*/ 18 w 21"/>
                <a:gd name="T3" fmla="*/ 0 h 2"/>
                <a:gd name="T4" fmla="*/ 0 w 21"/>
                <a:gd name="T5" fmla="*/ 2 h 2"/>
                <a:gd name="T6" fmla="*/ 18 w 21"/>
                <a:gd name="T7" fmla="*/ 0 h 2"/>
              </a:gdLst>
              <a:ahLst/>
              <a:cxnLst>
                <a:cxn ang="0">
                  <a:pos x="T0" y="T1"/>
                </a:cxn>
                <a:cxn ang="0">
                  <a:pos x="T2" y="T3"/>
                </a:cxn>
                <a:cxn ang="0">
                  <a:pos x="T4" y="T5"/>
                </a:cxn>
                <a:cxn ang="0">
                  <a:pos x="T6" y="T7"/>
                </a:cxn>
              </a:cxnLst>
              <a:rect l="0" t="0" r="r" b="b"/>
              <a:pathLst>
                <a:path w="21" h="2">
                  <a:moveTo>
                    <a:pt x="18" y="0"/>
                  </a:moveTo>
                  <a:lnTo>
                    <a:pt x="18" y="0"/>
                  </a:lnTo>
                  <a:cubicBezTo>
                    <a:pt x="5" y="1"/>
                    <a:pt x="0" y="2"/>
                    <a:pt x="0" y="2"/>
                  </a:cubicBezTo>
                  <a:cubicBezTo>
                    <a:pt x="13" y="2"/>
                    <a:pt x="21" y="1"/>
                    <a:pt x="18" y="0"/>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195" name="Freeform 50"/>
            <p:cNvSpPr>
              <a:spLocks/>
            </p:cNvSpPr>
            <p:nvPr/>
          </p:nvSpPr>
          <p:spPr bwMode="invGray">
            <a:xfrm>
              <a:off x="10134600" y="1528016"/>
              <a:ext cx="71437" cy="3693"/>
            </a:xfrm>
            <a:custGeom>
              <a:avLst/>
              <a:gdLst>
                <a:gd name="T0" fmla="*/ 0 w 75"/>
                <a:gd name="T1" fmla="*/ 3 h 4"/>
                <a:gd name="T2" fmla="*/ 0 w 75"/>
                <a:gd name="T3" fmla="*/ 3 h 4"/>
                <a:gd name="T4" fmla="*/ 13 w 75"/>
                <a:gd name="T5" fmla="*/ 4 h 4"/>
                <a:gd name="T6" fmla="*/ 75 w 75"/>
                <a:gd name="T7" fmla="*/ 3 h 4"/>
                <a:gd name="T8" fmla="*/ 0 w 75"/>
                <a:gd name="T9" fmla="*/ 3 h 4"/>
              </a:gdLst>
              <a:ahLst/>
              <a:cxnLst>
                <a:cxn ang="0">
                  <a:pos x="T0" y="T1"/>
                </a:cxn>
                <a:cxn ang="0">
                  <a:pos x="T2" y="T3"/>
                </a:cxn>
                <a:cxn ang="0">
                  <a:pos x="T4" y="T5"/>
                </a:cxn>
                <a:cxn ang="0">
                  <a:pos x="T6" y="T7"/>
                </a:cxn>
                <a:cxn ang="0">
                  <a:pos x="T8" y="T9"/>
                </a:cxn>
              </a:cxnLst>
              <a:rect l="0" t="0" r="r" b="b"/>
              <a:pathLst>
                <a:path w="75" h="4">
                  <a:moveTo>
                    <a:pt x="0" y="3"/>
                  </a:moveTo>
                  <a:lnTo>
                    <a:pt x="0" y="3"/>
                  </a:lnTo>
                  <a:lnTo>
                    <a:pt x="13" y="4"/>
                  </a:lnTo>
                  <a:cubicBezTo>
                    <a:pt x="32" y="3"/>
                    <a:pt x="52" y="2"/>
                    <a:pt x="75" y="3"/>
                  </a:cubicBezTo>
                  <a:cubicBezTo>
                    <a:pt x="52" y="1"/>
                    <a:pt x="25" y="0"/>
                    <a:pt x="0" y="3"/>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196" name="Freeform 51"/>
            <p:cNvSpPr>
              <a:spLocks/>
            </p:cNvSpPr>
            <p:nvPr/>
          </p:nvSpPr>
          <p:spPr bwMode="invGray">
            <a:xfrm>
              <a:off x="2582863" y="1560020"/>
              <a:ext cx="7937" cy="1231"/>
            </a:xfrm>
            <a:custGeom>
              <a:avLst/>
              <a:gdLst>
                <a:gd name="T0" fmla="*/ 8 w 8"/>
                <a:gd name="T1" fmla="*/ 1 h 1"/>
                <a:gd name="T2" fmla="*/ 8 w 8"/>
                <a:gd name="T3" fmla="*/ 1 h 1"/>
                <a:gd name="T4" fmla="*/ 1 w 8"/>
                <a:gd name="T5" fmla="*/ 0 h 1"/>
                <a:gd name="T6" fmla="*/ 8 w 8"/>
                <a:gd name="T7" fmla="*/ 1 h 1"/>
              </a:gdLst>
              <a:ahLst/>
              <a:cxnLst>
                <a:cxn ang="0">
                  <a:pos x="T0" y="T1"/>
                </a:cxn>
                <a:cxn ang="0">
                  <a:pos x="T2" y="T3"/>
                </a:cxn>
                <a:cxn ang="0">
                  <a:pos x="T4" y="T5"/>
                </a:cxn>
                <a:cxn ang="0">
                  <a:pos x="T6" y="T7"/>
                </a:cxn>
              </a:cxnLst>
              <a:rect l="0" t="0" r="r" b="b"/>
              <a:pathLst>
                <a:path w="8" h="1">
                  <a:moveTo>
                    <a:pt x="8" y="1"/>
                  </a:moveTo>
                  <a:lnTo>
                    <a:pt x="8" y="1"/>
                  </a:lnTo>
                  <a:lnTo>
                    <a:pt x="1" y="0"/>
                  </a:lnTo>
                  <a:cubicBezTo>
                    <a:pt x="0" y="1"/>
                    <a:pt x="3" y="1"/>
                    <a:pt x="8" y="1"/>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197" name="Freeform 52"/>
            <p:cNvSpPr>
              <a:spLocks/>
            </p:cNvSpPr>
            <p:nvPr/>
          </p:nvSpPr>
          <p:spPr bwMode="invGray">
            <a:xfrm>
              <a:off x="1762125" y="1521861"/>
              <a:ext cx="34925" cy="1231"/>
            </a:xfrm>
            <a:custGeom>
              <a:avLst/>
              <a:gdLst>
                <a:gd name="T0" fmla="*/ 0 w 36"/>
                <a:gd name="T1" fmla="*/ 1 h 1"/>
                <a:gd name="T2" fmla="*/ 0 w 36"/>
                <a:gd name="T3" fmla="*/ 1 h 1"/>
                <a:gd name="T4" fmla="*/ 36 w 36"/>
                <a:gd name="T5" fmla="*/ 1 h 1"/>
                <a:gd name="T6" fmla="*/ 0 w 36"/>
                <a:gd name="T7" fmla="*/ 1 h 1"/>
              </a:gdLst>
              <a:ahLst/>
              <a:cxnLst>
                <a:cxn ang="0">
                  <a:pos x="T0" y="T1"/>
                </a:cxn>
                <a:cxn ang="0">
                  <a:pos x="T2" y="T3"/>
                </a:cxn>
                <a:cxn ang="0">
                  <a:pos x="T4" y="T5"/>
                </a:cxn>
                <a:cxn ang="0">
                  <a:pos x="T6" y="T7"/>
                </a:cxn>
              </a:cxnLst>
              <a:rect l="0" t="0" r="r" b="b"/>
              <a:pathLst>
                <a:path w="36" h="1">
                  <a:moveTo>
                    <a:pt x="0" y="1"/>
                  </a:moveTo>
                  <a:lnTo>
                    <a:pt x="0" y="1"/>
                  </a:lnTo>
                  <a:cubicBezTo>
                    <a:pt x="9" y="1"/>
                    <a:pt x="23" y="1"/>
                    <a:pt x="36" y="1"/>
                  </a:cubicBezTo>
                  <a:cubicBezTo>
                    <a:pt x="29" y="0"/>
                    <a:pt x="19" y="0"/>
                    <a:pt x="0" y="1"/>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198" name="Freeform 53"/>
            <p:cNvSpPr>
              <a:spLocks/>
            </p:cNvSpPr>
            <p:nvPr/>
          </p:nvSpPr>
          <p:spPr bwMode="invGray">
            <a:xfrm>
              <a:off x="10812463" y="1529246"/>
              <a:ext cx="19050" cy="1231"/>
            </a:xfrm>
            <a:custGeom>
              <a:avLst/>
              <a:gdLst>
                <a:gd name="T0" fmla="*/ 0 w 20"/>
                <a:gd name="T1" fmla="*/ 1 h 1"/>
                <a:gd name="T2" fmla="*/ 0 w 20"/>
                <a:gd name="T3" fmla="*/ 1 h 1"/>
                <a:gd name="T4" fmla="*/ 0 w 20"/>
                <a:gd name="T5" fmla="*/ 1 h 1"/>
              </a:gdLst>
              <a:ahLst/>
              <a:cxnLst>
                <a:cxn ang="0">
                  <a:pos x="T0" y="T1"/>
                </a:cxn>
                <a:cxn ang="0">
                  <a:pos x="T2" y="T3"/>
                </a:cxn>
                <a:cxn ang="0">
                  <a:pos x="T4" y="T5"/>
                </a:cxn>
              </a:cxnLst>
              <a:rect l="0" t="0" r="r" b="b"/>
              <a:pathLst>
                <a:path w="20" h="1">
                  <a:moveTo>
                    <a:pt x="0" y="1"/>
                  </a:moveTo>
                  <a:lnTo>
                    <a:pt x="0" y="1"/>
                  </a:lnTo>
                  <a:cubicBezTo>
                    <a:pt x="20" y="1"/>
                    <a:pt x="3" y="0"/>
                    <a:pt x="0" y="1"/>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199" name="Freeform 54"/>
            <p:cNvSpPr>
              <a:spLocks/>
            </p:cNvSpPr>
            <p:nvPr/>
          </p:nvSpPr>
          <p:spPr bwMode="invGray">
            <a:xfrm>
              <a:off x="10896600" y="1545248"/>
              <a:ext cx="7937" cy="2462"/>
            </a:xfrm>
            <a:custGeom>
              <a:avLst/>
              <a:gdLst>
                <a:gd name="T0" fmla="*/ 8 w 8"/>
                <a:gd name="T1" fmla="*/ 0 h 3"/>
                <a:gd name="T2" fmla="*/ 8 w 8"/>
                <a:gd name="T3" fmla="*/ 0 h 3"/>
                <a:gd name="T4" fmla="*/ 0 w 8"/>
                <a:gd name="T5" fmla="*/ 3 h 3"/>
                <a:gd name="T6" fmla="*/ 8 w 8"/>
                <a:gd name="T7" fmla="*/ 0 h 3"/>
              </a:gdLst>
              <a:ahLst/>
              <a:cxnLst>
                <a:cxn ang="0">
                  <a:pos x="T0" y="T1"/>
                </a:cxn>
                <a:cxn ang="0">
                  <a:pos x="T2" y="T3"/>
                </a:cxn>
                <a:cxn ang="0">
                  <a:pos x="T4" y="T5"/>
                </a:cxn>
                <a:cxn ang="0">
                  <a:pos x="T6" y="T7"/>
                </a:cxn>
              </a:cxnLst>
              <a:rect l="0" t="0" r="r" b="b"/>
              <a:pathLst>
                <a:path w="8" h="3">
                  <a:moveTo>
                    <a:pt x="8" y="0"/>
                  </a:moveTo>
                  <a:lnTo>
                    <a:pt x="8" y="0"/>
                  </a:lnTo>
                  <a:cubicBezTo>
                    <a:pt x="4" y="1"/>
                    <a:pt x="1" y="2"/>
                    <a:pt x="0" y="3"/>
                  </a:cubicBezTo>
                  <a:cubicBezTo>
                    <a:pt x="2" y="2"/>
                    <a:pt x="4" y="1"/>
                    <a:pt x="8" y="0"/>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200" name="Freeform 55"/>
            <p:cNvSpPr>
              <a:spLocks/>
            </p:cNvSpPr>
            <p:nvPr/>
          </p:nvSpPr>
          <p:spPr bwMode="invGray">
            <a:xfrm>
              <a:off x="9947275" y="1553865"/>
              <a:ext cx="4762" cy="1231"/>
            </a:xfrm>
            <a:custGeom>
              <a:avLst/>
              <a:gdLst>
                <a:gd name="T0" fmla="*/ 1 w 5"/>
                <a:gd name="T1" fmla="*/ 0 h 1"/>
                <a:gd name="T2" fmla="*/ 1 w 5"/>
                <a:gd name="T3" fmla="*/ 0 h 1"/>
                <a:gd name="T4" fmla="*/ 0 w 5"/>
                <a:gd name="T5" fmla="*/ 0 h 1"/>
                <a:gd name="T6" fmla="*/ 1 w 5"/>
                <a:gd name="T7" fmla="*/ 0 h 1"/>
              </a:gdLst>
              <a:ahLst/>
              <a:cxnLst>
                <a:cxn ang="0">
                  <a:pos x="T0" y="T1"/>
                </a:cxn>
                <a:cxn ang="0">
                  <a:pos x="T2" y="T3"/>
                </a:cxn>
                <a:cxn ang="0">
                  <a:pos x="T4" y="T5"/>
                </a:cxn>
                <a:cxn ang="0">
                  <a:pos x="T6" y="T7"/>
                </a:cxn>
              </a:cxnLst>
              <a:rect l="0" t="0" r="r" b="b"/>
              <a:pathLst>
                <a:path w="5" h="1">
                  <a:moveTo>
                    <a:pt x="1" y="0"/>
                  </a:moveTo>
                  <a:lnTo>
                    <a:pt x="1" y="0"/>
                  </a:lnTo>
                  <a:lnTo>
                    <a:pt x="0" y="0"/>
                  </a:lnTo>
                  <a:cubicBezTo>
                    <a:pt x="5" y="1"/>
                    <a:pt x="4" y="0"/>
                    <a:pt x="1" y="0"/>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201" name="Freeform 56"/>
            <p:cNvSpPr>
              <a:spLocks/>
            </p:cNvSpPr>
            <p:nvPr/>
          </p:nvSpPr>
          <p:spPr bwMode="invGray">
            <a:xfrm>
              <a:off x="10817225" y="1531708"/>
              <a:ext cx="23812" cy="0"/>
            </a:xfrm>
            <a:custGeom>
              <a:avLst/>
              <a:gdLst>
                <a:gd name="T0" fmla="*/ 25 w 25"/>
                <a:gd name="T1" fmla="*/ 1 h 1"/>
                <a:gd name="T2" fmla="*/ 25 w 25"/>
                <a:gd name="T3" fmla="*/ 1 h 1"/>
                <a:gd name="T4" fmla="*/ 0 w 25"/>
                <a:gd name="T5" fmla="*/ 0 h 1"/>
                <a:gd name="T6" fmla="*/ 25 w 25"/>
                <a:gd name="T7" fmla="*/ 1 h 1"/>
              </a:gdLst>
              <a:ahLst/>
              <a:cxnLst>
                <a:cxn ang="0">
                  <a:pos x="T0" y="T1"/>
                </a:cxn>
                <a:cxn ang="0">
                  <a:pos x="T2" y="T3"/>
                </a:cxn>
                <a:cxn ang="0">
                  <a:pos x="T4" y="T5"/>
                </a:cxn>
                <a:cxn ang="0">
                  <a:pos x="T6" y="T7"/>
                </a:cxn>
              </a:cxnLst>
              <a:rect l="0" t="0" r="r" b="b"/>
              <a:pathLst>
                <a:path w="25" h="1">
                  <a:moveTo>
                    <a:pt x="25" y="1"/>
                  </a:moveTo>
                  <a:lnTo>
                    <a:pt x="25" y="1"/>
                  </a:lnTo>
                  <a:cubicBezTo>
                    <a:pt x="18" y="0"/>
                    <a:pt x="10" y="0"/>
                    <a:pt x="0" y="0"/>
                  </a:cubicBezTo>
                  <a:cubicBezTo>
                    <a:pt x="5" y="0"/>
                    <a:pt x="12" y="0"/>
                    <a:pt x="25" y="1"/>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202" name="Freeform 57"/>
            <p:cNvSpPr>
              <a:spLocks/>
            </p:cNvSpPr>
            <p:nvPr/>
          </p:nvSpPr>
          <p:spPr bwMode="invGray">
            <a:xfrm>
              <a:off x="10836275" y="1529246"/>
              <a:ext cx="19050" cy="1231"/>
            </a:xfrm>
            <a:custGeom>
              <a:avLst/>
              <a:gdLst>
                <a:gd name="T0" fmla="*/ 0 w 20"/>
                <a:gd name="T1" fmla="*/ 1 h 1"/>
                <a:gd name="T2" fmla="*/ 0 w 20"/>
                <a:gd name="T3" fmla="*/ 1 h 1"/>
                <a:gd name="T4" fmla="*/ 18 w 20"/>
                <a:gd name="T5" fmla="*/ 1 h 1"/>
                <a:gd name="T6" fmla="*/ 0 w 20"/>
                <a:gd name="T7" fmla="*/ 1 h 1"/>
              </a:gdLst>
              <a:ahLst/>
              <a:cxnLst>
                <a:cxn ang="0">
                  <a:pos x="T0" y="T1"/>
                </a:cxn>
                <a:cxn ang="0">
                  <a:pos x="T2" y="T3"/>
                </a:cxn>
                <a:cxn ang="0">
                  <a:pos x="T4" y="T5"/>
                </a:cxn>
                <a:cxn ang="0">
                  <a:pos x="T6" y="T7"/>
                </a:cxn>
              </a:cxnLst>
              <a:rect l="0" t="0" r="r" b="b"/>
              <a:pathLst>
                <a:path w="20" h="1">
                  <a:moveTo>
                    <a:pt x="0" y="1"/>
                  </a:moveTo>
                  <a:lnTo>
                    <a:pt x="0" y="1"/>
                  </a:lnTo>
                  <a:lnTo>
                    <a:pt x="18" y="1"/>
                  </a:lnTo>
                  <a:cubicBezTo>
                    <a:pt x="20" y="1"/>
                    <a:pt x="18" y="0"/>
                    <a:pt x="0" y="1"/>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203" name="Freeform 58"/>
            <p:cNvSpPr>
              <a:spLocks/>
            </p:cNvSpPr>
            <p:nvPr/>
          </p:nvSpPr>
          <p:spPr bwMode="invGray">
            <a:xfrm>
              <a:off x="10787063" y="1530477"/>
              <a:ext cx="30162" cy="1231"/>
            </a:xfrm>
            <a:custGeom>
              <a:avLst/>
              <a:gdLst>
                <a:gd name="T0" fmla="*/ 0 w 31"/>
                <a:gd name="T1" fmla="*/ 0 h 1"/>
                <a:gd name="T2" fmla="*/ 0 w 31"/>
                <a:gd name="T3" fmla="*/ 0 h 1"/>
                <a:gd name="T4" fmla="*/ 31 w 31"/>
                <a:gd name="T5" fmla="*/ 1 h 1"/>
                <a:gd name="T6" fmla="*/ 27 w 31"/>
                <a:gd name="T7" fmla="*/ 0 h 1"/>
                <a:gd name="T8" fmla="*/ 0 w 31"/>
                <a:gd name="T9" fmla="*/ 0 h 1"/>
              </a:gdLst>
              <a:ahLst/>
              <a:cxnLst>
                <a:cxn ang="0">
                  <a:pos x="T0" y="T1"/>
                </a:cxn>
                <a:cxn ang="0">
                  <a:pos x="T2" y="T3"/>
                </a:cxn>
                <a:cxn ang="0">
                  <a:pos x="T4" y="T5"/>
                </a:cxn>
                <a:cxn ang="0">
                  <a:pos x="T6" y="T7"/>
                </a:cxn>
                <a:cxn ang="0">
                  <a:pos x="T8" y="T9"/>
                </a:cxn>
              </a:cxnLst>
              <a:rect l="0" t="0" r="r" b="b"/>
              <a:pathLst>
                <a:path w="31" h="1">
                  <a:moveTo>
                    <a:pt x="0" y="0"/>
                  </a:moveTo>
                  <a:lnTo>
                    <a:pt x="0" y="0"/>
                  </a:lnTo>
                  <a:cubicBezTo>
                    <a:pt x="11" y="0"/>
                    <a:pt x="21" y="0"/>
                    <a:pt x="31" y="1"/>
                  </a:cubicBezTo>
                  <a:cubicBezTo>
                    <a:pt x="28" y="0"/>
                    <a:pt x="26" y="0"/>
                    <a:pt x="27" y="0"/>
                  </a:cubicBezTo>
                  <a:lnTo>
                    <a:pt x="0" y="0"/>
                  </a:ln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204" name="Freeform 59"/>
            <p:cNvSpPr>
              <a:spLocks/>
            </p:cNvSpPr>
            <p:nvPr/>
          </p:nvSpPr>
          <p:spPr bwMode="invGray">
            <a:xfrm>
              <a:off x="4092575" y="1552634"/>
              <a:ext cx="20637" cy="2462"/>
            </a:xfrm>
            <a:custGeom>
              <a:avLst/>
              <a:gdLst>
                <a:gd name="T0" fmla="*/ 23 w 23"/>
                <a:gd name="T1" fmla="*/ 0 h 2"/>
                <a:gd name="T2" fmla="*/ 23 w 23"/>
                <a:gd name="T3" fmla="*/ 0 h 2"/>
                <a:gd name="T4" fmla="*/ 19 w 23"/>
                <a:gd name="T5" fmla="*/ 0 h 2"/>
                <a:gd name="T6" fmla="*/ 23 w 23"/>
                <a:gd name="T7" fmla="*/ 0 h 2"/>
              </a:gdLst>
              <a:ahLst/>
              <a:cxnLst>
                <a:cxn ang="0">
                  <a:pos x="T0" y="T1"/>
                </a:cxn>
                <a:cxn ang="0">
                  <a:pos x="T2" y="T3"/>
                </a:cxn>
                <a:cxn ang="0">
                  <a:pos x="T4" y="T5"/>
                </a:cxn>
                <a:cxn ang="0">
                  <a:pos x="T6" y="T7"/>
                </a:cxn>
              </a:cxnLst>
              <a:rect l="0" t="0" r="r" b="b"/>
              <a:pathLst>
                <a:path w="23" h="2">
                  <a:moveTo>
                    <a:pt x="23" y="0"/>
                  </a:moveTo>
                  <a:lnTo>
                    <a:pt x="23" y="0"/>
                  </a:lnTo>
                  <a:lnTo>
                    <a:pt x="19" y="0"/>
                  </a:lnTo>
                  <a:cubicBezTo>
                    <a:pt x="0" y="2"/>
                    <a:pt x="8" y="1"/>
                    <a:pt x="23" y="0"/>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205" name="Freeform 60"/>
            <p:cNvSpPr>
              <a:spLocks/>
            </p:cNvSpPr>
            <p:nvPr/>
          </p:nvSpPr>
          <p:spPr bwMode="invGray">
            <a:xfrm>
              <a:off x="8528050" y="1567405"/>
              <a:ext cx="3175" cy="1231"/>
            </a:xfrm>
            <a:custGeom>
              <a:avLst/>
              <a:gdLst>
                <a:gd name="T0" fmla="*/ 1 w 3"/>
                <a:gd name="T1" fmla="*/ 1 h 1"/>
                <a:gd name="T2" fmla="*/ 1 w 3"/>
                <a:gd name="T3" fmla="*/ 1 h 1"/>
                <a:gd name="T4" fmla="*/ 3 w 3"/>
                <a:gd name="T5" fmla="*/ 0 h 1"/>
                <a:gd name="T6" fmla="*/ 0 w 3"/>
                <a:gd name="T7" fmla="*/ 0 h 1"/>
                <a:gd name="T8" fmla="*/ 1 w 3"/>
                <a:gd name="T9" fmla="*/ 1 h 1"/>
              </a:gdLst>
              <a:ahLst/>
              <a:cxnLst>
                <a:cxn ang="0">
                  <a:pos x="T0" y="T1"/>
                </a:cxn>
                <a:cxn ang="0">
                  <a:pos x="T2" y="T3"/>
                </a:cxn>
                <a:cxn ang="0">
                  <a:pos x="T4" y="T5"/>
                </a:cxn>
                <a:cxn ang="0">
                  <a:pos x="T6" y="T7"/>
                </a:cxn>
                <a:cxn ang="0">
                  <a:pos x="T8" y="T9"/>
                </a:cxn>
              </a:cxnLst>
              <a:rect l="0" t="0" r="r" b="b"/>
              <a:pathLst>
                <a:path w="3" h="1">
                  <a:moveTo>
                    <a:pt x="1" y="1"/>
                  </a:moveTo>
                  <a:lnTo>
                    <a:pt x="1" y="1"/>
                  </a:lnTo>
                  <a:lnTo>
                    <a:pt x="3" y="0"/>
                  </a:lnTo>
                  <a:lnTo>
                    <a:pt x="0" y="0"/>
                  </a:lnTo>
                  <a:lnTo>
                    <a:pt x="1" y="1"/>
                  </a:ln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206" name="Freeform 61"/>
            <p:cNvSpPr>
              <a:spLocks/>
            </p:cNvSpPr>
            <p:nvPr/>
          </p:nvSpPr>
          <p:spPr bwMode="invGray">
            <a:xfrm>
              <a:off x="8461375" y="1556326"/>
              <a:ext cx="66675" cy="14771"/>
            </a:xfrm>
            <a:custGeom>
              <a:avLst/>
              <a:gdLst>
                <a:gd name="T0" fmla="*/ 0 w 69"/>
                <a:gd name="T1" fmla="*/ 17 h 17"/>
                <a:gd name="T2" fmla="*/ 0 w 69"/>
                <a:gd name="T3" fmla="*/ 17 h 17"/>
                <a:gd name="T4" fmla="*/ 69 w 69"/>
                <a:gd name="T5" fmla="*/ 13 h 17"/>
                <a:gd name="T6" fmla="*/ 46 w 69"/>
                <a:gd name="T7" fmla="*/ 0 h 17"/>
                <a:gd name="T8" fmla="*/ 0 w 69"/>
                <a:gd name="T9" fmla="*/ 17 h 17"/>
              </a:gdLst>
              <a:ahLst/>
              <a:cxnLst>
                <a:cxn ang="0">
                  <a:pos x="T0" y="T1"/>
                </a:cxn>
                <a:cxn ang="0">
                  <a:pos x="T2" y="T3"/>
                </a:cxn>
                <a:cxn ang="0">
                  <a:pos x="T4" y="T5"/>
                </a:cxn>
                <a:cxn ang="0">
                  <a:pos x="T6" y="T7"/>
                </a:cxn>
                <a:cxn ang="0">
                  <a:pos x="T8" y="T9"/>
                </a:cxn>
              </a:cxnLst>
              <a:rect l="0" t="0" r="r" b="b"/>
              <a:pathLst>
                <a:path w="69" h="17">
                  <a:moveTo>
                    <a:pt x="0" y="17"/>
                  </a:moveTo>
                  <a:lnTo>
                    <a:pt x="0" y="17"/>
                  </a:lnTo>
                  <a:cubicBezTo>
                    <a:pt x="30" y="11"/>
                    <a:pt x="47" y="12"/>
                    <a:pt x="69" y="13"/>
                  </a:cubicBezTo>
                  <a:lnTo>
                    <a:pt x="46" y="0"/>
                  </a:lnTo>
                  <a:lnTo>
                    <a:pt x="0" y="17"/>
                  </a:ln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207" name="Freeform 62"/>
            <p:cNvSpPr>
              <a:spLocks noEditPoints="1"/>
            </p:cNvSpPr>
            <p:nvPr/>
          </p:nvSpPr>
          <p:spPr bwMode="invGray">
            <a:xfrm>
              <a:off x="1562100" y="1514475"/>
              <a:ext cx="9563100" cy="64008"/>
            </a:xfrm>
            <a:custGeom>
              <a:avLst/>
              <a:gdLst>
                <a:gd name="T0" fmla="*/ 9555 w 10030"/>
                <a:gd name="T1" fmla="*/ 25 h 75"/>
                <a:gd name="T2" fmla="*/ 9488 w 10030"/>
                <a:gd name="T3" fmla="*/ 23 h 75"/>
                <a:gd name="T4" fmla="*/ 5258 w 10030"/>
                <a:gd name="T5" fmla="*/ 60 h 75"/>
                <a:gd name="T6" fmla="*/ 4572 w 10030"/>
                <a:gd name="T7" fmla="*/ 65 h 75"/>
                <a:gd name="T8" fmla="*/ 4884 w 10030"/>
                <a:gd name="T9" fmla="*/ 61 h 75"/>
                <a:gd name="T10" fmla="*/ 5092 w 10030"/>
                <a:gd name="T11" fmla="*/ 56 h 75"/>
                <a:gd name="T12" fmla="*/ 5260 w 10030"/>
                <a:gd name="T13" fmla="*/ 60 h 75"/>
                <a:gd name="T14" fmla="*/ 5560 w 10030"/>
                <a:gd name="T15" fmla="*/ 62 h 75"/>
                <a:gd name="T16" fmla="*/ 6006 w 10030"/>
                <a:gd name="T17" fmla="*/ 56 h 75"/>
                <a:gd name="T18" fmla="*/ 6308 w 10030"/>
                <a:gd name="T19" fmla="*/ 32 h 75"/>
                <a:gd name="T20" fmla="*/ 6269 w 10030"/>
                <a:gd name="T21" fmla="*/ 52 h 75"/>
                <a:gd name="T22" fmla="*/ 6665 w 10030"/>
                <a:gd name="T23" fmla="*/ 41 h 75"/>
                <a:gd name="T24" fmla="*/ 6806 w 10030"/>
                <a:gd name="T25" fmla="*/ 53 h 75"/>
                <a:gd name="T26" fmla="*/ 7204 w 10030"/>
                <a:gd name="T27" fmla="*/ 50 h 75"/>
                <a:gd name="T28" fmla="*/ 7485 w 10030"/>
                <a:gd name="T29" fmla="*/ 62 h 75"/>
                <a:gd name="T30" fmla="*/ 7667 w 10030"/>
                <a:gd name="T31" fmla="*/ 61 h 75"/>
                <a:gd name="T32" fmla="*/ 7919 w 10030"/>
                <a:gd name="T33" fmla="*/ 63 h 75"/>
                <a:gd name="T34" fmla="*/ 8179 w 10030"/>
                <a:gd name="T35" fmla="*/ 51 h 75"/>
                <a:gd name="T36" fmla="*/ 8401 w 10030"/>
                <a:gd name="T37" fmla="*/ 31 h 75"/>
                <a:gd name="T38" fmla="*/ 8692 w 10030"/>
                <a:gd name="T39" fmla="*/ 58 h 75"/>
                <a:gd name="T40" fmla="*/ 9084 w 10030"/>
                <a:gd name="T41" fmla="*/ 61 h 75"/>
                <a:gd name="T42" fmla="*/ 9498 w 10030"/>
                <a:gd name="T43" fmla="*/ 44 h 75"/>
                <a:gd name="T44" fmla="*/ 9670 w 10030"/>
                <a:gd name="T45" fmla="*/ 45 h 75"/>
                <a:gd name="T46" fmla="*/ 9877 w 10030"/>
                <a:gd name="T47" fmla="*/ 32 h 75"/>
                <a:gd name="T48" fmla="*/ 9735 w 10030"/>
                <a:gd name="T49" fmla="*/ 21 h 75"/>
                <a:gd name="T50" fmla="*/ 9636 w 10030"/>
                <a:gd name="T51" fmla="*/ 27 h 75"/>
                <a:gd name="T52" fmla="*/ 9290 w 10030"/>
                <a:gd name="T53" fmla="*/ 22 h 75"/>
                <a:gd name="T54" fmla="*/ 8498 w 10030"/>
                <a:gd name="T55" fmla="*/ 12 h 75"/>
                <a:gd name="T56" fmla="*/ 7899 w 10030"/>
                <a:gd name="T57" fmla="*/ 21 h 75"/>
                <a:gd name="T58" fmla="*/ 7774 w 10030"/>
                <a:gd name="T59" fmla="*/ 22 h 75"/>
                <a:gd name="T60" fmla="*/ 7493 w 10030"/>
                <a:gd name="T61" fmla="*/ 32 h 75"/>
                <a:gd name="T62" fmla="*/ 7190 w 10030"/>
                <a:gd name="T63" fmla="*/ 31 h 75"/>
                <a:gd name="T64" fmla="*/ 6418 w 10030"/>
                <a:gd name="T65" fmla="*/ 20 h 75"/>
                <a:gd name="T66" fmla="*/ 6248 w 10030"/>
                <a:gd name="T67" fmla="*/ 24 h 75"/>
                <a:gd name="T68" fmla="*/ 5823 w 10030"/>
                <a:gd name="T69" fmla="*/ 28 h 75"/>
                <a:gd name="T70" fmla="*/ 5422 w 10030"/>
                <a:gd name="T71" fmla="*/ 11 h 75"/>
                <a:gd name="T72" fmla="*/ 4925 w 10030"/>
                <a:gd name="T73" fmla="*/ 16 h 75"/>
                <a:gd name="T74" fmla="*/ 4310 w 10030"/>
                <a:gd name="T75" fmla="*/ 18 h 75"/>
                <a:gd name="T76" fmla="*/ 3439 w 10030"/>
                <a:gd name="T77" fmla="*/ 21 h 75"/>
                <a:gd name="T78" fmla="*/ 2740 w 10030"/>
                <a:gd name="T79" fmla="*/ 18 h 75"/>
                <a:gd name="T80" fmla="*/ 2597 w 10030"/>
                <a:gd name="T81" fmla="*/ 9 h 75"/>
                <a:gd name="T82" fmla="*/ 2367 w 10030"/>
                <a:gd name="T83" fmla="*/ 21 h 75"/>
                <a:gd name="T84" fmla="*/ 1566 w 10030"/>
                <a:gd name="T85" fmla="*/ 11 h 75"/>
                <a:gd name="T86" fmla="*/ 262 w 10030"/>
                <a:gd name="T87" fmla="*/ 7 h 75"/>
                <a:gd name="T88" fmla="*/ 104 w 10030"/>
                <a:gd name="T89" fmla="*/ 42 h 75"/>
                <a:gd name="T90" fmla="*/ 742 w 10030"/>
                <a:gd name="T91" fmla="*/ 47 h 75"/>
                <a:gd name="T92" fmla="*/ 1060 w 10030"/>
                <a:gd name="T93" fmla="*/ 47 h 75"/>
                <a:gd name="T94" fmla="*/ 1593 w 10030"/>
                <a:gd name="T95" fmla="*/ 46 h 75"/>
                <a:gd name="T96" fmla="*/ 2022 w 10030"/>
                <a:gd name="T97" fmla="*/ 45 h 75"/>
                <a:gd name="T98" fmla="*/ 2481 w 10030"/>
                <a:gd name="T99" fmla="*/ 51 h 75"/>
                <a:gd name="T100" fmla="*/ 2677 w 10030"/>
                <a:gd name="T101" fmla="*/ 45 h 75"/>
                <a:gd name="T102" fmla="*/ 2863 w 10030"/>
                <a:gd name="T103" fmla="*/ 52 h 75"/>
                <a:gd name="T104" fmla="*/ 3163 w 10030"/>
                <a:gd name="T105" fmla="*/ 62 h 75"/>
                <a:gd name="T106" fmla="*/ 3411 w 10030"/>
                <a:gd name="T107" fmla="*/ 54 h 75"/>
                <a:gd name="T108" fmla="*/ 3550 w 10030"/>
                <a:gd name="T109" fmla="*/ 60 h 75"/>
                <a:gd name="T110" fmla="*/ 3740 w 10030"/>
                <a:gd name="T111" fmla="*/ 65 h 75"/>
                <a:gd name="T112" fmla="*/ 4329 w 10030"/>
                <a:gd name="T113" fmla="*/ 68 h 7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10030" h="75">
                  <a:moveTo>
                    <a:pt x="2469" y="12"/>
                  </a:moveTo>
                  <a:lnTo>
                    <a:pt x="2469" y="12"/>
                  </a:lnTo>
                  <a:lnTo>
                    <a:pt x="2482" y="13"/>
                  </a:lnTo>
                  <a:cubicBezTo>
                    <a:pt x="2453" y="15"/>
                    <a:pt x="2461" y="13"/>
                    <a:pt x="2469" y="12"/>
                  </a:cubicBezTo>
                  <a:close/>
                  <a:moveTo>
                    <a:pt x="9555" y="25"/>
                  </a:moveTo>
                  <a:lnTo>
                    <a:pt x="9555" y="25"/>
                  </a:lnTo>
                  <a:cubicBezTo>
                    <a:pt x="9562" y="24"/>
                    <a:pt x="9561" y="23"/>
                    <a:pt x="9559" y="23"/>
                  </a:cubicBezTo>
                  <a:cubicBezTo>
                    <a:pt x="9554" y="24"/>
                    <a:pt x="9539" y="24"/>
                    <a:pt x="9522" y="24"/>
                  </a:cubicBezTo>
                  <a:cubicBezTo>
                    <a:pt x="9527" y="25"/>
                    <a:pt x="9536" y="26"/>
                    <a:pt x="9555" y="25"/>
                  </a:cubicBezTo>
                  <a:close/>
                  <a:moveTo>
                    <a:pt x="9489" y="23"/>
                  </a:moveTo>
                  <a:lnTo>
                    <a:pt x="9489" y="23"/>
                  </a:lnTo>
                  <a:lnTo>
                    <a:pt x="9488" y="23"/>
                  </a:lnTo>
                  <a:cubicBezTo>
                    <a:pt x="9456" y="21"/>
                    <a:pt x="9467" y="22"/>
                    <a:pt x="9489" y="23"/>
                  </a:cubicBezTo>
                  <a:close/>
                  <a:moveTo>
                    <a:pt x="6376" y="50"/>
                  </a:moveTo>
                  <a:lnTo>
                    <a:pt x="6376" y="50"/>
                  </a:lnTo>
                  <a:cubicBezTo>
                    <a:pt x="6365" y="52"/>
                    <a:pt x="6349" y="51"/>
                    <a:pt x="6330" y="49"/>
                  </a:cubicBezTo>
                  <a:cubicBezTo>
                    <a:pt x="6344" y="49"/>
                    <a:pt x="6359" y="49"/>
                    <a:pt x="6376" y="50"/>
                  </a:cubicBezTo>
                  <a:close/>
                  <a:moveTo>
                    <a:pt x="5258" y="60"/>
                  </a:moveTo>
                  <a:lnTo>
                    <a:pt x="5258" y="60"/>
                  </a:lnTo>
                  <a:cubicBezTo>
                    <a:pt x="5244" y="61"/>
                    <a:pt x="5216" y="64"/>
                    <a:pt x="5205" y="61"/>
                  </a:cubicBezTo>
                  <a:cubicBezTo>
                    <a:pt x="5222" y="55"/>
                    <a:pt x="5234" y="58"/>
                    <a:pt x="5258" y="60"/>
                  </a:cubicBezTo>
                  <a:close/>
                  <a:moveTo>
                    <a:pt x="4523" y="61"/>
                  </a:moveTo>
                  <a:lnTo>
                    <a:pt x="4523" y="61"/>
                  </a:lnTo>
                  <a:lnTo>
                    <a:pt x="4572" y="65"/>
                  </a:lnTo>
                  <a:cubicBezTo>
                    <a:pt x="4513" y="71"/>
                    <a:pt x="4470" y="69"/>
                    <a:pt x="4516" y="75"/>
                  </a:cubicBezTo>
                  <a:cubicBezTo>
                    <a:pt x="4523" y="61"/>
                    <a:pt x="4707" y="74"/>
                    <a:pt x="4714" y="60"/>
                  </a:cubicBezTo>
                  <a:lnTo>
                    <a:pt x="4747" y="63"/>
                  </a:lnTo>
                  <a:cubicBezTo>
                    <a:pt x="4737" y="63"/>
                    <a:pt x="4736" y="64"/>
                    <a:pt x="4727" y="64"/>
                  </a:cubicBezTo>
                  <a:cubicBezTo>
                    <a:pt x="4790" y="70"/>
                    <a:pt x="4774" y="54"/>
                    <a:pt x="4855" y="56"/>
                  </a:cubicBezTo>
                  <a:cubicBezTo>
                    <a:pt x="4883" y="57"/>
                    <a:pt x="4903" y="59"/>
                    <a:pt x="4884" y="61"/>
                  </a:cubicBezTo>
                  <a:lnTo>
                    <a:pt x="4947" y="57"/>
                  </a:lnTo>
                  <a:cubicBezTo>
                    <a:pt x="4965" y="58"/>
                    <a:pt x="4961" y="60"/>
                    <a:pt x="4942" y="60"/>
                  </a:cubicBezTo>
                  <a:lnTo>
                    <a:pt x="5039" y="59"/>
                  </a:lnTo>
                  <a:lnTo>
                    <a:pt x="5038" y="59"/>
                  </a:lnTo>
                  <a:cubicBezTo>
                    <a:pt x="5052" y="57"/>
                    <a:pt x="5083" y="54"/>
                    <a:pt x="5098" y="52"/>
                  </a:cubicBezTo>
                  <a:cubicBezTo>
                    <a:pt x="5122" y="54"/>
                    <a:pt x="5086" y="54"/>
                    <a:pt x="5092" y="56"/>
                  </a:cubicBezTo>
                  <a:lnTo>
                    <a:pt x="5145" y="52"/>
                  </a:lnTo>
                  <a:cubicBezTo>
                    <a:pt x="5167" y="56"/>
                    <a:pt x="5123" y="59"/>
                    <a:pt x="5086" y="59"/>
                  </a:cubicBezTo>
                  <a:cubicBezTo>
                    <a:pt x="5136" y="73"/>
                    <a:pt x="5130" y="55"/>
                    <a:pt x="5238" y="64"/>
                  </a:cubicBezTo>
                  <a:lnTo>
                    <a:pt x="5187" y="65"/>
                  </a:lnTo>
                  <a:cubicBezTo>
                    <a:pt x="5220" y="73"/>
                    <a:pt x="5259" y="70"/>
                    <a:pt x="5316" y="75"/>
                  </a:cubicBezTo>
                  <a:cubicBezTo>
                    <a:pt x="5302" y="73"/>
                    <a:pt x="5202" y="63"/>
                    <a:pt x="5260" y="60"/>
                  </a:cubicBezTo>
                  <a:cubicBezTo>
                    <a:pt x="5276" y="61"/>
                    <a:pt x="5298" y="61"/>
                    <a:pt x="5329" y="59"/>
                  </a:cubicBezTo>
                  <a:cubicBezTo>
                    <a:pt x="5329" y="63"/>
                    <a:pt x="5359" y="62"/>
                    <a:pt x="5398" y="62"/>
                  </a:cubicBezTo>
                  <a:lnTo>
                    <a:pt x="5395" y="69"/>
                  </a:lnTo>
                  <a:cubicBezTo>
                    <a:pt x="5436" y="67"/>
                    <a:pt x="5433" y="64"/>
                    <a:pt x="5457" y="61"/>
                  </a:cubicBezTo>
                  <a:cubicBezTo>
                    <a:pt x="5503" y="61"/>
                    <a:pt x="5513" y="66"/>
                    <a:pt x="5523" y="71"/>
                  </a:cubicBezTo>
                  <a:cubicBezTo>
                    <a:pt x="5597" y="72"/>
                    <a:pt x="5473" y="63"/>
                    <a:pt x="5560" y="62"/>
                  </a:cubicBezTo>
                  <a:cubicBezTo>
                    <a:pt x="5621" y="64"/>
                    <a:pt x="5664" y="62"/>
                    <a:pt x="5737" y="58"/>
                  </a:cubicBezTo>
                  <a:cubicBezTo>
                    <a:pt x="5780" y="60"/>
                    <a:pt x="5730" y="62"/>
                    <a:pt x="5745" y="64"/>
                  </a:cubicBezTo>
                  <a:lnTo>
                    <a:pt x="5783" y="59"/>
                  </a:lnTo>
                  <a:cubicBezTo>
                    <a:pt x="5792" y="59"/>
                    <a:pt x="5789" y="60"/>
                    <a:pt x="5788" y="61"/>
                  </a:cubicBezTo>
                  <a:cubicBezTo>
                    <a:pt x="5820" y="59"/>
                    <a:pt x="5790" y="55"/>
                    <a:pt x="5841" y="53"/>
                  </a:cubicBezTo>
                  <a:cubicBezTo>
                    <a:pt x="5854" y="46"/>
                    <a:pt x="5944" y="64"/>
                    <a:pt x="6006" y="56"/>
                  </a:cubicBezTo>
                  <a:cubicBezTo>
                    <a:pt x="6021" y="58"/>
                    <a:pt x="5999" y="60"/>
                    <a:pt x="6003" y="62"/>
                  </a:cubicBezTo>
                  <a:cubicBezTo>
                    <a:pt x="6089" y="57"/>
                    <a:pt x="6077" y="59"/>
                    <a:pt x="6147" y="52"/>
                  </a:cubicBezTo>
                  <a:lnTo>
                    <a:pt x="6206" y="56"/>
                  </a:lnTo>
                  <a:cubicBezTo>
                    <a:pt x="6163" y="51"/>
                    <a:pt x="6219" y="45"/>
                    <a:pt x="6268" y="41"/>
                  </a:cubicBezTo>
                  <a:cubicBezTo>
                    <a:pt x="6252" y="38"/>
                    <a:pt x="6239" y="36"/>
                    <a:pt x="6230" y="35"/>
                  </a:cubicBezTo>
                  <a:lnTo>
                    <a:pt x="6308" y="32"/>
                  </a:lnTo>
                  <a:cubicBezTo>
                    <a:pt x="6318" y="33"/>
                    <a:pt x="6310" y="35"/>
                    <a:pt x="6297" y="38"/>
                  </a:cubicBezTo>
                  <a:lnTo>
                    <a:pt x="6311" y="36"/>
                  </a:lnTo>
                  <a:cubicBezTo>
                    <a:pt x="6339" y="39"/>
                    <a:pt x="6325" y="43"/>
                    <a:pt x="6305" y="46"/>
                  </a:cubicBezTo>
                  <a:lnTo>
                    <a:pt x="6277" y="42"/>
                  </a:lnTo>
                  <a:cubicBezTo>
                    <a:pt x="6257" y="46"/>
                    <a:pt x="6239" y="50"/>
                    <a:pt x="6243" y="54"/>
                  </a:cubicBezTo>
                  <a:cubicBezTo>
                    <a:pt x="6248" y="53"/>
                    <a:pt x="6258" y="53"/>
                    <a:pt x="6269" y="52"/>
                  </a:cubicBezTo>
                  <a:cubicBezTo>
                    <a:pt x="6264" y="53"/>
                    <a:pt x="6261" y="54"/>
                    <a:pt x="6263" y="55"/>
                  </a:cubicBezTo>
                  <a:cubicBezTo>
                    <a:pt x="6266" y="56"/>
                    <a:pt x="6274" y="54"/>
                    <a:pt x="6287" y="53"/>
                  </a:cubicBezTo>
                  <a:lnTo>
                    <a:pt x="6304" y="60"/>
                  </a:lnTo>
                  <a:lnTo>
                    <a:pt x="6309" y="57"/>
                  </a:lnTo>
                  <a:lnTo>
                    <a:pt x="6411" y="62"/>
                  </a:lnTo>
                  <a:cubicBezTo>
                    <a:pt x="6485" y="55"/>
                    <a:pt x="6548" y="44"/>
                    <a:pt x="6665" y="41"/>
                  </a:cubicBezTo>
                  <a:cubicBezTo>
                    <a:pt x="6636" y="47"/>
                    <a:pt x="6659" y="50"/>
                    <a:pt x="6657" y="56"/>
                  </a:cubicBezTo>
                  <a:cubicBezTo>
                    <a:pt x="6625" y="50"/>
                    <a:pt x="6567" y="59"/>
                    <a:pt x="6507" y="58"/>
                  </a:cubicBezTo>
                  <a:cubicBezTo>
                    <a:pt x="6538" y="58"/>
                    <a:pt x="6531" y="61"/>
                    <a:pt x="6523" y="62"/>
                  </a:cubicBezTo>
                  <a:lnTo>
                    <a:pt x="6631" y="57"/>
                  </a:lnTo>
                  <a:cubicBezTo>
                    <a:pt x="6628" y="62"/>
                    <a:pt x="6654" y="60"/>
                    <a:pt x="6682" y="63"/>
                  </a:cubicBezTo>
                  <a:cubicBezTo>
                    <a:pt x="6660" y="52"/>
                    <a:pt x="6762" y="56"/>
                    <a:pt x="6806" y="53"/>
                  </a:cubicBezTo>
                  <a:cubicBezTo>
                    <a:pt x="6808" y="56"/>
                    <a:pt x="6798" y="60"/>
                    <a:pt x="6744" y="59"/>
                  </a:cubicBezTo>
                  <a:cubicBezTo>
                    <a:pt x="6803" y="67"/>
                    <a:pt x="6821" y="47"/>
                    <a:pt x="6879" y="54"/>
                  </a:cubicBezTo>
                  <a:cubicBezTo>
                    <a:pt x="6865" y="54"/>
                    <a:pt x="6858" y="53"/>
                    <a:pt x="6853" y="55"/>
                  </a:cubicBezTo>
                  <a:cubicBezTo>
                    <a:pt x="6884" y="52"/>
                    <a:pt x="6958" y="55"/>
                    <a:pt x="6941" y="58"/>
                  </a:cubicBezTo>
                  <a:lnTo>
                    <a:pt x="6928" y="58"/>
                  </a:lnTo>
                  <a:cubicBezTo>
                    <a:pt x="7014" y="59"/>
                    <a:pt x="7191" y="58"/>
                    <a:pt x="7204" y="50"/>
                  </a:cubicBezTo>
                  <a:cubicBezTo>
                    <a:pt x="7205" y="51"/>
                    <a:pt x="7193" y="60"/>
                    <a:pt x="7188" y="62"/>
                  </a:cubicBezTo>
                  <a:lnTo>
                    <a:pt x="7342" y="33"/>
                  </a:lnTo>
                  <a:cubicBezTo>
                    <a:pt x="7329" y="41"/>
                    <a:pt x="7381" y="58"/>
                    <a:pt x="7309" y="62"/>
                  </a:cubicBezTo>
                  <a:cubicBezTo>
                    <a:pt x="7330" y="63"/>
                    <a:pt x="7355" y="65"/>
                    <a:pt x="7399" y="62"/>
                  </a:cubicBezTo>
                  <a:cubicBezTo>
                    <a:pt x="7385" y="61"/>
                    <a:pt x="7364" y="51"/>
                    <a:pt x="7383" y="51"/>
                  </a:cubicBezTo>
                  <a:cubicBezTo>
                    <a:pt x="7436" y="59"/>
                    <a:pt x="7420" y="55"/>
                    <a:pt x="7485" y="62"/>
                  </a:cubicBezTo>
                  <a:cubicBezTo>
                    <a:pt x="7463" y="61"/>
                    <a:pt x="7487" y="49"/>
                    <a:pt x="7520" y="50"/>
                  </a:cubicBezTo>
                  <a:cubicBezTo>
                    <a:pt x="7515" y="51"/>
                    <a:pt x="7523" y="61"/>
                    <a:pt x="7511" y="62"/>
                  </a:cubicBezTo>
                  <a:lnTo>
                    <a:pt x="7594" y="51"/>
                  </a:lnTo>
                  <a:cubicBezTo>
                    <a:pt x="7573" y="53"/>
                    <a:pt x="7590" y="61"/>
                    <a:pt x="7609" y="64"/>
                  </a:cubicBezTo>
                  <a:cubicBezTo>
                    <a:pt x="7600" y="62"/>
                    <a:pt x="7680" y="64"/>
                    <a:pt x="7702" y="63"/>
                  </a:cubicBezTo>
                  <a:lnTo>
                    <a:pt x="7667" y="61"/>
                  </a:lnTo>
                  <a:cubicBezTo>
                    <a:pt x="7761" y="63"/>
                    <a:pt x="7760" y="45"/>
                    <a:pt x="7853" y="46"/>
                  </a:cubicBezTo>
                  <a:cubicBezTo>
                    <a:pt x="7842" y="48"/>
                    <a:pt x="7825" y="60"/>
                    <a:pt x="7872" y="62"/>
                  </a:cubicBezTo>
                  <a:cubicBezTo>
                    <a:pt x="7894" y="56"/>
                    <a:pt x="7968" y="34"/>
                    <a:pt x="8050" y="29"/>
                  </a:cubicBezTo>
                  <a:lnTo>
                    <a:pt x="8066" y="33"/>
                  </a:lnTo>
                  <a:lnTo>
                    <a:pt x="8129" y="29"/>
                  </a:lnTo>
                  <a:cubicBezTo>
                    <a:pt x="8090" y="38"/>
                    <a:pt x="7980" y="56"/>
                    <a:pt x="7919" y="63"/>
                  </a:cubicBezTo>
                  <a:cubicBezTo>
                    <a:pt x="7954" y="66"/>
                    <a:pt x="7929" y="67"/>
                    <a:pt x="7982" y="67"/>
                  </a:cubicBezTo>
                  <a:cubicBezTo>
                    <a:pt x="8000" y="70"/>
                    <a:pt x="7953" y="72"/>
                    <a:pt x="7938" y="72"/>
                  </a:cubicBezTo>
                  <a:lnTo>
                    <a:pt x="8060" y="74"/>
                  </a:lnTo>
                  <a:cubicBezTo>
                    <a:pt x="8054" y="67"/>
                    <a:pt x="8153" y="67"/>
                    <a:pt x="8149" y="62"/>
                  </a:cubicBezTo>
                  <a:lnTo>
                    <a:pt x="8016" y="68"/>
                  </a:lnTo>
                  <a:cubicBezTo>
                    <a:pt x="8011" y="62"/>
                    <a:pt x="8093" y="49"/>
                    <a:pt x="8179" y="51"/>
                  </a:cubicBezTo>
                  <a:cubicBezTo>
                    <a:pt x="8201" y="53"/>
                    <a:pt x="8163" y="63"/>
                    <a:pt x="8165" y="65"/>
                  </a:cubicBezTo>
                  <a:cubicBezTo>
                    <a:pt x="8176" y="63"/>
                    <a:pt x="8247" y="61"/>
                    <a:pt x="8255" y="62"/>
                  </a:cubicBezTo>
                  <a:lnTo>
                    <a:pt x="8218" y="66"/>
                  </a:lnTo>
                  <a:cubicBezTo>
                    <a:pt x="8266" y="69"/>
                    <a:pt x="8297" y="57"/>
                    <a:pt x="8355" y="64"/>
                  </a:cubicBezTo>
                  <a:cubicBezTo>
                    <a:pt x="8375" y="64"/>
                    <a:pt x="8414" y="73"/>
                    <a:pt x="8418" y="69"/>
                  </a:cubicBezTo>
                  <a:cubicBezTo>
                    <a:pt x="8385" y="61"/>
                    <a:pt x="8379" y="37"/>
                    <a:pt x="8401" y="31"/>
                  </a:cubicBezTo>
                  <a:cubicBezTo>
                    <a:pt x="8408" y="31"/>
                    <a:pt x="8505" y="38"/>
                    <a:pt x="8528" y="42"/>
                  </a:cubicBezTo>
                  <a:cubicBezTo>
                    <a:pt x="8561" y="48"/>
                    <a:pt x="8479" y="57"/>
                    <a:pt x="8507" y="62"/>
                  </a:cubicBezTo>
                  <a:cubicBezTo>
                    <a:pt x="8508" y="60"/>
                    <a:pt x="8526" y="58"/>
                    <a:pt x="8534" y="57"/>
                  </a:cubicBezTo>
                  <a:cubicBezTo>
                    <a:pt x="8555" y="59"/>
                    <a:pt x="8525" y="63"/>
                    <a:pt x="8571" y="62"/>
                  </a:cubicBezTo>
                  <a:cubicBezTo>
                    <a:pt x="8578" y="55"/>
                    <a:pt x="8664" y="63"/>
                    <a:pt x="8592" y="56"/>
                  </a:cubicBezTo>
                  <a:cubicBezTo>
                    <a:pt x="8637" y="55"/>
                    <a:pt x="8640" y="58"/>
                    <a:pt x="8692" y="58"/>
                  </a:cubicBezTo>
                  <a:cubicBezTo>
                    <a:pt x="8675" y="53"/>
                    <a:pt x="8739" y="43"/>
                    <a:pt x="8784" y="41"/>
                  </a:cubicBezTo>
                  <a:cubicBezTo>
                    <a:pt x="8781" y="42"/>
                    <a:pt x="8791" y="45"/>
                    <a:pt x="8796" y="46"/>
                  </a:cubicBezTo>
                  <a:cubicBezTo>
                    <a:pt x="8888" y="47"/>
                    <a:pt x="8937" y="50"/>
                    <a:pt x="9022" y="50"/>
                  </a:cubicBezTo>
                  <a:cubicBezTo>
                    <a:pt x="9030" y="52"/>
                    <a:pt x="9071" y="54"/>
                    <a:pt x="9054" y="57"/>
                  </a:cubicBezTo>
                  <a:cubicBezTo>
                    <a:pt x="9066" y="56"/>
                    <a:pt x="9077" y="53"/>
                    <a:pt x="9103" y="53"/>
                  </a:cubicBezTo>
                  <a:cubicBezTo>
                    <a:pt x="9154" y="59"/>
                    <a:pt x="9045" y="54"/>
                    <a:pt x="9084" y="61"/>
                  </a:cubicBezTo>
                  <a:cubicBezTo>
                    <a:pt x="9087" y="57"/>
                    <a:pt x="9152" y="56"/>
                    <a:pt x="9189" y="53"/>
                  </a:cubicBezTo>
                  <a:cubicBezTo>
                    <a:pt x="9178" y="47"/>
                    <a:pt x="9103" y="52"/>
                    <a:pt x="9065" y="54"/>
                  </a:cubicBezTo>
                  <a:cubicBezTo>
                    <a:pt x="9065" y="46"/>
                    <a:pt x="9130" y="37"/>
                    <a:pt x="9219" y="33"/>
                  </a:cubicBezTo>
                  <a:cubicBezTo>
                    <a:pt x="9290" y="31"/>
                    <a:pt x="9250" y="39"/>
                    <a:pt x="9262" y="38"/>
                  </a:cubicBezTo>
                  <a:cubicBezTo>
                    <a:pt x="9395" y="39"/>
                    <a:pt x="9376" y="23"/>
                    <a:pt x="9486" y="29"/>
                  </a:cubicBezTo>
                  <a:cubicBezTo>
                    <a:pt x="9530" y="35"/>
                    <a:pt x="9488" y="40"/>
                    <a:pt x="9498" y="44"/>
                  </a:cubicBezTo>
                  <a:cubicBezTo>
                    <a:pt x="9440" y="46"/>
                    <a:pt x="9409" y="40"/>
                    <a:pt x="9370" y="40"/>
                  </a:cubicBezTo>
                  <a:lnTo>
                    <a:pt x="9418" y="43"/>
                  </a:lnTo>
                  <a:cubicBezTo>
                    <a:pt x="9400" y="45"/>
                    <a:pt x="9361" y="46"/>
                    <a:pt x="9340" y="45"/>
                  </a:cubicBezTo>
                  <a:cubicBezTo>
                    <a:pt x="9377" y="50"/>
                    <a:pt x="9565" y="46"/>
                    <a:pt x="9668" y="51"/>
                  </a:cubicBezTo>
                  <a:cubicBezTo>
                    <a:pt x="9686" y="49"/>
                    <a:pt x="9718" y="47"/>
                    <a:pt x="9703" y="45"/>
                  </a:cubicBezTo>
                  <a:lnTo>
                    <a:pt x="9670" y="45"/>
                  </a:lnTo>
                  <a:cubicBezTo>
                    <a:pt x="9640" y="41"/>
                    <a:pt x="9732" y="39"/>
                    <a:pt x="9690" y="37"/>
                  </a:cubicBezTo>
                  <a:cubicBezTo>
                    <a:pt x="9734" y="34"/>
                    <a:pt x="9783" y="29"/>
                    <a:pt x="9844" y="32"/>
                  </a:cubicBezTo>
                  <a:lnTo>
                    <a:pt x="9856" y="38"/>
                  </a:lnTo>
                  <a:cubicBezTo>
                    <a:pt x="9854" y="36"/>
                    <a:pt x="9816" y="35"/>
                    <a:pt x="9798" y="36"/>
                  </a:cubicBezTo>
                  <a:cubicBezTo>
                    <a:pt x="9824" y="34"/>
                    <a:pt x="9892" y="45"/>
                    <a:pt x="9920" y="37"/>
                  </a:cubicBezTo>
                  <a:lnTo>
                    <a:pt x="9877" y="32"/>
                  </a:lnTo>
                  <a:cubicBezTo>
                    <a:pt x="9921" y="29"/>
                    <a:pt x="9975" y="23"/>
                    <a:pt x="10030" y="25"/>
                  </a:cubicBezTo>
                  <a:cubicBezTo>
                    <a:pt x="10005" y="19"/>
                    <a:pt x="10017" y="26"/>
                    <a:pt x="9979" y="18"/>
                  </a:cubicBezTo>
                  <a:cubicBezTo>
                    <a:pt x="10012" y="27"/>
                    <a:pt x="9839" y="18"/>
                    <a:pt x="9893" y="27"/>
                  </a:cubicBezTo>
                  <a:cubicBezTo>
                    <a:pt x="9854" y="19"/>
                    <a:pt x="9825" y="24"/>
                    <a:pt x="9773" y="16"/>
                  </a:cubicBezTo>
                  <a:cubicBezTo>
                    <a:pt x="9774" y="18"/>
                    <a:pt x="9791" y="20"/>
                    <a:pt x="9746" y="19"/>
                  </a:cubicBezTo>
                  <a:cubicBezTo>
                    <a:pt x="9743" y="20"/>
                    <a:pt x="9739" y="21"/>
                    <a:pt x="9735" y="21"/>
                  </a:cubicBezTo>
                  <a:lnTo>
                    <a:pt x="9732" y="21"/>
                  </a:lnTo>
                  <a:lnTo>
                    <a:pt x="9735" y="21"/>
                  </a:lnTo>
                  <a:cubicBezTo>
                    <a:pt x="9733" y="21"/>
                    <a:pt x="9733" y="22"/>
                    <a:pt x="9736" y="21"/>
                  </a:cubicBezTo>
                  <a:cubicBezTo>
                    <a:pt x="9747" y="22"/>
                    <a:pt x="9756" y="23"/>
                    <a:pt x="9759" y="24"/>
                  </a:cubicBezTo>
                  <a:cubicBezTo>
                    <a:pt x="9736" y="29"/>
                    <a:pt x="9664" y="29"/>
                    <a:pt x="9639" y="31"/>
                  </a:cubicBezTo>
                  <a:cubicBezTo>
                    <a:pt x="9612" y="30"/>
                    <a:pt x="9651" y="29"/>
                    <a:pt x="9636" y="27"/>
                  </a:cubicBezTo>
                  <a:lnTo>
                    <a:pt x="9599" y="30"/>
                  </a:lnTo>
                  <a:cubicBezTo>
                    <a:pt x="9596" y="26"/>
                    <a:pt x="9527" y="23"/>
                    <a:pt x="9591" y="20"/>
                  </a:cubicBezTo>
                  <a:lnTo>
                    <a:pt x="9534" y="20"/>
                  </a:lnTo>
                  <a:cubicBezTo>
                    <a:pt x="9500" y="17"/>
                    <a:pt x="9453" y="16"/>
                    <a:pt x="9425" y="18"/>
                  </a:cubicBezTo>
                  <a:cubicBezTo>
                    <a:pt x="9398" y="17"/>
                    <a:pt x="9356" y="23"/>
                    <a:pt x="9380" y="19"/>
                  </a:cubicBezTo>
                  <a:lnTo>
                    <a:pt x="9290" y="22"/>
                  </a:lnTo>
                  <a:lnTo>
                    <a:pt x="9289" y="21"/>
                  </a:lnTo>
                  <a:cubicBezTo>
                    <a:pt x="9200" y="20"/>
                    <a:pt x="9106" y="28"/>
                    <a:pt x="9004" y="20"/>
                  </a:cubicBezTo>
                  <a:cubicBezTo>
                    <a:pt x="8974" y="21"/>
                    <a:pt x="8944" y="22"/>
                    <a:pt x="8893" y="21"/>
                  </a:cubicBezTo>
                  <a:lnTo>
                    <a:pt x="8884" y="17"/>
                  </a:lnTo>
                  <a:cubicBezTo>
                    <a:pt x="8845" y="18"/>
                    <a:pt x="8768" y="13"/>
                    <a:pt x="8752" y="17"/>
                  </a:cubicBezTo>
                  <a:cubicBezTo>
                    <a:pt x="8710" y="7"/>
                    <a:pt x="8565" y="14"/>
                    <a:pt x="8498" y="12"/>
                  </a:cubicBezTo>
                  <a:lnTo>
                    <a:pt x="8495" y="17"/>
                  </a:lnTo>
                  <a:cubicBezTo>
                    <a:pt x="8449" y="17"/>
                    <a:pt x="8404" y="18"/>
                    <a:pt x="8346" y="20"/>
                  </a:cubicBezTo>
                  <a:lnTo>
                    <a:pt x="8350" y="25"/>
                  </a:lnTo>
                  <a:cubicBezTo>
                    <a:pt x="8300" y="28"/>
                    <a:pt x="8222" y="21"/>
                    <a:pt x="8143" y="22"/>
                  </a:cubicBezTo>
                  <a:cubicBezTo>
                    <a:pt x="8149" y="20"/>
                    <a:pt x="8169" y="20"/>
                    <a:pt x="8183" y="21"/>
                  </a:cubicBezTo>
                  <a:cubicBezTo>
                    <a:pt x="8089" y="11"/>
                    <a:pt x="7984" y="28"/>
                    <a:pt x="7899" y="21"/>
                  </a:cubicBezTo>
                  <a:cubicBezTo>
                    <a:pt x="7878" y="22"/>
                    <a:pt x="7862" y="22"/>
                    <a:pt x="7848" y="21"/>
                  </a:cubicBezTo>
                  <a:cubicBezTo>
                    <a:pt x="7850" y="21"/>
                    <a:pt x="7851" y="21"/>
                    <a:pt x="7853" y="20"/>
                  </a:cubicBezTo>
                  <a:lnTo>
                    <a:pt x="7844" y="20"/>
                  </a:lnTo>
                  <a:lnTo>
                    <a:pt x="7815" y="18"/>
                  </a:lnTo>
                  <a:cubicBezTo>
                    <a:pt x="7823" y="19"/>
                    <a:pt x="7832" y="20"/>
                    <a:pt x="7839" y="20"/>
                  </a:cubicBezTo>
                  <a:cubicBezTo>
                    <a:pt x="7823" y="20"/>
                    <a:pt x="7798" y="21"/>
                    <a:pt x="7774" y="22"/>
                  </a:cubicBezTo>
                  <a:lnTo>
                    <a:pt x="7763" y="17"/>
                  </a:lnTo>
                  <a:lnTo>
                    <a:pt x="7758" y="17"/>
                  </a:lnTo>
                  <a:cubicBezTo>
                    <a:pt x="7734" y="15"/>
                    <a:pt x="7739" y="19"/>
                    <a:pt x="7751" y="23"/>
                  </a:cubicBezTo>
                  <a:cubicBezTo>
                    <a:pt x="7739" y="24"/>
                    <a:pt x="7728" y="25"/>
                    <a:pt x="7719" y="26"/>
                  </a:cubicBezTo>
                  <a:cubicBezTo>
                    <a:pt x="7700" y="18"/>
                    <a:pt x="7655" y="29"/>
                    <a:pt x="7629" y="20"/>
                  </a:cubicBezTo>
                  <a:cubicBezTo>
                    <a:pt x="7612" y="24"/>
                    <a:pt x="7506" y="23"/>
                    <a:pt x="7493" y="32"/>
                  </a:cubicBezTo>
                  <a:cubicBezTo>
                    <a:pt x="7492" y="30"/>
                    <a:pt x="7485" y="30"/>
                    <a:pt x="7498" y="30"/>
                  </a:cubicBezTo>
                  <a:cubicBezTo>
                    <a:pt x="7471" y="29"/>
                    <a:pt x="7444" y="28"/>
                    <a:pt x="7420" y="30"/>
                  </a:cubicBezTo>
                  <a:lnTo>
                    <a:pt x="7408" y="24"/>
                  </a:lnTo>
                  <a:lnTo>
                    <a:pt x="7349" y="32"/>
                  </a:lnTo>
                  <a:cubicBezTo>
                    <a:pt x="7313" y="28"/>
                    <a:pt x="7298" y="26"/>
                    <a:pt x="7334" y="21"/>
                  </a:cubicBezTo>
                  <a:cubicBezTo>
                    <a:pt x="7247" y="28"/>
                    <a:pt x="7263" y="24"/>
                    <a:pt x="7190" y="31"/>
                  </a:cubicBezTo>
                  <a:lnTo>
                    <a:pt x="7194" y="27"/>
                  </a:lnTo>
                  <a:cubicBezTo>
                    <a:pt x="7167" y="27"/>
                    <a:pt x="7125" y="32"/>
                    <a:pt x="7109" y="29"/>
                  </a:cubicBezTo>
                  <a:cubicBezTo>
                    <a:pt x="7051" y="21"/>
                    <a:pt x="6819" y="27"/>
                    <a:pt x="6668" y="20"/>
                  </a:cubicBezTo>
                  <a:cubicBezTo>
                    <a:pt x="6697" y="32"/>
                    <a:pt x="6598" y="14"/>
                    <a:pt x="6592" y="24"/>
                  </a:cubicBezTo>
                  <a:cubicBezTo>
                    <a:pt x="6583" y="21"/>
                    <a:pt x="6562" y="19"/>
                    <a:pt x="6586" y="17"/>
                  </a:cubicBezTo>
                  <a:cubicBezTo>
                    <a:pt x="6509" y="19"/>
                    <a:pt x="6471" y="12"/>
                    <a:pt x="6418" y="20"/>
                  </a:cubicBezTo>
                  <a:cubicBezTo>
                    <a:pt x="6409" y="17"/>
                    <a:pt x="6434" y="16"/>
                    <a:pt x="6426" y="14"/>
                  </a:cubicBezTo>
                  <a:cubicBezTo>
                    <a:pt x="6420" y="14"/>
                    <a:pt x="6402" y="16"/>
                    <a:pt x="6394" y="15"/>
                  </a:cubicBezTo>
                  <a:cubicBezTo>
                    <a:pt x="6386" y="13"/>
                    <a:pt x="6405" y="12"/>
                    <a:pt x="6417" y="11"/>
                  </a:cubicBezTo>
                  <a:cubicBezTo>
                    <a:pt x="6339" y="11"/>
                    <a:pt x="6331" y="20"/>
                    <a:pt x="6325" y="28"/>
                  </a:cubicBezTo>
                  <a:cubicBezTo>
                    <a:pt x="6285" y="24"/>
                    <a:pt x="6265" y="25"/>
                    <a:pt x="6236" y="30"/>
                  </a:cubicBezTo>
                  <a:cubicBezTo>
                    <a:pt x="6223" y="27"/>
                    <a:pt x="6199" y="24"/>
                    <a:pt x="6248" y="24"/>
                  </a:cubicBezTo>
                  <a:cubicBezTo>
                    <a:pt x="6221" y="23"/>
                    <a:pt x="6080" y="19"/>
                    <a:pt x="6078" y="26"/>
                  </a:cubicBezTo>
                  <a:cubicBezTo>
                    <a:pt x="6069" y="24"/>
                    <a:pt x="6039" y="25"/>
                    <a:pt x="6032" y="26"/>
                  </a:cubicBezTo>
                  <a:cubicBezTo>
                    <a:pt x="5970" y="25"/>
                    <a:pt x="5965" y="25"/>
                    <a:pt x="5904" y="25"/>
                  </a:cubicBezTo>
                  <a:lnTo>
                    <a:pt x="5921" y="26"/>
                  </a:lnTo>
                  <a:cubicBezTo>
                    <a:pt x="5897" y="34"/>
                    <a:pt x="5871" y="28"/>
                    <a:pt x="5822" y="29"/>
                  </a:cubicBezTo>
                  <a:lnTo>
                    <a:pt x="5823" y="28"/>
                  </a:lnTo>
                  <a:cubicBezTo>
                    <a:pt x="5711" y="22"/>
                    <a:pt x="5775" y="31"/>
                    <a:pt x="5665" y="24"/>
                  </a:cubicBezTo>
                  <a:lnTo>
                    <a:pt x="5671" y="29"/>
                  </a:lnTo>
                  <a:cubicBezTo>
                    <a:pt x="5660" y="39"/>
                    <a:pt x="5573" y="22"/>
                    <a:pt x="5509" y="26"/>
                  </a:cubicBezTo>
                  <a:lnTo>
                    <a:pt x="5532" y="29"/>
                  </a:lnTo>
                  <a:cubicBezTo>
                    <a:pt x="5497" y="33"/>
                    <a:pt x="5434" y="15"/>
                    <a:pt x="5399" y="13"/>
                  </a:cubicBezTo>
                  <a:cubicBezTo>
                    <a:pt x="5391" y="12"/>
                    <a:pt x="5411" y="12"/>
                    <a:pt x="5422" y="11"/>
                  </a:cubicBezTo>
                  <a:cubicBezTo>
                    <a:pt x="5330" y="6"/>
                    <a:pt x="5410" y="17"/>
                    <a:pt x="5341" y="19"/>
                  </a:cubicBezTo>
                  <a:cubicBezTo>
                    <a:pt x="5328" y="15"/>
                    <a:pt x="5357" y="10"/>
                    <a:pt x="5311" y="9"/>
                  </a:cubicBezTo>
                  <a:cubicBezTo>
                    <a:pt x="5288" y="7"/>
                    <a:pt x="5177" y="20"/>
                    <a:pt x="5114" y="13"/>
                  </a:cubicBezTo>
                  <a:cubicBezTo>
                    <a:pt x="5128" y="16"/>
                    <a:pt x="5142" y="19"/>
                    <a:pt x="5110" y="21"/>
                  </a:cubicBezTo>
                  <a:cubicBezTo>
                    <a:pt x="5061" y="21"/>
                    <a:pt x="4978" y="10"/>
                    <a:pt x="4934" y="19"/>
                  </a:cubicBezTo>
                  <a:cubicBezTo>
                    <a:pt x="4928" y="18"/>
                    <a:pt x="4925" y="17"/>
                    <a:pt x="4925" y="16"/>
                  </a:cubicBezTo>
                  <a:cubicBezTo>
                    <a:pt x="4888" y="19"/>
                    <a:pt x="4804" y="20"/>
                    <a:pt x="4781" y="24"/>
                  </a:cubicBezTo>
                  <a:cubicBezTo>
                    <a:pt x="4747" y="8"/>
                    <a:pt x="4549" y="32"/>
                    <a:pt x="4550" y="16"/>
                  </a:cubicBezTo>
                  <a:lnTo>
                    <a:pt x="4435" y="17"/>
                  </a:lnTo>
                  <a:lnTo>
                    <a:pt x="4438" y="15"/>
                  </a:lnTo>
                  <a:cubicBezTo>
                    <a:pt x="4365" y="14"/>
                    <a:pt x="4339" y="18"/>
                    <a:pt x="4313" y="22"/>
                  </a:cubicBezTo>
                  <a:cubicBezTo>
                    <a:pt x="4296" y="20"/>
                    <a:pt x="4309" y="19"/>
                    <a:pt x="4310" y="18"/>
                  </a:cubicBezTo>
                  <a:cubicBezTo>
                    <a:pt x="4203" y="15"/>
                    <a:pt x="4192" y="15"/>
                    <a:pt x="4102" y="23"/>
                  </a:cubicBezTo>
                  <a:lnTo>
                    <a:pt x="4093" y="18"/>
                  </a:lnTo>
                  <a:cubicBezTo>
                    <a:pt x="4068" y="21"/>
                    <a:pt x="3938" y="10"/>
                    <a:pt x="3833" y="15"/>
                  </a:cubicBezTo>
                  <a:cubicBezTo>
                    <a:pt x="3834" y="15"/>
                    <a:pt x="3836" y="14"/>
                    <a:pt x="3844" y="13"/>
                  </a:cubicBezTo>
                  <a:cubicBezTo>
                    <a:pt x="3726" y="19"/>
                    <a:pt x="3561" y="0"/>
                    <a:pt x="3518" y="17"/>
                  </a:cubicBezTo>
                  <a:lnTo>
                    <a:pt x="3439" y="21"/>
                  </a:lnTo>
                  <a:cubicBezTo>
                    <a:pt x="3540" y="23"/>
                    <a:pt x="3424" y="29"/>
                    <a:pt x="3466" y="32"/>
                  </a:cubicBezTo>
                  <a:cubicBezTo>
                    <a:pt x="3426" y="33"/>
                    <a:pt x="3363" y="27"/>
                    <a:pt x="3412" y="26"/>
                  </a:cubicBezTo>
                  <a:lnTo>
                    <a:pt x="3420" y="27"/>
                  </a:lnTo>
                  <a:cubicBezTo>
                    <a:pt x="3438" y="17"/>
                    <a:pt x="3294" y="23"/>
                    <a:pt x="3297" y="16"/>
                  </a:cubicBezTo>
                  <a:cubicBezTo>
                    <a:pt x="3098" y="17"/>
                    <a:pt x="2904" y="11"/>
                    <a:pt x="2718" y="10"/>
                  </a:cubicBezTo>
                  <a:lnTo>
                    <a:pt x="2740" y="18"/>
                  </a:lnTo>
                  <a:lnTo>
                    <a:pt x="2675" y="17"/>
                  </a:lnTo>
                  <a:cubicBezTo>
                    <a:pt x="2658" y="15"/>
                    <a:pt x="2652" y="11"/>
                    <a:pt x="2698" y="12"/>
                  </a:cubicBezTo>
                  <a:cubicBezTo>
                    <a:pt x="2674" y="8"/>
                    <a:pt x="2620" y="15"/>
                    <a:pt x="2619" y="17"/>
                  </a:cubicBezTo>
                  <a:cubicBezTo>
                    <a:pt x="2528" y="14"/>
                    <a:pt x="2655" y="9"/>
                    <a:pt x="2627" y="9"/>
                  </a:cubicBezTo>
                  <a:lnTo>
                    <a:pt x="2589" y="9"/>
                  </a:lnTo>
                  <a:lnTo>
                    <a:pt x="2597" y="9"/>
                  </a:lnTo>
                  <a:cubicBezTo>
                    <a:pt x="2567" y="12"/>
                    <a:pt x="2564" y="15"/>
                    <a:pt x="2508" y="15"/>
                  </a:cubicBezTo>
                  <a:cubicBezTo>
                    <a:pt x="2473" y="13"/>
                    <a:pt x="2490" y="10"/>
                    <a:pt x="2476" y="10"/>
                  </a:cubicBezTo>
                  <a:cubicBezTo>
                    <a:pt x="2477" y="10"/>
                    <a:pt x="2472" y="9"/>
                    <a:pt x="2455" y="10"/>
                  </a:cubicBezTo>
                  <a:lnTo>
                    <a:pt x="2373" y="9"/>
                  </a:lnTo>
                  <a:lnTo>
                    <a:pt x="2406" y="15"/>
                  </a:lnTo>
                  <a:cubicBezTo>
                    <a:pt x="2370" y="18"/>
                    <a:pt x="2329" y="15"/>
                    <a:pt x="2367" y="21"/>
                  </a:cubicBezTo>
                  <a:cubicBezTo>
                    <a:pt x="2311" y="11"/>
                    <a:pt x="2062" y="17"/>
                    <a:pt x="2028" y="14"/>
                  </a:cubicBezTo>
                  <a:cubicBezTo>
                    <a:pt x="1977" y="18"/>
                    <a:pt x="1927" y="18"/>
                    <a:pt x="1864" y="17"/>
                  </a:cubicBezTo>
                  <a:cubicBezTo>
                    <a:pt x="1880" y="19"/>
                    <a:pt x="1889" y="25"/>
                    <a:pt x="1836" y="24"/>
                  </a:cubicBezTo>
                  <a:cubicBezTo>
                    <a:pt x="1855" y="11"/>
                    <a:pt x="1737" y="18"/>
                    <a:pt x="1694" y="9"/>
                  </a:cubicBezTo>
                  <a:cubicBezTo>
                    <a:pt x="1733" y="15"/>
                    <a:pt x="1542" y="10"/>
                    <a:pt x="1603" y="19"/>
                  </a:cubicBezTo>
                  <a:cubicBezTo>
                    <a:pt x="1558" y="18"/>
                    <a:pt x="1600" y="14"/>
                    <a:pt x="1566" y="11"/>
                  </a:cubicBezTo>
                  <a:cubicBezTo>
                    <a:pt x="1460" y="16"/>
                    <a:pt x="1331" y="8"/>
                    <a:pt x="1200" y="9"/>
                  </a:cubicBezTo>
                  <a:cubicBezTo>
                    <a:pt x="1198" y="11"/>
                    <a:pt x="1220" y="13"/>
                    <a:pt x="1192" y="16"/>
                  </a:cubicBezTo>
                  <a:lnTo>
                    <a:pt x="1122" y="8"/>
                  </a:lnTo>
                  <a:cubicBezTo>
                    <a:pt x="1096" y="9"/>
                    <a:pt x="1098" y="17"/>
                    <a:pt x="1051" y="11"/>
                  </a:cubicBezTo>
                  <a:cubicBezTo>
                    <a:pt x="1058" y="13"/>
                    <a:pt x="1068" y="15"/>
                    <a:pt x="1050" y="15"/>
                  </a:cubicBezTo>
                  <a:cubicBezTo>
                    <a:pt x="792" y="7"/>
                    <a:pt x="524" y="22"/>
                    <a:pt x="262" y="7"/>
                  </a:cubicBezTo>
                  <a:cubicBezTo>
                    <a:pt x="297" y="9"/>
                    <a:pt x="274" y="10"/>
                    <a:pt x="247" y="10"/>
                  </a:cubicBezTo>
                  <a:cubicBezTo>
                    <a:pt x="264" y="11"/>
                    <a:pt x="246" y="14"/>
                    <a:pt x="250" y="17"/>
                  </a:cubicBezTo>
                  <a:lnTo>
                    <a:pt x="140" y="10"/>
                  </a:lnTo>
                  <a:cubicBezTo>
                    <a:pt x="120" y="17"/>
                    <a:pt x="23" y="10"/>
                    <a:pt x="11" y="17"/>
                  </a:cubicBezTo>
                  <a:lnTo>
                    <a:pt x="46" y="15"/>
                  </a:lnTo>
                  <a:cubicBezTo>
                    <a:pt x="0" y="23"/>
                    <a:pt x="111" y="32"/>
                    <a:pt x="104" y="42"/>
                  </a:cubicBezTo>
                  <a:cubicBezTo>
                    <a:pt x="156" y="33"/>
                    <a:pt x="240" y="55"/>
                    <a:pt x="325" y="43"/>
                  </a:cubicBezTo>
                  <a:cubicBezTo>
                    <a:pt x="344" y="45"/>
                    <a:pt x="309" y="46"/>
                    <a:pt x="319" y="48"/>
                  </a:cubicBezTo>
                  <a:cubicBezTo>
                    <a:pt x="340" y="44"/>
                    <a:pt x="366" y="43"/>
                    <a:pt x="414" y="45"/>
                  </a:cubicBezTo>
                  <a:lnTo>
                    <a:pt x="409" y="46"/>
                  </a:lnTo>
                  <a:cubicBezTo>
                    <a:pt x="544" y="45"/>
                    <a:pt x="602" y="49"/>
                    <a:pt x="754" y="52"/>
                  </a:cubicBezTo>
                  <a:lnTo>
                    <a:pt x="742" y="47"/>
                  </a:lnTo>
                  <a:cubicBezTo>
                    <a:pt x="775" y="48"/>
                    <a:pt x="782" y="49"/>
                    <a:pt x="797" y="50"/>
                  </a:cubicBezTo>
                  <a:cubicBezTo>
                    <a:pt x="835" y="43"/>
                    <a:pt x="706" y="50"/>
                    <a:pt x="740" y="42"/>
                  </a:cubicBezTo>
                  <a:cubicBezTo>
                    <a:pt x="783" y="52"/>
                    <a:pt x="970" y="42"/>
                    <a:pt x="999" y="53"/>
                  </a:cubicBezTo>
                  <a:cubicBezTo>
                    <a:pt x="1049" y="54"/>
                    <a:pt x="984" y="48"/>
                    <a:pt x="1034" y="48"/>
                  </a:cubicBezTo>
                  <a:lnTo>
                    <a:pt x="1048" y="51"/>
                  </a:lnTo>
                  <a:lnTo>
                    <a:pt x="1060" y="47"/>
                  </a:lnTo>
                  <a:cubicBezTo>
                    <a:pt x="1093" y="48"/>
                    <a:pt x="1110" y="52"/>
                    <a:pt x="1111" y="54"/>
                  </a:cubicBezTo>
                  <a:cubicBezTo>
                    <a:pt x="1103" y="54"/>
                    <a:pt x="1088" y="55"/>
                    <a:pt x="1080" y="55"/>
                  </a:cubicBezTo>
                  <a:cubicBezTo>
                    <a:pt x="1122" y="59"/>
                    <a:pt x="1200" y="54"/>
                    <a:pt x="1215" y="55"/>
                  </a:cubicBezTo>
                  <a:lnTo>
                    <a:pt x="1166" y="53"/>
                  </a:lnTo>
                  <a:cubicBezTo>
                    <a:pt x="1303" y="50"/>
                    <a:pt x="1470" y="55"/>
                    <a:pt x="1603" y="49"/>
                  </a:cubicBezTo>
                  <a:lnTo>
                    <a:pt x="1593" y="46"/>
                  </a:lnTo>
                  <a:cubicBezTo>
                    <a:pt x="1694" y="42"/>
                    <a:pt x="1674" y="49"/>
                    <a:pt x="1784" y="47"/>
                  </a:cubicBezTo>
                  <a:lnTo>
                    <a:pt x="1780" y="48"/>
                  </a:lnTo>
                  <a:cubicBezTo>
                    <a:pt x="1803" y="45"/>
                    <a:pt x="1832" y="44"/>
                    <a:pt x="1863" y="45"/>
                  </a:cubicBezTo>
                  <a:cubicBezTo>
                    <a:pt x="1835" y="47"/>
                    <a:pt x="1915" y="50"/>
                    <a:pt x="1879" y="53"/>
                  </a:cubicBezTo>
                  <a:cubicBezTo>
                    <a:pt x="1988" y="48"/>
                    <a:pt x="1933" y="49"/>
                    <a:pt x="2005" y="41"/>
                  </a:cubicBezTo>
                  <a:lnTo>
                    <a:pt x="2022" y="45"/>
                  </a:lnTo>
                  <a:cubicBezTo>
                    <a:pt x="2046" y="41"/>
                    <a:pt x="2048" y="40"/>
                    <a:pt x="2104" y="39"/>
                  </a:cubicBezTo>
                  <a:cubicBezTo>
                    <a:pt x="2058" y="42"/>
                    <a:pt x="2139" y="44"/>
                    <a:pt x="2088" y="49"/>
                  </a:cubicBezTo>
                  <a:cubicBezTo>
                    <a:pt x="2205" y="57"/>
                    <a:pt x="2261" y="41"/>
                    <a:pt x="2314" y="53"/>
                  </a:cubicBezTo>
                  <a:cubicBezTo>
                    <a:pt x="2368" y="42"/>
                    <a:pt x="2214" y="47"/>
                    <a:pt x="2244" y="45"/>
                  </a:cubicBezTo>
                  <a:cubicBezTo>
                    <a:pt x="2219" y="41"/>
                    <a:pt x="2288" y="37"/>
                    <a:pt x="2324" y="38"/>
                  </a:cubicBezTo>
                  <a:cubicBezTo>
                    <a:pt x="2361" y="38"/>
                    <a:pt x="2387" y="51"/>
                    <a:pt x="2481" y="51"/>
                  </a:cubicBezTo>
                  <a:cubicBezTo>
                    <a:pt x="2471" y="51"/>
                    <a:pt x="2471" y="52"/>
                    <a:pt x="2461" y="52"/>
                  </a:cubicBezTo>
                  <a:cubicBezTo>
                    <a:pt x="2496" y="55"/>
                    <a:pt x="2530" y="48"/>
                    <a:pt x="2573" y="53"/>
                  </a:cubicBezTo>
                  <a:cubicBezTo>
                    <a:pt x="2597" y="47"/>
                    <a:pt x="2628" y="53"/>
                    <a:pt x="2635" y="45"/>
                  </a:cubicBezTo>
                  <a:lnTo>
                    <a:pt x="2550" y="47"/>
                  </a:lnTo>
                  <a:cubicBezTo>
                    <a:pt x="2598" y="45"/>
                    <a:pt x="2644" y="36"/>
                    <a:pt x="2724" y="40"/>
                  </a:cubicBezTo>
                  <a:cubicBezTo>
                    <a:pt x="2718" y="42"/>
                    <a:pt x="2694" y="44"/>
                    <a:pt x="2677" y="45"/>
                  </a:cubicBezTo>
                  <a:cubicBezTo>
                    <a:pt x="2701" y="48"/>
                    <a:pt x="2722" y="44"/>
                    <a:pt x="2747" y="46"/>
                  </a:cubicBezTo>
                  <a:cubicBezTo>
                    <a:pt x="2740" y="54"/>
                    <a:pt x="2643" y="48"/>
                    <a:pt x="2591" y="54"/>
                  </a:cubicBezTo>
                  <a:cubicBezTo>
                    <a:pt x="2616" y="57"/>
                    <a:pt x="2689" y="48"/>
                    <a:pt x="2663" y="57"/>
                  </a:cubicBezTo>
                  <a:cubicBezTo>
                    <a:pt x="2700" y="46"/>
                    <a:pt x="2755" y="58"/>
                    <a:pt x="2818" y="50"/>
                  </a:cubicBezTo>
                  <a:lnTo>
                    <a:pt x="2814" y="55"/>
                  </a:lnTo>
                  <a:cubicBezTo>
                    <a:pt x="2824" y="54"/>
                    <a:pt x="2845" y="52"/>
                    <a:pt x="2863" y="52"/>
                  </a:cubicBezTo>
                  <a:lnTo>
                    <a:pt x="2830" y="58"/>
                  </a:lnTo>
                  <a:cubicBezTo>
                    <a:pt x="2881" y="53"/>
                    <a:pt x="2928" y="63"/>
                    <a:pt x="2977" y="60"/>
                  </a:cubicBezTo>
                  <a:cubicBezTo>
                    <a:pt x="2875" y="60"/>
                    <a:pt x="2954" y="54"/>
                    <a:pt x="2911" y="51"/>
                  </a:cubicBezTo>
                  <a:cubicBezTo>
                    <a:pt x="3038" y="45"/>
                    <a:pt x="2984" y="64"/>
                    <a:pt x="3126" y="62"/>
                  </a:cubicBezTo>
                  <a:cubicBezTo>
                    <a:pt x="3107" y="62"/>
                    <a:pt x="3054" y="58"/>
                    <a:pt x="3084" y="56"/>
                  </a:cubicBezTo>
                  <a:cubicBezTo>
                    <a:pt x="3111" y="57"/>
                    <a:pt x="3146" y="59"/>
                    <a:pt x="3163" y="62"/>
                  </a:cubicBezTo>
                  <a:cubicBezTo>
                    <a:pt x="3257" y="61"/>
                    <a:pt x="3149" y="57"/>
                    <a:pt x="3189" y="54"/>
                  </a:cubicBezTo>
                  <a:cubicBezTo>
                    <a:pt x="3221" y="60"/>
                    <a:pt x="3235" y="52"/>
                    <a:pt x="3276" y="50"/>
                  </a:cubicBezTo>
                  <a:lnTo>
                    <a:pt x="3276" y="55"/>
                  </a:lnTo>
                  <a:cubicBezTo>
                    <a:pt x="3384" y="58"/>
                    <a:pt x="3305" y="45"/>
                    <a:pt x="3401" y="49"/>
                  </a:cubicBezTo>
                  <a:lnTo>
                    <a:pt x="3361" y="55"/>
                  </a:lnTo>
                  <a:lnTo>
                    <a:pt x="3411" y="54"/>
                  </a:lnTo>
                  <a:lnTo>
                    <a:pt x="3400" y="59"/>
                  </a:lnTo>
                  <a:cubicBezTo>
                    <a:pt x="3455" y="55"/>
                    <a:pt x="3472" y="56"/>
                    <a:pt x="3526" y="58"/>
                  </a:cubicBezTo>
                  <a:cubicBezTo>
                    <a:pt x="3513" y="54"/>
                    <a:pt x="3533" y="49"/>
                    <a:pt x="3580" y="49"/>
                  </a:cubicBezTo>
                  <a:cubicBezTo>
                    <a:pt x="3613" y="52"/>
                    <a:pt x="3562" y="54"/>
                    <a:pt x="3630" y="53"/>
                  </a:cubicBezTo>
                  <a:cubicBezTo>
                    <a:pt x="3614" y="56"/>
                    <a:pt x="3598" y="60"/>
                    <a:pt x="3568" y="55"/>
                  </a:cubicBezTo>
                  <a:cubicBezTo>
                    <a:pt x="3565" y="57"/>
                    <a:pt x="3553" y="58"/>
                    <a:pt x="3550" y="60"/>
                  </a:cubicBezTo>
                  <a:cubicBezTo>
                    <a:pt x="3585" y="63"/>
                    <a:pt x="3638" y="61"/>
                    <a:pt x="3662" y="61"/>
                  </a:cubicBezTo>
                  <a:cubicBezTo>
                    <a:pt x="3653" y="61"/>
                    <a:pt x="3642" y="60"/>
                    <a:pt x="3636" y="60"/>
                  </a:cubicBezTo>
                  <a:lnTo>
                    <a:pt x="3734" y="53"/>
                  </a:lnTo>
                  <a:cubicBezTo>
                    <a:pt x="3749" y="55"/>
                    <a:pt x="3737" y="56"/>
                    <a:pt x="3725" y="58"/>
                  </a:cubicBezTo>
                  <a:cubicBezTo>
                    <a:pt x="3744" y="57"/>
                    <a:pt x="3758" y="55"/>
                    <a:pt x="3787" y="55"/>
                  </a:cubicBezTo>
                  <a:cubicBezTo>
                    <a:pt x="3780" y="59"/>
                    <a:pt x="3781" y="63"/>
                    <a:pt x="3740" y="65"/>
                  </a:cubicBezTo>
                  <a:lnTo>
                    <a:pt x="3833" y="60"/>
                  </a:lnTo>
                  <a:cubicBezTo>
                    <a:pt x="3839" y="62"/>
                    <a:pt x="3881" y="65"/>
                    <a:pt x="3869" y="67"/>
                  </a:cubicBezTo>
                  <a:cubicBezTo>
                    <a:pt x="3920" y="69"/>
                    <a:pt x="3995" y="59"/>
                    <a:pt x="4064" y="62"/>
                  </a:cubicBezTo>
                  <a:cubicBezTo>
                    <a:pt x="4067" y="62"/>
                    <a:pt x="4074" y="61"/>
                    <a:pt x="4089" y="60"/>
                  </a:cubicBezTo>
                  <a:cubicBezTo>
                    <a:pt x="4153" y="62"/>
                    <a:pt x="4210" y="67"/>
                    <a:pt x="4286" y="61"/>
                  </a:cubicBezTo>
                  <a:lnTo>
                    <a:pt x="4329" y="68"/>
                  </a:lnTo>
                  <a:cubicBezTo>
                    <a:pt x="4389" y="67"/>
                    <a:pt x="4271" y="59"/>
                    <a:pt x="4370" y="57"/>
                  </a:cubicBezTo>
                  <a:cubicBezTo>
                    <a:pt x="4440" y="55"/>
                    <a:pt x="4396" y="63"/>
                    <a:pt x="4421" y="65"/>
                  </a:cubicBezTo>
                  <a:cubicBezTo>
                    <a:pt x="4456" y="62"/>
                    <a:pt x="4517" y="54"/>
                    <a:pt x="4581" y="60"/>
                  </a:cubicBezTo>
                  <a:cubicBezTo>
                    <a:pt x="4560" y="62"/>
                    <a:pt x="4543" y="60"/>
                    <a:pt x="4523" y="61"/>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208" name="Freeform 63"/>
            <p:cNvSpPr>
              <a:spLocks/>
            </p:cNvSpPr>
            <p:nvPr/>
          </p:nvSpPr>
          <p:spPr bwMode="invGray">
            <a:xfrm>
              <a:off x="7508875" y="1560020"/>
              <a:ext cx="11112" cy="3693"/>
            </a:xfrm>
            <a:custGeom>
              <a:avLst/>
              <a:gdLst>
                <a:gd name="T0" fmla="*/ 12 w 12"/>
                <a:gd name="T1" fmla="*/ 3 h 3"/>
                <a:gd name="T2" fmla="*/ 12 w 12"/>
                <a:gd name="T3" fmla="*/ 3 h 3"/>
                <a:gd name="T4" fmla="*/ 6 w 12"/>
                <a:gd name="T5" fmla="*/ 0 h 3"/>
                <a:gd name="T6" fmla="*/ 12 w 12"/>
                <a:gd name="T7" fmla="*/ 3 h 3"/>
              </a:gdLst>
              <a:ahLst/>
              <a:cxnLst>
                <a:cxn ang="0">
                  <a:pos x="T0" y="T1"/>
                </a:cxn>
                <a:cxn ang="0">
                  <a:pos x="T2" y="T3"/>
                </a:cxn>
                <a:cxn ang="0">
                  <a:pos x="T4" y="T5"/>
                </a:cxn>
                <a:cxn ang="0">
                  <a:pos x="T6" y="T7"/>
                </a:cxn>
              </a:cxnLst>
              <a:rect l="0" t="0" r="r" b="b"/>
              <a:pathLst>
                <a:path w="12" h="3">
                  <a:moveTo>
                    <a:pt x="12" y="3"/>
                  </a:moveTo>
                  <a:lnTo>
                    <a:pt x="12" y="3"/>
                  </a:lnTo>
                  <a:cubicBezTo>
                    <a:pt x="8" y="2"/>
                    <a:pt x="7" y="1"/>
                    <a:pt x="6" y="0"/>
                  </a:cubicBezTo>
                  <a:cubicBezTo>
                    <a:pt x="1" y="1"/>
                    <a:pt x="0" y="2"/>
                    <a:pt x="12" y="3"/>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209" name="Freeform 64"/>
            <p:cNvSpPr>
              <a:spLocks/>
            </p:cNvSpPr>
            <p:nvPr/>
          </p:nvSpPr>
          <p:spPr bwMode="invGray">
            <a:xfrm>
              <a:off x="5434013" y="1567405"/>
              <a:ext cx="4762" cy="1231"/>
            </a:xfrm>
            <a:custGeom>
              <a:avLst/>
              <a:gdLst>
                <a:gd name="T0" fmla="*/ 5 w 5"/>
                <a:gd name="T1" fmla="*/ 1 h 1"/>
                <a:gd name="T2" fmla="*/ 5 w 5"/>
                <a:gd name="T3" fmla="*/ 1 h 1"/>
                <a:gd name="T4" fmla="*/ 3 w 5"/>
                <a:gd name="T5" fmla="*/ 0 h 1"/>
                <a:gd name="T6" fmla="*/ 0 w 5"/>
                <a:gd name="T7" fmla="*/ 1 h 1"/>
                <a:gd name="T8" fmla="*/ 5 w 5"/>
                <a:gd name="T9" fmla="*/ 1 h 1"/>
              </a:gdLst>
              <a:ahLst/>
              <a:cxnLst>
                <a:cxn ang="0">
                  <a:pos x="T0" y="T1"/>
                </a:cxn>
                <a:cxn ang="0">
                  <a:pos x="T2" y="T3"/>
                </a:cxn>
                <a:cxn ang="0">
                  <a:pos x="T4" y="T5"/>
                </a:cxn>
                <a:cxn ang="0">
                  <a:pos x="T6" y="T7"/>
                </a:cxn>
                <a:cxn ang="0">
                  <a:pos x="T8" y="T9"/>
                </a:cxn>
              </a:cxnLst>
              <a:rect l="0" t="0" r="r" b="b"/>
              <a:pathLst>
                <a:path w="5" h="1">
                  <a:moveTo>
                    <a:pt x="5" y="1"/>
                  </a:moveTo>
                  <a:lnTo>
                    <a:pt x="5" y="1"/>
                  </a:lnTo>
                  <a:lnTo>
                    <a:pt x="3" y="0"/>
                  </a:lnTo>
                  <a:cubicBezTo>
                    <a:pt x="1" y="1"/>
                    <a:pt x="1" y="1"/>
                    <a:pt x="0" y="1"/>
                  </a:cubicBezTo>
                  <a:lnTo>
                    <a:pt x="5" y="1"/>
                  </a:ln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210" name="Freeform 65"/>
            <p:cNvSpPr>
              <a:spLocks/>
            </p:cNvSpPr>
            <p:nvPr/>
          </p:nvSpPr>
          <p:spPr bwMode="invGray">
            <a:xfrm>
              <a:off x="9672638" y="1567405"/>
              <a:ext cx="25400" cy="2462"/>
            </a:xfrm>
            <a:custGeom>
              <a:avLst/>
              <a:gdLst>
                <a:gd name="T0" fmla="*/ 27 w 27"/>
                <a:gd name="T1" fmla="*/ 3 h 3"/>
                <a:gd name="T2" fmla="*/ 27 w 27"/>
                <a:gd name="T3" fmla="*/ 3 h 3"/>
                <a:gd name="T4" fmla="*/ 1 w 27"/>
                <a:gd name="T5" fmla="*/ 0 h 3"/>
                <a:gd name="T6" fmla="*/ 27 w 27"/>
                <a:gd name="T7" fmla="*/ 3 h 3"/>
              </a:gdLst>
              <a:ahLst/>
              <a:cxnLst>
                <a:cxn ang="0">
                  <a:pos x="T0" y="T1"/>
                </a:cxn>
                <a:cxn ang="0">
                  <a:pos x="T2" y="T3"/>
                </a:cxn>
                <a:cxn ang="0">
                  <a:pos x="T4" y="T5"/>
                </a:cxn>
                <a:cxn ang="0">
                  <a:pos x="T6" y="T7"/>
                </a:cxn>
              </a:cxnLst>
              <a:rect l="0" t="0" r="r" b="b"/>
              <a:pathLst>
                <a:path w="27" h="3">
                  <a:moveTo>
                    <a:pt x="27" y="3"/>
                  </a:moveTo>
                  <a:lnTo>
                    <a:pt x="27" y="3"/>
                  </a:lnTo>
                  <a:cubicBezTo>
                    <a:pt x="13" y="2"/>
                    <a:pt x="6" y="1"/>
                    <a:pt x="1" y="0"/>
                  </a:cubicBezTo>
                  <a:cubicBezTo>
                    <a:pt x="0" y="1"/>
                    <a:pt x="6" y="2"/>
                    <a:pt x="27" y="3"/>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211" name="Freeform 66"/>
            <p:cNvSpPr>
              <a:spLocks/>
            </p:cNvSpPr>
            <p:nvPr/>
          </p:nvSpPr>
          <p:spPr bwMode="invGray">
            <a:xfrm>
              <a:off x="10966450" y="1529246"/>
              <a:ext cx="39687" cy="2462"/>
            </a:xfrm>
            <a:custGeom>
              <a:avLst/>
              <a:gdLst>
                <a:gd name="T0" fmla="*/ 42 w 42"/>
                <a:gd name="T1" fmla="*/ 0 h 3"/>
                <a:gd name="T2" fmla="*/ 42 w 42"/>
                <a:gd name="T3" fmla="*/ 0 h 3"/>
                <a:gd name="T4" fmla="*/ 0 w 42"/>
                <a:gd name="T5" fmla="*/ 1 h 3"/>
                <a:gd name="T6" fmla="*/ 38 w 42"/>
                <a:gd name="T7" fmla="*/ 3 h 3"/>
                <a:gd name="T8" fmla="*/ 42 w 42"/>
                <a:gd name="T9" fmla="*/ 0 h 3"/>
              </a:gdLst>
              <a:ahLst/>
              <a:cxnLst>
                <a:cxn ang="0">
                  <a:pos x="T0" y="T1"/>
                </a:cxn>
                <a:cxn ang="0">
                  <a:pos x="T2" y="T3"/>
                </a:cxn>
                <a:cxn ang="0">
                  <a:pos x="T4" y="T5"/>
                </a:cxn>
                <a:cxn ang="0">
                  <a:pos x="T6" y="T7"/>
                </a:cxn>
                <a:cxn ang="0">
                  <a:pos x="T8" y="T9"/>
                </a:cxn>
              </a:cxnLst>
              <a:rect l="0" t="0" r="r" b="b"/>
              <a:pathLst>
                <a:path w="42" h="3">
                  <a:moveTo>
                    <a:pt x="42" y="0"/>
                  </a:moveTo>
                  <a:lnTo>
                    <a:pt x="42" y="0"/>
                  </a:lnTo>
                  <a:lnTo>
                    <a:pt x="0" y="1"/>
                  </a:lnTo>
                  <a:cubicBezTo>
                    <a:pt x="20" y="1"/>
                    <a:pt x="27" y="2"/>
                    <a:pt x="38" y="3"/>
                  </a:cubicBezTo>
                  <a:cubicBezTo>
                    <a:pt x="37" y="2"/>
                    <a:pt x="29" y="0"/>
                    <a:pt x="42" y="0"/>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212" name="Freeform 67"/>
            <p:cNvSpPr>
              <a:spLocks/>
            </p:cNvSpPr>
            <p:nvPr/>
          </p:nvSpPr>
          <p:spPr bwMode="invGray">
            <a:xfrm>
              <a:off x="11329988" y="1552634"/>
              <a:ext cx="44450" cy="2462"/>
            </a:xfrm>
            <a:custGeom>
              <a:avLst/>
              <a:gdLst>
                <a:gd name="T0" fmla="*/ 27 w 46"/>
                <a:gd name="T1" fmla="*/ 3 h 3"/>
                <a:gd name="T2" fmla="*/ 27 w 46"/>
                <a:gd name="T3" fmla="*/ 3 h 3"/>
                <a:gd name="T4" fmla="*/ 46 w 46"/>
                <a:gd name="T5" fmla="*/ 2 h 3"/>
                <a:gd name="T6" fmla="*/ 44 w 46"/>
                <a:gd name="T7" fmla="*/ 0 h 3"/>
                <a:gd name="T8" fmla="*/ 27 w 46"/>
                <a:gd name="T9" fmla="*/ 3 h 3"/>
              </a:gdLst>
              <a:ahLst/>
              <a:cxnLst>
                <a:cxn ang="0">
                  <a:pos x="T0" y="T1"/>
                </a:cxn>
                <a:cxn ang="0">
                  <a:pos x="T2" y="T3"/>
                </a:cxn>
                <a:cxn ang="0">
                  <a:pos x="T4" y="T5"/>
                </a:cxn>
                <a:cxn ang="0">
                  <a:pos x="T6" y="T7"/>
                </a:cxn>
                <a:cxn ang="0">
                  <a:pos x="T8" y="T9"/>
                </a:cxn>
              </a:cxnLst>
              <a:rect l="0" t="0" r="r" b="b"/>
              <a:pathLst>
                <a:path w="46" h="3">
                  <a:moveTo>
                    <a:pt x="27" y="3"/>
                  </a:moveTo>
                  <a:lnTo>
                    <a:pt x="27" y="3"/>
                  </a:lnTo>
                  <a:cubicBezTo>
                    <a:pt x="33" y="2"/>
                    <a:pt x="40" y="3"/>
                    <a:pt x="46" y="2"/>
                  </a:cubicBezTo>
                  <a:lnTo>
                    <a:pt x="44" y="0"/>
                  </a:lnTo>
                  <a:cubicBezTo>
                    <a:pt x="18" y="0"/>
                    <a:pt x="0" y="2"/>
                    <a:pt x="27" y="3"/>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213" name="Freeform 68"/>
            <p:cNvSpPr>
              <a:spLocks/>
            </p:cNvSpPr>
            <p:nvPr/>
          </p:nvSpPr>
          <p:spPr bwMode="invGray">
            <a:xfrm>
              <a:off x="11042650" y="1540325"/>
              <a:ext cx="60325" cy="6155"/>
            </a:xfrm>
            <a:custGeom>
              <a:avLst/>
              <a:gdLst>
                <a:gd name="T0" fmla="*/ 0 w 63"/>
                <a:gd name="T1" fmla="*/ 3 h 7"/>
                <a:gd name="T2" fmla="*/ 0 w 63"/>
                <a:gd name="T3" fmla="*/ 3 h 7"/>
                <a:gd name="T4" fmla="*/ 60 w 63"/>
                <a:gd name="T5" fmla="*/ 5 h 7"/>
                <a:gd name="T6" fmla="*/ 54 w 63"/>
                <a:gd name="T7" fmla="*/ 5 h 7"/>
                <a:gd name="T8" fmla="*/ 0 w 63"/>
                <a:gd name="T9" fmla="*/ 3 h 7"/>
              </a:gdLst>
              <a:ahLst/>
              <a:cxnLst>
                <a:cxn ang="0">
                  <a:pos x="T0" y="T1"/>
                </a:cxn>
                <a:cxn ang="0">
                  <a:pos x="T2" y="T3"/>
                </a:cxn>
                <a:cxn ang="0">
                  <a:pos x="T4" y="T5"/>
                </a:cxn>
                <a:cxn ang="0">
                  <a:pos x="T6" y="T7"/>
                </a:cxn>
                <a:cxn ang="0">
                  <a:pos x="T8" y="T9"/>
                </a:cxn>
              </a:cxnLst>
              <a:rect l="0" t="0" r="r" b="b"/>
              <a:pathLst>
                <a:path w="63" h="7">
                  <a:moveTo>
                    <a:pt x="0" y="3"/>
                  </a:moveTo>
                  <a:lnTo>
                    <a:pt x="0" y="3"/>
                  </a:lnTo>
                  <a:cubicBezTo>
                    <a:pt x="3" y="7"/>
                    <a:pt x="30" y="6"/>
                    <a:pt x="60" y="5"/>
                  </a:cubicBezTo>
                  <a:lnTo>
                    <a:pt x="54" y="5"/>
                  </a:lnTo>
                  <a:cubicBezTo>
                    <a:pt x="63" y="0"/>
                    <a:pt x="31" y="1"/>
                    <a:pt x="0" y="3"/>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214" name="Freeform 69"/>
            <p:cNvSpPr>
              <a:spLocks/>
            </p:cNvSpPr>
            <p:nvPr/>
          </p:nvSpPr>
          <p:spPr bwMode="invGray">
            <a:xfrm>
              <a:off x="11106150" y="1542787"/>
              <a:ext cx="28575" cy="1231"/>
            </a:xfrm>
            <a:custGeom>
              <a:avLst/>
              <a:gdLst>
                <a:gd name="T0" fmla="*/ 0 w 31"/>
                <a:gd name="T1" fmla="*/ 2 h 2"/>
                <a:gd name="T2" fmla="*/ 0 w 31"/>
                <a:gd name="T3" fmla="*/ 2 h 2"/>
                <a:gd name="T4" fmla="*/ 28 w 31"/>
                <a:gd name="T5" fmla="*/ 2 h 2"/>
                <a:gd name="T6" fmla="*/ 0 w 31"/>
                <a:gd name="T7" fmla="*/ 2 h 2"/>
              </a:gdLst>
              <a:ahLst/>
              <a:cxnLst>
                <a:cxn ang="0">
                  <a:pos x="T0" y="T1"/>
                </a:cxn>
                <a:cxn ang="0">
                  <a:pos x="T2" y="T3"/>
                </a:cxn>
                <a:cxn ang="0">
                  <a:pos x="T4" y="T5"/>
                </a:cxn>
                <a:cxn ang="0">
                  <a:pos x="T6" y="T7"/>
                </a:cxn>
              </a:cxnLst>
              <a:rect l="0" t="0" r="r" b="b"/>
              <a:pathLst>
                <a:path w="31" h="2">
                  <a:moveTo>
                    <a:pt x="0" y="2"/>
                  </a:moveTo>
                  <a:lnTo>
                    <a:pt x="0" y="2"/>
                  </a:lnTo>
                  <a:cubicBezTo>
                    <a:pt x="10" y="2"/>
                    <a:pt x="19" y="2"/>
                    <a:pt x="28" y="2"/>
                  </a:cubicBezTo>
                  <a:cubicBezTo>
                    <a:pt x="31" y="0"/>
                    <a:pt x="17" y="2"/>
                    <a:pt x="0" y="2"/>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215" name="Freeform 70"/>
            <p:cNvSpPr>
              <a:spLocks/>
            </p:cNvSpPr>
            <p:nvPr/>
          </p:nvSpPr>
          <p:spPr bwMode="invGray">
            <a:xfrm>
              <a:off x="10679113" y="1525554"/>
              <a:ext cx="103187" cy="9847"/>
            </a:xfrm>
            <a:custGeom>
              <a:avLst/>
              <a:gdLst>
                <a:gd name="T0" fmla="*/ 77 w 109"/>
                <a:gd name="T1" fmla="*/ 9 h 12"/>
                <a:gd name="T2" fmla="*/ 77 w 109"/>
                <a:gd name="T3" fmla="*/ 9 h 12"/>
                <a:gd name="T4" fmla="*/ 94 w 109"/>
                <a:gd name="T5" fmla="*/ 6 h 12"/>
                <a:gd name="T6" fmla="*/ 77 w 109"/>
                <a:gd name="T7" fmla="*/ 9 h 12"/>
              </a:gdLst>
              <a:ahLst/>
              <a:cxnLst>
                <a:cxn ang="0">
                  <a:pos x="T0" y="T1"/>
                </a:cxn>
                <a:cxn ang="0">
                  <a:pos x="T2" y="T3"/>
                </a:cxn>
                <a:cxn ang="0">
                  <a:pos x="T4" y="T5"/>
                </a:cxn>
                <a:cxn ang="0">
                  <a:pos x="T6" y="T7"/>
                </a:cxn>
              </a:cxnLst>
              <a:rect l="0" t="0" r="r" b="b"/>
              <a:pathLst>
                <a:path w="109" h="12">
                  <a:moveTo>
                    <a:pt x="77" y="9"/>
                  </a:moveTo>
                  <a:lnTo>
                    <a:pt x="77" y="9"/>
                  </a:lnTo>
                  <a:cubicBezTo>
                    <a:pt x="91" y="10"/>
                    <a:pt x="86" y="4"/>
                    <a:pt x="94" y="6"/>
                  </a:cubicBezTo>
                  <a:cubicBezTo>
                    <a:pt x="109" y="0"/>
                    <a:pt x="0" y="12"/>
                    <a:pt x="77" y="9"/>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216" name="Freeform 71"/>
            <p:cNvSpPr>
              <a:spLocks/>
            </p:cNvSpPr>
            <p:nvPr/>
          </p:nvSpPr>
          <p:spPr bwMode="invGray">
            <a:xfrm>
              <a:off x="11039475" y="1550172"/>
              <a:ext cx="26987" cy="4924"/>
            </a:xfrm>
            <a:custGeom>
              <a:avLst/>
              <a:gdLst>
                <a:gd name="T0" fmla="*/ 27 w 27"/>
                <a:gd name="T1" fmla="*/ 5 h 5"/>
                <a:gd name="T2" fmla="*/ 27 w 27"/>
                <a:gd name="T3" fmla="*/ 5 h 5"/>
                <a:gd name="T4" fmla="*/ 16 w 27"/>
                <a:gd name="T5" fmla="*/ 0 h 5"/>
                <a:gd name="T6" fmla="*/ 0 w 27"/>
                <a:gd name="T7" fmla="*/ 4 h 5"/>
                <a:gd name="T8" fmla="*/ 27 w 27"/>
                <a:gd name="T9" fmla="*/ 5 h 5"/>
              </a:gdLst>
              <a:ahLst/>
              <a:cxnLst>
                <a:cxn ang="0">
                  <a:pos x="T0" y="T1"/>
                </a:cxn>
                <a:cxn ang="0">
                  <a:pos x="T2" y="T3"/>
                </a:cxn>
                <a:cxn ang="0">
                  <a:pos x="T4" y="T5"/>
                </a:cxn>
                <a:cxn ang="0">
                  <a:pos x="T6" y="T7"/>
                </a:cxn>
                <a:cxn ang="0">
                  <a:pos x="T8" y="T9"/>
                </a:cxn>
              </a:cxnLst>
              <a:rect l="0" t="0" r="r" b="b"/>
              <a:pathLst>
                <a:path w="27" h="5">
                  <a:moveTo>
                    <a:pt x="27" y="5"/>
                  </a:moveTo>
                  <a:lnTo>
                    <a:pt x="27" y="5"/>
                  </a:lnTo>
                  <a:lnTo>
                    <a:pt x="16" y="0"/>
                  </a:lnTo>
                  <a:lnTo>
                    <a:pt x="0" y="4"/>
                  </a:lnTo>
                  <a:lnTo>
                    <a:pt x="27" y="5"/>
                  </a:ln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217" name="Freeform 72"/>
            <p:cNvSpPr>
              <a:spLocks/>
            </p:cNvSpPr>
            <p:nvPr/>
          </p:nvSpPr>
          <p:spPr bwMode="invGray">
            <a:xfrm>
              <a:off x="10841038" y="1548941"/>
              <a:ext cx="58737" cy="2462"/>
            </a:xfrm>
            <a:custGeom>
              <a:avLst/>
              <a:gdLst>
                <a:gd name="T0" fmla="*/ 1 w 61"/>
                <a:gd name="T1" fmla="*/ 2 h 3"/>
                <a:gd name="T2" fmla="*/ 1 w 61"/>
                <a:gd name="T3" fmla="*/ 2 h 3"/>
                <a:gd name="T4" fmla="*/ 49 w 61"/>
                <a:gd name="T5" fmla="*/ 3 h 3"/>
                <a:gd name="T6" fmla="*/ 61 w 61"/>
                <a:gd name="T7" fmla="*/ 2 h 3"/>
                <a:gd name="T8" fmla="*/ 1 w 61"/>
                <a:gd name="T9" fmla="*/ 2 h 3"/>
              </a:gdLst>
              <a:ahLst/>
              <a:cxnLst>
                <a:cxn ang="0">
                  <a:pos x="T0" y="T1"/>
                </a:cxn>
                <a:cxn ang="0">
                  <a:pos x="T2" y="T3"/>
                </a:cxn>
                <a:cxn ang="0">
                  <a:pos x="T4" y="T5"/>
                </a:cxn>
                <a:cxn ang="0">
                  <a:pos x="T6" y="T7"/>
                </a:cxn>
                <a:cxn ang="0">
                  <a:pos x="T8" y="T9"/>
                </a:cxn>
              </a:cxnLst>
              <a:rect l="0" t="0" r="r" b="b"/>
              <a:pathLst>
                <a:path w="61" h="3">
                  <a:moveTo>
                    <a:pt x="1" y="2"/>
                  </a:moveTo>
                  <a:lnTo>
                    <a:pt x="1" y="2"/>
                  </a:lnTo>
                  <a:lnTo>
                    <a:pt x="49" y="3"/>
                  </a:lnTo>
                  <a:cubicBezTo>
                    <a:pt x="48" y="2"/>
                    <a:pt x="54" y="2"/>
                    <a:pt x="61" y="2"/>
                  </a:cubicBezTo>
                  <a:cubicBezTo>
                    <a:pt x="32" y="1"/>
                    <a:pt x="0" y="0"/>
                    <a:pt x="1" y="2"/>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218" name="Freeform 73"/>
            <p:cNvSpPr>
              <a:spLocks/>
            </p:cNvSpPr>
            <p:nvPr/>
          </p:nvSpPr>
          <p:spPr bwMode="invGray">
            <a:xfrm>
              <a:off x="10899775" y="1550172"/>
              <a:ext cx="36512" cy="1231"/>
            </a:xfrm>
            <a:custGeom>
              <a:avLst/>
              <a:gdLst>
                <a:gd name="T0" fmla="*/ 0 w 38"/>
                <a:gd name="T1" fmla="*/ 1 h 1"/>
                <a:gd name="T2" fmla="*/ 0 w 38"/>
                <a:gd name="T3" fmla="*/ 1 h 1"/>
                <a:gd name="T4" fmla="*/ 38 w 38"/>
                <a:gd name="T5" fmla="*/ 0 h 1"/>
                <a:gd name="T6" fmla="*/ 0 w 38"/>
                <a:gd name="T7" fmla="*/ 1 h 1"/>
              </a:gdLst>
              <a:ahLst/>
              <a:cxnLst>
                <a:cxn ang="0">
                  <a:pos x="T0" y="T1"/>
                </a:cxn>
                <a:cxn ang="0">
                  <a:pos x="T2" y="T3"/>
                </a:cxn>
                <a:cxn ang="0">
                  <a:pos x="T4" y="T5"/>
                </a:cxn>
                <a:cxn ang="0">
                  <a:pos x="T6" y="T7"/>
                </a:cxn>
              </a:cxnLst>
              <a:rect l="0" t="0" r="r" b="b"/>
              <a:pathLst>
                <a:path w="38" h="1">
                  <a:moveTo>
                    <a:pt x="0" y="1"/>
                  </a:moveTo>
                  <a:lnTo>
                    <a:pt x="0" y="1"/>
                  </a:lnTo>
                  <a:cubicBezTo>
                    <a:pt x="15" y="1"/>
                    <a:pt x="30" y="1"/>
                    <a:pt x="38" y="0"/>
                  </a:cubicBezTo>
                  <a:cubicBezTo>
                    <a:pt x="30" y="0"/>
                    <a:pt x="12" y="0"/>
                    <a:pt x="0" y="1"/>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219" name="Freeform 74"/>
            <p:cNvSpPr>
              <a:spLocks/>
            </p:cNvSpPr>
            <p:nvPr/>
          </p:nvSpPr>
          <p:spPr bwMode="invGray">
            <a:xfrm>
              <a:off x="10958513" y="1555096"/>
              <a:ext cx="46037" cy="0"/>
            </a:xfrm>
            <a:custGeom>
              <a:avLst/>
              <a:gdLst>
                <a:gd name="T0" fmla="*/ 47 w 47"/>
                <a:gd name="T1" fmla="*/ 1 h 1"/>
                <a:gd name="T2" fmla="*/ 47 w 47"/>
                <a:gd name="T3" fmla="*/ 1 h 1"/>
                <a:gd name="T4" fmla="*/ 33 w 47"/>
                <a:gd name="T5" fmla="*/ 0 h 1"/>
                <a:gd name="T6" fmla="*/ 0 w 47"/>
                <a:gd name="T7" fmla="*/ 0 h 1"/>
                <a:gd name="T8" fmla="*/ 47 w 47"/>
                <a:gd name="T9" fmla="*/ 1 h 1"/>
              </a:gdLst>
              <a:ahLst/>
              <a:cxnLst>
                <a:cxn ang="0">
                  <a:pos x="T0" y="T1"/>
                </a:cxn>
                <a:cxn ang="0">
                  <a:pos x="T2" y="T3"/>
                </a:cxn>
                <a:cxn ang="0">
                  <a:pos x="T4" y="T5"/>
                </a:cxn>
                <a:cxn ang="0">
                  <a:pos x="T6" y="T7"/>
                </a:cxn>
                <a:cxn ang="0">
                  <a:pos x="T8" y="T9"/>
                </a:cxn>
              </a:cxnLst>
              <a:rect l="0" t="0" r="r" b="b"/>
              <a:pathLst>
                <a:path w="47" h="1">
                  <a:moveTo>
                    <a:pt x="47" y="1"/>
                  </a:moveTo>
                  <a:lnTo>
                    <a:pt x="47" y="1"/>
                  </a:lnTo>
                  <a:lnTo>
                    <a:pt x="33" y="0"/>
                  </a:lnTo>
                  <a:lnTo>
                    <a:pt x="0" y="0"/>
                  </a:lnTo>
                  <a:lnTo>
                    <a:pt x="47" y="1"/>
                  </a:ln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220" name="Freeform 75"/>
            <p:cNvSpPr>
              <a:spLocks/>
            </p:cNvSpPr>
            <p:nvPr/>
          </p:nvSpPr>
          <p:spPr bwMode="invGray">
            <a:xfrm>
              <a:off x="10304463" y="1548941"/>
              <a:ext cx="61912" cy="3693"/>
            </a:xfrm>
            <a:custGeom>
              <a:avLst/>
              <a:gdLst>
                <a:gd name="T0" fmla="*/ 57 w 65"/>
                <a:gd name="T1" fmla="*/ 0 h 4"/>
                <a:gd name="T2" fmla="*/ 57 w 65"/>
                <a:gd name="T3" fmla="*/ 0 h 4"/>
                <a:gd name="T4" fmla="*/ 5 w 65"/>
                <a:gd name="T5" fmla="*/ 1 h 4"/>
                <a:gd name="T6" fmla="*/ 33 w 65"/>
                <a:gd name="T7" fmla="*/ 4 h 4"/>
                <a:gd name="T8" fmla="*/ 57 w 65"/>
                <a:gd name="T9" fmla="*/ 0 h 4"/>
              </a:gdLst>
              <a:ahLst/>
              <a:cxnLst>
                <a:cxn ang="0">
                  <a:pos x="T0" y="T1"/>
                </a:cxn>
                <a:cxn ang="0">
                  <a:pos x="T2" y="T3"/>
                </a:cxn>
                <a:cxn ang="0">
                  <a:pos x="T4" y="T5"/>
                </a:cxn>
                <a:cxn ang="0">
                  <a:pos x="T6" y="T7"/>
                </a:cxn>
                <a:cxn ang="0">
                  <a:pos x="T8" y="T9"/>
                </a:cxn>
              </a:cxnLst>
              <a:rect l="0" t="0" r="r" b="b"/>
              <a:pathLst>
                <a:path w="65" h="4">
                  <a:moveTo>
                    <a:pt x="57" y="0"/>
                  </a:moveTo>
                  <a:lnTo>
                    <a:pt x="57" y="0"/>
                  </a:lnTo>
                  <a:lnTo>
                    <a:pt x="5" y="1"/>
                  </a:lnTo>
                  <a:cubicBezTo>
                    <a:pt x="0" y="3"/>
                    <a:pt x="14" y="4"/>
                    <a:pt x="33" y="4"/>
                  </a:cubicBezTo>
                  <a:cubicBezTo>
                    <a:pt x="45" y="2"/>
                    <a:pt x="65" y="2"/>
                    <a:pt x="57" y="0"/>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221" name="Freeform 76"/>
            <p:cNvSpPr>
              <a:spLocks/>
            </p:cNvSpPr>
            <p:nvPr/>
          </p:nvSpPr>
          <p:spPr bwMode="invGray">
            <a:xfrm>
              <a:off x="10483850" y="1557558"/>
              <a:ext cx="23812" cy="6155"/>
            </a:xfrm>
            <a:custGeom>
              <a:avLst/>
              <a:gdLst>
                <a:gd name="T0" fmla="*/ 25 w 25"/>
                <a:gd name="T1" fmla="*/ 4 h 7"/>
                <a:gd name="T2" fmla="*/ 25 w 25"/>
                <a:gd name="T3" fmla="*/ 4 h 7"/>
                <a:gd name="T4" fmla="*/ 2 w 25"/>
                <a:gd name="T5" fmla="*/ 0 h 7"/>
                <a:gd name="T6" fmla="*/ 0 w 25"/>
                <a:gd name="T7" fmla="*/ 7 h 7"/>
                <a:gd name="T8" fmla="*/ 25 w 25"/>
                <a:gd name="T9" fmla="*/ 4 h 7"/>
              </a:gdLst>
              <a:ahLst/>
              <a:cxnLst>
                <a:cxn ang="0">
                  <a:pos x="T0" y="T1"/>
                </a:cxn>
                <a:cxn ang="0">
                  <a:pos x="T2" y="T3"/>
                </a:cxn>
                <a:cxn ang="0">
                  <a:pos x="T4" y="T5"/>
                </a:cxn>
                <a:cxn ang="0">
                  <a:pos x="T6" y="T7"/>
                </a:cxn>
                <a:cxn ang="0">
                  <a:pos x="T8" y="T9"/>
                </a:cxn>
              </a:cxnLst>
              <a:rect l="0" t="0" r="r" b="b"/>
              <a:pathLst>
                <a:path w="25" h="7">
                  <a:moveTo>
                    <a:pt x="25" y="4"/>
                  </a:moveTo>
                  <a:lnTo>
                    <a:pt x="25" y="4"/>
                  </a:lnTo>
                  <a:cubicBezTo>
                    <a:pt x="11" y="3"/>
                    <a:pt x="10" y="2"/>
                    <a:pt x="2" y="0"/>
                  </a:cubicBezTo>
                  <a:lnTo>
                    <a:pt x="0" y="7"/>
                  </a:lnTo>
                  <a:lnTo>
                    <a:pt x="25" y="4"/>
                  </a:ln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222" name="Freeform 77"/>
            <p:cNvSpPr>
              <a:spLocks/>
            </p:cNvSpPr>
            <p:nvPr/>
          </p:nvSpPr>
          <p:spPr bwMode="invGray">
            <a:xfrm>
              <a:off x="10291763" y="1563712"/>
              <a:ext cx="117475" cy="2462"/>
            </a:xfrm>
            <a:custGeom>
              <a:avLst/>
              <a:gdLst>
                <a:gd name="T0" fmla="*/ 75 w 123"/>
                <a:gd name="T1" fmla="*/ 0 h 4"/>
                <a:gd name="T2" fmla="*/ 75 w 123"/>
                <a:gd name="T3" fmla="*/ 0 h 4"/>
                <a:gd name="T4" fmla="*/ 66 w 123"/>
                <a:gd name="T5" fmla="*/ 4 h 4"/>
                <a:gd name="T6" fmla="*/ 75 w 123"/>
                <a:gd name="T7" fmla="*/ 0 h 4"/>
              </a:gdLst>
              <a:ahLst/>
              <a:cxnLst>
                <a:cxn ang="0">
                  <a:pos x="T0" y="T1"/>
                </a:cxn>
                <a:cxn ang="0">
                  <a:pos x="T2" y="T3"/>
                </a:cxn>
                <a:cxn ang="0">
                  <a:pos x="T4" y="T5"/>
                </a:cxn>
                <a:cxn ang="0">
                  <a:pos x="T6" y="T7"/>
                </a:cxn>
              </a:cxnLst>
              <a:rect l="0" t="0" r="r" b="b"/>
              <a:pathLst>
                <a:path w="123" h="4">
                  <a:moveTo>
                    <a:pt x="75" y="0"/>
                  </a:moveTo>
                  <a:lnTo>
                    <a:pt x="75" y="0"/>
                  </a:lnTo>
                  <a:cubicBezTo>
                    <a:pt x="70" y="1"/>
                    <a:pt x="0" y="4"/>
                    <a:pt x="66" y="4"/>
                  </a:cubicBezTo>
                  <a:cubicBezTo>
                    <a:pt x="71" y="2"/>
                    <a:pt x="123" y="1"/>
                    <a:pt x="75" y="0"/>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223" name="Freeform 78"/>
            <p:cNvSpPr>
              <a:spLocks/>
            </p:cNvSpPr>
            <p:nvPr/>
          </p:nvSpPr>
          <p:spPr bwMode="invGray">
            <a:xfrm>
              <a:off x="9621838" y="1546479"/>
              <a:ext cx="11112" cy="8617"/>
            </a:xfrm>
            <a:custGeom>
              <a:avLst/>
              <a:gdLst>
                <a:gd name="T0" fmla="*/ 0 w 13"/>
                <a:gd name="T1" fmla="*/ 10 h 10"/>
                <a:gd name="T2" fmla="*/ 0 w 13"/>
                <a:gd name="T3" fmla="*/ 10 h 10"/>
                <a:gd name="T4" fmla="*/ 13 w 13"/>
                <a:gd name="T5" fmla="*/ 10 h 10"/>
                <a:gd name="T6" fmla="*/ 12 w 13"/>
                <a:gd name="T7" fmla="*/ 0 h 10"/>
                <a:gd name="T8" fmla="*/ 0 w 13"/>
                <a:gd name="T9" fmla="*/ 10 h 10"/>
              </a:gdLst>
              <a:ahLst/>
              <a:cxnLst>
                <a:cxn ang="0">
                  <a:pos x="T0" y="T1"/>
                </a:cxn>
                <a:cxn ang="0">
                  <a:pos x="T2" y="T3"/>
                </a:cxn>
                <a:cxn ang="0">
                  <a:pos x="T4" y="T5"/>
                </a:cxn>
                <a:cxn ang="0">
                  <a:pos x="T6" y="T7"/>
                </a:cxn>
                <a:cxn ang="0">
                  <a:pos x="T8" y="T9"/>
                </a:cxn>
              </a:cxnLst>
              <a:rect l="0" t="0" r="r" b="b"/>
              <a:pathLst>
                <a:path w="13" h="10">
                  <a:moveTo>
                    <a:pt x="0" y="10"/>
                  </a:moveTo>
                  <a:lnTo>
                    <a:pt x="0" y="10"/>
                  </a:lnTo>
                  <a:lnTo>
                    <a:pt x="13" y="10"/>
                  </a:lnTo>
                  <a:lnTo>
                    <a:pt x="12" y="0"/>
                  </a:lnTo>
                  <a:lnTo>
                    <a:pt x="0" y="10"/>
                  </a:ln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224" name="Freeform 79"/>
            <p:cNvSpPr>
              <a:spLocks/>
            </p:cNvSpPr>
            <p:nvPr/>
          </p:nvSpPr>
          <p:spPr bwMode="invGray">
            <a:xfrm>
              <a:off x="8951913" y="1568636"/>
              <a:ext cx="96837" cy="8617"/>
            </a:xfrm>
            <a:custGeom>
              <a:avLst/>
              <a:gdLst>
                <a:gd name="T0" fmla="*/ 16 w 101"/>
                <a:gd name="T1" fmla="*/ 8 h 10"/>
                <a:gd name="T2" fmla="*/ 16 w 101"/>
                <a:gd name="T3" fmla="*/ 8 h 10"/>
                <a:gd name="T4" fmla="*/ 86 w 101"/>
                <a:gd name="T5" fmla="*/ 4 h 10"/>
                <a:gd name="T6" fmla="*/ 56 w 101"/>
                <a:gd name="T7" fmla="*/ 0 h 10"/>
                <a:gd name="T8" fmla="*/ 16 w 101"/>
                <a:gd name="T9" fmla="*/ 8 h 10"/>
              </a:gdLst>
              <a:ahLst/>
              <a:cxnLst>
                <a:cxn ang="0">
                  <a:pos x="T0" y="T1"/>
                </a:cxn>
                <a:cxn ang="0">
                  <a:pos x="T2" y="T3"/>
                </a:cxn>
                <a:cxn ang="0">
                  <a:pos x="T4" y="T5"/>
                </a:cxn>
                <a:cxn ang="0">
                  <a:pos x="T6" y="T7"/>
                </a:cxn>
                <a:cxn ang="0">
                  <a:pos x="T8" y="T9"/>
                </a:cxn>
              </a:cxnLst>
              <a:rect l="0" t="0" r="r" b="b"/>
              <a:pathLst>
                <a:path w="101" h="10">
                  <a:moveTo>
                    <a:pt x="16" y="8"/>
                  </a:moveTo>
                  <a:lnTo>
                    <a:pt x="16" y="8"/>
                  </a:lnTo>
                  <a:cubicBezTo>
                    <a:pt x="78" y="10"/>
                    <a:pt x="31" y="1"/>
                    <a:pt x="86" y="4"/>
                  </a:cubicBezTo>
                  <a:cubicBezTo>
                    <a:pt x="101" y="2"/>
                    <a:pt x="41" y="2"/>
                    <a:pt x="56" y="0"/>
                  </a:cubicBezTo>
                  <a:cubicBezTo>
                    <a:pt x="19" y="2"/>
                    <a:pt x="0" y="1"/>
                    <a:pt x="16" y="8"/>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225" name="Freeform 80"/>
            <p:cNvSpPr>
              <a:spLocks/>
            </p:cNvSpPr>
            <p:nvPr/>
          </p:nvSpPr>
          <p:spPr bwMode="invGray">
            <a:xfrm>
              <a:off x="9005888" y="1566174"/>
              <a:ext cx="17462" cy="2462"/>
            </a:xfrm>
            <a:custGeom>
              <a:avLst/>
              <a:gdLst>
                <a:gd name="T0" fmla="*/ 0 w 19"/>
                <a:gd name="T1" fmla="*/ 2 h 2"/>
                <a:gd name="T2" fmla="*/ 0 w 19"/>
                <a:gd name="T3" fmla="*/ 2 h 2"/>
                <a:gd name="T4" fmla="*/ 19 w 19"/>
                <a:gd name="T5" fmla="*/ 0 h 2"/>
                <a:gd name="T6" fmla="*/ 0 w 19"/>
                <a:gd name="T7" fmla="*/ 2 h 2"/>
              </a:gdLst>
              <a:ahLst/>
              <a:cxnLst>
                <a:cxn ang="0">
                  <a:pos x="T0" y="T1"/>
                </a:cxn>
                <a:cxn ang="0">
                  <a:pos x="T2" y="T3"/>
                </a:cxn>
                <a:cxn ang="0">
                  <a:pos x="T4" y="T5"/>
                </a:cxn>
                <a:cxn ang="0">
                  <a:pos x="T6" y="T7"/>
                </a:cxn>
              </a:cxnLst>
              <a:rect l="0" t="0" r="r" b="b"/>
              <a:pathLst>
                <a:path w="19" h="2">
                  <a:moveTo>
                    <a:pt x="0" y="2"/>
                  </a:moveTo>
                  <a:lnTo>
                    <a:pt x="0" y="2"/>
                  </a:lnTo>
                  <a:lnTo>
                    <a:pt x="19" y="0"/>
                  </a:lnTo>
                  <a:cubicBezTo>
                    <a:pt x="8" y="1"/>
                    <a:pt x="3" y="1"/>
                    <a:pt x="0" y="2"/>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226" name="Freeform 81"/>
            <p:cNvSpPr>
              <a:spLocks/>
            </p:cNvSpPr>
            <p:nvPr/>
          </p:nvSpPr>
          <p:spPr bwMode="invGray">
            <a:xfrm>
              <a:off x="1587500" y="1516937"/>
              <a:ext cx="38100" cy="3693"/>
            </a:xfrm>
            <a:custGeom>
              <a:avLst/>
              <a:gdLst>
                <a:gd name="T0" fmla="*/ 39 w 39"/>
                <a:gd name="T1" fmla="*/ 2 h 4"/>
                <a:gd name="T2" fmla="*/ 39 w 39"/>
                <a:gd name="T3" fmla="*/ 2 h 4"/>
                <a:gd name="T4" fmla="*/ 0 w 39"/>
                <a:gd name="T5" fmla="*/ 0 h 4"/>
                <a:gd name="T6" fmla="*/ 25 w 39"/>
                <a:gd name="T7" fmla="*/ 4 h 4"/>
                <a:gd name="T8" fmla="*/ 39 w 39"/>
                <a:gd name="T9" fmla="*/ 2 h 4"/>
              </a:gdLst>
              <a:ahLst/>
              <a:cxnLst>
                <a:cxn ang="0">
                  <a:pos x="T0" y="T1"/>
                </a:cxn>
                <a:cxn ang="0">
                  <a:pos x="T2" y="T3"/>
                </a:cxn>
                <a:cxn ang="0">
                  <a:pos x="T4" y="T5"/>
                </a:cxn>
                <a:cxn ang="0">
                  <a:pos x="T6" y="T7"/>
                </a:cxn>
                <a:cxn ang="0">
                  <a:pos x="T8" y="T9"/>
                </a:cxn>
              </a:cxnLst>
              <a:rect l="0" t="0" r="r" b="b"/>
              <a:pathLst>
                <a:path w="39" h="4">
                  <a:moveTo>
                    <a:pt x="39" y="2"/>
                  </a:moveTo>
                  <a:lnTo>
                    <a:pt x="39" y="2"/>
                  </a:lnTo>
                  <a:lnTo>
                    <a:pt x="0" y="0"/>
                  </a:lnTo>
                  <a:lnTo>
                    <a:pt x="25" y="4"/>
                  </a:lnTo>
                  <a:lnTo>
                    <a:pt x="39" y="2"/>
                  </a:ln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227" name="Freeform 82"/>
            <p:cNvSpPr>
              <a:spLocks/>
            </p:cNvSpPr>
            <p:nvPr/>
          </p:nvSpPr>
          <p:spPr bwMode="invGray">
            <a:xfrm>
              <a:off x="1522413" y="1519399"/>
              <a:ext cx="30162" cy="4924"/>
            </a:xfrm>
            <a:custGeom>
              <a:avLst/>
              <a:gdLst>
                <a:gd name="T0" fmla="*/ 32 w 32"/>
                <a:gd name="T1" fmla="*/ 6 h 6"/>
                <a:gd name="T2" fmla="*/ 32 w 32"/>
                <a:gd name="T3" fmla="*/ 6 h 6"/>
                <a:gd name="T4" fmla="*/ 23 w 32"/>
                <a:gd name="T5" fmla="*/ 0 h 6"/>
                <a:gd name="T6" fmla="*/ 0 w 32"/>
                <a:gd name="T7" fmla="*/ 5 h 6"/>
                <a:gd name="T8" fmla="*/ 32 w 32"/>
                <a:gd name="T9" fmla="*/ 6 h 6"/>
              </a:gdLst>
              <a:ahLst/>
              <a:cxnLst>
                <a:cxn ang="0">
                  <a:pos x="T0" y="T1"/>
                </a:cxn>
                <a:cxn ang="0">
                  <a:pos x="T2" y="T3"/>
                </a:cxn>
                <a:cxn ang="0">
                  <a:pos x="T4" y="T5"/>
                </a:cxn>
                <a:cxn ang="0">
                  <a:pos x="T6" y="T7"/>
                </a:cxn>
                <a:cxn ang="0">
                  <a:pos x="T8" y="T9"/>
                </a:cxn>
              </a:cxnLst>
              <a:rect l="0" t="0" r="r" b="b"/>
              <a:pathLst>
                <a:path w="32" h="6">
                  <a:moveTo>
                    <a:pt x="32" y="6"/>
                  </a:moveTo>
                  <a:lnTo>
                    <a:pt x="32" y="6"/>
                  </a:lnTo>
                  <a:lnTo>
                    <a:pt x="23" y="0"/>
                  </a:lnTo>
                  <a:lnTo>
                    <a:pt x="0" y="5"/>
                  </a:lnTo>
                  <a:cubicBezTo>
                    <a:pt x="8" y="5"/>
                    <a:pt x="26" y="5"/>
                    <a:pt x="32" y="6"/>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228" name="Freeform 83"/>
            <p:cNvSpPr>
              <a:spLocks/>
            </p:cNvSpPr>
            <p:nvPr/>
          </p:nvSpPr>
          <p:spPr bwMode="invGray">
            <a:xfrm>
              <a:off x="6650038" y="1573559"/>
              <a:ext cx="33337" cy="3693"/>
            </a:xfrm>
            <a:custGeom>
              <a:avLst/>
              <a:gdLst>
                <a:gd name="T0" fmla="*/ 31 w 34"/>
                <a:gd name="T1" fmla="*/ 4 h 4"/>
                <a:gd name="T2" fmla="*/ 31 w 34"/>
                <a:gd name="T3" fmla="*/ 4 h 4"/>
                <a:gd name="T4" fmla="*/ 34 w 34"/>
                <a:gd name="T5" fmla="*/ 2 h 4"/>
                <a:gd name="T6" fmla="*/ 0 w 34"/>
                <a:gd name="T7" fmla="*/ 0 h 4"/>
                <a:gd name="T8" fmla="*/ 31 w 34"/>
                <a:gd name="T9" fmla="*/ 4 h 4"/>
              </a:gdLst>
              <a:ahLst/>
              <a:cxnLst>
                <a:cxn ang="0">
                  <a:pos x="T0" y="T1"/>
                </a:cxn>
                <a:cxn ang="0">
                  <a:pos x="T2" y="T3"/>
                </a:cxn>
                <a:cxn ang="0">
                  <a:pos x="T4" y="T5"/>
                </a:cxn>
                <a:cxn ang="0">
                  <a:pos x="T6" y="T7"/>
                </a:cxn>
                <a:cxn ang="0">
                  <a:pos x="T8" y="T9"/>
                </a:cxn>
              </a:cxnLst>
              <a:rect l="0" t="0" r="r" b="b"/>
              <a:pathLst>
                <a:path w="34" h="4">
                  <a:moveTo>
                    <a:pt x="31" y="4"/>
                  </a:moveTo>
                  <a:lnTo>
                    <a:pt x="31" y="4"/>
                  </a:lnTo>
                  <a:lnTo>
                    <a:pt x="34" y="2"/>
                  </a:lnTo>
                  <a:cubicBezTo>
                    <a:pt x="28" y="1"/>
                    <a:pt x="18" y="1"/>
                    <a:pt x="0" y="0"/>
                  </a:cubicBezTo>
                  <a:lnTo>
                    <a:pt x="31" y="4"/>
                  </a:ln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229" name="Freeform 84"/>
            <p:cNvSpPr>
              <a:spLocks/>
            </p:cNvSpPr>
            <p:nvPr/>
          </p:nvSpPr>
          <p:spPr bwMode="invGray">
            <a:xfrm>
              <a:off x="6162675" y="1566174"/>
              <a:ext cx="15875" cy="4924"/>
            </a:xfrm>
            <a:custGeom>
              <a:avLst/>
              <a:gdLst>
                <a:gd name="T0" fmla="*/ 8 w 17"/>
                <a:gd name="T1" fmla="*/ 6 h 6"/>
                <a:gd name="T2" fmla="*/ 8 w 17"/>
                <a:gd name="T3" fmla="*/ 6 h 6"/>
                <a:gd name="T4" fmla="*/ 17 w 17"/>
                <a:gd name="T5" fmla="*/ 6 h 6"/>
                <a:gd name="T6" fmla="*/ 0 w 17"/>
                <a:gd name="T7" fmla="*/ 0 h 6"/>
                <a:gd name="T8" fmla="*/ 8 w 17"/>
                <a:gd name="T9" fmla="*/ 6 h 6"/>
              </a:gdLst>
              <a:ahLst/>
              <a:cxnLst>
                <a:cxn ang="0">
                  <a:pos x="T0" y="T1"/>
                </a:cxn>
                <a:cxn ang="0">
                  <a:pos x="T2" y="T3"/>
                </a:cxn>
                <a:cxn ang="0">
                  <a:pos x="T4" y="T5"/>
                </a:cxn>
                <a:cxn ang="0">
                  <a:pos x="T6" y="T7"/>
                </a:cxn>
                <a:cxn ang="0">
                  <a:pos x="T8" y="T9"/>
                </a:cxn>
              </a:cxnLst>
              <a:rect l="0" t="0" r="r" b="b"/>
              <a:pathLst>
                <a:path w="17" h="6">
                  <a:moveTo>
                    <a:pt x="8" y="6"/>
                  </a:moveTo>
                  <a:lnTo>
                    <a:pt x="8" y="6"/>
                  </a:lnTo>
                  <a:lnTo>
                    <a:pt x="17" y="6"/>
                  </a:lnTo>
                  <a:lnTo>
                    <a:pt x="0" y="0"/>
                  </a:lnTo>
                  <a:lnTo>
                    <a:pt x="8" y="6"/>
                  </a:ln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230" name="Freeform 85"/>
            <p:cNvSpPr>
              <a:spLocks/>
            </p:cNvSpPr>
            <p:nvPr/>
          </p:nvSpPr>
          <p:spPr bwMode="invGray">
            <a:xfrm>
              <a:off x="5738813" y="1571097"/>
              <a:ext cx="60325" cy="6155"/>
            </a:xfrm>
            <a:custGeom>
              <a:avLst/>
              <a:gdLst>
                <a:gd name="T0" fmla="*/ 5 w 63"/>
                <a:gd name="T1" fmla="*/ 7 h 8"/>
                <a:gd name="T2" fmla="*/ 5 w 63"/>
                <a:gd name="T3" fmla="*/ 7 h 8"/>
                <a:gd name="T4" fmla="*/ 63 w 63"/>
                <a:gd name="T5" fmla="*/ 7 h 8"/>
                <a:gd name="T6" fmla="*/ 5 w 63"/>
                <a:gd name="T7" fmla="*/ 7 h 8"/>
              </a:gdLst>
              <a:ahLst/>
              <a:cxnLst>
                <a:cxn ang="0">
                  <a:pos x="T0" y="T1"/>
                </a:cxn>
                <a:cxn ang="0">
                  <a:pos x="T2" y="T3"/>
                </a:cxn>
                <a:cxn ang="0">
                  <a:pos x="T4" y="T5"/>
                </a:cxn>
                <a:cxn ang="0">
                  <a:pos x="T6" y="T7"/>
                </a:cxn>
              </a:cxnLst>
              <a:rect l="0" t="0" r="r" b="b"/>
              <a:pathLst>
                <a:path w="63" h="8">
                  <a:moveTo>
                    <a:pt x="5" y="7"/>
                  </a:moveTo>
                  <a:lnTo>
                    <a:pt x="5" y="7"/>
                  </a:lnTo>
                  <a:cubicBezTo>
                    <a:pt x="23" y="8"/>
                    <a:pt x="45" y="6"/>
                    <a:pt x="63" y="7"/>
                  </a:cubicBezTo>
                  <a:cubicBezTo>
                    <a:pt x="23" y="8"/>
                    <a:pt x="0" y="0"/>
                    <a:pt x="5" y="7"/>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grpSp>
      <p:sp>
        <p:nvSpPr>
          <p:cNvPr id="2" name="Title 1"/>
          <p:cNvSpPr>
            <a:spLocks noGrp="1"/>
          </p:cNvSpPr>
          <p:nvPr>
            <p:ph type="title"/>
          </p:nvPr>
        </p:nvSpPr>
        <p:spPr/>
        <p:txBody>
          <a:bodyPr/>
          <a:lstStyle/>
          <a:p>
            <a:r>
              <a:rPr lang="en-US"/>
              <a:t>Click to edit Master title style</a:t>
            </a:r>
            <a:endParaRPr/>
          </a:p>
        </p:txBody>
      </p:sp>
      <p:sp>
        <p:nvSpPr>
          <p:cNvPr id="3" name="Date Placeholder 2"/>
          <p:cNvSpPr>
            <a:spLocks noGrp="1"/>
          </p:cNvSpPr>
          <p:nvPr>
            <p:ph type="dt" sz="half" idx="10"/>
          </p:nvPr>
        </p:nvSpPr>
        <p:spPr/>
        <p:txBody>
          <a:bodyPr/>
          <a:lstStyle/>
          <a:p>
            <a:fld id="{9AFE8FB1-0A7A-443E-AAF7-31D4FA1AA312}" type="datetimeFigureOut">
              <a:rPr lang="en-US" smtClean="0"/>
              <a:t>12/6/2024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25BA54BD-C84D-46CE-8B72-31BFB26ABA43}" type="slidenum">
              <a:rPr lang="en-US" smtClean="0"/>
              <a:t>‹#›</a:t>
            </a:fld>
            <a:endParaRPr lang="en-US"/>
          </a:p>
        </p:txBody>
      </p:sp>
    </p:spTree>
    <p:extLst>
      <p:ext uri="{BB962C8B-B14F-4D97-AF65-F5344CB8AC3E}">
        <p14:creationId xmlns:p14="http://schemas.microsoft.com/office/powerpoint/2010/main" val="189087541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AFE8FB1-0A7A-443E-AAF7-31D4FA1AA312}" type="datetimeFigureOut">
              <a:rPr lang="en-US" smtClean="0"/>
              <a:t>12/6/2024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25BA54BD-C84D-46CE-8B72-31BFB26ABA43}" type="slidenum">
              <a:rPr lang="en-US" smtClean="0"/>
              <a:t>‹#›</a:t>
            </a:fld>
            <a:endParaRPr lang="en-US"/>
          </a:p>
        </p:txBody>
      </p:sp>
    </p:spTree>
    <p:extLst>
      <p:ext uri="{BB962C8B-B14F-4D97-AF65-F5344CB8AC3E}">
        <p14:creationId xmlns:p14="http://schemas.microsoft.com/office/powerpoint/2010/main" val="261343205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grpSp>
        <p:nvGrpSpPr>
          <p:cNvPr id="615" name="frame"/>
          <p:cNvGrpSpPr/>
          <p:nvPr/>
        </p:nvGrpSpPr>
        <p:grpSpPr bwMode="invGray">
          <a:xfrm>
            <a:off x="4417839" y="1630821"/>
            <a:ext cx="6291028" cy="4575885"/>
            <a:chOff x="4417839" y="1630821"/>
            <a:chExt cx="6291028" cy="4575885"/>
          </a:xfrm>
        </p:grpSpPr>
        <p:grpSp>
          <p:nvGrpSpPr>
            <p:cNvPr id="616" name="Group 615"/>
            <p:cNvGrpSpPr/>
            <p:nvPr/>
          </p:nvGrpSpPr>
          <p:grpSpPr bwMode="invGray">
            <a:xfrm>
              <a:off x="5414491" y="1630821"/>
              <a:ext cx="5294376" cy="4114800"/>
              <a:chOff x="3310555" y="716546"/>
              <a:chExt cx="5294376" cy="4114800"/>
            </a:xfrm>
          </p:grpSpPr>
          <p:grpSp>
            <p:nvGrpSpPr>
              <p:cNvPr id="768" name="Group 767"/>
              <p:cNvGrpSpPr/>
              <p:nvPr/>
            </p:nvGrpSpPr>
            <p:grpSpPr bwMode="invGray">
              <a:xfrm flipH="1">
                <a:off x="3310555" y="737968"/>
                <a:ext cx="5294376" cy="54864"/>
                <a:chOff x="1522413" y="1514475"/>
                <a:chExt cx="10569575" cy="64008"/>
              </a:xfrm>
              <a:solidFill>
                <a:schemeClr val="accent1"/>
              </a:solidFill>
            </p:grpSpPr>
            <p:sp>
              <p:nvSpPr>
                <p:cNvPr id="844" name="Freeform 843"/>
                <p:cNvSpPr>
                  <a:spLocks/>
                </p:cNvSpPr>
                <p:nvPr/>
              </p:nvSpPr>
              <p:spPr bwMode="invGray">
                <a:xfrm>
                  <a:off x="12028488" y="1525554"/>
                  <a:ext cx="63500" cy="4924"/>
                </a:xfrm>
                <a:custGeom>
                  <a:avLst/>
                  <a:gdLst>
                    <a:gd name="T0" fmla="*/ 30 w 67"/>
                    <a:gd name="T1" fmla="*/ 6 h 6"/>
                    <a:gd name="T2" fmla="*/ 30 w 67"/>
                    <a:gd name="T3" fmla="*/ 6 h 6"/>
                    <a:gd name="T4" fmla="*/ 67 w 67"/>
                    <a:gd name="T5" fmla="*/ 3 h 6"/>
                    <a:gd name="T6" fmla="*/ 39 w 67"/>
                    <a:gd name="T7" fmla="*/ 0 h 6"/>
                    <a:gd name="T8" fmla="*/ 30 w 67"/>
                    <a:gd name="T9" fmla="*/ 6 h 6"/>
                  </a:gdLst>
                  <a:ahLst/>
                  <a:cxnLst>
                    <a:cxn ang="0">
                      <a:pos x="T0" y="T1"/>
                    </a:cxn>
                    <a:cxn ang="0">
                      <a:pos x="T2" y="T3"/>
                    </a:cxn>
                    <a:cxn ang="0">
                      <a:pos x="T4" y="T5"/>
                    </a:cxn>
                    <a:cxn ang="0">
                      <a:pos x="T6" y="T7"/>
                    </a:cxn>
                    <a:cxn ang="0">
                      <a:pos x="T8" y="T9"/>
                    </a:cxn>
                  </a:cxnLst>
                  <a:rect l="0" t="0" r="r" b="b"/>
                  <a:pathLst>
                    <a:path w="67" h="6">
                      <a:moveTo>
                        <a:pt x="30" y="6"/>
                      </a:moveTo>
                      <a:lnTo>
                        <a:pt x="30" y="6"/>
                      </a:lnTo>
                      <a:lnTo>
                        <a:pt x="67" y="3"/>
                      </a:lnTo>
                      <a:cubicBezTo>
                        <a:pt x="60" y="2"/>
                        <a:pt x="26" y="1"/>
                        <a:pt x="39" y="0"/>
                      </a:cubicBezTo>
                      <a:cubicBezTo>
                        <a:pt x="0" y="1"/>
                        <a:pt x="8" y="3"/>
                        <a:pt x="30" y="6"/>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45" name="Freeform 844"/>
                <p:cNvSpPr>
                  <a:spLocks/>
                </p:cNvSpPr>
                <p:nvPr/>
              </p:nvSpPr>
              <p:spPr bwMode="invGray">
                <a:xfrm>
                  <a:off x="12022138" y="1532939"/>
                  <a:ext cx="19050" cy="1231"/>
                </a:xfrm>
                <a:custGeom>
                  <a:avLst/>
                  <a:gdLst>
                    <a:gd name="T0" fmla="*/ 0 w 20"/>
                    <a:gd name="T1" fmla="*/ 2 h 2"/>
                    <a:gd name="T2" fmla="*/ 0 w 20"/>
                    <a:gd name="T3" fmla="*/ 2 h 2"/>
                    <a:gd name="T4" fmla="*/ 20 w 20"/>
                    <a:gd name="T5" fmla="*/ 1 h 2"/>
                    <a:gd name="T6" fmla="*/ 0 w 20"/>
                    <a:gd name="T7" fmla="*/ 2 h 2"/>
                  </a:gdLst>
                  <a:ahLst/>
                  <a:cxnLst>
                    <a:cxn ang="0">
                      <a:pos x="T0" y="T1"/>
                    </a:cxn>
                    <a:cxn ang="0">
                      <a:pos x="T2" y="T3"/>
                    </a:cxn>
                    <a:cxn ang="0">
                      <a:pos x="T4" y="T5"/>
                    </a:cxn>
                    <a:cxn ang="0">
                      <a:pos x="T6" y="T7"/>
                    </a:cxn>
                  </a:cxnLst>
                  <a:rect l="0" t="0" r="r" b="b"/>
                  <a:pathLst>
                    <a:path w="20" h="2">
                      <a:moveTo>
                        <a:pt x="0" y="2"/>
                      </a:moveTo>
                      <a:lnTo>
                        <a:pt x="0" y="2"/>
                      </a:lnTo>
                      <a:lnTo>
                        <a:pt x="20" y="1"/>
                      </a:lnTo>
                      <a:cubicBezTo>
                        <a:pt x="16" y="0"/>
                        <a:pt x="11" y="0"/>
                        <a:pt x="0" y="2"/>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46" name="Freeform 845"/>
                <p:cNvSpPr>
                  <a:spLocks/>
                </p:cNvSpPr>
                <p:nvPr/>
              </p:nvSpPr>
              <p:spPr bwMode="invGray">
                <a:xfrm>
                  <a:off x="12041188" y="1531708"/>
                  <a:ext cx="39687" cy="6155"/>
                </a:xfrm>
                <a:custGeom>
                  <a:avLst/>
                  <a:gdLst>
                    <a:gd name="T0" fmla="*/ 41 w 41"/>
                    <a:gd name="T1" fmla="*/ 0 h 6"/>
                    <a:gd name="T2" fmla="*/ 41 w 41"/>
                    <a:gd name="T3" fmla="*/ 0 h 6"/>
                    <a:gd name="T4" fmla="*/ 0 w 41"/>
                    <a:gd name="T5" fmla="*/ 2 h 6"/>
                    <a:gd name="T6" fmla="*/ 19 w 41"/>
                    <a:gd name="T7" fmla="*/ 1 h 6"/>
                    <a:gd name="T8" fmla="*/ 41 w 41"/>
                    <a:gd name="T9" fmla="*/ 0 h 6"/>
                  </a:gdLst>
                  <a:ahLst/>
                  <a:cxnLst>
                    <a:cxn ang="0">
                      <a:pos x="T0" y="T1"/>
                    </a:cxn>
                    <a:cxn ang="0">
                      <a:pos x="T2" y="T3"/>
                    </a:cxn>
                    <a:cxn ang="0">
                      <a:pos x="T4" y="T5"/>
                    </a:cxn>
                    <a:cxn ang="0">
                      <a:pos x="T6" y="T7"/>
                    </a:cxn>
                    <a:cxn ang="0">
                      <a:pos x="T8" y="T9"/>
                    </a:cxn>
                  </a:cxnLst>
                  <a:rect l="0" t="0" r="r" b="b"/>
                  <a:pathLst>
                    <a:path w="41" h="6">
                      <a:moveTo>
                        <a:pt x="41" y="0"/>
                      </a:moveTo>
                      <a:lnTo>
                        <a:pt x="41" y="0"/>
                      </a:lnTo>
                      <a:lnTo>
                        <a:pt x="0" y="2"/>
                      </a:lnTo>
                      <a:cubicBezTo>
                        <a:pt x="5" y="3"/>
                        <a:pt x="6" y="6"/>
                        <a:pt x="19" y="1"/>
                      </a:cubicBezTo>
                      <a:cubicBezTo>
                        <a:pt x="15" y="3"/>
                        <a:pt x="23" y="1"/>
                        <a:pt x="41"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47" name="Freeform 15"/>
                <p:cNvSpPr>
                  <a:spLocks/>
                </p:cNvSpPr>
                <p:nvPr/>
              </p:nvSpPr>
              <p:spPr bwMode="invGray">
                <a:xfrm>
                  <a:off x="11831638" y="1526784"/>
                  <a:ext cx="42862" cy="4924"/>
                </a:xfrm>
                <a:custGeom>
                  <a:avLst/>
                  <a:gdLst>
                    <a:gd name="T0" fmla="*/ 2 w 45"/>
                    <a:gd name="T1" fmla="*/ 0 h 6"/>
                    <a:gd name="T2" fmla="*/ 2 w 45"/>
                    <a:gd name="T3" fmla="*/ 0 h 6"/>
                    <a:gd name="T4" fmla="*/ 18 w 45"/>
                    <a:gd name="T5" fmla="*/ 6 h 6"/>
                    <a:gd name="T6" fmla="*/ 45 w 45"/>
                    <a:gd name="T7" fmla="*/ 4 h 6"/>
                    <a:gd name="T8" fmla="*/ 2 w 45"/>
                    <a:gd name="T9" fmla="*/ 0 h 6"/>
                  </a:gdLst>
                  <a:ahLst/>
                  <a:cxnLst>
                    <a:cxn ang="0">
                      <a:pos x="T0" y="T1"/>
                    </a:cxn>
                    <a:cxn ang="0">
                      <a:pos x="T2" y="T3"/>
                    </a:cxn>
                    <a:cxn ang="0">
                      <a:pos x="T4" y="T5"/>
                    </a:cxn>
                    <a:cxn ang="0">
                      <a:pos x="T6" y="T7"/>
                    </a:cxn>
                    <a:cxn ang="0">
                      <a:pos x="T8" y="T9"/>
                    </a:cxn>
                  </a:cxnLst>
                  <a:rect l="0" t="0" r="r" b="b"/>
                  <a:pathLst>
                    <a:path w="45" h="6">
                      <a:moveTo>
                        <a:pt x="2" y="0"/>
                      </a:moveTo>
                      <a:lnTo>
                        <a:pt x="2" y="0"/>
                      </a:lnTo>
                      <a:cubicBezTo>
                        <a:pt x="0" y="1"/>
                        <a:pt x="15" y="4"/>
                        <a:pt x="18" y="6"/>
                      </a:cubicBezTo>
                      <a:lnTo>
                        <a:pt x="45" y="4"/>
                      </a:lnTo>
                      <a:cubicBezTo>
                        <a:pt x="31" y="3"/>
                        <a:pt x="4" y="2"/>
                        <a:pt x="2"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48" name="Freeform 16"/>
                <p:cNvSpPr>
                  <a:spLocks/>
                </p:cNvSpPr>
                <p:nvPr/>
              </p:nvSpPr>
              <p:spPr bwMode="invGray">
                <a:xfrm>
                  <a:off x="11809413" y="1531708"/>
                  <a:ext cx="41275" cy="2462"/>
                </a:xfrm>
                <a:custGeom>
                  <a:avLst/>
                  <a:gdLst>
                    <a:gd name="T0" fmla="*/ 42 w 44"/>
                    <a:gd name="T1" fmla="*/ 0 h 3"/>
                    <a:gd name="T2" fmla="*/ 42 w 44"/>
                    <a:gd name="T3" fmla="*/ 0 h 3"/>
                    <a:gd name="T4" fmla="*/ 0 w 44"/>
                    <a:gd name="T5" fmla="*/ 3 h 3"/>
                    <a:gd name="T6" fmla="*/ 42 w 44"/>
                    <a:gd name="T7" fmla="*/ 0 h 3"/>
                  </a:gdLst>
                  <a:ahLst/>
                  <a:cxnLst>
                    <a:cxn ang="0">
                      <a:pos x="T0" y="T1"/>
                    </a:cxn>
                    <a:cxn ang="0">
                      <a:pos x="T2" y="T3"/>
                    </a:cxn>
                    <a:cxn ang="0">
                      <a:pos x="T4" y="T5"/>
                    </a:cxn>
                    <a:cxn ang="0">
                      <a:pos x="T6" y="T7"/>
                    </a:cxn>
                  </a:cxnLst>
                  <a:rect l="0" t="0" r="r" b="b"/>
                  <a:pathLst>
                    <a:path w="44" h="3">
                      <a:moveTo>
                        <a:pt x="42" y="0"/>
                      </a:moveTo>
                      <a:lnTo>
                        <a:pt x="42" y="0"/>
                      </a:lnTo>
                      <a:lnTo>
                        <a:pt x="0" y="3"/>
                      </a:lnTo>
                      <a:cubicBezTo>
                        <a:pt x="37" y="3"/>
                        <a:pt x="44" y="2"/>
                        <a:pt x="42"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49" name="Freeform 17"/>
                <p:cNvSpPr>
                  <a:spLocks/>
                </p:cNvSpPr>
                <p:nvPr/>
              </p:nvSpPr>
              <p:spPr bwMode="invGray">
                <a:xfrm>
                  <a:off x="12003088" y="1537863"/>
                  <a:ext cx="77787" cy="3693"/>
                </a:xfrm>
                <a:custGeom>
                  <a:avLst/>
                  <a:gdLst>
                    <a:gd name="T0" fmla="*/ 14 w 82"/>
                    <a:gd name="T1" fmla="*/ 5 h 5"/>
                    <a:gd name="T2" fmla="*/ 14 w 82"/>
                    <a:gd name="T3" fmla="*/ 5 h 5"/>
                    <a:gd name="T4" fmla="*/ 82 w 82"/>
                    <a:gd name="T5" fmla="*/ 0 h 5"/>
                    <a:gd name="T6" fmla="*/ 0 w 82"/>
                    <a:gd name="T7" fmla="*/ 5 h 5"/>
                    <a:gd name="T8" fmla="*/ 14 w 82"/>
                    <a:gd name="T9" fmla="*/ 5 h 5"/>
                  </a:gdLst>
                  <a:ahLst/>
                  <a:cxnLst>
                    <a:cxn ang="0">
                      <a:pos x="T0" y="T1"/>
                    </a:cxn>
                    <a:cxn ang="0">
                      <a:pos x="T2" y="T3"/>
                    </a:cxn>
                    <a:cxn ang="0">
                      <a:pos x="T4" y="T5"/>
                    </a:cxn>
                    <a:cxn ang="0">
                      <a:pos x="T6" y="T7"/>
                    </a:cxn>
                    <a:cxn ang="0">
                      <a:pos x="T8" y="T9"/>
                    </a:cxn>
                  </a:cxnLst>
                  <a:rect l="0" t="0" r="r" b="b"/>
                  <a:pathLst>
                    <a:path w="82" h="5">
                      <a:moveTo>
                        <a:pt x="14" y="5"/>
                      </a:moveTo>
                      <a:lnTo>
                        <a:pt x="14" y="5"/>
                      </a:lnTo>
                      <a:lnTo>
                        <a:pt x="82" y="0"/>
                      </a:lnTo>
                      <a:lnTo>
                        <a:pt x="0" y="5"/>
                      </a:lnTo>
                      <a:lnTo>
                        <a:pt x="14" y="5"/>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50" name="Freeform 18"/>
                <p:cNvSpPr>
                  <a:spLocks/>
                </p:cNvSpPr>
                <p:nvPr/>
              </p:nvSpPr>
              <p:spPr bwMode="invGray">
                <a:xfrm>
                  <a:off x="11664950" y="1523092"/>
                  <a:ext cx="39687" cy="4924"/>
                </a:xfrm>
                <a:custGeom>
                  <a:avLst/>
                  <a:gdLst>
                    <a:gd name="T0" fmla="*/ 19 w 42"/>
                    <a:gd name="T1" fmla="*/ 4 h 5"/>
                    <a:gd name="T2" fmla="*/ 19 w 42"/>
                    <a:gd name="T3" fmla="*/ 4 h 5"/>
                    <a:gd name="T4" fmla="*/ 42 w 42"/>
                    <a:gd name="T5" fmla="*/ 0 h 5"/>
                    <a:gd name="T6" fmla="*/ 0 w 42"/>
                    <a:gd name="T7" fmla="*/ 5 h 5"/>
                    <a:gd name="T8" fmla="*/ 19 w 42"/>
                    <a:gd name="T9" fmla="*/ 4 h 5"/>
                  </a:gdLst>
                  <a:ahLst/>
                  <a:cxnLst>
                    <a:cxn ang="0">
                      <a:pos x="T0" y="T1"/>
                    </a:cxn>
                    <a:cxn ang="0">
                      <a:pos x="T2" y="T3"/>
                    </a:cxn>
                    <a:cxn ang="0">
                      <a:pos x="T4" y="T5"/>
                    </a:cxn>
                    <a:cxn ang="0">
                      <a:pos x="T6" y="T7"/>
                    </a:cxn>
                    <a:cxn ang="0">
                      <a:pos x="T8" y="T9"/>
                    </a:cxn>
                  </a:cxnLst>
                  <a:rect l="0" t="0" r="r" b="b"/>
                  <a:pathLst>
                    <a:path w="42" h="5">
                      <a:moveTo>
                        <a:pt x="19" y="4"/>
                      </a:moveTo>
                      <a:lnTo>
                        <a:pt x="19" y="4"/>
                      </a:lnTo>
                      <a:lnTo>
                        <a:pt x="42" y="0"/>
                      </a:lnTo>
                      <a:lnTo>
                        <a:pt x="0" y="5"/>
                      </a:lnTo>
                      <a:lnTo>
                        <a:pt x="19" y="4"/>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51" name="Freeform 19"/>
                <p:cNvSpPr>
                  <a:spLocks/>
                </p:cNvSpPr>
                <p:nvPr/>
              </p:nvSpPr>
              <p:spPr bwMode="invGray">
                <a:xfrm>
                  <a:off x="11506200" y="1521861"/>
                  <a:ext cx="92075" cy="4924"/>
                </a:xfrm>
                <a:custGeom>
                  <a:avLst/>
                  <a:gdLst>
                    <a:gd name="T0" fmla="*/ 81 w 98"/>
                    <a:gd name="T1" fmla="*/ 6 h 6"/>
                    <a:gd name="T2" fmla="*/ 81 w 98"/>
                    <a:gd name="T3" fmla="*/ 6 h 6"/>
                    <a:gd name="T4" fmla="*/ 75 w 98"/>
                    <a:gd name="T5" fmla="*/ 0 h 6"/>
                    <a:gd name="T6" fmla="*/ 0 w 98"/>
                    <a:gd name="T7" fmla="*/ 5 h 6"/>
                    <a:gd name="T8" fmla="*/ 81 w 98"/>
                    <a:gd name="T9" fmla="*/ 6 h 6"/>
                  </a:gdLst>
                  <a:ahLst/>
                  <a:cxnLst>
                    <a:cxn ang="0">
                      <a:pos x="T0" y="T1"/>
                    </a:cxn>
                    <a:cxn ang="0">
                      <a:pos x="T2" y="T3"/>
                    </a:cxn>
                    <a:cxn ang="0">
                      <a:pos x="T4" y="T5"/>
                    </a:cxn>
                    <a:cxn ang="0">
                      <a:pos x="T6" y="T7"/>
                    </a:cxn>
                    <a:cxn ang="0">
                      <a:pos x="T8" y="T9"/>
                    </a:cxn>
                  </a:cxnLst>
                  <a:rect l="0" t="0" r="r" b="b"/>
                  <a:pathLst>
                    <a:path w="98" h="6">
                      <a:moveTo>
                        <a:pt x="81" y="6"/>
                      </a:moveTo>
                      <a:lnTo>
                        <a:pt x="81" y="6"/>
                      </a:lnTo>
                      <a:cubicBezTo>
                        <a:pt x="98" y="3"/>
                        <a:pt x="57" y="1"/>
                        <a:pt x="75" y="0"/>
                      </a:cubicBezTo>
                      <a:cubicBezTo>
                        <a:pt x="47" y="0"/>
                        <a:pt x="22" y="2"/>
                        <a:pt x="0" y="5"/>
                      </a:cubicBezTo>
                      <a:cubicBezTo>
                        <a:pt x="24" y="3"/>
                        <a:pt x="49" y="4"/>
                        <a:pt x="81" y="6"/>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52" name="Freeform 20"/>
                <p:cNvSpPr>
                  <a:spLocks/>
                </p:cNvSpPr>
                <p:nvPr/>
              </p:nvSpPr>
              <p:spPr bwMode="invGray">
                <a:xfrm>
                  <a:off x="11471275" y="1525554"/>
                  <a:ext cx="34925" cy="3693"/>
                </a:xfrm>
                <a:custGeom>
                  <a:avLst/>
                  <a:gdLst>
                    <a:gd name="T0" fmla="*/ 0 w 36"/>
                    <a:gd name="T1" fmla="*/ 3 h 3"/>
                    <a:gd name="T2" fmla="*/ 0 w 36"/>
                    <a:gd name="T3" fmla="*/ 3 h 3"/>
                    <a:gd name="T4" fmla="*/ 36 w 36"/>
                    <a:gd name="T5" fmla="*/ 0 h 3"/>
                    <a:gd name="T6" fmla="*/ 0 w 36"/>
                    <a:gd name="T7" fmla="*/ 3 h 3"/>
                  </a:gdLst>
                  <a:ahLst/>
                  <a:cxnLst>
                    <a:cxn ang="0">
                      <a:pos x="T0" y="T1"/>
                    </a:cxn>
                    <a:cxn ang="0">
                      <a:pos x="T2" y="T3"/>
                    </a:cxn>
                    <a:cxn ang="0">
                      <a:pos x="T4" y="T5"/>
                    </a:cxn>
                    <a:cxn ang="0">
                      <a:pos x="T6" y="T7"/>
                    </a:cxn>
                  </a:cxnLst>
                  <a:rect l="0" t="0" r="r" b="b"/>
                  <a:pathLst>
                    <a:path w="36" h="3">
                      <a:moveTo>
                        <a:pt x="0" y="3"/>
                      </a:moveTo>
                      <a:lnTo>
                        <a:pt x="0" y="3"/>
                      </a:lnTo>
                      <a:cubicBezTo>
                        <a:pt x="11" y="2"/>
                        <a:pt x="23" y="1"/>
                        <a:pt x="36" y="0"/>
                      </a:cubicBezTo>
                      <a:cubicBezTo>
                        <a:pt x="24" y="0"/>
                        <a:pt x="12" y="1"/>
                        <a:pt x="0" y="3"/>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53" name="Freeform 21"/>
                <p:cNvSpPr>
                  <a:spLocks/>
                </p:cNvSpPr>
                <p:nvPr/>
              </p:nvSpPr>
              <p:spPr bwMode="invGray">
                <a:xfrm>
                  <a:off x="11710988" y="1529246"/>
                  <a:ext cx="30162" cy="4924"/>
                </a:xfrm>
                <a:custGeom>
                  <a:avLst/>
                  <a:gdLst>
                    <a:gd name="T0" fmla="*/ 32 w 32"/>
                    <a:gd name="T1" fmla="*/ 5 h 5"/>
                    <a:gd name="T2" fmla="*/ 32 w 32"/>
                    <a:gd name="T3" fmla="*/ 5 h 5"/>
                    <a:gd name="T4" fmla="*/ 0 w 32"/>
                    <a:gd name="T5" fmla="*/ 0 h 5"/>
                    <a:gd name="T6" fmla="*/ 16 w 32"/>
                    <a:gd name="T7" fmla="*/ 5 h 5"/>
                    <a:gd name="T8" fmla="*/ 32 w 32"/>
                    <a:gd name="T9" fmla="*/ 5 h 5"/>
                  </a:gdLst>
                  <a:ahLst/>
                  <a:cxnLst>
                    <a:cxn ang="0">
                      <a:pos x="T0" y="T1"/>
                    </a:cxn>
                    <a:cxn ang="0">
                      <a:pos x="T2" y="T3"/>
                    </a:cxn>
                    <a:cxn ang="0">
                      <a:pos x="T4" y="T5"/>
                    </a:cxn>
                    <a:cxn ang="0">
                      <a:pos x="T6" y="T7"/>
                    </a:cxn>
                    <a:cxn ang="0">
                      <a:pos x="T8" y="T9"/>
                    </a:cxn>
                  </a:cxnLst>
                  <a:rect l="0" t="0" r="r" b="b"/>
                  <a:pathLst>
                    <a:path w="32" h="5">
                      <a:moveTo>
                        <a:pt x="32" y="5"/>
                      </a:moveTo>
                      <a:lnTo>
                        <a:pt x="32" y="5"/>
                      </a:lnTo>
                      <a:cubicBezTo>
                        <a:pt x="29" y="4"/>
                        <a:pt x="23" y="1"/>
                        <a:pt x="0" y="0"/>
                      </a:cubicBezTo>
                      <a:lnTo>
                        <a:pt x="16" y="5"/>
                      </a:lnTo>
                      <a:lnTo>
                        <a:pt x="32" y="5"/>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54" name="Freeform 22"/>
                <p:cNvSpPr>
                  <a:spLocks/>
                </p:cNvSpPr>
                <p:nvPr/>
              </p:nvSpPr>
              <p:spPr bwMode="invGray">
                <a:xfrm>
                  <a:off x="11691938" y="1532939"/>
                  <a:ext cx="34925" cy="1231"/>
                </a:xfrm>
                <a:custGeom>
                  <a:avLst/>
                  <a:gdLst>
                    <a:gd name="T0" fmla="*/ 36 w 36"/>
                    <a:gd name="T1" fmla="*/ 1 h 1"/>
                    <a:gd name="T2" fmla="*/ 36 w 36"/>
                    <a:gd name="T3" fmla="*/ 1 h 1"/>
                    <a:gd name="T4" fmla="*/ 35 w 36"/>
                    <a:gd name="T5" fmla="*/ 1 h 1"/>
                    <a:gd name="T6" fmla="*/ 0 w 36"/>
                    <a:gd name="T7" fmla="*/ 0 h 1"/>
                    <a:gd name="T8" fmla="*/ 36 w 36"/>
                    <a:gd name="T9" fmla="*/ 1 h 1"/>
                  </a:gdLst>
                  <a:ahLst/>
                  <a:cxnLst>
                    <a:cxn ang="0">
                      <a:pos x="T0" y="T1"/>
                    </a:cxn>
                    <a:cxn ang="0">
                      <a:pos x="T2" y="T3"/>
                    </a:cxn>
                    <a:cxn ang="0">
                      <a:pos x="T4" y="T5"/>
                    </a:cxn>
                    <a:cxn ang="0">
                      <a:pos x="T6" y="T7"/>
                    </a:cxn>
                    <a:cxn ang="0">
                      <a:pos x="T8" y="T9"/>
                    </a:cxn>
                  </a:cxnLst>
                  <a:rect l="0" t="0" r="r" b="b"/>
                  <a:pathLst>
                    <a:path w="36" h="1">
                      <a:moveTo>
                        <a:pt x="36" y="1"/>
                      </a:moveTo>
                      <a:lnTo>
                        <a:pt x="36" y="1"/>
                      </a:lnTo>
                      <a:lnTo>
                        <a:pt x="35" y="1"/>
                      </a:lnTo>
                      <a:lnTo>
                        <a:pt x="0" y="0"/>
                      </a:lnTo>
                      <a:lnTo>
                        <a:pt x="36" y="1"/>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55" name="Freeform 23"/>
                <p:cNvSpPr>
                  <a:spLocks/>
                </p:cNvSpPr>
                <p:nvPr/>
              </p:nvSpPr>
              <p:spPr bwMode="invGray">
                <a:xfrm>
                  <a:off x="11741150" y="1534170"/>
                  <a:ext cx="4762" cy="0"/>
                </a:xfrm>
                <a:custGeom>
                  <a:avLst/>
                  <a:gdLst>
                    <a:gd name="T0" fmla="*/ 5 w 5"/>
                    <a:gd name="T1" fmla="*/ 5 w 5"/>
                    <a:gd name="T2" fmla="*/ 0 w 5"/>
                    <a:gd name="T3" fmla="*/ 5 w 5"/>
                  </a:gdLst>
                  <a:ahLst/>
                  <a:cxnLst>
                    <a:cxn ang="0">
                      <a:pos x="T0" y="0"/>
                    </a:cxn>
                    <a:cxn ang="0">
                      <a:pos x="T1" y="0"/>
                    </a:cxn>
                    <a:cxn ang="0">
                      <a:pos x="T2" y="0"/>
                    </a:cxn>
                    <a:cxn ang="0">
                      <a:pos x="T3" y="0"/>
                    </a:cxn>
                  </a:cxnLst>
                  <a:rect l="0" t="0" r="r" b="b"/>
                  <a:pathLst>
                    <a:path w="5">
                      <a:moveTo>
                        <a:pt x="5" y="0"/>
                      </a:moveTo>
                      <a:lnTo>
                        <a:pt x="5" y="0"/>
                      </a:lnTo>
                      <a:lnTo>
                        <a:pt x="0" y="0"/>
                      </a:lnTo>
                      <a:cubicBezTo>
                        <a:pt x="2" y="0"/>
                        <a:pt x="3" y="0"/>
                        <a:pt x="5"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56" name="Freeform 24"/>
                <p:cNvSpPr>
                  <a:spLocks/>
                </p:cNvSpPr>
                <p:nvPr/>
              </p:nvSpPr>
              <p:spPr bwMode="invGray">
                <a:xfrm>
                  <a:off x="11841163" y="1537863"/>
                  <a:ext cx="71437" cy="8617"/>
                </a:xfrm>
                <a:custGeom>
                  <a:avLst/>
                  <a:gdLst>
                    <a:gd name="T0" fmla="*/ 75 w 75"/>
                    <a:gd name="T1" fmla="*/ 0 h 9"/>
                    <a:gd name="T2" fmla="*/ 75 w 75"/>
                    <a:gd name="T3" fmla="*/ 0 h 9"/>
                    <a:gd name="T4" fmla="*/ 49 w 75"/>
                    <a:gd name="T5" fmla="*/ 9 h 9"/>
                    <a:gd name="T6" fmla="*/ 75 w 75"/>
                    <a:gd name="T7" fmla="*/ 0 h 9"/>
                  </a:gdLst>
                  <a:ahLst/>
                  <a:cxnLst>
                    <a:cxn ang="0">
                      <a:pos x="T0" y="T1"/>
                    </a:cxn>
                    <a:cxn ang="0">
                      <a:pos x="T2" y="T3"/>
                    </a:cxn>
                    <a:cxn ang="0">
                      <a:pos x="T4" y="T5"/>
                    </a:cxn>
                    <a:cxn ang="0">
                      <a:pos x="T6" y="T7"/>
                    </a:cxn>
                  </a:cxnLst>
                  <a:rect l="0" t="0" r="r" b="b"/>
                  <a:pathLst>
                    <a:path w="75" h="9">
                      <a:moveTo>
                        <a:pt x="75" y="0"/>
                      </a:moveTo>
                      <a:lnTo>
                        <a:pt x="75" y="0"/>
                      </a:lnTo>
                      <a:cubicBezTo>
                        <a:pt x="51" y="3"/>
                        <a:pt x="0" y="5"/>
                        <a:pt x="49" y="9"/>
                      </a:cubicBezTo>
                      <a:cubicBezTo>
                        <a:pt x="66" y="6"/>
                        <a:pt x="38" y="4"/>
                        <a:pt x="75"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57" name="Freeform 25"/>
                <p:cNvSpPr>
                  <a:spLocks/>
                </p:cNvSpPr>
                <p:nvPr/>
              </p:nvSpPr>
              <p:spPr bwMode="invGray">
                <a:xfrm>
                  <a:off x="11764963" y="1535401"/>
                  <a:ext cx="44450" cy="3693"/>
                </a:xfrm>
                <a:custGeom>
                  <a:avLst/>
                  <a:gdLst>
                    <a:gd name="T0" fmla="*/ 0 w 47"/>
                    <a:gd name="T1" fmla="*/ 3 h 4"/>
                    <a:gd name="T2" fmla="*/ 0 w 47"/>
                    <a:gd name="T3" fmla="*/ 3 h 4"/>
                    <a:gd name="T4" fmla="*/ 44 w 47"/>
                    <a:gd name="T5" fmla="*/ 4 h 4"/>
                    <a:gd name="T6" fmla="*/ 47 w 47"/>
                    <a:gd name="T7" fmla="*/ 0 h 4"/>
                    <a:gd name="T8" fmla="*/ 0 w 47"/>
                    <a:gd name="T9" fmla="*/ 3 h 4"/>
                  </a:gdLst>
                  <a:ahLst/>
                  <a:cxnLst>
                    <a:cxn ang="0">
                      <a:pos x="T0" y="T1"/>
                    </a:cxn>
                    <a:cxn ang="0">
                      <a:pos x="T2" y="T3"/>
                    </a:cxn>
                    <a:cxn ang="0">
                      <a:pos x="T4" y="T5"/>
                    </a:cxn>
                    <a:cxn ang="0">
                      <a:pos x="T6" y="T7"/>
                    </a:cxn>
                    <a:cxn ang="0">
                      <a:pos x="T8" y="T9"/>
                    </a:cxn>
                  </a:cxnLst>
                  <a:rect l="0" t="0" r="r" b="b"/>
                  <a:pathLst>
                    <a:path w="47" h="4">
                      <a:moveTo>
                        <a:pt x="0" y="3"/>
                      </a:moveTo>
                      <a:lnTo>
                        <a:pt x="0" y="3"/>
                      </a:lnTo>
                      <a:lnTo>
                        <a:pt x="44" y="4"/>
                      </a:lnTo>
                      <a:cubicBezTo>
                        <a:pt x="43" y="3"/>
                        <a:pt x="35" y="1"/>
                        <a:pt x="47" y="0"/>
                      </a:cubicBezTo>
                      <a:lnTo>
                        <a:pt x="0" y="3"/>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58" name="Freeform 26"/>
                <p:cNvSpPr>
                  <a:spLocks/>
                </p:cNvSpPr>
                <p:nvPr/>
              </p:nvSpPr>
              <p:spPr bwMode="invGray">
                <a:xfrm>
                  <a:off x="11744325" y="1537863"/>
                  <a:ext cx="20637" cy="2462"/>
                </a:xfrm>
                <a:custGeom>
                  <a:avLst/>
                  <a:gdLst>
                    <a:gd name="T0" fmla="*/ 0 w 22"/>
                    <a:gd name="T1" fmla="*/ 2 h 2"/>
                    <a:gd name="T2" fmla="*/ 0 w 22"/>
                    <a:gd name="T3" fmla="*/ 2 h 2"/>
                    <a:gd name="T4" fmla="*/ 22 w 22"/>
                    <a:gd name="T5" fmla="*/ 0 h 2"/>
                    <a:gd name="T6" fmla="*/ 5 w 22"/>
                    <a:gd name="T7" fmla="*/ 0 h 2"/>
                    <a:gd name="T8" fmla="*/ 0 w 22"/>
                    <a:gd name="T9" fmla="*/ 2 h 2"/>
                  </a:gdLst>
                  <a:ahLst/>
                  <a:cxnLst>
                    <a:cxn ang="0">
                      <a:pos x="T0" y="T1"/>
                    </a:cxn>
                    <a:cxn ang="0">
                      <a:pos x="T2" y="T3"/>
                    </a:cxn>
                    <a:cxn ang="0">
                      <a:pos x="T4" y="T5"/>
                    </a:cxn>
                    <a:cxn ang="0">
                      <a:pos x="T6" y="T7"/>
                    </a:cxn>
                    <a:cxn ang="0">
                      <a:pos x="T8" y="T9"/>
                    </a:cxn>
                  </a:cxnLst>
                  <a:rect l="0" t="0" r="r" b="b"/>
                  <a:pathLst>
                    <a:path w="22" h="2">
                      <a:moveTo>
                        <a:pt x="0" y="2"/>
                      </a:moveTo>
                      <a:lnTo>
                        <a:pt x="0" y="2"/>
                      </a:lnTo>
                      <a:lnTo>
                        <a:pt x="22" y="0"/>
                      </a:lnTo>
                      <a:lnTo>
                        <a:pt x="5" y="0"/>
                      </a:lnTo>
                      <a:lnTo>
                        <a:pt x="0" y="2"/>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59" name="Freeform 27"/>
                <p:cNvSpPr>
                  <a:spLocks/>
                </p:cNvSpPr>
                <p:nvPr/>
              </p:nvSpPr>
              <p:spPr bwMode="invGray">
                <a:xfrm>
                  <a:off x="11482388" y="1531708"/>
                  <a:ext cx="85725" cy="3693"/>
                </a:xfrm>
                <a:custGeom>
                  <a:avLst/>
                  <a:gdLst>
                    <a:gd name="T0" fmla="*/ 63 w 90"/>
                    <a:gd name="T1" fmla="*/ 0 h 4"/>
                    <a:gd name="T2" fmla="*/ 63 w 90"/>
                    <a:gd name="T3" fmla="*/ 0 h 4"/>
                    <a:gd name="T4" fmla="*/ 0 w 90"/>
                    <a:gd name="T5" fmla="*/ 2 h 4"/>
                    <a:gd name="T6" fmla="*/ 76 w 90"/>
                    <a:gd name="T7" fmla="*/ 4 h 4"/>
                    <a:gd name="T8" fmla="*/ 63 w 90"/>
                    <a:gd name="T9" fmla="*/ 0 h 4"/>
                  </a:gdLst>
                  <a:ahLst/>
                  <a:cxnLst>
                    <a:cxn ang="0">
                      <a:pos x="T0" y="T1"/>
                    </a:cxn>
                    <a:cxn ang="0">
                      <a:pos x="T2" y="T3"/>
                    </a:cxn>
                    <a:cxn ang="0">
                      <a:pos x="T4" y="T5"/>
                    </a:cxn>
                    <a:cxn ang="0">
                      <a:pos x="T6" y="T7"/>
                    </a:cxn>
                    <a:cxn ang="0">
                      <a:pos x="T8" y="T9"/>
                    </a:cxn>
                  </a:cxnLst>
                  <a:rect l="0" t="0" r="r" b="b"/>
                  <a:pathLst>
                    <a:path w="90" h="4">
                      <a:moveTo>
                        <a:pt x="63" y="0"/>
                      </a:moveTo>
                      <a:lnTo>
                        <a:pt x="63" y="0"/>
                      </a:lnTo>
                      <a:cubicBezTo>
                        <a:pt x="44" y="2"/>
                        <a:pt x="23" y="2"/>
                        <a:pt x="0" y="2"/>
                      </a:cubicBezTo>
                      <a:cubicBezTo>
                        <a:pt x="25" y="3"/>
                        <a:pt x="51" y="4"/>
                        <a:pt x="76" y="4"/>
                      </a:cubicBezTo>
                      <a:cubicBezTo>
                        <a:pt x="79" y="2"/>
                        <a:pt x="90" y="0"/>
                        <a:pt x="63"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60" name="Freeform 28"/>
                <p:cNvSpPr>
                  <a:spLocks/>
                </p:cNvSpPr>
                <p:nvPr/>
              </p:nvSpPr>
              <p:spPr bwMode="invGray">
                <a:xfrm>
                  <a:off x="11626850" y="1532939"/>
                  <a:ext cx="4762" cy="1231"/>
                </a:xfrm>
                <a:custGeom>
                  <a:avLst/>
                  <a:gdLst>
                    <a:gd name="T0" fmla="*/ 5 w 5"/>
                    <a:gd name="T1" fmla="*/ 0 h 1"/>
                    <a:gd name="T2" fmla="*/ 5 w 5"/>
                    <a:gd name="T3" fmla="*/ 0 h 1"/>
                    <a:gd name="T4" fmla="*/ 0 w 5"/>
                    <a:gd name="T5" fmla="*/ 1 h 1"/>
                    <a:gd name="T6" fmla="*/ 5 w 5"/>
                    <a:gd name="T7" fmla="*/ 0 h 1"/>
                  </a:gdLst>
                  <a:ahLst/>
                  <a:cxnLst>
                    <a:cxn ang="0">
                      <a:pos x="T0" y="T1"/>
                    </a:cxn>
                    <a:cxn ang="0">
                      <a:pos x="T2" y="T3"/>
                    </a:cxn>
                    <a:cxn ang="0">
                      <a:pos x="T4" y="T5"/>
                    </a:cxn>
                    <a:cxn ang="0">
                      <a:pos x="T6" y="T7"/>
                    </a:cxn>
                  </a:cxnLst>
                  <a:rect l="0" t="0" r="r" b="b"/>
                  <a:pathLst>
                    <a:path w="5" h="1">
                      <a:moveTo>
                        <a:pt x="5" y="0"/>
                      </a:moveTo>
                      <a:lnTo>
                        <a:pt x="5" y="0"/>
                      </a:lnTo>
                      <a:lnTo>
                        <a:pt x="0" y="1"/>
                      </a:lnTo>
                      <a:cubicBezTo>
                        <a:pt x="3" y="1"/>
                        <a:pt x="5" y="1"/>
                        <a:pt x="5"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61" name="Freeform 29"/>
                <p:cNvSpPr>
                  <a:spLocks/>
                </p:cNvSpPr>
                <p:nvPr/>
              </p:nvSpPr>
              <p:spPr bwMode="invGray">
                <a:xfrm>
                  <a:off x="11261725" y="1534170"/>
                  <a:ext cx="4762" cy="0"/>
                </a:xfrm>
                <a:custGeom>
                  <a:avLst/>
                  <a:gdLst>
                    <a:gd name="T0" fmla="*/ 0 w 5"/>
                    <a:gd name="T1" fmla="*/ 0 h 1"/>
                    <a:gd name="T2" fmla="*/ 0 w 5"/>
                    <a:gd name="T3" fmla="*/ 0 h 1"/>
                    <a:gd name="T4" fmla="*/ 4 w 5"/>
                    <a:gd name="T5" fmla="*/ 1 h 1"/>
                    <a:gd name="T6" fmla="*/ 5 w 5"/>
                    <a:gd name="T7" fmla="*/ 0 h 1"/>
                    <a:gd name="T8" fmla="*/ 0 w 5"/>
                    <a:gd name="T9" fmla="*/ 0 h 1"/>
                  </a:gdLst>
                  <a:ahLst/>
                  <a:cxnLst>
                    <a:cxn ang="0">
                      <a:pos x="T0" y="T1"/>
                    </a:cxn>
                    <a:cxn ang="0">
                      <a:pos x="T2" y="T3"/>
                    </a:cxn>
                    <a:cxn ang="0">
                      <a:pos x="T4" y="T5"/>
                    </a:cxn>
                    <a:cxn ang="0">
                      <a:pos x="T6" y="T7"/>
                    </a:cxn>
                    <a:cxn ang="0">
                      <a:pos x="T8" y="T9"/>
                    </a:cxn>
                  </a:cxnLst>
                  <a:rect l="0" t="0" r="r" b="b"/>
                  <a:pathLst>
                    <a:path w="5" h="1">
                      <a:moveTo>
                        <a:pt x="0" y="0"/>
                      </a:moveTo>
                      <a:lnTo>
                        <a:pt x="0" y="0"/>
                      </a:lnTo>
                      <a:lnTo>
                        <a:pt x="4" y="1"/>
                      </a:lnTo>
                      <a:cubicBezTo>
                        <a:pt x="4" y="1"/>
                        <a:pt x="4" y="0"/>
                        <a:pt x="5" y="0"/>
                      </a:cubicBezTo>
                      <a:lnTo>
                        <a:pt x="0"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62" name="Freeform 30"/>
                <p:cNvSpPr>
                  <a:spLocks/>
                </p:cNvSpPr>
                <p:nvPr/>
              </p:nvSpPr>
              <p:spPr bwMode="invGray">
                <a:xfrm>
                  <a:off x="11553825" y="1534170"/>
                  <a:ext cx="44450" cy="2462"/>
                </a:xfrm>
                <a:custGeom>
                  <a:avLst/>
                  <a:gdLst>
                    <a:gd name="T0" fmla="*/ 6 w 47"/>
                    <a:gd name="T1" fmla="*/ 2 h 2"/>
                    <a:gd name="T2" fmla="*/ 6 w 47"/>
                    <a:gd name="T3" fmla="*/ 2 h 2"/>
                    <a:gd name="T4" fmla="*/ 47 w 47"/>
                    <a:gd name="T5" fmla="*/ 0 h 2"/>
                    <a:gd name="T6" fmla="*/ 2 w 47"/>
                    <a:gd name="T7" fmla="*/ 1 h 2"/>
                    <a:gd name="T8" fmla="*/ 6 w 47"/>
                    <a:gd name="T9" fmla="*/ 2 h 2"/>
                  </a:gdLst>
                  <a:ahLst/>
                  <a:cxnLst>
                    <a:cxn ang="0">
                      <a:pos x="T0" y="T1"/>
                    </a:cxn>
                    <a:cxn ang="0">
                      <a:pos x="T2" y="T3"/>
                    </a:cxn>
                    <a:cxn ang="0">
                      <a:pos x="T4" y="T5"/>
                    </a:cxn>
                    <a:cxn ang="0">
                      <a:pos x="T6" y="T7"/>
                    </a:cxn>
                    <a:cxn ang="0">
                      <a:pos x="T8" y="T9"/>
                    </a:cxn>
                  </a:cxnLst>
                  <a:rect l="0" t="0" r="r" b="b"/>
                  <a:pathLst>
                    <a:path w="47" h="2">
                      <a:moveTo>
                        <a:pt x="6" y="2"/>
                      </a:moveTo>
                      <a:lnTo>
                        <a:pt x="6" y="2"/>
                      </a:lnTo>
                      <a:cubicBezTo>
                        <a:pt x="25" y="2"/>
                        <a:pt x="36" y="1"/>
                        <a:pt x="47" y="0"/>
                      </a:cubicBezTo>
                      <a:cubicBezTo>
                        <a:pt x="33" y="0"/>
                        <a:pt x="18" y="1"/>
                        <a:pt x="2" y="1"/>
                      </a:cubicBezTo>
                      <a:cubicBezTo>
                        <a:pt x="0" y="1"/>
                        <a:pt x="0" y="2"/>
                        <a:pt x="6" y="2"/>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63" name="Freeform 31"/>
                <p:cNvSpPr>
                  <a:spLocks/>
                </p:cNvSpPr>
                <p:nvPr/>
              </p:nvSpPr>
              <p:spPr bwMode="invGray">
                <a:xfrm>
                  <a:off x="11409363" y="1529246"/>
                  <a:ext cx="31750" cy="2462"/>
                </a:xfrm>
                <a:custGeom>
                  <a:avLst/>
                  <a:gdLst>
                    <a:gd name="T0" fmla="*/ 0 w 33"/>
                    <a:gd name="T1" fmla="*/ 1 h 3"/>
                    <a:gd name="T2" fmla="*/ 0 w 33"/>
                    <a:gd name="T3" fmla="*/ 1 h 3"/>
                    <a:gd name="T4" fmla="*/ 33 w 33"/>
                    <a:gd name="T5" fmla="*/ 3 h 3"/>
                    <a:gd name="T6" fmla="*/ 0 w 33"/>
                    <a:gd name="T7" fmla="*/ 1 h 3"/>
                  </a:gdLst>
                  <a:ahLst/>
                  <a:cxnLst>
                    <a:cxn ang="0">
                      <a:pos x="T0" y="T1"/>
                    </a:cxn>
                    <a:cxn ang="0">
                      <a:pos x="T2" y="T3"/>
                    </a:cxn>
                    <a:cxn ang="0">
                      <a:pos x="T4" y="T5"/>
                    </a:cxn>
                    <a:cxn ang="0">
                      <a:pos x="T6" y="T7"/>
                    </a:cxn>
                  </a:cxnLst>
                  <a:rect l="0" t="0" r="r" b="b"/>
                  <a:pathLst>
                    <a:path w="33" h="3">
                      <a:moveTo>
                        <a:pt x="0" y="1"/>
                      </a:moveTo>
                      <a:lnTo>
                        <a:pt x="0" y="1"/>
                      </a:lnTo>
                      <a:cubicBezTo>
                        <a:pt x="10" y="2"/>
                        <a:pt x="21" y="3"/>
                        <a:pt x="33" y="3"/>
                      </a:cubicBezTo>
                      <a:cubicBezTo>
                        <a:pt x="23" y="2"/>
                        <a:pt x="3" y="0"/>
                        <a:pt x="0" y="1"/>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64" name="Freeform 32"/>
                <p:cNvSpPr>
                  <a:spLocks/>
                </p:cNvSpPr>
                <p:nvPr/>
              </p:nvSpPr>
              <p:spPr bwMode="invGray">
                <a:xfrm>
                  <a:off x="11618913" y="1531708"/>
                  <a:ext cx="6350" cy="0"/>
                </a:xfrm>
                <a:custGeom>
                  <a:avLst/>
                  <a:gdLst>
                    <a:gd name="T0" fmla="*/ 3 w 6"/>
                    <a:gd name="T1" fmla="*/ 1 h 1"/>
                    <a:gd name="T2" fmla="*/ 3 w 6"/>
                    <a:gd name="T3" fmla="*/ 1 h 1"/>
                    <a:gd name="T4" fmla="*/ 6 w 6"/>
                    <a:gd name="T5" fmla="*/ 1 h 1"/>
                    <a:gd name="T6" fmla="*/ 3 w 6"/>
                    <a:gd name="T7" fmla="*/ 1 h 1"/>
                  </a:gdLst>
                  <a:ahLst/>
                  <a:cxnLst>
                    <a:cxn ang="0">
                      <a:pos x="T0" y="T1"/>
                    </a:cxn>
                    <a:cxn ang="0">
                      <a:pos x="T2" y="T3"/>
                    </a:cxn>
                    <a:cxn ang="0">
                      <a:pos x="T4" y="T5"/>
                    </a:cxn>
                    <a:cxn ang="0">
                      <a:pos x="T6" y="T7"/>
                    </a:cxn>
                  </a:cxnLst>
                  <a:rect l="0" t="0" r="r" b="b"/>
                  <a:pathLst>
                    <a:path w="6" h="1">
                      <a:moveTo>
                        <a:pt x="3" y="1"/>
                      </a:moveTo>
                      <a:lnTo>
                        <a:pt x="3" y="1"/>
                      </a:lnTo>
                      <a:lnTo>
                        <a:pt x="6" y="1"/>
                      </a:lnTo>
                      <a:cubicBezTo>
                        <a:pt x="0" y="0"/>
                        <a:pt x="0" y="1"/>
                        <a:pt x="3" y="1"/>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65" name="Freeform 33"/>
                <p:cNvSpPr>
                  <a:spLocks/>
                </p:cNvSpPr>
                <p:nvPr/>
              </p:nvSpPr>
              <p:spPr bwMode="invGray">
                <a:xfrm>
                  <a:off x="11598275" y="1531708"/>
                  <a:ext cx="28575" cy="2462"/>
                </a:xfrm>
                <a:custGeom>
                  <a:avLst/>
                  <a:gdLst>
                    <a:gd name="T0" fmla="*/ 25 w 31"/>
                    <a:gd name="T1" fmla="*/ 0 h 3"/>
                    <a:gd name="T2" fmla="*/ 25 w 31"/>
                    <a:gd name="T3" fmla="*/ 0 h 3"/>
                    <a:gd name="T4" fmla="*/ 0 w 31"/>
                    <a:gd name="T5" fmla="*/ 3 h 3"/>
                    <a:gd name="T6" fmla="*/ 31 w 31"/>
                    <a:gd name="T7" fmla="*/ 2 h 3"/>
                    <a:gd name="T8" fmla="*/ 25 w 31"/>
                    <a:gd name="T9" fmla="*/ 0 h 3"/>
                  </a:gdLst>
                  <a:ahLst/>
                  <a:cxnLst>
                    <a:cxn ang="0">
                      <a:pos x="T0" y="T1"/>
                    </a:cxn>
                    <a:cxn ang="0">
                      <a:pos x="T2" y="T3"/>
                    </a:cxn>
                    <a:cxn ang="0">
                      <a:pos x="T4" y="T5"/>
                    </a:cxn>
                    <a:cxn ang="0">
                      <a:pos x="T6" y="T7"/>
                    </a:cxn>
                    <a:cxn ang="0">
                      <a:pos x="T8" y="T9"/>
                    </a:cxn>
                  </a:cxnLst>
                  <a:rect l="0" t="0" r="r" b="b"/>
                  <a:pathLst>
                    <a:path w="31" h="3">
                      <a:moveTo>
                        <a:pt x="25" y="0"/>
                      </a:moveTo>
                      <a:lnTo>
                        <a:pt x="25" y="0"/>
                      </a:lnTo>
                      <a:cubicBezTo>
                        <a:pt x="15" y="1"/>
                        <a:pt x="8" y="2"/>
                        <a:pt x="0" y="3"/>
                      </a:cubicBezTo>
                      <a:cubicBezTo>
                        <a:pt x="11" y="3"/>
                        <a:pt x="22" y="2"/>
                        <a:pt x="31" y="2"/>
                      </a:cubicBezTo>
                      <a:cubicBezTo>
                        <a:pt x="29" y="1"/>
                        <a:pt x="27" y="1"/>
                        <a:pt x="25"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66" name="Freeform 34"/>
                <p:cNvSpPr>
                  <a:spLocks/>
                </p:cNvSpPr>
                <p:nvPr/>
              </p:nvSpPr>
              <p:spPr bwMode="invGray">
                <a:xfrm>
                  <a:off x="11137900" y="1534170"/>
                  <a:ext cx="188912" cy="23388"/>
                </a:xfrm>
                <a:custGeom>
                  <a:avLst/>
                  <a:gdLst>
                    <a:gd name="T0" fmla="*/ 60 w 198"/>
                    <a:gd name="T1" fmla="*/ 27 h 27"/>
                    <a:gd name="T2" fmla="*/ 60 w 198"/>
                    <a:gd name="T3" fmla="*/ 27 h 27"/>
                    <a:gd name="T4" fmla="*/ 156 w 198"/>
                    <a:gd name="T5" fmla="*/ 24 h 27"/>
                    <a:gd name="T6" fmla="*/ 134 w 198"/>
                    <a:gd name="T7" fmla="*/ 0 h 27"/>
                    <a:gd name="T8" fmla="*/ 89 w 198"/>
                    <a:gd name="T9" fmla="*/ 6 h 27"/>
                    <a:gd name="T10" fmla="*/ 149 w 198"/>
                    <a:gd name="T11" fmla="*/ 14 h 27"/>
                    <a:gd name="T12" fmla="*/ 74 w 198"/>
                    <a:gd name="T13" fmla="*/ 11 h 27"/>
                    <a:gd name="T14" fmla="*/ 13 w 198"/>
                    <a:gd name="T15" fmla="*/ 25 h 27"/>
                    <a:gd name="T16" fmla="*/ 63 w 198"/>
                    <a:gd name="T17" fmla="*/ 23 h 27"/>
                    <a:gd name="T18" fmla="*/ 60 w 198"/>
                    <a:gd name="T19" fmla="*/ 27 h 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98" h="27">
                      <a:moveTo>
                        <a:pt x="60" y="27"/>
                      </a:moveTo>
                      <a:lnTo>
                        <a:pt x="60" y="27"/>
                      </a:lnTo>
                      <a:cubicBezTo>
                        <a:pt x="63" y="23"/>
                        <a:pt x="113" y="19"/>
                        <a:pt x="156" y="24"/>
                      </a:cubicBezTo>
                      <a:cubicBezTo>
                        <a:pt x="198" y="21"/>
                        <a:pt x="171" y="7"/>
                        <a:pt x="134" y="0"/>
                      </a:cubicBezTo>
                      <a:cubicBezTo>
                        <a:pt x="133" y="2"/>
                        <a:pt x="133" y="3"/>
                        <a:pt x="89" y="6"/>
                      </a:cubicBezTo>
                      <a:cubicBezTo>
                        <a:pt x="104" y="8"/>
                        <a:pt x="186" y="11"/>
                        <a:pt x="149" y="14"/>
                      </a:cubicBezTo>
                      <a:cubicBezTo>
                        <a:pt x="91" y="16"/>
                        <a:pt x="102" y="13"/>
                        <a:pt x="74" y="11"/>
                      </a:cubicBezTo>
                      <a:cubicBezTo>
                        <a:pt x="97" y="16"/>
                        <a:pt x="0" y="18"/>
                        <a:pt x="13" y="25"/>
                      </a:cubicBezTo>
                      <a:lnTo>
                        <a:pt x="63" y="23"/>
                      </a:lnTo>
                      <a:cubicBezTo>
                        <a:pt x="64" y="24"/>
                        <a:pt x="46" y="26"/>
                        <a:pt x="60" y="27"/>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67" name="Freeform 35"/>
                <p:cNvSpPr>
                  <a:spLocks/>
                </p:cNvSpPr>
                <p:nvPr/>
              </p:nvSpPr>
              <p:spPr bwMode="invGray">
                <a:xfrm>
                  <a:off x="11266488" y="1529246"/>
                  <a:ext cx="95250" cy="4924"/>
                </a:xfrm>
                <a:custGeom>
                  <a:avLst/>
                  <a:gdLst>
                    <a:gd name="T0" fmla="*/ 82 w 100"/>
                    <a:gd name="T1" fmla="*/ 6 h 6"/>
                    <a:gd name="T2" fmla="*/ 82 w 100"/>
                    <a:gd name="T3" fmla="*/ 6 h 6"/>
                    <a:gd name="T4" fmla="*/ 100 w 100"/>
                    <a:gd name="T5" fmla="*/ 6 h 6"/>
                    <a:gd name="T6" fmla="*/ 38 w 100"/>
                    <a:gd name="T7" fmla="*/ 0 h 6"/>
                    <a:gd name="T8" fmla="*/ 0 w 100"/>
                    <a:gd name="T9" fmla="*/ 5 h 6"/>
                    <a:gd name="T10" fmla="*/ 88 w 100"/>
                    <a:gd name="T11" fmla="*/ 6 h 6"/>
                    <a:gd name="T12" fmla="*/ 82 w 100"/>
                    <a:gd name="T13" fmla="*/ 6 h 6"/>
                  </a:gdLst>
                  <a:ahLst/>
                  <a:cxnLst>
                    <a:cxn ang="0">
                      <a:pos x="T0" y="T1"/>
                    </a:cxn>
                    <a:cxn ang="0">
                      <a:pos x="T2" y="T3"/>
                    </a:cxn>
                    <a:cxn ang="0">
                      <a:pos x="T4" y="T5"/>
                    </a:cxn>
                    <a:cxn ang="0">
                      <a:pos x="T6" y="T7"/>
                    </a:cxn>
                    <a:cxn ang="0">
                      <a:pos x="T8" y="T9"/>
                    </a:cxn>
                    <a:cxn ang="0">
                      <a:pos x="T10" y="T11"/>
                    </a:cxn>
                    <a:cxn ang="0">
                      <a:pos x="T12" y="T13"/>
                    </a:cxn>
                  </a:cxnLst>
                  <a:rect l="0" t="0" r="r" b="b"/>
                  <a:pathLst>
                    <a:path w="100" h="6">
                      <a:moveTo>
                        <a:pt x="82" y="6"/>
                      </a:moveTo>
                      <a:lnTo>
                        <a:pt x="82" y="6"/>
                      </a:lnTo>
                      <a:lnTo>
                        <a:pt x="100" y="6"/>
                      </a:lnTo>
                      <a:cubicBezTo>
                        <a:pt x="79" y="5"/>
                        <a:pt x="65" y="4"/>
                        <a:pt x="38" y="0"/>
                      </a:cubicBezTo>
                      <a:cubicBezTo>
                        <a:pt x="8" y="2"/>
                        <a:pt x="2" y="4"/>
                        <a:pt x="0" y="5"/>
                      </a:cubicBezTo>
                      <a:lnTo>
                        <a:pt x="88" y="6"/>
                      </a:lnTo>
                      <a:lnTo>
                        <a:pt x="82" y="6"/>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68" name="Freeform 36"/>
                <p:cNvSpPr>
                  <a:spLocks/>
                </p:cNvSpPr>
                <p:nvPr/>
              </p:nvSpPr>
              <p:spPr bwMode="invGray">
                <a:xfrm>
                  <a:off x="11361738" y="1531708"/>
                  <a:ext cx="134937" cy="12309"/>
                </a:xfrm>
                <a:custGeom>
                  <a:avLst/>
                  <a:gdLst>
                    <a:gd name="T0" fmla="*/ 80 w 142"/>
                    <a:gd name="T1" fmla="*/ 3 h 14"/>
                    <a:gd name="T2" fmla="*/ 80 w 142"/>
                    <a:gd name="T3" fmla="*/ 3 h 14"/>
                    <a:gd name="T4" fmla="*/ 49 w 142"/>
                    <a:gd name="T5" fmla="*/ 14 h 14"/>
                    <a:gd name="T6" fmla="*/ 118 w 142"/>
                    <a:gd name="T7" fmla="*/ 8 h 14"/>
                    <a:gd name="T8" fmla="*/ 81 w 142"/>
                    <a:gd name="T9" fmla="*/ 3 h 14"/>
                    <a:gd name="T10" fmla="*/ 127 w 142"/>
                    <a:gd name="T11" fmla="*/ 2 h 14"/>
                    <a:gd name="T12" fmla="*/ 83 w 142"/>
                    <a:gd name="T13" fmla="*/ 0 h 14"/>
                    <a:gd name="T14" fmla="*/ 85 w 142"/>
                    <a:gd name="T15" fmla="*/ 1 h 14"/>
                    <a:gd name="T16" fmla="*/ 85 w 142"/>
                    <a:gd name="T17" fmla="*/ 1 h 14"/>
                    <a:gd name="T18" fmla="*/ 85 w 142"/>
                    <a:gd name="T19" fmla="*/ 1 h 14"/>
                    <a:gd name="T20" fmla="*/ 86 w 142"/>
                    <a:gd name="T21" fmla="*/ 1 h 14"/>
                    <a:gd name="T22" fmla="*/ 84 w 142"/>
                    <a:gd name="T23" fmla="*/ 1 h 14"/>
                    <a:gd name="T24" fmla="*/ 80 w 142"/>
                    <a:gd name="T25" fmla="*/ 3 h 14"/>
                    <a:gd name="T26" fmla="*/ 84 w 142"/>
                    <a:gd name="T27" fmla="*/ 1 h 14"/>
                    <a:gd name="T28" fmla="*/ 85 w 142"/>
                    <a:gd name="T29" fmla="*/ 1 h 14"/>
                    <a:gd name="T30" fmla="*/ 85 w 142"/>
                    <a:gd name="T31" fmla="*/ 1 h 14"/>
                    <a:gd name="T32" fmla="*/ 0 w 142"/>
                    <a:gd name="T33" fmla="*/ 3 h 14"/>
                    <a:gd name="T34" fmla="*/ 80 w 142"/>
                    <a:gd name="T35" fmla="*/ 3 h 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142" h="14">
                      <a:moveTo>
                        <a:pt x="80" y="3"/>
                      </a:moveTo>
                      <a:lnTo>
                        <a:pt x="80" y="3"/>
                      </a:lnTo>
                      <a:cubicBezTo>
                        <a:pt x="66" y="7"/>
                        <a:pt x="23" y="9"/>
                        <a:pt x="49" y="14"/>
                      </a:cubicBezTo>
                      <a:cubicBezTo>
                        <a:pt x="102" y="14"/>
                        <a:pt x="86" y="10"/>
                        <a:pt x="118" y="8"/>
                      </a:cubicBezTo>
                      <a:cubicBezTo>
                        <a:pt x="33" y="9"/>
                        <a:pt x="142" y="6"/>
                        <a:pt x="81" y="3"/>
                      </a:cubicBezTo>
                      <a:cubicBezTo>
                        <a:pt x="97" y="3"/>
                        <a:pt x="112" y="2"/>
                        <a:pt x="127" y="2"/>
                      </a:cubicBezTo>
                      <a:cubicBezTo>
                        <a:pt x="111" y="2"/>
                        <a:pt x="97" y="1"/>
                        <a:pt x="83" y="0"/>
                      </a:cubicBezTo>
                      <a:lnTo>
                        <a:pt x="85" y="1"/>
                      </a:lnTo>
                      <a:lnTo>
                        <a:pt x="85" y="1"/>
                      </a:lnTo>
                      <a:cubicBezTo>
                        <a:pt x="85" y="1"/>
                        <a:pt x="85" y="1"/>
                        <a:pt x="85" y="1"/>
                      </a:cubicBezTo>
                      <a:cubicBezTo>
                        <a:pt x="89" y="1"/>
                        <a:pt x="90" y="1"/>
                        <a:pt x="86" y="1"/>
                      </a:cubicBezTo>
                      <a:lnTo>
                        <a:pt x="84" y="1"/>
                      </a:lnTo>
                      <a:cubicBezTo>
                        <a:pt x="83" y="2"/>
                        <a:pt x="82" y="2"/>
                        <a:pt x="80" y="3"/>
                      </a:cubicBezTo>
                      <a:cubicBezTo>
                        <a:pt x="56" y="2"/>
                        <a:pt x="76" y="2"/>
                        <a:pt x="84" y="1"/>
                      </a:cubicBezTo>
                      <a:cubicBezTo>
                        <a:pt x="84" y="1"/>
                        <a:pt x="85" y="1"/>
                        <a:pt x="85" y="1"/>
                      </a:cubicBezTo>
                      <a:lnTo>
                        <a:pt x="85" y="1"/>
                      </a:lnTo>
                      <a:lnTo>
                        <a:pt x="0" y="3"/>
                      </a:lnTo>
                      <a:cubicBezTo>
                        <a:pt x="18" y="3"/>
                        <a:pt x="40" y="3"/>
                        <a:pt x="80" y="3"/>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69" name="Freeform 37"/>
                <p:cNvSpPr>
                  <a:spLocks/>
                </p:cNvSpPr>
                <p:nvPr/>
              </p:nvSpPr>
              <p:spPr bwMode="invGray">
                <a:xfrm>
                  <a:off x="11834813" y="1552634"/>
                  <a:ext cx="9525" cy="1231"/>
                </a:xfrm>
                <a:custGeom>
                  <a:avLst/>
                  <a:gdLst>
                    <a:gd name="T0" fmla="*/ 11 w 11"/>
                    <a:gd name="T1" fmla="*/ 1 h 1"/>
                    <a:gd name="T2" fmla="*/ 11 w 11"/>
                    <a:gd name="T3" fmla="*/ 1 h 1"/>
                    <a:gd name="T4" fmla="*/ 8 w 11"/>
                    <a:gd name="T5" fmla="*/ 0 h 1"/>
                    <a:gd name="T6" fmla="*/ 11 w 11"/>
                    <a:gd name="T7" fmla="*/ 1 h 1"/>
                  </a:gdLst>
                  <a:ahLst/>
                  <a:cxnLst>
                    <a:cxn ang="0">
                      <a:pos x="T0" y="T1"/>
                    </a:cxn>
                    <a:cxn ang="0">
                      <a:pos x="T2" y="T3"/>
                    </a:cxn>
                    <a:cxn ang="0">
                      <a:pos x="T4" y="T5"/>
                    </a:cxn>
                    <a:cxn ang="0">
                      <a:pos x="T6" y="T7"/>
                    </a:cxn>
                  </a:cxnLst>
                  <a:rect l="0" t="0" r="r" b="b"/>
                  <a:pathLst>
                    <a:path w="11" h="1">
                      <a:moveTo>
                        <a:pt x="11" y="1"/>
                      </a:moveTo>
                      <a:lnTo>
                        <a:pt x="11" y="1"/>
                      </a:lnTo>
                      <a:cubicBezTo>
                        <a:pt x="8" y="1"/>
                        <a:pt x="8" y="1"/>
                        <a:pt x="8" y="0"/>
                      </a:cubicBezTo>
                      <a:cubicBezTo>
                        <a:pt x="2" y="1"/>
                        <a:pt x="0" y="1"/>
                        <a:pt x="11" y="1"/>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70" name="Freeform 38"/>
                <p:cNvSpPr>
                  <a:spLocks/>
                </p:cNvSpPr>
                <p:nvPr/>
              </p:nvSpPr>
              <p:spPr bwMode="invGray">
                <a:xfrm>
                  <a:off x="11764963" y="1542787"/>
                  <a:ext cx="117475" cy="9847"/>
                </a:xfrm>
                <a:custGeom>
                  <a:avLst/>
                  <a:gdLst>
                    <a:gd name="T0" fmla="*/ 48 w 122"/>
                    <a:gd name="T1" fmla="*/ 11 h 12"/>
                    <a:gd name="T2" fmla="*/ 48 w 122"/>
                    <a:gd name="T3" fmla="*/ 11 h 12"/>
                    <a:gd name="T4" fmla="*/ 79 w 122"/>
                    <a:gd name="T5" fmla="*/ 9 h 12"/>
                    <a:gd name="T6" fmla="*/ 80 w 122"/>
                    <a:gd name="T7" fmla="*/ 12 h 12"/>
                    <a:gd name="T8" fmla="*/ 84 w 122"/>
                    <a:gd name="T9" fmla="*/ 7 h 12"/>
                    <a:gd name="T10" fmla="*/ 78 w 122"/>
                    <a:gd name="T11" fmla="*/ 8 h 12"/>
                    <a:gd name="T12" fmla="*/ 6 w 122"/>
                    <a:gd name="T13" fmla="*/ 0 h 12"/>
                    <a:gd name="T14" fmla="*/ 48 w 122"/>
                    <a:gd name="T15" fmla="*/ 11 h 1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22" h="12">
                      <a:moveTo>
                        <a:pt x="48" y="11"/>
                      </a:moveTo>
                      <a:lnTo>
                        <a:pt x="48" y="11"/>
                      </a:lnTo>
                      <a:cubicBezTo>
                        <a:pt x="54" y="10"/>
                        <a:pt x="59" y="8"/>
                        <a:pt x="79" y="9"/>
                      </a:cubicBezTo>
                      <a:cubicBezTo>
                        <a:pt x="96" y="10"/>
                        <a:pt x="79" y="11"/>
                        <a:pt x="80" y="12"/>
                      </a:cubicBezTo>
                      <a:cubicBezTo>
                        <a:pt x="92" y="11"/>
                        <a:pt x="122" y="9"/>
                        <a:pt x="84" y="7"/>
                      </a:cubicBezTo>
                      <a:lnTo>
                        <a:pt x="78" y="8"/>
                      </a:lnTo>
                      <a:cubicBezTo>
                        <a:pt x="44" y="6"/>
                        <a:pt x="0" y="1"/>
                        <a:pt x="6" y="0"/>
                      </a:cubicBezTo>
                      <a:cubicBezTo>
                        <a:pt x="16" y="4"/>
                        <a:pt x="25" y="7"/>
                        <a:pt x="48" y="11"/>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71" name="Freeform 39"/>
                <p:cNvSpPr>
                  <a:spLocks/>
                </p:cNvSpPr>
                <p:nvPr/>
              </p:nvSpPr>
              <p:spPr bwMode="invGray">
                <a:xfrm>
                  <a:off x="11555413" y="1544017"/>
                  <a:ext cx="69850" cy="4924"/>
                </a:xfrm>
                <a:custGeom>
                  <a:avLst/>
                  <a:gdLst>
                    <a:gd name="T0" fmla="*/ 70 w 74"/>
                    <a:gd name="T1" fmla="*/ 0 h 6"/>
                    <a:gd name="T2" fmla="*/ 70 w 74"/>
                    <a:gd name="T3" fmla="*/ 0 h 6"/>
                    <a:gd name="T4" fmla="*/ 0 w 74"/>
                    <a:gd name="T5" fmla="*/ 2 h 6"/>
                    <a:gd name="T6" fmla="*/ 36 w 74"/>
                    <a:gd name="T7" fmla="*/ 6 h 6"/>
                    <a:gd name="T8" fmla="*/ 34 w 74"/>
                    <a:gd name="T9" fmla="*/ 4 h 6"/>
                    <a:gd name="T10" fmla="*/ 70 w 74"/>
                    <a:gd name="T11" fmla="*/ 0 h 6"/>
                  </a:gdLst>
                  <a:ahLst/>
                  <a:cxnLst>
                    <a:cxn ang="0">
                      <a:pos x="T0" y="T1"/>
                    </a:cxn>
                    <a:cxn ang="0">
                      <a:pos x="T2" y="T3"/>
                    </a:cxn>
                    <a:cxn ang="0">
                      <a:pos x="T4" y="T5"/>
                    </a:cxn>
                    <a:cxn ang="0">
                      <a:pos x="T6" y="T7"/>
                    </a:cxn>
                    <a:cxn ang="0">
                      <a:pos x="T8" y="T9"/>
                    </a:cxn>
                    <a:cxn ang="0">
                      <a:pos x="T10" y="T11"/>
                    </a:cxn>
                  </a:cxnLst>
                  <a:rect l="0" t="0" r="r" b="b"/>
                  <a:pathLst>
                    <a:path w="74" h="6">
                      <a:moveTo>
                        <a:pt x="70" y="0"/>
                      </a:moveTo>
                      <a:lnTo>
                        <a:pt x="70" y="0"/>
                      </a:lnTo>
                      <a:lnTo>
                        <a:pt x="0" y="2"/>
                      </a:lnTo>
                      <a:lnTo>
                        <a:pt x="36" y="6"/>
                      </a:lnTo>
                      <a:lnTo>
                        <a:pt x="34" y="4"/>
                      </a:lnTo>
                      <a:cubicBezTo>
                        <a:pt x="74" y="4"/>
                        <a:pt x="65" y="2"/>
                        <a:pt x="70"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72" name="Freeform 40"/>
                <p:cNvSpPr>
                  <a:spLocks/>
                </p:cNvSpPr>
                <p:nvPr/>
              </p:nvSpPr>
              <p:spPr bwMode="invGray">
                <a:xfrm>
                  <a:off x="11223625" y="1528016"/>
                  <a:ext cx="38100" cy="6155"/>
                </a:xfrm>
                <a:custGeom>
                  <a:avLst/>
                  <a:gdLst>
                    <a:gd name="T0" fmla="*/ 31 w 40"/>
                    <a:gd name="T1" fmla="*/ 5 h 7"/>
                    <a:gd name="T2" fmla="*/ 31 w 40"/>
                    <a:gd name="T3" fmla="*/ 5 h 7"/>
                    <a:gd name="T4" fmla="*/ 40 w 40"/>
                    <a:gd name="T5" fmla="*/ 0 h 7"/>
                    <a:gd name="T6" fmla="*/ 0 w 40"/>
                    <a:gd name="T7" fmla="*/ 7 h 7"/>
                    <a:gd name="T8" fmla="*/ 31 w 40"/>
                    <a:gd name="T9" fmla="*/ 5 h 7"/>
                  </a:gdLst>
                  <a:ahLst/>
                  <a:cxnLst>
                    <a:cxn ang="0">
                      <a:pos x="T0" y="T1"/>
                    </a:cxn>
                    <a:cxn ang="0">
                      <a:pos x="T2" y="T3"/>
                    </a:cxn>
                    <a:cxn ang="0">
                      <a:pos x="T4" y="T5"/>
                    </a:cxn>
                    <a:cxn ang="0">
                      <a:pos x="T6" y="T7"/>
                    </a:cxn>
                    <a:cxn ang="0">
                      <a:pos x="T8" y="T9"/>
                    </a:cxn>
                  </a:cxnLst>
                  <a:rect l="0" t="0" r="r" b="b"/>
                  <a:pathLst>
                    <a:path w="40" h="7">
                      <a:moveTo>
                        <a:pt x="31" y="5"/>
                      </a:moveTo>
                      <a:lnTo>
                        <a:pt x="31" y="5"/>
                      </a:lnTo>
                      <a:lnTo>
                        <a:pt x="40" y="0"/>
                      </a:lnTo>
                      <a:lnTo>
                        <a:pt x="0" y="7"/>
                      </a:lnTo>
                      <a:lnTo>
                        <a:pt x="31" y="5"/>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73" name="Freeform 41"/>
                <p:cNvSpPr>
                  <a:spLocks/>
                </p:cNvSpPr>
                <p:nvPr/>
              </p:nvSpPr>
              <p:spPr bwMode="invGray">
                <a:xfrm>
                  <a:off x="11145838" y="1529246"/>
                  <a:ext cx="22225" cy="2462"/>
                </a:xfrm>
                <a:custGeom>
                  <a:avLst/>
                  <a:gdLst>
                    <a:gd name="T0" fmla="*/ 21 w 24"/>
                    <a:gd name="T1" fmla="*/ 4 h 4"/>
                    <a:gd name="T2" fmla="*/ 21 w 24"/>
                    <a:gd name="T3" fmla="*/ 4 h 4"/>
                    <a:gd name="T4" fmla="*/ 24 w 24"/>
                    <a:gd name="T5" fmla="*/ 0 h 4"/>
                    <a:gd name="T6" fmla="*/ 0 w 24"/>
                    <a:gd name="T7" fmla="*/ 3 h 4"/>
                    <a:gd name="T8" fmla="*/ 21 w 24"/>
                    <a:gd name="T9" fmla="*/ 4 h 4"/>
                  </a:gdLst>
                  <a:ahLst/>
                  <a:cxnLst>
                    <a:cxn ang="0">
                      <a:pos x="T0" y="T1"/>
                    </a:cxn>
                    <a:cxn ang="0">
                      <a:pos x="T2" y="T3"/>
                    </a:cxn>
                    <a:cxn ang="0">
                      <a:pos x="T4" y="T5"/>
                    </a:cxn>
                    <a:cxn ang="0">
                      <a:pos x="T6" y="T7"/>
                    </a:cxn>
                    <a:cxn ang="0">
                      <a:pos x="T8" y="T9"/>
                    </a:cxn>
                  </a:cxnLst>
                  <a:rect l="0" t="0" r="r" b="b"/>
                  <a:pathLst>
                    <a:path w="24" h="4">
                      <a:moveTo>
                        <a:pt x="21" y="4"/>
                      </a:moveTo>
                      <a:lnTo>
                        <a:pt x="21" y="4"/>
                      </a:lnTo>
                      <a:lnTo>
                        <a:pt x="24" y="0"/>
                      </a:lnTo>
                      <a:lnTo>
                        <a:pt x="0" y="3"/>
                      </a:lnTo>
                      <a:lnTo>
                        <a:pt x="21" y="4"/>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74" name="Freeform 42"/>
                <p:cNvSpPr>
                  <a:spLocks/>
                </p:cNvSpPr>
                <p:nvPr/>
              </p:nvSpPr>
              <p:spPr bwMode="invGray">
                <a:xfrm>
                  <a:off x="6197600" y="1566174"/>
                  <a:ext cx="20637" cy="1231"/>
                </a:xfrm>
                <a:custGeom>
                  <a:avLst/>
                  <a:gdLst>
                    <a:gd name="T0" fmla="*/ 21 w 21"/>
                    <a:gd name="T1" fmla="*/ 0 h 1"/>
                    <a:gd name="T2" fmla="*/ 21 w 21"/>
                    <a:gd name="T3" fmla="*/ 0 h 1"/>
                    <a:gd name="T4" fmla="*/ 0 w 21"/>
                    <a:gd name="T5" fmla="*/ 1 h 1"/>
                    <a:gd name="T6" fmla="*/ 21 w 21"/>
                    <a:gd name="T7" fmla="*/ 0 h 1"/>
                  </a:gdLst>
                  <a:ahLst/>
                  <a:cxnLst>
                    <a:cxn ang="0">
                      <a:pos x="T0" y="T1"/>
                    </a:cxn>
                    <a:cxn ang="0">
                      <a:pos x="T2" y="T3"/>
                    </a:cxn>
                    <a:cxn ang="0">
                      <a:pos x="T4" y="T5"/>
                    </a:cxn>
                    <a:cxn ang="0">
                      <a:pos x="T6" y="T7"/>
                    </a:cxn>
                  </a:cxnLst>
                  <a:rect l="0" t="0" r="r" b="b"/>
                  <a:pathLst>
                    <a:path w="21" h="1">
                      <a:moveTo>
                        <a:pt x="21" y="0"/>
                      </a:moveTo>
                      <a:lnTo>
                        <a:pt x="21" y="0"/>
                      </a:lnTo>
                      <a:lnTo>
                        <a:pt x="0" y="1"/>
                      </a:lnTo>
                      <a:cubicBezTo>
                        <a:pt x="10" y="0"/>
                        <a:pt x="16" y="0"/>
                        <a:pt x="21"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75" name="Freeform 43"/>
                <p:cNvSpPr>
                  <a:spLocks/>
                </p:cNvSpPr>
                <p:nvPr/>
              </p:nvSpPr>
              <p:spPr bwMode="invGray">
                <a:xfrm>
                  <a:off x="6356350" y="1564943"/>
                  <a:ext cx="9525" cy="1231"/>
                </a:xfrm>
                <a:custGeom>
                  <a:avLst/>
                  <a:gdLst>
                    <a:gd name="T0" fmla="*/ 6 w 10"/>
                    <a:gd name="T1" fmla="*/ 2 h 2"/>
                    <a:gd name="T2" fmla="*/ 6 w 10"/>
                    <a:gd name="T3" fmla="*/ 2 h 2"/>
                    <a:gd name="T4" fmla="*/ 10 w 10"/>
                    <a:gd name="T5" fmla="*/ 0 h 2"/>
                    <a:gd name="T6" fmla="*/ 6 w 10"/>
                    <a:gd name="T7" fmla="*/ 2 h 2"/>
                  </a:gdLst>
                  <a:ahLst/>
                  <a:cxnLst>
                    <a:cxn ang="0">
                      <a:pos x="T0" y="T1"/>
                    </a:cxn>
                    <a:cxn ang="0">
                      <a:pos x="T2" y="T3"/>
                    </a:cxn>
                    <a:cxn ang="0">
                      <a:pos x="T4" y="T5"/>
                    </a:cxn>
                    <a:cxn ang="0">
                      <a:pos x="T6" y="T7"/>
                    </a:cxn>
                  </a:cxnLst>
                  <a:rect l="0" t="0" r="r" b="b"/>
                  <a:pathLst>
                    <a:path w="10" h="2">
                      <a:moveTo>
                        <a:pt x="6" y="2"/>
                      </a:moveTo>
                      <a:lnTo>
                        <a:pt x="6" y="2"/>
                      </a:lnTo>
                      <a:lnTo>
                        <a:pt x="10" y="0"/>
                      </a:lnTo>
                      <a:cubicBezTo>
                        <a:pt x="3" y="1"/>
                        <a:pt x="0" y="2"/>
                        <a:pt x="6" y="2"/>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76" name="Freeform 44"/>
                <p:cNvSpPr>
                  <a:spLocks/>
                </p:cNvSpPr>
                <p:nvPr/>
              </p:nvSpPr>
              <p:spPr bwMode="invGray">
                <a:xfrm>
                  <a:off x="8950325" y="1521861"/>
                  <a:ext cx="61912" cy="7386"/>
                </a:xfrm>
                <a:custGeom>
                  <a:avLst/>
                  <a:gdLst>
                    <a:gd name="T0" fmla="*/ 65 w 65"/>
                    <a:gd name="T1" fmla="*/ 9 h 9"/>
                    <a:gd name="T2" fmla="*/ 65 w 65"/>
                    <a:gd name="T3" fmla="*/ 9 h 9"/>
                    <a:gd name="T4" fmla="*/ 4 w 65"/>
                    <a:gd name="T5" fmla="*/ 4 h 9"/>
                    <a:gd name="T6" fmla="*/ 13 w 65"/>
                    <a:gd name="T7" fmla="*/ 8 h 9"/>
                    <a:gd name="T8" fmla="*/ 65 w 65"/>
                    <a:gd name="T9" fmla="*/ 9 h 9"/>
                  </a:gdLst>
                  <a:ahLst/>
                  <a:cxnLst>
                    <a:cxn ang="0">
                      <a:pos x="T0" y="T1"/>
                    </a:cxn>
                    <a:cxn ang="0">
                      <a:pos x="T2" y="T3"/>
                    </a:cxn>
                    <a:cxn ang="0">
                      <a:pos x="T4" y="T5"/>
                    </a:cxn>
                    <a:cxn ang="0">
                      <a:pos x="T6" y="T7"/>
                    </a:cxn>
                    <a:cxn ang="0">
                      <a:pos x="T8" y="T9"/>
                    </a:cxn>
                  </a:cxnLst>
                  <a:rect l="0" t="0" r="r" b="b"/>
                  <a:pathLst>
                    <a:path w="65" h="9">
                      <a:moveTo>
                        <a:pt x="65" y="9"/>
                      </a:moveTo>
                      <a:lnTo>
                        <a:pt x="65" y="9"/>
                      </a:lnTo>
                      <a:cubicBezTo>
                        <a:pt x="34" y="5"/>
                        <a:pt x="0" y="0"/>
                        <a:pt x="4" y="4"/>
                      </a:cubicBezTo>
                      <a:lnTo>
                        <a:pt x="13" y="8"/>
                      </a:lnTo>
                      <a:cubicBezTo>
                        <a:pt x="35" y="7"/>
                        <a:pt x="51" y="8"/>
                        <a:pt x="65" y="9"/>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77" name="Freeform 45"/>
                <p:cNvSpPr>
                  <a:spLocks/>
                </p:cNvSpPr>
                <p:nvPr/>
              </p:nvSpPr>
              <p:spPr bwMode="invGray">
                <a:xfrm>
                  <a:off x="7537450" y="1546479"/>
                  <a:ext cx="28575" cy="3693"/>
                </a:xfrm>
                <a:custGeom>
                  <a:avLst/>
                  <a:gdLst>
                    <a:gd name="T0" fmla="*/ 0 w 29"/>
                    <a:gd name="T1" fmla="*/ 3 h 4"/>
                    <a:gd name="T2" fmla="*/ 0 w 29"/>
                    <a:gd name="T3" fmla="*/ 3 h 4"/>
                    <a:gd name="T4" fmla="*/ 9 w 29"/>
                    <a:gd name="T5" fmla="*/ 4 h 4"/>
                    <a:gd name="T6" fmla="*/ 29 w 29"/>
                    <a:gd name="T7" fmla="*/ 0 h 4"/>
                    <a:gd name="T8" fmla="*/ 0 w 29"/>
                    <a:gd name="T9" fmla="*/ 3 h 4"/>
                  </a:gdLst>
                  <a:ahLst/>
                  <a:cxnLst>
                    <a:cxn ang="0">
                      <a:pos x="T0" y="T1"/>
                    </a:cxn>
                    <a:cxn ang="0">
                      <a:pos x="T2" y="T3"/>
                    </a:cxn>
                    <a:cxn ang="0">
                      <a:pos x="T4" y="T5"/>
                    </a:cxn>
                    <a:cxn ang="0">
                      <a:pos x="T6" y="T7"/>
                    </a:cxn>
                    <a:cxn ang="0">
                      <a:pos x="T8" y="T9"/>
                    </a:cxn>
                  </a:cxnLst>
                  <a:rect l="0" t="0" r="r" b="b"/>
                  <a:pathLst>
                    <a:path w="29" h="4">
                      <a:moveTo>
                        <a:pt x="0" y="3"/>
                      </a:moveTo>
                      <a:lnTo>
                        <a:pt x="0" y="3"/>
                      </a:lnTo>
                      <a:lnTo>
                        <a:pt x="9" y="4"/>
                      </a:lnTo>
                      <a:lnTo>
                        <a:pt x="29" y="0"/>
                      </a:lnTo>
                      <a:lnTo>
                        <a:pt x="0" y="3"/>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78" name="Freeform 46"/>
                <p:cNvSpPr>
                  <a:spLocks/>
                </p:cNvSpPr>
                <p:nvPr/>
              </p:nvSpPr>
              <p:spPr bwMode="invGray">
                <a:xfrm>
                  <a:off x="7478713" y="1562481"/>
                  <a:ext cx="38100" cy="2462"/>
                </a:xfrm>
                <a:custGeom>
                  <a:avLst/>
                  <a:gdLst>
                    <a:gd name="T0" fmla="*/ 40 w 40"/>
                    <a:gd name="T1" fmla="*/ 3 h 3"/>
                    <a:gd name="T2" fmla="*/ 40 w 40"/>
                    <a:gd name="T3" fmla="*/ 3 h 3"/>
                    <a:gd name="T4" fmla="*/ 0 w 40"/>
                    <a:gd name="T5" fmla="*/ 0 h 3"/>
                    <a:gd name="T6" fmla="*/ 40 w 40"/>
                    <a:gd name="T7" fmla="*/ 3 h 3"/>
                  </a:gdLst>
                  <a:ahLst/>
                  <a:cxnLst>
                    <a:cxn ang="0">
                      <a:pos x="T0" y="T1"/>
                    </a:cxn>
                    <a:cxn ang="0">
                      <a:pos x="T2" y="T3"/>
                    </a:cxn>
                    <a:cxn ang="0">
                      <a:pos x="T4" y="T5"/>
                    </a:cxn>
                    <a:cxn ang="0">
                      <a:pos x="T6" y="T7"/>
                    </a:cxn>
                  </a:cxnLst>
                  <a:rect l="0" t="0" r="r" b="b"/>
                  <a:pathLst>
                    <a:path w="40" h="3">
                      <a:moveTo>
                        <a:pt x="40" y="3"/>
                      </a:moveTo>
                      <a:lnTo>
                        <a:pt x="40" y="3"/>
                      </a:lnTo>
                      <a:lnTo>
                        <a:pt x="0" y="0"/>
                      </a:lnTo>
                      <a:cubicBezTo>
                        <a:pt x="9" y="1"/>
                        <a:pt x="22" y="2"/>
                        <a:pt x="40" y="3"/>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79" name="Freeform 47"/>
                <p:cNvSpPr>
                  <a:spLocks/>
                </p:cNvSpPr>
                <p:nvPr/>
              </p:nvSpPr>
              <p:spPr bwMode="invGray">
                <a:xfrm>
                  <a:off x="5410200" y="1568636"/>
                  <a:ext cx="36512" cy="3693"/>
                </a:xfrm>
                <a:custGeom>
                  <a:avLst/>
                  <a:gdLst>
                    <a:gd name="T0" fmla="*/ 24 w 38"/>
                    <a:gd name="T1" fmla="*/ 0 h 5"/>
                    <a:gd name="T2" fmla="*/ 24 w 38"/>
                    <a:gd name="T3" fmla="*/ 0 h 5"/>
                    <a:gd name="T4" fmla="*/ 0 w 38"/>
                    <a:gd name="T5" fmla="*/ 5 h 5"/>
                    <a:gd name="T6" fmla="*/ 24 w 38"/>
                    <a:gd name="T7" fmla="*/ 0 h 5"/>
                  </a:gdLst>
                  <a:ahLst/>
                  <a:cxnLst>
                    <a:cxn ang="0">
                      <a:pos x="T0" y="T1"/>
                    </a:cxn>
                    <a:cxn ang="0">
                      <a:pos x="T2" y="T3"/>
                    </a:cxn>
                    <a:cxn ang="0">
                      <a:pos x="T4" y="T5"/>
                    </a:cxn>
                    <a:cxn ang="0">
                      <a:pos x="T6" y="T7"/>
                    </a:cxn>
                  </a:cxnLst>
                  <a:rect l="0" t="0" r="r" b="b"/>
                  <a:pathLst>
                    <a:path w="38" h="5">
                      <a:moveTo>
                        <a:pt x="24" y="0"/>
                      </a:moveTo>
                      <a:lnTo>
                        <a:pt x="24" y="0"/>
                      </a:lnTo>
                      <a:lnTo>
                        <a:pt x="0" y="5"/>
                      </a:lnTo>
                      <a:cubicBezTo>
                        <a:pt x="38" y="5"/>
                        <a:pt x="21" y="3"/>
                        <a:pt x="24"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80" name="Freeform 48"/>
                <p:cNvSpPr>
                  <a:spLocks/>
                </p:cNvSpPr>
                <p:nvPr/>
              </p:nvSpPr>
              <p:spPr bwMode="invGray">
                <a:xfrm>
                  <a:off x="10206038" y="1530477"/>
                  <a:ext cx="61912" cy="4924"/>
                </a:xfrm>
                <a:custGeom>
                  <a:avLst/>
                  <a:gdLst>
                    <a:gd name="T0" fmla="*/ 65 w 65"/>
                    <a:gd name="T1" fmla="*/ 3 h 6"/>
                    <a:gd name="T2" fmla="*/ 65 w 65"/>
                    <a:gd name="T3" fmla="*/ 3 h 6"/>
                    <a:gd name="T4" fmla="*/ 0 w 65"/>
                    <a:gd name="T5" fmla="*/ 0 h 6"/>
                    <a:gd name="T6" fmla="*/ 65 w 65"/>
                    <a:gd name="T7" fmla="*/ 3 h 6"/>
                  </a:gdLst>
                  <a:ahLst/>
                  <a:cxnLst>
                    <a:cxn ang="0">
                      <a:pos x="T0" y="T1"/>
                    </a:cxn>
                    <a:cxn ang="0">
                      <a:pos x="T2" y="T3"/>
                    </a:cxn>
                    <a:cxn ang="0">
                      <a:pos x="T4" y="T5"/>
                    </a:cxn>
                    <a:cxn ang="0">
                      <a:pos x="T6" y="T7"/>
                    </a:cxn>
                  </a:cxnLst>
                  <a:rect l="0" t="0" r="r" b="b"/>
                  <a:pathLst>
                    <a:path w="65" h="6">
                      <a:moveTo>
                        <a:pt x="65" y="3"/>
                      </a:moveTo>
                      <a:lnTo>
                        <a:pt x="65" y="3"/>
                      </a:lnTo>
                      <a:cubicBezTo>
                        <a:pt x="39" y="1"/>
                        <a:pt x="18" y="0"/>
                        <a:pt x="0" y="0"/>
                      </a:cubicBezTo>
                      <a:cubicBezTo>
                        <a:pt x="32" y="2"/>
                        <a:pt x="57" y="6"/>
                        <a:pt x="65" y="3"/>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81" name="Freeform 49"/>
                <p:cNvSpPr>
                  <a:spLocks/>
                </p:cNvSpPr>
                <p:nvPr/>
              </p:nvSpPr>
              <p:spPr bwMode="invGray">
                <a:xfrm>
                  <a:off x="6257925" y="1525554"/>
                  <a:ext cx="19050" cy="2462"/>
                </a:xfrm>
                <a:custGeom>
                  <a:avLst/>
                  <a:gdLst>
                    <a:gd name="T0" fmla="*/ 18 w 21"/>
                    <a:gd name="T1" fmla="*/ 0 h 2"/>
                    <a:gd name="T2" fmla="*/ 18 w 21"/>
                    <a:gd name="T3" fmla="*/ 0 h 2"/>
                    <a:gd name="T4" fmla="*/ 0 w 21"/>
                    <a:gd name="T5" fmla="*/ 2 h 2"/>
                    <a:gd name="T6" fmla="*/ 18 w 21"/>
                    <a:gd name="T7" fmla="*/ 0 h 2"/>
                  </a:gdLst>
                  <a:ahLst/>
                  <a:cxnLst>
                    <a:cxn ang="0">
                      <a:pos x="T0" y="T1"/>
                    </a:cxn>
                    <a:cxn ang="0">
                      <a:pos x="T2" y="T3"/>
                    </a:cxn>
                    <a:cxn ang="0">
                      <a:pos x="T4" y="T5"/>
                    </a:cxn>
                    <a:cxn ang="0">
                      <a:pos x="T6" y="T7"/>
                    </a:cxn>
                  </a:cxnLst>
                  <a:rect l="0" t="0" r="r" b="b"/>
                  <a:pathLst>
                    <a:path w="21" h="2">
                      <a:moveTo>
                        <a:pt x="18" y="0"/>
                      </a:moveTo>
                      <a:lnTo>
                        <a:pt x="18" y="0"/>
                      </a:lnTo>
                      <a:cubicBezTo>
                        <a:pt x="5" y="1"/>
                        <a:pt x="0" y="2"/>
                        <a:pt x="0" y="2"/>
                      </a:cubicBezTo>
                      <a:cubicBezTo>
                        <a:pt x="13" y="2"/>
                        <a:pt x="21" y="1"/>
                        <a:pt x="18"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82" name="Freeform 50"/>
                <p:cNvSpPr>
                  <a:spLocks/>
                </p:cNvSpPr>
                <p:nvPr/>
              </p:nvSpPr>
              <p:spPr bwMode="invGray">
                <a:xfrm>
                  <a:off x="10134600" y="1528016"/>
                  <a:ext cx="71437" cy="3693"/>
                </a:xfrm>
                <a:custGeom>
                  <a:avLst/>
                  <a:gdLst>
                    <a:gd name="T0" fmla="*/ 0 w 75"/>
                    <a:gd name="T1" fmla="*/ 3 h 4"/>
                    <a:gd name="T2" fmla="*/ 0 w 75"/>
                    <a:gd name="T3" fmla="*/ 3 h 4"/>
                    <a:gd name="T4" fmla="*/ 13 w 75"/>
                    <a:gd name="T5" fmla="*/ 4 h 4"/>
                    <a:gd name="T6" fmla="*/ 75 w 75"/>
                    <a:gd name="T7" fmla="*/ 3 h 4"/>
                    <a:gd name="T8" fmla="*/ 0 w 75"/>
                    <a:gd name="T9" fmla="*/ 3 h 4"/>
                  </a:gdLst>
                  <a:ahLst/>
                  <a:cxnLst>
                    <a:cxn ang="0">
                      <a:pos x="T0" y="T1"/>
                    </a:cxn>
                    <a:cxn ang="0">
                      <a:pos x="T2" y="T3"/>
                    </a:cxn>
                    <a:cxn ang="0">
                      <a:pos x="T4" y="T5"/>
                    </a:cxn>
                    <a:cxn ang="0">
                      <a:pos x="T6" y="T7"/>
                    </a:cxn>
                    <a:cxn ang="0">
                      <a:pos x="T8" y="T9"/>
                    </a:cxn>
                  </a:cxnLst>
                  <a:rect l="0" t="0" r="r" b="b"/>
                  <a:pathLst>
                    <a:path w="75" h="4">
                      <a:moveTo>
                        <a:pt x="0" y="3"/>
                      </a:moveTo>
                      <a:lnTo>
                        <a:pt x="0" y="3"/>
                      </a:lnTo>
                      <a:lnTo>
                        <a:pt x="13" y="4"/>
                      </a:lnTo>
                      <a:cubicBezTo>
                        <a:pt x="32" y="3"/>
                        <a:pt x="52" y="2"/>
                        <a:pt x="75" y="3"/>
                      </a:cubicBezTo>
                      <a:cubicBezTo>
                        <a:pt x="52" y="1"/>
                        <a:pt x="25" y="0"/>
                        <a:pt x="0" y="3"/>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83" name="Freeform 51"/>
                <p:cNvSpPr>
                  <a:spLocks/>
                </p:cNvSpPr>
                <p:nvPr/>
              </p:nvSpPr>
              <p:spPr bwMode="invGray">
                <a:xfrm>
                  <a:off x="2582863" y="1560020"/>
                  <a:ext cx="7937" cy="1231"/>
                </a:xfrm>
                <a:custGeom>
                  <a:avLst/>
                  <a:gdLst>
                    <a:gd name="T0" fmla="*/ 8 w 8"/>
                    <a:gd name="T1" fmla="*/ 1 h 1"/>
                    <a:gd name="T2" fmla="*/ 8 w 8"/>
                    <a:gd name="T3" fmla="*/ 1 h 1"/>
                    <a:gd name="T4" fmla="*/ 1 w 8"/>
                    <a:gd name="T5" fmla="*/ 0 h 1"/>
                    <a:gd name="T6" fmla="*/ 8 w 8"/>
                    <a:gd name="T7" fmla="*/ 1 h 1"/>
                  </a:gdLst>
                  <a:ahLst/>
                  <a:cxnLst>
                    <a:cxn ang="0">
                      <a:pos x="T0" y="T1"/>
                    </a:cxn>
                    <a:cxn ang="0">
                      <a:pos x="T2" y="T3"/>
                    </a:cxn>
                    <a:cxn ang="0">
                      <a:pos x="T4" y="T5"/>
                    </a:cxn>
                    <a:cxn ang="0">
                      <a:pos x="T6" y="T7"/>
                    </a:cxn>
                  </a:cxnLst>
                  <a:rect l="0" t="0" r="r" b="b"/>
                  <a:pathLst>
                    <a:path w="8" h="1">
                      <a:moveTo>
                        <a:pt x="8" y="1"/>
                      </a:moveTo>
                      <a:lnTo>
                        <a:pt x="8" y="1"/>
                      </a:lnTo>
                      <a:lnTo>
                        <a:pt x="1" y="0"/>
                      </a:lnTo>
                      <a:cubicBezTo>
                        <a:pt x="0" y="1"/>
                        <a:pt x="3" y="1"/>
                        <a:pt x="8" y="1"/>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84" name="Freeform 52"/>
                <p:cNvSpPr>
                  <a:spLocks/>
                </p:cNvSpPr>
                <p:nvPr/>
              </p:nvSpPr>
              <p:spPr bwMode="invGray">
                <a:xfrm>
                  <a:off x="1762125" y="1521861"/>
                  <a:ext cx="34925" cy="1231"/>
                </a:xfrm>
                <a:custGeom>
                  <a:avLst/>
                  <a:gdLst>
                    <a:gd name="T0" fmla="*/ 0 w 36"/>
                    <a:gd name="T1" fmla="*/ 1 h 1"/>
                    <a:gd name="T2" fmla="*/ 0 w 36"/>
                    <a:gd name="T3" fmla="*/ 1 h 1"/>
                    <a:gd name="T4" fmla="*/ 36 w 36"/>
                    <a:gd name="T5" fmla="*/ 1 h 1"/>
                    <a:gd name="T6" fmla="*/ 0 w 36"/>
                    <a:gd name="T7" fmla="*/ 1 h 1"/>
                  </a:gdLst>
                  <a:ahLst/>
                  <a:cxnLst>
                    <a:cxn ang="0">
                      <a:pos x="T0" y="T1"/>
                    </a:cxn>
                    <a:cxn ang="0">
                      <a:pos x="T2" y="T3"/>
                    </a:cxn>
                    <a:cxn ang="0">
                      <a:pos x="T4" y="T5"/>
                    </a:cxn>
                    <a:cxn ang="0">
                      <a:pos x="T6" y="T7"/>
                    </a:cxn>
                  </a:cxnLst>
                  <a:rect l="0" t="0" r="r" b="b"/>
                  <a:pathLst>
                    <a:path w="36" h="1">
                      <a:moveTo>
                        <a:pt x="0" y="1"/>
                      </a:moveTo>
                      <a:lnTo>
                        <a:pt x="0" y="1"/>
                      </a:lnTo>
                      <a:cubicBezTo>
                        <a:pt x="9" y="1"/>
                        <a:pt x="23" y="1"/>
                        <a:pt x="36" y="1"/>
                      </a:cubicBezTo>
                      <a:cubicBezTo>
                        <a:pt x="29" y="0"/>
                        <a:pt x="19" y="0"/>
                        <a:pt x="0" y="1"/>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85" name="Freeform 53"/>
                <p:cNvSpPr>
                  <a:spLocks/>
                </p:cNvSpPr>
                <p:nvPr/>
              </p:nvSpPr>
              <p:spPr bwMode="invGray">
                <a:xfrm>
                  <a:off x="10812463" y="1529246"/>
                  <a:ext cx="19050" cy="1231"/>
                </a:xfrm>
                <a:custGeom>
                  <a:avLst/>
                  <a:gdLst>
                    <a:gd name="T0" fmla="*/ 0 w 20"/>
                    <a:gd name="T1" fmla="*/ 1 h 1"/>
                    <a:gd name="T2" fmla="*/ 0 w 20"/>
                    <a:gd name="T3" fmla="*/ 1 h 1"/>
                    <a:gd name="T4" fmla="*/ 0 w 20"/>
                    <a:gd name="T5" fmla="*/ 1 h 1"/>
                  </a:gdLst>
                  <a:ahLst/>
                  <a:cxnLst>
                    <a:cxn ang="0">
                      <a:pos x="T0" y="T1"/>
                    </a:cxn>
                    <a:cxn ang="0">
                      <a:pos x="T2" y="T3"/>
                    </a:cxn>
                    <a:cxn ang="0">
                      <a:pos x="T4" y="T5"/>
                    </a:cxn>
                  </a:cxnLst>
                  <a:rect l="0" t="0" r="r" b="b"/>
                  <a:pathLst>
                    <a:path w="20" h="1">
                      <a:moveTo>
                        <a:pt x="0" y="1"/>
                      </a:moveTo>
                      <a:lnTo>
                        <a:pt x="0" y="1"/>
                      </a:lnTo>
                      <a:cubicBezTo>
                        <a:pt x="20" y="1"/>
                        <a:pt x="3" y="0"/>
                        <a:pt x="0" y="1"/>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86" name="Freeform 54"/>
                <p:cNvSpPr>
                  <a:spLocks/>
                </p:cNvSpPr>
                <p:nvPr/>
              </p:nvSpPr>
              <p:spPr bwMode="invGray">
                <a:xfrm>
                  <a:off x="10896600" y="1545248"/>
                  <a:ext cx="7937" cy="2462"/>
                </a:xfrm>
                <a:custGeom>
                  <a:avLst/>
                  <a:gdLst>
                    <a:gd name="T0" fmla="*/ 8 w 8"/>
                    <a:gd name="T1" fmla="*/ 0 h 3"/>
                    <a:gd name="T2" fmla="*/ 8 w 8"/>
                    <a:gd name="T3" fmla="*/ 0 h 3"/>
                    <a:gd name="T4" fmla="*/ 0 w 8"/>
                    <a:gd name="T5" fmla="*/ 3 h 3"/>
                    <a:gd name="T6" fmla="*/ 8 w 8"/>
                    <a:gd name="T7" fmla="*/ 0 h 3"/>
                  </a:gdLst>
                  <a:ahLst/>
                  <a:cxnLst>
                    <a:cxn ang="0">
                      <a:pos x="T0" y="T1"/>
                    </a:cxn>
                    <a:cxn ang="0">
                      <a:pos x="T2" y="T3"/>
                    </a:cxn>
                    <a:cxn ang="0">
                      <a:pos x="T4" y="T5"/>
                    </a:cxn>
                    <a:cxn ang="0">
                      <a:pos x="T6" y="T7"/>
                    </a:cxn>
                  </a:cxnLst>
                  <a:rect l="0" t="0" r="r" b="b"/>
                  <a:pathLst>
                    <a:path w="8" h="3">
                      <a:moveTo>
                        <a:pt x="8" y="0"/>
                      </a:moveTo>
                      <a:lnTo>
                        <a:pt x="8" y="0"/>
                      </a:lnTo>
                      <a:cubicBezTo>
                        <a:pt x="4" y="1"/>
                        <a:pt x="1" y="2"/>
                        <a:pt x="0" y="3"/>
                      </a:cubicBezTo>
                      <a:cubicBezTo>
                        <a:pt x="2" y="2"/>
                        <a:pt x="4" y="1"/>
                        <a:pt x="8"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87" name="Freeform 55"/>
                <p:cNvSpPr>
                  <a:spLocks/>
                </p:cNvSpPr>
                <p:nvPr/>
              </p:nvSpPr>
              <p:spPr bwMode="invGray">
                <a:xfrm>
                  <a:off x="9947275" y="1553865"/>
                  <a:ext cx="4762" cy="1231"/>
                </a:xfrm>
                <a:custGeom>
                  <a:avLst/>
                  <a:gdLst>
                    <a:gd name="T0" fmla="*/ 1 w 5"/>
                    <a:gd name="T1" fmla="*/ 0 h 1"/>
                    <a:gd name="T2" fmla="*/ 1 w 5"/>
                    <a:gd name="T3" fmla="*/ 0 h 1"/>
                    <a:gd name="T4" fmla="*/ 0 w 5"/>
                    <a:gd name="T5" fmla="*/ 0 h 1"/>
                    <a:gd name="T6" fmla="*/ 1 w 5"/>
                    <a:gd name="T7" fmla="*/ 0 h 1"/>
                  </a:gdLst>
                  <a:ahLst/>
                  <a:cxnLst>
                    <a:cxn ang="0">
                      <a:pos x="T0" y="T1"/>
                    </a:cxn>
                    <a:cxn ang="0">
                      <a:pos x="T2" y="T3"/>
                    </a:cxn>
                    <a:cxn ang="0">
                      <a:pos x="T4" y="T5"/>
                    </a:cxn>
                    <a:cxn ang="0">
                      <a:pos x="T6" y="T7"/>
                    </a:cxn>
                  </a:cxnLst>
                  <a:rect l="0" t="0" r="r" b="b"/>
                  <a:pathLst>
                    <a:path w="5" h="1">
                      <a:moveTo>
                        <a:pt x="1" y="0"/>
                      </a:moveTo>
                      <a:lnTo>
                        <a:pt x="1" y="0"/>
                      </a:lnTo>
                      <a:lnTo>
                        <a:pt x="0" y="0"/>
                      </a:lnTo>
                      <a:cubicBezTo>
                        <a:pt x="5" y="1"/>
                        <a:pt x="4" y="0"/>
                        <a:pt x="1"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88" name="Freeform 56"/>
                <p:cNvSpPr>
                  <a:spLocks/>
                </p:cNvSpPr>
                <p:nvPr/>
              </p:nvSpPr>
              <p:spPr bwMode="invGray">
                <a:xfrm>
                  <a:off x="10817225" y="1531708"/>
                  <a:ext cx="23812" cy="0"/>
                </a:xfrm>
                <a:custGeom>
                  <a:avLst/>
                  <a:gdLst>
                    <a:gd name="T0" fmla="*/ 25 w 25"/>
                    <a:gd name="T1" fmla="*/ 1 h 1"/>
                    <a:gd name="T2" fmla="*/ 25 w 25"/>
                    <a:gd name="T3" fmla="*/ 1 h 1"/>
                    <a:gd name="T4" fmla="*/ 0 w 25"/>
                    <a:gd name="T5" fmla="*/ 0 h 1"/>
                    <a:gd name="T6" fmla="*/ 25 w 25"/>
                    <a:gd name="T7" fmla="*/ 1 h 1"/>
                  </a:gdLst>
                  <a:ahLst/>
                  <a:cxnLst>
                    <a:cxn ang="0">
                      <a:pos x="T0" y="T1"/>
                    </a:cxn>
                    <a:cxn ang="0">
                      <a:pos x="T2" y="T3"/>
                    </a:cxn>
                    <a:cxn ang="0">
                      <a:pos x="T4" y="T5"/>
                    </a:cxn>
                    <a:cxn ang="0">
                      <a:pos x="T6" y="T7"/>
                    </a:cxn>
                  </a:cxnLst>
                  <a:rect l="0" t="0" r="r" b="b"/>
                  <a:pathLst>
                    <a:path w="25" h="1">
                      <a:moveTo>
                        <a:pt x="25" y="1"/>
                      </a:moveTo>
                      <a:lnTo>
                        <a:pt x="25" y="1"/>
                      </a:lnTo>
                      <a:cubicBezTo>
                        <a:pt x="18" y="0"/>
                        <a:pt x="10" y="0"/>
                        <a:pt x="0" y="0"/>
                      </a:cubicBezTo>
                      <a:cubicBezTo>
                        <a:pt x="5" y="0"/>
                        <a:pt x="12" y="0"/>
                        <a:pt x="25" y="1"/>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89" name="Freeform 57"/>
                <p:cNvSpPr>
                  <a:spLocks/>
                </p:cNvSpPr>
                <p:nvPr/>
              </p:nvSpPr>
              <p:spPr bwMode="invGray">
                <a:xfrm>
                  <a:off x="10836275" y="1529246"/>
                  <a:ext cx="19050" cy="1231"/>
                </a:xfrm>
                <a:custGeom>
                  <a:avLst/>
                  <a:gdLst>
                    <a:gd name="T0" fmla="*/ 0 w 20"/>
                    <a:gd name="T1" fmla="*/ 1 h 1"/>
                    <a:gd name="T2" fmla="*/ 0 w 20"/>
                    <a:gd name="T3" fmla="*/ 1 h 1"/>
                    <a:gd name="T4" fmla="*/ 18 w 20"/>
                    <a:gd name="T5" fmla="*/ 1 h 1"/>
                    <a:gd name="T6" fmla="*/ 0 w 20"/>
                    <a:gd name="T7" fmla="*/ 1 h 1"/>
                  </a:gdLst>
                  <a:ahLst/>
                  <a:cxnLst>
                    <a:cxn ang="0">
                      <a:pos x="T0" y="T1"/>
                    </a:cxn>
                    <a:cxn ang="0">
                      <a:pos x="T2" y="T3"/>
                    </a:cxn>
                    <a:cxn ang="0">
                      <a:pos x="T4" y="T5"/>
                    </a:cxn>
                    <a:cxn ang="0">
                      <a:pos x="T6" y="T7"/>
                    </a:cxn>
                  </a:cxnLst>
                  <a:rect l="0" t="0" r="r" b="b"/>
                  <a:pathLst>
                    <a:path w="20" h="1">
                      <a:moveTo>
                        <a:pt x="0" y="1"/>
                      </a:moveTo>
                      <a:lnTo>
                        <a:pt x="0" y="1"/>
                      </a:lnTo>
                      <a:lnTo>
                        <a:pt x="18" y="1"/>
                      </a:lnTo>
                      <a:cubicBezTo>
                        <a:pt x="20" y="1"/>
                        <a:pt x="18" y="0"/>
                        <a:pt x="0" y="1"/>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90" name="Freeform 58"/>
                <p:cNvSpPr>
                  <a:spLocks/>
                </p:cNvSpPr>
                <p:nvPr/>
              </p:nvSpPr>
              <p:spPr bwMode="invGray">
                <a:xfrm>
                  <a:off x="10787063" y="1530477"/>
                  <a:ext cx="30162" cy="1231"/>
                </a:xfrm>
                <a:custGeom>
                  <a:avLst/>
                  <a:gdLst>
                    <a:gd name="T0" fmla="*/ 0 w 31"/>
                    <a:gd name="T1" fmla="*/ 0 h 1"/>
                    <a:gd name="T2" fmla="*/ 0 w 31"/>
                    <a:gd name="T3" fmla="*/ 0 h 1"/>
                    <a:gd name="T4" fmla="*/ 31 w 31"/>
                    <a:gd name="T5" fmla="*/ 1 h 1"/>
                    <a:gd name="T6" fmla="*/ 27 w 31"/>
                    <a:gd name="T7" fmla="*/ 0 h 1"/>
                    <a:gd name="T8" fmla="*/ 0 w 31"/>
                    <a:gd name="T9" fmla="*/ 0 h 1"/>
                  </a:gdLst>
                  <a:ahLst/>
                  <a:cxnLst>
                    <a:cxn ang="0">
                      <a:pos x="T0" y="T1"/>
                    </a:cxn>
                    <a:cxn ang="0">
                      <a:pos x="T2" y="T3"/>
                    </a:cxn>
                    <a:cxn ang="0">
                      <a:pos x="T4" y="T5"/>
                    </a:cxn>
                    <a:cxn ang="0">
                      <a:pos x="T6" y="T7"/>
                    </a:cxn>
                    <a:cxn ang="0">
                      <a:pos x="T8" y="T9"/>
                    </a:cxn>
                  </a:cxnLst>
                  <a:rect l="0" t="0" r="r" b="b"/>
                  <a:pathLst>
                    <a:path w="31" h="1">
                      <a:moveTo>
                        <a:pt x="0" y="0"/>
                      </a:moveTo>
                      <a:lnTo>
                        <a:pt x="0" y="0"/>
                      </a:lnTo>
                      <a:cubicBezTo>
                        <a:pt x="11" y="0"/>
                        <a:pt x="21" y="0"/>
                        <a:pt x="31" y="1"/>
                      </a:cubicBezTo>
                      <a:cubicBezTo>
                        <a:pt x="28" y="0"/>
                        <a:pt x="26" y="0"/>
                        <a:pt x="27" y="0"/>
                      </a:cubicBezTo>
                      <a:lnTo>
                        <a:pt x="0"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91" name="Freeform 59"/>
                <p:cNvSpPr>
                  <a:spLocks/>
                </p:cNvSpPr>
                <p:nvPr/>
              </p:nvSpPr>
              <p:spPr bwMode="invGray">
                <a:xfrm>
                  <a:off x="4092575" y="1552634"/>
                  <a:ext cx="20637" cy="2462"/>
                </a:xfrm>
                <a:custGeom>
                  <a:avLst/>
                  <a:gdLst>
                    <a:gd name="T0" fmla="*/ 23 w 23"/>
                    <a:gd name="T1" fmla="*/ 0 h 2"/>
                    <a:gd name="T2" fmla="*/ 23 w 23"/>
                    <a:gd name="T3" fmla="*/ 0 h 2"/>
                    <a:gd name="T4" fmla="*/ 19 w 23"/>
                    <a:gd name="T5" fmla="*/ 0 h 2"/>
                    <a:gd name="T6" fmla="*/ 23 w 23"/>
                    <a:gd name="T7" fmla="*/ 0 h 2"/>
                  </a:gdLst>
                  <a:ahLst/>
                  <a:cxnLst>
                    <a:cxn ang="0">
                      <a:pos x="T0" y="T1"/>
                    </a:cxn>
                    <a:cxn ang="0">
                      <a:pos x="T2" y="T3"/>
                    </a:cxn>
                    <a:cxn ang="0">
                      <a:pos x="T4" y="T5"/>
                    </a:cxn>
                    <a:cxn ang="0">
                      <a:pos x="T6" y="T7"/>
                    </a:cxn>
                  </a:cxnLst>
                  <a:rect l="0" t="0" r="r" b="b"/>
                  <a:pathLst>
                    <a:path w="23" h="2">
                      <a:moveTo>
                        <a:pt x="23" y="0"/>
                      </a:moveTo>
                      <a:lnTo>
                        <a:pt x="23" y="0"/>
                      </a:lnTo>
                      <a:lnTo>
                        <a:pt x="19" y="0"/>
                      </a:lnTo>
                      <a:cubicBezTo>
                        <a:pt x="0" y="2"/>
                        <a:pt x="8" y="1"/>
                        <a:pt x="23"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92" name="Freeform 60"/>
                <p:cNvSpPr>
                  <a:spLocks/>
                </p:cNvSpPr>
                <p:nvPr/>
              </p:nvSpPr>
              <p:spPr bwMode="invGray">
                <a:xfrm>
                  <a:off x="8528050" y="1567405"/>
                  <a:ext cx="3175" cy="1231"/>
                </a:xfrm>
                <a:custGeom>
                  <a:avLst/>
                  <a:gdLst>
                    <a:gd name="T0" fmla="*/ 1 w 3"/>
                    <a:gd name="T1" fmla="*/ 1 h 1"/>
                    <a:gd name="T2" fmla="*/ 1 w 3"/>
                    <a:gd name="T3" fmla="*/ 1 h 1"/>
                    <a:gd name="T4" fmla="*/ 3 w 3"/>
                    <a:gd name="T5" fmla="*/ 0 h 1"/>
                    <a:gd name="T6" fmla="*/ 0 w 3"/>
                    <a:gd name="T7" fmla="*/ 0 h 1"/>
                    <a:gd name="T8" fmla="*/ 1 w 3"/>
                    <a:gd name="T9" fmla="*/ 1 h 1"/>
                  </a:gdLst>
                  <a:ahLst/>
                  <a:cxnLst>
                    <a:cxn ang="0">
                      <a:pos x="T0" y="T1"/>
                    </a:cxn>
                    <a:cxn ang="0">
                      <a:pos x="T2" y="T3"/>
                    </a:cxn>
                    <a:cxn ang="0">
                      <a:pos x="T4" y="T5"/>
                    </a:cxn>
                    <a:cxn ang="0">
                      <a:pos x="T6" y="T7"/>
                    </a:cxn>
                    <a:cxn ang="0">
                      <a:pos x="T8" y="T9"/>
                    </a:cxn>
                  </a:cxnLst>
                  <a:rect l="0" t="0" r="r" b="b"/>
                  <a:pathLst>
                    <a:path w="3" h="1">
                      <a:moveTo>
                        <a:pt x="1" y="1"/>
                      </a:moveTo>
                      <a:lnTo>
                        <a:pt x="1" y="1"/>
                      </a:lnTo>
                      <a:lnTo>
                        <a:pt x="3" y="0"/>
                      </a:lnTo>
                      <a:lnTo>
                        <a:pt x="0" y="0"/>
                      </a:lnTo>
                      <a:lnTo>
                        <a:pt x="1" y="1"/>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93" name="Freeform 61"/>
                <p:cNvSpPr>
                  <a:spLocks/>
                </p:cNvSpPr>
                <p:nvPr/>
              </p:nvSpPr>
              <p:spPr bwMode="invGray">
                <a:xfrm>
                  <a:off x="8461375" y="1556326"/>
                  <a:ext cx="66675" cy="14771"/>
                </a:xfrm>
                <a:custGeom>
                  <a:avLst/>
                  <a:gdLst>
                    <a:gd name="T0" fmla="*/ 0 w 69"/>
                    <a:gd name="T1" fmla="*/ 17 h 17"/>
                    <a:gd name="T2" fmla="*/ 0 w 69"/>
                    <a:gd name="T3" fmla="*/ 17 h 17"/>
                    <a:gd name="T4" fmla="*/ 69 w 69"/>
                    <a:gd name="T5" fmla="*/ 13 h 17"/>
                    <a:gd name="T6" fmla="*/ 46 w 69"/>
                    <a:gd name="T7" fmla="*/ 0 h 17"/>
                    <a:gd name="T8" fmla="*/ 0 w 69"/>
                    <a:gd name="T9" fmla="*/ 17 h 17"/>
                  </a:gdLst>
                  <a:ahLst/>
                  <a:cxnLst>
                    <a:cxn ang="0">
                      <a:pos x="T0" y="T1"/>
                    </a:cxn>
                    <a:cxn ang="0">
                      <a:pos x="T2" y="T3"/>
                    </a:cxn>
                    <a:cxn ang="0">
                      <a:pos x="T4" y="T5"/>
                    </a:cxn>
                    <a:cxn ang="0">
                      <a:pos x="T6" y="T7"/>
                    </a:cxn>
                    <a:cxn ang="0">
                      <a:pos x="T8" y="T9"/>
                    </a:cxn>
                  </a:cxnLst>
                  <a:rect l="0" t="0" r="r" b="b"/>
                  <a:pathLst>
                    <a:path w="69" h="17">
                      <a:moveTo>
                        <a:pt x="0" y="17"/>
                      </a:moveTo>
                      <a:lnTo>
                        <a:pt x="0" y="17"/>
                      </a:lnTo>
                      <a:cubicBezTo>
                        <a:pt x="30" y="11"/>
                        <a:pt x="47" y="12"/>
                        <a:pt x="69" y="13"/>
                      </a:cubicBezTo>
                      <a:lnTo>
                        <a:pt x="46" y="0"/>
                      </a:lnTo>
                      <a:lnTo>
                        <a:pt x="0" y="17"/>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94" name="Freeform 62"/>
                <p:cNvSpPr>
                  <a:spLocks noEditPoints="1"/>
                </p:cNvSpPr>
                <p:nvPr/>
              </p:nvSpPr>
              <p:spPr bwMode="invGray">
                <a:xfrm>
                  <a:off x="1562100" y="1514475"/>
                  <a:ext cx="9563100" cy="64008"/>
                </a:xfrm>
                <a:custGeom>
                  <a:avLst/>
                  <a:gdLst>
                    <a:gd name="T0" fmla="*/ 9555 w 10030"/>
                    <a:gd name="T1" fmla="*/ 25 h 75"/>
                    <a:gd name="T2" fmla="*/ 9488 w 10030"/>
                    <a:gd name="T3" fmla="*/ 23 h 75"/>
                    <a:gd name="T4" fmla="*/ 5258 w 10030"/>
                    <a:gd name="T5" fmla="*/ 60 h 75"/>
                    <a:gd name="T6" fmla="*/ 4572 w 10030"/>
                    <a:gd name="T7" fmla="*/ 65 h 75"/>
                    <a:gd name="T8" fmla="*/ 4884 w 10030"/>
                    <a:gd name="T9" fmla="*/ 61 h 75"/>
                    <a:gd name="T10" fmla="*/ 5092 w 10030"/>
                    <a:gd name="T11" fmla="*/ 56 h 75"/>
                    <a:gd name="T12" fmla="*/ 5260 w 10030"/>
                    <a:gd name="T13" fmla="*/ 60 h 75"/>
                    <a:gd name="T14" fmla="*/ 5560 w 10030"/>
                    <a:gd name="T15" fmla="*/ 62 h 75"/>
                    <a:gd name="T16" fmla="*/ 6006 w 10030"/>
                    <a:gd name="T17" fmla="*/ 56 h 75"/>
                    <a:gd name="T18" fmla="*/ 6308 w 10030"/>
                    <a:gd name="T19" fmla="*/ 32 h 75"/>
                    <a:gd name="T20" fmla="*/ 6269 w 10030"/>
                    <a:gd name="T21" fmla="*/ 52 h 75"/>
                    <a:gd name="T22" fmla="*/ 6665 w 10030"/>
                    <a:gd name="T23" fmla="*/ 41 h 75"/>
                    <a:gd name="T24" fmla="*/ 6806 w 10030"/>
                    <a:gd name="T25" fmla="*/ 53 h 75"/>
                    <a:gd name="T26" fmla="*/ 7204 w 10030"/>
                    <a:gd name="T27" fmla="*/ 50 h 75"/>
                    <a:gd name="T28" fmla="*/ 7485 w 10030"/>
                    <a:gd name="T29" fmla="*/ 62 h 75"/>
                    <a:gd name="T30" fmla="*/ 7667 w 10030"/>
                    <a:gd name="T31" fmla="*/ 61 h 75"/>
                    <a:gd name="T32" fmla="*/ 7919 w 10030"/>
                    <a:gd name="T33" fmla="*/ 63 h 75"/>
                    <a:gd name="T34" fmla="*/ 8179 w 10030"/>
                    <a:gd name="T35" fmla="*/ 51 h 75"/>
                    <a:gd name="T36" fmla="*/ 8401 w 10030"/>
                    <a:gd name="T37" fmla="*/ 31 h 75"/>
                    <a:gd name="T38" fmla="*/ 8692 w 10030"/>
                    <a:gd name="T39" fmla="*/ 58 h 75"/>
                    <a:gd name="T40" fmla="*/ 9084 w 10030"/>
                    <a:gd name="T41" fmla="*/ 61 h 75"/>
                    <a:gd name="T42" fmla="*/ 9498 w 10030"/>
                    <a:gd name="T43" fmla="*/ 44 h 75"/>
                    <a:gd name="T44" fmla="*/ 9670 w 10030"/>
                    <a:gd name="T45" fmla="*/ 45 h 75"/>
                    <a:gd name="T46" fmla="*/ 9877 w 10030"/>
                    <a:gd name="T47" fmla="*/ 32 h 75"/>
                    <a:gd name="T48" fmla="*/ 9735 w 10030"/>
                    <a:gd name="T49" fmla="*/ 21 h 75"/>
                    <a:gd name="T50" fmla="*/ 9636 w 10030"/>
                    <a:gd name="T51" fmla="*/ 27 h 75"/>
                    <a:gd name="T52" fmla="*/ 9290 w 10030"/>
                    <a:gd name="T53" fmla="*/ 22 h 75"/>
                    <a:gd name="T54" fmla="*/ 8498 w 10030"/>
                    <a:gd name="T55" fmla="*/ 12 h 75"/>
                    <a:gd name="T56" fmla="*/ 7899 w 10030"/>
                    <a:gd name="T57" fmla="*/ 21 h 75"/>
                    <a:gd name="T58" fmla="*/ 7774 w 10030"/>
                    <a:gd name="T59" fmla="*/ 22 h 75"/>
                    <a:gd name="T60" fmla="*/ 7493 w 10030"/>
                    <a:gd name="T61" fmla="*/ 32 h 75"/>
                    <a:gd name="T62" fmla="*/ 7190 w 10030"/>
                    <a:gd name="T63" fmla="*/ 31 h 75"/>
                    <a:gd name="T64" fmla="*/ 6418 w 10030"/>
                    <a:gd name="T65" fmla="*/ 20 h 75"/>
                    <a:gd name="T66" fmla="*/ 6248 w 10030"/>
                    <a:gd name="T67" fmla="*/ 24 h 75"/>
                    <a:gd name="T68" fmla="*/ 5823 w 10030"/>
                    <a:gd name="T69" fmla="*/ 28 h 75"/>
                    <a:gd name="T70" fmla="*/ 5422 w 10030"/>
                    <a:gd name="T71" fmla="*/ 11 h 75"/>
                    <a:gd name="T72" fmla="*/ 4925 w 10030"/>
                    <a:gd name="T73" fmla="*/ 16 h 75"/>
                    <a:gd name="T74" fmla="*/ 4310 w 10030"/>
                    <a:gd name="T75" fmla="*/ 18 h 75"/>
                    <a:gd name="T76" fmla="*/ 3439 w 10030"/>
                    <a:gd name="T77" fmla="*/ 21 h 75"/>
                    <a:gd name="T78" fmla="*/ 2740 w 10030"/>
                    <a:gd name="T79" fmla="*/ 18 h 75"/>
                    <a:gd name="T80" fmla="*/ 2597 w 10030"/>
                    <a:gd name="T81" fmla="*/ 9 h 75"/>
                    <a:gd name="T82" fmla="*/ 2367 w 10030"/>
                    <a:gd name="T83" fmla="*/ 21 h 75"/>
                    <a:gd name="T84" fmla="*/ 1566 w 10030"/>
                    <a:gd name="T85" fmla="*/ 11 h 75"/>
                    <a:gd name="T86" fmla="*/ 262 w 10030"/>
                    <a:gd name="T87" fmla="*/ 7 h 75"/>
                    <a:gd name="T88" fmla="*/ 104 w 10030"/>
                    <a:gd name="T89" fmla="*/ 42 h 75"/>
                    <a:gd name="T90" fmla="*/ 742 w 10030"/>
                    <a:gd name="T91" fmla="*/ 47 h 75"/>
                    <a:gd name="T92" fmla="*/ 1060 w 10030"/>
                    <a:gd name="T93" fmla="*/ 47 h 75"/>
                    <a:gd name="T94" fmla="*/ 1593 w 10030"/>
                    <a:gd name="T95" fmla="*/ 46 h 75"/>
                    <a:gd name="T96" fmla="*/ 2022 w 10030"/>
                    <a:gd name="T97" fmla="*/ 45 h 75"/>
                    <a:gd name="T98" fmla="*/ 2481 w 10030"/>
                    <a:gd name="T99" fmla="*/ 51 h 75"/>
                    <a:gd name="T100" fmla="*/ 2677 w 10030"/>
                    <a:gd name="T101" fmla="*/ 45 h 75"/>
                    <a:gd name="T102" fmla="*/ 2863 w 10030"/>
                    <a:gd name="T103" fmla="*/ 52 h 75"/>
                    <a:gd name="T104" fmla="*/ 3163 w 10030"/>
                    <a:gd name="T105" fmla="*/ 62 h 75"/>
                    <a:gd name="T106" fmla="*/ 3411 w 10030"/>
                    <a:gd name="T107" fmla="*/ 54 h 75"/>
                    <a:gd name="T108" fmla="*/ 3550 w 10030"/>
                    <a:gd name="T109" fmla="*/ 60 h 75"/>
                    <a:gd name="T110" fmla="*/ 3740 w 10030"/>
                    <a:gd name="T111" fmla="*/ 65 h 75"/>
                    <a:gd name="T112" fmla="*/ 4329 w 10030"/>
                    <a:gd name="T113" fmla="*/ 68 h 7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10030" h="75">
                      <a:moveTo>
                        <a:pt x="2469" y="12"/>
                      </a:moveTo>
                      <a:lnTo>
                        <a:pt x="2469" y="12"/>
                      </a:lnTo>
                      <a:lnTo>
                        <a:pt x="2482" y="13"/>
                      </a:lnTo>
                      <a:cubicBezTo>
                        <a:pt x="2453" y="15"/>
                        <a:pt x="2461" y="13"/>
                        <a:pt x="2469" y="12"/>
                      </a:cubicBezTo>
                      <a:close/>
                      <a:moveTo>
                        <a:pt x="9555" y="25"/>
                      </a:moveTo>
                      <a:lnTo>
                        <a:pt x="9555" y="25"/>
                      </a:lnTo>
                      <a:cubicBezTo>
                        <a:pt x="9562" y="24"/>
                        <a:pt x="9561" y="23"/>
                        <a:pt x="9559" y="23"/>
                      </a:cubicBezTo>
                      <a:cubicBezTo>
                        <a:pt x="9554" y="24"/>
                        <a:pt x="9539" y="24"/>
                        <a:pt x="9522" y="24"/>
                      </a:cubicBezTo>
                      <a:cubicBezTo>
                        <a:pt x="9527" y="25"/>
                        <a:pt x="9536" y="26"/>
                        <a:pt x="9555" y="25"/>
                      </a:cubicBezTo>
                      <a:close/>
                      <a:moveTo>
                        <a:pt x="9489" y="23"/>
                      </a:moveTo>
                      <a:lnTo>
                        <a:pt x="9489" y="23"/>
                      </a:lnTo>
                      <a:lnTo>
                        <a:pt x="9488" y="23"/>
                      </a:lnTo>
                      <a:cubicBezTo>
                        <a:pt x="9456" y="21"/>
                        <a:pt x="9467" y="22"/>
                        <a:pt x="9489" y="23"/>
                      </a:cubicBezTo>
                      <a:close/>
                      <a:moveTo>
                        <a:pt x="6376" y="50"/>
                      </a:moveTo>
                      <a:lnTo>
                        <a:pt x="6376" y="50"/>
                      </a:lnTo>
                      <a:cubicBezTo>
                        <a:pt x="6365" y="52"/>
                        <a:pt x="6349" y="51"/>
                        <a:pt x="6330" y="49"/>
                      </a:cubicBezTo>
                      <a:cubicBezTo>
                        <a:pt x="6344" y="49"/>
                        <a:pt x="6359" y="49"/>
                        <a:pt x="6376" y="50"/>
                      </a:cubicBezTo>
                      <a:close/>
                      <a:moveTo>
                        <a:pt x="5258" y="60"/>
                      </a:moveTo>
                      <a:lnTo>
                        <a:pt x="5258" y="60"/>
                      </a:lnTo>
                      <a:cubicBezTo>
                        <a:pt x="5244" y="61"/>
                        <a:pt x="5216" y="64"/>
                        <a:pt x="5205" y="61"/>
                      </a:cubicBezTo>
                      <a:cubicBezTo>
                        <a:pt x="5222" y="55"/>
                        <a:pt x="5234" y="58"/>
                        <a:pt x="5258" y="60"/>
                      </a:cubicBezTo>
                      <a:close/>
                      <a:moveTo>
                        <a:pt x="4523" y="61"/>
                      </a:moveTo>
                      <a:lnTo>
                        <a:pt x="4523" y="61"/>
                      </a:lnTo>
                      <a:lnTo>
                        <a:pt x="4572" y="65"/>
                      </a:lnTo>
                      <a:cubicBezTo>
                        <a:pt x="4513" y="71"/>
                        <a:pt x="4470" y="69"/>
                        <a:pt x="4516" y="75"/>
                      </a:cubicBezTo>
                      <a:cubicBezTo>
                        <a:pt x="4523" y="61"/>
                        <a:pt x="4707" y="74"/>
                        <a:pt x="4714" y="60"/>
                      </a:cubicBezTo>
                      <a:lnTo>
                        <a:pt x="4747" y="63"/>
                      </a:lnTo>
                      <a:cubicBezTo>
                        <a:pt x="4737" y="63"/>
                        <a:pt x="4736" y="64"/>
                        <a:pt x="4727" y="64"/>
                      </a:cubicBezTo>
                      <a:cubicBezTo>
                        <a:pt x="4790" y="70"/>
                        <a:pt x="4774" y="54"/>
                        <a:pt x="4855" y="56"/>
                      </a:cubicBezTo>
                      <a:cubicBezTo>
                        <a:pt x="4883" y="57"/>
                        <a:pt x="4903" y="59"/>
                        <a:pt x="4884" y="61"/>
                      </a:cubicBezTo>
                      <a:lnTo>
                        <a:pt x="4947" y="57"/>
                      </a:lnTo>
                      <a:cubicBezTo>
                        <a:pt x="4965" y="58"/>
                        <a:pt x="4961" y="60"/>
                        <a:pt x="4942" y="60"/>
                      </a:cubicBezTo>
                      <a:lnTo>
                        <a:pt x="5039" y="59"/>
                      </a:lnTo>
                      <a:lnTo>
                        <a:pt x="5038" y="59"/>
                      </a:lnTo>
                      <a:cubicBezTo>
                        <a:pt x="5052" y="57"/>
                        <a:pt x="5083" y="54"/>
                        <a:pt x="5098" y="52"/>
                      </a:cubicBezTo>
                      <a:cubicBezTo>
                        <a:pt x="5122" y="54"/>
                        <a:pt x="5086" y="54"/>
                        <a:pt x="5092" y="56"/>
                      </a:cubicBezTo>
                      <a:lnTo>
                        <a:pt x="5145" y="52"/>
                      </a:lnTo>
                      <a:cubicBezTo>
                        <a:pt x="5167" y="56"/>
                        <a:pt x="5123" y="59"/>
                        <a:pt x="5086" y="59"/>
                      </a:cubicBezTo>
                      <a:cubicBezTo>
                        <a:pt x="5136" y="73"/>
                        <a:pt x="5130" y="55"/>
                        <a:pt x="5238" y="64"/>
                      </a:cubicBezTo>
                      <a:lnTo>
                        <a:pt x="5187" y="65"/>
                      </a:lnTo>
                      <a:cubicBezTo>
                        <a:pt x="5220" y="73"/>
                        <a:pt x="5259" y="70"/>
                        <a:pt x="5316" y="75"/>
                      </a:cubicBezTo>
                      <a:cubicBezTo>
                        <a:pt x="5302" y="73"/>
                        <a:pt x="5202" y="63"/>
                        <a:pt x="5260" y="60"/>
                      </a:cubicBezTo>
                      <a:cubicBezTo>
                        <a:pt x="5276" y="61"/>
                        <a:pt x="5298" y="61"/>
                        <a:pt x="5329" y="59"/>
                      </a:cubicBezTo>
                      <a:cubicBezTo>
                        <a:pt x="5329" y="63"/>
                        <a:pt x="5359" y="62"/>
                        <a:pt x="5398" y="62"/>
                      </a:cubicBezTo>
                      <a:lnTo>
                        <a:pt x="5395" y="69"/>
                      </a:lnTo>
                      <a:cubicBezTo>
                        <a:pt x="5436" y="67"/>
                        <a:pt x="5433" y="64"/>
                        <a:pt x="5457" y="61"/>
                      </a:cubicBezTo>
                      <a:cubicBezTo>
                        <a:pt x="5503" y="61"/>
                        <a:pt x="5513" y="66"/>
                        <a:pt x="5523" y="71"/>
                      </a:cubicBezTo>
                      <a:cubicBezTo>
                        <a:pt x="5597" y="72"/>
                        <a:pt x="5473" y="63"/>
                        <a:pt x="5560" y="62"/>
                      </a:cubicBezTo>
                      <a:cubicBezTo>
                        <a:pt x="5621" y="64"/>
                        <a:pt x="5664" y="62"/>
                        <a:pt x="5737" y="58"/>
                      </a:cubicBezTo>
                      <a:cubicBezTo>
                        <a:pt x="5780" y="60"/>
                        <a:pt x="5730" y="62"/>
                        <a:pt x="5745" y="64"/>
                      </a:cubicBezTo>
                      <a:lnTo>
                        <a:pt x="5783" y="59"/>
                      </a:lnTo>
                      <a:cubicBezTo>
                        <a:pt x="5792" y="59"/>
                        <a:pt x="5789" y="60"/>
                        <a:pt x="5788" y="61"/>
                      </a:cubicBezTo>
                      <a:cubicBezTo>
                        <a:pt x="5820" y="59"/>
                        <a:pt x="5790" y="55"/>
                        <a:pt x="5841" y="53"/>
                      </a:cubicBezTo>
                      <a:cubicBezTo>
                        <a:pt x="5854" y="46"/>
                        <a:pt x="5944" y="64"/>
                        <a:pt x="6006" y="56"/>
                      </a:cubicBezTo>
                      <a:cubicBezTo>
                        <a:pt x="6021" y="58"/>
                        <a:pt x="5999" y="60"/>
                        <a:pt x="6003" y="62"/>
                      </a:cubicBezTo>
                      <a:cubicBezTo>
                        <a:pt x="6089" y="57"/>
                        <a:pt x="6077" y="59"/>
                        <a:pt x="6147" y="52"/>
                      </a:cubicBezTo>
                      <a:lnTo>
                        <a:pt x="6206" y="56"/>
                      </a:lnTo>
                      <a:cubicBezTo>
                        <a:pt x="6163" y="51"/>
                        <a:pt x="6219" y="45"/>
                        <a:pt x="6268" y="41"/>
                      </a:cubicBezTo>
                      <a:cubicBezTo>
                        <a:pt x="6252" y="38"/>
                        <a:pt x="6239" y="36"/>
                        <a:pt x="6230" y="35"/>
                      </a:cubicBezTo>
                      <a:lnTo>
                        <a:pt x="6308" y="32"/>
                      </a:lnTo>
                      <a:cubicBezTo>
                        <a:pt x="6318" y="33"/>
                        <a:pt x="6310" y="35"/>
                        <a:pt x="6297" y="38"/>
                      </a:cubicBezTo>
                      <a:lnTo>
                        <a:pt x="6311" y="36"/>
                      </a:lnTo>
                      <a:cubicBezTo>
                        <a:pt x="6339" y="39"/>
                        <a:pt x="6325" y="43"/>
                        <a:pt x="6305" y="46"/>
                      </a:cubicBezTo>
                      <a:lnTo>
                        <a:pt x="6277" y="42"/>
                      </a:lnTo>
                      <a:cubicBezTo>
                        <a:pt x="6257" y="46"/>
                        <a:pt x="6239" y="50"/>
                        <a:pt x="6243" y="54"/>
                      </a:cubicBezTo>
                      <a:cubicBezTo>
                        <a:pt x="6248" y="53"/>
                        <a:pt x="6258" y="53"/>
                        <a:pt x="6269" y="52"/>
                      </a:cubicBezTo>
                      <a:cubicBezTo>
                        <a:pt x="6264" y="53"/>
                        <a:pt x="6261" y="54"/>
                        <a:pt x="6263" y="55"/>
                      </a:cubicBezTo>
                      <a:cubicBezTo>
                        <a:pt x="6266" y="56"/>
                        <a:pt x="6274" y="54"/>
                        <a:pt x="6287" y="53"/>
                      </a:cubicBezTo>
                      <a:lnTo>
                        <a:pt x="6304" y="60"/>
                      </a:lnTo>
                      <a:lnTo>
                        <a:pt x="6309" y="57"/>
                      </a:lnTo>
                      <a:lnTo>
                        <a:pt x="6411" y="62"/>
                      </a:lnTo>
                      <a:cubicBezTo>
                        <a:pt x="6485" y="55"/>
                        <a:pt x="6548" y="44"/>
                        <a:pt x="6665" y="41"/>
                      </a:cubicBezTo>
                      <a:cubicBezTo>
                        <a:pt x="6636" y="47"/>
                        <a:pt x="6659" y="50"/>
                        <a:pt x="6657" y="56"/>
                      </a:cubicBezTo>
                      <a:cubicBezTo>
                        <a:pt x="6625" y="50"/>
                        <a:pt x="6567" y="59"/>
                        <a:pt x="6507" y="58"/>
                      </a:cubicBezTo>
                      <a:cubicBezTo>
                        <a:pt x="6538" y="58"/>
                        <a:pt x="6531" y="61"/>
                        <a:pt x="6523" y="62"/>
                      </a:cubicBezTo>
                      <a:lnTo>
                        <a:pt x="6631" y="57"/>
                      </a:lnTo>
                      <a:cubicBezTo>
                        <a:pt x="6628" y="62"/>
                        <a:pt x="6654" y="60"/>
                        <a:pt x="6682" y="63"/>
                      </a:cubicBezTo>
                      <a:cubicBezTo>
                        <a:pt x="6660" y="52"/>
                        <a:pt x="6762" y="56"/>
                        <a:pt x="6806" y="53"/>
                      </a:cubicBezTo>
                      <a:cubicBezTo>
                        <a:pt x="6808" y="56"/>
                        <a:pt x="6798" y="60"/>
                        <a:pt x="6744" y="59"/>
                      </a:cubicBezTo>
                      <a:cubicBezTo>
                        <a:pt x="6803" y="67"/>
                        <a:pt x="6821" y="47"/>
                        <a:pt x="6879" y="54"/>
                      </a:cubicBezTo>
                      <a:cubicBezTo>
                        <a:pt x="6865" y="54"/>
                        <a:pt x="6858" y="53"/>
                        <a:pt x="6853" y="55"/>
                      </a:cubicBezTo>
                      <a:cubicBezTo>
                        <a:pt x="6884" y="52"/>
                        <a:pt x="6958" y="55"/>
                        <a:pt x="6941" y="58"/>
                      </a:cubicBezTo>
                      <a:lnTo>
                        <a:pt x="6928" y="58"/>
                      </a:lnTo>
                      <a:cubicBezTo>
                        <a:pt x="7014" y="59"/>
                        <a:pt x="7191" y="58"/>
                        <a:pt x="7204" y="50"/>
                      </a:cubicBezTo>
                      <a:cubicBezTo>
                        <a:pt x="7205" y="51"/>
                        <a:pt x="7193" y="60"/>
                        <a:pt x="7188" y="62"/>
                      </a:cubicBezTo>
                      <a:lnTo>
                        <a:pt x="7342" y="33"/>
                      </a:lnTo>
                      <a:cubicBezTo>
                        <a:pt x="7329" y="41"/>
                        <a:pt x="7381" y="58"/>
                        <a:pt x="7309" y="62"/>
                      </a:cubicBezTo>
                      <a:cubicBezTo>
                        <a:pt x="7330" y="63"/>
                        <a:pt x="7355" y="65"/>
                        <a:pt x="7399" y="62"/>
                      </a:cubicBezTo>
                      <a:cubicBezTo>
                        <a:pt x="7385" y="61"/>
                        <a:pt x="7364" y="51"/>
                        <a:pt x="7383" y="51"/>
                      </a:cubicBezTo>
                      <a:cubicBezTo>
                        <a:pt x="7436" y="59"/>
                        <a:pt x="7420" y="55"/>
                        <a:pt x="7485" y="62"/>
                      </a:cubicBezTo>
                      <a:cubicBezTo>
                        <a:pt x="7463" y="61"/>
                        <a:pt x="7487" y="49"/>
                        <a:pt x="7520" y="50"/>
                      </a:cubicBezTo>
                      <a:cubicBezTo>
                        <a:pt x="7515" y="51"/>
                        <a:pt x="7523" y="61"/>
                        <a:pt x="7511" y="62"/>
                      </a:cubicBezTo>
                      <a:lnTo>
                        <a:pt x="7594" y="51"/>
                      </a:lnTo>
                      <a:cubicBezTo>
                        <a:pt x="7573" y="53"/>
                        <a:pt x="7590" y="61"/>
                        <a:pt x="7609" y="64"/>
                      </a:cubicBezTo>
                      <a:cubicBezTo>
                        <a:pt x="7600" y="62"/>
                        <a:pt x="7680" y="64"/>
                        <a:pt x="7702" y="63"/>
                      </a:cubicBezTo>
                      <a:lnTo>
                        <a:pt x="7667" y="61"/>
                      </a:lnTo>
                      <a:cubicBezTo>
                        <a:pt x="7761" y="63"/>
                        <a:pt x="7760" y="45"/>
                        <a:pt x="7853" y="46"/>
                      </a:cubicBezTo>
                      <a:cubicBezTo>
                        <a:pt x="7842" y="48"/>
                        <a:pt x="7825" y="60"/>
                        <a:pt x="7872" y="62"/>
                      </a:cubicBezTo>
                      <a:cubicBezTo>
                        <a:pt x="7894" y="56"/>
                        <a:pt x="7968" y="34"/>
                        <a:pt x="8050" y="29"/>
                      </a:cubicBezTo>
                      <a:lnTo>
                        <a:pt x="8066" y="33"/>
                      </a:lnTo>
                      <a:lnTo>
                        <a:pt x="8129" y="29"/>
                      </a:lnTo>
                      <a:cubicBezTo>
                        <a:pt x="8090" y="38"/>
                        <a:pt x="7980" y="56"/>
                        <a:pt x="7919" y="63"/>
                      </a:cubicBezTo>
                      <a:cubicBezTo>
                        <a:pt x="7954" y="66"/>
                        <a:pt x="7929" y="67"/>
                        <a:pt x="7982" y="67"/>
                      </a:cubicBezTo>
                      <a:cubicBezTo>
                        <a:pt x="8000" y="70"/>
                        <a:pt x="7953" y="72"/>
                        <a:pt x="7938" y="72"/>
                      </a:cubicBezTo>
                      <a:lnTo>
                        <a:pt x="8060" y="74"/>
                      </a:lnTo>
                      <a:cubicBezTo>
                        <a:pt x="8054" y="67"/>
                        <a:pt x="8153" y="67"/>
                        <a:pt x="8149" y="62"/>
                      </a:cubicBezTo>
                      <a:lnTo>
                        <a:pt x="8016" y="68"/>
                      </a:lnTo>
                      <a:cubicBezTo>
                        <a:pt x="8011" y="62"/>
                        <a:pt x="8093" y="49"/>
                        <a:pt x="8179" y="51"/>
                      </a:cubicBezTo>
                      <a:cubicBezTo>
                        <a:pt x="8201" y="53"/>
                        <a:pt x="8163" y="63"/>
                        <a:pt x="8165" y="65"/>
                      </a:cubicBezTo>
                      <a:cubicBezTo>
                        <a:pt x="8176" y="63"/>
                        <a:pt x="8247" y="61"/>
                        <a:pt x="8255" y="62"/>
                      </a:cubicBezTo>
                      <a:lnTo>
                        <a:pt x="8218" y="66"/>
                      </a:lnTo>
                      <a:cubicBezTo>
                        <a:pt x="8266" y="69"/>
                        <a:pt x="8297" y="57"/>
                        <a:pt x="8355" y="64"/>
                      </a:cubicBezTo>
                      <a:cubicBezTo>
                        <a:pt x="8375" y="64"/>
                        <a:pt x="8414" y="73"/>
                        <a:pt x="8418" y="69"/>
                      </a:cubicBezTo>
                      <a:cubicBezTo>
                        <a:pt x="8385" y="61"/>
                        <a:pt x="8379" y="37"/>
                        <a:pt x="8401" y="31"/>
                      </a:cubicBezTo>
                      <a:cubicBezTo>
                        <a:pt x="8408" y="31"/>
                        <a:pt x="8505" y="38"/>
                        <a:pt x="8528" y="42"/>
                      </a:cubicBezTo>
                      <a:cubicBezTo>
                        <a:pt x="8561" y="48"/>
                        <a:pt x="8479" y="57"/>
                        <a:pt x="8507" y="62"/>
                      </a:cubicBezTo>
                      <a:cubicBezTo>
                        <a:pt x="8508" y="60"/>
                        <a:pt x="8526" y="58"/>
                        <a:pt x="8534" y="57"/>
                      </a:cubicBezTo>
                      <a:cubicBezTo>
                        <a:pt x="8555" y="59"/>
                        <a:pt x="8525" y="63"/>
                        <a:pt x="8571" y="62"/>
                      </a:cubicBezTo>
                      <a:cubicBezTo>
                        <a:pt x="8578" y="55"/>
                        <a:pt x="8664" y="63"/>
                        <a:pt x="8592" y="56"/>
                      </a:cubicBezTo>
                      <a:cubicBezTo>
                        <a:pt x="8637" y="55"/>
                        <a:pt x="8640" y="58"/>
                        <a:pt x="8692" y="58"/>
                      </a:cubicBezTo>
                      <a:cubicBezTo>
                        <a:pt x="8675" y="53"/>
                        <a:pt x="8739" y="43"/>
                        <a:pt x="8784" y="41"/>
                      </a:cubicBezTo>
                      <a:cubicBezTo>
                        <a:pt x="8781" y="42"/>
                        <a:pt x="8791" y="45"/>
                        <a:pt x="8796" y="46"/>
                      </a:cubicBezTo>
                      <a:cubicBezTo>
                        <a:pt x="8888" y="47"/>
                        <a:pt x="8937" y="50"/>
                        <a:pt x="9022" y="50"/>
                      </a:cubicBezTo>
                      <a:cubicBezTo>
                        <a:pt x="9030" y="52"/>
                        <a:pt x="9071" y="54"/>
                        <a:pt x="9054" y="57"/>
                      </a:cubicBezTo>
                      <a:cubicBezTo>
                        <a:pt x="9066" y="56"/>
                        <a:pt x="9077" y="53"/>
                        <a:pt x="9103" y="53"/>
                      </a:cubicBezTo>
                      <a:cubicBezTo>
                        <a:pt x="9154" y="59"/>
                        <a:pt x="9045" y="54"/>
                        <a:pt x="9084" y="61"/>
                      </a:cubicBezTo>
                      <a:cubicBezTo>
                        <a:pt x="9087" y="57"/>
                        <a:pt x="9152" y="56"/>
                        <a:pt x="9189" y="53"/>
                      </a:cubicBezTo>
                      <a:cubicBezTo>
                        <a:pt x="9178" y="47"/>
                        <a:pt x="9103" y="52"/>
                        <a:pt x="9065" y="54"/>
                      </a:cubicBezTo>
                      <a:cubicBezTo>
                        <a:pt x="9065" y="46"/>
                        <a:pt x="9130" y="37"/>
                        <a:pt x="9219" y="33"/>
                      </a:cubicBezTo>
                      <a:cubicBezTo>
                        <a:pt x="9290" y="31"/>
                        <a:pt x="9250" y="39"/>
                        <a:pt x="9262" y="38"/>
                      </a:cubicBezTo>
                      <a:cubicBezTo>
                        <a:pt x="9395" y="39"/>
                        <a:pt x="9376" y="23"/>
                        <a:pt x="9486" y="29"/>
                      </a:cubicBezTo>
                      <a:cubicBezTo>
                        <a:pt x="9530" y="35"/>
                        <a:pt x="9488" y="40"/>
                        <a:pt x="9498" y="44"/>
                      </a:cubicBezTo>
                      <a:cubicBezTo>
                        <a:pt x="9440" y="46"/>
                        <a:pt x="9409" y="40"/>
                        <a:pt x="9370" y="40"/>
                      </a:cubicBezTo>
                      <a:lnTo>
                        <a:pt x="9418" y="43"/>
                      </a:lnTo>
                      <a:cubicBezTo>
                        <a:pt x="9400" y="45"/>
                        <a:pt x="9361" y="46"/>
                        <a:pt x="9340" y="45"/>
                      </a:cubicBezTo>
                      <a:cubicBezTo>
                        <a:pt x="9377" y="50"/>
                        <a:pt x="9565" y="46"/>
                        <a:pt x="9668" y="51"/>
                      </a:cubicBezTo>
                      <a:cubicBezTo>
                        <a:pt x="9686" y="49"/>
                        <a:pt x="9718" y="47"/>
                        <a:pt x="9703" y="45"/>
                      </a:cubicBezTo>
                      <a:lnTo>
                        <a:pt x="9670" y="45"/>
                      </a:lnTo>
                      <a:cubicBezTo>
                        <a:pt x="9640" y="41"/>
                        <a:pt x="9732" y="39"/>
                        <a:pt x="9690" y="37"/>
                      </a:cubicBezTo>
                      <a:cubicBezTo>
                        <a:pt x="9734" y="34"/>
                        <a:pt x="9783" y="29"/>
                        <a:pt x="9844" y="32"/>
                      </a:cubicBezTo>
                      <a:lnTo>
                        <a:pt x="9856" y="38"/>
                      </a:lnTo>
                      <a:cubicBezTo>
                        <a:pt x="9854" y="36"/>
                        <a:pt x="9816" y="35"/>
                        <a:pt x="9798" y="36"/>
                      </a:cubicBezTo>
                      <a:cubicBezTo>
                        <a:pt x="9824" y="34"/>
                        <a:pt x="9892" y="45"/>
                        <a:pt x="9920" y="37"/>
                      </a:cubicBezTo>
                      <a:lnTo>
                        <a:pt x="9877" y="32"/>
                      </a:lnTo>
                      <a:cubicBezTo>
                        <a:pt x="9921" y="29"/>
                        <a:pt x="9975" y="23"/>
                        <a:pt x="10030" y="25"/>
                      </a:cubicBezTo>
                      <a:cubicBezTo>
                        <a:pt x="10005" y="19"/>
                        <a:pt x="10017" y="26"/>
                        <a:pt x="9979" y="18"/>
                      </a:cubicBezTo>
                      <a:cubicBezTo>
                        <a:pt x="10012" y="27"/>
                        <a:pt x="9839" y="18"/>
                        <a:pt x="9893" y="27"/>
                      </a:cubicBezTo>
                      <a:cubicBezTo>
                        <a:pt x="9854" y="19"/>
                        <a:pt x="9825" y="24"/>
                        <a:pt x="9773" y="16"/>
                      </a:cubicBezTo>
                      <a:cubicBezTo>
                        <a:pt x="9774" y="18"/>
                        <a:pt x="9791" y="20"/>
                        <a:pt x="9746" y="19"/>
                      </a:cubicBezTo>
                      <a:cubicBezTo>
                        <a:pt x="9743" y="20"/>
                        <a:pt x="9739" y="21"/>
                        <a:pt x="9735" y="21"/>
                      </a:cubicBezTo>
                      <a:lnTo>
                        <a:pt x="9732" y="21"/>
                      </a:lnTo>
                      <a:lnTo>
                        <a:pt x="9735" y="21"/>
                      </a:lnTo>
                      <a:cubicBezTo>
                        <a:pt x="9733" y="21"/>
                        <a:pt x="9733" y="22"/>
                        <a:pt x="9736" y="21"/>
                      </a:cubicBezTo>
                      <a:cubicBezTo>
                        <a:pt x="9747" y="22"/>
                        <a:pt x="9756" y="23"/>
                        <a:pt x="9759" y="24"/>
                      </a:cubicBezTo>
                      <a:cubicBezTo>
                        <a:pt x="9736" y="29"/>
                        <a:pt x="9664" y="29"/>
                        <a:pt x="9639" y="31"/>
                      </a:cubicBezTo>
                      <a:cubicBezTo>
                        <a:pt x="9612" y="30"/>
                        <a:pt x="9651" y="29"/>
                        <a:pt x="9636" y="27"/>
                      </a:cubicBezTo>
                      <a:lnTo>
                        <a:pt x="9599" y="30"/>
                      </a:lnTo>
                      <a:cubicBezTo>
                        <a:pt x="9596" y="26"/>
                        <a:pt x="9527" y="23"/>
                        <a:pt x="9591" y="20"/>
                      </a:cubicBezTo>
                      <a:lnTo>
                        <a:pt x="9534" y="20"/>
                      </a:lnTo>
                      <a:cubicBezTo>
                        <a:pt x="9500" y="17"/>
                        <a:pt x="9453" y="16"/>
                        <a:pt x="9425" y="18"/>
                      </a:cubicBezTo>
                      <a:cubicBezTo>
                        <a:pt x="9398" y="17"/>
                        <a:pt x="9356" y="23"/>
                        <a:pt x="9380" y="19"/>
                      </a:cubicBezTo>
                      <a:lnTo>
                        <a:pt x="9290" y="22"/>
                      </a:lnTo>
                      <a:lnTo>
                        <a:pt x="9289" y="21"/>
                      </a:lnTo>
                      <a:cubicBezTo>
                        <a:pt x="9200" y="20"/>
                        <a:pt x="9106" y="28"/>
                        <a:pt x="9004" y="20"/>
                      </a:cubicBezTo>
                      <a:cubicBezTo>
                        <a:pt x="8974" y="21"/>
                        <a:pt x="8944" y="22"/>
                        <a:pt x="8893" y="21"/>
                      </a:cubicBezTo>
                      <a:lnTo>
                        <a:pt x="8884" y="17"/>
                      </a:lnTo>
                      <a:cubicBezTo>
                        <a:pt x="8845" y="18"/>
                        <a:pt x="8768" y="13"/>
                        <a:pt x="8752" y="17"/>
                      </a:cubicBezTo>
                      <a:cubicBezTo>
                        <a:pt x="8710" y="7"/>
                        <a:pt x="8565" y="14"/>
                        <a:pt x="8498" y="12"/>
                      </a:cubicBezTo>
                      <a:lnTo>
                        <a:pt x="8495" y="17"/>
                      </a:lnTo>
                      <a:cubicBezTo>
                        <a:pt x="8449" y="17"/>
                        <a:pt x="8404" y="18"/>
                        <a:pt x="8346" y="20"/>
                      </a:cubicBezTo>
                      <a:lnTo>
                        <a:pt x="8350" y="25"/>
                      </a:lnTo>
                      <a:cubicBezTo>
                        <a:pt x="8300" y="28"/>
                        <a:pt x="8222" y="21"/>
                        <a:pt x="8143" y="22"/>
                      </a:cubicBezTo>
                      <a:cubicBezTo>
                        <a:pt x="8149" y="20"/>
                        <a:pt x="8169" y="20"/>
                        <a:pt x="8183" y="21"/>
                      </a:cubicBezTo>
                      <a:cubicBezTo>
                        <a:pt x="8089" y="11"/>
                        <a:pt x="7984" y="28"/>
                        <a:pt x="7899" y="21"/>
                      </a:cubicBezTo>
                      <a:cubicBezTo>
                        <a:pt x="7878" y="22"/>
                        <a:pt x="7862" y="22"/>
                        <a:pt x="7848" y="21"/>
                      </a:cubicBezTo>
                      <a:cubicBezTo>
                        <a:pt x="7850" y="21"/>
                        <a:pt x="7851" y="21"/>
                        <a:pt x="7853" y="20"/>
                      </a:cubicBezTo>
                      <a:lnTo>
                        <a:pt x="7844" y="20"/>
                      </a:lnTo>
                      <a:lnTo>
                        <a:pt x="7815" y="18"/>
                      </a:lnTo>
                      <a:cubicBezTo>
                        <a:pt x="7823" y="19"/>
                        <a:pt x="7832" y="20"/>
                        <a:pt x="7839" y="20"/>
                      </a:cubicBezTo>
                      <a:cubicBezTo>
                        <a:pt x="7823" y="20"/>
                        <a:pt x="7798" y="21"/>
                        <a:pt x="7774" y="22"/>
                      </a:cubicBezTo>
                      <a:lnTo>
                        <a:pt x="7763" y="17"/>
                      </a:lnTo>
                      <a:lnTo>
                        <a:pt x="7758" y="17"/>
                      </a:lnTo>
                      <a:cubicBezTo>
                        <a:pt x="7734" y="15"/>
                        <a:pt x="7739" y="19"/>
                        <a:pt x="7751" y="23"/>
                      </a:cubicBezTo>
                      <a:cubicBezTo>
                        <a:pt x="7739" y="24"/>
                        <a:pt x="7728" y="25"/>
                        <a:pt x="7719" y="26"/>
                      </a:cubicBezTo>
                      <a:cubicBezTo>
                        <a:pt x="7700" y="18"/>
                        <a:pt x="7655" y="29"/>
                        <a:pt x="7629" y="20"/>
                      </a:cubicBezTo>
                      <a:cubicBezTo>
                        <a:pt x="7612" y="24"/>
                        <a:pt x="7506" y="23"/>
                        <a:pt x="7493" y="32"/>
                      </a:cubicBezTo>
                      <a:cubicBezTo>
                        <a:pt x="7492" y="30"/>
                        <a:pt x="7485" y="30"/>
                        <a:pt x="7498" y="30"/>
                      </a:cubicBezTo>
                      <a:cubicBezTo>
                        <a:pt x="7471" y="29"/>
                        <a:pt x="7444" y="28"/>
                        <a:pt x="7420" y="30"/>
                      </a:cubicBezTo>
                      <a:lnTo>
                        <a:pt x="7408" y="24"/>
                      </a:lnTo>
                      <a:lnTo>
                        <a:pt x="7349" y="32"/>
                      </a:lnTo>
                      <a:cubicBezTo>
                        <a:pt x="7313" y="28"/>
                        <a:pt x="7298" y="26"/>
                        <a:pt x="7334" y="21"/>
                      </a:cubicBezTo>
                      <a:cubicBezTo>
                        <a:pt x="7247" y="28"/>
                        <a:pt x="7263" y="24"/>
                        <a:pt x="7190" y="31"/>
                      </a:cubicBezTo>
                      <a:lnTo>
                        <a:pt x="7194" y="27"/>
                      </a:lnTo>
                      <a:cubicBezTo>
                        <a:pt x="7167" y="27"/>
                        <a:pt x="7125" y="32"/>
                        <a:pt x="7109" y="29"/>
                      </a:cubicBezTo>
                      <a:cubicBezTo>
                        <a:pt x="7051" y="21"/>
                        <a:pt x="6819" y="27"/>
                        <a:pt x="6668" y="20"/>
                      </a:cubicBezTo>
                      <a:cubicBezTo>
                        <a:pt x="6697" y="32"/>
                        <a:pt x="6598" y="14"/>
                        <a:pt x="6592" y="24"/>
                      </a:cubicBezTo>
                      <a:cubicBezTo>
                        <a:pt x="6583" y="21"/>
                        <a:pt x="6562" y="19"/>
                        <a:pt x="6586" y="17"/>
                      </a:cubicBezTo>
                      <a:cubicBezTo>
                        <a:pt x="6509" y="19"/>
                        <a:pt x="6471" y="12"/>
                        <a:pt x="6418" y="20"/>
                      </a:cubicBezTo>
                      <a:cubicBezTo>
                        <a:pt x="6409" y="17"/>
                        <a:pt x="6434" y="16"/>
                        <a:pt x="6426" y="14"/>
                      </a:cubicBezTo>
                      <a:cubicBezTo>
                        <a:pt x="6420" y="14"/>
                        <a:pt x="6402" y="16"/>
                        <a:pt x="6394" y="15"/>
                      </a:cubicBezTo>
                      <a:cubicBezTo>
                        <a:pt x="6386" y="13"/>
                        <a:pt x="6405" y="12"/>
                        <a:pt x="6417" y="11"/>
                      </a:cubicBezTo>
                      <a:cubicBezTo>
                        <a:pt x="6339" y="11"/>
                        <a:pt x="6331" y="20"/>
                        <a:pt x="6325" y="28"/>
                      </a:cubicBezTo>
                      <a:cubicBezTo>
                        <a:pt x="6285" y="24"/>
                        <a:pt x="6265" y="25"/>
                        <a:pt x="6236" y="30"/>
                      </a:cubicBezTo>
                      <a:cubicBezTo>
                        <a:pt x="6223" y="27"/>
                        <a:pt x="6199" y="24"/>
                        <a:pt x="6248" y="24"/>
                      </a:cubicBezTo>
                      <a:cubicBezTo>
                        <a:pt x="6221" y="23"/>
                        <a:pt x="6080" y="19"/>
                        <a:pt x="6078" y="26"/>
                      </a:cubicBezTo>
                      <a:cubicBezTo>
                        <a:pt x="6069" y="24"/>
                        <a:pt x="6039" y="25"/>
                        <a:pt x="6032" y="26"/>
                      </a:cubicBezTo>
                      <a:cubicBezTo>
                        <a:pt x="5970" y="25"/>
                        <a:pt x="5965" y="25"/>
                        <a:pt x="5904" y="25"/>
                      </a:cubicBezTo>
                      <a:lnTo>
                        <a:pt x="5921" y="26"/>
                      </a:lnTo>
                      <a:cubicBezTo>
                        <a:pt x="5897" y="34"/>
                        <a:pt x="5871" y="28"/>
                        <a:pt x="5822" y="29"/>
                      </a:cubicBezTo>
                      <a:lnTo>
                        <a:pt x="5823" y="28"/>
                      </a:lnTo>
                      <a:cubicBezTo>
                        <a:pt x="5711" y="22"/>
                        <a:pt x="5775" y="31"/>
                        <a:pt x="5665" y="24"/>
                      </a:cubicBezTo>
                      <a:lnTo>
                        <a:pt x="5671" y="29"/>
                      </a:lnTo>
                      <a:cubicBezTo>
                        <a:pt x="5660" y="39"/>
                        <a:pt x="5573" y="22"/>
                        <a:pt x="5509" y="26"/>
                      </a:cubicBezTo>
                      <a:lnTo>
                        <a:pt x="5532" y="29"/>
                      </a:lnTo>
                      <a:cubicBezTo>
                        <a:pt x="5497" y="33"/>
                        <a:pt x="5434" y="15"/>
                        <a:pt x="5399" y="13"/>
                      </a:cubicBezTo>
                      <a:cubicBezTo>
                        <a:pt x="5391" y="12"/>
                        <a:pt x="5411" y="12"/>
                        <a:pt x="5422" y="11"/>
                      </a:cubicBezTo>
                      <a:cubicBezTo>
                        <a:pt x="5330" y="6"/>
                        <a:pt x="5410" y="17"/>
                        <a:pt x="5341" y="19"/>
                      </a:cubicBezTo>
                      <a:cubicBezTo>
                        <a:pt x="5328" y="15"/>
                        <a:pt x="5357" y="10"/>
                        <a:pt x="5311" y="9"/>
                      </a:cubicBezTo>
                      <a:cubicBezTo>
                        <a:pt x="5288" y="7"/>
                        <a:pt x="5177" y="20"/>
                        <a:pt x="5114" y="13"/>
                      </a:cubicBezTo>
                      <a:cubicBezTo>
                        <a:pt x="5128" y="16"/>
                        <a:pt x="5142" y="19"/>
                        <a:pt x="5110" y="21"/>
                      </a:cubicBezTo>
                      <a:cubicBezTo>
                        <a:pt x="5061" y="21"/>
                        <a:pt x="4978" y="10"/>
                        <a:pt x="4934" y="19"/>
                      </a:cubicBezTo>
                      <a:cubicBezTo>
                        <a:pt x="4928" y="18"/>
                        <a:pt x="4925" y="17"/>
                        <a:pt x="4925" y="16"/>
                      </a:cubicBezTo>
                      <a:cubicBezTo>
                        <a:pt x="4888" y="19"/>
                        <a:pt x="4804" y="20"/>
                        <a:pt x="4781" y="24"/>
                      </a:cubicBezTo>
                      <a:cubicBezTo>
                        <a:pt x="4747" y="8"/>
                        <a:pt x="4549" y="32"/>
                        <a:pt x="4550" y="16"/>
                      </a:cubicBezTo>
                      <a:lnTo>
                        <a:pt x="4435" y="17"/>
                      </a:lnTo>
                      <a:lnTo>
                        <a:pt x="4438" y="15"/>
                      </a:lnTo>
                      <a:cubicBezTo>
                        <a:pt x="4365" y="14"/>
                        <a:pt x="4339" y="18"/>
                        <a:pt x="4313" y="22"/>
                      </a:cubicBezTo>
                      <a:cubicBezTo>
                        <a:pt x="4296" y="20"/>
                        <a:pt x="4309" y="19"/>
                        <a:pt x="4310" y="18"/>
                      </a:cubicBezTo>
                      <a:cubicBezTo>
                        <a:pt x="4203" y="15"/>
                        <a:pt x="4192" y="15"/>
                        <a:pt x="4102" y="23"/>
                      </a:cubicBezTo>
                      <a:lnTo>
                        <a:pt x="4093" y="18"/>
                      </a:lnTo>
                      <a:cubicBezTo>
                        <a:pt x="4068" y="21"/>
                        <a:pt x="3938" y="10"/>
                        <a:pt x="3833" y="15"/>
                      </a:cubicBezTo>
                      <a:cubicBezTo>
                        <a:pt x="3834" y="15"/>
                        <a:pt x="3836" y="14"/>
                        <a:pt x="3844" y="13"/>
                      </a:cubicBezTo>
                      <a:cubicBezTo>
                        <a:pt x="3726" y="19"/>
                        <a:pt x="3561" y="0"/>
                        <a:pt x="3518" y="17"/>
                      </a:cubicBezTo>
                      <a:lnTo>
                        <a:pt x="3439" y="21"/>
                      </a:lnTo>
                      <a:cubicBezTo>
                        <a:pt x="3540" y="23"/>
                        <a:pt x="3424" y="29"/>
                        <a:pt x="3466" y="32"/>
                      </a:cubicBezTo>
                      <a:cubicBezTo>
                        <a:pt x="3426" y="33"/>
                        <a:pt x="3363" y="27"/>
                        <a:pt x="3412" y="26"/>
                      </a:cubicBezTo>
                      <a:lnTo>
                        <a:pt x="3420" y="27"/>
                      </a:lnTo>
                      <a:cubicBezTo>
                        <a:pt x="3438" y="17"/>
                        <a:pt x="3294" y="23"/>
                        <a:pt x="3297" y="16"/>
                      </a:cubicBezTo>
                      <a:cubicBezTo>
                        <a:pt x="3098" y="17"/>
                        <a:pt x="2904" y="11"/>
                        <a:pt x="2718" y="10"/>
                      </a:cubicBezTo>
                      <a:lnTo>
                        <a:pt x="2740" y="18"/>
                      </a:lnTo>
                      <a:lnTo>
                        <a:pt x="2675" y="17"/>
                      </a:lnTo>
                      <a:cubicBezTo>
                        <a:pt x="2658" y="15"/>
                        <a:pt x="2652" y="11"/>
                        <a:pt x="2698" y="12"/>
                      </a:cubicBezTo>
                      <a:cubicBezTo>
                        <a:pt x="2674" y="8"/>
                        <a:pt x="2620" y="15"/>
                        <a:pt x="2619" y="17"/>
                      </a:cubicBezTo>
                      <a:cubicBezTo>
                        <a:pt x="2528" y="14"/>
                        <a:pt x="2655" y="9"/>
                        <a:pt x="2627" y="9"/>
                      </a:cubicBezTo>
                      <a:lnTo>
                        <a:pt x="2589" y="9"/>
                      </a:lnTo>
                      <a:lnTo>
                        <a:pt x="2597" y="9"/>
                      </a:lnTo>
                      <a:cubicBezTo>
                        <a:pt x="2567" y="12"/>
                        <a:pt x="2564" y="15"/>
                        <a:pt x="2508" y="15"/>
                      </a:cubicBezTo>
                      <a:cubicBezTo>
                        <a:pt x="2473" y="13"/>
                        <a:pt x="2490" y="10"/>
                        <a:pt x="2476" y="10"/>
                      </a:cubicBezTo>
                      <a:cubicBezTo>
                        <a:pt x="2477" y="10"/>
                        <a:pt x="2472" y="9"/>
                        <a:pt x="2455" y="10"/>
                      </a:cubicBezTo>
                      <a:lnTo>
                        <a:pt x="2373" y="9"/>
                      </a:lnTo>
                      <a:lnTo>
                        <a:pt x="2406" y="15"/>
                      </a:lnTo>
                      <a:cubicBezTo>
                        <a:pt x="2370" y="18"/>
                        <a:pt x="2329" y="15"/>
                        <a:pt x="2367" y="21"/>
                      </a:cubicBezTo>
                      <a:cubicBezTo>
                        <a:pt x="2311" y="11"/>
                        <a:pt x="2062" y="17"/>
                        <a:pt x="2028" y="14"/>
                      </a:cubicBezTo>
                      <a:cubicBezTo>
                        <a:pt x="1977" y="18"/>
                        <a:pt x="1927" y="18"/>
                        <a:pt x="1864" y="17"/>
                      </a:cubicBezTo>
                      <a:cubicBezTo>
                        <a:pt x="1880" y="19"/>
                        <a:pt x="1889" y="25"/>
                        <a:pt x="1836" y="24"/>
                      </a:cubicBezTo>
                      <a:cubicBezTo>
                        <a:pt x="1855" y="11"/>
                        <a:pt x="1737" y="18"/>
                        <a:pt x="1694" y="9"/>
                      </a:cubicBezTo>
                      <a:cubicBezTo>
                        <a:pt x="1733" y="15"/>
                        <a:pt x="1542" y="10"/>
                        <a:pt x="1603" y="19"/>
                      </a:cubicBezTo>
                      <a:cubicBezTo>
                        <a:pt x="1558" y="18"/>
                        <a:pt x="1600" y="14"/>
                        <a:pt x="1566" y="11"/>
                      </a:cubicBezTo>
                      <a:cubicBezTo>
                        <a:pt x="1460" y="16"/>
                        <a:pt x="1331" y="8"/>
                        <a:pt x="1200" y="9"/>
                      </a:cubicBezTo>
                      <a:cubicBezTo>
                        <a:pt x="1198" y="11"/>
                        <a:pt x="1220" y="13"/>
                        <a:pt x="1192" y="16"/>
                      </a:cubicBezTo>
                      <a:lnTo>
                        <a:pt x="1122" y="8"/>
                      </a:lnTo>
                      <a:cubicBezTo>
                        <a:pt x="1096" y="9"/>
                        <a:pt x="1098" y="17"/>
                        <a:pt x="1051" y="11"/>
                      </a:cubicBezTo>
                      <a:cubicBezTo>
                        <a:pt x="1058" y="13"/>
                        <a:pt x="1068" y="15"/>
                        <a:pt x="1050" y="15"/>
                      </a:cubicBezTo>
                      <a:cubicBezTo>
                        <a:pt x="792" y="7"/>
                        <a:pt x="524" y="22"/>
                        <a:pt x="262" y="7"/>
                      </a:cubicBezTo>
                      <a:cubicBezTo>
                        <a:pt x="297" y="9"/>
                        <a:pt x="274" y="10"/>
                        <a:pt x="247" y="10"/>
                      </a:cubicBezTo>
                      <a:cubicBezTo>
                        <a:pt x="264" y="11"/>
                        <a:pt x="246" y="14"/>
                        <a:pt x="250" y="17"/>
                      </a:cubicBezTo>
                      <a:lnTo>
                        <a:pt x="140" y="10"/>
                      </a:lnTo>
                      <a:cubicBezTo>
                        <a:pt x="120" y="17"/>
                        <a:pt x="23" y="10"/>
                        <a:pt x="11" y="17"/>
                      </a:cubicBezTo>
                      <a:lnTo>
                        <a:pt x="46" y="15"/>
                      </a:lnTo>
                      <a:cubicBezTo>
                        <a:pt x="0" y="23"/>
                        <a:pt x="111" y="32"/>
                        <a:pt x="104" y="42"/>
                      </a:cubicBezTo>
                      <a:cubicBezTo>
                        <a:pt x="156" y="33"/>
                        <a:pt x="240" y="55"/>
                        <a:pt x="325" y="43"/>
                      </a:cubicBezTo>
                      <a:cubicBezTo>
                        <a:pt x="344" y="45"/>
                        <a:pt x="309" y="46"/>
                        <a:pt x="319" y="48"/>
                      </a:cubicBezTo>
                      <a:cubicBezTo>
                        <a:pt x="340" y="44"/>
                        <a:pt x="366" y="43"/>
                        <a:pt x="414" y="45"/>
                      </a:cubicBezTo>
                      <a:lnTo>
                        <a:pt x="409" y="46"/>
                      </a:lnTo>
                      <a:cubicBezTo>
                        <a:pt x="544" y="45"/>
                        <a:pt x="602" y="49"/>
                        <a:pt x="754" y="52"/>
                      </a:cubicBezTo>
                      <a:lnTo>
                        <a:pt x="742" y="47"/>
                      </a:lnTo>
                      <a:cubicBezTo>
                        <a:pt x="775" y="48"/>
                        <a:pt x="782" y="49"/>
                        <a:pt x="797" y="50"/>
                      </a:cubicBezTo>
                      <a:cubicBezTo>
                        <a:pt x="835" y="43"/>
                        <a:pt x="706" y="50"/>
                        <a:pt x="740" y="42"/>
                      </a:cubicBezTo>
                      <a:cubicBezTo>
                        <a:pt x="783" y="52"/>
                        <a:pt x="970" y="42"/>
                        <a:pt x="999" y="53"/>
                      </a:cubicBezTo>
                      <a:cubicBezTo>
                        <a:pt x="1049" y="54"/>
                        <a:pt x="984" y="48"/>
                        <a:pt x="1034" y="48"/>
                      </a:cubicBezTo>
                      <a:lnTo>
                        <a:pt x="1048" y="51"/>
                      </a:lnTo>
                      <a:lnTo>
                        <a:pt x="1060" y="47"/>
                      </a:lnTo>
                      <a:cubicBezTo>
                        <a:pt x="1093" y="48"/>
                        <a:pt x="1110" y="52"/>
                        <a:pt x="1111" y="54"/>
                      </a:cubicBezTo>
                      <a:cubicBezTo>
                        <a:pt x="1103" y="54"/>
                        <a:pt x="1088" y="55"/>
                        <a:pt x="1080" y="55"/>
                      </a:cubicBezTo>
                      <a:cubicBezTo>
                        <a:pt x="1122" y="59"/>
                        <a:pt x="1200" y="54"/>
                        <a:pt x="1215" y="55"/>
                      </a:cubicBezTo>
                      <a:lnTo>
                        <a:pt x="1166" y="53"/>
                      </a:lnTo>
                      <a:cubicBezTo>
                        <a:pt x="1303" y="50"/>
                        <a:pt x="1470" y="55"/>
                        <a:pt x="1603" y="49"/>
                      </a:cubicBezTo>
                      <a:lnTo>
                        <a:pt x="1593" y="46"/>
                      </a:lnTo>
                      <a:cubicBezTo>
                        <a:pt x="1694" y="42"/>
                        <a:pt x="1674" y="49"/>
                        <a:pt x="1784" y="47"/>
                      </a:cubicBezTo>
                      <a:lnTo>
                        <a:pt x="1780" y="48"/>
                      </a:lnTo>
                      <a:cubicBezTo>
                        <a:pt x="1803" y="45"/>
                        <a:pt x="1832" y="44"/>
                        <a:pt x="1863" y="45"/>
                      </a:cubicBezTo>
                      <a:cubicBezTo>
                        <a:pt x="1835" y="47"/>
                        <a:pt x="1915" y="50"/>
                        <a:pt x="1879" y="53"/>
                      </a:cubicBezTo>
                      <a:cubicBezTo>
                        <a:pt x="1988" y="48"/>
                        <a:pt x="1933" y="49"/>
                        <a:pt x="2005" y="41"/>
                      </a:cubicBezTo>
                      <a:lnTo>
                        <a:pt x="2022" y="45"/>
                      </a:lnTo>
                      <a:cubicBezTo>
                        <a:pt x="2046" y="41"/>
                        <a:pt x="2048" y="40"/>
                        <a:pt x="2104" y="39"/>
                      </a:cubicBezTo>
                      <a:cubicBezTo>
                        <a:pt x="2058" y="42"/>
                        <a:pt x="2139" y="44"/>
                        <a:pt x="2088" y="49"/>
                      </a:cubicBezTo>
                      <a:cubicBezTo>
                        <a:pt x="2205" y="57"/>
                        <a:pt x="2261" y="41"/>
                        <a:pt x="2314" y="53"/>
                      </a:cubicBezTo>
                      <a:cubicBezTo>
                        <a:pt x="2368" y="42"/>
                        <a:pt x="2214" y="47"/>
                        <a:pt x="2244" y="45"/>
                      </a:cubicBezTo>
                      <a:cubicBezTo>
                        <a:pt x="2219" y="41"/>
                        <a:pt x="2288" y="37"/>
                        <a:pt x="2324" y="38"/>
                      </a:cubicBezTo>
                      <a:cubicBezTo>
                        <a:pt x="2361" y="38"/>
                        <a:pt x="2387" y="51"/>
                        <a:pt x="2481" y="51"/>
                      </a:cubicBezTo>
                      <a:cubicBezTo>
                        <a:pt x="2471" y="51"/>
                        <a:pt x="2471" y="52"/>
                        <a:pt x="2461" y="52"/>
                      </a:cubicBezTo>
                      <a:cubicBezTo>
                        <a:pt x="2496" y="55"/>
                        <a:pt x="2530" y="48"/>
                        <a:pt x="2573" y="53"/>
                      </a:cubicBezTo>
                      <a:cubicBezTo>
                        <a:pt x="2597" y="47"/>
                        <a:pt x="2628" y="53"/>
                        <a:pt x="2635" y="45"/>
                      </a:cubicBezTo>
                      <a:lnTo>
                        <a:pt x="2550" y="47"/>
                      </a:lnTo>
                      <a:cubicBezTo>
                        <a:pt x="2598" y="45"/>
                        <a:pt x="2644" y="36"/>
                        <a:pt x="2724" y="40"/>
                      </a:cubicBezTo>
                      <a:cubicBezTo>
                        <a:pt x="2718" y="42"/>
                        <a:pt x="2694" y="44"/>
                        <a:pt x="2677" y="45"/>
                      </a:cubicBezTo>
                      <a:cubicBezTo>
                        <a:pt x="2701" y="48"/>
                        <a:pt x="2722" y="44"/>
                        <a:pt x="2747" y="46"/>
                      </a:cubicBezTo>
                      <a:cubicBezTo>
                        <a:pt x="2740" y="54"/>
                        <a:pt x="2643" y="48"/>
                        <a:pt x="2591" y="54"/>
                      </a:cubicBezTo>
                      <a:cubicBezTo>
                        <a:pt x="2616" y="57"/>
                        <a:pt x="2689" y="48"/>
                        <a:pt x="2663" y="57"/>
                      </a:cubicBezTo>
                      <a:cubicBezTo>
                        <a:pt x="2700" y="46"/>
                        <a:pt x="2755" y="58"/>
                        <a:pt x="2818" y="50"/>
                      </a:cubicBezTo>
                      <a:lnTo>
                        <a:pt x="2814" y="55"/>
                      </a:lnTo>
                      <a:cubicBezTo>
                        <a:pt x="2824" y="54"/>
                        <a:pt x="2845" y="52"/>
                        <a:pt x="2863" y="52"/>
                      </a:cubicBezTo>
                      <a:lnTo>
                        <a:pt x="2830" y="58"/>
                      </a:lnTo>
                      <a:cubicBezTo>
                        <a:pt x="2881" y="53"/>
                        <a:pt x="2928" y="63"/>
                        <a:pt x="2977" y="60"/>
                      </a:cubicBezTo>
                      <a:cubicBezTo>
                        <a:pt x="2875" y="60"/>
                        <a:pt x="2954" y="54"/>
                        <a:pt x="2911" y="51"/>
                      </a:cubicBezTo>
                      <a:cubicBezTo>
                        <a:pt x="3038" y="45"/>
                        <a:pt x="2984" y="64"/>
                        <a:pt x="3126" y="62"/>
                      </a:cubicBezTo>
                      <a:cubicBezTo>
                        <a:pt x="3107" y="62"/>
                        <a:pt x="3054" y="58"/>
                        <a:pt x="3084" y="56"/>
                      </a:cubicBezTo>
                      <a:cubicBezTo>
                        <a:pt x="3111" y="57"/>
                        <a:pt x="3146" y="59"/>
                        <a:pt x="3163" y="62"/>
                      </a:cubicBezTo>
                      <a:cubicBezTo>
                        <a:pt x="3257" y="61"/>
                        <a:pt x="3149" y="57"/>
                        <a:pt x="3189" y="54"/>
                      </a:cubicBezTo>
                      <a:cubicBezTo>
                        <a:pt x="3221" y="60"/>
                        <a:pt x="3235" y="52"/>
                        <a:pt x="3276" y="50"/>
                      </a:cubicBezTo>
                      <a:lnTo>
                        <a:pt x="3276" y="55"/>
                      </a:lnTo>
                      <a:cubicBezTo>
                        <a:pt x="3384" y="58"/>
                        <a:pt x="3305" y="45"/>
                        <a:pt x="3401" y="49"/>
                      </a:cubicBezTo>
                      <a:lnTo>
                        <a:pt x="3361" y="55"/>
                      </a:lnTo>
                      <a:lnTo>
                        <a:pt x="3411" y="54"/>
                      </a:lnTo>
                      <a:lnTo>
                        <a:pt x="3400" y="59"/>
                      </a:lnTo>
                      <a:cubicBezTo>
                        <a:pt x="3455" y="55"/>
                        <a:pt x="3472" y="56"/>
                        <a:pt x="3526" y="58"/>
                      </a:cubicBezTo>
                      <a:cubicBezTo>
                        <a:pt x="3513" y="54"/>
                        <a:pt x="3533" y="49"/>
                        <a:pt x="3580" y="49"/>
                      </a:cubicBezTo>
                      <a:cubicBezTo>
                        <a:pt x="3613" y="52"/>
                        <a:pt x="3562" y="54"/>
                        <a:pt x="3630" y="53"/>
                      </a:cubicBezTo>
                      <a:cubicBezTo>
                        <a:pt x="3614" y="56"/>
                        <a:pt x="3598" y="60"/>
                        <a:pt x="3568" y="55"/>
                      </a:cubicBezTo>
                      <a:cubicBezTo>
                        <a:pt x="3565" y="57"/>
                        <a:pt x="3553" y="58"/>
                        <a:pt x="3550" y="60"/>
                      </a:cubicBezTo>
                      <a:cubicBezTo>
                        <a:pt x="3585" y="63"/>
                        <a:pt x="3638" y="61"/>
                        <a:pt x="3662" y="61"/>
                      </a:cubicBezTo>
                      <a:cubicBezTo>
                        <a:pt x="3653" y="61"/>
                        <a:pt x="3642" y="60"/>
                        <a:pt x="3636" y="60"/>
                      </a:cubicBezTo>
                      <a:lnTo>
                        <a:pt x="3734" y="53"/>
                      </a:lnTo>
                      <a:cubicBezTo>
                        <a:pt x="3749" y="55"/>
                        <a:pt x="3737" y="56"/>
                        <a:pt x="3725" y="58"/>
                      </a:cubicBezTo>
                      <a:cubicBezTo>
                        <a:pt x="3744" y="57"/>
                        <a:pt x="3758" y="55"/>
                        <a:pt x="3787" y="55"/>
                      </a:cubicBezTo>
                      <a:cubicBezTo>
                        <a:pt x="3780" y="59"/>
                        <a:pt x="3781" y="63"/>
                        <a:pt x="3740" y="65"/>
                      </a:cubicBezTo>
                      <a:lnTo>
                        <a:pt x="3833" y="60"/>
                      </a:lnTo>
                      <a:cubicBezTo>
                        <a:pt x="3839" y="62"/>
                        <a:pt x="3881" y="65"/>
                        <a:pt x="3869" y="67"/>
                      </a:cubicBezTo>
                      <a:cubicBezTo>
                        <a:pt x="3920" y="69"/>
                        <a:pt x="3995" y="59"/>
                        <a:pt x="4064" y="62"/>
                      </a:cubicBezTo>
                      <a:cubicBezTo>
                        <a:pt x="4067" y="62"/>
                        <a:pt x="4074" y="61"/>
                        <a:pt x="4089" y="60"/>
                      </a:cubicBezTo>
                      <a:cubicBezTo>
                        <a:pt x="4153" y="62"/>
                        <a:pt x="4210" y="67"/>
                        <a:pt x="4286" y="61"/>
                      </a:cubicBezTo>
                      <a:lnTo>
                        <a:pt x="4329" y="68"/>
                      </a:lnTo>
                      <a:cubicBezTo>
                        <a:pt x="4389" y="67"/>
                        <a:pt x="4271" y="59"/>
                        <a:pt x="4370" y="57"/>
                      </a:cubicBezTo>
                      <a:cubicBezTo>
                        <a:pt x="4440" y="55"/>
                        <a:pt x="4396" y="63"/>
                        <a:pt x="4421" y="65"/>
                      </a:cubicBezTo>
                      <a:cubicBezTo>
                        <a:pt x="4456" y="62"/>
                        <a:pt x="4517" y="54"/>
                        <a:pt x="4581" y="60"/>
                      </a:cubicBezTo>
                      <a:cubicBezTo>
                        <a:pt x="4560" y="62"/>
                        <a:pt x="4543" y="60"/>
                        <a:pt x="4523" y="61"/>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95" name="Freeform 63"/>
                <p:cNvSpPr>
                  <a:spLocks/>
                </p:cNvSpPr>
                <p:nvPr/>
              </p:nvSpPr>
              <p:spPr bwMode="invGray">
                <a:xfrm>
                  <a:off x="7508875" y="1560020"/>
                  <a:ext cx="11112" cy="3693"/>
                </a:xfrm>
                <a:custGeom>
                  <a:avLst/>
                  <a:gdLst>
                    <a:gd name="T0" fmla="*/ 12 w 12"/>
                    <a:gd name="T1" fmla="*/ 3 h 3"/>
                    <a:gd name="T2" fmla="*/ 12 w 12"/>
                    <a:gd name="T3" fmla="*/ 3 h 3"/>
                    <a:gd name="T4" fmla="*/ 6 w 12"/>
                    <a:gd name="T5" fmla="*/ 0 h 3"/>
                    <a:gd name="T6" fmla="*/ 12 w 12"/>
                    <a:gd name="T7" fmla="*/ 3 h 3"/>
                  </a:gdLst>
                  <a:ahLst/>
                  <a:cxnLst>
                    <a:cxn ang="0">
                      <a:pos x="T0" y="T1"/>
                    </a:cxn>
                    <a:cxn ang="0">
                      <a:pos x="T2" y="T3"/>
                    </a:cxn>
                    <a:cxn ang="0">
                      <a:pos x="T4" y="T5"/>
                    </a:cxn>
                    <a:cxn ang="0">
                      <a:pos x="T6" y="T7"/>
                    </a:cxn>
                  </a:cxnLst>
                  <a:rect l="0" t="0" r="r" b="b"/>
                  <a:pathLst>
                    <a:path w="12" h="3">
                      <a:moveTo>
                        <a:pt x="12" y="3"/>
                      </a:moveTo>
                      <a:lnTo>
                        <a:pt x="12" y="3"/>
                      </a:lnTo>
                      <a:cubicBezTo>
                        <a:pt x="8" y="2"/>
                        <a:pt x="7" y="1"/>
                        <a:pt x="6" y="0"/>
                      </a:cubicBezTo>
                      <a:cubicBezTo>
                        <a:pt x="1" y="1"/>
                        <a:pt x="0" y="2"/>
                        <a:pt x="12" y="3"/>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96" name="Freeform 64"/>
                <p:cNvSpPr>
                  <a:spLocks/>
                </p:cNvSpPr>
                <p:nvPr/>
              </p:nvSpPr>
              <p:spPr bwMode="invGray">
                <a:xfrm>
                  <a:off x="5434013" y="1567405"/>
                  <a:ext cx="4762" cy="1231"/>
                </a:xfrm>
                <a:custGeom>
                  <a:avLst/>
                  <a:gdLst>
                    <a:gd name="T0" fmla="*/ 5 w 5"/>
                    <a:gd name="T1" fmla="*/ 1 h 1"/>
                    <a:gd name="T2" fmla="*/ 5 w 5"/>
                    <a:gd name="T3" fmla="*/ 1 h 1"/>
                    <a:gd name="T4" fmla="*/ 3 w 5"/>
                    <a:gd name="T5" fmla="*/ 0 h 1"/>
                    <a:gd name="T6" fmla="*/ 0 w 5"/>
                    <a:gd name="T7" fmla="*/ 1 h 1"/>
                    <a:gd name="T8" fmla="*/ 5 w 5"/>
                    <a:gd name="T9" fmla="*/ 1 h 1"/>
                  </a:gdLst>
                  <a:ahLst/>
                  <a:cxnLst>
                    <a:cxn ang="0">
                      <a:pos x="T0" y="T1"/>
                    </a:cxn>
                    <a:cxn ang="0">
                      <a:pos x="T2" y="T3"/>
                    </a:cxn>
                    <a:cxn ang="0">
                      <a:pos x="T4" y="T5"/>
                    </a:cxn>
                    <a:cxn ang="0">
                      <a:pos x="T6" y="T7"/>
                    </a:cxn>
                    <a:cxn ang="0">
                      <a:pos x="T8" y="T9"/>
                    </a:cxn>
                  </a:cxnLst>
                  <a:rect l="0" t="0" r="r" b="b"/>
                  <a:pathLst>
                    <a:path w="5" h="1">
                      <a:moveTo>
                        <a:pt x="5" y="1"/>
                      </a:moveTo>
                      <a:lnTo>
                        <a:pt x="5" y="1"/>
                      </a:lnTo>
                      <a:lnTo>
                        <a:pt x="3" y="0"/>
                      </a:lnTo>
                      <a:cubicBezTo>
                        <a:pt x="1" y="1"/>
                        <a:pt x="1" y="1"/>
                        <a:pt x="0" y="1"/>
                      </a:cubicBezTo>
                      <a:lnTo>
                        <a:pt x="5" y="1"/>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97" name="Freeform 65"/>
                <p:cNvSpPr>
                  <a:spLocks/>
                </p:cNvSpPr>
                <p:nvPr/>
              </p:nvSpPr>
              <p:spPr bwMode="invGray">
                <a:xfrm>
                  <a:off x="9672638" y="1567405"/>
                  <a:ext cx="25400" cy="2462"/>
                </a:xfrm>
                <a:custGeom>
                  <a:avLst/>
                  <a:gdLst>
                    <a:gd name="T0" fmla="*/ 27 w 27"/>
                    <a:gd name="T1" fmla="*/ 3 h 3"/>
                    <a:gd name="T2" fmla="*/ 27 w 27"/>
                    <a:gd name="T3" fmla="*/ 3 h 3"/>
                    <a:gd name="T4" fmla="*/ 1 w 27"/>
                    <a:gd name="T5" fmla="*/ 0 h 3"/>
                    <a:gd name="T6" fmla="*/ 27 w 27"/>
                    <a:gd name="T7" fmla="*/ 3 h 3"/>
                  </a:gdLst>
                  <a:ahLst/>
                  <a:cxnLst>
                    <a:cxn ang="0">
                      <a:pos x="T0" y="T1"/>
                    </a:cxn>
                    <a:cxn ang="0">
                      <a:pos x="T2" y="T3"/>
                    </a:cxn>
                    <a:cxn ang="0">
                      <a:pos x="T4" y="T5"/>
                    </a:cxn>
                    <a:cxn ang="0">
                      <a:pos x="T6" y="T7"/>
                    </a:cxn>
                  </a:cxnLst>
                  <a:rect l="0" t="0" r="r" b="b"/>
                  <a:pathLst>
                    <a:path w="27" h="3">
                      <a:moveTo>
                        <a:pt x="27" y="3"/>
                      </a:moveTo>
                      <a:lnTo>
                        <a:pt x="27" y="3"/>
                      </a:lnTo>
                      <a:cubicBezTo>
                        <a:pt x="13" y="2"/>
                        <a:pt x="6" y="1"/>
                        <a:pt x="1" y="0"/>
                      </a:cubicBezTo>
                      <a:cubicBezTo>
                        <a:pt x="0" y="1"/>
                        <a:pt x="6" y="2"/>
                        <a:pt x="27" y="3"/>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98" name="Freeform 66"/>
                <p:cNvSpPr>
                  <a:spLocks/>
                </p:cNvSpPr>
                <p:nvPr/>
              </p:nvSpPr>
              <p:spPr bwMode="invGray">
                <a:xfrm>
                  <a:off x="10966450" y="1529246"/>
                  <a:ext cx="39687" cy="2462"/>
                </a:xfrm>
                <a:custGeom>
                  <a:avLst/>
                  <a:gdLst>
                    <a:gd name="T0" fmla="*/ 42 w 42"/>
                    <a:gd name="T1" fmla="*/ 0 h 3"/>
                    <a:gd name="T2" fmla="*/ 42 w 42"/>
                    <a:gd name="T3" fmla="*/ 0 h 3"/>
                    <a:gd name="T4" fmla="*/ 0 w 42"/>
                    <a:gd name="T5" fmla="*/ 1 h 3"/>
                    <a:gd name="T6" fmla="*/ 38 w 42"/>
                    <a:gd name="T7" fmla="*/ 3 h 3"/>
                    <a:gd name="T8" fmla="*/ 42 w 42"/>
                    <a:gd name="T9" fmla="*/ 0 h 3"/>
                  </a:gdLst>
                  <a:ahLst/>
                  <a:cxnLst>
                    <a:cxn ang="0">
                      <a:pos x="T0" y="T1"/>
                    </a:cxn>
                    <a:cxn ang="0">
                      <a:pos x="T2" y="T3"/>
                    </a:cxn>
                    <a:cxn ang="0">
                      <a:pos x="T4" y="T5"/>
                    </a:cxn>
                    <a:cxn ang="0">
                      <a:pos x="T6" y="T7"/>
                    </a:cxn>
                    <a:cxn ang="0">
                      <a:pos x="T8" y="T9"/>
                    </a:cxn>
                  </a:cxnLst>
                  <a:rect l="0" t="0" r="r" b="b"/>
                  <a:pathLst>
                    <a:path w="42" h="3">
                      <a:moveTo>
                        <a:pt x="42" y="0"/>
                      </a:moveTo>
                      <a:lnTo>
                        <a:pt x="42" y="0"/>
                      </a:lnTo>
                      <a:lnTo>
                        <a:pt x="0" y="1"/>
                      </a:lnTo>
                      <a:cubicBezTo>
                        <a:pt x="20" y="1"/>
                        <a:pt x="27" y="2"/>
                        <a:pt x="38" y="3"/>
                      </a:cubicBezTo>
                      <a:cubicBezTo>
                        <a:pt x="37" y="2"/>
                        <a:pt x="29" y="0"/>
                        <a:pt x="42"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99" name="Freeform 67"/>
                <p:cNvSpPr>
                  <a:spLocks/>
                </p:cNvSpPr>
                <p:nvPr/>
              </p:nvSpPr>
              <p:spPr bwMode="invGray">
                <a:xfrm>
                  <a:off x="11329988" y="1552634"/>
                  <a:ext cx="44450" cy="2462"/>
                </a:xfrm>
                <a:custGeom>
                  <a:avLst/>
                  <a:gdLst>
                    <a:gd name="T0" fmla="*/ 27 w 46"/>
                    <a:gd name="T1" fmla="*/ 3 h 3"/>
                    <a:gd name="T2" fmla="*/ 27 w 46"/>
                    <a:gd name="T3" fmla="*/ 3 h 3"/>
                    <a:gd name="T4" fmla="*/ 46 w 46"/>
                    <a:gd name="T5" fmla="*/ 2 h 3"/>
                    <a:gd name="T6" fmla="*/ 44 w 46"/>
                    <a:gd name="T7" fmla="*/ 0 h 3"/>
                    <a:gd name="T8" fmla="*/ 27 w 46"/>
                    <a:gd name="T9" fmla="*/ 3 h 3"/>
                  </a:gdLst>
                  <a:ahLst/>
                  <a:cxnLst>
                    <a:cxn ang="0">
                      <a:pos x="T0" y="T1"/>
                    </a:cxn>
                    <a:cxn ang="0">
                      <a:pos x="T2" y="T3"/>
                    </a:cxn>
                    <a:cxn ang="0">
                      <a:pos x="T4" y="T5"/>
                    </a:cxn>
                    <a:cxn ang="0">
                      <a:pos x="T6" y="T7"/>
                    </a:cxn>
                    <a:cxn ang="0">
                      <a:pos x="T8" y="T9"/>
                    </a:cxn>
                  </a:cxnLst>
                  <a:rect l="0" t="0" r="r" b="b"/>
                  <a:pathLst>
                    <a:path w="46" h="3">
                      <a:moveTo>
                        <a:pt x="27" y="3"/>
                      </a:moveTo>
                      <a:lnTo>
                        <a:pt x="27" y="3"/>
                      </a:lnTo>
                      <a:cubicBezTo>
                        <a:pt x="33" y="2"/>
                        <a:pt x="40" y="3"/>
                        <a:pt x="46" y="2"/>
                      </a:cubicBezTo>
                      <a:lnTo>
                        <a:pt x="44" y="0"/>
                      </a:lnTo>
                      <a:cubicBezTo>
                        <a:pt x="18" y="0"/>
                        <a:pt x="0" y="2"/>
                        <a:pt x="27" y="3"/>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900" name="Freeform 68"/>
                <p:cNvSpPr>
                  <a:spLocks/>
                </p:cNvSpPr>
                <p:nvPr/>
              </p:nvSpPr>
              <p:spPr bwMode="invGray">
                <a:xfrm>
                  <a:off x="11042650" y="1540325"/>
                  <a:ext cx="60325" cy="6155"/>
                </a:xfrm>
                <a:custGeom>
                  <a:avLst/>
                  <a:gdLst>
                    <a:gd name="T0" fmla="*/ 0 w 63"/>
                    <a:gd name="T1" fmla="*/ 3 h 7"/>
                    <a:gd name="T2" fmla="*/ 0 w 63"/>
                    <a:gd name="T3" fmla="*/ 3 h 7"/>
                    <a:gd name="T4" fmla="*/ 60 w 63"/>
                    <a:gd name="T5" fmla="*/ 5 h 7"/>
                    <a:gd name="T6" fmla="*/ 54 w 63"/>
                    <a:gd name="T7" fmla="*/ 5 h 7"/>
                    <a:gd name="T8" fmla="*/ 0 w 63"/>
                    <a:gd name="T9" fmla="*/ 3 h 7"/>
                  </a:gdLst>
                  <a:ahLst/>
                  <a:cxnLst>
                    <a:cxn ang="0">
                      <a:pos x="T0" y="T1"/>
                    </a:cxn>
                    <a:cxn ang="0">
                      <a:pos x="T2" y="T3"/>
                    </a:cxn>
                    <a:cxn ang="0">
                      <a:pos x="T4" y="T5"/>
                    </a:cxn>
                    <a:cxn ang="0">
                      <a:pos x="T6" y="T7"/>
                    </a:cxn>
                    <a:cxn ang="0">
                      <a:pos x="T8" y="T9"/>
                    </a:cxn>
                  </a:cxnLst>
                  <a:rect l="0" t="0" r="r" b="b"/>
                  <a:pathLst>
                    <a:path w="63" h="7">
                      <a:moveTo>
                        <a:pt x="0" y="3"/>
                      </a:moveTo>
                      <a:lnTo>
                        <a:pt x="0" y="3"/>
                      </a:lnTo>
                      <a:cubicBezTo>
                        <a:pt x="3" y="7"/>
                        <a:pt x="30" y="6"/>
                        <a:pt x="60" y="5"/>
                      </a:cubicBezTo>
                      <a:lnTo>
                        <a:pt x="54" y="5"/>
                      </a:lnTo>
                      <a:cubicBezTo>
                        <a:pt x="63" y="0"/>
                        <a:pt x="31" y="1"/>
                        <a:pt x="0" y="3"/>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901" name="Freeform 69"/>
                <p:cNvSpPr>
                  <a:spLocks/>
                </p:cNvSpPr>
                <p:nvPr/>
              </p:nvSpPr>
              <p:spPr bwMode="invGray">
                <a:xfrm>
                  <a:off x="11106150" y="1542787"/>
                  <a:ext cx="28575" cy="1231"/>
                </a:xfrm>
                <a:custGeom>
                  <a:avLst/>
                  <a:gdLst>
                    <a:gd name="T0" fmla="*/ 0 w 31"/>
                    <a:gd name="T1" fmla="*/ 2 h 2"/>
                    <a:gd name="T2" fmla="*/ 0 w 31"/>
                    <a:gd name="T3" fmla="*/ 2 h 2"/>
                    <a:gd name="T4" fmla="*/ 28 w 31"/>
                    <a:gd name="T5" fmla="*/ 2 h 2"/>
                    <a:gd name="T6" fmla="*/ 0 w 31"/>
                    <a:gd name="T7" fmla="*/ 2 h 2"/>
                  </a:gdLst>
                  <a:ahLst/>
                  <a:cxnLst>
                    <a:cxn ang="0">
                      <a:pos x="T0" y="T1"/>
                    </a:cxn>
                    <a:cxn ang="0">
                      <a:pos x="T2" y="T3"/>
                    </a:cxn>
                    <a:cxn ang="0">
                      <a:pos x="T4" y="T5"/>
                    </a:cxn>
                    <a:cxn ang="0">
                      <a:pos x="T6" y="T7"/>
                    </a:cxn>
                  </a:cxnLst>
                  <a:rect l="0" t="0" r="r" b="b"/>
                  <a:pathLst>
                    <a:path w="31" h="2">
                      <a:moveTo>
                        <a:pt x="0" y="2"/>
                      </a:moveTo>
                      <a:lnTo>
                        <a:pt x="0" y="2"/>
                      </a:lnTo>
                      <a:cubicBezTo>
                        <a:pt x="10" y="2"/>
                        <a:pt x="19" y="2"/>
                        <a:pt x="28" y="2"/>
                      </a:cubicBezTo>
                      <a:cubicBezTo>
                        <a:pt x="31" y="0"/>
                        <a:pt x="17" y="2"/>
                        <a:pt x="0" y="2"/>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902" name="Freeform 70"/>
                <p:cNvSpPr>
                  <a:spLocks/>
                </p:cNvSpPr>
                <p:nvPr/>
              </p:nvSpPr>
              <p:spPr bwMode="invGray">
                <a:xfrm>
                  <a:off x="10679113" y="1525554"/>
                  <a:ext cx="103187" cy="9847"/>
                </a:xfrm>
                <a:custGeom>
                  <a:avLst/>
                  <a:gdLst>
                    <a:gd name="T0" fmla="*/ 77 w 109"/>
                    <a:gd name="T1" fmla="*/ 9 h 12"/>
                    <a:gd name="T2" fmla="*/ 77 w 109"/>
                    <a:gd name="T3" fmla="*/ 9 h 12"/>
                    <a:gd name="T4" fmla="*/ 94 w 109"/>
                    <a:gd name="T5" fmla="*/ 6 h 12"/>
                    <a:gd name="T6" fmla="*/ 77 w 109"/>
                    <a:gd name="T7" fmla="*/ 9 h 12"/>
                  </a:gdLst>
                  <a:ahLst/>
                  <a:cxnLst>
                    <a:cxn ang="0">
                      <a:pos x="T0" y="T1"/>
                    </a:cxn>
                    <a:cxn ang="0">
                      <a:pos x="T2" y="T3"/>
                    </a:cxn>
                    <a:cxn ang="0">
                      <a:pos x="T4" y="T5"/>
                    </a:cxn>
                    <a:cxn ang="0">
                      <a:pos x="T6" y="T7"/>
                    </a:cxn>
                  </a:cxnLst>
                  <a:rect l="0" t="0" r="r" b="b"/>
                  <a:pathLst>
                    <a:path w="109" h="12">
                      <a:moveTo>
                        <a:pt x="77" y="9"/>
                      </a:moveTo>
                      <a:lnTo>
                        <a:pt x="77" y="9"/>
                      </a:lnTo>
                      <a:cubicBezTo>
                        <a:pt x="91" y="10"/>
                        <a:pt x="86" y="4"/>
                        <a:pt x="94" y="6"/>
                      </a:cubicBezTo>
                      <a:cubicBezTo>
                        <a:pt x="109" y="0"/>
                        <a:pt x="0" y="12"/>
                        <a:pt x="77" y="9"/>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903" name="Freeform 71"/>
                <p:cNvSpPr>
                  <a:spLocks/>
                </p:cNvSpPr>
                <p:nvPr/>
              </p:nvSpPr>
              <p:spPr bwMode="invGray">
                <a:xfrm>
                  <a:off x="11039475" y="1550172"/>
                  <a:ext cx="26987" cy="4924"/>
                </a:xfrm>
                <a:custGeom>
                  <a:avLst/>
                  <a:gdLst>
                    <a:gd name="T0" fmla="*/ 27 w 27"/>
                    <a:gd name="T1" fmla="*/ 5 h 5"/>
                    <a:gd name="T2" fmla="*/ 27 w 27"/>
                    <a:gd name="T3" fmla="*/ 5 h 5"/>
                    <a:gd name="T4" fmla="*/ 16 w 27"/>
                    <a:gd name="T5" fmla="*/ 0 h 5"/>
                    <a:gd name="T6" fmla="*/ 0 w 27"/>
                    <a:gd name="T7" fmla="*/ 4 h 5"/>
                    <a:gd name="T8" fmla="*/ 27 w 27"/>
                    <a:gd name="T9" fmla="*/ 5 h 5"/>
                  </a:gdLst>
                  <a:ahLst/>
                  <a:cxnLst>
                    <a:cxn ang="0">
                      <a:pos x="T0" y="T1"/>
                    </a:cxn>
                    <a:cxn ang="0">
                      <a:pos x="T2" y="T3"/>
                    </a:cxn>
                    <a:cxn ang="0">
                      <a:pos x="T4" y="T5"/>
                    </a:cxn>
                    <a:cxn ang="0">
                      <a:pos x="T6" y="T7"/>
                    </a:cxn>
                    <a:cxn ang="0">
                      <a:pos x="T8" y="T9"/>
                    </a:cxn>
                  </a:cxnLst>
                  <a:rect l="0" t="0" r="r" b="b"/>
                  <a:pathLst>
                    <a:path w="27" h="5">
                      <a:moveTo>
                        <a:pt x="27" y="5"/>
                      </a:moveTo>
                      <a:lnTo>
                        <a:pt x="27" y="5"/>
                      </a:lnTo>
                      <a:lnTo>
                        <a:pt x="16" y="0"/>
                      </a:lnTo>
                      <a:lnTo>
                        <a:pt x="0" y="4"/>
                      </a:lnTo>
                      <a:lnTo>
                        <a:pt x="27" y="5"/>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904" name="Freeform 72"/>
                <p:cNvSpPr>
                  <a:spLocks/>
                </p:cNvSpPr>
                <p:nvPr/>
              </p:nvSpPr>
              <p:spPr bwMode="invGray">
                <a:xfrm>
                  <a:off x="10841038" y="1548941"/>
                  <a:ext cx="58737" cy="2462"/>
                </a:xfrm>
                <a:custGeom>
                  <a:avLst/>
                  <a:gdLst>
                    <a:gd name="T0" fmla="*/ 1 w 61"/>
                    <a:gd name="T1" fmla="*/ 2 h 3"/>
                    <a:gd name="T2" fmla="*/ 1 w 61"/>
                    <a:gd name="T3" fmla="*/ 2 h 3"/>
                    <a:gd name="T4" fmla="*/ 49 w 61"/>
                    <a:gd name="T5" fmla="*/ 3 h 3"/>
                    <a:gd name="T6" fmla="*/ 61 w 61"/>
                    <a:gd name="T7" fmla="*/ 2 h 3"/>
                    <a:gd name="T8" fmla="*/ 1 w 61"/>
                    <a:gd name="T9" fmla="*/ 2 h 3"/>
                  </a:gdLst>
                  <a:ahLst/>
                  <a:cxnLst>
                    <a:cxn ang="0">
                      <a:pos x="T0" y="T1"/>
                    </a:cxn>
                    <a:cxn ang="0">
                      <a:pos x="T2" y="T3"/>
                    </a:cxn>
                    <a:cxn ang="0">
                      <a:pos x="T4" y="T5"/>
                    </a:cxn>
                    <a:cxn ang="0">
                      <a:pos x="T6" y="T7"/>
                    </a:cxn>
                    <a:cxn ang="0">
                      <a:pos x="T8" y="T9"/>
                    </a:cxn>
                  </a:cxnLst>
                  <a:rect l="0" t="0" r="r" b="b"/>
                  <a:pathLst>
                    <a:path w="61" h="3">
                      <a:moveTo>
                        <a:pt x="1" y="2"/>
                      </a:moveTo>
                      <a:lnTo>
                        <a:pt x="1" y="2"/>
                      </a:lnTo>
                      <a:lnTo>
                        <a:pt x="49" y="3"/>
                      </a:lnTo>
                      <a:cubicBezTo>
                        <a:pt x="48" y="2"/>
                        <a:pt x="54" y="2"/>
                        <a:pt x="61" y="2"/>
                      </a:cubicBezTo>
                      <a:cubicBezTo>
                        <a:pt x="32" y="1"/>
                        <a:pt x="0" y="0"/>
                        <a:pt x="1" y="2"/>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905" name="Freeform 73"/>
                <p:cNvSpPr>
                  <a:spLocks/>
                </p:cNvSpPr>
                <p:nvPr/>
              </p:nvSpPr>
              <p:spPr bwMode="invGray">
                <a:xfrm>
                  <a:off x="10899775" y="1550172"/>
                  <a:ext cx="36512" cy="1231"/>
                </a:xfrm>
                <a:custGeom>
                  <a:avLst/>
                  <a:gdLst>
                    <a:gd name="T0" fmla="*/ 0 w 38"/>
                    <a:gd name="T1" fmla="*/ 1 h 1"/>
                    <a:gd name="T2" fmla="*/ 0 w 38"/>
                    <a:gd name="T3" fmla="*/ 1 h 1"/>
                    <a:gd name="T4" fmla="*/ 38 w 38"/>
                    <a:gd name="T5" fmla="*/ 0 h 1"/>
                    <a:gd name="T6" fmla="*/ 0 w 38"/>
                    <a:gd name="T7" fmla="*/ 1 h 1"/>
                  </a:gdLst>
                  <a:ahLst/>
                  <a:cxnLst>
                    <a:cxn ang="0">
                      <a:pos x="T0" y="T1"/>
                    </a:cxn>
                    <a:cxn ang="0">
                      <a:pos x="T2" y="T3"/>
                    </a:cxn>
                    <a:cxn ang="0">
                      <a:pos x="T4" y="T5"/>
                    </a:cxn>
                    <a:cxn ang="0">
                      <a:pos x="T6" y="T7"/>
                    </a:cxn>
                  </a:cxnLst>
                  <a:rect l="0" t="0" r="r" b="b"/>
                  <a:pathLst>
                    <a:path w="38" h="1">
                      <a:moveTo>
                        <a:pt x="0" y="1"/>
                      </a:moveTo>
                      <a:lnTo>
                        <a:pt x="0" y="1"/>
                      </a:lnTo>
                      <a:cubicBezTo>
                        <a:pt x="15" y="1"/>
                        <a:pt x="30" y="1"/>
                        <a:pt x="38" y="0"/>
                      </a:cubicBezTo>
                      <a:cubicBezTo>
                        <a:pt x="30" y="0"/>
                        <a:pt x="12" y="0"/>
                        <a:pt x="0" y="1"/>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906" name="Freeform 74"/>
                <p:cNvSpPr>
                  <a:spLocks/>
                </p:cNvSpPr>
                <p:nvPr/>
              </p:nvSpPr>
              <p:spPr bwMode="invGray">
                <a:xfrm>
                  <a:off x="10958513" y="1555096"/>
                  <a:ext cx="46037" cy="0"/>
                </a:xfrm>
                <a:custGeom>
                  <a:avLst/>
                  <a:gdLst>
                    <a:gd name="T0" fmla="*/ 47 w 47"/>
                    <a:gd name="T1" fmla="*/ 1 h 1"/>
                    <a:gd name="T2" fmla="*/ 47 w 47"/>
                    <a:gd name="T3" fmla="*/ 1 h 1"/>
                    <a:gd name="T4" fmla="*/ 33 w 47"/>
                    <a:gd name="T5" fmla="*/ 0 h 1"/>
                    <a:gd name="T6" fmla="*/ 0 w 47"/>
                    <a:gd name="T7" fmla="*/ 0 h 1"/>
                    <a:gd name="T8" fmla="*/ 47 w 47"/>
                    <a:gd name="T9" fmla="*/ 1 h 1"/>
                  </a:gdLst>
                  <a:ahLst/>
                  <a:cxnLst>
                    <a:cxn ang="0">
                      <a:pos x="T0" y="T1"/>
                    </a:cxn>
                    <a:cxn ang="0">
                      <a:pos x="T2" y="T3"/>
                    </a:cxn>
                    <a:cxn ang="0">
                      <a:pos x="T4" y="T5"/>
                    </a:cxn>
                    <a:cxn ang="0">
                      <a:pos x="T6" y="T7"/>
                    </a:cxn>
                    <a:cxn ang="0">
                      <a:pos x="T8" y="T9"/>
                    </a:cxn>
                  </a:cxnLst>
                  <a:rect l="0" t="0" r="r" b="b"/>
                  <a:pathLst>
                    <a:path w="47" h="1">
                      <a:moveTo>
                        <a:pt x="47" y="1"/>
                      </a:moveTo>
                      <a:lnTo>
                        <a:pt x="47" y="1"/>
                      </a:lnTo>
                      <a:lnTo>
                        <a:pt x="33" y="0"/>
                      </a:lnTo>
                      <a:lnTo>
                        <a:pt x="0" y="0"/>
                      </a:lnTo>
                      <a:lnTo>
                        <a:pt x="47" y="1"/>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907" name="Freeform 75"/>
                <p:cNvSpPr>
                  <a:spLocks/>
                </p:cNvSpPr>
                <p:nvPr/>
              </p:nvSpPr>
              <p:spPr bwMode="invGray">
                <a:xfrm>
                  <a:off x="10304463" y="1548941"/>
                  <a:ext cx="61912" cy="3693"/>
                </a:xfrm>
                <a:custGeom>
                  <a:avLst/>
                  <a:gdLst>
                    <a:gd name="T0" fmla="*/ 57 w 65"/>
                    <a:gd name="T1" fmla="*/ 0 h 4"/>
                    <a:gd name="T2" fmla="*/ 57 w 65"/>
                    <a:gd name="T3" fmla="*/ 0 h 4"/>
                    <a:gd name="T4" fmla="*/ 5 w 65"/>
                    <a:gd name="T5" fmla="*/ 1 h 4"/>
                    <a:gd name="T6" fmla="*/ 33 w 65"/>
                    <a:gd name="T7" fmla="*/ 4 h 4"/>
                    <a:gd name="T8" fmla="*/ 57 w 65"/>
                    <a:gd name="T9" fmla="*/ 0 h 4"/>
                  </a:gdLst>
                  <a:ahLst/>
                  <a:cxnLst>
                    <a:cxn ang="0">
                      <a:pos x="T0" y="T1"/>
                    </a:cxn>
                    <a:cxn ang="0">
                      <a:pos x="T2" y="T3"/>
                    </a:cxn>
                    <a:cxn ang="0">
                      <a:pos x="T4" y="T5"/>
                    </a:cxn>
                    <a:cxn ang="0">
                      <a:pos x="T6" y="T7"/>
                    </a:cxn>
                    <a:cxn ang="0">
                      <a:pos x="T8" y="T9"/>
                    </a:cxn>
                  </a:cxnLst>
                  <a:rect l="0" t="0" r="r" b="b"/>
                  <a:pathLst>
                    <a:path w="65" h="4">
                      <a:moveTo>
                        <a:pt x="57" y="0"/>
                      </a:moveTo>
                      <a:lnTo>
                        <a:pt x="57" y="0"/>
                      </a:lnTo>
                      <a:lnTo>
                        <a:pt x="5" y="1"/>
                      </a:lnTo>
                      <a:cubicBezTo>
                        <a:pt x="0" y="3"/>
                        <a:pt x="14" y="4"/>
                        <a:pt x="33" y="4"/>
                      </a:cubicBezTo>
                      <a:cubicBezTo>
                        <a:pt x="45" y="2"/>
                        <a:pt x="65" y="2"/>
                        <a:pt x="57"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908" name="Freeform 76"/>
                <p:cNvSpPr>
                  <a:spLocks/>
                </p:cNvSpPr>
                <p:nvPr/>
              </p:nvSpPr>
              <p:spPr bwMode="invGray">
                <a:xfrm>
                  <a:off x="10483850" y="1557558"/>
                  <a:ext cx="23812" cy="6155"/>
                </a:xfrm>
                <a:custGeom>
                  <a:avLst/>
                  <a:gdLst>
                    <a:gd name="T0" fmla="*/ 25 w 25"/>
                    <a:gd name="T1" fmla="*/ 4 h 7"/>
                    <a:gd name="T2" fmla="*/ 25 w 25"/>
                    <a:gd name="T3" fmla="*/ 4 h 7"/>
                    <a:gd name="T4" fmla="*/ 2 w 25"/>
                    <a:gd name="T5" fmla="*/ 0 h 7"/>
                    <a:gd name="T6" fmla="*/ 0 w 25"/>
                    <a:gd name="T7" fmla="*/ 7 h 7"/>
                    <a:gd name="T8" fmla="*/ 25 w 25"/>
                    <a:gd name="T9" fmla="*/ 4 h 7"/>
                  </a:gdLst>
                  <a:ahLst/>
                  <a:cxnLst>
                    <a:cxn ang="0">
                      <a:pos x="T0" y="T1"/>
                    </a:cxn>
                    <a:cxn ang="0">
                      <a:pos x="T2" y="T3"/>
                    </a:cxn>
                    <a:cxn ang="0">
                      <a:pos x="T4" y="T5"/>
                    </a:cxn>
                    <a:cxn ang="0">
                      <a:pos x="T6" y="T7"/>
                    </a:cxn>
                    <a:cxn ang="0">
                      <a:pos x="T8" y="T9"/>
                    </a:cxn>
                  </a:cxnLst>
                  <a:rect l="0" t="0" r="r" b="b"/>
                  <a:pathLst>
                    <a:path w="25" h="7">
                      <a:moveTo>
                        <a:pt x="25" y="4"/>
                      </a:moveTo>
                      <a:lnTo>
                        <a:pt x="25" y="4"/>
                      </a:lnTo>
                      <a:cubicBezTo>
                        <a:pt x="11" y="3"/>
                        <a:pt x="10" y="2"/>
                        <a:pt x="2" y="0"/>
                      </a:cubicBezTo>
                      <a:lnTo>
                        <a:pt x="0" y="7"/>
                      </a:lnTo>
                      <a:lnTo>
                        <a:pt x="25" y="4"/>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909" name="Freeform 77"/>
                <p:cNvSpPr>
                  <a:spLocks/>
                </p:cNvSpPr>
                <p:nvPr/>
              </p:nvSpPr>
              <p:spPr bwMode="invGray">
                <a:xfrm>
                  <a:off x="10291763" y="1563712"/>
                  <a:ext cx="117475" cy="2462"/>
                </a:xfrm>
                <a:custGeom>
                  <a:avLst/>
                  <a:gdLst>
                    <a:gd name="T0" fmla="*/ 75 w 123"/>
                    <a:gd name="T1" fmla="*/ 0 h 4"/>
                    <a:gd name="T2" fmla="*/ 75 w 123"/>
                    <a:gd name="T3" fmla="*/ 0 h 4"/>
                    <a:gd name="T4" fmla="*/ 66 w 123"/>
                    <a:gd name="T5" fmla="*/ 4 h 4"/>
                    <a:gd name="T6" fmla="*/ 75 w 123"/>
                    <a:gd name="T7" fmla="*/ 0 h 4"/>
                  </a:gdLst>
                  <a:ahLst/>
                  <a:cxnLst>
                    <a:cxn ang="0">
                      <a:pos x="T0" y="T1"/>
                    </a:cxn>
                    <a:cxn ang="0">
                      <a:pos x="T2" y="T3"/>
                    </a:cxn>
                    <a:cxn ang="0">
                      <a:pos x="T4" y="T5"/>
                    </a:cxn>
                    <a:cxn ang="0">
                      <a:pos x="T6" y="T7"/>
                    </a:cxn>
                  </a:cxnLst>
                  <a:rect l="0" t="0" r="r" b="b"/>
                  <a:pathLst>
                    <a:path w="123" h="4">
                      <a:moveTo>
                        <a:pt x="75" y="0"/>
                      </a:moveTo>
                      <a:lnTo>
                        <a:pt x="75" y="0"/>
                      </a:lnTo>
                      <a:cubicBezTo>
                        <a:pt x="70" y="1"/>
                        <a:pt x="0" y="4"/>
                        <a:pt x="66" y="4"/>
                      </a:cubicBezTo>
                      <a:cubicBezTo>
                        <a:pt x="71" y="2"/>
                        <a:pt x="123" y="1"/>
                        <a:pt x="75"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910" name="Freeform 78"/>
                <p:cNvSpPr>
                  <a:spLocks/>
                </p:cNvSpPr>
                <p:nvPr/>
              </p:nvSpPr>
              <p:spPr bwMode="invGray">
                <a:xfrm>
                  <a:off x="9621838" y="1546479"/>
                  <a:ext cx="11112" cy="8617"/>
                </a:xfrm>
                <a:custGeom>
                  <a:avLst/>
                  <a:gdLst>
                    <a:gd name="T0" fmla="*/ 0 w 13"/>
                    <a:gd name="T1" fmla="*/ 10 h 10"/>
                    <a:gd name="T2" fmla="*/ 0 w 13"/>
                    <a:gd name="T3" fmla="*/ 10 h 10"/>
                    <a:gd name="T4" fmla="*/ 13 w 13"/>
                    <a:gd name="T5" fmla="*/ 10 h 10"/>
                    <a:gd name="T6" fmla="*/ 12 w 13"/>
                    <a:gd name="T7" fmla="*/ 0 h 10"/>
                    <a:gd name="T8" fmla="*/ 0 w 13"/>
                    <a:gd name="T9" fmla="*/ 10 h 10"/>
                  </a:gdLst>
                  <a:ahLst/>
                  <a:cxnLst>
                    <a:cxn ang="0">
                      <a:pos x="T0" y="T1"/>
                    </a:cxn>
                    <a:cxn ang="0">
                      <a:pos x="T2" y="T3"/>
                    </a:cxn>
                    <a:cxn ang="0">
                      <a:pos x="T4" y="T5"/>
                    </a:cxn>
                    <a:cxn ang="0">
                      <a:pos x="T6" y="T7"/>
                    </a:cxn>
                    <a:cxn ang="0">
                      <a:pos x="T8" y="T9"/>
                    </a:cxn>
                  </a:cxnLst>
                  <a:rect l="0" t="0" r="r" b="b"/>
                  <a:pathLst>
                    <a:path w="13" h="10">
                      <a:moveTo>
                        <a:pt x="0" y="10"/>
                      </a:moveTo>
                      <a:lnTo>
                        <a:pt x="0" y="10"/>
                      </a:lnTo>
                      <a:lnTo>
                        <a:pt x="13" y="10"/>
                      </a:lnTo>
                      <a:lnTo>
                        <a:pt x="12" y="0"/>
                      </a:lnTo>
                      <a:lnTo>
                        <a:pt x="0" y="1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911" name="Freeform 79"/>
                <p:cNvSpPr>
                  <a:spLocks/>
                </p:cNvSpPr>
                <p:nvPr/>
              </p:nvSpPr>
              <p:spPr bwMode="invGray">
                <a:xfrm>
                  <a:off x="8951913" y="1568636"/>
                  <a:ext cx="96837" cy="8617"/>
                </a:xfrm>
                <a:custGeom>
                  <a:avLst/>
                  <a:gdLst>
                    <a:gd name="T0" fmla="*/ 16 w 101"/>
                    <a:gd name="T1" fmla="*/ 8 h 10"/>
                    <a:gd name="T2" fmla="*/ 16 w 101"/>
                    <a:gd name="T3" fmla="*/ 8 h 10"/>
                    <a:gd name="T4" fmla="*/ 86 w 101"/>
                    <a:gd name="T5" fmla="*/ 4 h 10"/>
                    <a:gd name="T6" fmla="*/ 56 w 101"/>
                    <a:gd name="T7" fmla="*/ 0 h 10"/>
                    <a:gd name="T8" fmla="*/ 16 w 101"/>
                    <a:gd name="T9" fmla="*/ 8 h 10"/>
                  </a:gdLst>
                  <a:ahLst/>
                  <a:cxnLst>
                    <a:cxn ang="0">
                      <a:pos x="T0" y="T1"/>
                    </a:cxn>
                    <a:cxn ang="0">
                      <a:pos x="T2" y="T3"/>
                    </a:cxn>
                    <a:cxn ang="0">
                      <a:pos x="T4" y="T5"/>
                    </a:cxn>
                    <a:cxn ang="0">
                      <a:pos x="T6" y="T7"/>
                    </a:cxn>
                    <a:cxn ang="0">
                      <a:pos x="T8" y="T9"/>
                    </a:cxn>
                  </a:cxnLst>
                  <a:rect l="0" t="0" r="r" b="b"/>
                  <a:pathLst>
                    <a:path w="101" h="10">
                      <a:moveTo>
                        <a:pt x="16" y="8"/>
                      </a:moveTo>
                      <a:lnTo>
                        <a:pt x="16" y="8"/>
                      </a:lnTo>
                      <a:cubicBezTo>
                        <a:pt x="78" y="10"/>
                        <a:pt x="31" y="1"/>
                        <a:pt x="86" y="4"/>
                      </a:cubicBezTo>
                      <a:cubicBezTo>
                        <a:pt x="101" y="2"/>
                        <a:pt x="41" y="2"/>
                        <a:pt x="56" y="0"/>
                      </a:cubicBezTo>
                      <a:cubicBezTo>
                        <a:pt x="19" y="2"/>
                        <a:pt x="0" y="1"/>
                        <a:pt x="16" y="8"/>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912" name="Freeform 80"/>
                <p:cNvSpPr>
                  <a:spLocks/>
                </p:cNvSpPr>
                <p:nvPr/>
              </p:nvSpPr>
              <p:spPr bwMode="invGray">
                <a:xfrm>
                  <a:off x="9005888" y="1566174"/>
                  <a:ext cx="17462" cy="2462"/>
                </a:xfrm>
                <a:custGeom>
                  <a:avLst/>
                  <a:gdLst>
                    <a:gd name="T0" fmla="*/ 0 w 19"/>
                    <a:gd name="T1" fmla="*/ 2 h 2"/>
                    <a:gd name="T2" fmla="*/ 0 w 19"/>
                    <a:gd name="T3" fmla="*/ 2 h 2"/>
                    <a:gd name="T4" fmla="*/ 19 w 19"/>
                    <a:gd name="T5" fmla="*/ 0 h 2"/>
                    <a:gd name="T6" fmla="*/ 0 w 19"/>
                    <a:gd name="T7" fmla="*/ 2 h 2"/>
                  </a:gdLst>
                  <a:ahLst/>
                  <a:cxnLst>
                    <a:cxn ang="0">
                      <a:pos x="T0" y="T1"/>
                    </a:cxn>
                    <a:cxn ang="0">
                      <a:pos x="T2" y="T3"/>
                    </a:cxn>
                    <a:cxn ang="0">
                      <a:pos x="T4" y="T5"/>
                    </a:cxn>
                    <a:cxn ang="0">
                      <a:pos x="T6" y="T7"/>
                    </a:cxn>
                  </a:cxnLst>
                  <a:rect l="0" t="0" r="r" b="b"/>
                  <a:pathLst>
                    <a:path w="19" h="2">
                      <a:moveTo>
                        <a:pt x="0" y="2"/>
                      </a:moveTo>
                      <a:lnTo>
                        <a:pt x="0" y="2"/>
                      </a:lnTo>
                      <a:lnTo>
                        <a:pt x="19" y="0"/>
                      </a:lnTo>
                      <a:cubicBezTo>
                        <a:pt x="8" y="1"/>
                        <a:pt x="3" y="1"/>
                        <a:pt x="0" y="2"/>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913" name="Freeform 81"/>
                <p:cNvSpPr>
                  <a:spLocks/>
                </p:cNvSpPr>
                <p:nvPr/>
              </p:nvSpPr>
              <p:spPr bwMode="invGray">
                <a:xfrm>
                  <a:off x="1587500" y="1516937"/>
                  <a:ext cx="38100" cy="3693"/>
                </a:xfrm>
                <a:custGeom>
                  <a:avLst/>
                  <a:gdLst>
                    <a:gd name="T0" fmla="*/ 39 w 39"/>
                    <a:gd name="T1" fmla="*/ 2 h 4"/>
                    <a:gd name="T2" fmla="*/ 39 w 39"/>
                    <a:gd name="T3" fmla="*/ 2 h 4"/>
                    <a:gd name="T4" fmla="*/ 0 w 39"/>
                    <a:gd name="T5" fmla="*/ 0 h 4"/>
                    <a:gd name="T6" fmla="*/ 25 w 39"/>
                    <a:gd name="T7" fmla="*/ 4 h 4"/>
                    <a:gd name="T8" fmla="*/ 39 w 39"/>
                    <a:gd name="T9" fmla="*/ 2 h 4"/>
                  </a:gdLst>
                  <a:ahLst/>
                  <a:cxnLst>
                    <a:cxn ang="0">
                      <a:pos x="T0" y="T1"/>
                    </a:cxn>
                    <a:cxn ang="0">
                      <a:pos x="T2" y="T3"/>
                    </a:cxn>
                    <a:cxn ang="0">
                      <a:pos x="T4" y="T5"/>
                    </a:cxn>
                    <a:cxn ang="0">
                      <a:pos x="T6" y="T7"/>
                    </a:cxn>
                    <a:cxn ang="0">
                      <a:pos x="T8" y="T9"/>
                    </a:cxn>
                  </a:cxnLst>
                  <a:rect l="0" t="0" r="r" b="b"/>
                  <a:pathLst>
                    <a:path w="39" h="4">
                      <a:moveTo>
                        <a:pt x="39" y="2"/>
                      </a:moveTo>
                      <a:lnTo>
                        <a:pt x="39" y="2"/>
                      </a:lnTo>
                      <a:lnTo>
                        <a:pt x="0" y="0"/>
                      </a:lnTo>
                      <a:lnTo>
                        <a:pt x="25" y="4"/>
                      </a:lnTo>
                      <a:lnTo>
                        <a:pt x="39" y="2"/>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914" name="Freeform 82"/>
                <p:cNvSpPr>
                  <a:spLocks/>
                </p:cNvSpPr>
                <p:nvPr/>
              </p:nvSpPr>
              <p:spPr bwMode="invGray">
                <a:xfrm>
                  <a:off x="1522413" y="1519399"/>
                  <a:ext cx="30162" cy="4924"/>
                </a:xfrm>
                <a:custGeom>
                  <a:avLst/>
                  <a:gdLst>
                    <a:gd name="T0" fmla="*/ 32 w 32"/>
                    <a:gd name="T1" fmla="*/ 6 h 6"/>
                    <a:gd name="T2" fmla="*/ 32 w 32"/>
                    <a:gd name="T3" fmla="*/ 6 h 6"/>
                    <a:gd name="T4" fmla="*/ 23 w 32"/>
                    <a:gd name="T5" fmla="*/ 0 h 6"/>
                    <a:gd name="T6" fmla="*/ 0 w 32"/>
                    <a:gd name="T7" fmla="*/ 5 h 6"/>
                    <a:gd name="T8" fmla="*/ 32 w 32"/>
                    <a:gd name="T9" fmla="*/ 6 h 6"/>
                  </a:gdLst>
                  <a:ahLst/>
                  <a:cxnLst>
                    <a:cxn ang="0">
                      <a:pos x="T0" y="T1"/>
                    </a:cxn>
                    <a:cxn ang="0">
                      <a:pos x="T2" y="T3"/>
                    </a:cxn>
                    <a:cxn ang="0">
                      <a:pos x="T4" y="T5"/>
                    </a:cxn>
                    <a:cxn ang="0">
                      <a:pos x="T6" y="T7"/>
                    </a:cxn>
                    <a:cxn ang="0">
                      <a:pos x="T8" y="T9"/>
                    </a:cxn>
                  </a:cxnLst>
                  <a:rect l="0" t="0" r="r" b="b"/>
                  <a:pathLst>
                    <a:path w="32" h="6">
                      <a:moveTo>
                        <a:pt x="32" y="6"/>
                      </a:moveTo>
                      <a:lnTo>
                        <a:pt x="32" y="6"/>
                      </a:lnTo>
                      <a:lnTo>
                        <a:pt x="23" y="0"/>
                      </a:lnTo>
                      <a:lnTo>
                        <a:pt x="0" y="5"/>
                      </a:lnTo>
                      <a:cubicBezTo>
                        <a:pt x="8" y="5"/>
                        <a:pt x="26" y="5"/>
                        <a:pt x="32" y="6"/>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915" name="Freeform 83"/>
                <p:cNvSpPr>
                  <a:spLocks/>
                </p:cNvSpPr>
                <p:nvPr/>
              </p:nvSpPr>
              <p:spPr bwMode="invGray">
                <a:xfrm>
                  <a:off x="6650038" y="1573559"/>
                  <a:ext cx="33337" cy="3693"/>
                </a:xfrm>
                <a:custGeom>
                  <a:avLst/>
                  <a:gdLst>
                    <a:gd name="T0" fmla="*/ 31 w 34"/>
                    <a:gd name="T1" fmla="*/ 4 h 4"/>
                    <a:gd name="T2" fmla="*/ 31 w 34"/>
                    <a:gd name="T3" fmla="*/ 4 h 4"/>
                    <a:gd name="T4" fmla="*/ 34 w 34"/>
                    <a:gd name="T5" fmla="*/ 2 h 4"/>
                    <a:gd name="T6" fmla="*/ 0 w 34"/>
                    <a:gd name="T7" fmla="*/ 0 h 4"/>
                    <a:gd name="T8" fmla="*/ 31 w 34"/>
                    <a:gd name="T9" fmla="*/ 4 h 4"/>
                  </a:gdLst>
                  <a:ahLst/>
                  <a:cxnLst>
                    <a:cxn ang="0">
                      <a:pos x="T0" y="T1"/>
                    </a:cxn>
                    <a:cxn ang="0">
                      <a:pos x="T2" y="T3"/>
                    </a:cxn>
                    <a:cxn ang="0">
                      <a:pos x="T4" y="T5"/>
                    </a:cxn>
                    <a:cxn ang="0">
                      <a:pos x="T6" y="T7"/>
                    </a:cxn>
                    <a:cxn ang="0">
                      <a:pos x="T8" y="T9"/>
                    </a:cxn>
                  </a:cxnLst>
                  <a:rect l="0" t="0" r="r" b="b"/>
                  <a:pathLst>
                    <a:path w="34" h="4">
                      <a:moveTo>
                        <a:pt x="31" y="4"/>
                      </a:moveTo>
                      <a:lnTo>
                        <a:pt x="31" y="4"/>
                      </a:lnTo>
                      <a:lnTo>
                        <a:pt x="34" y="2"/>
                      </a:lnTo>
                      <a:cubicBezTo>
                        <a:pt x="28" y="1"/>
                        <a:pt x="18" y="1"/>
                        <a:pt x="0" y="0"/>
                      </a:cubicBezTo>
                      <a:lnTo>
                        <a:pt x="31" y="4"/>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916" name="Freeform 84"/>
                <p:cNvSpPr>
                  <a:spLocks/>
                </p:cNvSpPr>
                <p:nvPr/>
              </p:nvSpPr>
              <p:spPr bwMode="invGray">
                <a:xfrm>
                  <a:off x="6162675" y="1566174"/>
                  <a:ext cx="15875" cy="4924"/>
                </a:xfrm>
                <a:custGeom>
                  <a:avLst/>
                  <a:gdLst>
                    <a:gd name="T0" fmla="*/ 8 w 17"/>
                    <a:gd name="T1" fmla="*/ 6 h 6"/>
                    <a:gd name="T2" fmla="*/ 8 w 17"/>
                    <a:gd name="T3" fmla="*/ 6 h 6"/>
                    <a:gd name="T4" fmla="*/ 17 w 17"/>
                    <a:gd name="T5" fmla="*/ 6 h 6"/>
                    <a:gd name="T6" fmla="*/ 0 w 17"/>
                    <a:gd name="T7" fmla="*/ 0 h 6"/>
                    <a:gd name="T8" fmla="*/ 8 w 17"/>
                    <a:gd name="T9" fmla="*/ 6 h 6"/>
                  </a:gdLst>
                  <a:ahLst/>
                  <a:cxnLst>
                    <a:cxn ang="0">
                      <a:pos x="T0" y="T1"/>
                    </a:cxn>
                    <a:cxn ang="0">
                      <a:pos x="T2" y="T3"/>
                    </a:cxn>
                    <a:cxn ang="0">
                      <a:pos x="T4" y="T5"/>
                    </a:cxn>
                    <a:cxn ang="0">
                      <a:pos x="T6" y="T7"/>
                    </a:cxn>
                    <a:cxn ang="0">
                      <a:pos x="T8" y="T9"/>
                    </a:cxn>
                  </a:cxnLst>
                  <a:rect l="0" t="0" r="r" b="b"/>
                  <a:pathLst>
                    <a:path w="17" h="6">
                      <a:moveTo>
                        <a:pt x="8" y="6"/>
                      </a:moveTo>
                      <a:lnTo>
                        <a:pt x="8" y="6"/>
                      </a:lnTo>
                      <a:lnTo>
                        <a:pt x="17" y="6"/>
                      </a:lnTo>
                      <a:lnTo>
                        <a:pt x="0" y="0"/>
                      </a:lnTo>
                      <a:lnTo>
                        <a:pt x="8" y="6"/>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917" name="Freeform 85"/>
                <p:cNvSpPr>
                  <a:spLocks/>
                </p:cNvSpPr>
                <p:nvPr/>
              </p:nvSpPr>
              <p:spPr bwMode="invGray">
                <a:xfrm>
                  <a:off x="5738813" y="1571097"/>
                  <a:ext cx="60325" cy="6155"/>
                </a:xfrm>
                <a:custGeom>
                  <a:avLst/>
                  <a:gdLst>
                    <a:gd name="T0" fmla="*/ 5 w 63"/>
                    <a:gd name="T1" fmla="*/ 7 h 8"/>
                    <a:gd name="T2" fmla="*/ 5 w 63"/>
                    <a:gd name="T3" fmla="*/ 7 h 8"/>
                    <a:gd name="T4" fmla="*/ 63 w 63"/>
                    <a:gd name="T5" fmla="*/ 7 h 8"/>
                    <a:gd name="T6" fmla="*/ 5 w 63"/>
                    <a:gd name="T7" fmla="*/ 7 h 8"/>
                  </a:gdLst>
                  <a:ahLst/>
                  <a:cxnLst>
                    <a:cxn ang="0">
                      <a:pos x="T0" y="T1"/>
                    </a:cxn>
                    <a:cxn ang="0">
                      <a:pos x="T2" y="T3"/>
                    </a:cxn>
                    <a:cxn ang="0">
                      <a:pos x="T4" y="T5"/>
                    </a:cxn>
                    <a:cxn ang="0">
                      <a:pos x="T6" y="T7"/>
                    </a:cxn>
                  </a:cxnLst>
                  <a:rect l="0" t="0" r="r" b="b"/>
                  <a:pathLst>
                    <a:path w="63" h="8">
                      <a:moveTo>
                        <a:pt x="5" y="7"/>
                      </a:moveTo>
                      <a:lnTo>
                        <a:pt x="5" y="7"/>
                      </a:lnTo>
                      <a:cubicBezTo>
                        <a:pt x="23" y="8"/>
                        <a:pt x="45" y="6"/>
                        <a:pt x="63" y="7"/>
                      </a:cubicBezTo>
                      <a:cubicBezTo>
                        <a:pt x="23" y="8"/>
                        <a:pt x="0" y="0"/>
                        <a:pt x="5" y="7"/>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grpSp>
          <p:grpSp>
            <p:nvGrpSpPr>
              <p:cNvPr id="769" name="Group 768"/>
              <p:cNvGrpSpPr/>
              <p:nvPr/>
            </p:nvGrpSpPr>
            <p:grpSpPr bwMode="invGray">
              <a:xfrm rot="16200000" flipH="1">
                <a:off x="6492229" y="2755658"/>
                <a:ext cx="4114800" cy="36576"/>
                <a:chOff x="1522413" y="1514475"/>
                <a:chExt cx="10569575" cy="64008"/>
              </a:xfrm>
              <a:solidFill>
                <a:schemeClr val="accent1"/>
              </a:solidFill>
            </p:grpSpPr>
            <p:sp>
              <p:nvSpPr>
                <p:cNvPr id="770" name="Freeform 769"/>
                <p:cNvSpPr>
                  <a:spLocks/>
                </p:cNvSpPr>
                <p:nvPr/>
              </p:nvSpPr>
              <p:spPr bwMode="invGray">
                <a:xfrm>
                  <a:off x="12028488" y="1525554"/>
                  <a:ext cx="63500" cy="4924"/>
                </a:xfrm>
                <a:custGeom>
                  <a:avLst/>
                  <a:gdLst>
                    <a:gd name="T0" fmla="*/ 30 w 67"/>
                    <a:gd name="T1" fmla="*/ 6 h 6"/>
                    <a:gd name="T2" fmla="*/ 30 w 67"/>
                    <a:gd name="T3" fmla="*/ 6 h 6"/>
                    <a:gd name="T4" fmla="*/ 67 w 67"/>
                    <a:gd name="T5" fmla="*/ 3 h 6"/>
                    <a:gd name="T6" fmla="*/ 39 w 67"/>
                    <a:gd name="T7" fmla="*/ 0 h 6"/>
                    <a:gd name="T8" fmla="*/ 30 w 67"/>
                    <a:gd name="T9" fmla="*/ 6 h 6"/>
                  </a:gdLst>
                  <a:ahLst/>
                  <a:cxnLst>
                    <a:cxn ang="0">
                      <a:pos x="T0" y="T1"/>
                    </a:cxn>
                    <a:cxn ang="0">
                      <a:pos x="T2" y="T3"/>
                    </a:cxn>
                    <a:cxn ang="0">
                      <a:pos x="T4" y="T5"/>
                    </a:cxn>
                    <a:cxn ang="0">
                      <a:pos x="T6" y="T7"/>
                    </a:cxn>
                    <a:cxn ang="0">
                      <a:pos x="T8" y="T9"/>
                    </a:cxn>
                  </a:cxnLst>
                  <a:rect l="0" t="0" r="r" b="b"/>
                  <a:pathLst>
                    <a:path w="67" h="6">
                      <a:moveTo>
                        <a:pt x="30" y="6"/>
                      </a:moveTo>
                      <a:lnTo>
                        <a:pt x="30" y="6"/>
                      </a:lnTo>
                      <a:lnTo>
                        <a:pt x="67" y="3"/>
                      </a:lnTo>
                      <a:cubicBezTo>
                        <a:pt x="60" y="2"/>
                        <a:pt x="26" y="1"/>
                        <a:pt x="39" y="0"/>
                      </a:cubicBezTo>
                      <a:cubicBezTo>
                        <a:pt x="0" y="1"/>
                        <a:pt x="8" y="3"/>
                        <a:pt x="30" y="6"/>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71" name="Freeform 770"/>
                <p:cNvSpPr>
                  <a:spLocks/>
                </p:cNvSpPr>
                <p:nvPr/>
              </p:nvSpPr>
              <p:spPr bwMode="invGray">
                <a:xfrm>
                  <a:off x="12022138" y="1532939"/>
                  <a:ext cx="19050" cy="1231"/>
                </a:xfrm>
                <a:custGeom>
                  <a:avLst/>
                  <a:gdLst>
                    <a:gd name="T0" fmla="*/ 0 w 20"/>
                    <a:gd name="T1" fmla="*/ 2 h 2"/>
                    <a:gd name="T2" fmla="*/ 0 w 20"/>
                    <a:gd name="T3" fmla="*/ 2 h 2"/>
                    <a:gd name="T4" fmla="*/ 20 w 20"/>
                    <a:gd name="T5" fmla="*/ 1 h 2"/>
                    <a:gd name="T6" fmla="*/ 0 w 20"/>
                    <a:gd name="T7" fmla="*/ 2 h 2"/>
                  </a:gdLst>
                  <a:ahLst/>
                  <a:cxnLst>
                    <a:cxn ang="0">
                      <a:pos x="T0" y="T1"/>
                    </a:cxn>
                    <a:cxn ang="0">
                      <a:pos x="T2" y="T3"/>
                    </a:cxn>
                    <a:cxn ang="0">
                      <a:pos x="T4" y="T5"/>
                    </a:cxn>
                    <a:cxn ang="0">
                      <a:pos x="T6" y="T7"/>
                    </a:cxn>
                  </a:cxnLst>
                  <a:rect l="0" t="0" r="r" b="b"/>
                  <a:pathLst>
                    <a:path w="20" h="2">
                      <a:moveTo>
                        <a:pt x="0" y="2"/>
                      </a:moveTo>
                      <a:lnTo>
                        <a:pt x="0" y="2"/>
                      </a:lnTo>
                      <a:lnTo>
                        <a:pt x="20" y="1"/>
                      </a:lnTo>
                      <a:cubicBezTo>
                        <a:pt x="16" y="0"/>
                        <a:pt x="11" y="0"/>
                        <a:pt x="0" y="2"/>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72" name="Freeform 771"/>
                <p:cNvSpPr>
                  <a:spLocks/>
                </p:cNvSpPr>
                <p:nvPr/>
              </p:nvSpPr>
              <p:spPr bwMode="invGray">
                <a:xfrm>
                  <a:off x="12041188" y="1531708"/>
                  <a:ext cx="39687" cy="6155"/>
                </a:xfrm>
                <a:custGeom>
                  <a:avLst/>
                  <a:gdLst>
                    <a:gd name="T0" fmla="*/ 41 w 41"/>
                    <a:gd name="T1" fmla="*/ 0 h 6"/>
                    <a:gd name="T2" fmla="*/ 41 w 41"/>
                    <a:gd name="T3" fmla="*/ 0 h 6"/>
                    <a:gd name="T4" fmla="*/ 0 w 41"/>
                    <a:gd name="T5" fmla="*/ 2 h 6"/>
                    <a:gd name="T6" fmla="*/ 19 w 41"/>
                    <a:gd name="T7" fmla="*/ 1 h 6"/>
                    <a:gd name="T8" fmla="*/ 41 w 41"/>
                    <a:gd name="T9" fmla="*/ 0 h 6"/>
                  </a:gdLst>
                  <a:ahLst/>
                  <a:cxnLst>
                    <a:cxn ang="0">
                      <a:pos x="T0" y="T1"/>
                    </a:cxn>
                    <a:cxn ang="0">
                      <a:pos x="T2" y="T3"/>
                    </a:cxn>
                    <a:cxn ang="0">
                      <a:pos x="T4" y="T5"/>
                    </a:cxn>
                    <a:cxn ang="0">
                      <a:pos x="T6" y="T7"/>
                    </a:cxn>
                    <a:cxn ang="0">
                      <a:pos x="T8" y="T9"/>
                    </a:cxn>
                  </a:cxnLst>
                  <a:rect l="0" t="0" r="r" b="b"/>
                  <a:pathLst>
                    <a:path w="41" h="6">
                      <a:moveTo>
                        <a:pt x="41" y="0"/>
                      </a:moveTo>
                      <a:lnTo>
                        <a:pt x="41" y="0"/>
                      </a:lnTo>
                      <a:lnTo>
                        <a:pt x="0" y="2"/>
                      </a:lnTo>
                      <a:cubicBezTo>
                        <a:pt x="5" y="3"/>
                        <a:pt x="6" y="6"/>
                        <a:pt x="19" y="1"/>
                      </a:cubicBezTo>
                      <a:cubicBezTo>
                        <a:pt x="15" y="3"/>
                        <a:pt x="23" y="1"/>
                        <a:pt x="41"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73" name="Freeform 15"/>
                <p:cNvSpPr>
                  <a:spLocks/>
                </p:cNvSpPr>
                <p:nvPr/>
              </p:nvSpPr>
              <p:spPr bwMode="invGray">
                <a:xfrm>
                  <a:off x="11831638" y="1526784"/>
                  <a:ext cx="42862" cy="4924"/>
                </a:xfrm>
                <a:custGeom>
                  <a:avLst/>
                  <a:gdLst>
                    <a:gd name="T0" fmla="*/ 2 w 45"/>
                    <a:gd name="T1" fmla="*/ 0 h 6"/>
                    <a:gd name="T2" fmla="*/ 2 w 45"/>
                    <a:gd name="T3" fmla="*/ 0 h 6"/>
                    <a:gd name="T4" fmla="*/ 18 w 45"/>
                    <a:gd name="T5" fmla="*/ 6 h 6"/>
                    <a:gd name="T6" fmla="*/ 45 w 45"/>
                    <a:gd name="T7" fmla="*/ 4 h 6"/>
                    <a:gd name="T8" fmla="*/ 2 w 45"/>
                    <a:gd name="T9" fmla="*/ 0 h 6"/>
                  </a:gdLst>
                  <a:ahLst/>
                  <a:cxnLst>
                    <a:cxn ang="0">
                      <a:pos x="T0" y="T1"/>
                    </a:cxn>
                    <a:cxn ang="0">
                      <a:pos x="T2" y="T3"/>
                    </a:cxn>
                    <a:cxn ang="0">
                      <a:pos x="T4" y="T5"/>
                    </a:cxn>
                    <a:cxn ang="0">
                      <a:pos x="T6" y="T7"/>
                    </a:cxn>
                    <a:cxn ang="0">
                      <a:pos x="T8" y="T9"/>
                    </a:cxn>
                  </a:cxnLst>
                  <a:rect l="0" t="0" r="r" b="b"/>
                  <a:pathLst>
                    <a:path w="45" h="6">
                      <a:moveTo>
                        <a:pt x="2" y="0"/>
                      </a:moveTo>
                      <a:lnTo>
                        <a:pt x="2" y="0"/>
                      </a:lnTo>
                      <a:cubicBezTo>
                        <a:pt x="0" y="1"/>
                        <a:pt x="15" y="4"/>
                        <a:pt x="18" y="6"/>
                      </a:cubicBezTo>
                      <a:lnTo>
                        <a:pt x="45" y="4"/>
                      </a:lnTo>
                      <a:cubicBezTo>
                        <a:pt x="31" y="3"/>
                        <a:pt x="4" y="2"/>
                        <a:pt x="2"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74" name="Freeform 16"/>
                <p:cNvSpPr>
                  <a:spLocks/>
                </p:cNvSpPr>
                <p:nvPr/>
              </p:nvSpPr>
              <p:spPr bwMode="invGray">
                <a:xfrm>
                  <a:off x="11809413" y="1531708"/>
                  <a:ext cx="41275" cy="2462"/>
                </a:xfrm>
                <a:custGeom>
                  <a:avLst/>
                  <a:gdLst>
                    <a:gd name="T0" fmla="*/ 42 w 44"/>
                    <a:gd name="T1" fmla="*/ 0 h 3"/>
                    <a:gd name="T2" fmla="*/ 42 w 44"/>
                    <a:gd name="T3" fmla="*/ 0 h 3"/>
                    <a:gd name="T4" fmla="*/ 0 w 44"/>
                    <a:gd name="T5" fmla="*/ 3 h 3"/>
                    <a:gd name="T6" fmla="*/ 42 w 44"/>
                    <a:gd name="T7" fmla="*/ 0 h 3"/>
                  </a:gdLst>
                  <a:ahLst/>
                  <a:cxnLst>
                    <a:cxn ang="0">
                      <a:pos x="T0" y="T1"/>
                    </a:cxn>
                    <a:cxn ang="0">
                      <a:pos x="T2" y="T3"/>
                    </a:cxn>
                    <a:cxn ang="0">
                      <a:pos x="T4" y="T5"/>
                    </a:cxn>
                    <a:cxn ang="0">
                      <a:pos x="T6" y="T7"/>
                    </a:cxn>
                  </a:cxnLst>
                  <a:rect l="0" t="0" r="r" b="b"/>
                  <a:pathLst>
                    <a:path w="44" h="3">
                      <a:moveTo>
                        <a:pt x="42" y="0"/>
                      </a:moveTo>
                      <a:lnTo>
                        <a:pt x="42" y="0"/>
                      </a:lnTo>
                      <a:lnTo>
                        <a:pt x="0" y="3"/>
                      </a:lnTo>
                      <a:cubicBezTo>
                        <a:pt x="37" y="3"/>
                        <a:pt x="44" y="2"/>
                        <a:pt x="42"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75" name="Freeform 17"/>
                <p:cNvSpPr>
                  <a:spLocks/>
                </p:cNvSpPr>
                <p:nvPr/>
              </p:nvSpPr>
              <p:spPr bwMode="invGray">
                <a:xfrm>
                  <a:off x="12003088" y="1537863"/>
                  <a:ext cx="77787" cy="3693"/>
                </a:xfrm>
                <a:custGeom>
                  <a:avLst/>
                  <a:gdLst>
                    <a:gd name="T0" fmla="*/ 14 w 82"/>
                    <a:gd name="T1" fmla="*/ 5 h 5"/>
                    <a:gd name="T2" fmla="*/ 14 w 82"/>
                    <a:gd name="T3" fmla="*/ 5 h 5"/>
                    <a:gd name="T4" fmla="*/ 82 w 82"/>
                    <a:gd name="T5" fmla="*/ 0 h 5"/>
                    <a:gd name="T6" fmla="*/ 0 w 82"/>
                    <a:gd name="T7" fmla="*/ 5 h 5"/>
                    <a:gd name="T8" fmla="*/ 14 w 82"/>
                    <a:gd name="T9" fmla="*/ 5 h 5"/>
                  </a:gdLst>
                  <a:ahLst/>
                  <a:cxnLst>
                    <a:cxn ang="0">
                      <a:pos x="T0" y="T1"/>
                    </a:cxn>
                    <a:cxn ang="0">
                      <a:pos x="T2" y="T3"/>
                    </a:cxn>
                    <a:cxn ang="0">
                      <a:pos x="T4" y="T5"/>
                    </a:cxn>
                    <a:cxn ang="0">
                      <a:pos x="T6" y="T7"/>
                    </a:cxn>
                    <a:cxn ang="0">
                      <a:pos x="T8" y="T9"/>
                    </a:cxn>
                  </a:cxnLst>
                  <a:rect l="0" t="0" r="r" b="b"/>
                  <a:pathLst>
                    <a:path w="82" h="5">
                      <a:moveTo>
                        <a:pt x="14" y="5"/>
                      </a:moveTo>
                      <a:lnTo>
                        <a:pt x="14" y="5"/>
                      </a:lnTo>
                      <a:lnTo>
                        <a:pt x="82" y="0"/>
                      </a:lnTo>
                      <a:lnTo>
                        <a:pt x="0" y="5"/>
                      </a:lnTo>
                      <a:lnTo>
                        <a:pt x="14" y="5"/>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76" name="Freeform 18"/>
                <p:cNvSpPr>
                  <a:spLocks/>
                </p:cNvSpPr>
                <p:nvPr/>
              </p:nvSpPr>
              <p:spPr bwMode="invGray">
                <a:xfrm>
                  <a:off x="11664950" y="1523092"/>
                  <a:ext cx="39687" cy="4924"/>
                </a:xfrm>
                <a:custGeom>
                  <a:avLst/>
                  <a:gdLst>
                    <a:gd name="T0" fmla="*/ 19 w 42"/>
                    <a:gd name="T1" fmla="*/ 4 h 5"/>
                    <a:gd name="T2" fmla="*/ 19 w 42"/>
                    <a:gd name="T3" fmla="*/ 4 h 5"/>
                    <a:gd name="T4" fmla="*/ 42 w 42"/>
                    <a:gd name="T5" fmla="*/ 0 h 5"/>
                    <a:gd name="T6" fmla="*/ 0 w 42"/>
                    <a:gd name="T7" fmla="*/ 5 h 5"/>
                    <a:gd name="T8" fmla="*/ 19 w 42"/>
                    <a:gd name="T9" fmla="*/ 4 h 5"/>
                  </a:gdLst>
                  <a:ahLst/>
                  <a:cxnLst>
                    <a:cxn ang="0">
                      <a:pos x="T0" y="T1"/>
                    </a:cxn>
                    <a:cxn ang="0">
                      <a:pos x="T2" y="T3"/>
                    </a:cxn>
                    <a:cxn ang="0">
                      <a:pos x="T4" y="T5"/>
                    </a:cxn>
                    <a:cxn ang="0">
                      <a:pos x="T6" y="T7"/>
                    </a:cxn>
                    <a:cxn ang="0">
                      <a:pos x="T8" y="T9"/>
                    </a:cxn>
                  </a:cxnLst>
                  <a:rect l="0" t="0" r="r" b="b"/>
                  <a:pathLst>
                    <a:path w="42" h="5">
                      <a:moveTo>
                        <a:pt x="19" y="4"/>
                      </a:moveTo>
                      <a:lnTo>
                        <a:pt x="19" y="4"/>
                      </a:lnTo>
                      <a:lnTo>
                        <a:pt x="42" y="0"/>
                      </a:lnTo>
                      <a:lnTo>
                        <a:pt x="0" y="5"/>
                      </a:lnTo>
                      <a:lnTo>
                        <a:pt x="19" y="4"/>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77" name="Freeform 19"/>
                <p:cNvSpPr>
                  <a:spLocks/>
                </p:cNvSpPr>
                <p:nvPr/>
              </p:nvSpPr>
              <p:spPr bwMode="invGray">
                <a:xfrm>
                  <a:off x="11506200" y="1521861"/>
                  <a:ext cx="92075" cy="4924"/>
                </a:xfrm>
                <a:custGeom>
                  <a:avLst/>
                  <a:gdLst>
                    <a:gd name="T0" fmla="*/ 81 w 98"/>
                    <a:gd name="T1" fmla="*/ 6 h 6"/>
                    <a:gd name="T2" fmla="*/ 81 w 98"/>
                    <a:gd name="T3" fmla="*/ 6 h 6"/>
                    <a:gd name="T4" fmla="*/ 75 w 98"/>
                    <a:gd name="T5" fmla="*/ 0 h 6"/>
                    <a:gd name="T6" fmla="*/ 0 w 98"/>
                    <a:gd name="T7" fmla="*/ 5 h 6"/>
                    <a:gd name="T8" fmla="*/ 81 w 98"/>
                    <a:gd name="T9" fmla="*/ 6 h 6"/>
                  </a:gdLst>
                  <a:ahLst/>
                  <a:cxnLst>
                    <a:cxn ang="0">
                      <a:pos x="T0" y="T1"/>
                    </a:cxn>
                    <a:cxn ang="0">
                      <a:pos x="T2" y="T3"/>
                    </a:cxn>
                    <a:cxn ang="0">
                      <a:pos x="T4" y="T5"/>
                    </a:cxn>
                    <a:cxn ang="0">
                      <a:pos x="T6" y="T7"/>
                    </a:cxn>
                    <a:cxn ang="0">
                      <a:pos x="T8" y="T9"/>
                    </a:cxn>
                  </a:cxnLst>
                  <a:rect l="0" t="0" r="r" b="b"/>
                  <a:pathLst>
                    <a:path w="98" h="6">
                      <a:moveTo>
                        <a:pt x="81" y="6"/>
                      </a:moveTo>
                      <a:lnTo>
                        <a:pt x="81" y="6"/>
                      </a:lnTo>
                      <a:cubicBezTo>
                        <a:pt x="98" y="3"/>
                        <a:pt x="57" y="1"/>
                        <a:pt x="75" y="0"/>
                      </a:cubicBezTo>
                      <a:cubicBezTo>
                        <a:pt x="47" y="0"/>
                        <a:pt x="22" y="2"/>
                        <a:pt x="0" y="5"/>
                      </a:cubicBezTo>
                      <a:cubicBezTo>
                        <a:pt x="24" y="3"/>
                        <a:pt x="49" y="4"/>
                        <a:pt x="81" y="6"/>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78" name="Freeform 20"/>
                <p:cNvSpPr>
                  <a:spLocks/>
                </p:cNvSpPr>
                <p:nvPr/>
              </p:nvSpPr>
              <p:spPr bwMode="invGray">
                <a:xfrm>
                  <a:off x="11471275" y="1525554"/>
                  <a:ext cx="34925" cy="3693"/>
                </a:xfrm>
                <a:custGeom>
                  <a:avLst/>
                  <a:gdLst>
                    <a:gd name="T0" fmla="*/ 0 w 36"/>
                    <a:gd name="T1" fmla="*/ 3 h 3"/>
                    <a:gd name="T2" fmla="*/ 0 w 36"/>
                    <a:gd name="T3" fmla="*/ 3 h 3"/>
                    <a:gd name="T4" fmla="*/ 36 w 36"/>
                    <a:gd name="T5" fmla="*/ 0 h 3"/>
                    <a:gd name="T6" fmla="*/ 0 w 36"/>
                    <a:gd name="T7" fmla="*/ 3 h 3"/>
                  </a:gdLst>
                  <a:ahLst/>
                  <a:cxnLst>
                    <a:cxn ang="0">
                      <a:pos x="T0" y="T1"/>
                    </a:cxn>
                    <a:cxn ang="0">
                      <a:pos x="T2" y="T3"/>
                    </a:cxn>
                    <a:cxn ang="0">
                      <a:pos x="T4" y="T5"/>
                    </a:cxn>
                    <a:cxn ang="0">
                      <a:pos x="T6" y="T7"/>
                    </a:cxn>
                  </a:cxnLst>
                  <a:rect l="0" t="0" r="r" b="b"/>
                  <a:pathLst>
                    <a:path w="36" h="3">
                      <a:moveTo>
                        <a:pt x="0" y="3"/>
                      </a:moveTo>
                      <a:lnTo>
                        <a:pt x="0" y="3"/>
                      </a:lnTo>
                      <a:cubicBezTo>
                        <a:pt x="11" y="2"/>
                        <a:pt x="23" y="1"/>
                        <a:pt x="36" y="0"/>
                      </a:cubicBezTo>
                      <a:cubicBezTo>
                        <a:pt x="24" y="0"/>
                        <a:pt x="12" y="1"/>
                        <a:pt x="0" y="3"/>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79" name="Freeform 21"/>
                <p:cNvSpPr>
                  <a:spLocks/>
                </p:cNvSpPr>
                <p:nvPr/>
              </p:nvSpPr>
              <p:spPr bwMode="invGray">
                <a:xfrm>
                  <a:off x="11710988" y="1529246"/>
                  <a:ext cx="30162" cy="4924"/>
                </a:xfrm>
                <a:custGeom>
                  <a:avLst/>
                  <a:gdLst>
                    <a:gd name="T0" fmla="*/ 32 w 32"/>
                    <a:gd name="T1" fmla="*/ 5 h 5"/>
                    <a:gd name="T2" fmla="*/ 32 w 32"/>
                    <a:gd name="T3" fmla="*/ 5 h 5"/>
                    <a:gd name="T4" fmla="*/ 0 w 32"/>
                    <a:gd name="T5" fmla="*/ 0 h 5"/>
                    <a:gd name="T6" fmla="*/ 16 w 32"/>
                    <a:gd name="T7" fmla="*/ 5 h 5"/>
                    <a:gd name="T8" fmla="*/ 32 w 32"/>
                    <a:gd name="T9" fmla="*/ 5 h 5"/>
                  </a:gdLst>
                  <a:ahLst/>
                  <a:cxnLst>
                    <a:cxn ang="0">
                      <a:pos x="T0" y="T1"/>
                    </a:cxn>
                    <a:cxn ang="0">
                      <a:pos x="T2" y="T3"/>
                    </a:cxn>
                    <a:cxn ang="0">
                      <a:pos x="T4" y="T5"/>
                    </a:cxn>
                    <a:cxn ang="0">
                      <a:pos x="T6" y="T7"/>
                    </a:cxn>
                    <a:cxn ang="0">
                      <a:pos x="T8" y="T9"/>
                    </a:cxn>
                  </a:cxnLst>
                  <a:rect l="0" t="0" r="r" b="b"/>
                  <a:pathLst>
                    <a:path w="32" h="5">
                      <a:moveTo>
                        <a:pt x="32" y="5"/>
                      </a:moveTo>
                      <a:lnTo>
                        <a:pt x="32" y="5"/>
                      </a:lnTo>
                      <a:cubicBezTo>
                        <a:pt x="29" y="4"/>
                        <a:pt x="23" y="1"/>
                        <a:pt x="0" y="0"/>
                      </a:cubicBezTo>
                      <a:lnTo>
                        <a:pt x="16" y="5"/>
                      </a:lnTo>
                      <a:lnTo>
                        <a:pt x="32" y="5"/>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80" name="Freeform 22"/>
                <p:cNvSpPr>
                  <a:spLocks/>
                </p:cNvSpPr>
                <p:nvPr/>
              </p:nvSpPr>
              <p:spPr bwMode="invGray">
                <a:xfrm>
                  <a:off x="11691938" y="1532939"/>
                  <a:ext cx="34925" cy="1231"/>
                </a:xfrm>
                <a:custGeom>
                  <a:avLst/>
                  <a:gdLst>
                    <a:gd name="T0" fmla="*/ 36 w 36"/>
                    <a:gd name="T1" fmla="*/ 1 h 1"/>
                    <a:gd name="T2" fmla="*/ 36 w 36"/>
                    <a:gd name="T3" fmla="*/ 1 h 1"/>
                    <a:gd name="T4" fmla="*/ 35 w 36"/>
                    <a:gd name="T5" fmla="*/ 1 h 1"/>
                    <a:gd name="T6" fmla="*/ 0 w 36"/>
                    <a:gd name="T7" fmla="*/ 0 h 1"/>
                    <a:gd name="T8" fmla="*/ 36 w 36"/>
                    <a:gd name="T9" fmla="*/ 1 h 1"/>
                  </a:gdLst>
                  <a:ahLst/>
                  <a:cxnLst>
                    <a:cxn ang="0">
                      <a:pos x="T0" y="T1"/>
                    </a:cxn>
                    <a:cxn ang="0">
                      <a:pos x="T2" y="T3"/>
                    </a:cxn>
                    <a:cxn ang="0">
                      <a:pos x="T4" y="T5"/>
                    </a:cxn>
                    <a:cxn ang="0">
                      <a:pos x="T6" y="T7"/>
                    </a:cxn>
                    <a:cxn ang="0">
                      <a:pos x="T8" y="T9"/>
                    </a:cxn>
                  </a:cxnLst>
                  <a:rect l="0" t="0" r="r" b="b"/>
                  <a:pathLst>
                    <a:path w="36" h="1">
                      <a:moveTo>
                        <a:pt x="36" y="1"/>
                      </a:moveTo>
                      <a:lnTo>
                        <a:pt x="36" y="1"/>
                      </a:lnTo>
                      <a:lnTo>
                        <a:pt x="35" y="1"/>
                      </a:lnTo>
                      <a:lnTo>
                        <a:pt x="0" y="0"/>
                      </a:lnTo>
                      <a:lnTo>
                        <a:pt x="36" y="1"/>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81" name="Freeform 23"/>
                <p:cNvSpPr>
                  <a:spLocks/>
                </p:cNvSpPr>
                <p:nvPr/>
              </p:nvSpPr>
              <p:spPr bwMode="invGray">
                <a:xfrm>
                  <a:off x="11741150" y="1534170"/>
                  <a:ext cx="4762" cy="0"/>
                </a:xfrm>
                <a:custGeom>
                  <a:avLst/>
                  <a:gdLst>
                    <a:gd name="T0" fmla="*/ 5 w 5"/>
                    <a:gd name="T1" fmla="*/ 5 w 5"/>
                    <a:gd name="T2" fmla="*/ 0 w 5"/>
                    <a:gd name="T3" fmla="*/ 5 w 5"/>
                  </a:gdLst>
                  <a:ahLst/>
                  <a:cxnLst>
                    <a:cxn ang="0">
                      <a:pos x="T0" y="0"/>
                    </a:cxn>
                    <a:cxn ang="0">
                      <a:pos x="T1" y="0"/>
                    </a:cxn>
                    <a:cxn ang="0">
                      <a:pos x="T2" y="0"/>
                    </a:cxn>
                    <a:cxn ang="0">
                      <a:pos x="T3" y="0"/>
                    </a:cxn>
                  </a:cxnLst>
                  <a:rect l="0" t="0" r="r" b="b"/>
                  <a:pathLst>
                    <a:path w="5">
                      <a:moveTo>
                        <a:pt x="5" y="0"/>
                      </a:moveTo>
                      <a:lnTo>
                        <a:pt x="5" y="0"/>
                      </a:lnTo>
                      <a:lnTo>
                        <a:pt x="0" y="0"/>
                      </a:lnTo>
                      <a:cubicBezTo>
                        <a:pt x="2" y="0"/>
                        <a:pt x="3" y="0"/>
                        <a:pt x="5"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82" name="Freeform 24"/>
                <p:cNvSpPr>
                  <a:spLocks/>
                </p:cNvSpPr>
                <p:nvPr/>
              </p:nvSpPr>
              <p:spPr bwMode="invGray">
                <a:xfrm>
                  <a:off x="11841163" y="1537863"/>
                  <a:ext cx="71437" cy="8617"/>
                </a:xfrm>
                <a:custGeom>
                  <a:avLst/>
                  <a:gdLst>
                    <a:gd name="T0" fmla="*/ 75 w 75"/>
                    <a:gd name="T1" fmla="*/ 0 h 9"/>
                    <a:gd name="T2" fmla="*/ 75 w 75"/>
                    <a:gd name="T3" fmla="*/ 0 h 9"/>
                    <a:gd name="T4" fmla="*/ 49 w 75"/>
                    <a:gd name="T5" fmla="*/ 9 h 9"/>
                    <a:gd name="T6" fmla="*/ 75 w 75"/>
                    <a:gd name="T7" fmla="*/ 0 h 9"/>
                  </a:gdLst>
                  <a:ahLst/>
                  <a:cxnLst>
                    <a:cxn ang="0">
                      <a:pos x="T0" y="T1"/>
                    </a:cxn>
                    <a:cxn ang="0">
                      <a:pos x="T2" y="T3"/>
                    </a:cxn>
                    <a:cxn ang="0">
                      <a:pos x="T4" y="T5"/>
                    </a:cxn>
                    <a:cxn ang="0">
                      <a:pos x="T6" y="T7"/>
                    </a:cxn>
                  </a:cxnLst>
                  <a:rect l="0" t="0" r="r" b="b"/>
                  <a:pathLst>
                    <a:path w="75" h="9">
                      <a:moveTo>
                        <a:pt x="75" y="0"/>
                      </a:moveTo>
                      <a:lnTo>
                        <a:pt x="75" y="0"/>
                      </a:lnTo>
                      <a:cubicBezTo>
                        <a:pt x="51" y="3"/>
                        <a:pt x="0" y="5"/>
                        <a:pt x="49" y="9"/>
                      </a:cubicBezTo>
                      <a:cubicBezTo>
                        <a:pt x="66" y="6"/>
                        <a:pt x="38" y="4"/>
                        <a:pt x="75"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83" name="Freeform 25"/>
                <p:cNvSpPr>
                  <a:spLocks/>
                </p:cNvSpPr>
                <p:nvPr/>
              </p:nvSpPr>
              <p:spPr bwMode="invGray">
                <a:xfrm>
                  <a:off x="11764963" y="1535401"/>
                  <a:ext cx="44450" cy="3693"/>
                </a:xfrm>
                <a:custGeom>
                  <a:avLst/>
                  <a:gdLst>
                    <a:gd name="T0" fmla="*/ 0 w 47"/>
                    <a:gd name="T1" fmla="*/ 3 h 4"/>
                    <a:gd name="T2" fmla="*/ 0 w 47"/>
                    <a:gd name="T3" fmla="*/ 3 h 4"/>
                    <a:gd name="T4" fmla="*/ 44 w 47"/>
                    <a:gd name="T5" fmla="*/ 4 h 4"/>
                    <a:gd name="T6" fmla="*/ 47 w 47"/>
                    <a:gd name="T7" fmla="*/ 0 h 4"/>
                    <a:gd name="T8" fmla="*/ 0 w 47"/>
                    <a:gd name="T9" fmla="*/ 3 h 4"/>
                  </a:gdLst>
                  <a:ahLst/>
                  <a:cxnLst>
                    <a:cxn ang="0">
                      <a:pos x="T0" y="T1"/>
                    </a:cxn>
                    <a:cxn ang="0">
                      <a:pos x="T2" y="T3"/>
                    </a:cxn>
                    <a:cxn ang="0">
                      <a:pos x="T4" y="T5"/>
                    </a:cxn>
                    <a:cxn ang="0">
                      <a:pos x="T6" y="T7"/>
                    </a:cxn>
                    <a:cxn ang="0">
                      <a:pos x="T8" y="T9"/>
                    </a:cxn>
                  </a:cxnLst>
                  <a:rect l="0" t="0" r="r" b="b"/>
                  <a:pathLst>
                    <a:path w="47" h="4">
                      <a:moveTo>
                        <a:pt x="0" y="3"/>
                      </a:moveTo>
                      <a:lnTo>
                        <a:pt x="0" y="3"/>
                      </a:lnTo>
                      <a:lnTo>
                        <a:pt x="44" y="4"/>
                      </a:lnTo>
                      <a:cubicBezTo>
                        <a:pt x="43" y="3"/>
                        <a:pt x="35" y="1"/>
                        <a:pt x="47" y="0"/>
                      </a:cubicBezTo>
                      <a:lnTo>
                        <a:pt x="0" y="3"/>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84" name="Freeform 26"/>
                <p:cNvSpPr>
                  <a:spLocks/>
                </p:cNvSpPr>
                <p:nvPr/>
              </p:nvSpPr>
              <p:spPr bwMode="invGray">
                <a:xfrm>
                  <a:off x="11744325" y="1537863"/>
                  <a:ext cx="20637" cy="2462"/>
                </a:xfrm>
                <a:custGeom>
                  <a:avLst/>
                  <a:gdLst>
                    <a:gd name="T0" fmla="*/ 0 w 22"/>
                    <a:gd name="T1" fmla="*/ 2 h 2"/>
                    <a:gd name="T2" fmla="*/ 0 w 22"/>
                    <a:gd name="T3" fmla="*/ 2 h 2"/>
                    <a:gd name="T4" fmla="*/ 22 w 22"/>
                    <a:gd name="T5" fmla="*/ 0 h 2"/>
                    <a:gd name="T6" fmla="*/ 5 w 22"/>
                    <a:gd name="T7" fmla="*/ 0 h 2"/>
                    <a:gd name="T8" fmla="*/ 0 w 22"/>
                    <a:gd name="T9" fmla="*/ 2 h 2"/>
                  </a:gdLst>
                  <a:ahLst/>
                  <a:cxnLst>
                    <a:cxn ang="0">
                      <a:pos x="T0" y="T1"/>
                    </a:cxn>
                    <a:cxn ang="0">
                      <a:pos x="T2" y="T3"/>
                    </a:cxn>
                    <a:cxn ang="0">
                      <a:pos x="T4" y="T5"/>
                    </a:cxn>
                    <a:cxn ang="0">
                      <a:pos x="T6" y="T7"/>
                    </a:cxn>
                    <a:cxn ang="0">
                      <a:pos x="T8" y="T9"/>
                    </a:cxn>
                  </a:cxnLst>
                  <a:rect l="0" t="0" r="r" b="b"/>
                  <a:pathLst>
                    <a:path w="22" h="2">
                      <a:moveTo>
                        <a:pt x="0" y="2"/>
                      </a:moveTo>
                      <a:lnTo>
                        <a:pt x="0" y="2"/>
                      </a:lnTo>
                      <a:lnTo>
                        <a:pt x="22" y="0"/>
                      </a:lnTo>
                      <a:lnTo>
                        <a:pt x="5" y="0"/>
                      </a:lnTo>
                      <a:lnTo>
                        <a:pt x="0" y="2"/>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85" name="Freeform 27"/>
                <p:cNvSpPr>
                  <a:spLocks/>
                </p:cNvSpPr>
                <p:nvPr/>
              </p:nvSpPr>
              <p:spPr bwMode="invGray">
                <a:xfrm>
                  <a:off x="11482388" y="1531708"/>
                  <a:ext cx="85725" cy="3693"/>
                </a:xfrm>
                <a:custGeom>
                  <a:avLst/>
                  <a:gdLst>
                    <a:gd name="T0" fmla="*/ 63 w 90"/>
                    <a:gd name="T1" fmla="*/ 0 h 4"/>
                    <a:gd name="T2" fmla="*/ 63 w 90"/>
                    <a:gd name="T3" fmla="*/ 0 h 4"/>
                    <a:gd name="T4" fmla="*/ 0 w 90"/>
                    <a:gd name="T5" fmla="*/ 2 h 4"/>
                    <a:gd name="T6" fmla="*/ 76 w 90"/>
                    <a:gd name="T7" fmla="*/ 4 h 4"/>
                    <a:gd name="T8" fmla="*/ 63 w 90"/>
                    <a:gd name="T9" fmla="*/ 0 h 4"/>
                  </a:gdLst>
                  <a:ahLst/>
                  <a:cxnLst>
                    <a:cxn ang="0">
                      <a:pos x="T0" y="T1"/>
                    </a:cxn>
                    <a:cxn ang="0">
                      <a:pos x="T2" y="T3"/>
                    </a:cxn>
                    <a:cxn ang="0">
                      <a:pos x="T4" y="T5"/>
                    </a:cxn>
                    <a:cxn ang="0">
                      <a:pos x="T6" y="T7"/>
                    </a:cxn>
                    <a:cxn ang="0">
                      <a:pos x="T8" y="T9"/>
                    </a:cxn>
                  </a:cxnLst>
                  <a:rect l="0" t="0" r="r" b="b"/>
                  <a:pathLst>
                    <a:path w="90" h="4">
                      <a:moveTo>
                        <a:pt x="63" y="0"/>
                      </a:moveTo>
                      <a:lnTo>
                        <a:pt x="63" y="0"/>
                      </a:lnTo>
                      <a:cubicBezTo>
                        <a:pt x="44" y="2"/>
                        <a:pt x="23" y="2"/>
                        <a:pt x="0" y="2"/>
                      </a:cubicBezTo>
                      <a:cubicBezTo>
                        <a:pt x="25" y="3"/>
                        <a:pt x="51" y="4"/>
                        <a:pt x="76" y="4"/>
                      </a:cubicBezTo>
                      <a:cubicBezTo>
                        <a:pt x="79" y="2"/>
                        <a:pt x="90" y="0"/>
                        <a:pt x="63"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86" name="Freeform 28"/>
                <p:cNvSpPr>
                  <a:spLocks/>
                </p:cNvSpPr>
                <p:nvPr/>
              </p:nvSpPr>
              <p:spPr bwMode="invGray">
                <a:xfrm>
                  <a:off x="11626850" y="1532939"/>
                  <a:ext cx="4762" cy="1231"/>
                </a:xfrm>
                <a:custGeom>
                  <a:avLst/>
                  <a:gdLst>
                    <a:gd name="T0" fmla="*/ 5 w 5"/>
                    <a:gd name="T1" fmla="*/ 0 h 1"/>
                    <a:gd name="T2" fmla="*/ 5 w 5"/>
                    <a:gd name="T3" fmla="*/ 0 h 1"/>
                    <a:gd name="T4" fmla="*/ 0 w 5"/>
                    <a:gd name="T5" fmla="*/ 1 h 1"/>
                    <a:gd name="T6" fmla="*/ 5 w 5"/>
                    <a:gd name="T7" fmla="*/ 0 h 1"/>
                  </a:gdLst>
                  <a:ahLst/>
                  <a:cxnLst>
                    <a:cxn ang="0">
                      <a:pos x="T0" y="T1"/>
                    </a:cxn>
                    <a:cxn ang="0">
                      <a:pos x="T2" y="T3"/>
                    </a:cxn>
                    <a:cxn ang="0">
                      <a:pos x="T4" y="T5"/>
                    </a:cxn>
                    <a:cxn ang="0">
                      <a:pos x="T6" y="T7"/>
                    </a:cxn>
                  </a:cxnLst>
                  <a:rect l="0" t="0" r="r" b="b"/>
                  <a:pathLst>
                    <a:path w="5" h="1">
                      <a:moveTo>
                        <a:pt x="5" y="0"/>
                      </a:moveTo>
                      <a:lnTo>
                        <a:pt x="5" y="0"/>
                      </a:lnTo>
                      <a:lnTo>
                        <a:pt x="0" y="1"/>
                      </a:lnTo>
                      <a:cubicBezTo>
                        <a:pt x="3" y="1"/>
                        <a:pt x="5" y="1"/>
                        <a:pt x="5"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87" name="Freeform 29"/>
                <p:cNvSpPr>
                  <a:spLocks/>
                </p:cNvSpPr>
                <p:nvPr/>
              </p:nvSpPr>
              <p:spPr bwMode="invGray">
                <a:xfrm>
                  <a:off x="11261725" y="1534170"/>
                  <a:ext cx="4762" cy="0"/>
                </a:xfrm>
                <a:custGeom>
                  <a:avLst/>
                  <a:gdLst>
                    <a:gd name="T0" fmla="*/ 0 w 5"/>
                    <a:gd name="T1" fmla="*/ 0 h 1"/>
                    <a:gd name="T2" fmla="*/ 0 w 5"/>
                    <a:gd name="T3" fmla="*/ 0 h 1"/>
                    <a:gd name="T4" fmla="*/ 4 w 5"/>
                    <a:gd name="T5" fmla="*/ 1 h 1"/>
                    <a:gd name="T6" fmla="*/ 5 w 5"/>
                    <a:gd name="T7" fmla="*/ 0 h 1"/>
                    <a:gd name="T8" fmla="*/ 0 w 5"/>
                    <a:gd name="T9" fmla="*/ 0 h 1"/>
                  </a:gdLst>
                  <a:ahLst/>
                  <a:cxnLst>
                    <a:cxn ang="0">
                      <a:pos x="T0" y="T1"/>
                    </a:cxn>
                    <a:cxn ang="0">
                      <a:pos x="T2" y="T3"/>
                    </a:cxn>
                    <a:cxn ang="0">
                      <a:pos x="T4" y="T5"/>
                    </a:cxn>
                    <a:cxn ang="0">
                      <a:pos x="T6" y="T7"/>
                    </a:cxn>
                    <a:cxn ang="0">
                      <a:pos x="T8" y="T9"/>
                    </a:cxn>
                  </a:cxnLst>
                  <a:rect l="0" t="0" r="r" b="b"/>
                  <a:pathLst>
                    <a:path w="5" h="1">
                      <a:moveTo>
                        <a:pt x="0" y="0"/>
                      </a:moveTo>
                      <a:lnTo>
                        <a:pt x="0" y="0"/>
                      </a:lnTo>
                      <a:lnTo>
                        <a:pt x="4" y="1"/>
                      </a:lnTo>
                      <a:cubicBezTo>
                        <a:pt x="4" y="1"/>
                        <a:pt x="4" y="0"/>
                        <a:pt x="5" y="0"/>
                      </a:cubicBezTo>
                      <a:lnTo>
                        <a:pt x="0"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88" name="Freeform 30"/>
                <p:cNvSpPr>
                  <a:spLocks/>
                </p:cNvSpPr>
                <p:nvPr/>
              </p:nvSpPr>
              <p:spPr bwMode="invGray">
                <a:xfrm>
                  <a:off x="11553825" y="1534170"/>
                  <a:ext cx="44450" cy="2462"/>
                </a:xfrm>
                <a:custGeom>
                  <a:avLst/>
                  <a:gdLst>
                    <a:gd name="T0" fmla="*/ 6 w 47"/>
                    <a:gd name="T1" fmla="*/ 2 h 2"/>
                    <a:gd name="T2" fmla="*/ 6 w 47"/>
                    <a:gd name="T3" fmla="*/ 2 h 2"/>
                    <a:gd name="T4" fmla="*/ 47 w 47"/>
                    <a:gd name="T5" fmla="*/ 0 h 2"/>
                    <a:gd name="T6" fmla="*/ 2 w 47"/>
                    <a:gd name="T7" fmla="*/ 1 h 2"/>
                    <a:gd name="T8" fmla="*/ 6 w 47"/>
                    <a:gd name="T9" fmla="*/ 2 h 2"/>
                  </a:gdLst>
                  <a:ahLst/>
                  <a:cxnLst>
                    <a:cxn ang="0">
                      <a:pos x="T0" y="T1"/>
                    </a:cxn>
                    <a:cxn ang="0">
                      <a:pos x="T2" y="T3"/>
                    </a:cxn>
                    <a:cxn ang="0">
                      <a:pos x="T4" y="T5"/>
                    </a:cxn>
                    <a:cxn ang="0">
                      <a:pos x="T6" y="T7"/>
                    </a:cxn>
                    <a:cxn ang="0">
                      <a:pos x="T8" y="T9"/>
                    </a:cxn>
                  </a:cxnLst>
                  <a:rect l="0" t="0" r="r" b="b"/>
                  <a:pathLst>
                    <a:path w="47" h="2">
                      <a:moveTo>
                        <a:pt x="6" y="2"/>
                      </a:moveTo>
                      <a:lnTo>
                        <a:pt x="6" y="2"/>
                      </a:lnTo>
                      <a:cubicBezTo>
                        <a:pt x="25" y="2"/>
                        <a:pt x="36" y="1"/>
                        <a:pt x="47" y="0"/>
                      </a:cubicBezTo>
                      <a:cubicBezTo>
                        <a:pt x="33" y="0"/>
                        <a:pt x="18" y="1"/>
                        <a:pt x="2" y="1"/>
                      </a:cubicBezTo>
                      <a:cubicBezTo>
                        <a:pt x="0" y="1"/>
                        <a:pt x="0" y="2"/>
                        <a:pt x="6" y="2"/>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89" name="Freeform 31"/>
                <p:cNvSpPr>
                  <a:spLocks/>
                </p:cNvSpPr>
                <p:nvPr/>
              </p:nvSpPr>
              <p:spPr bwMode="invGray">
                <a:xfrm>
                  <a:off x="11409363" y="1529246"/>
                  <a:ext cx="31750" cy="2462"/>
                </a:xfrm>
                <a:custGeom>
                  <a:avLst/>
                  <a:gdLst>
                    <a:gd name="T0" fmla="*/ 0 w 33"/>
                    <a:gd name="T1" fmla="*/ 1 h 3"/>
                    <a:gd name="T2" fmla="*/ 0 w 33"/>
                    <a:gd name="T3" fmla="*/ 1 h 3"/>
                    <a:gd name="T4" fmla="*/ 33 w 33"/>
                    <a:gd name="T5" fmla="*/ 3 h 3"/>
                    <a:gd name="T6" fmla="*/ 0 w 33"/>
                    <a:gd name="T7" fmla="*/ 1 h 3"/>
                  </a:gdLst>
                  <a:ahLst/>
                  <a:cxnLst>
                    <a:cxn ang="0">
                      <a:pos x="T0" y="T1"/>
                    </a:cxn>
                    <a:cxn ang="0">
                      <a:pos x="T2" y="T3"/>
                    </a:cxn>
                    <a:cxn ang="0">
                      <a:pos x="T4" y="T5"/>
                    </a:cxn>
                    <a:cxn ang="0">
                      <a:pos x="T6" y="T7"/>
                    </a:cxn>
                  </a:cxnLst>
                  <a:rect l="0" t="0" r="r" b="b"/>
                  <a:pathLst>
                    <a:path w="33" h="3">
                      <a:moveTo>
                        <a:pt x="0" y="1"/>
                      </a:moveTo>
                      <a:lnTo>
                        <a:pt x="0" y="1"/>
                      </a:lnTo>
                      <a:cubicBezTo>
                        <a:pt x="10" y="2"/>
                        <a:pt x="21" y="3"/>
                        <a:pt x="33" y="3"/>
                      </a:cubicBezTo>
                      <a:cubicBezTo>
                        <a:pt x="23" y="2"/>
                        <a:pt x="3" y="0"/>
                        <a:pt x="0" y="1"/>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90" name="Freeform 32"/>
                <p:cNvSpPr>
                  <a:spLocks/>
                </p:cNvSpPr>
                <p:nvPr/>
              </p:nvSpPr>
              <p:spPr bwMode="invGray">
                <a:xfrm>
                  <a:off x="11618913" y="1531708"/>
                  <a:ext cx="6350" cy="0"/>
                </a:xfrm>
                <a:custGeom>
                  <a:avLst/>
                  <a:gdLst>
                    <a:gd name="T0" fmla="*/ 3 w 6"/>
                    <a:gd name="T1" fmla="*/ 1 h 1"/>
                    <a:gd name="T2" fmla="*/ 3 w 6"/>
                    <a:gd name="T3" fmla="*/ 1 h 1"/>
                    <a:gd name="T4" fmla="*/ 6 w 6"/>
                    <a:gd name="T5" fmla="*/ 1 h 1"/>
                    <a:gd name="T6" fmla="*/ 3 w 6"/>
                    <a:gd name="T7" fmla="*/ 1 h 1"/>
                  </a:gdLst>
                  <a:ahLst/>
                  <a:cxnLst>
                    <a:cxn ang="0">
                      <a:pos x="T0" y="T1"/>
                    </a:cxn>
                    <a:cxn ang="0">
                      <a:pos x="T2" y="T3"/>
                    </a:cxn>
                    <a:cxn ang="0">
                      <a:pos x="T4" y="T5"/>
                    </a:cxn>
                    <a:cxn ang="0">
                      <a:pos x="T6" y="T7"/>
                    </a:cxn>
                  </a:cxnLst>
                  <a:rect l="0" t="0" r="r" b="b"/>
                  <a:pathLst>
                    <a:path w="6" h="1">
                      <a:moveTo>
                        <a:pt x="3" y="1"/>
                      </a:moveTo>
                      <a:lnTo>
                        <a:pt x="3" y="1"/>
                      </a:lnTo>
                      <a:lnTo>
                        <a:pt x="6" y="1"/>
                      </a:lnTo>
                      <a:cubicBezTo>
                        <a:pt x="0" y="0"/>
                        <a:pt x="0" y="1"/>
                        <a:pt x="3" y="1"/>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91" name="Freeform 33"/>
                <p:cNvSpPr>
                  <a:spLocks/>
                </p:cNvSpPr>
                <p:nvPr/>
              </p:nvSpPr>
              <p:spPr bwMode="invGray">
                <a:xfrm>
                  <a:off x="11598275" y="1531708"/>
                  <a:ext cx="28575" cy="2462"/>
                </a:xfrm>
                <a:custGeom>
                  <a:avLst/>
                  <a:gdLst>
                    <a:gd name="T0" fmla="*/ 25 w 31"/>
                    <a:gd name="T1" fmla="*/ 0 h 3"/>
                    <a:gd name="T2" fmla="*/ 25 w 31"/>
                    <a:gd name="T3" fmla="*/ 0 h 3"/>
                    <a:gd name="T4" fmla="*/ 0 w 31"/>
                    <a:gd name="T5" fmla="*/ 3 h 3"/>
                    <a:gd name="T6" fmla="*/ 31 w 31"/>
                    <a:gd name="T7" fmla="*/ 2 h 3"/>
                    <a:gd name="T8" fmla="*/ 25 w 31"/>
                    <a:gd name="T9" fmla="*/ 0 h 3"/>
                  </a:gdLst>
                  <a:ahLst/>
                  <a:cxnLst>
                    <a:cxn ang="0">
                      <a:pos x="T0" y="T1"/>
                    </a:cxn>
                    <a:cxn ang="0">
                      <a:pos x="T2" y="T3"/>
                    </a:cxn>
                    <a:cxn ang="0">
                      <a:pos x="T4" y="T5"/>
                    </a:cxn>
                    <a:cxn ang="0">
                      <a:pos x="T6" y="T7"/>
                    </a:cxn>
                    <a:cxn ang="0">
                      <a:pos x="T8" y="T9"/>
                    </a:cxn>
                  </a:cxnLst>
                  <a:rect l="0" t="0" r="r" b="b"/>
                  <a:pathLst>
                    <a:path w="31" h="3">
                      <a:moveTo>
                        <a:pt x="25" y="0"/>
                      </a:moveTo>
                      <a:lnTo>
                        <a:pt x="25" y="0"/>
                      </a:lnTo>
                      <a:cubicBezTo>
                        <a:pt x="15" y="1"/>
                        <a:pt x="8" y="2"/>
                        <a:pt x="0" y="3"/>
                      </a:cubicBezTo>
                      <a:cubicBezTo>
                        <a:pt x="11" y="3"/>
                        <a:pt x="22" y="2"/>
                        <a:pt x="31" y="2"/>
                      </a:cubicBezTo>
                      <a:cubicBezTo>
                        <a:pt x="29" y="1"/>
                        <a:pt x="27" y="1"/>
                        <a:pt x="25"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92" name="Freeform 34"/>
                <p:cNvSpPr>
                  <a:spLocks/>
                </p:cNvSpPr>
                <p:nvPr/>
              </p:nvSpPr>
              <p:spPr bwMode="invGray">
                <a:xfrm>
                  <a:off x="11137900" y="1534170"/>
                  <a:ext cx="188912" cy="23388"/>
                </a:xfrm>
                <a:custGeom>
                  <a:avLst/>
                  <a:gdLst>
                    <a:gd name="T0" fmla="*/ 60 w 198"/>
                    <a:gd name="T1" fmla="*/ 27 h 27"/>
                    <a:gd name="T2" fmla="*/ 60 w 198"/>
                    <a:gd name="T3" fmla="*/ 27 h 27"/>
                    <a:gd name="T4" fmla="*/ 156 w 198"/>
                    <a:gd name="T5" fmla="*/ 24 h 27"/>
                    <a:gd name="T6" fmla="*/ 134 w 198"/>
                    <a:gd name="T7" fmla="*/ 0 h 27"/>
                    <a:gd name="T8" fmla="*/ 89 w 198"/>
                    <a:gd name="T9" fmla="*/ 6 h 27"/>
                    <a:gd name="T10" fmla="*/ 149 w 198"/>
                    <a:gd name="T11" fmla="*/ 14 h 27"/>
                    <a:gd name="T12" fmla="*/ 74 w 198"/>
                    <a:gd name="T13" fmla="*/ 11 h 27"/>
                    <a:gd name="T14" fmla="*/ 13 w 198"/>
                    <a:gd name="T15" fmla="*/ 25 h 27"/>
                    <a:gd name="T16" fmla="*/ 63 w 198"/>
                    <a:gd name="T17" fmla="*/ 23 h 27"/>
                    <a:gd name="T18" fmla="*/ 60 w 198"/>
                    <a:gd name="T19" fmla="*/ 27 h 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98" h="27">
                      <a:moveTo>
                        <a:pt x="60" y="27"/>
                      </a:moveTo>
                      <a:lnTo>
                        <a:pt x="60" y="27"/>
                      </a:lnTo>
                      <a:cubicBezTo>
                        <a:pt x="63" y="23"/>
                        <a:pt x="113" y="19"/>
                        <a:pt x="156" y="24"/>
                      </a:cubicBezTo>
                      <a:cubicBezTo>
                        <a:pt x="198" y="21"/>
                        <a:pt x="171" y="7"/>
                        <a:pt x="134" y="0"/>
                      </a:cubicBezTo>
                      <a:cubicBezTo>
                        <a:pt x="133" y="2"/>
                        <a:pt x="133" y="3"/>
                        <a:pt x="89" y="6"/>
                      </a:cubicBezTo>
                      <a:cubicBezTo>
                        <a:pt x="104" y="8"/>
                        <a:pt x="186" y="11"/>
                        <a:pt x="149" y="14"/>
                      </a:cubicBezTo>
                      <a:cubicBezTo>
                        <a:pt x="91" y="16"/>
                        <a:pt x="102" y="13"/>
                        <a:pt x="74" y="11"/>
                      </a:cubicBezTo>
                      <a:cubicBezTo>
                        <a:pt x="97" y="16"/>
                        <a:pt x="0" y="18"/>
                        <a:pt x="13" y="25"/>
                      </a:cubicBezTo>
                      <a:lnTo>
                        <a:pt x="63" y="23"/>
                      </a:lnTo>
                      <a:cubicBezTo>
                        <a:pt x="64" y="24"/>
                        <a:pt x="46" y="26"/>
                        <a:pt x="60" y="27"/>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93" name="Freeform 35"/>
                <p:cNvSpPr>
                  <a:spLocks/>
                </p:cNvSpPr>
                <p:nvPr/>
              </p:nvSpPr>
              <p:spPr bwMode="invGray">
                <a:xfrm>
                  <a:off x="11266488" y="1529246"/>
                  <a:ext cx="95250" cy="4924"/>
                </a:xfrm>
                <a:custGeom>
                  <a:avLst/>
                  <a:gdLst>
                    <a:gd name="T0" fmla="*/ 82 w 100"/>
                    <a:gd name="T1" fmla="*/ 6 h 6"/>
                    <a:gd name="T2" fmla="*/ 82 w 100"/>
                    <a:gd name="T3" fmla="*/ 6 h 6"/>
                    <a:gd name="T4" fmla="*/ 100 w 100"/>
                    <a:gd name="T5" fmla="*/ 6 h 6"/>
                    <a:gd name="T6" fmla="*/ 38 w 100"/>
                    <a:gd name="T7" fmla="*/ 0 h 6"/>
                    <a:gd name="T8" fmla="*/ 0 w 100"/>
                    <a:gd name="T9" fmla="*/ 5 h 6"/>
                    <a:gd name="T10" fmla="*/ 88 w 100"/>
                    <a:gd name="T11" fmla="*/ 6 h 6"/>
                    <a:gd name="T12" fmla="*/ 82 w 100"/>
                    <a:gd name="T13" fmla="*/ 6 h 6"/>
                  </a:gdLst>
                  <a:ahLst/>
                  <a:cxnLst>
                    <a:cxn ang="0">
                      <a:pos x="T0" y="T1"/>
                    </a:cxn>
                    <a:cxn ang="0">
                      <a:pos x="T2" y="T3"/>
                    </a:cxn>
                    <a:cxn ang="0">
                      <a:pos x="T4" y="T5"/>
                    </a:cxn>
                    <a:cxn ang="0">
                      <a:pos x="T6" y="T7"/>
                    </a:cxn>
                    <a:cxn ang="0">
                      <a:pos x="T8" y="T9"/>
                    </a:cxn>
                    <a:cxn ang="0">
                      <a:pos x="T10" y="T11"/>
                    </a:cxn>
                    <a:cxn ang="0">
                      <a:pos x="T12" y="T13"/>
                    </a:cxn>
                  </a:cxnLst>
                  <a:rect l="0" t="0" r="r" b="b"/>
                  <a:pathLst>
                    <a:path w="100" h="6">
                      <a:moveTo>
                        <a:pt x="82" y="6"/>
                      </a:moveTo>
                      <a:lnTo>
                        <a:pt x="82" y="6"/>
                      </a:lnTo>
                      <a:lnTo>
                        <a:pt x="100" y="6"/>
                      </a:lnTo>
                      <a:cubicBezTo>
                        <a:pt x="79" y="5"/>
                        <a:pt x="65" y="4"/>
                        <a:pt x="38" y="0"/>
                      </a:cubicBezTo>
                      <a:cubicBezTo>
                        <a:pt x="8" y="2"/>
                        <a:pt x="2" y="4"/>
                        <a:pt x="0" y="5"/>
                      </a:cubicBezTo>
                      <a:lnTo>
                        <a:pt x="88" y="6"/>
                      </a:lnTo>
                      <a:lnTo>
                        <a:pt x="82" y="6"/>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94" name="Freeform 36"/>
                <p:cNvSpPr>
                  <a:spLocks/>
                </p:cNvSpPr>
                <p:nvPr/>
              </p:nvSpPr>
              <p:spPr bwMode="invGray">
                <a:xfrm>
                  <a:off x="11361738" y="1531708"/>
                  <a:ext cx="134937" cy="12309"/>
                </a:xfrm>
                <a:custGeom>
                  <a:avLst/>
                  <a:gdLst>
                    <a:gd name="T0" fmla="*/ 80 w 142"/>
                    <a:gd name="T1" fmla="*/ 3 h 14"/>
                    <a:gd name="T2" fmla="*/ 80 w 142"/>
                    <a:gd name="T3" fmla="*/ 3 h 14"/>
                    <a:gd name="T4" fmla="*/ 49 w 142"/>
                    <a:gd name="T5" fmla="*/ 14 h 14"/>
                    <a:gd name="T6" fmla="*/ 118 w 142"/>
                    <a:gd name="T7" fmla="*/ 8 h 14"/>
                    <a:gd name="T8" fmla="*/ 81 w 142"/>
                    <a:gd name="T9" fmla="*/ 3 h 14"/>
                    <a:gd name="T10" fmla="*/ 127 w 142"/>
                    <a:gd name="T11" fmla="*/ 2 h 14"/>
                    <a:gd name="T12" fmla="*/ 83 w 142"/>
                    <a:gd name="T13" fmla="*/ 0 h 14"/>
                    <a:gd name="T14" fmla="*/ 85 w 142"/>
                    <a:gd name="T15" fmla="*/ 1 h 14"/>
                    <a:gd name="T16" fmla="*/ 85 w 142"/>
                    <a:gd name="T17" fmla="*/ 1 h 14"/>
                    <a:gd name="T18" fmla="*/ 85 w 142"/>
                    <a:gd name="T19" fmla="*/ 1 h 14"/>
                    <a:gd name="T20" fmla="*/ 86 w 142"/>
                    <a:gd name="T21" fmla="*/ 1 h 14"/>
                    <a:gd name="T22" fmla="*/ 84 w 142"/>
                    <a:gd name="T23" fmla="*/ 1 h 14"/>
                    <a:gd name="T24" fmla="*/ 80 w 142"/>
                    <a:gd name="T25" fmla="*/ 3 h 14"/>
                    <a:gd name="T26" fmla="*/ 84 w 142"/>
                    <a:gd name="T27" fmla="*/ 1 h 14"/>
                    <a:gd name="T28" fmla="*/ 85 w 142"/>
                    <a:gd name="T29" fmla="*/ 1 h 14"/>
                    <a:gd name="T30" fmla="*/ 85 w 142"/>
                    <a:gd name="T31" fmla="*/ 1 h 14"/>
                    <a:gd name="T32" fmla="*/ 0 w 142"/>
                    <a:gd name="T33" fmla="*/ 3 h 14"/>
                    <a:gd name="T34" fmla="*/ 80 w 142"/>
                    <a:gd name="T35" fmla="*/ 3 h 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142" h="14">
                      <a:moveTo>
                        <a:pt x="80" y="3"/>
                      </a:moveTo>
                      <a:lnTo>
                        <a:pt x="80" y="3"/>
                      </a:lnTo>
                      <a:cubicBezTo>
                        <a:pt x="66" y="7"/>
                        <a:pt x="23" y="9"/>
                        <a:pt x="49" y="14"/>
                      </a:cubicBezTo>
                      <a:cubicBezTo>
                        <a:pt x="102" y="14"/>
                        <a:pt x="86" y="10"/>
                        <a:pt x="118" y="8"/>
                      </a:cubicBezTo>
                      <a:cubicBezTo>
                        <a:pt x="33" y="9"/>
                        <a:pt x="142" y="6"/>
                        <a:pt x="81" y="3"/>
                      </a:cubicBezTo>
                      <a:cubicBezTo>
                        <a:pt x="97" y="3"/>
                        <a:pt x="112" y="2"/>
                        <a:pt x="127" y="2"/>
                      </a:cubicBezTo>
                      <a:cubicBezTo>
                        <a:pt x="111" y="2"/>
                        <a:pt x="97" y="1"/>
                        <a:pt x="83" y="0"/>
                      </a:cubicBezTo>
                      <a:lnTo>
                        <a:pt x="85" y="1"/>
                      </a:lnTo>
                      <a:lnTo>
                        <a:pt x="85" y="1"/>
                      </a:lnTo>
                      <a:cubicBezTo>
                        <a:pt x="85" y="1"/>
                        <a:pt x="85" y="1"/>
                        <a:pt x="85" y="1"/>
                      </a:cubicBezTo>
                      <a:cubicBezTo>
                        <a:pt x="89" y="1"/>
                        <a:pt x="90" y="1"/>
                        <a:pt x="86" y="1"/>
                      </a:cubicBezTo>
                      <a:lnTo>
                        <a:pt x="84" y="1"/>
                      </a:lnTo>
                      <a:cubicBezTo>
                        <a:pt x="83" y="2"/>
                        <a:pt x="82" y="2"/>
                        <a:pt x="80" y="3"/>
                      </a:cubicBezTo>
                      <a:cubicBezTo>
                        <a:pt x="56" y="2"/>
                        <a:pt x="76" y="2"/>
                        <a:pt x="84" y="1"/>
                      </a:cubicBezTo>
                      <a:cubicBezTo>
                        <a:pt x="84" y="1"/>
                        <a:pt x="85" y="1"/>
                        <a:pt x="85" y="1"/>
                      </a:cubicBezTo>
                      <a:lnTo>
                        <a:pt x="85" y="1"/>
                      </a:lnTo>
                      <a:lnTo>
                        <a:pt x="0" y="3"/>
                      </a:lnTo>
                      <a:cubicBezTo>
                        <a:pt x="18" y="3"/>
                        <a:pt x="40" y="3"/>
                        <a:pt x="80" y="3"/>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95" name="Freeform 37"/>
                <p:cNvSpPr>
                  <a:spLocks/>
                </p:cNvSpPr>
                <p:nvPr/>
              </p:nvSpPr>
              <p:spPr bwMode="invGray">
                <a:xfrm>
                  <a:off x="11834813" y="1552634"/>
                  <a:ext cx="9525" cy="1231"/>
                </a:xfrm>
                <a:custGeom>
                  <a:avLst/>
                  <a:gdLst>
                    <a:gd name="T0" fmla="*/ 11 w 11"/>
                    <a:gd name="T1" fmla="*/ 1 h 1"/>
                    <a:gd name="T2" fmla="*/ 11 w 11"/>
                    <a:gd name="T3" fmla="*/ 1 h 1"/>
                    <a:gd name="T4" fmla="*/ 8 w 11"/>
                    <a:gd name="T5" fmla="*/ 0 h 1"/>
                    <a:gd name="T6" fmla="*/ 11 w 11"/>
                    <a:gd name="T7" fmla="*/ 1 h 1"/>
                  </a:gdLst>
                  <a:ahLst/>
                  <a:cxnLst>
                    <a:cxn ang="0">
                      <a:pos x="T0" y="T1"/>
                    </a:cxn>
                    <a:cxn ang="0">
                      <a:pos x="T2" y="T3"/>
                    </a:cxn>
                    <a:cxn ang="0">
                      <a:pos x="T4" y="T5"/>
                    </a:cxn>
                    <a:cxn ang="0">
                      <a:pos x="T6" y="T7"/>
                    </a:cxn>
                  </a:cxnLst>
                  <a:rect l="0" t="0" r="r" b="b"/>
                  <a:pathLst>
                    <a:path w="11" h="1">
                      <a:moveTo>
                        <a:pt x="11" y="1"/>
                      </a:moveTo>
                      <a:lnTo>
                        <a:pt x="11" y="1"/>
                      </a:lnTo>
                      <a:cubicBezTo>
                        <a:pt x="8" y="1"/>
                        <a:pt x="8" y="1"/>
                        <a:pt x="8" y="0"/>
                      </a:cubicBezTo>
                      <a:cubicBezTo>
                        <a:pt x="2" y="1"/>
                        <a:pt x="0" y="1"/>
                        <a:pt x="11" y="1"/>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96" name="Freeform 38"/>
                <p:cNvSpPr>
                  <a:spLocks/>
                </p:cNvSpPr>
                <p:nvPr/>
              </p:nvSpPr>
              <p:spPr bwMode="invGray">
                <a:xfrm>
                  <a:off x="11764963" y="1542787"/>
                  <a:ext cx="117475" cy="9847"/>
                </a:xfrm>
                <a:custGeom>
                  <a:avLst/>
                  <a:gdLst>
                    <a:gd name="T0" fmla="*/ 48 w 122"/>
                    <a:gd name="T1" fmla="*/ 11 h 12"/>
                    <a:gd name="T2" fmla="*/ 48 w 122"/>
                    <a:gd name="T3" fmla="*/ 11 h 12"/>
                    <a:gd name="T4" fmla="*/ 79 w 122"/>
                    <a:gd name="T5" fmla="*/ 9 h 12"/>
                    <a:gd name="T6" fmla="*/ 80 w 122"/>
                    <a:gd name="T7" fmla="*/ 12 h 12"/>
                    <a:gd name="T8" fmla="*/ 84 w 122"/>
                    <a:gd name="T9" fmla="*/ 7 h 12"/>
                    <a:gd name="T10" fmla="*/ 78 w 122"/>
                    <a:gd name="T11" fmla="*/ 8 h 12"/>
                    <a:gd name="T12" fmla="*/ 6 w 122"/>
                    <a:gd name="T13" fmla="*/ 0 h 12"/>
                    <a:gd name="T14" fmla="*/ 48 w 122"/>
                    <a:gd name="T15" fmla="*/ 11 h 1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22" h="12">
                      <a:moveTo>
                        <a:pt x="48" y="11"/>
                      </a:moveTo>
                      <a:lnTo>
                        <a:pt x="48" y="11"/>
                      </a:lnTo>
                      <a:cubicBezTo>
                        <a:pt x="54" y="10"/>
                        <a:pt x="59" y="8"/>
                        <a:pt x="79" y="9"/>
                      </a:cubicBezTo>
                      <a:cubicBezTo>
                        <a:pt x="96" y="10"/>
                        <a:pt x="79" y="11"/>
                        <a:pt x="80" y="12"/>
                      </a:cubicBezTo>
                      <a:cubicBezTo>
                        <a:pt x="92" y="11"/>
                        <a:pt x="122" y="9"/>
                        <a:pt x="84" y="7"/>
                      </a:cubicBezTo>
                      <a:lnTo>
                        <a:pt x="78" y="8"/>
                      </a:lnTo>
                      <a:cubicBezTo>
                        <a:pt x="44" y="6"/>
                        <a:pt x="0" y="1"/>
                        <a:pt x="6" y="0"/>
                      </a:cubicBezTo>
                      <a:cubicBezTo>
                        <a:pt x="16" y="4"/>
                        <a:pt x="25" y="7"/>
                        <a:pt x="48" y="11"/>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97" name="Freeform 39"/>
                <p:cNvSpPr>
                  <a:spLocks/>
                </p:cNvSpPr>
                <p:nvPr/>
              </p:nvSpPr>
              <p:spPr bwMode="invGray">
                <a:xfrm>
                  <a:off x="11555413" y="1544017"/>
                  <a:ext cx="69850" cy="4924"/>
                </a:xfrm>
                <a:custGeom>
                  <a:avLst/>
                  <a:gdLst>
                    <a:gd name="T0" fmla="*/ 70 w 74"/>
                    <a:gd name="T1" fmla="*/ 0 h 6"/>
                    <a:gd name="T2" fmla="*/ 70 w 74"/>
                    <a:gd name="T3" fmla="*/ 0 h 6"/>
                    <a:gd name="T4" fmla="*/ 0 w 74"/>
                    <a:gd name="T5" fmla="*/ 2 h 6"/>
                    <a:gd name="T6" fmla="*/ 36 w 74"/>
                    <a:gd name="T7" fmla="*/ 6 h 6"/>
                    <a:gd name="T8" fmla="*/ 34 w 74"/>
                    <a:gd name="T9" fmla="*/ 4 h 6"/>
                    <a:gd name="T10" fmla="*/ 70 w 74"/>
                    <a:gd name="T11" fmla="*/ 0 h 6"/>
                  </a:gdLst>
                  <a:ahLst/>
                  <a:cxnLst>
                    <a:cxn ang="0">
                      <a:pos x="T0" y="T1"/>
                    </a:cxn>
                    <a:cxn ang="0">
                      <a:pos x="T2" y="T3"/>
                    </a:cxn>
                    <a:cxn ang="0">
                      <a:pos x="T4" y="T5"/>
                    </a:cxn>
                    <a:cxn ang="0">
                      <a:pos x="T6" y="T7"/>
                    </a:cxn>
                    <a:cxn ang="0">
                      <a:pos x="T8" y="T9"/>
                    </a:cxn>
                    <a:cxn ang="0">
                      <a:pos x="T10" y="T11"/>
                    </a:cxn>
                  </a:cxnLst>
                  <a:rect l="0" t="0" r="r" b="b"/>
                  <a:pathLst>
                    <a:path w="74" h="6">
                      <a:moveTo>
                        <a:pt x="70" y="0"/>
                      </a:moveTo>
                      <a:lnTo>
                        <a:pt x="70" y="0"/>
                      </a:lnTo>
                      <a:lnTo>
                        <a:pt x="0" y="2"/>
                      </a:lnTo>
                      <a:lnTo>
                        <a:pt x="36" y="6"/>
                      </a:lnTo>
                      <a:lnTo>
                        <a:pt x="34" y="4"/>
                      </a:lnTo>
                      <a:cubicBezTo>
                        <a:pt x="74" y="4"/>
                        <a:pt x="65" y="2"/>
                        <a:pt x="70"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98" name="Freeform 40"/>
                <p:cNvSpPr>
                  <a:spLocks/>
                </p:cNvSpPr>
                <p:nvPr/>
              </p:nvSpPr>
              <p:spPr bwMode="invGray">
                <a:xfrm>
                  <a:off x="11223625" y="1528016"/>
                  <a:ext cx="38100" cy="6155"/>
                </a:xfrm>
                <a:custGeom>
                  <a:avLst/>
                  <a:gdLst>
                    <a:gd name="T0" fmla="*/ 31 w 40"/>
                    <a:gd name="T1" fmla="*/ 5 h 7"/>
                    <a:gd name="T2" fmla="*/ 31 w 40"/>
                    <a:gd name="T3" fmla="*/ 5 h 7"/>
                    <a:gd name="T4" fmla="*/ 40 w 40"/>
                    <a:gd name="T5" fmla="*/ 0 h 7"/>
                    <a:gd name="T6" fmla="*/ 0 w 40"/>
                    <a:gd name="T7" fmla="*/ 7 h 7"/>
                    <a:gd name="T8" fmla="*/ 31 w 40"/>
                    <a:gd name="T9" fmla="*/ 5 h 7"/>
                  </a:gdLst>
                  <a:ahLst/>
                  <a:cxnLst>
                    <a:cxn ang="0">
                      <a:pos x="T0" y="T1"/>
                    </a:cxn>
                    <a:cxn ang="0">
                      <a:pos x="T2" y="T3"/>
                    </a:cxn>
                    <a:cxn ang="0">
                      <a:pos x="T4" y="T5"/>
                    </a:cxn>
                    <a:cxn ang="0">
                      <a:pos x="T6" y="T7"/>
                    </a:cxn>
                    <a:cxn ang="0">
                      <a:pos x="T8" y="T9"/>
                    </a:cxn>
                  </a:cxnLst>
                  <a:rect l="0" t="0" r="r" b="b"/>
                  <a:pathLst>
                    <a:path w="40" h="7">
                      <a:moveTo>
                        <a:pt x="31" y="5"/>
                      </a:moveTo>
                      <a:lnTo>
                        <a:pt x="31" y="5"/>
                      </a:lnTo>
                      <a:lnTo>
                        <a:pt x="40" y="0"/>
                      </a:lnTo>
                      <a:lnTo>
                        <a:pt x="0" y="7"/>
                      </a:lnTo>
                      <a:lnTo>
                        <a:pt x="31" y="5"/>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99" name="Freeform 41"/>
                <p:cNvSpPr>
                  <a:spLocks/>
                </p:cNvSpPr>
                <p:nvPr/>
              </p:nvSpPr>
              <p:spPr bwMode="invGray">
                <a:xfrm>
                  <a:off x="11145838" y="1529246"/>
                  <a:ext cx="22225" cy="2462"/>
                </a:xfrm>
                <a:custGeom>
                  <a:avLst/>
                  <a:gdLst>
                    <a:gd name="T0" fmla="*/ 21 w 24"/>
                    <a:gd name="T1" fmla="*/ 4 h 4"/>
                    <a:gd name="T2" fmla="*/ 21 w 24"/>
                    <a:gd name="T3" fmla="*/ 4 h 4"/>
                    <a:gd name="T4" fmla="*/ 24 w 24"/>
                    <a:gd name="T5" fmla="*/ 0 h 4"/>
                    <a:gd name="T6" fmla="*/ 0 w 24"/>
                    <a:gd name="T7" fmla="*/ 3 h 4"/>
                    <a:gd name="T8" fmla="*/ 21 w 24"/>
                    <a:gd name="T9" fmla="*/ 4 h 4"/>
                  </a:gdLst>
                  <a:ahLst/>
                  <a:cxnLst>
                    <a:cxn ang="0">
                      <a:pos x="T0" y="T1"/>
                    </a:cxn>
                    <a:cxn ang="0">
                      <a:pos x="T2" y="T3"/>
                    </a:cxn>
                    <a:cxn ang="0">
                      <a:pos x="T4" y="T5"/>
                    </a:cxn>
                    <a:cxn ang="0">
                      <a:pos x="T6" y="T7"/>
                    </a:cxn>
                    <a:cxn ang="0">
                      <a:pos x="T8" y="T9"/>
                    </a:cxn>
                  </a:cxnLst>
                  <a:rect l="0" t="0" r="r" b="b"/>
                  <a:pathLst>
                    <a:path w="24" h="4">
                      <a:moveTo>
                        <a:pt x="21" y="4"/>
                      </a:moveTo>
                      <a:lnTo>
                        <a:pt x="21" y="4"/>
                      </a:lnTo>
                      <a:lnTo>
                        <a:pt x="24" y="0"/>
                      </a:lnTo>
                      <a:lnTo>
                        <a:pt x="0" y="3"/>
                      </a:lnTo>
                      <a:lnTo>
                        <a:pt x="21" y="4"/>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00" name="Freeform 42"/>
                <p:cNvSpPr>
                  <a:spLocks/>
                </p:cNvSpPr>
                <p:nvPr/>
              </p:nvSpPr>
              <p:spPr bwMode="invGray">
                <a:xfrm>
                  <a:off x="6197600" y="1566174"/>
                  <a:ext cx="20637" cy="1231"/>
                </a:xfrm>
                <a:custGeom>
                  <a:avLst/>
                  <a:gdLst>
                    <a:gd name="T0" fmla="*/ 21 w 21"/>
                    <a:gd name="T1" fmla="*/ 0 h 1"/>
                    <a:gd name="T2" fmla="*/ 21 w 21"/>
                    <a:gd name="T3" fmla="*/ 0 h 1"/>
                    <a:gd name="T4" fmla="*/ 0 w 21"/>
                    <a:gd name="T5" fmla="*/ 1 h 1"/>
                    <a:gd name="T6" fmla="*/ 21 w 21"/>
                    <a:gd name="T7" fmla="*/ 0 h 1"/>
                  </a:gdLst>
                  <a:ahLst/>
                  <a:cxnLst>
                    <a:cxn ang="0">
                      <a:pos x="T0" y="T1"/>
                    </a:cxn>
                    <a:cxn ang="0">
                      <a:pos x="T2" y="T3"/>
                    </a:cxn>
                    <a:cxn ang="0">
                      <a:pos x="T4" y="T5"/>
                    </a:cxn>
                    <a:cxn ang="0">
                      <a:pos x="T6" y="T7"/>
                    </a:cxn>
                  </a:cxnLst>
                  <a:rect l="0" t="0" r="r" b="b"/>
                  <a:pathLst>
                    <a:path w="21" h="1">
                      <a:moveTo>
                        <a:pt x="21" y="0"/>
                      </a:moveTo>
                      <a:lnTo>
                        <a:pt x="21" y="0"/>
                      </a:lnTo>
                      <a:lnTo>
                        <a:pt x="0" y="1"/>
                      </a:lnTo>
                      <a:cubicBezTo>
                        <a:pt x="10" y="0"/>
                        <a:pt x="16" y="0"/>
                        <a:pt x="21"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01" name="Freeform 43"/>
                <p:cNvSpPr>
                  <a:spLocks/>
                </p:cNvSpPr>
                <p:nvPr/>
              </p:nvSpPr>
              <p:spPr bwMode="invGray">
                <a:xfrm>
                  <a:off x="6356350" y="1564943"/>
                  <a:ext cx="9525" cy="1231"/>
                </a:xfrm>
                <a:custGeom>
                  <a:avLst/>
                  <a:gdLst>
                    <a:gd name="T0" fmla="*/ 6 w 10"/>
                    <a:gd name="T1" fmla="*/ 2 h 2"/>
                    <a:gd name="T2" fmla="*/ 6 w 10"/>
                    <a:gd name="T3" fmla="*/ 2 h 2"/>
                    <a:gd name="T4" fmla="*/ 10 w 10"/>
                    <a:gd name="T5" fmla="*/ 0 h 2"/>
                    <a:gd name="T6" fmla="*/ 6 w 10"/>
                    <a:gd name="T7" fmla="*/ 2 h 2"/>
                  </a:gdLst>
                  <a:ahLst/>
                  <a:cxnLst>
                    <a:cxn ang="0">
                      <a:pos x="T0" y="T1"/>
                    </a:cxn>
                    <a:cxn ang="0">
                      <a:pos x="T2" y="T3"/>
                    </a:cxn>
                    <a:cxn ang="0">
                      <a:pos x="T4" y="T5"/>
                    </a:cxn>
                    <a:cxn ang="0">
                      <a:pos x="T6" y="T7"/>
                    </a:cxn>
                  </a:cxnLst>
                  <a:rect l="0" t="0" r="r" b="b"/>
                  <a:pathLst>
                    <a:path w="10" h="2">
                      <a:moveTo>
                        <a:pt x="6" y="2"/>
                      </a:moveTo>
                      <a:lnTo>
                        <a:pt x="6" y="2"/>
                      </a:lnTo>
                      <a:lnTo>
                        <a:pt x="10" y="0"/>
                      </a:lnTo>
                      <a:cubicBezTo>
                        <a:pt x="3" y="1"/>
                        <a:pt x="0" y="2"/>
                        <a:pt x="6" y="2"/>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02" name="Freeform 44"/>
                <p:cNvSpPr>
                  <a:spLocks/>
                </p:cNvSpPr>
                <p:nvPr/>
              </p:nvSpPr>
              <p:spPr bwMode="invGray">
                <a:xfrm>
                  <a:off x="8950325" y="1521861"/>
                  <a:ext cx="61912" cy="7386"/>
                </a:xfrm>
                <a:custGeom>
                  <a:avLst/>
                  <a:gdLst>
                    <a:gd name="T0" fmla="*/ 65 w 65"/>
                    <a:gd name="T1" fmla="*/ 9 h 9"/>
                    <a:gd name="T2" fmla="*/ 65 w 65"/>
                    <a:gd name="T3" fmla="*/ 9 h 9"/>
                    <a:gd name="T4" fmla="*/ 4 w 65"/>
                    <a:gd name="T5" fmla="*/ 4 h 9"/>
                    <a:gd name="T6" fmla="*/ 13 w 65"/>
                    <a:gd name="T7" fmla="*/ 8 h 9"/>
                    <a:gd name="T8" fmla="*/ 65 w 65"/>
                    <a:gd name="T9" fmla="*/ 9 h 9"/>
                  </a:gdLst>
                  <a:ahLst/>
                  <a:cxnLst>
                    <a:cxn ang="0">
                      <a:pos x="T0" y="T1"/>
                    </a:cxn>
                    <a:cxn ang="0">
                      <a:pos x="T2" y="T3"/>
                    </a:cxn>
                    <a:cxn ang="0">
                      <a:pos x="T4" y="T5"/>
                    </a:cxn>
                    <a:cxn ang="0">
                      <a:pos x="T6" y="T7"/>
                    </a:cxn>
                    <a:cxn ang="0">
                      <a:pos x="T8" y="T9"/>
                    </a:cxn>
                  </a:cxnLst>
                  <a:rect l="0" t="0" r="r" b="b"/>
                  <a:pathLst>
                    <a:path w="65" h="9">
                      <a:moveTo>
                        <a:pt x="65" y="9"/>
                      </a:moveTo>
                      <a:lnTo>
                        <a:pt x="65" y="9"/>
                      </a:lnTo>
                      <a:cubicBezTo>
                        <a:pt x="34" y="5"/>
                        <a:pt x="0" y="0"/>
                        <a:pt x="4" y="4"/>
                      </a:cubicBezTo>
                      <a:lnTo>
                        <a:pt x="13" y="8"/>
                      </a:lnTo>
                      <a:cubicBezTo>
                        <a:pt x="35" y="7"/>
                        <a:pt x="51" y="8"/>
                        <a:pt x="65" y="9"/>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03" name="Freeform 45"/>
                <p:cNvSpPr>
                  <a:spLocks/>
                </p:cNvSpPr>
                <p:nvPr/>
              </p:nvSpPr>
              <p:spPr bwMode="invGray">
                <a:xfrm>
                  <a:off x="7537450" y="1546479"/>
                  <a:ext cx="28575" cy="3693"/>
                </a:xfrm>
                <a:custGeom>
                  <a:avLst/>
                  <a:gdLst>
                    <a:gd name="T0" fmla="*/ 0 w 29"/>
                    <a:gd name="T1" fmla="*/ 3 h 4"/>
                    <a:gd name="T2" fmla="*/ 0 w 29"/>
                    <a:gd name="T3" fmla="*/ 3 h 4"/>
                    <a:gd name="T4" fmla="*/ 9 w 29"/>
                    <a:gd name="T5" fmla="*/ 4 h 4"/>
                    <a:gd name="T6" fmla="*/ 29 w 29"/>
                    <a:gd name="T7" fmla="*/ 0 h 4"/>
                    <a:gd name="T8" fmla="*/ 0 w 29"/>
                    <a:gd name="T9" fmla="*/ 3 h 4"/>
                  </a:gdLst>
                  <a:ahLst/>
                  <a:cxnLst>
                    <a:cxn ang="0">
                      <a:pos x="T0" y="T1"/>
                    </a:cxn>
                    <a:cxn ang="0">
                      <a:pos x="T2" y="T3"/>
                    </a:cxn>
                    <a:cxn ang="0">
                      <a:pos x="T4" y="T5"/>
                    </a:cxn>
                    <a:cxn ang="0">
                      <a:pos x="T6" y="T7"/>
                    </a:cxn>
                    <a:cxn ang="0">
                      <a:pos x="T8" y="T9"/>
                    </a:cxn>
                  </a:cxnLst>
                  <a:rect l="0" t="0" r="r" b="b"/>
                  <a:pathLst>
                    <a:path w="29" h="4">
                      <a:moveTo>
                        <a:pt x="0" y="3"/>
                      </a:moveTo>
                      <a:lnTo>
                        <a:pt x="0" y="3"/>
                      </a:lnTo>
                      <a:lnTo>
                        <a:pt x="9" y="4"/>
                      </a:lnTo>
                      <a:lnTo>
                        <a:pt x="29" y="0"/>
                      </a:lnTo>
                      <a:lnTo>
                        <a:pt x="0" y="3"/>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04" name="Freeform 46"/>
                <p:cNvSpPr>
                  <a:spLocks/>
                </p:cNvSpPr>
                <p:nvPr/>
              </p:nvSpPr>
              <p:spPr bwMode="invGray">
                <a:xfrm>
                  <a:off x="7478713" y="1562481"/>
                  <a:ext cx="38100" cy="2462"/>
                </a:xfrm>
                <a:custGeom>
                  <a:avLst/>
                  <a:gdLst>
                    <a:gd name="T0" fmla="*/ 40 w 40"/>
                    <a:gd name="T1" fmla="*/ 3 h 3"/>
                    <a:gd name="T2" fmla="*/ 40 w 40"/>
                    <a:gd name="T3" fmla="*/ 3 h 3"/>
                    <a:gd name="T4" fmla="*/ 0 w 40"/>
                    <a:gd name="T5" fmla="*/ 0 h 3"/>
                    <a:gd name="T6" fmla="*/ 40 w 40"/>
                    <a:gd name="T7" fmla="*/ 3 h 3"/>
                  </a:gdLst>
                  <a:ahLst/>
                  <a:cxnLst>
                    <a:cxn ang="0">
                      <a:pos x="T0" y="T1"/>
                    </a:cxn>
                    <a:cxn ang="0">
                      <a:pos x="T2" y="T3"/>
                    </a:cxn>
                    <a:cxn ang="0">
                      <a:pos x="T4" y="T5"/>
                    </a:cxn>
                    <a:cxn ang="0">
                      <a:pos x="T6" y="T7"/>
                    </a:cxn>
                  </a:cxnLst>
                  <a:rect l="0" t="0" r="r" b="b"/>
                  <a:pathLst>
                    <a:path w="40" h="3">
                      <a:moveTo>
                        <a:pt x="40" y="3"/>
                      </a:moveTo>
                      <a:lnTo>
                        <a:pt x="40" y="3"/>
                      </a:lnTo>
                      <a:lnTo>
                        <a:pt x="0" y="0"/>
                      </a:lnTo>
                      <a:cubicBezTo>
                        <a:pt x="9" y="1"/>
                        <a:pt x="22" y="2"/>
                        <a:pt x="40" y="3"/>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05" name="Freeform 47"/>
                <p:cNvSpPr>
                  <a:spLocks/>
                </p:cNvSpPr>
                <p:nvPr/>
              </p:nvSpPr>
              <p:spPr bwMode="invGray">
                <a:xfrm>
                  <a:off x="5410200" y="1568636"/>
                  <a:ext cx="36512" cy="3693"/>
                </a:xfrm>
                <a:custGeom>
                  <a:avLst/>
                  <a:gdLst>
                    <a:gd name="T0" fmla="*/ 24 w 38"/>
                    <a:gd name="T1" fmla="*/ 0 h 5"/>
                    <a:gd name="T2" fmla="*/ 24 w 38"/>
                    <a:gd name="T3" fmla="*/ 0 h 5"/>
                    <a:gd name="T4" fmla="*/ 0 w 38"/>
                    <a:gd name="T5" fmla="*/ 5 h 5"/>
                    <a:gd name="T6" fmla="*/ 24 w 38"/>
                    <a:gd name="T7" fmla="*/ 0 h 5"/>
                  </a:gdLst>
                  <a:ahLst/>
                  <a:cxnLst>
                    <a:cxn ang="0">
                      <a:pos x="T0" y="T1"/>
                    </a:cxn>
                    <a:cxn ang="0">
                      <a:pos x="T2" y="T3"/>
                    </a:cxn>
                    <a:cxn ang="0">
                      <a:pos x="T4" y="T5"/>
                    </a:cxn>
                    <a:cxn ang="0">
                      <a:pos x="T6" y="T7"/>
                    </a:cxn>
                  </a:cxnLst>
                  <a:rect l="0" t="0" r="r" b="b"/>
                  <a:pathLst>
                    <a:path w="38" h="5">
                      <a:moveTo>
                        <a:pt x="24" y="0"/>
                      </a:moveTo>
                      <a:lnTo>
                        <a:pt x="24" y="0"/>
                      </a:lnTo>
                      <a:lnTo>
                        <a:pt x="0" y="5"/>
                      </a:lnTo>
                      <a:cubicBezTo>
                        <a:pt x="38" y="5"/>
                        <a:pt x="21" y="3"/>
                        <a:pt x="24"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06" name="Freeform 48"/>
                <p:cNvSpPr>
                  <a:spLocks/>
                </p:cNvSpPr>
                <p:nvPr/>
              </p:nvSpPr>
              <p:spPr bwMode="invGray">
                <a:xfrm>
                  <a:off x="10206038" y="1530477"/>
                  <a:ext cx="61912" cy="4924"/>
                </a:xfrm>
                <a:custGeom>
                  <a:avLst/>
                  <a:gdLst>
                    <a:gd name="T0" fmla="*/ 65 w 65"/>
                    <a:gd name="T1" fmla="*/ 3 h 6"/>
                    <a:gd name="T2" fmla="*/ 65 w 65"/>
                    <a:gd name="T3" fmla="*/ 3 h 6"/>
                    <a:gd name="T4" fmla="*/ 0 w 65"/>
                    <a:gd name="T5" fmla="*/ 0 h 6"/>
                    <a:gd name="T6" fmla="*/ 65 w 65"/>
                    <a:gd name="T7" fmla="*/ 3 h 6"/>
                  </a:gdLst>
                  <a:ahLst/>
                  <a:cxnLst>
                    <a:cxn ang="0">
                      <a:pos x="T0" y="T1"/>
                    </a:cxn>
                    <a:cxn ang="0">
                      <a:pos x="T2" y="T3"/>
                    </a:cxn>
                    <a:cxn ang="0">
                      <a:pos x="T4" y="T5"/>
                    </a:cxn>
                    <a:cxn ang="0">
                      <a:pos x="T6" y="T7"/>
                    </a:cxn>
                  </a:cxnLst>
                  <a:rect l="0" t="0" r="r" b="b"/>
                  <a:pathLst>
                    <a:path w="65" h="6">
                      <a:moveTo>
                        <a:pt x="65" y="3"/>
                      </a:moveTo>
                      <a:lnTo>
                        <a:pt x="65" y="3"/>
                      </a:lnTo>
                      <a:cubicBezTo>
                        <a:pt x="39" y="1"/>
                        <a:pt x="18" y="0"/>
                        <a:pt x="0" y="0"/>
                      </a:cubicBezTo>
                      <a:cubicBezTo>
                        <a:pt x="32" y="2"/>
                        <a:pt x="57" y="6"/>
                        <a:pt x="65" y="3"/>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07" name="Freeform 49"/>
                <p:cNvSpPr>
                  <a:spLocks/>
                </p:cNvSpPr>
                <p:nvPr/>
              </p:nvSpPr>
              <p:spPr bwMode="invGray">
                <a:xfrm>
                  <a:off x="6257925" y="1525554"/>
                  <a:ext cx="19050" cy="2462"/>
                </a:xfrm>
                <a:custGeom>
                  <a:avLst/>
                  <a:gdLst>
                    <a:gd name="T0" fmla="*/ 18 w 21"/>
                    <a:gd name="T1" fmla="*/ 0 h 2"/>
                    <a:gd name="T2" fmla="*/ 18 w 21"/>
                    <a:gd name="T3" fmla="*/ 0 h 2"/>
                    <a:gd name="T4" fmla="*/ 0 w 21"/>
                    <a:gd name="T5" fmla="*/ 2 h 2"/>
                    <a:gd name="T6" fmla="*/ 18 w 21"/>
                    <a:gd name="T7" fmla="*/ 0 h 2"/>
                  </a:gdLst>
                  <a:ahLst/>
                  <a:cxnLst>
                    <a:cxn ang="0">
                      <a:pos x="T0" y="T1"/>
                    </a:cxn>
                    <a:cxn ang="0">
                      <a:pos x="T2" y="T3"/>
                    </a:cxn>
                    <a:cxn ang="0">
                      <a:pos x="T4" y="T5"/>
                    </a:cxn>
                    <a:cxn ang="0">
                      <a:pos x="T6" y="T7"/>
                    </a:cxn>
                  </a:cxnLst>
                  <a:rect l="0" t="0" r="r" b="b"/>
                  <a:pathLst>
                    <a:path w="21" h="2">
                      <a:moveTo>
                        <a:pt x="18" y="0"/>
                      </a:moveTo>
                      <a:lnTo>
                        <a:pt x="18" y="0"/>
                      </a:lnTo>
                      <a:cubicBezTo>
                        <a:pt x="5" y="1"/>
                        <a:pt x="0" y="2"/>
                        <a:pt x="0" y="2"/>
                      </a:cubicBezTo>
                      <a:cubicBezTo>
                        <a:pt x="13" y="2"/>
                        <a:pt x="21" y="1"/>
                        <a:pt x="18"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08" name="Freeform 50"/>
                <p:cNvSpPr>
                  <a:spLocks/>
                </p:cNvSpPr>
                <p:nvPr/>
              </p:nvSpPr>
              <p:spPr bwMode="invGray">
                <a:xfrm>
                  <a:off x="10134600" y="1528016"/>
                  <a:ext cx="71437" cy="3693"/>
                </a:xfrm>
                <a:custGeom>
                  <a:avLst/>
                  <a:gdLst>
                    <a:gd name="T0" fmla="*/ 0 w 75"/>
                    <a:gd name="T1" fmla="*/ 3 h 4"/>
                    <a:gd name="T2" fmla="*/ 0 w 75"/>
                    <a:gd name="T3" fmla="*/ 3 h 4"/>
                    <a:gd name="T4" fmla="*/ 13 w 75"/>
                    <a:gd name="T5" fmla="*/ 4 h 4"/>
                    <a:gd name="T6" fmla="*/ 75 w 75"/>
                    <a:gd name="T7" fmla="*/ 3 h 4"/>
                    <a:gd name="T8" fmla="*/ 0 w 75"/>
                    <a:gd name="T9" fmla="*/ 3 h 4"/>
                  </a:gdLst>
                  <a:ahLst/>
                  <a:cxnLst>
                    <a:cxn ang="0">
                      <a:pos x="T0" y="T1"/>
                    </a:cxn>
                    <a:cxn ang="0">
                      <a:pos x="T2" y="T3"/>
                    </a:cxn>
                    <a:cxn ang="0">
                      <a:pos x="T4" y="T5"/>
                    </a:cxn>
                    <a:cxn ang="0">
                      <a:pos x="T6" y="T7"/>
                    </a:cxn>
                    <a:cxn ang="0">
                      <a:pos x="T8" y="T9"/>
                    </a:cxn>
                  </a:cxnLst>
                  <a:rect l="0" t="0" r="r" b="b"/>
                  <a:pathLst>
                    <a:path w="75" h="4">
                      <a:moveTo>
                        <a:pt x="0" y="3"/>
                      </a:moveTo>
                      <a:lnTo>
                        <a:pt x="0" y="3"/>
                      </a:lnTo>
                      <a:lnTo>
                        <a:pt x="13" y="4"/>
                      </a:lnTo>
                      <a:cubicBezTo>
                        <a:pt x="32" y="3"/>
                        <a:pt x="52" y="2"/>
                        <a:pt x="75" y="3"/>
                      </a:cubicBezTo>
                      <a:cubicBezTo>
                        <a:pt x="52" y="1"/>
                        <a:pt x="25" y="0"/>
                        <a:pt x="0" y="3"/>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09" name="Freeform 51"/>
                <p:cNvSpPr>
                  <a:spLocks/>
                </p:cNvSpPr>
                <p:nvPr/>
              </p:nvSpPr>
              <p:spPr bwMode="invGray">
                <a:xfrm>
                  <a:off x="2582863" y="1560020"/>
                  <a:ext cx="7937" cy="1231"/>
                </a:xfrm>
                <a:custGeom>
                  <a:avLst/>
                  <a:gdLst>
                    <a:gd name="T0" fmla="*/ 8 w 8"/>
                    <a:gd name="T1" fmla="*/ 1 h 1"/>
                    <a:gd name="T2" fmla="*/ 8 w 8"/>
                    <a:gd name="T3" fmla="*/ 1 h 1"/>
                    <a:gd name="T4" fmla="*/ 1 w 8"/>
                    <a:gd name="T5" fmla="*/ 0 h 1"/>
                    <a:gd name="T6" fmla="*/ 8 w 8"/>
                    <a:gd name="T7" fmla="*/ 1 h 1"/>
                  </a:gdLst>
                  <a:ahLst/>
                  <a:cxnLst>
                    <a:cxn ang="0">
                      <a:pos x="T0" y="T1"/>
                    </a:cxn>
                    <a:cxn ang="0">
                      <a:pos x="T2" y="T3"/>
                    </a:cxn>
                    <a:cxn ang="0">
                      <a:pos x="T4" y="T5"/>
                    </a:cxn>
                    <a:cxn ang="0">
                      <a:pos x="T6" y="T7"/>
                    </a:cxn>
                  </a:cxnLst>
                  <a:rect l="0" t="0" r="r" b="b"/>
                  <a:pathLst>
                    <a:path w="8" h="1">
                      <a:moveTo>
                        <a:pt x="8" y="1"/>
                      </a:moveTo>
                      <a:lnTo>
                        <a:pt x="8" y="1"/>
                      </a:lnTo>
                      <a:lnTo>
                        <a:pt x="1" y="0"/>
                      </a:lnTo>
                      <a:cubicBezTo>
                        <a:pt x="0" y="1"/>
                        <a:pt x="3" y="1"/>
                        <a:pt x="8" y="1"/>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10" name="Freeform 52"/>
                <p:cNvSpPr>
                  <a:spLocks/>
                </p:cNvSpPr>
                <p:nvPr/>
              </p:nvSpPr>
              <p:spPr bwMode="invGray">
                <a:xfrm>
                  <a:off x="1762125" y="1521861"/>
                  <a:ext cx="34925" cy="1231"/>
                </a:xfrm>
                <a:custGeom>
                  <a:avLst/>
                  <a:gdLst>
                    <a:gd name="T0" fmla="*/ 0 w 36"/>
                    <a:gd name="T1" fmla="*/ 1 h 1"/>
                    <a:gd name="T2" fmla="*/ 0 w 36"/>
                    <a:gd name="T3" fmla="*/ 1 h 1"/>
                    <a:gd name="T4" fmla="*/ 36 w 36"/>
                    <a:gd name="T5" fmla="*/ 1 h 1"/>
                    <a:gd name="T6" fmla="*/ 0 w 36"/>
                    <a:gd name="T7" fmla="*/ 1 h 1"/>
                  </a:gdLst>
                  <a:ahLst/>
                  <a:cxnLst>
                    <a:cxn ang="0">
                      <a:pos x="T0" y="T1"/>
                    </a:cxn>
                    <a:cxn ang="0">
                      <a:pos x="T2" y="T3"/>
                    </a:cxn>
                    <a:cxn ang="0">
                      <a:pos x="T4" y="T5"/>
                    </a:cxn>
                    <a:cxn ang="0">
                      <a:pos x="T6" y="T7"/>
                    </a:cxn>
                  </a:cxnLst>
                  <a:rect l="0" t="0" r="r" b="b"/>
                  <a:pathLst>
                    <a:path w="36" h="1">
                      <a:moveTo>
                        <a:pt x="0" y="1"/>
                      </a:moveTo>
                      <a:lnTo>
                        <a:pt x="0" y="1"/>
                      </a:lnTo>
                      <a:cubicBezTo>
                        <a:pt x="9" y="1"/>
                        <a:pt x="23" y="1"/>
                        <a:pt x="36" y="1"/>
                      </a:cubicBezTo>
                      <a:cubicBezTo>
                        <a:pt x="29" y="0"/>
                        <a:pt x="19" y="0"/>
                        <a:pt x="0" y="1"/>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11" name="Freeform 53"/>
                <p:cNvSpPr>
                  <a:spLocks/>
                </p:cNvSpPr>
                <p:nvPr/>
              </p:nvSpPr>
              <p:spPr bwMode="invGray">
                <a:xfrm>
                  <a:off x="10812463" y="1529246"/>
                  <a:ext cx="19050" cy="1231"/>
                </a:xfrm>
                <a:custGeom>
                  <a:avLst/>
                  <a:gdLst>
                    <a:gd name="T0" fmla="*/ 0 w 20"/>
                    <a:gd name="T1" fmla="*/ 1 h 1"/>
                    <a:gd name="T2" fmla="*/ 0 w 20"/>
                    <a:gd name="T3" fmla="*/ 1 h 1"/>
                    <a:gd name="T4" fmla="*/ 0 w 20"/>
                    <a:gd name="T5" fmla="*/ 1 h 1"/>
                  </a:gdLst>
                  <a:ahLst/>
                  <a:cxnLst>
                    <a:cxn ang="0">
                      <a:pos x="T0" y="T1"/>
                    </a:cxn>
                    <a:cxn ang="0">
                      <a:pos x="T2" y="T3"/>
                    </a:cxn>
                    <a:cxn ang="0">
                      <a:pos x="T4" y="T5"/>
                    </a:cxn>
                  </a:cxnLst>
                  <a:rect l="0" t="0" r="r" b="b"/>
                  <a:pathLst>
                    <a:path w="20" h="1">
                      <a:moveTo>
                        <a:pt x="0" y="1"/>
                      </a:moveTo>
                      <a:lnTo>
                        <a:pt x="0" y="1"/>
                      </a:lnTo>
                      <a:cubicBezTo>
                        <a:pt x="20" y="1"/>
                        <a:pt x="3" y="0"/>
                        <a:pt x="0" y="1"/>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12" name="Freeform 54"/>
                <p:cNvSpPr>
                  <a:spLocks/>
                </p:cNvSpPr>
                <p:nvPr/>
              </p:nvSpPr>
              <p:spPr bwMode="invGray">
                <a:xfrm>
                  <a:off x="10896600" y="1545248"/>
                  <a:ext cx="7937" cy="2462"/>
                </a:xfrm>
                <a:custGeom>
                  <a:avLst/>
                  <a:gdLst>
                    <a:gd name="T0" fmla="*/ 8 w 8"/>
                    <a:gd name="T1" fmla="*/ 0 h 3"/>
                    <a:gd name="T2" fmla="*/ 8 w 8"/>
                    <a:gd name="T3" fmla="*/ 0 h 3"/>
                    <a:gd name="T4" fmla="*/ 0 w 8"/>
                    <a:gd name="T5" fmla="*/ 3 h 3"/>
                    <a:gd name="T6" fmla="*/ 8 w 8"/>
                    <a:gd name="T7" fmla="*/ 0 h 3"/>
                  </a:gdLst>
                  <a:ahLst/>
                  <a:cxnLst>
                    <a:cxn ang="0">
                      <a:pos x="T0" y="T1"/>
                    </a:cxn>
                    <a:cxn ang="0">
                      <a:pos x="T2" y="T3"/>
                    </a:cxn>
                    <a:cxn ang="0">
                      <a:pos x="T4" y="T5"/>
                    </a:cxn>
                    <a:cxn ang="0">
                      <a:pos x="T6" y="T7"/>
                    </a:cxn>
                  </a:cxnLst>
                  <a:rect l="0" t="0" r="r" b="b"/>
                  <a:pathLst>
                    <a:path w="8" h="3">
                      <a:moveTo>
                        <a:pt x="8" y="0"/>
                      </a:moveTo>
                      <a:lnTo>
                        <a:pt x="8" y="0"/>
                      </a:lnTo>
                      <a:cubicBezTo>
                        <a:pt x="4" y="1"/>
                        <a:pt x="1" y="2"/>
                        <a:pt x="0" y="3"/>
                      </a:cubicBezTo>
                      <a:cubicBezTo>
                        <a:pt x="2" y="2"/>
                        <a:pt x="4" y="1"/>
                        <a:pt x="8"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13" name="Freeform 55"/>
                <p:cNvSpPr>
                  <a:spLocks/>
                </p:cNvSpPr>
                <p:nvPr/>
              </p:nvSpPr>
              <p:spPr bwMode="invGray">
                <a:xfrm>
                  <a:off x="9947275" y="1553865"/>
                  <a:ext cx="4762" cy="1231"/>
                </a:xfrm>
                <a:custGeom>
                  <a:avLst/>
                  <a:gdLst>
                    <a:gd name="T0" fmla="*/ 1 w 5"/>
                    <a:gd name="T1" fmla="*/ 0 h 1"/>
                    <a:gd name="T2" fmla="*/ 1 w 5"/>
                    <a:gd name="T3" fmla="*/ 0 h 1"/>
                    <a:gd name="T4" fmla="*/ 0 w 5"/>
                    <a:gd name="T5" fmla="*/ 0 h 1"/>
                    <a:gd name="T6" fmla="*/ 1 w 5"/>
                    <a:gd name="T7" fmla="*/ 0 h 1"/>
                  </a:gdLst>
                  <a:ahLst/>
                  <a:cxnLst>
                    <a:cxn ang="0">
                      <a:pos x="T0" y="T1"/>
                    </a:cxn>
                    <a:cxn ang="0">
                      <a:pos x="T2" y="T3"/>
                    </a:cxn>
                    <a:cxn ang="0">
                      <a:pos x="T4" y="T5"/>
                    </a:cxn>
                    <a:cxn ang="0">
                      <a:pos x="T6" y="T7"/>
                    </a:cxn>
                  </a:cxnLst>
                  <a:rect l="0" t="0" r="r" b="b"/>
                  <a:pathLst>
                    <a:path w="5" h="1">
                      <a:moveTo>
                        <a:pt x="1" y="0"/>
                      </a:moveTo>
                      <a:lnTo>
                        <a:pt x="1" y="0"/>
                      </a:lnTo>
                      <a:lnTo>
                        <a:pt x="0" y="0"/>
                      </a:lnTo>
                      <a:cubicBezTo>
                        <a:pt x="5" y="1"/>
                        <a:pt x="4" y="0"/>
                        <a:pt x="1"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14" name="Freeform 56"/>
                <p:cNvSpPr>
                  <a:spLocks/>
                </p:cNvSpPr>
                <p:nvPr/>
              </p:nvSpPr>
              <p:spPr bwMode="invGray">
                <a:xfrm>
                  <a:off x="10817225" y="1531708"/>
                  <a:ext cx="23812" cy="0"/>
                </a:xfrm>
                <a:custGeom>
                  <a:avLst/>
                  <a:gdLst>
                    <a:gd name="T0" fmla="*/ 25 w 25"/>
                    <a:gd name="T1" fmla="*/ 1 h 1"/>
                    <a:gd name="T2" fmla="*/ 25 w 25"/>
                    <a:gd name="T3" fmla="*/ 1 h 1"/>
                    <a:gd name="T4" fmla="*/ 0 w 25"/>
                    <a:gd name="T5" fmla="*/ 0 h 1"/>
                    <a:gd name="T6" fmla="*/ 25 w 25"/>
                    <a:gd name="T7" fmla="*/ 1 h 1"/>
                  </a:gdLst>
                  <a:ahLst/>
                  <a:cxnLst>
                    <a:cxn ang="0">
                      <a:pos x="T0" y="T1"/>
                    </a:cxn>
                    <a:cxn ang="0">
                      <a:pos x="T2" y="T3"/>
                    </a:cxn>
                    <a:cxn ang="0">
                      <a:pos x="T4" y="T5"/>
                    </a:cxn>
                    <a:cxn ang="0">
                      <a:pos x="T6" y="T7"/>
                    </a:cxn>
                  </a:cxnLst>
                  <a:rect l="0" t="0" r="r" b="b"/>
                  <a:pathLst>
                    <a:path w="25" h="1">
                      <a:moveTo>
                        <a:pt x="25" y="1"/>
                      </a:moveTo>
                      <a:lnTo>
                        <a:pt x="25" y="1"/>
                      </a:lnTo>
                      <a:cubicBezTo>
                        <a:pt x="18" y="0"/>
                        <a:pt x="10" y="0"/>
                        <a:pt x="0" y="0"/>
                      </a:cubicBezTo>
                      <a:cubicBezTo>
                        <a:pt x="5" y="0"/>
                        <a:pt x="12" y="0"/>
                        <a:pt x="25" y="1"/>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15" name="Freeform 57"/>
                <p:cNvSpPr>
                  <a:spLocks/>
                </p:cNvSpPr>
                <p:nvPr/>
              </p:nvSpPr>
              <p:spPr bwMode="invGray">
                <a:xfrm>
                  <a:off x="10836275" y="1529246"/>
                  <a:ext cx="19050" cy="1231"/>
                </a:xfrm>
                <a:custGeom>
                  <a:avLst/>
                  <a:gdLst>
                    <a:gd name="T0" fmla="*/ 0 w 20"/>
                    <a:gd name="T1" fmla="*/ 1 h 1"/>
                    <a:gd name="T2" fmla="*/ 0 w 20"/>
                    <a:gd name="T3" fmla="*/ 1 h 1"/>
                    <a:gd name="T4" fmla="*/ 18 w 20"/>
                    <a:gd name="T5" fmla="*/ 1 h 1"/>
                    <a:gd name="T6" fmla="*/ 0 w 20"/>
                    <a:gd name="T7" fmla="*/ 1 h 1"/>
                  </a:gdLst>
                  <a:ahLst/>
                  <a:cxnLst>
                    <a:cxn ang="0">
                      <a:pos x="T0" y="T1"/>
                    </a:cxn>
                    <a:cxn ang="0">
                      <a:pos x="T2" y="T3"/>
                    </a:cxn>
                    <a:cxn ang="0">
                      <a:pos x="T4" y="T5"/>
                    </a:cxn>
                    <a:cxn ang="0">
                      <a:pos x="T6" y="T7"/>
                    </a:cxn>
                  </a:cxnLst>
                  <a:rect l="0" t="0" r="r" b="b"/>
                  <a:pathLst>
                    <a:path w="20" h="1">
                      <a:moveTo>
                        <a:pt x="0" y="1"/>
                      </a:moveTo>
                      <a:lnTo>
                        <a:pt x="0" y="1"/>
                      </a:lnTo>
                      <a:lnTo>
                        <a:pt x="18" y="1"/>
                      </a:lnTo>
                      <a:cubicBezTo>
                        <a:pt x="20" y="1"/>
                        <a:pt x="18" y="0"/>
                        <a:pt x="0" y="1"/>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16" name="Freeform 58"/>
                <p:cNvSpPr>
                  <a:spLocks/>
                </p:cNvSpPr>
                <p:nvPr/>
              </p:nvSpPr>
              <p:spPr bwMode="invGray">
                <a:xfrm>
                  <a:off x="10787063" y="1530477"/>
                  <a:ext cx="30162" cy="1231"/>
                </a:xfrm>
                <a:custGeom>
                  <a:avLst/>
                  <a:gdLst>
                    <a:gd name="T0" fmla="*/ 0 w 31"/>
                    <a:gd name="T1" fmla="*/ 0 h 1"/>
                    <a:gd name="T2" fmla="*/ 0 w 31"/>
                    <a:gd name="T3" fmla="*/ 0 h 1"/>
                    <a:gd name="T4" fmla="*/ 31 w 31"/>
                    <a:gd name="T5" fmla="*/ 1 h 1"/>
                    <a:gd name="T6" fmla="*/ 27 w 31"/>
                    <a:gd name="T7" fmla="*/ 0 h 1"/>
                    <a:gd name="T8" fmla="*/ 0 w 31"/>
                    <a:gd name="T9" fmla="*/ 0 h 1"/>
                  </a:gdLst>
                  <a:ahLst/>
                  <a:cxnLst>
                    <a:cxn ang="0">
                      <a:pos x="T0" y="T1"/>
                    </a:cxn>
                    <a:cxn ang="0">
                      <a:pos x="T2" y="T3"/>
                    </a:cxn>
                    <a:cxn ang="0">
                      <a:pos x="T4" y="T5"/>
                    </a:cxn>
                    <a:cxn ang="0">
                      <a:pos x="T6" y="T7"/>
                    </a:cxn>
                    <a:cxn ang="0">
                      <a:pos x="T8" y="T9"/>
                    </a:cxn>
                  </a:cxnLst>
                  <a:rect l="0" t="0" r="r" b="b"/>
                  <a:pathLst>
                    <a:path w="31" h="1">
                      <a:moveTo>
                        <a:pt x="0" y="0"/>
                      </a:moveTo>
                      <a:lnTo>
                        <a:pt x="0" y="0"/>
                      </a:lnTo>
                      <a:cubicBezTo>
                        <a:pt x="11" y="0"/>
                        <a:pt x="21" y="0"/>
                        <a:pt x="31" y="1"/>
                      </a:cubicBezTo>
                      <a:cubicBezTo>
                        <a:pt x="28" y="0"/>
                        <a:pt x="26" y="0"/>
                        <a:pt x="27" y="0"/>
                      </a:cubicBezTo>
                      <a:lnTo>
                        <a:pt x="0"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17" name="Freeform 59"/>
                <p:cNvSpPr>
                  <a:spLocks/>
                </p:cNvSpPr>
                <p:nvPr/>
              </p:nvSpPr>
              <p:spPr bwMode="invGray">
                <a:xfrm>
                  <a:off x="4092575" y="1552634"/>
                  <a:ext cx="20637" cy="2462"/>
                </a:xfrm>
                <a:custGeom>
                  <a:avLst/>
                  <a:gdLst>
                    <a:gd name="T0" fmla="*/ 23 w 23"/>
                    <a:gd name="T1" fmla="*/ 0 h 2"/>
                    <a:gd name="T2" fmla="*/ 23 w 23"/>
                    <a:gd name="T3" fmla="*/ 0 h 2"/>
                    <a:gd name="T4" fmla="*/ 19 w 23"/>
                    <a:gd name="T5" fmla="*/ 0 h 2"/>
                    <a:gd name="T6" fmla="*/ 23 w 23"/>
                    <a:gd name="T7" fmla="*/ 0 h 2"/>
                  </a:gdLst>
                  <a:ahLst/>
                  <a:cxnLst>
                    <a:cxn ang="0">
                      <a:pos x="T0" y="T1"/>
                    </a:cxn>
                    <a:cxn ang="0">
                      <a:pos x="T2" y="T3"/>
                    </a:cxn>
                    <a:cxn ang="0">
                      <a:pos x="T4" y="T5"/>
                    </a:cxn>
                    <a:cxn ang="0">
                      <a:pos x="T6" y="T7"/>
                    </a:cxn>
                  </a:cxnLst>
                  <a:rect l="0" t="0" r="r" b="b"/>
                  <a:pathLst>
                    <a:path w="23" h="2">
                      <a:moveTo>
                        <a:pt x="23" y="0"/>
                      </a:moveTo>
                      <a:lnTo>
                        <a:pt x="23" y="0"/>
                      </a:lnTo>
                      <a:lnTo>
                        <a:pt x="19" y="0"/>
                      </a:lnTo>
                      <a:cubicBezTo>
                        <a:pt x="0" y="2"/>
                        <a:pt x="8" y="1"/>
                        <a:pt x="23"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18" name="Freeform 60"/>
                <p:cNvSpPr>
                  <a:spLocks/>
                </p:cNvSpPr>
                <p:nvPr/>
              </p:nvSpPr>
              <p:spPr bwMode="invGray">
                <a:xfrm>
                  <a:off x="8528050" y="1567405"/>
                  <a:ext cx="3175" cy="1231"/>
                </a:xfrm>
                <a:custGeom>
                  <a:avLst/>
                  <a:gdLst>
                    <a:gd name="T0" fmla="*/ 1 w 3"/>
                    <a:gd name="T1" fmla="*/ 1 h 1"/>
                    <a:gd name="T2" fmla="*/ 1 w 3"/>
                    <a:gd name="T3" fmla="*/ 1 h 1"/>
                    <a:gd name="T4" fmla="*/ 3 w 3"/>
                    <a:gd name="T5" fmla="*/ 0 h 1"/>
                    <a:gd name="T6" fmla="*/ 0 w 3"/>
                    <a:gd name="T7" fmla="*/ 0 h 1"/>
                    <a:gd name="T8" fmla="*/ 1 w 3"/>
                    <a:gd name="T9" fmla="*/ 1 h 1"/>
                  </a:gdLst>
                  <a:ahLst/>
                  <a:cxnLst>
                    <a:cxn ang="0">
                      <a:pos x="T0" y="T1"/>
                    </a:cxn>
                    <a:cxn ang="0">
                      <a:pos x="T2" y="T3"/>
                    </a:cxn>
                    <a:cxn ang="0">
                      <a:pos x="T4" y="T5"/>
                    </a:cxn>
                    <a:cxn ang="0">
                      <a:pos x="T6" y="T7"/>
                    </a:cxn>
                    <a:cxn ang="0">
                      <a:pos x="T8" y="T9"/>
                    </a:cxn>
                  </a:cxnLst>
                  <a:rect l="0" t="0" r="r" b="b"/>
                  <a:pathLst>
                    <a:path w="3" h="1">
                      <a:moveTo>
                        <a:pt x="1" y="1"/>
                      </a:moveTo>
                      <a:lnTo>
                        <a:pt x="1" y="1"/>
                      </a:lnTo>
                      <a:lnTo>
                        <a:pt x="3" y="0"/>
                      </a:lnTo>
                      <a:lnTo>
                        <a:pt x="0" y="0"/>
                      </a:lnTo>
                      <a:lnTo>
                        <a:pt x="1" y="1"/>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19" name="Freeform 61"/>
                <p:cNvSpPr>
                  <a:spLocks/>
                </p:cNvSpPr>
                <p:nvPr/>
              </p:nvSpPr>
              <p:spPr bwMode="invGray">
                <a:xfrm>
                  <a:off x="8461375" y="1556326"/>
                  <a:ext cx="66675" cy="14771"/>
                </a:xfrm>
                <a:custGeom>
                  <a:avLst/>
                  <a:gdLst>
                    <a:gd name="T0" fmla="*/ 0 w 69"/>
                    <a:gd name="T1" fmla="*/ 17 h 17"/>
                    <a:gd name="T2" fmla="*/ 0 w 69"/>
                    <a:gd name="T3" fmla="*/ 17 h 17"/>
                    <a:gd name="T4" fmla="*/ 69 w 69"/>
                    <a:gd name="T5" fmla="*/ 13 h 17"/>
                    <a:gd name="T6" fmla="*/ 46 w 69"/>
                    <a:gd name="T7" fmla="*/ 0 h 17"/>
                    <a:gd name="T8" fmla="*/ 0 w 69"/>
                    <a:gd name="T9" fmla="*/ 17 h 17"/>
                  </a:gdLst>
                  <a:ahLst/>
                  <a:cxnLst>
                    <a:cxn ang="0">
                      <a:pos x="T0" y="T1"/>
                    </a:cxn>
                    <a:cxn ang="0">
                      <a:pos x="T2" y="T3"/>
                    </a:cxn>
                    <a:cxn ang="0">
                      <a:pos x="T4" y="T5"/>
                    </a:cxn>
                    <a:cxn ang="0">
                      <a:pos x="T6" y="T7"/>
                    </a:cxn>
                    <a:cxn ang="0">
                      <a:pos x="T8" y="T9"/>
                    </a:cxn>
                  </a:cxnLst>
                  <a:rect l="0" t="0" r="r" b="b"/>
                  <a:pathLst>
                    <a:path w="69" h="17">
                      <a:moveTo>
                        <a:pt x="0" y="17"/>
                      </a:moveTo>
                      <a:lnTo>
                        <a:pt x="0" y="17"/>
                      </a:lnTo>
                      <a:cubicBezTo>
                        <a:pt x="30" y="11"/>
                        <a:pt x="47" y="12"/>
                        <a:pt x="69" y="13"/>
                      </a:cubicBezTo>
                      <a:lnTo>
                        <a:pt x="46" y="0"/>
                      </a:lnTo>
                      <a:lnTo>
                        <a:pt x="0" y="17"/>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20" name="Freeform 62"/>
                <p:cNvSpPr>
                  <a:spLocks noEditPoints="1"/>
                </p:cNvSpPr>
                <p:nvPr/>
              </p:nvSpPr>
              <p:spPr bwMode="invGray">
                <a:xfrm>
                  <a:off x="1562100" y="1514475"/>
                  <a:ext cx="9563100" cy="64008"/>
                </a:xfrm>
                <a:custGeom>
                  <a:avLst/>
                  <a:gdLst>
                    <a:gd name="T0" fmla="*/ 9555 w 10030"/>
                    <a:gd name="T1" fmla="*/ 25 h 75"/>
                    <a:gd name="T2" fmla="*/ 9488 w 10030"/>
                    <a:gd name="T3" fmla="*/ 23 h 75"/>
                    <a:gd name="T4" fmla="*/ 5258 w 10030"/>
                    <a:gd name="T5" fmla="*/ 60 h 75"/>
                    <a:gd name="T6" fmla="*/ 4572 w 10030"/>
                    <a:gd name="T7" fmla="*/ 65 h 75"/>
                    <a:gd name="T8" fmla="*/ 4884 w 10030"/>
                    <a:gd name="T9" fmla="*/ 61 h 75"/>
                    <a:gd name="T10" fmla="*/ 5092 w 10030"/>
                    <a:gd name="T11" fmla="*/ 56 h 75"/>
                    <a:gd name="T12" fmla="*/ 5260 w 10030"/>
                    <a:gd name="T13" fmla="*/ 60 h 75"/>
                    <a:gd name="T14" fmla="*/ 5560 w 10030"/>
                    <a:gd name="T15" fmla="*/ 62 h 75"/>
                    <a:gd name="T16" fmla="*/ 6006 w 10030"/>
                    <a:gd name="T17" fmla="*/ 56 h 75"/>
                    <a:gd name="T18" fmla="*/ 6308 w 10030"/>
                    <a:gd name="T19" fmla="*/ 32 h 75"/>
                    <a:gd name="T20" fmla="*/ 6269 w 10030"/>
                    <a:gd name="T21" fmla="*/ 52 h 75"/>
                    <a:gd name="T22" fmla="*/ 6665 w 10030"/>
                    <a:gd name="T23" fmla="*/ 41 h 75"/>
                    <a:gd name="T24" fmla="*/ 6806 w 10030"/>
                    <a:gd name="T25" fmla="*/ 53 h 75"/>
                    <a:gd name="T26" fmla="*/ 7204 w 10030"/>
                    <a:gd name="T27" fmla="*/ 50 h 75"/>
                    <a:gd name="T28" fmla="*/ 7485 w 10030"/>
                    <a:gd name="T29" fmla="*/ 62 h 75"/>
                    <a:gd name="T30" fmla="*/ 7667 w 10030"/>
                    <a:gd name="T31" fmla="*/ 61 h 75"/>
                    <a:gd name="T32" fmla="*/ 7919 w 10030"/>
                    <a:gd name="T33" fmla="*/ 63 h 75"/>
                    <a:gd name="T34" fmla="*/ 8179 w 10030"/>
                    <a:gd name="T35" fmla="*/ 51 h 75"/>
                    <a:gd name="T36" fmla="*/ 8401 w 10030"/>
                    <a:gd name="T37" fmla="*/ 31 h 75"/>
                    <a:gd name="T38" fmla="*/ 8692 w 10030"/>
                    <a:gd name="T39" fmla="*/ 58 h 75"/>
                    <a:gd name="T40" fmla="*/ 9084 w 10030"/>
                    <a:gd name="T41" fmla="*/ 61 h 75"/>
                    <a:gd name="T42" fmla="*/ 9498 w 10030"/>
                    <a:gd name="T43" fmla="*/ 44 h 75"/>
                    <a:gd name="T44" fmla="*/ 9670 w 10030"/>
                    <a:gd name="T45" fmla="*/ 45 h 75"/>
                    <a:gd name="T46" fmla="*/ 9877 w 10030"/>
                    <a:gd name="T47" fmla="*/ 32 h 75"/>
                    <a:gd name="T48" fmla="*/ 9735 w 10030"/>
                    <a:gd name="T49" fmla="*/ 21 h 75"/>
                    <a:gd name="T50" fmla="*/ 9636 w 10030"/>
                    <a:gd name="T51" fmla="*/ 27 h 75"/>
                    <a:gd name="T52" fmla="*/ 9290 w 10030"/>
                    <a:gd name="T53" fmla="*/ 22 h 75"/>
                    <a:gd name="T54" fmla="*/ 8498 w 10030"/>
                    <a:gd name="T55" fmla="*/ 12 h 75"/>
                    <a:gd name="T56" fmla="*/ 7899 w 10030"/>
                    <a:gd name="T57" fmla="*/ 21 h 75"/>
                    <a:gd name="T58" fmla="*/ 7774 w 10030"/>
                    <a:gd name="T59" fmla="*/ 22 h 75"/>
                    <a:gd name="T60" fmla="*/ 7493 w 10030"/>
                    <a:gd name="T61" fmla="*/ 32 h 75"/>
                    <a:gd name="T62" fmla="*/ 7190 w 10030"/>
                    <a:gd name="T63" fmla="*/ 31 h 75"/>
                    <a:gd name="T64" fmla="*/ 6418 w 10030"/>
                    <a:gd name="T65" fmla="*/ 20 h 75"/>
                    <a:gd name="T66" fmla="*/ 6248 w 10030"/>
                    <a:gd name="T67" fmla="*/ 24 h 75"/>
                    <a:gd name="T68" fmla="*/ 5823 w 10030"/>
                    <a:gd name="T69" fmla="*/ 28 h 75"/>
                    <a:gd name="T70" fmla="*/ 5422 w 10030"/>
                    <a:gd name="T71" fmla="*/ 11 h 75"/>
                    <a:gd name="T72" fmla="*/ 4925 w 10030"/>
                    <a:gd name="T73" fmla="*/ 16 h 75"/>
                    <a:gd name="T74" fmla="*/ 4310 w 10030"/>
                    <a:gd name="T75" fmla="*/ 18 h 75"/>
                    <a:gd name="T76" fmla="*/ 3439 w 10030"/>
                    <a:gd name="T77" fmla="*/ 21 h 75"/>
                    <a:gd name="T78" fmla="*/ 2740 w 10030"/>
                    <a:gd name="T79" fmla="*/ 18 h 75"/>
                    <a:gd name="T80" fmla="*/ 2597 w 10030"/>
                    <a:gd name="T81" fmla="*/ 9 h 75"/>
                    <a:gd name="T82" fmla="*/ 2367 w 10030"/>
                    <a:gd name="T83" fmla="*/ 21 h 75"/>
                    <a:gd name="T84" fmla="*/ 1566 w 10030"/>
                    <a:gd name="T85" fmla="*/ 11 h 75"/>
                    <a:gd name="T86" fmla="*/ 262 w 10030"/>
                    <a:gd name="T87" fmla="*/ 7 h 75"/>
                    <a:gd name="T88" fmla="*/ 104 w 10030"/>
                    <a:gd name="T89" fmla="*/ 42 h 75"/>
                    <a:gd name="T90" fmla="*/ 742 w 10030"/>
                    <a:gd name="T91" fmla="*/ 47 h 75"/>
                    <a:gd name="T92" fmla="*/ 1060 w 10030"/>
                    <a:gd name="T93" fmla="*/ 47 h 75"/>
                    <a:gd name="T94" fmla="*/ 1593 w 10030"/>
                    <a:gd name="T95" fmla="*/ 46 h 75"/>
                    <a:gd name="T96" fmla="*/ 2022 w 10030"/>
                    <a:gd name="T97" fmla="*/ 45 h 75"/>
                    <a:gd name="T98" fmla="*/ 2481 w 10030"/>
                    <a:gd name="T99" fmla="*/ 51 h 75"/>
                    <a:gd name="T100" fmla="*/ 2677 w 10030"/>
                    <a:gd name="T101" fmla="*/ 45 h 75"/>
                    <a:gd name="T102" fmla="*/ 2863 w 10030"/>
                    <a:gd name="T103" fmla="*/ 52 h 75"/>
                    <a:gd name="T104" fmla="*/ 3163 w 10030"/>
                    <a:gd name="T105" fmla="*/ 62 h 75"/>
                    <a:gd name="T106" fmla="*/ 3411 w 10030"/>
                    <a:gd name="T107" fmla="*/ 54 h 75"/>
                    <a:gd name="T108" fmla="*/ 3550 w 10030"/>
                    <a:gd name="T109" fmla="*/ 60 h 75"/>
                    <a:gd name="T110" fmla="*/ 3740 w 10030"/>
                    <a:gd name="T111" fmla="*/ 65 h 75"/>
                    <a:gd name="T112" fmla="*/ 4329 w 10030"/>
                    <a:gd name="T113" fmla="*/ 68 h 7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10030" h="75">
                      <a:moveTo>
                        <a:pt x="2469" y="12"/>
                      </a:moveTo>
                      <a:lnTo>
                        <a:pt x="2469" y="12"/>
                      </a:lnTo>
                      <a:lnTo>
                        <a:pt x="2482" y="13"/>
                      </a:lnTo>
                      <a:cubicBezTo>
                        <a:pt x="2453" y="15"/>
                        <a:pt x="2461" y="13"/>
                        <a:pt x="2469" y="12"/>
                      </a:cubicBezTo>
                      <a:close/>
                      <a:moveTo>
                        <a:pt x="9555" y="25"/>
                      </a:moveTo>
                      <a:lnTo>
                        <a:pt x="9555" y="25"/>
                      </a:lnTo>
                      <a:cubicBezTo>
                        <a:pt x="9562" y="24"/>
                        <a:pt x="9561" y="23"/>
                        <a:pt x="9559" y="23"/>
                      </a:cubicBezTo>
                      <a:cubicBezTo>
                        <a:pt x="9554" y="24"/>
                        <a:pt x="9539" y="24"/>
                        <a:pt x="9522" y="24"/>
                      </a:cubicBezTo>
                      <a:cubicBezTo>
                        <a:pt x="9527" y="25"/>
                        <a:pt x="9536" y="26"/>
                        <a:pt x="9555" y="25"/>
                      </a:cubicBezTo>
                      <a:close/>
                      <a:moveTo>
                        <a:pt x="9489" y="23"/>
                      </a:moveTo>
                      <a:lnTo>
                        <a:pt x="9489" y="23"/>
                      </a:lnTo>
                      <a:lnTo>
                        <a:pt x="9488" y="23"/>
                      </a:lnTo>
                      <a:cubicBezTo>
                        <a:pt x="9456" y="21"/>
                        <a:pt x="9467" y="22"/>
                        <a:pt x="9489" y="23"/>
                      </a:cubicBezTo>
                      <a:close/>
                      <a:moveTo>
                        <a:pt x="6376" y="50"/>
                      </a:moveTo>
                      <a:lnTo>
                        <a:pt x="6376" y="50"/>
                      </a:lnTo>
                      <a:cubicBezTo>
                        <a:pt x="6365" y="52"/>
                        <a:pt x="6349" y="51"/>
                        <a:pt x="6330" y="49"/>
                      </a:cubicBezTo>
                      <a:cubicBezTo>
                        <a:pt x="6344" y="49"/>
                        <a:pt x="6359" y="49"/>
                        <a:pt x="6376" y="50"/>
                      </a:cubicBezTo>
                      <a:close/>
                      <a:moveTo>
                        <a:pt x="5258" y="60"/>
                      </a:moveTo>
                      <a:lnTo>
                        <a:pt x="5258" y="60"/>
                      </a:lnTo>
                      <a:cubicBezTo>
                        <a:pt x="5244" y="61"/>
                        <a:pt x="5216" y="64"/>
                        <a:pt x="5205" y="61"/>
                      </a:cubicBezTo>
                      <a:cubicBezTo>
                        <a:pt x="5222" y="55"/>
                        <a:pt x="5234" y="58"/>
                        <a:pt x="5258" y="60"/>
                      </a:cubicBezTo>
                      <a:close/>
                      <a:moveTo>
                        <a:pt x="4523" y="61"/>
                      </a:moveTo>
                      <a:lnTo>
                        <a:pt x="4523" y="61"/>
                      </a:lnTo>
                      <a:lnTo>
                        <a:pt x="4572" y="65"/>
                      </a:lnTo>
                      <a:cubicBezTo>
                        <a:pt x="4513" y="71"/>
                        <a:pt x="4470" y="69"/>
                        <a:pt x="4516" y="75"/>
                      </a:cubicBezTo>
                      <a:cubicBezTo>
                        <a:pt x="4523" y="61"/>
                        <a:pt x="4707" y="74"/>
                        <a:pt x="4714" y="60"/>
                      </a:cubicBezTo>
                      <a:lnTo>
                        <a:pt x="4747" y="63"/>
                      </a:lnTo>
                      <a:cubicBezTo>
                        <a:pt x="4737" y="63"/>
                        <a:pt x="4736" y="64"/>
                        <a:pt x="4727" y="64"/>
                      </a:cubicBezTo>
                      <a:cubicBezTo>
                        <a:pt x="4790" y="70"/>
                        <a:pt x="4774" y="54"/>
                        <a:pt x="4855" y="56"/>
                      </a:cubicBezTo>
                      <a:cubicBezTo>
                        <a:pt x="4883" y="57"/>
                        <a:pt x="4903" y="59"/>
                        <a:pt x="4884" y="61"/>
                      </a:cubicBezTo>
                      <a:lnTo>
                        <a:pt x="4947" y="57"/>
                      </a:lnTo>
                      <a:cubicBezTo>
                        <a:pt x="4965" y="58"/>
                        <a:pt x="4961" y="60"/>
                        <a:pt x="4942" y="60"/>
                      </a:cubicBezTo>
                      <a:lnTo>
                        <a:pt x="5039" y="59"/>
                      </a:lnTo>
                      <a:lnTo>
                        <a:pt x="5038" y="59"/>
                      </a:lnTo>
                      <a:cubicBezTo>
                        <a:pt x="5052" y="57"/>
                        <a:pt x="5083" y="54"/>
                        <a:pt x="5098" y="52"/>
                      </a:cubicBezTo>
                      <a:cubicBezTo>
                        <a:pt x="5122" y="54"/>
                        <a:pt x="5086" y="54"/>
                        <a:pt x="5092" y="56"/>
                      </a:cubicBezTo>
                      <a:lnTo>
                        <a:pt x="5145" y="52"/>
                      </a:lnTo>
                      <a:cubicBezTo>
                        <a:pt x="5167" y="56"/>
                        <a:pt x="5123" y="59"/>
                        <a:pt x="5086" y="59"/>
                      </a:cubicBezTo>
                      <a:cubicBezTo>
                        <a:pt x="5136" y="73"/>
                        <a:pt x="5130" y="55"/>
                        <a:pt x="5238" y="64"/>
                      </a:cubicBezTo>
                      <a:lnTo>
                        <a:pt x="5187" y="65"/>
                      </a:lnTo>
                      <a:cubicBezTo>
                        <a:pt x="5220" y="73"/>
                        <a:pt x="5259" y="70"/>
                        <a:pt x="5316" y="75"/>
                      </a:cubicBezTo>
                      <a:cubicBezTo>
                        <a:pt x="5302" y="73"/>
                        <a:pt x="5202" y="63"/>
                        <a:pt x="5260" y="60"/>
                      </a:cubicBezTo>
                      <a:cubicBezTo>
                        <a:pt x="5276" y="61"/>
                        <a:pt x="5298" y="61"/>
                        <a:pt x="5329" y="59"/>
                      </a:cubicBezTo>
                      <a:cubicBezTo>
                        <a:pt x="5329" y="63"/>
                        <a:pt x="5359" y="62"/>
                        <a:pt x="5398" y="62"/>
                      </a:cubicBezTo>
                      <a:lnTo>
                        <a:pt x="5395" y="69"/>
                      </a:lnTo>
                      <a:cubicBezTo>
                        <a:pt x="5436" y="67"/>
                        <a:pt x="5433" y="64"/>
                        <a:pt x="5457" y="61"/>
                      </a:cubicBezTo>
                      <a:cubicBezTo>
                        <a:pt x="5503" y="61"/>
                        <a:pt x="5513" y="66"/>
                        <a:pt x="5523" y="71"/>
                      </a:cubicBezTo>
                      <a:cubicBezTo>
                        <a:pt x="5597" y="72"/>
                        <a:pt x="5473" y="63"/>
                        <a:pt x="5560" y="62"/>
                      </a:cubicBezTo>
                      <a:cubicBezTo>
                        <a:pt x="5621" y="64"/>
                        <a:pt x="5664" y="62"/>
                        <a:pt x="5737" y="58"/>
                      </a:cubicBezTo>
                      <a:cubicBezTo>
                        <a:pt x="5780" y="60"/>
                        <a:pt x="5730" y="62"/>
                        <a:pt x="5745" y="64"/>
                      </a:cubicBezTo>
                      <a:lnTo>
                        <a:pt x="5783" y="59"/>
                      </a:lnTo>
                      <a:cubicBezTo>
                        <a:pt x="5792" y="59"/>
                        <a:pt x="5789" y="60"/>
                        <a:pt x="5788" y="61"/>
                      </a:cubicBezTo>
                      <a:cubicBezTo>
                        <a:pt x="5820" y="59"/>
                        <a:pt x="5790" y="55"/>
                        <a:pt x="5841" y="53"/>
                      </a:cubicBezTo>
                      <a:cubicBezTo>
                        <a:pt x="5854" y="46"/>
                        <a:pt x="5944" y="64"/>
                        <a:pt x="6006" y="56"/>
                      </a:cubicBezTo>
                      <a:cubicBezTo>
                        <a:pt x="6021" y="58"/>
                        <a:pt x="5999" y="60"/>
                        <a:pt x="6003" y="62"/>
                      </a:cubicBezTo>
                      <a:cubicBezTo>
                        <a:pt x="6089" y="57"/>
                        <a:pt x="6077" y="59"/>
                        <a:pt x="6147" y="52"/>
                      </a:cubicBezTo>
                      <a:lnTo>
                        <a:pt x="6206" y="56"/>
                      </a:lnTo>
                      <a:cubicBezTo>
                        <a:pt x="6163" y="51"/>
                        <a:pt x="6219" y="45"/>
                        <a:pt x="6268" y="41"/>
                      </a:cubicBezTo>
                      <a:cubicBezTo>
                        <a:pt x="6252" y="38"/>
                        <a:pt x="6239" y="36"/>
                        <a:pt x="6230" y="35"/>
                      </a:cubicBezTo>
                      <a:lnTo>
                        <a:pt x="6308" y="32"/>
                      </a:lnTo>
                      <a:cubicBezTo>
                        <a:pt x="6318" y="33"/>
                        <a:pt x="6310" y="35"/>
                        <a:pt x="6297" y="38"/>
                      </a:cubicBezTo>
                      <a:lnTo>
                        <a:pt x="6311" y="36"/>
                      </a:lnTo>
                      <a:cubicBezTo>
                        <a:pt x="6339" y="39"/>
                        <a:pt x="6325" y="43"/>
                        <a:pt x="6305" y="46"/>
                      </a:cubicBezTo>
                      <a:lnTo>
                        <a:pt x="6277" y="42"/>
                      </a:lnTo>
                      <a:cubicBezTo>
                        <a:pt x="6257" y="46"/>
                        <a:pt x="6239" y="50"/>
                        <a:pt x="6243" y="54"/>
                      </a:cubicBezTo>
                      <a:cubicBezTo>
                        <a:pt x="6248" y="53"/>
                        <a:pt x="6258" y="53"/>
                        <a:pt x="6269" y="52"/>
                      </a:cubicBezTo>
                      <a:cubicBezTo>
                        <a:pt x="6264" y="53"/>
                        <a:pt x="6261" y="54"/>
                        <a:pt x="6263" y="55"/>
                      </a:cubicBezTo>
                      <a:cubicBezTo>
                        <a:pt x="6266" y="56"/>
                        <a:pt x="6274" y="54"/>
                        <a:pt x="6287" y="53"/>
                      </a:cubicBezTo>
                      <a:lnTo>
                        <a:pt x="6304" y="60"/>
                      </a:lnTo>
                      <a:lnTo>
                        <a:pt x="6309" y="57"/>
                      </a:lnTo>
                      <a:lnTo>
                        <a:pt x="6411" y="62"/>
                      </a:lnTo>
                      <a:cubicBezTo>
                        <a:pt x="6485" y="55"/>
                        <a:pt x="6548" y="44"/>
                        <a:pt x="6665" y="41"/>
                      </a:cubicBezTo>
                      <a:cubicBezTo>
                        <a:pt x="6636" y="47"/>
                        <a:pt x="6659" y="50"/>
                        <a:pt x="6657" y="56"/>
                      </a:cubicBezTo>
                      <a:cubicBezTo>
                        <a:pt x="6625" y="50"/>
                        <a:pt x="6567" y="59"/>
                        <a:pt x="6507" y="58"/>
                      </a:cubicBezTo>
                      <a:cubicBezTo>
                        <a:pt x="6538" y="58"/>
                        <a:pt x="6531" y="61"/>
                        <a:pt x="6523" y="62"/>
                      </a:cubicBezTo>
                      <a:lnTo>
                        <a:pt x="6631" y="57"/>
                      </a:lnTo>
                      <a:cubicBezTo>
                        <a:pt x="6628" y="62"/>
                        <a:pt x="6654" y="60"/>
                        <a:pt x="6682" y="63"/>
                      </a:cubicBezTo>
                      <a:cubicBezTo>
                        <a:pt x="6660" y="52"/>
                        <a:pt x="6762" y="56"/>
                        <a:pt x="6806" y="53"/>
                      </a:cubicBezTo>
                      <a:cubicBezTo>
                        <a:pt x="6808" y="56"/>
                        <a:pt x="6798" y="60"/>
                        <a:pt x="6744" y="59"/>
                      </a:cubicBezTo>
                      <a:cubicBezTo>
                        <a:pt x="6803" y="67"/>
                        <a:pt x="6821" y="47"/>
                        <a:pt x="6879" y="54"/>
                      </a:cubicBezTo>
                      <a:cubicBezTo>
                        <a:pt x="6865" y="54"/>
                        <a:pt x="6858" y="53"/>
                        <a:pt x="6853" y="55"/>
                      </a:cubicBezTo>
                      <a:cubicBezTo>
                        <a:pt x="6884" y="52"/>
                        <a:pt x="6958" y="55"/>
                        <a:pt x="6941" y="58"/>
                      </a:cubicBezTo>
                      <a:lnTo>
                        <a:pt x="6928" y="58"/>
                      </a:lnTo>
                      <a:cubicBezTo>
                        <a:pt x="7014" y="59"/>
                        <a:pt x="7191" y="58"/>
                        <a:pt x="7204" y="50"/>
                      </a:cubicBezTo>
                      <a:cubicBezTo>
                        <a:pt x="7205" y="51"/>
                        <a:pt x="7193" y="60"/>
                        <a:pt x="7188" y="62"/>
                      </a:cubicBezTo>
                      <a:lnTo>
                        <a:pt x="7342" y="33"/>
                      </a:lnTo>
                      <a:cubicBezTo>
                        <a:pt x="7329" y="41"/>
                        <a:pt x="7381" y="58"/>
                        <a:pt x="7309" y="62"/>
                      </a:cubicBezTo>
                      <a:cubicBezTo>
                        <a:pt x="7330" y="63"/>
                        <a:pt x="7355" y="65"/>
                        <a:pt x="7399" y="62"/>
                      </a:cubicBezTo>
                      <a:cubicBezTo>
                        <a:pt x="7385" y="61"/>
                        <a:pt x="7364" y="51"/>
                        <a:pt x="7383" y="51"/>
                      </a:cubicBezTo>
                      <a:cubicBezTo>
                        <a:pt x="7436" y="59"/>
                        <a:pt x="7420" y="55"/>
                        <a:pt x="7485" y="62"/>
                      </a:cubicBezTo>
                      <a:cubicBezTo>
                        <a:pt x="7463" y="61"/>
                        <a:pt x="7487" y="49"/>
                        <a:pt x="7520" y="50"/>
                      </a:cubicBezTo>
                      <a:cubicBezTo>
                        <a:pt x="7515" y="51"/>
                        <a:pt x="7523" y="61"/>
                        <a:pt x="7511" y="62"/>
                      </a:cubicBezTo>
                      <a:lnTo>
                        <a:pt x="7594" y="51"/>
                      </a:lnTo>
                      <a:cubicBezTo>
                        <a:pt x="7573" y="53"/>
                        <a:pt x="7590" y="61"/>
                        <a:pt x="7609" y="64"/>
                      </a:cubicBezTo>
                      <a:cubicBezTo>
                        <a:pt x="7600" y="62"/>
                        <a:pt x="7680" y="64"/>
                        <a:pt x="7702" y="63"/>
                      </a:cubicBezTo>
                      <a:lnTo>
                        <a:pt x="7667" y="61"/>
                      </a:lnTo>
                      <a:cubicBezTo>
                        <a:pt x="7761" y="63"/>
                        <a:pt x="7760" y="45"/>
                        <a:pt x="7853" y="46"/>
                      </a:cubicBezTo>
                      <a:cubicBezTo>
                        <a:pt x="7842" y="48"/>
                        <a:pt x="7825" y="60"/>
                        <a:pt x="7872" y="62"/>
                      </a:cubicBezTo>
                      <a:cubicBezTo>
                        <a:pt x="7894" y="56"/>
                        <a:pt x="7968" y="34"/>
                        <a:pt x="8050" y="29"/>
                      </a:cubicBezTo>
                      <a:lnTo>
                        <a:pt x="8066" y="33"/>
                      </a:lnTo>
                      <a:lnTo>
                        <a:pt x="8129" y="29"/>
                      </a:lnTo>
                      <a:cubicBezTo>
                        <a:pt x="8090" y="38"/>
                        <a:pt x="7980" y="56"/>
                        <a:pt x="7919" y="63"/>
                      </a:cubicBezTo>
                      <a:cubicBezTo>
                        <a:pt x="7954" y="66"/>
                        <a:pt x="7929" y="67"/>
                        <a:pt x="7982" y="67"/>
                      </a:cubicBezTo>
                      <a:cubicBezTo>
                        <a:pt x="8000" y="70"/>
                        <a:pt x="7953" y="72"/>
                        <a:pt x="7938" y="72"/>
                      </a:cubicBezTo>
                      <a:lnTo>
                        <a:pt x="8060" y="74"/>
                      </a:lnTo>
                      <a:cubicBezTo>
                        <a:pt x="8054" y="67"/>
                        <a:pt x="8153" y="67"/>
                        <a:pt x="8149" y="62"/>
                      </a:cubicBezTo>
                      <a:lnTo>
                        <a:pt x="8016" y="68"/>
                      </a:lnTo>
                      <a:cubicBezTo>
                        <a:pt x="8011" y="62"/>
                        <a:pt x="8093" y="49"/>
                        <a:pt x="8179" y="51"/>
                      </a:cubicBezTo>
                      <a:cubicBezTo>
                        <a:pt x="8201" y="53"/>
                        <a:pt x="8163" y="63"/>
                        <a:pt x="8165" y="65"/>
                      </a:cubicBezTo>
                      <a:cubicBezTo>
                        <a:pt x="8176" y="63"/>
                        <a:pt x="8247" y="61"/>
                        <a:pt x="8255" y="62"/>
                      </a:cubicBezTo>
                      <a:lnTo>
                        <a:pt x="8218" y="66"/>
                      </a:lnTo>
                      <a:cubicBezTo>
                        <a:pt x="8266" y="69"/>
                        <a:pt x="8297" y="57"/>
                        <a:pt x="8355" y="64"/>
                      </a:cubicBezTo>
                      <a:cubicBezTo>
                        <a:pt x="8375" y="64"/>
                        <a:pt x="8414" y="73"/>
                        <a:pt x="8418" y="69"/>
                      </a:cubicBezTo>
                      <a:cubicBezTo>
                        <a:pt x="8385" y="61"/>
                        <a:pt x="8379" y="37"/>
                        <a:pt x="8401" y="31"/>
                      </a:cubicBezTo>
                      <a:cubicBezTo>
                        <a:pt x="8408" y="31"/>
                        <a:pt x="8505" y="38"/>
                        <a:pt x="8528" y="42"/>
                      </a:cubicBezTo>
                      <a:cubicBezTo>
                        <a:pt x="8561" y="48"/>
                        <a:pt x="8479" y="57"/>
                        <a:pt x="8507" y="62"/>
                      </a:cubicBezTo>
                      <a:cubicBezTo>
                        <a:pt x="8508" y="60"/>
                        <a:pt x="8526" y="58"/>
                        <a:pt x="8534" y="57"/>
                      </a:cubicBezTo>
                      <a:cubicBezTo>
                        <a:pt x="8555" y="59"/>
                        <a:pt x="8525" y="63"/>
                        <a:pt x="8571" y="62"/>
                      </a:cubicBezTo>
                      <a:cubicBezTo>
                        <a:pt x="8578" y="55"/>
                        <a:pt x="8664" y="63"/>
                        <a:pt x="8592" y="56"/>
                      </a:cubicBezTo>
                      <a:cubicBezTo>
                        <a:pt x="8637" y="55"/>
                        <a:pt x="8640" y="58"/>
                        <a:pt x="8692" y="58"/>
                      </a:cubicBezTo>
                      <a:cubicBezTo>
                        <a:pt x="8675" y="53"/>
                        <a:pt x="8739" y="43"/>
                        <a:pt x="8784" y="41"/>
                      </a:cubicBezTo>
                      <a:cubicBezTo>
                        <a:pt x="8781" y="42"/>
                        <a:pt x="8791" y="45"/>
                        <a:pt x="8796" y="46"/>
                      </a:cubicBezTo>
                      <a:cubicBezTo>
                        <a:pt x="8888" y="47"/>
                        <a:pt x="8937" y="50"/>
                        <a:pt x="9022" y="50"/>
                      </a:cubicBezTo>
                      <a:cubicBezTo>
                        <a:pt x="9030" y="52"/>
                        <a:pt x="9071" y="54"/>
                        <a:pt x="9054" y="57"/>
                      </a:cubicBezTo>
                      <a:cubicBezTo>
                        <a:pt x="9066" y="56"/>
                        <a:pt x="9077" y="53"/>
                        <a:pt x="9103" y="53"/>
                      </a:cubicBezTo>
                      <a:cubicBezTo>
                        <a:pt x="9154" y="59"/>
                        <a:pt x="9045" y="54"/>
                        <a:pt x="9084" y="61"/>
                      </a:cubicBezTo>
                      <a:cubicBezTo>
                        <a:pt x="9087" y="57"/>
                        <a:pt x="9152" y="56"/>
                        <a:pt x="9189" y="53"/>
                      </a:cubicBezTo>
                      <a:cubicBezTo>
                        <a:pt x="9178" y="47"/>
                        <a:pt x="9103" y="52"/>
                        <a:pt x="9065" y="54"/>
                      </a:cubicBezTo>
                      <a:cubicBezTo>
                        <a:pt x="9065" y="46"/>
                        <a:pt x="9130" y="37"/>
                        <a:pt x="9219" y="33"/>
                      </a:cubicBezTo>
                      <a:cubicBezTo>
                        <a:pt x="9290" y="31"/>
                        <a:pt x="9250" y="39"/>
                        <a:pt x="9262" y="38"/>
                      </a:cubicBezTo>
                      <a:cubicBezTo>
                        <a:pt x="9395" y="39"/>
                        <a:pt x="9376" y="23"/>
                        <a:pt x="9486" y="29"/>
                      </a:cubicBezTo>
                      <a:cubicBezTo>
                        <a:pt x="9530" y="35"/>
                        <a:pt x="9488" y="40"/>
                        <a:pt x="9498" y="44"/>
                      </a:cubicBezTo>
                      <a:cubicBezTo>
                        <a:pt x="9440" y="46"/>
                        <a:pt x="9409" y="40"/>
                        <a:pt x="9370" y="40"/>
                      </a:cubicBezTo>
                      <a:lnTo>
                        <a:pt x="9418" y="43"/>
                      </a:lnTo>
                      <a:cubicBezTo>
                        <a:pt x="9400" y="45"/>
                        <a:pt x="9361" y="46"/>
                        <a:pt x="9340" y="45"/>
                      </a:cubicBezTo>
                      <a:cubicBezTo>
                        <a:pt x="9377" y="50"/>
                        <a:pt x="9565" y="46"/>
                        <a:pt x="9668" y="51"/>
                      </a:cubicBezTo>
                      <a:cubicBezTo>
                        <a:pt x="9686" y="49"/>
                        <a:pt x="9718" y="47"/>
                        <a:pt x="9703" y="45"/>
                      </a:cubicBezTo>
                      <a:lnTo>
                        <a:pt x="9670" y="45"/>
                      </a:lnTo>
                      <a:cubicBezTo>
                        <a:pt x="9640" y="41"/>
                        <a:pt x="9732" y="39"/>
                        <a:pt x="9690" y="37"/>
                      </a:cubicBezTo>
                      <a:cubicBezTo>
                        <a:pt x="9734" y="34"/>
                        <a:pt x="9783" y="29"/>
                        <a:pt x="9844" y="32"/>
                      </a:cubicBezTo>
                      <a:lnTo>
                        <a:pt x="9856" y="38"/>
                      </a:lnTo>
                      <a:cubicBezTo>
                        <a:pt x="9854" y="36"/>
                        <a:pt x="9816" y="35"/>
                        <a:pt x="9798" y="36"/>
                      </a:cubicBezTo>
                      <a:cubicBezTo>
                        <a:pt x="9824" y="34"/>
                        <a:pt x="9892" y="45"/>
                        <a:pt x="9920" y="37"/>
                      </a:cubicBezTo>
                      <a:lnTo>
                        <a:pt x="9877" y="32"/>
                      </a:lnTo>
                      <a:cubicBezTo>
                        <a:pt x="9921" y="29"/>
                        <a:pt x="9975" y="23"/>
                        <a:pt x="10030" y="25"/>
                      </a:cubicBezTo>
                      <a:cubicBezTo>
                        <a:pt x="10005" y="19"/>
                        <a:pt x="10017" y="26"/>
                        <a:pt x="9979" y="18"/>
                      </a:cubicBezTo>
                      <a:cubicBezTo>
                        <a:pt x="10012" y="27"/>
                        <a:pt x="9839" y="18"/>
                        <a:pt x="9893" y="27"/>
                      </a:cubicBezTo>
                      <a:cubicBezTo>
                        <a:pt x="9854" y="19"/>
                        <a:pt x="9825" y="24"/>
                        <a:pt x="9773" y="16"/>
                      </a:cubicBezTo>
                      <a:cubicBezTo>
                        <a:pt x="9774" y="18"/>
                        <a:pt x="9791" y="20"/>
                        <a:pt x="9746" y="19"/>
                      </a:cubicBezTo>
                      <a:cubicBezTo>
                        <a:pt x="9743" y="20"/>
                        <a:pt x="9739" y="21"/>
                        <a:pt x="9735" y="21"/>
                      </a:cubicBezTo>
                      <a:lnTo>
                        <a:pt x="9732" y="21"/>
                      </a:lnTo>
                      <a:lnTo>
                        <a:pt x="9735" y="21"/>
                      </a:lnTo>
                      <a:cubicBezTo>
                        <a:pt x="9733" y="21"/>
                        <a:pt x="9733" y="22"/>
                        <a:pt x="9736" y="21"/>
                      </a:cubicBezTo>
                      <a:cubicBezTo>
                        <a:pt x="9747" y="22"/>
                        <a:pt x="9756" y="23"/>
                        <a:pt x="9759" y="24"/>
                      </a:cubicBezTo>
                      <a:cubicBezTo>
                        <a:pt x="9736" y="29"/>
                        <a:pt x="9664" y="29"/>
                        <a:pt x="9639" y="31"/>
                      </a:cubicBezTo>
                      <a:cubicBezTo>
                        <a:pt x="9612" y="30"/>
                        <a:pt x="9651" y="29"/>
                        <a:pt x="9636" y="27"/>
                      </a:cubicBezTo>
                      <a:lnTo>
                        <a:pt x="9599" y="30"/>
                      </a:lnTo>
                      <a:cubicBezTo>
                        <a:pt x="9596" y="26"/>
                        <a:pt x="9527" y="23"/>
                        <a:pt x="9591" y="20"/>
                      </a:cubicBezTo>
                      <a:lnTo>
                        <a:pt x="9534" y="20"/>
                      </a:lnTo>
                      <a:cubicBezTo>
                        <a:pt x="9500" y="17"/>
                        <a:pt x="9453" y="16"/>
                        <a:pt x="9425" y="18"/>
                      </a:cubicBezTo>
                      <a:cubicBezTo>
                        <a:pt x="9398" y="17"/>
                        <a:pt x="9356" y="23"/>
                        <a:pt x="9380" y="19"/>
                      </a:cubicBezTo>
                      <a:lnTo>
                        <a:pt x="9290" y="22"/>
                      </a:lnTo>
                      <a:lnTo>
                        <a:pt x="9289" y="21"/>
                      </a:lnTo>
                      <a:cubicBezTo>
                        <a:pt x="9200" y="20"/>
                        <a:pt x="9106" y="28"/>
                        <a:pt x="9004" y="20"/>
                      </a:cubicBezTo>
                      <a:cubicBezTo>
                        <a:pt x="8974" y="21"/>
                        <a:pt x="8944" y="22"/>
                        <a:pt x="8893" y="21"/>
                      </a:cubicBezTo>
                      <a:lnTo>
                        <a:pt x="8884" y="17"/>
                      </a:lnTo>
                      <a:cubicBezTo>
                        <a:pt x="8845" y="18"/>
                        <a:pt x="8768" y="13"/>
                        <a:pt x="8752" y="17"/>
                      </a:cubicBezTo>
                      <a:cubicBezTo>
                        <a:pt x="8710" y="7"/>
                        <a:pt x="8565" y="14"/>
                        <a:pt x="8498" y="12"/>
                      </a:cubicBezTo>
                      <a:lnTo>
                        <a:pt x="8495" y="17"/>
                      </a:lnTo>
                      <a:cubicBezTo>
                        <a:pt x="8449" y="17"/>
                        <a:pt x="8404" y="18"/>
                        <a:pt x="8346" y="20"/>
                      </a:cubicBezTo>
                      <a:lnTo>
                        <a:pt x="8350" y="25"/>
                      </a:lnTo>
                      <a:cubicBezTo>
                        <a:pt x="8300" y="28"/>
                        <a:pt x="8222" y="21"/>
                        <a:pt x="8143" y="22"/>
                      </a:cubicBezTo>
                      <a:cubicBezTo>
                        <a:pt x="8149" y="20"/>
                        <a:pt x="8169" y="20"/>
                        <a:pt x="8183" y="21"/>
                      </a:cubicBezTo>
                      <a:cubicBezTo>
                        <a:pt x="8089" y="11"/>
                        <a:pt x="7984" y="28"/>
                        <a:pt x="7899" y="21"/>
                      </a:cubicBezTo>
                      <a:cubicBezTo>
                        <a:pt x="7878" y="22"/>
                        <a:pt x="7862" y="22"/>
                        <a:pt x="7848" y="21"/>
                      </a:cubicBezTo>
                      <a:cubicBezTo>
                        <a:pt x="7850" y="21"/>
                        <a:pt x="7851" y="21"/>
                        <a:pt x="7853" y="20"/>
                      </a:cubicBezTo>
                      <a:lnTo>
                        <a:pt x="7844" y="20"/>
                      </a:lnTo>
                      <a:lnTo>
                        <a:pt x="7815" y="18"/>
                      </a:lnTo>
                      <a:cubicBezTo>
                        <a:pt x="7823" y="19"/>
                        <a:pt x="7832" y="20"/>
                        <a:pt x="7839" y="20"/>
                      </a:cubicBezTo>
                      <a:cubicBezTo>
                        <a:pt x="7823" y="20"/>
                        <a:pt x="7798" y="21"/>
                        <a:pt x="7774" y="22"/>
                      </a:cubicBezTo>
                      <a:lnTo>
                        <a:pt x="7763" y="17"/>
                      </a:lnTo>
                      <a:lnTo>
                        <a:pt x="7758" y="17"/>
                      </a:lnTo>
                      <a:cubicBezTo>
                        <a:pt x="7734" y="15"/>
                        <a:pt x="7739" y="19"/>
                        <a:pt x="7751" y="23"/>
                      </a:cubicBezTo>
                      <a:cubicBezTo>
                        <a:pt x="7739" y="24"/>
                        <a:pt x="7728" y="25"/>
                        <a:pt x="7719" y="26"/>
                      </a:cubicBezTo>
                      <a:cubicBezTo>
                        <a:pt x="7700" y="18"/>
                        <a:pt x="7655" y="29"/>
                        <a:pt x="7629" y="20"/>
                      </a:cubicBezTo>
                      <a:cubicBezTo>
                        <a:pt x="7612" y="24"/>
                        <a:pt x="7506" y="23"/>
                        <a:pt x="7493" y="32"/>
                      </a:cubicBezTo>
                      <a:cubicBezTo>
                        <a:pt x="7492" y="30"/>
                        <a:pt x="7485" y="30"/>
                        <a:pt x="7498" y="30"/>
                      </a:cubicBezTo>
                      <a:cubicBezTo>
                        <a:pt x="7471" y="29"/>
                        <a:pt x="7444" y="28"/>
                        <a:pt x="7420" y="30"/>
                      </a:cubicBezTo>
                      <a:lnTo>
                        <a:pt x="7408" y="24"/>
                      </a:lnTo>
                      <a:lnTo>
                        <a:pt x="7349" y="32"/>
                      </a:lnTo>
                      <a:cubicBezTo>
                        <a:pt x="7313" y="28"/>
                        <a:pt x="7298" y="26"/>
                        <a:pt x="7334" y="21"/>
                      </a:cubicBezTo>
                      <a:cubicBezTo>
                        <a:pt x="7247" y="28"/>
                        <a:pt x="7263" y="24"/>
                        <a:pt x="7190" y="31"/>
                      </a:cubicBezTo>
                      <a:lnTo>
                        <a:pt x="7194" y="27"/>
                      </a:lnTo>
                      <a:cubicBezTo>
                        <a:pt x="7167" y="27"/>
                        <a:pt x="7125" y="32"/>
                        <a:pt x="7109" y="29"/>
                      </a:cubicBezTo>
                      <a:cubicBezTo>
                        <a:pt x="7051" y="21"/>
                        <a:pt x="6819" y="27"/>
                        <a:pt x="6668" y="20"/>
                      </a:cubicBezTo>
                      <a:cubicBezTo>
                        <a:pt x="6697" y="32"/>
                        <a:pt x="6598" y="14"/>
                        <a:pt x="6592" y="24"/>
                      </a:cubicBezTo>
                      <a:cubicBezTo>
                        <a:pt x="6583" y="21"/>
                        <a:pt x="6562" y="19"/>
                        <a:pt x="6586" y="17"/>
                      </a:cubicBezTo>
                      <a:cubicBezTo>
                        <a:pt x="6509" y="19"/>
                        <a:pt x="6471" y="12"/>
                        <a:pt x="6418" y="20"/>
                      </a:cubicBezTo>
                      <a:cubicBezTo>
                        <a:pt x="6409" y="17"/>
                        <a:pt x="6434" y="16"/>
                        <a:pt x="6426" y="14"/>
                      </a:cubicBezTo>
                      <a:cubicBezTo>
                        <a:pt x="6420" y="14"/>
                        <a:pt x="6402" y="16"/>
                        <a:pt x="6394" y="15"/>
                      </a:cubicBezTo>
                      <a:cubicBezTo>
                        <a:pt x="6386" y="13"/>
                        <a:pt x="6405" y="12"/>
                        <a:pt x="6417" y="11"/>
                      </a:cubicBezTo>
                      <a:cubicBezTo>
                        <a:pt x="6339" y="11"/>
                        <a:pt x="6331" y="20"/>
                        <a:pt x="6325" y="28"/>
                      </a:cubicBezTo>
                      <a:cubicBezTo>
                        <a:pt x="6285" y="24"/>
                        <a:pt x="6265" y="25"/>
                        <a:pt x="6236" y="30"/>
                      </a:cubicBezTo>
                      <a:cubicBezTo>
                        <a:pt x="6223" y="27"/>
                        <a:pt x="6199" y="24"/>
                        <a:pt x="6248" y="24"/>
                      </a:cubicBezTo>
                      <a:cubicBezTo>
                        <a:pt x="6221" y="23"/>
                        <a:pt x="6080" y="19"/>
                        <a:pt x="6078" y="26"/>
                      </a:cubicBezTo>
                      <a:cubicBezTo>
                        <a:pt x="6069" y="24"/>
                        <a:pt x="6039" y="25"/>
                        <a:pt x="6032" y="26"/>
                      </a:cubicBezTo>
                      <a:cubicBezTo>
                        <a:pt x="5970" y="25"/>
                        <a:pt x="5965" y="25"/>
                        <a:pt x="5904" y="25"/>
                      </a:cubicBezTo>
                      <a:lnTo>
                        <a:pt x="5921" y="26"/>
                      </a:lnTo>
                      <a:cubicBezTo>
                        <a:pt x="5897" y="34"/>
                        <a:pt x="5871" y="28"/>
                        <a:pt x="5822" y="29"/>
                      </a:cubicBezTo>
                      <a:lnTo>
                        <a:pt x="5823" y="28"/>
                      </a:lnTo>
                      <a:cubicBezTo>
                        <a:pt x="5711" y="22"/>
                        <a:pt x="5775" y="31"/>
                        <a:pt x="5665" y="24"/>
                      </a:cubicBezTo>
                      <a:lnTo>
                        <a:pt x="5671" y="29"/>
                      </a:lnTo>
                      <a:cubicBezTo>
                        <a:pt x="5660" y="39"/>
                        <a:pt x="5573" y="22"/>
                        <a:pt x="5509" y="26"/>
                      </a:cubicBezTo>
                      <a:lnTo>
                        <a:pt x="5532" y="29"/>
                      </a:lnTo>
                      <a:cubicBezTo>
                        <a:pt x="5497" y="33"/>
                        <a:pt x="5434" y="15"/>
                        <a:pt x="5399" y="13"/>
                      </a:cubicBezTo>
                      <a:cubicBezTo>
                        <a:pt x="5391" y="12"/>
                        <a:pt x="5411" y="12"/>
                        <a:pt x="5422" y="11"/>
                      </a:cubicBezTo>
                      <a:cubicBezTo>
                        <a:pt x="5330" y="6"/>
                        <a:pt x="5410" y="17"/>
                        <a:pt x="5341" y="19"/>
                      </a:cubicBezTo>
                      <a:cubicBezTo>
                        <a:pt x="5328" y="15"/>
                        <a:pt x="5357" y="10"/>
                        <a:pt x="5311" y="9"/>
                      </a:cubicBezTo>
                      <a:cubicBezTo>
                        <a:pt x="5288" y="7"/>
                        <a:pt x="5177" y="20"/>
                        <a:pt x="5114" y="13"/>
                      </a:cubicBezTo>
                      <a:cubicBezTo>
                        <a:pt x="5128" y="16"/>
                        <a:pt x="5142" y="19"/>
                        <a:pt x="5110" y="21"/>
                      </a:cubicBezTo>
                      <a:cubicBezTo>
                        <a:pt x="5061" y="21"/>
                        <a:pt x="4978" y="10"/>
                        <a:pt x="4934" y="19"/>
                      </a:cubicBezTo>
                      <a:cubicBezTo>
                        <a:pt x="4928" y="18"/>
                        <a:pt x="4925" y="17"/>
                        <a:pt x="4925" y="16"/>
                      </a:cubicBezTo>
                      <a:cubicBezTo>
                        <a:pt x="4888" y="19"/>
                        <a:pt x="4804" y="20"/>
                        <a:pt x="4781" y="24"/>
                      </a:cubicBezTo>
                      <a:cubicBezTo>
                        <a:pt x="4747" y="8"/>
                        <a:pt x="4549" y="32"/>
                        <a:pt x="4550" y="16"/>
                      </a:cubicBezTo>
                      <a:lnTo>
                        <a:pt x="4435" y="17"/>
                      </a:lnTo>
                      <a:lnTo>
                        <a:pt x="4438" y="15"/>
                      </a:lnTo>
                      <a:cubicBezTo>
                        <a:pt x="4365" y="14"/>
                        <a:pt x="4339" y="18"/>
                        <a:pt x="4313" y="22"/>
                      </a:cubicBezTo>
                      <a:cubicBezTo>
                        <a:pt x="4296" y="20"/>
                        <a:pt x="4309" y="19"/>
                        <a:pt x="4310" y="18"/>
                      </a:cubicBezTo>
                      <a:cubicBezTo>
                        <a:pt x="4203" y="15"/>
                        <a:pt x="4192" y="15"/>
                        <a:pt x="4102" y="23"/>
                      </a:cubicBezTo>
                      <a:lnTo>
                        <a:pt x="4093" y="18"/>
                      </a:lnTo>
                      <a:cubicBezTo>
                        <a:pt x="4068" y="21"/>
                        <a:pt x="3938" y="10"/>
                        <a:pt x="3833" y="15"/>
                      </a:cubicBezTo>
                      <a:cubicBezTo>
                        <a:pt x="3834" y="15"/>
                        <a:pt x="3836" y="14"/>
                        <a:pt x="3844" y="13"/>
                      </a:cubicBezTo>
                      <a:cubicBezTo>
                        <a:pt x="3726" y="19"/>
                        <a:pt x="3561" y="0"/>
                        <a:pt x="3518" y="17"/>
                      </a:cubicBezTo>
                      <a:lnTo>
                        <a:pt x="3439" y="21"/>
                      </a:lnTo>
                      <a:cubicBezTo>
                        <a:pt x="3540" y="23"/>
                        <a:pt x="3424" y="29"/>
                        <a:pt x="3466" y="32"/>
                      </a:cubicBezTo>
                      <a:cubicBezTo>
                        <a:pt x="3426" y="33"/>
                        <a:pt x="3363" y="27"/>
                        <a:pt x="3412" y="26"/>
                      </a:cubicBezTo>
                      <a:lnTo>
                        <a:pt x="3420" y="27"/>
                      </a:lnTo>
                      <a:cubicBezTo>
                        <a:pt x="3438" y="17"/>
                        <a:pt x="3294" y="23"/>
                        <a:pt x="3297" y="16"/>
                      </a:cubicBezTo>
                      <a:cubicBezTo>
                        <a:pt x="3098" y="17"/>
                        <a:pt x="2904" y="11"/>
                        <a:pt x="2718" y="10"/>
                      </a:cubicBezTo>
                      <a:lnTo>
                        <a:pt x="2740" y="18"/>
                      </a:lnTo>
                      <a:lnTo>
                        <a:pt x="2675" y="17"/>
                      </a:lnTo>
                      <a:cubicBezTo>
                        <a:pt x="2658" y="15"/>
                        <a:pt x="2652" y="11"/>
                        <a:pt x="2698" y="12"/>
                      </a:cubicBezTo>
                      <a:cubicBezTo>
                        <a:pt x="2674" y="8"/>
                        <a:pt x="2620" y="15"/>
                        <a:pt x="2619" y="17"/>
                      </a:cubicBezTo>
                      <a:cubicBezTo>
                        <a:pt x="2528" y="14"/>
                        <a:pt x="2655" y="9"/>
                        <a:pt x="2627" y="9"/>
                      </a:cubicBezTo>
                      <a:lnTo>
                        <a:pt x="2589" y="9"/>
                      </a:lnTo>
                      <a:lnTo>
                        <a:pt x="2597" y="9"/>
                      </a:lnTo>
                      <a:cubicBezTo>
                        <a:pt x="2567" y="12"/>
                        <a:pt x="2564" y="15"/>
                        <a:pt x="2508" y="15"/>
                      </a:cubicBezTo>
                      <a:cubicBezTo>
                        <a:pt x="2473" y="13"/>
                        <a:pt x="2490" y="10"/>
                        <a:pt x="2476" y="10"/>
                      </a:cubicBezTo>
                      <a:cubicBezTo>
                        <a:pt x="2477" y="10"/>
                        <a:pt x="2472" y="9"/>
                        <a:pt x="2455" y="10"/>
                      </a:cubicBezTo>
                      <a:lnTo>
                        <a:pt x="2373" y="9"/>
                      </a:lnTo>
                      <a:lnTo>
                        <a:pt x="2406" y="15"/>
                      </a:lnTo>
                      <a:cubicBezTo>
                        <a:pt x="2370" y="18"/>
                        <a:pt x="2329" y="15"/>
                        <a:pt x="2367" y="21"/>
                      </a:cubicBezTo>
                      <a:cubicBezTo>
                        <a:pt x="2311" y="11"/>
                        <a:pt x="2062" y="17"/>
                        <a:pt x="2028" y="14"/>
                      </a:cubicBezTo>
                      <a:cubicBezTo>
                        <a:pt x="1977" y="18"/>
                        <a:pt x="1927" y="18"/>
                        <a:pt x="1864" y="17"/>
                      </a:cubicBezTo>
                      <a:cubicBezTo>
                        <a:pt x="1880" y="19"/>
                        <a:pt x="1889" y="25"/>
                        <a:pt x="1836" y="24"/>
                      </a:cubicBezTo>
                      <a:cubicBezTo>
                        <a:pt x="1855" y="11"/>
                        <a:pt x="1737" y="18"/>
                        <a:pt x="1694" y="9"/>
                      </a:cubicBezTo>
                      <a:cubicBezTo>
                        <a:pt x="1733" y="15"/>
                        <a:pt x="1542" y="10"/>
                        <a:pt x="1603" y="19"/>
                      </a:cubicBezTo>
                      <a:cubicBezTo>
                        <a:pt x="1558" y="18"/>
                        <a:pt x="1600" y="14"/>
                        <a:pt x="1566" y="11"/>
                      </a:cubicBezTo>
                      <a:cubicBezTo>
                        <a:pt x="1460" y="16"/>
                        <a:pt x="1331" y="8"/>
                        <a:pt x="1200" y="9"/>
                      </a:cubicBezTo>
                      <a:cubicBezTo>
                        <a:pt x="1198" y="11"/>
                        <a:pt x="1220" y="13"/>
                        <a:pt x="1192" y="16"/>
                      </a:cubicBezTo>
                      <a:lnTo>
                        <a:pt x="1122" y="8"/>
                      </a:lnTo>
                      <a:cubicBezTo>
                        <a:pt x="1096" y="9"/>
                        <a:pt x="1098" y="17"/>
                        <a:pt x="1051" y="11"/>
                      </a:cubicBezTo>
                      <a:cubicBezTo>
                        <a:pt x="1058" y="13"/>
                        <a:pt x="1068" y="15"/>
                        <a:pt x="1050" y="15"/>
                      </a:cubicBezTo>
                      <a:cubicBezTo>
                        <a:pt x="792" y="7"/>
                        <a:pt x="524" y="22"/>
                        <a:pt x="262" y="7"/>
                      </a:cubicBezTo>
                      <a:cubicBezTo>
                        <a:pt x="297" y="9"/>
                        <a:pt x="274" y="10"/>
                        <a:pt x="247" y="10"/>
                      </a:cubicBezTo>
                      <a:cubicBezTo>
                        <a:pt x="264" y="11"/>
                        <a:pt x="246" y="14"/>
                        <a:pt x="250" y="17"/>
                      </a:cubicBezTo>
                      <a:lnTo>
                        <a:pt x="140" y="10"/>
                      </a:lnTo>
                      <a:cubicBezTo>
                        <a:pt x="120" y="17"/>
                        <a:pt x="23" y="10"/>
                        <a:pt x="11" y="17"/>
                      </a:cubicBezTo>
                      <a:lnTo>
                        <a:pt x="46" y="15"/>
                      </a:lnTo>
                      <a:cubicBezTo>
                        <a:pt x="0" y="23"/>
                        <a:pt x="111" y="32"/>
                        <a:pt x="104" y="42"/>
                      </a:cubicBezTo>
                      <a:cubicBezTo>
                        <a:pt x="156" y="33"/>
                        <a:pt x="240" y="55"/>
                        <a:pt x="325" y="43"/>
                      </a:cubicBezTo>
                      <a:cubicBezTo>
                        <a:pt x="344" y="45"/>
                        <a:pt x="309" y="46"/>
                        <a:pt x="319" y="48"/>
                      </a:cubicBezTo>
                      <a:cubicBezTo>
                        <a:pt x="340" y="44"/>
                        <a:pt x="366" y="43"/>
                        <a:pt x="414" y="45"/>
                      </a:cubicBezTo>
                      <a:lnTo>
                        <a:pt x="409" y="46"/>
                      </a:lnTo>
                      <a:cubicBezTo>
                        <a:pt x="544" y="45"/>
                        <a:pt x="602" y="49"/>
                        <a:pt x="754" y="52"/>
                      </a:cubicBezTo>
                      <a:lnTo>
                        <a:pt x="742" y="47"/>
                      </a:lnTo>
                      <a:cubicBezTo>
                        <a:pt x="775" y="48"/>
                        <a:pt x="782" y="49"/>
                        <a:pt x="797" y="50"/>
                      </a:cubicBezTo>
                      <a:cubicBezTo>
                        <a:pt x="835" y="43"/>
                        <a:pt x="706" y="50"/>
                        <a:pt x="740" y="42"/>
                      </a:cubicBezTo>
                      <a:cubicBezTo>
                        <a:pt x="783" y="52"/>
                        <a:pt x="970" y="42"/>
                        <a:pt x="999" y="53"/>
                      </a:cubicBezTo>
                      <a:cubicBezTo>
                        <a:pt x="1049" y="54"/>
                        <a:pt x="984" y="48"/>
                        <a:pt x="1034" y="48"/>
                      </a:cubicBezTo>
                      <a:lnTo>
                        <a:pt x="1048" y="51"/>
                      </a:lnTo>
                      <a:lnTo>
                        <a:pt x="1060" y="47"/>
                      </a:lnTo>
                      <a:cubicBezTo>
                        <a:pt x="1093" y="48"/>
                        <a:pt x="1110" y="52"/>
                        <a:pt x="1111" y="54"/>
                      </a:cubicBezTo>
                      <a:cubicBezTo>
                        <a:pt x="1103" y="54"/>
                        <a:pt x="1088" y="55"/>
                        <a:pt x="1080" y="55"/>
                      </a:cubicBezTo>
                      <a:cubicBezTo>
                        <a:pt x="1122" y="59"/>
                        <a:pt x="1200" y="54"/>
                        <a:pt x="1215" y="55"/>
                      </a:cubicBezTo>
                      <a:lnTo>
                        <a:pt x="1166" y="53"/>
                      </a:lnTo>
                      <a:cubicBezTo>
                        <a:pt x="1303" y="50"/>
                        <a:pt x="1470" y="55"/>
                        <a:pt x="1603" y="49"/>
                      </a:cubicBezTo>
                      <a:lnTo>
                        <a:pt x="1593" y="46"/>
                      </a:lnTo>
                      <a:cubicBezTo>
                        <a:pt x="1694" y="42"/>
                        <a:pt x="1674" y="49"/>
                        <a:pt x="1784" y="47"/>
                      </a:cubicBezTo>
                      <a:lnTo>
                        <a:pt x="1780" y="48"/>
                      </a:lnTo>
                      <a:cubicBezTo>
                        <a:pt x="1803" y="45"/>
                        <a:pt x="1832" y="44"/>
                        <a:pt x="1863" y="45"/>
                      </a:cubicBezTo>
                      <a:cubicBezTo>
                        <a:pt x="1835" y="47"/>
                        <a:pt x="1915" y="50"/>
                        <a:pt x="1879" y="53"/>
                      </a:cubicBezTo>
                      <a:cubicBezTo>
                        <a:pt x="1988" y="48"/>
                        <a:pt x="1933" y="49"/>
                        <a:pt x="2005" y="41"/>
                      </a:cubicBezTo>
                      <a:lnTo>
                        <a:pt x="2022" y="45"/>
                      </a:lnTo>
                      <a:cubicBezTo>
                        <a:pt x="2046" y="41"/>
                        <a:pt x="2048" y="40"/>
                        <a:pt x="2104" y="39"/>
                      </a:cubicBezTo>
                      <a:cubicBezTo>
                        <a:pt x="2058" y="42"/>
                        <a:pt x="2139" y="44"/>
                        <a:pt x="2088" y="49"/>
                      </a:cubicBezTo>
                      <a:cubicBezTo>
                        <a:pt x="2205" y="57"/>
                        <a:pt x="2261" y="41"/>
                        <a:pt x="2314" y="53"/>
                      </a:cubicBezTo>
                      <a:cubicBezTo>
                        <a:pt x="2368" y="42"/>
                        <a:pt x="2214" y="47"/>
                        <a:pt x="2244" y="45"/>
                      </a:cubicBezTo>
                      <a:cubicBezTo>
                        <a:pt x="2219" y="41"/>
                        <a:pt x="2288" y="37"/>
                        <a:pt x="2324" y="38"/>
                      </a:cubicBezTo>
                      <a:cubicBezTo>
                        <a:pt x="2361" y="38"/>
                        <a:pt x="2387" y="51"/>
                        <a:pt x="2481" y="51"/>
                      </a:cubicBezTo>
                      <a:cubicBezTo>
                        <a:pt x="2471" y="51"/>
                        <a:pt x="2471" y="52"/>
                        <a:pt x="2461" y="52"/>
                      </a:cubicBezTo>
                      <a:cubicBezTo>
                        <a:pt x="2496" y="55"/>
                        <a:pt x="2530" y="48"/>
                        <a:pt x="2573" y="53"/>
                      </a:cubicBezTo>
                      <a:cubicBezTo>
                        <a:pt x="2597" y="47"/>
                        <a:pt x="2628" y="53"/>
                        <a:pt x="2635" y="45"/>
                      </a:cubicBezTo>
                      <a:lnTo>
                        <a:pt x="2550" y="47"/>
                      </a:lnTo>
                      <a:cubicBezTo>
                        <a:pt x="2598" y="45"/>
                        <a:pt x="2644" y="36"/>
                        <a:pt x="2724" y="40"/>
                      </a:cubicBezTo>
                      <a:cubicBezTo>
                        <a:pt x="2718" y="42"/>
                        <a:pt x="2694" y="44"/>
                        <a:pt x="2677" y="45"/>
                      </a:cubicBezTo>
                      <a:cubicBezTo>
                        <a:pt x="2701" y="48"/>
                        <a:pt x="2722" y="44"/>
                        <a:pt x="2747" y="46"/>
                      </a:cubicBezTo>
                      <a:cubicBezTo>
                        <a:pt x="2740" y="54"/>
                        <a:pt x="2643" y="48"/>
                        <a:pt x="2591" y="54"/>
                      </a:cubicBezTo>
                      <a:cubicBezTo>
                        <a:pt x="2616" y="57"/>
                        <a:pt x="2689" y="48"/>
                        <a:pt x="2663" y="57"/>
                      </a:cubicBezTo>
                      <a:cubicBezTo>
                        <a:pt x="2700" y="46"/>
                        <a:pt x="2755" y="58"/>
                        <a:pt x="2818" y="50"/>
                      </a:cubicBezTo>
                      <a:lnTo>
                        <a:pt x="2814" y="55"/>
                      </a:lnTo>
                      <a:cubicBezTo>
                        <a:pt x="2824" y="54"/>
                        <a:pt x="2845" y="52"/>
                        <a:pt x="2863" y="52"/>
                      </a:cubicBezTo>
                      <a:lnTo>
                        <a:pt x="2830" y="58"/>
                      </a:lnTo>
                      <a:cubicBezTo>
                        <a:pt x="2881" y="53"/>
                        <a:pt x="2928" y="63"/>
                        <a:pt x="2977" y="60"/>
                      </a:cubicBezTo>
                      <a:cubicBezTo>
                        <a:pt x="2875" y="60"/>
                        <a:pt x="2954" y="54"/>
                        <a:pt x="2911" y="51"/>
                      </a:cubicBezTo>
                      <a:cubicBezTo>
                        <a:pt x="3038" y="45"/>
                        <a:pt x="2984" y="64"/>
                        <a:pt x="3126" y="62"/>
                      </a:cubicBezTo>
                      <a:cubicBezTo>
                        <a:pt x="3107" y="62"/>
                        <a:pt x="3054" y="58"/>
                        <a:pt x="3084" y="56"/>
                      </a:cubicBezTo>
                      <a:cubicBezTo>
                        <a:pt x="3111" y="57"/>
                        <a:pt x="3146" y="59"/>
                        <a:pt x="3163" y="62"/>
                      </a:cubicBezTo>
                      <a:cubicBezTo>
                        <a:pt x="3257" y="61"/>
                        <a:pt x="3149" y="57"/>
                        <a:pt x="3189" y="54"/>
                      </a:cubicBezTo>
                      <a:cubicBezTo>
                        <a:pt x="3221" y="60"/>
                        <a:pt x="3235" y="52"/>
                        <a:pt x="3276" y="50"/>
                      </a:cubicBezTo>
                      <a:lnTo>
                        <a:pt x="3276" y="55"/>
                      </a:lnTo>
                      <a:cubicBezTo>
                        <a:pt x="3384" y="58"/>
                        <a:pt x="3305" y="45"/>
                        <a:pt x="3401" y="49"/>
                      </a:cubicBezTo>
                      <a:lnTo>
                        <a:pt x="3361" y="55"/>
                      </a:lnTo>
                      <a:lnTo>
                        <a:pt x="3411" y="54"/>
                      </a:lnTo>
                      <a:lnTo>
                        <a:pt x="3400" y="59"/>
                      </a:lnTo>
                      <a:cubicBezTo>
                        <a:pt x="3455" y="55"/>
                        <a:pt x="3472" y="56"/>
                        <a:pt x="3526" y="58"/>
                      </a:cubicBezTo>
                      <a:cubicBezTo>
                        <a:pt x="3513" y="54"/>
                        <a:pt x="3533" y="49"/>
                        <a:pt x="3580" y="49"/>
                      </a:cubicBezTo>
                      <a:cubicBezTo>
                        <a:pt x="3613" y="52"/>
                        <a:pt x="3562" y="54"/>
                        <a:pt x="3630" y="53"/>
                      </a:cubicBezTo>
                      <a:cubicBezTo>
                        <a:pt x="3614" y="56"/>
                        <a:pt x="3598" y="60"/>
                        <a:pt x="3568" y="55"/>
                      </a:cubicBezTo>
                      <a:cubicBezTo>
                        <a:pt x="3565" y="57"/>
                        <a:pt x="3553" y="58"/>
                        <a:pt x="3550" y="60"/>
                      </a:cubicBezTo>
                      <a:cubicBezTo>
                        <a:pt x="3585" y="63"/>
                        <a:pt x="3638" y="61"/>
                        <a:pt x="3662" y="61"/>
                      </a:cubicBezTo>
                      <a:cubicBezTo>
                        <a:pt x="3653" y="61"/>
                        <a:pt x="3642" y="60"/>
                        <a:pt x="3636" y="60"/>
                      </a:cubicBezTo>
                      <a:lnTo>
                        <a:pt x="3734" y="53"/>
                      </a:lnTo>
                      <a:cubicBezTo>
                        <a:pt x="3749" y="55"/>
                        <a:pt x="3737" y="56"/>
                        <a:pt x="3725" y="58"/>
                      </a:cubicBezTo>
                      <a:cubicBezTo>
                        <a:pt x="3744" y="57"/>
                        <a:pt x="3758" y="55"/>
                        <a:pt x="3787" y="55"/>
                      </a:cubicBezTo>
                      <a:cubicBezTo>
                        <a:pt x="3780" y="59"/>
                        <a:pt x="3781" y="63"/>
                        <a:pt x="3740" y="65"/>
                      </a:cubicBezTo>
                      <a:lnTo>
                        <a:pt x="3833" y="60"/>
                      </a:lnTo>
                      <a:cubicBezTo>
                        <a:pt x="3839" y="62"/>
                        <a:pt x="3881" y="65"/>
                        <a:pt x="3869" y="67"/>
                      </a:cubicBezTo>
                      <a:cubicBezTo>
                        <a:pt x="3920" y="69"/>
                        <a:pt x="3995" y="59"/>
                        <a:pt x="4064" y="62"/>
                      </a:cubicBezTo>
                      <a:cubicBezTo>
                        <a:pt x="4067" y="62"/>
                        <a:pt x="4074" y="61"/>
                        <a:pt x="4089" y="60"/>
                      </a:cubicBezTo>
                      <a:cubicBezTo>
                        <a:pt x="4153" y="62"/>
                        <a:pt x="4210" y="67"/>
                        <a:pt x="4286" y="61"/>
                      </a:cubicBezTo>
                      <a:lnTo>
                        <a:pt x="4329" y="68"/>
                      </a:lnTo>
                      <a:cubicBezTo>
                        <a:pt x="4389" y="67"/>
                        <a:pt x="4271" y="59"/>
                        <a:pt x="4370" y="57"/>
                      </a:cubicBezTo>
                      <a:cubicBezTo>
                        <a:pt x="4440" y="55"/>
                        <a:pt x="4396" y="63"/>
                        <a:pt x="4421" y="65"/>
                      </a:cubicBezTo>
                      <a:cubicBezTo>
                        <a:pt x="4456" y="62"/>
                        <a:pt x="4517" y="54"/>
                        <a:pt x="4581" y="60"/>
                      </a:cubicBezTo>
                      <a:cubicBezTo>
                        <a:pt x="4560" y="62"/>
                        <a:pt x="4543" y="60"/>
                        <a:pt x="4523" y="61"/>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21" name="Freeform 63"/>
                <p:cNvSpPr>
                  <a:spLocks/>
                </p:cNvSpPr>
                <p:nvPr/>
              </p:nvSpPr>
              <p:spPr bwMode="invGray">
                <a:xfrm>
                  <a:off x="7508875" y="1560020"/>
                  <a:ext cx="11112" cy="3693"/>
                </a:xfrm>
                <a:custGeom>
                  <a:avLst/>
                  <a:gdLst>
                    <a:gd name="T0" fmla="*/ 12 w 12"/>
                    <a:gd name="T1" fmla="*/ 3 h 3"/>
                    <a:gd name="T2" fmla="*/ 12 w 12"/>
                    <a:gd name="T3" fmla="*/ 3 h 3"/>
                    <a:gd name="T4" fmla="*/ 6 w 12"/>
                    <a:gd name="T5" fmla="*/ 0 h 3"/>
                    <a:gd name="T6" fmla="*/ 12 w 12"/>
                    <a:gd name="T7" fmla="*/ 3 h 3"/>
                  </a:gdLst>
                  <a:ahLst/>
                  <a:cxnLst>
                    <a:cxn ang="0">
                      <a:pos x="T0" y="T1"/>
                    </a:cxn>
                    <a:cxn ang="0">
                      <a:pos x="T2" y="T3"/>
                    </a:cxn>
                    <a:cxn ang="0">
                      <a:pos x="T4" y="T5"/>
                    </a:cxn>
                    <a:cxn ang="0">
                      <a:pos x="T6" y="T7"/>
                    </a:cxn>
                  </a:cxnLst>
                  <a:rect l="0" t="0" r="r" b="b"/>
                  <a:pathLst>
                    <a:path w="12" h="3">
                      <a:moveTo>
                        <a:pt x="12" y="3"/>
                      </a:moveTo>
                      <a:lnTo>
                        <a:pt x="12" y="3"/>
                      </a:lnTo>
                      <a:cubicBezTo>
                        <a:pt x="8" y="2"/>
                        <a:pt x="7" y="1"/>
                        <a:pt x="6" y="0"/>
                      </a:cubicBezTo>
                      <a:cubicBezTo>
                        <a:pt x="1" y="1"/>
                        <a:pt x="0" y="2"/>
                        <a:pt x="12" y="3"/>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22" name="Freeform 64"/>
                <p:cNvSpPr>
                  <a:spLocks/>
                </p:cNvSpPr>
                <p:nvPr/>
              </p:nvSpPr>
              <p:spPr bwMode="invGray">
                <a:xfrm>
                  <a:off x="5434013" y="1567405"/>
                  <a:ext cx="4762" cy="1231"/>
                </a:xfrm>
                <a:custGeom>
                  <a:avLst/>
                  <a:gdLst>
                    <a:gd name="T0" fmla="*/ 5 w 5"/>
                    <a:gd name="T1" fmla="*/ 1 h 1"/>
                    <a:gd name="T2" fmla="*/ 5 w 5"/>
                    <a:gd name="T3" fmla="*/ 1 h 1"/>
                    <a:gd name="T4" fmla="*/ 3 w 5"/>
                    <a:gd name="T5" fmla="*/ 0 h 1"/>
                    <a:gd name="T6" fmla="*/ 0 w 5"/>
                    <a:gd name="T7" fmla="*/ 1 h 1"/>
                    <a:gd name="T8" fmla="*/ 5 w 5"/>
                    <a:gd name="T9" fmla="*/ 1 h 1"/>
                  </a:gdLst>
                  <a:ahLst/>
                  <a:cxnLst>
                    <a:cxn ang="0">
                      <a:pos x="T0" y="T1"/>
                    </a:cxn>
                    <a:cxn ang="0">
                      <a:pos x="T2" y="T3"/>
                    </a:cxn>
                    <a:cxn ang="0">
                      <a:pos x="T4" y="T5"/>
                    </a:cxn>
                    <a:cxn ang="0">
                      <a:pos x="T6" y="T7"/>
                    </a:cxn>
                    <a:cxn ang="0">
                      <a:pos x="T8" y="T9"/>
                    </a:cxn>
                  </a:cxnLst>
                  <a:rect l="0" t="0" r="r" b="b"/>
                  <a:pathLst>
                    <a:path w="5" h="1">
                      <a:moveTo>
                        <a:pt x="5" y="1"/>
                      </a:moveTo>
                      <a:lnTo>
                        <a:pt x="5" y="1"/>
                      </a:lnTo>
                      <a:lnTo>
                        <a:pt x="3" y="0"/>
                      </a:lnTo>
                      <a:cubicBezTo>
                        <a:pt x="1" y="1"/>
                        <a:pt x="1" y="1"/>
                        <a:pt x="0" y="1"/>
                      </a:cubicBezTo>
                      <a:lnTo>
                        <a:pt x="5" y="1"/>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23" name="Freeform 65"/>
                <p:cNvSpPr>
                  <a:spLocks/>
                </p:cNvSpPr>
                <p:nvPr/>
              </p:nvSpPr>
              <p:spPr bwMode="invGray">
                <a:xfrm>
                  <a:off x="9672638" y="1567405"/>
                  <a:ext cx="25400" cy="2462"/>
                </a:xfrm>
                <a:custGeom>
                  <a:avLst/>
                  <a:gdLst>
                    <a:gd name="T0" fmla="*/ 27 w 27"/>
                    <a:gd name="T1" fmla="*/ 3 h 3"/>
                    <a:gd name="T2" fmla="*/ 27 w 27"/>
                    <a:gd name="T3" fmla="*/ 3 h 3"/>
                    <a:gd name="T4" fmla="*/ 1 w 27"/>
                    <a:gd name="T5" fmla="*/ 0 h 3"/>
                    <a:gd name="T6" fmla="*/ 27 w 27"/>
                    <a:gd name="T7" fmla="*/ 3 h 3"/>
                  </a:gdLst>
                  <a:ahLst/>
                  <a:cxnLst>
                    <a:cxn ang="0">
                      <a:pos x="T0" y="T1"/>
                    </a:cxn>
                    <a:cxn ang="0">
                      <a:pos x="T2" y="T3"/>
                    </a:cxn>
                    <a:cxn ang="0">
                      <a:pos x="T4" y="T5"/>
                    </a:cxn>
                    <a:cxn ang="0">
                      <a:pos x="T6" y="T7"/>
                    </a:cxn>
                  </a:cxnLst>
                  <a:rect l="0" t="0" r="r" b="b"/>
                  <a:pathLst>
                    <a:path w="27" h="3">
                      <a:moveTo>
                        <a:pt x="27" y="3"/>
                      </a:moveTo>
                      <a:lnTo>
                        <a:pt x="27" y="3"/>
                      </a:lnTo>
                      <a:cubicBezTo>
                        <a:pt x="13" y="2"/>
                        <a:pt x="6" y="1"/>
                        <a:pt x="1" y="0"/>
                      </a:cubicBezTo>
                      <a:cubicBezTo>
                        <a:pt x="0" y="1"/>
                        <a:pt x="6" y="2"/>
                        <a:pt x="27" y="3"/>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24" name="Freeform 66"/>
                <p:cNvSpPr>
                  <a:spLocks/>
                </p:cNvSpPr>
                <p:nvPr/>
              </p:nvSpPr>
              <p:spPr bwMode="invGray">
                <a:xfrm>
                  <a:off x="10966450" y="1529246"/>
                  <a:ext cx="39687" cy="2462"/>
                </a:xfrm>
                <a:custGeom>
                  <a:avLst/>
                  <a:gdLst>
                    <a:gd name="T0" fmla="*/ 42 w 42"/>
                    <a:gd name="T1" fmla="*/ 0 h 3"/>
                    <a:gd name="T2" fmla="*/ 42 w 42"/>
                    <a:gd name="T3" fmla="*/ 0 h 3"/>
                    <a:gd name="T4" fmla="*/ 0 w 42"/>
                    <a:gd name="T5" fmla="*/ 1 h 3"/>
                    <a:gd name="T6" fmla="*/ 38 w 42"/>
                    <a:gd name="T7" fmla="*/ 3 h 3"/>
                    <a:gd name="T8" fmla="*/ 42 w 42"/>
                    <a:gd name="T9" fmla="*/ 0 h 3"/>
                  </a:gdLst>
                  <a:ahLst/>
                  <a:cxnLst>
                    <a:cxn ang="0">
                      <a:pos x="T0" y="T1"/>
                    </a:cxn>
                    <a:cxn ang="0">
                      <a:pos x="T2" y="T3"/>
                    </a:cxn>
                    <a:cxn ang="0">
                      <a:pos x="T4" y="T5"/>
                    </a:cxn>
                    <a:cxn ang="0">
                      <a:pos x="T6" y="T7"/>
                    </a:cxn>
                    <a:cxn ang="0">
                      <a:pos x="T8" y="T9"/>
                    </a:cxn>
                  </a:cxnLst>
                  <a:rect l="0" t="0" r="r" b="b"/>
                  <a:pathLst>
                    <a:path w="42" h="3">
                      <a:moveTo>
                        <a:pt x="42" y="0"/>
                      </a:moveTo>
                      <a:lnTo>
                        <a:pt x="42" y="0"/>
                      </a:lnTo>
                      <a:lnTo>
                        <a:pt x="0" y="1"/>
                      </a:lnTo>
                      <a:cubicBezTo>
                        <a:pt x="20" y="1"/>
                        <a:pt x="27" y="2"/>
                        <a:pt x="38" y="3"/>
                      </a:cubicBezTo>
                      <a:cubicBezTo>
                        <a:pt x="37" y="2"/>
                        <a:pt x="29" y="0"/>
                        <a:pt x="42"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25" name="Freeform 67"/>
                <p:cNvSpPr>
                  <a:spLocks/>
                </p:cNvSpPr>
                <p:nvPr/>
              </p:nvSpPr>
              <p:spPr bwMode="invGray">
                <a:xfrm>
                  <a:off x="11329988" y="1552634"/>
                  <a:ext cx="44450" cy="2462"/>
                </a:xfrm>
                <a:custGeom>
                  <a:avLst/>
                  <a:gdLst>
                    <a:gd name="T0" fmla="*/ 27 w 46"/>
                    <a:gd name="T1" fmla="*/ 3 h 3"/>
                    <a:gd name="T2" fmla="*/ 27 w 46"/>
                    <a:gd name="T3" fmla="*/ 3 h 3"/>
                    <a:gd name="T4" fmla="*/ 46 w 46"/>
                    <a:gd name="T5" fmla="*/ 2 h 3"/>
                    <a:gd name="T6" fmla="*/ 44 w 46"/>
                    <a:gd name="T7" fmla="*/ 0 h 3"/>
                    <a:gd name="T8" fmla="*/ 27 w 46"/>
                    <a:gd name="T9" fmla="*/ 3 h 3"/>
                  </a:gdLst>
                  <a:ahLst/>
                  <a:cxnLst>
                    <a:cxn ang="0">
                      <a:pos x="T0" y="T1"/>
                    </a:cxn>
                    <a:cxn ang="0">
                      <a:pos x="T2" y="T3"/>
                    </a:cxn>
                    <a:cxn ang="0">
                      <a:pos x="T4" y="T5"/>
                    </a:cxn>
                    <a:cxn ang="0">
                      <a:pos x="T6" y="T7"/>
                    </a:cxn>
                    <a:cxn ang="0">
                      <a:pos x="T8" y="T9"/>
                    </a:cxn>
                  </a:cxnLst>
                  <a:rect l="0" t="0" r="r" b="b"/>
                  <a:pathLst>
                    <a:path w="46" h="3">
                      <a:moveTo>
                        <a:pt x="27" y="3"/>
                      </a:moveTo>
                      <a:lnTo>
                        <a:pt x="27" y="3"/>
                      </a:lnTo>
                      <a:cubicBezTo>
                        <a:pt x="33" y="2"/>
                        <a:pt x="40" y="3"/>
                        <a:pt x="46" y="2"/>
                      </a:cubicBezTo>
                      <a:lnTo>
                        <a:pt x="44" y="0"/>
                      </a:lnTo>
                      <a:cubicBezTo>
                        <a:pt x="18" y="0"/>
                        <a:pt x="0" y="2"/>
                        <a:pt x="27" y="3"/>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26" name="Freeform 68"/>
                <p:cNvSpPr>
                  <a:spLocks/>
                </p:cNvSpPr>
                <p:nvPr/>
              </p:nvSpPr>
              <p:spPr bwMode="invGray">
                <a:xfrm>
                  <a:off x="11042650" y="1540325"/>
                  <a:ext cx="60325" cy="6155"/>
                </a:xfrm>
                <a:custGeom>
                  <a:avLst/>
                  <a:gdLst>
                    <a:gd name="T0" fmla="*/ 0 w 63"/>
                    <a:gd name="T1" fmla="*/ 3 h 7"/>
                    <a:gd name="T2" fmla="*/ 0 w 63"/>
                    <a:gd name="T3" fmla="*/ 3 h 7"/>
                    <a:gd name="T4" fmla="*/ 60 w 63"/>
                    <a:gd name="T5" fmla="*/ 5 h 7"/>
                    <a:gd name="T6" fmla="*/ 54 w 63"/>
                    <a:gd name="T7" fmla="*/ 5 h 7"/>
                    <a:gd name="T8" fmla="*/ 0 w 63"/>
                    <a:gd name="T9" fmla="*/ 3 h 7"/>
                  </a:gdLst>
                  <a:ahLst/>
                  <a:cxnLst>
                    <a:cxn ang="0">
                      <a:pos x="T0" y="T1"/>
                    </a:cxn>
                    <a:cxn ang="0">
                      <a:pos x="T2" y="T3"/>
                    </a:cxn>
                    <a:cxn ang="0">
                      <a:pos x="T4" y="T5"/>
                    </a:cxn>
                    <a:cxn ang="0">
                      <a:pos x="T6" y="T7"/>
                    </a:cxn>
                    <a:cxn ang="0">
                      <a:pos x="T8" y="T9"/>
                    </a:cxn>
                  </a:cxnLst>
                  <a:rect l="0" t="0" r="r" b="b"/>
                  <a:pathLst>
                    <a:path w="63" h="7">
                      <a:moveTo>
                        <a:pt x="0" y="3"/>
                      </a:moveTo>
                      <a:lnTo>
                        <a:pt x="0" y="3"/>
                      </a:lnTo>
                      <a:cubicBezTo>
                        <a:pt x="3" y="7"/>
                        <a:pt x="30" y="6"/>
                        <a:pt x="60" y="5"/>
                      </a:cubicBezTo>
                      <a:lnTo>
                        <a:pt x="54" y="5"/>
                      </a:lnTo>
                      <a:cubicBezTo>
                        <a:pt x="63" y="0"/>
                        <a:pt x="31" y="1"/>
                        <a:pt x="0" y="3"/>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27" name="Freeform 69"/>
                <p:cNvSpPr>
                  <a:spLocks/>
                </p:cNvSpPr>
                <p:nvPr/>
              </p:nvSpPr>
              <p:spPr bwMode="invGray">
                <a:xfrm>
                  <a:off x="11106150" y="1542787"/>
                  <a:ext cx="28575" cy="1231"/>
                </a:xfrm>
                <a:custGeom>
                  <a:avLst/>
                  <a:gdLst>
                    <a:gd name="T0" fmla="*/ 0 w 31"/>
                    <a:gd name="T1" fmla="*/ 2 h 2"/>
                    <a:gd name="T2" fmla="*/ 0 w 31"/>
                    <a:gd name="T3" fmla="*/ 2 h 2"/>
                    <a:gd name="T4" fmla="*/ 28 w 31"/>
                    <a:gd name="T5" fmla="*/ 2 h 2"/>
                    <a:gd name="T6" fmla="*/ 0 w 31"/>
                    <a:gd name="T7" fmla="*/ 2 h 2"/>
                  </a:gdLst>
                  <a:ahLst/>
                  <a:cxnLst>
                    <a:cxn ang="0">
                      <a:pos x="T0" y="T1"/>
                    </a:cxn>
                    <a:cxn ang="0">
                      <a:pos x="T2" y="T3"/>
                    </a:cxn>
                    <a:cxn ang="0">
                      <a:pos x="T4" y="T5"/>
                    </a:cxn>
                    <a:cxn ang="0">
                      <a:pos x="T6" y="T7"/>
                    </a:cxn>
                  </a:cxnLst>
                  <a:rect l="0" t="0" r="r" b="b"/>
                  <a:pathLst>
                    <a:path w="31" h="2">
                      <a:moveTo>
                        <a:pt x="0" y="2"/>
                      </a:moveTo>
                      <a:lnTo>
                        <a:pt x="0" y="2"/>
                      </a:lnTo>
                      <a:cubicBezTo>
                        <a:pt x="10" y="2"/>
                        <a:pt x="19" y="2"/>
                        <a:pt x="28" y="2"/>
                      </a:cubicBezTo>
                      <a:cubicBezTo>
                        <a:pt x="31" y="0"/>
                        <a:pt x="17" y="2"/>
                        <a:pt x="0" y="2"/>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28" name="Freeform 70"/>
                <p:cNvSpPr>
                  <a:spLocks/>
                </p:cNvSpPr>
                <p:nvPr/>
              </p:nvSpPr>
              <p:spPr bwMode="invGray">
                <a:xfrm>
                  <a:off x="10679113" y="1525554"/>
                  <a:ext cx="103187" cy="9847"/>
                </a:xfrm>
                <a:custGeom>
                  <a:avLst/>
                  <a:gdLst>
                    <a:gd name="T0" fmla="*/ 77 w 109"/>
                    <a:gd name="T1" fmla="*/ 9 h 12"/>
                    <a:gd name="T2" fmla="*/ 77 w 109"/>
                    <a:gd name="T3" fmla="*/ 9 h 12"/>
                    <a:gd name="T4" fmla="*/ 94 w 109"/>
                    <a:gd name="T5" fmla="*/ 6 h 12"/>
                    <a:gd name="T6" fmla="*/ 77 w 109"/>
                    <a:gd name="T7" fmla="*/ 9 h 12"/>
                  </a:gdLst>
                  <a:ahLst/>
                  <a:cxnLst>
                    <a:cxn ang="0">
                      <a:pos x="T0" y="T1"/>
                    </a:cxn>
                    <a:cxn ang="0">
                      <a:pos x="T2" y="T3"/>
                    </a:cxn>
                    <a:cxn ang="0">
                      <a:pos x="T4" y="T5"/>
                    </a:cxn>
                    <a:cxn ang="0">
                      <a:pos x="T6" y="T7"/>
                    </a:cxn>
                  </a:cxnLst>
                  <a:rect l="0" t="0" r="r" b="b"/>
                  <a:pathLst>
                    <a:path w="109" h="12">
                      <a:moveTo>
                        <a:pt x="77" y="9"/>
                      </a:moveTo>
                      <a:lnTo>
                        <a:pt x="77" y="9"/>
                      </a:lnTo>
                      <a:cubicBezTo>
                        <a:pt x="91" y="10"/>
                        <a:pt x="86" y="4"/>
                        <a:pt x="94" y="6"/>
                      </a:cubicBezTo>
                      <a:cubicBezTo>
                        <a:pt x="109" y="0"/>
                        <a:pt x="0" y="12"/>
                        <a:pt x="77" y="9"/>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29" name="Freeform 71"/>
                <p:cNvSpPr>
                  <a:spLocks/>
                </p:cNvSpPr>
                <p:nvPr/>
              </p:nvSpPr>
              <p:spPr bwMode="invGray">
                <a:xfrm>
                  <a:off x="11039475" y="1550172"/>
                  <a:ext cx="26987" cy="4924"/>
                </a:xfrm>
                <a:custGeom>
                  <a:avLst/>
                  <a:gdLst>
                    <a:gd name="T0" fmla="*/ 27 w 27"/>
                    <a:gd name="T1" fmla="*/ 5 h 5"/>
                    <a:gd name="T2" fmla="*/ 27 w 27"/>
                    <a:gd name="T3" fmla="*/ 5 h 5"/>
                    <a:gd name="T4" fmla="*/ 16 w 27"/>
                    <a:gd name="T5" fmla="*/ 0 h 5"/>
                    <a:gd name="T6" fmla="*/ 0 w 27"/>
                    <a:gd name="T7" fmla="*/ 4 h 5"/>
                    <a:gd name="T8" fmla="*/ 27 w 27"/>
                    <a:gd name="T9" fmla="*/ 5 h 5"/>
                  </a:gdLst>
                  <a:ahLst/>
                  <a:cxnLst>
                    <a:cxn ang="0">
                      <a:pos x="T0" y="T1"/>
                    </a:cxn>
                    <a:cxn ang="0">
                      <a:pos x="T2" y="T3"/>
                    </a:cxn>
                    <a:cxn ang="0">
                      <a:pos x="T4" y="T5"/>
                    </a:cxn>
                    <a:cxn ang="0">
                      <a:pos x="T6" y="T7"/>
                    </a:cxn>
                    <a:cxn ang="0">
                      <a:pos x="T8" y="T9"/>
                    </a:cxn>
                  </a:cxnLst>
                  <a:rect l="0" t="0" r="r" b="b"/>
                  <a:pathLst>
                    <a:path w="27" h="5">
                      <a:moveTo>
                        <a:pt x="27" y="5"/>
                      </a:moveTo>
                      <a:lnTo>
                        <a:pt x="27" y="5"/>
                      </a:lnTo>
                      <a:lnTo>
                        <a:pt x="16" y="0"/>
                      </a:lnTo>
                      <a:lnTo>
                        <a:pt x="0" y="4"/>
                      </a:lnTo>
                      <a:lnTo>
                        <a:pt x="27" y="5"/>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30" name="Freeform 72"/>
                <p:cNvSpPr>
                  <a:spLocks/>
                </p:cNvSpPr>
                <p:nvPr/>
              </p:nvSpPr>
              <p:spPr bwMode="invGray">
                <a:xfrm>
                  <a:off x="10841038" y="1548941"/>
                  <a:ext cx="58737" cy="2462"/>
                </a:xfrm>
                <a:custGeom>
                  <a:avLst/>
                  <a:gdLst>
                    <a:gd name="T0" fmla="*/ 1 w 61"/>
                    <a:gd name="T1" fmla="*/ 2 h 3"/>
                    <a:gd name="T2" fmla="*/ 1 w 61"/>
                    <a:gd name="T3" fmla="*/ 2 h 3"/>
                    <a:gd name="T4" fmla="*/ 49 w 61"/>
                    <a:gd name="T5" fmla="*/ 3 h 3"/>
                    <a:gd name="T6" fmla="*/ 61 w 61"/>
                    <a:gd name="T7" fmla="*/ 2 h 3"/>
                    <a:gd name="T8" fmla="*/ 1 w 61"/>
                    <a:gd name="T9" fmla="*/ 2 h 3"/>
                  </a:gdLst>
                  <a:ahLst/>
                  <a:cxnLst>
                    <a:cxn ang="0">
                      <a:pos x="T0" y="T1"/>
                    </a:cxn>
                    <a:cxn ang="0">
                      <a:pos x="T2" y="T3"/>
                    </a:cxn>
                    <a:cxn ang="0">
                      <a:pos x="T4" y="T5"/>
                    </a:cxn>
                    <a:cxn ang="0">
                      <a:pos x="T6" y="T7"/>
                    </a:cxn>
                    <a:cxn ang="0">
                      <a:pos x="T8" y="T9"/>
                    </a:cxn>
                  </a:cxnLst>
                  <a:rect l="0" t="0" r="r" b="b"/>
                  <a:pathLst>
                    <a:path w="61" h="3">
                      <a:moveTo>
                        <a:pt x="1" y="2"/>
                      </a:moveTo>
                      <a:lnTo>
                        <a:pt x="1" y="2"/>
                      </a:lnTo>
                      <a:lnTo>
                        <a:pt x="49" y="3"/>
                      </a:lnTo>
                      <a:cubicBezTo>
                        <a:pt x="48" y="2"/>
                        <a:pt x="54" y="2"/>
                        <a:pt x="61" y="2"/>
                      </a:cubicBezTo>
                      <a:cubicBezTo>
                        <a:pt x="32" y="1"/>
                        <a:pt x="0" y="0"/>
                        <a:pt x="1" y="2"/>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31" name="Freeform 73"/>
                <p:cNvSpPr>
                  <a:spLocks/>
                </p:cNvSpPr>
                <p:nvPr/>
              </p:nvSpPr>
              <p:spPr bwMode="invGray">
                <a:xfrm>
                  <a:off x="10899775" y="1550172"/>
                  <a:ext cx="36512" cy="1231"/>
                </a:xfrm>
                <a:custGeom>
                  <a:avLst/>
                  <a:gdLst>
                    <a:gd name="T0" fmla="*/ 0 w 38"/>
                    <a:gd name="T1" fmla="*/ 1 h 1"/>
                    <a:gd name="T2" fmla="*/ 0 w 38"/>
                    <a:gd name="T3" fmla="*/ 1 h 1"/>
                    <a:gd name="T4" fmla="*/ 38 w 38"/>
                    <a:gd name="T5" fmla="*/ 0 h 1"/>
                    <a:gd name="T6" fmla="*/ 0 w 38"/>
                    <a:gd name="T7" fmla="*/ 1 h 1"/>
                  </a:gdLst>
                  <a:ahLst/>
                  <a:cxnLst>
                    <a:cxn ang="0">
                      <a:pos x="T0" y="T1"/>
                    </a:cxn>
                    <a:cxn ang="0">
                      <a:pos x="T2" y="T3"/>
                    </a:cxn>
                    <a:cxn ang="0">
                      <a:pos x="T4" y="T5"/>
                    </a:cxn>
                    <a:cxn ang="0">
                      <a:pos x="T6" y="T7"/>
                    </a:cxn>
                  </a:cxnLst>
                  <a:rect l="0" t="0" r="r" b="b"/>
                  <a:pathLst>
                    <a:path w="38" h="1">
                      <a:moveTo>
                        <a:pt x="0" y="1"/>
                      </a:moveTo>
                      <a:lnTo>
                        <a:pt x="0" y="1"/>
                      </a:lnTo>
                      <a:cubicBezTo>
                        <a:pt x="15" y="1"/>
                        <a:pt x="30" y="1"/>
                        <a:pt x="38" y="0"/>
                      </a:cubicBezTo>
                      <a:cubicBezTo>
                        <a:pt x="30" y="0"/>
                        <a:pt x="12" y="0"/>
                        <a:pt x="0" y="1"/>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32" name="Freeform 74"/>
                <p:cNvSpPr>
                  <a:spLocks/>
                </p:cNvSpPr>
                <p:nvPr/>
              </p:nvSpPr>
              <p:spPr bwMode="invGray">
                <a:xfrm>
                  <a:off x="10958513" y="1555096"/>
                  <a:ext cx="46037" cy="0"/>
                </a:xfrm>
                <a:custGeom>
                  <a:avLst/>
                  <a:gdLst>
                    <a:gd name="T0" fmla="*/ 47 w 47"/>
                    <a:gd name="T1" fmla="*/ 1 h 1"/>
                    <a:gd name="T2" fmla="*/ 47 w 47"/>
                    <a:gd name="T3" fmla="*/ 1 h 1"/>
                    <a:gd name="T4" fmla="*/ 33 w 47"/>
                    <a:gd name="T5" fmla="*/ 0 h 1"/>
                    <a:gd name="T6" fmla="*/ 0 w 47"/>
                    <a:gd name="T7" fmla="*/ 0 h 1"/>
                    <a:gd name="T8" fmla="*/ 47 w 47"/>
                    <a:gd name="T9" fmla="*/ 1 h 1"/>
                  </a:gdLst>
                  <a:ahLst/>
                  <a:cxnLst>
                    <a:cxn ang="0">
                      <a:pos x="T0" y="T1"/>
                    </a:cxn>
                    <a:cxn ang="0">
                      <a:pos x="T2" y="T3"/>
                    </a:cxn>
                    <a:cxn ang="0">
                      <a:pos x="T4" y="T5"/>
                    </a:cxn>
                    <a:cxn ang="0">
                      <a:pos x="T6" y="T7"/>
                    </a:cxn>
                    <a:cxn ang="0">
                      <a:pos x="T8" y="T9"/>
                    </a:cxn>
                  </a:cxnLst>
                  <a:rect l="0" t="0" r="r" b="b"/>
                  <a:pathLst>
                    <a:path w="47" h="1">
                      <a:moveTo>
                        <a:pt x="47" y="1"/>
                      </a:moveTo>
                      <a:lnTo>
                        <a:pt x="47" y="1"/>
                      </a:lnTo>
                      <a:lnTo>
                        <a:pt x="33" y="0"/>
                      </a:lnTo>
                      <a:lnTo>
                        <a:pt x="0" y="0"/>
                      </a:lnTo>
                      <a:lnTo>
                        <a:pt x="47" y="1"/>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33" name="Freeform 75"/>
                <p:cNvSpPr>
                  <a:spLocks/>
                </p:cNvSpPr>
                <p:nvPr/>
              </p:nvSpPr>
              <p:spPr bwMode="invGray">
                <a:xfrm>
                  <a:off x="10304463" y="1548941"/>
                  <a:ext cx="61912" cy="3693"/>
                </a:xfrm>
                <a:custGeom>
                  <a:avLst/>
                  <a:gdLst>
                    <a:gd name="T0" fmla="*/ 57 w 65"/>
                    <a:gd name="T1" fmla="*/ 0 h 4"/>
                    <a:gd name="T2" fmla="*/ 57 w 65"/>
                    <a:gd name="T3" fmla="*/ 0 h 4"/>
                    <a:gd name="T4" fmla="*/ 5 w 65"/>
                    <a:gd name="T5" fmla="*/ 1 h 4"/>
                    <a:gd name="T6" fmla="*/ 33 w 65"/>
                    <a:gd name="T7" fmla="*/ 4 h 4"/>
                    <a:gd name="T8" fmla="*/ 57 w 65"/>
                    <a:gd name="T9" fmla="*/ 0 h 4"/>
                  </a:gdLst>
                  <a:ahLst/>
                  <a:cxnLst>
                    <a:cxn ang="0">
                      <a:pos x="T0" y="T1"/>
                    </a:cxn>
                    <a:cxn ang="0">
                      <a:pos x="T2" y="T3"/>
                    </a:cxn>
                    <a:cxn ang="0">
                      <a:pos x="T4" y="T5"/>
                    </a:cxn>
                    <a:cxn ang="0">
                      <a:pos x="T6" y="T7"/>
                    </a:cxn>
                    <a:cxn ang="0">
                      <a:pos x="T8" y="T9"/>
                    </a:cxn>
                  </a:cxnLst>
                  <a:rect l="0" t="0" r="r" b="b"/>
                  <a:pathLst>
                    <a:path w="65" h="4">
                      <a:moveTo>
                        <a:pt x="57" y="0"/>
                      </a:moveTo>
                      <a:lnTo>
                        <a:pt x="57" y="0"/>
                      </a:lnTo>
                      <a:lnTo>
                        <a:pt x="5" y="1"/>
                      </a:lnTo>
                      <a:cubicBezTo>
                        <a:pt x="0" y="3"/>
                        <a:pt x="14" y="4"/>
                        <a:pt x="33" y="4"/>
                      </a:cubicBezTo>
                      <a:cubicBezTo>
                        <a:pt x="45" y="2"/>
                        <a:pt x="65" y="2"/>
                        <a:pt x="57"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34" name="Freeform 76"/>
                <p:cNvSpPr>
                  <a:spLocks/>
                </p:cNvSpPr>
                <p:nvPr/>
              </p:nvSpPr>
              <p:spPr bwMode="invGray">
                <a:xfrm>
                  <a:off x="10483850" y="1557558"/>
                  <a:ext cx="23812" cy="6155"/>
                </a:xfrm>
                <a:custGeom>
                  <a:avLst/>
                  <a:gdLst>
                    <a:gd name="T0" fmla="*/ 25 w 25"/>
                    <a:gd name="T1" fmla="*/ 4 h 7"/>
                    <a:gd name="T2" fmla="*/ 25 w 25"/>
                    <a:gd name="T3" fmla="*/ 4 h 7"/>
                    <a:gd name="T4" fmla="*/ 2 w 25"/>
                    <a:gd name="T5" fmla="*/ 0 h 7"/>
                    <a:gd name="T6" fmla="*/ 0 w 25"/>
                    <a:gd name="T7" fmla="*/ 7 h 7"/>
                    <a:gd name="T8" fmla="*/ 25 w 25"/>
                    <a:gd name="T9" fmla="*/ 4 h 7"/>
                  </a:gdLst>
                  <a:ahLst/>
                  <a:cxnLst>
                    <a:cxn ang="0">
                      <a:pos x="T0" y="T1"/>
                    </a:cxn>
                    <a:cxn ang="0">
                      <a:pos x="T2" y="T3"/>
                    </a:cxn>
                    <a:cxn ang="0">
                      <a:pos x="T4" y="T5"/>
                    </a:cxn>
                    <a:cxn ang="0">
                      <a:pos x="T6" y="T7"/>
                    </a:cxn>
                    <a:cxn ang="0">
                      <a:pos x="T8" y="T9"/>
                    </a:cxn>
                  </a:cxnLst>
                  <a:rect l="0" t="0" r="r" b="b"/>
                  <a:pathLst>
                    <a:path w="25" h="7">
                      <a:moveTo>
                        <a:pt x="25" y="4"/>
                      </a:moveTo>
                      <a:lnTo>
                        <a:pt x="25" y="4"/>
                      </a:lnTo>
                      <a:cubicBezTo>
                        <a:pt x="11" y="3"/>
                        <a:pt x="10" y="2"/>
                        <a:pt x="2" y="0"/>
                      </a:cubicBezTo>
                      <a:lnTo>
                        <a:pt x="0" y="7"/>
                      </a:lnTo>
                      <a:lnTo>
                        <a:pt x="25" y="4"/>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35" name="Freeform 77"/>
                <p:cNvSpPr>
                  <a:spLocks/>
                </p:cNvSpPr>
                <p:nvPr/>
              </p:nvSpPr>
              <p:spPr bwMode="invGray">
                <a:xfrm>
                  <a:off x="10291763" y="1563712"/>
                  <a:ext cx="117475" cy="2462"/>
                </a:xfrm>
                <a:custGeom>
                  <a:avLst/>
                  <a:gdLst>
                    <a:gd name="T0" fmla="*/ 75 w 123"/>
                    <a:gd name="T1" fmla="*/ 0 h 4"/>
                    <a:gd name="T2" fmla="*/ 75 w 123"/>
                    <a:gd name="T3" fmla="*/ 0 h 4"/>
                    <a:gd name="T4" fmla="*/ 66 w 123"/>
                    <a:gd name="T5" fmla="*/ 4 h 4"/>
                    <a:gd name="T6" fmla="*/ 75 w 123"/>
                    <a:gd name="T7" fmla="*/ 0 h 4"/>
                  </a:gdLst>
                  <a:ahLst/>
                  <a:cxnLst>
                    <a:cxn ang="0">
                      <a:pos x="T0" y="T1"/>
                    </a:cxn>
                    <a:cxn ang="0">
                      <a:pos x="T2" y="T3"/>
                    </a:cxn>
                    <a:cxn ang="0">
                      <a:pos x="T4" y="T5"/>
                    </a:cxn>
                    <a:cxn ang="0">
                      <a:pos x="T6" y="T7"/>
                    </a:cxn>
                  </a:cxnLst>
                  <a:rect l="0" t="0" r="r" b="b"/>
                  <a:pathLst>
                    <a:path w="123" h="4">
                      <a:moveTo>
                        <a:pt x="75" y="0"/>
                      </a:moveTo>
                      <a:lnTo>
                        <a:pt x="75" y="0"/>
                      </a:lnTo>
                      <a:cubicBezTo>
                        <a:pt x="70" y="1"/>
                        <a:pt x="0" y="4"/>
                        <a:pt x="66" y="4"/>
                      </a:cubicBezTo>
                      <a:cubicBezTo>
                        <a:pt x="71" y="2"/>
                        <a:pt x="123" y="1"/>
                        <a:pt x="75"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36" name="Freeform 78"/>
                <p:cNvSpPr>
                  <a:spLocks/>
                </p:cNvSpPr>
                <p:nvPr/>
              </p:nvSpPr>
              <p:spPr bwMode="invGray">
                <a:xfrm>
                  <a:off x="9621838" y="1546479"/>
                  <a:ext cx="11112" cy="8617"/>
                </a:xfrm>
                <a:custGeom>
                  <a:avLst/>
                  <a:gdLst>
                    <a:gd name="T0" fmla="*/ 0 w 13"/>
                    <a:gd name="T1" fmla="*/ 10 h 10"/>
                    <a:gd name="T2" fmla="*/ 0 w 13"/>
                    <a:gd name="T3" fmla="*/ 10 h 10"/>
                    <a:gd name="T4" fmla="*/ 13 w 13"/>
                    <a:gd name="T5" fmla="*/ 10 h 10"/>
                    <a:gd name="T6" fmla="*/ 12 w 13"/>
                    <a:gd name="T7" fmla="*/ 0 h 10"/>
                    <a:gd name="T8" fmla="*/ 0 w 13"/>
                    <a:gd name="T9" fmla="*/ 10 h 10"/>
                  </a:gdLst>
                  <a:ahLst/>
                  <a:cxnLst>
                    <a:cxn ang="0">
                      <a:pos x="T0" y="T1"/>
                    </a:cxn>
                    <a:cxn ang="0">
                      <a:pos x="T2" y="T3"/>
                    </a:cxn>
                    <a:cxn ang="0">
                      <a:pos x="T4" y="T5"/>
                    </a:cxn>
                    <a:cxn ang="0">
                      <a:pos x="T6" y="T7"/>
                    </a:cxn>
                    <a:cxn ang="0">
                      <a:pos x="T8" y="T9"/>
                    </a:cxn>
                  </a:cxnLst>
                  <a:rect l="0" t="0" r="r" b="b"/>
                  <a:pathLst>
                    <a:path w="13" h="10">
                      <a:moveTo>
                        <a:pt x="0" y="10"/>
                      </a:moveTo>
                      <a:lnTo>
                        <a:pt x="0" y="10"/>
                      </a:lnTo>
                      <a:lnTo>
                        <a:pt x="13" y="10"/>
                      </a:lnTo>
                      <a:lnTo>
                        <a:pt x="12" y="0"/>
                      </a:lnTo>
                      <a:lnTo>
                        <a:pt x="0" y="1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37" name="Freeform 79"/>
                <p:cNvSpPr>
                  <a:spLocks/>
                </p:cNvSpPr>
                <p:nvPr/>
              </p:nvSpPr>
              <p:spPr bwMode="invGray">
                <a:xfrm>
                  <a:off x="8951913" y="1568636"/>
                  <a:ext cx="96837" cy="8617"/>
                </a:xfrm>
                <a:custGeom>
                  <a:avLst/>
                  <a:gdLst>
                    <a:gd name="T0" fmla="*/ 16 w 101"/>
                    <a:gd name="T1" fmla="*/ 8 h 10"/>
                    <a:gd name="T2" fmla="*/ 16 w 101"/>
                    <a:gd name="T3" fmla="*/ 8 h 10"/>
                    <a:gd name="T4" fmla="*/ 86 w 101"/>
                    <a:gd name="T5" fmla="*/ 4 h 10"/>
                    <a:gd name="T6" fmla="*/ 56 w 101"/>
                    <a:gd name="T7" fmla="*/ 0 h 10"/>
                    <a:gd name="T8" fmla="*/ 16 w 101"/>
                    <a:gd name="T9" fmla="*/ 8 h 10"/>
                  </a:gdLst>
                  <a:ahLst/>
                  <a:cxnLst>
                    <a:cxn ang="0">
                      <a:pos x="T0" y="T1"/>
                    </a:cxn>
                    <a:cxn ang="0">
                      <a:pos x="T2" y="T3"/>
                    </a:cxn>
                    <a:cxn ang="0">
                      <a:pos x="T4" y="T5"/>
                    </a:cxn>
                    <a:cxn ang="0">
                      <a:pos x="T6" y="T7"/>
                    </a:cxn>
                    <a:cxn ang="0">
                      <a:pos x="T8" y="T9"/>
                    </a:cxn>
                  </a:cxnLst>
                  <a:rect l="0" t="0" r="r" b="b"/>
                  <a:pathLst>
                    <a:path w="101" h="10">
                      <a:moveTo>
                        <a:pt x="16" y="8"/>
                      </a:moveTo>
                      <a:lnTo>
                        <a:pt x="16" y="8"/>
                      </a:lnTo>
                      <a:cubicBezTo>
                        <a:pt x="78" y="10"/>
                        <a:pt x="31" y="1"/>
                        <a:pt x="86" y="4"/>
                      </a:cubicBezTo>
                      <a:cubicBezTo>
                        <a:pt x="101" y="2"/>
                        <a:pt x="41" y="2"/>
                        <a:pt x="56" y="0"/>
                      </a:cubicBezTo>
                      <a:cubicBezTo>
                        <a:pt x="19" y="2"/>
                        <a:pt x="0" y="1"/>
                        <a:pt x="16" y="8"/>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38" name="Freeform 80"/>
                <p:cNvSpPr>
                  <a:spLocks/>
                </p:cNvSpPr>
                <p:nvPr/>
              </p:nvSpPr>
              <p:spPr bwMode="invGray">
                <a:xfrm>
                  <a:off x="9005888" y="1566174"/>
                  <a:ext cx="17462" cy="2462"/>
                </a:xfrm>
                <a:custGeom>
                  <a:avLst/>
                  <a:gdLst>
                    <a:gd name="T0" fmla="*/ 0 w 19"/>
                    <a:gd name="T1" fmla="*/ 2 h 2"/>
                    <a:gd name="T2" fmla="*/ 0 w 19"/>
                    <a:gd name="T3" fmla="*/ 2 h 2"/>
                    <a:gd name="T4" fmla="*/ 19 w 19"/>
                    <a:gd name="T5" fmla="*/ 0 h 2"/>
                    <a:gd name="T6" fmla="*/ 0 w 19"/>
                    <a:gd name="T7" fmla="*/ 2 h 2"/>
                  </a:gdLst>
                  <a:ahLst/>
                  <a:cxnLst>
                    <a:cxn ang="0">
                      <a:pos x="T0" y="T1"/>
                    </a:cxn>
                    <a:cxn ang="0">
                      <a:pos x="T2" y="T3"/>
                    </a:cxn>
                    <a:cxn ang="0">
                      <a:pos x="T4" y="T5"/>
                    </a:cxn>
                    <a:cxn ang="0">
                      <a:pos x="T6" y="T7"/>
                    </a:cxn>
                  </a:cxnLst>
                  <a:rect l="0" t="0" r="r" b="b"/>
                  <a:pathLst>
                    <a:path w="19" h="2">
                      <a:moveTo>
                        <a:pt x="0" y="2"/>
                      </a:moveTo>
                      <a:lnTo>
                        <a:pt x="0" y="2"/>
                      </a:lnTo>
                      <a:lnTo>
                        <a:pt x="19" y="0"/>
                      </a:lnTo>
                      <a:cubicBezTo>
                        <a:pt x="8" y="1"/>
                        <a:pt x="3" y="1"/>
                        <a:pt x="0" y="2"/>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39" name="Freeform 81"/>
                <p:cNvSpPr>
                  <a:spLocks/>
                </p:cNvSpPr>
                <p:nvPr/>
              </p:nvSpPr>
              <p:spPr bwMode="invGray">
                <a:xfrm>
                  <a:off x="1587500" y="1516937"/>
                  <a:ext cx="38100" cy="3693"/>
                </a:xfrm>
                <a:custGeom>
                  <a:avLst/>
                  <a:gdLst>
                    <a:gd name="T0" fmla="*/ 39 w 39"/>
                    <a:gd name="T1" fmla="*/ 2 h 4"/>
                    <a:gd name="T2" fmla="*/ 39 w 39"/>
                    <a:gd name="T3" fmla="*/ 2 h 4"/>
                    <a:gd name="T4" fmla="*/ 0 w 39"/>
                    <a:gd name="T5" fmla="*/ 0 h 4"/>
                    <a:gd name="T6" fmla="*/ 25 w 39"/>
                    <a:gd name="T7" fmla="*/ 4 h 4"/>
                    <a:gd name="T8" fmla="*/ 39 w 39"/>
                    <a:gd name="T9" fmla="*/ 2 h 4"/>
                  </a:gdLst>
                  <a:ahLst/>
                  <a:cxnLst>
                    <a:cxn ang="0">
                      <a:pos x="T0" y="T1"/>
                    </a:cxn>
                    <a:cxn ang="0">
                      <a:pos x="T2" y="T3"/>
                    </a:cxn>
                    <a:cxn ang="0">
                      <a:pos x="T4" y="T5"/>
                    </a:cxn>
                    <a:cxn ang="0">
                      <a:pos x="T6" y="T7"/>
                    </a:cxn>
                    <a:cxn ang="0">
                      <a:pos x="T8" y="T9"/>
                    </a:cxn>
                  </a:cxnLst>
                  <a:rect l="0" t="0" r="r" b="b"/>
                  <a:pathLst>
                    <a:path w="39" h="4">
                      <a:moveTo>
                        <a:pt x="39" y="2"/>
                      </a:moveTo>
                      <a:lnTo>
                        <a:pt x="39" y="2"/>
                      </a:lnTo>
                      <a:lnTo>
                        <a:pt x="0" y="0"/>
                      </a:lnTo>
                      <a:lnTo>
                        <a:pt x="25" y="4"/>
                      </a:lnTo>
                      <a:lnTo>
                        <a:pt x="39" y="2"/>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40" name="Freeform 82"/>
                <p:cNvSpPr>
                  <a:spLocks/>
                </p:cNvSpPr>
                <p:nvPr/>
              </p:nvSpPr>
              <p:spPr bwMode="invGray">
                <a:xfrm>
                  <a:off x="1522413" y="1519399"/>
                  <a:ext cx="30162" cy="4924"/>
                </a:xfrm>
                <a:custGeom>
                  <a:avLst/>
                  <a:gdLst>
                    <a:gd name="T0" fmla="*/ 32 w 32"/>
                    <a:gd name="T1" fmla="*/ 6 h 6"/>
                    <a:gd name="T2" fmla="*/ 32 w 32"/>
                    <a:gd name="T3" fmla="*/ 6 h 6"/>
                    <a:gd name="T4" fmla="*/ 23 w 32"/>
                    <a:gd name="T5" fmla="*/ 0 h 6"/>
                    <a:gd name="T6" fmla="*/ 0 w 32"/>
                    <a:gd name="T7" fmla="*/ 5 h 6"/>
                    <a:gd name="T8" fmla="*/ 32 w 32"/>
                    <a:gd name="T9" fmla="*/ 6 h 6"/>
                  </a:gdLst>
                  <a:ahLst/>
                  <a:cxnLst>
                    <a:cxn ang="0">
                      <a:pos x="T0" y="T1"/>
                    </a:cxn>
                    <a:cxn ang="0">
                      <a:pos x="T2" y="T3"/>
                    </a:cxn>
                    <a:cxn ang="0">
                      <a:pos x="T4" y="T5"/>
                    </a:cxn>
                    <a:cxn ang="0">
                      <a:pos x="T6" y="T7"/>
                    </a:cxn>
                    <a:cxn ang="0">
                      <a:pos x="T8" y="T9"/>
                    </a:cxn>
                  </a:cxnLst>
                  <a:rect l="0" t="0" r="r" b="b"/>
                  <a:pathLst>
                    <a:path w="32" h="6">
                      <a:moveTo>
                        <a:pt x="32" y="6"/>
                      </a:moveTo>
                      <a:lnTo>
                        <a:pt x="32" y="6"/>
                      </a:lnTo>
                      <a:lnTo>
                        <a:pt x="23" y="0"/>
                      </a:lnTo>
                      <a:lnTo>
                        <a:pt x="0" y="5"/>
                      </a:lnTo>
                      <a:cubicBezTo>
                        <a:pt x="8" y="5"/>
                        <a:pt x="26" y="5"/>
                        <a:pt x="32" y="6"/>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41" name="Freeform 83"/>
                <p:cNvSpPr>
                  <a:spLocks/>
                </p:cNvSpPr>
                <p:nvPr/>
              </p:nvSpPr>
              <p:spPr bwMode="invGray">
                <a:xfrm>
                  <a:off x="6650038" y="1573559"/>
                  <a:ext cx="33337" cy="3693"/>
                </a:xfrm>
                <a:custGeom>
                  <a:avLst/>
                  <a:gdLst>
                    <a:gd name="T0" fmla="*/ 31 w 34"/>
                    <a:gd name="T1" fmla="*/ 4 h 4"/>
                    <a:gd name="T2" fmla="*/ 31 w 34"/>
                    <a:gd name="T3" fmla="*/ 4 h 4"/>
                    <a:gd name="T4" fmla="*/ 34 w 34"/>
                    <a:gd name="T5" fmla="*/ 2 h 4"/>
                    <a:gd name="T6" fmla="*/ 0 w 34"/>
                    <a:gd name="T7" fmla="*/ 0 h 4"/>
                    <a:gd name="T8" fmla="*/ 31 w 34"/>
                    <a:gd name="T9" fmla="*/ 4 h 4"/>
                  </a:gdLst>
                  <a:ahLst/>
                  <a:cxnLst>
                    <a:cxn ang="0">
                      <a:pos x="T0" y="T1"/>
                    </a:cxn>
                    <a:cxn ang="0">
                      <a:pos x="T2" y="T3"/>
                    </a:cxn>
                    <a:cxn ang="0">
                      <a:pos x="T4" y="T5"/>
                    </a:cxn>
                    <a:cxn ang="0">
                      <a:pos x="T6" y="T7"/>
                    </a:cxn>
                    <a:cxn ang="0">
                      <a:pos x="T8" y="T9"/>
                    </a:cxn>
                  </a:cxnLst>
                  <a:rect l="0" t="0" r="r" b="b"/>
                  <a:pathLst>
                    <a:path w="34" h="4">
                      <a:moveTo>
                        <a:pt x="31" y="4"/>
                      </a:moveTo>
                      <a:lnTo>
                        <a:pt x="31" y="4"/>
                      </a:lnTo>
                      <a:lnTo>
                        <a:pt x="34" y="2"/>
                      </a:lnTo>
                      <a:cubicBezTo>
                        <a:pt x="28" y="1"/>
                        <a:pt x="18" y="1"/>
                        <a:pt x="0" y="0"/>
                      </a:cubicBezTo>
                      <a:lnTo>
                        <a:pt x="31" y="4"/>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42" name="Freeform 84"/>
                <p:cNvSpPr>
                  <a:spLocks/>
                </p:cNvSpPr>
                <p:nvPr/>
              </p:nvSpPr>
              <p:spPr bwMode="invGray">
                <a:xfrm>
                  <a:off x="6162675" y="1566174"/>
                  <a:ext cx="15875" cy="4924"/>
                </a:xfrm>
                <a:custGeom>
                  <a:avLst/>
                  <a:gdLst>
                    <a:gd name="T0" fmla="*/ 8 w 17"/>
                    <a:gd name="T1" fmla="*/ 6 h 6"/>
                    <a:gd name="T2" fmla="*/ 8 w 17"/>
                    <a:gd name="T3" fmla="*/ 6 h 6"/>
                    <a:gd name="T4" fmla="*/ 17 w 17"/>
                    <a:gd name="T5" fmla="*/ 6 h 6"/>
                    <a:gd name="T6" fmla="*/ 0 w 17"/>
                    <a:gd name="T7" fmla="*/ 0 h 6"/>
                    <a:gd name="T8" fmla="*/ 8 w 17"/>
                    <a:gd name="T9" fmla="*/ 6 h 6"/>
                  </a:gdLst>
                  <a:ahLst/>
                  <a:cxnLst>
                    <a:cxn ang="0">
                      <a:pos x="T0" y="T1"/>
                    </a:cxn>
                    <a:cxn ang="0">
                      <a:pos x="T2" y="T3"/>
                    </a:cxn>
                    <a:cxn ang="0">
                      <a:pos x="T4" y="T5"/>
                    </a:cxn>
                    <a:cxn ang="0">
                      <a:pos x="T6" y="T7"/>
                    </a:cxn>
                    <a:cxn ang="0">
                      <a:pos x="T8" y="T9"/>
                    </a:cxn>
                  </a:cxnLst>
                  <a:rect l="0" t="0" r="r" b="b"/>
                  <a:pathLst>
                    <a:path w="17" h="6">
                      <a:moveTo>
                        <a:pt x="8" y="6"/>
                      </a:moveTo>
                      <a:lnTo>
                        <a:pt x="8" y="6"/>
                      </a:lnTo>
                      <a:lnTo>
                        <a:pt x="17" y="6"/>
                      </a:lnTo>
                      <a:lnTo>
                        <a:pt x="0" y="0"/>
                      </a:lnTo>
                      <a:lnTo>
                        <a:pt x="8" y="6"/>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43" name="Freeform 85"/>
                <p:cNvSpPr>
                  <a:spLocks/>
                </p:cNvSpPr>
                <p:nvPr/>
              </p:nvSpPr>
              <p:spPr bwMode="invGray">
                <a:xfrm>
                  <a:off x="5738813" y="1571097"/>
                  <a:ext cx="60325" cy="6155"/>
                </a:xfrm>
                <a:custGeom>
                  <a:avLst/>
                  <a:gdLst>
                    <a:gd name="T0" fmla="*/ 5 w 63"/>
                    <a:gd name="T1" fmla="*/ 7 h 8"/>
                    <a:gd name="T2" fmla="*/ 5 w 63"/>
                    <a:gd name="T3" fmla="*/ 7 h 8"/>
                    <a:gd name="T4" fmla="*/ 63 w 63"/>
                    <a:gd name="T5" fmla="*/ 7 h 8"/>
                    <a:gd name="T6" fmla="*/ 5 w 63"/>
                    <a:gd name="T7" fmla="*/ 7 h 8"/>
                  </a:gdLst>
                  <a:ahLst/>
                  <a:cxnLst>
                    <a:cxn ang="0">
                      <a:pos x="T0" y="T1"/>
                    </a:cxn>
                    <a:cxn ang="0">
                      <a:pos x="T2" y="T3"/>
                    </a:cxn>
                    <a:cxn ang="0">
                      <a:pos x="T4" y="T5"/>
                    </a:cxn>
                    <a:cxn ang="0">
                      <a:pos x="T6" y="T7"/>
                    </a:cxn>
                  </a:cxnLst>
                  <a:rect l="0" t="0" r="r" b="b"/>
                  <a:pathLst>
                    <a:path w="63" h="8">
                      <a:moveTo>
                        <a:pt x="5" y="7"/>
                      </a:moveTo>
                      <a:lnTo>
                        <a:pt x="5" y="7"/>
                      </a:lnTo>
                      <a:cubicBezTo>
                        <a:pt x="23" y="8"/>
                        <a:pt x="45" y="6"/>
                        <a:pt x="63" y="7"/>
                      </a:cubicBezTo>
                      <a:cubicBezTo>
                        <a:pt x="23" y="8"/>
                        <a:pt x="0" y="0"/>
                        <a:pt x="5" y="7"/>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grpSp>
        </p:grpSp>
        <p:grpSp>
          <p:nvGrpSpPr>
            <p:cNvPr id="617" name="Group 616"/>
            <p:cNvGrpSpPr/>
            <p:nvPr/>
          </p:nvGrpSpPr>
          <p:grpSpPr bwMode="invGray">
            <a:xfrm rot="10800000">
              <a:off x="4417839" y="2091906"/>
              <a:ext cx="5294376" cy="4114800"/>
              <a:chOff x="3310555" y="716546"/>
              <a:chExt cx="5294376" cy="4114800"/>
            </a:xfrm>
          </p:grpSpPr>
          <p:grpSp>
            <p:nvGrpSpPr>
              <p:cNvPr id="618" name="Group 617"/>
              <p:cNvGrpSpPr/>
              <p:nvPr/>
            </p:nvGrpSpPr>
            <p:grpSpPr bwMode="invGray">
              <a:xfrm flipH="1">
                <a:off x="3310555" y="737968"/>
                <a:ext cx="5294376" cy="54864"/>
                <a:chOff x="1522413" y="1514475"/>
                <a:chExt cx="10569575" cy="64008"/>
              </a:xfrm>
              <a:solidFill>
                <a:schemeClr val="accent1"/>
              </a:solidFill>
            </p:grpSpPr>
            <p:sp>
              <p:nvSpPr>
                <p:cNvPr id="694" name="Freeform 693"/>
                <p:cNvSpPr>
                  <a:spLocks/>
                </p:cNvSpPr>
                <p:nvPr/>
              </p:nvSpPr>
              <p:spPr bwMode="invGray">
                <a:xfrm>
                  <a:off x="12028488" y="1525554"/>
                  <a:ext cx="63500" cy="4924"/>
                </a:xfrm>
                <a:custGeom>
                  <a:avLst/>
                  <a:gdLst>
                    <a:gd name="T0" fmla="*/ 30 w 67"/>
                    <a:gd name="T1" fmla="*/ 6 h 6"/>
                    <a:gd name="T2" fmla="*/ 30 w 67"/>
                    <a:gd name="T3" fmla="*/ 6 h 6"/>
                    <a:gd name="T4" fmla="*/ 67 w 67"/>
                    <a:gd name="T5" fmla="*/ 3 h 6"/>
                    <a:gd name="T6" fmla="*/ 39 w 67"/>
                    <a:gd name="T7" fmla="*/ 0 h 6"/>
                    <a:gd name="T8" fmla="*/ 30 w 67"/>
                    <a:gd name="T9" fmla="*/ 6 h 6"/>
                  </a:gdLst>
                  <a:ahLst/>
                  <a:cxnLst>
                    <a:cxn ang="0">
                      <a:pos x="T0" y="T1"/>
                    </a:cxn>
                    <a:cxn ang="0">
                      <a:pos x="T2" y="T3"/>
                    </a:cxn>
                    <a:cxn ang="0">
                      <a:pos x="T4" y="T5"/>
                    </a:cxn>
                    <a:cxn ang="0">
                      <a:pos x="T6" y="T7"/>
                    </a:cxn>
                    <a:cxn ang="0">
                      <a:pos x="T8" y="T9"/>
                    </a:cxn>
                  </a:cxnLst>
                  <a:rect l="0" t="0" r="r" b="b"/>
                  <a:pathLst>
                    <a:path w="67" h="6">
                      <a:moveTo>
                        <a:pt x="30" y="6"/>
                      </a:moveTo>
                      <a:lnTo>
                        <a:pt x="30" y="6"/>
                      </a:lnTo>
                      <a:lnTo>
                        <a:pt x="67" y="3"/>
                      </a:lnTo>
                      <a:cubicBezTo>
                        <a:pt x="60" y="2"/>
                        <a:pt x="26" y="1"/>
                        <a:pt x="39" y="0"/>
                      </a:cubicBezTo>
                      <a:cubicBezTo>
                        <a:pt x="0" y="1"/>
                        <a:pt x="8" y="3"/>
                        <a:pt x="30" y="6"/>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695" name="Freeform 694"/>
                <p:cNvSpPr>
                  <a:spLocks/>
                </p:cNvSpPr>
                <p:nvPr/>
              </p:nvSpPr>
              <p:spPr bwMode="invGray">
                <a:xfrm>
                  <a:off x="12022138" y="1532939"/>
                  <a:ext cx="19050" cy="1231"/>
                </a:xfrm>
                <a:custGeom>
                  <a:avLst/>
                  <a:gdLst>
                    <a:gd name="T0" fmla="*/ 0 w 20"/>
                    <a:gd name="T1" fmla="*/ 2 h 2"/>
                    <a:gd name="T2" fmla="*/ 0 w 20"/>
                    <a:gd name="T3" fmla="*/ 2 h 2"/>
                    <a:gd name="T4" fmla="*/ 20 w 20"/>
                    <a:gd name="T5" fmla="*/ 1 h 2"/>
                    <a:gd name="T6" fmla="*/ 0 w 20"/>
                    <a:gd name="T7" fmla="*/ 2 h 2"/>
                  </a:gdLst>
                  <a:ahLst/>
                  <a:cxnLst>
                    <a:cxn ang="0">
                      <a:pos x="T0" y="T1"/>
                    </a:cxn>
                    <a:cxn ang="0">
                      <a:pos x="T2" y="T3"/>
                    </a:cxn>
                    <a:cxn ang="0">
                      <a:pos x="T4" y="T5"/>
                    </a:cxn>
                    <a:cxn ang="0">
                      <a:pos x="T6" y="T7"/>
                    </a:cxn>
                  </a:cxnLst>
                  <a:rect l="0" t="0" r="r" b="b"/>
                  <a:pathLst>
                    <a:path w="20" h="2">
                      <a:moveTo>
                        <a:pt x="0" y="2"/>
                      </a:moveTo>
                      <a:lnTo>
                        <a:pt x="0" y="2"/>
                      </a:lnTo>
                      <a:lnTo>
                        <a:pt x="20" y="1"/>
                      </a:lnTo>
                      <a:cubicBezTo>
                        <a:pt x="16" y="0"/>
                        <a:pt x="11" y="0"/>
                        <a:pt x="0" y="2"/>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696" name="Freeform 695"/>
                <p:cNvSpPr>
                  <a:spLocks/>
                </p:cNvSpPr>
                <p:nvPr/>
              </p:nvSpPr>
              <p:spPr bwMode="invGray">
                <a:xfrm>
                  <a:off x="12041188" y="1531708"/>
                  <a:ext cx="39687" cy="6155"/>
                </a:xfrm>
                <a:custGeom>
                  <a:avLst/>
                  <a:gdLst>
                    <a:gd name="T0" fmla="*/ 41 w 41"/>
                    <a:gd name="T1" fmla="*/ 0 h 6"/>
                    <a:gd name="T2" fmla="*/ 41 w 41"/>
                    <a:gd name="T3" fmla="*/ 0 h 6"/>
                    <a:gd name="T4" fmla="*/ 0 w 41"/>
                    <a:gd name="T5" fmla="*/ 2 h 6"/>
                    <a:gd name="T6" fmla="*/ 19 w 41"/>
                    <a:gd name="T7" fmla="*/ 1 h 6"/>
                    <a:gd name="T8" fmla="*/ 41 w 41"/>
                    <a:gd name="T9" fmla="*/ 0 h 6"/>
                  </a:gdLst>
                  <a:ahLst/>
                  <a:cxnLst>
                    <a:cxn ang="0">
                      <a:pos x="T0" y="T1"/>
                    </a:cxn>
                    <a:cxn ang="0">
                      <a:pos x="T2" y="T3"/>
                    </a:cxn>
                    <a:cxn ang="0">
                      <a:pos x="T4" y="T5"/>
                    </a:cxn>
                    <a:cxn ang="0">
                      <a:pos x="T6" y="T7"/>
                    </a:cxn>
                    <a:cxn ang="0">
                      <a:pos x="T8" y="T9"/>
                    </a:cxn>
                  </a:cxnLst>
                  <a:rect l="0" t="0" r="r" b="b"/>
                  <a:pathLst>
                    <a:path w="41" h="6">
                      <a:moveTo>
                        <a:pt x="41" y="0"/>
                      </a:moveTo>
                      <a:lnTo>
                        <a:pt x="41" y="0"/>
                      </a:lnTo>
                      <a:lnTo>
                        <a:pt x="0" y="2"/>
                      </a:lnTo>
                      <a:cubicBezTo>
                        <a:pt x="5" y="3"/>
                        <a:pt x="6" y="6"/>
                        <a:pt x="19" y="1"/>
                      </a:cubicBezTo>
                      <a:cubicBezTo>
                        <a:pt x="15" y="3"/>
                        <a:pt x="23" y="1"/>
                        <a:pt x="41"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697" name="Freeform 15"/>
                <p:cNvSpPr>
                  <a:spLocks/>
                </p:cNvSpPr>
                <p:nvPr/>
              </p:nvSpPr>
              <p:spPr bwMode="invGray">
                <a:xfrm>
                  <a:off x="11831638" y="1526784"/>
                  <a:ext cx="42862" cy="4924"/>
                </a:xfrm>
                <a:custGeom>
                  <a:avLst/>
                  <a:gdLst>
                    <a:gd name="T0" fmla="*/ 2 w 45"/>
                    <a:gd name="T1" fmla="*/ 0 h 6"/>
                    <a:gd name="T2" fmla="*/ 2 w 45"/>
                    <a:gd name="T3" fmla="*/ 0 h 6"/>
                    <a:gd name="T4" fmla="*/ 18 w 45"/>
                    <a:gd name="T5" fmla="*/ 6 h 6"/>
                    <a:gd name="T6" fmla="*/ 45 w 45"/>
                    <a:gd name="T7" fmla="*/ 4 h 6"/>
                    <a:gd name="T8" fmla="*/ 2 w 45"/>
                    <a:gd name="T9" fmla="*/ 0 h 6"/>
                  </a:gdLst>
                  <a:ahLst/>
                  <a:cxnLst>
                    <a:cxn ang="0">
                      <a:pos x="T0" y="T1"/>
                    </a:cxn>
                    <a:cxn ang="0">
                      <a:pos x="T2" y="T3"/>
                    </a:cxn>
                    <a:cxn ang="0">
                      <a:pos x="T4" y="T5"/>
                    </a:cxn>
                    <a:cxn ang="0">
                      <a:pos x="T6" y="T7"/>
                    </a:cxn>
                    <a:cxn ang="0">
                      <a:pos x="T8" y="T9"/>
                    </a:cxn>
                  </a:cxnLst>
                  <a:rect l="0" t="0" r="r" b="b"/>
                  <a:pathLst>
                    <a:path w="45" h="6">
                      <a:moveTo>
                        <a:pt x="2" y="0"/>
                      </a:moveTo>
                      <a:lnTo>
                        <a:pt x="2" y="0"/>
                      </a:lnTo>
                      <a:cubicBezTo>
                        <a:pt x="0" y="1"/>
                        <a:pt x="15" y="4"/>
                        <a:pt x="18" y="6"/>
                      </a:cubicBezTo>
                      <a:lnTo>
                        <a:pt x="45" y="4"/>
                      </a:lnTo>
                      <a:cubicBezTo>
                        <a:pt x="31" y="3"/>
                        <a:pt x="4" y="2"/>
                        <a:pt x="2"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698" name="Freeform 16"/>
                <p:cNvSpPr>
                  <a:spLocks/>
                </p:cNvSpPr>
                <p:nvPr/>
              </p:nvSpPr>
              <p:spPr bwMode="invGray">
                <a:xfrm>
                  <a:off x="11809413" y="1531708"/>
                  <a:ext cx="41275" cy="2462"/>
                </a:xfrm>
                <a:custGeom>
                  <a:avLst/>
                  <a:gdLst>
                    <a:gd name="T0" fmla="*/ 42 w 44"/>
                    <a:gd name="T1" fmla="*/ 0 h 3"/>
                    <a:gd name="T2" fmla="*/ 42 w 44"/>
                    <a:gd name="T3" fmla="*/ 0 h 3"/>
                    <a:gd name="T4" fmla="*/ 0 w 44"/>
                    <a:gd name="T5" fmla="*/ 3 h 3"/>
                    <a:gd name="T6" fmla="*/ 42 w 44"/>
                    <a:gd name="T7" fmla="*/ 0 h 3"/>
                  </a:gdLst>
                  <a:ahLst/>
                  <a:cxnLst>
                    <a:cxn ang="0">
                      <a:pos x="T0" y="T1"/>
                    </a:cxn>
                    <a:cxn ang="0">
                      <a:pos x="T2" y="T3"/>
                    </a:cxn>
                    <a:cxn ang="0">
                      <a:pos x="T4" y="T5"/>
                    </a:cxn>
                    <a:cxn ang="0">
                      <a:pos x="T6" y="T7"/>
                    </a:cxn>
                  </a:cxnLst>
                  <a:rect l="0" t="0" r="r" b="b"/>
                  <a:pathLst>
                    <a:path w="44" h="3">
                      <a:moveTo>
                        <a:pt x="42" y="0"/>
                      </a:moveTo>
                      <a:lnTo>
                        <a:pt x="42" y="0"/>
                      </a:lnTo>
                      <a:lnTo>
                        <a:pt x="0" y="3"/>
                      </a:lnTo>
                      <a:cubicBezTo>
                        <a:pt x="37" y="3"/>
                        <a:pt x="44" y="2"/>
                        <a:pt x="42"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699" name="Freeform 17"/>
                <p:cNvSpPr>
                  <a:spLocks/>
                </p:cNvSpPr>
                <p:nvPr/>
              </p:nvSpPr>
              <p:spPr bwMode="invGray">
                <a:xfrm>
                  <a:off x="12003088" y="1537863"/>
                  <a:ext cx="77787" cy="3693"/>
                </a:xfrm>
                <a:custGeom>
                  <a:avLst/>
                  <a:gdLst>
                    <a:gd name="T0" fmla="*/ 14 w 82"/>
                    <a:gd name="T1" fmla="*/ 5 h 5"/>
                    <a:gd name="T2" fmla="*/ 14 w 82"/>
                    <a:gd name="T3" fmla="*/ 5 h 5"/>
                    <a:gd name="T4" fmla="*/ 82 w 82"/>
                    <a:gd name="T5" fmla="*/ 0 h 5"/>
                    <a:gd name="T6" fmla="*/ 0 w 82"/>
                    <a:gd name="T7" fmla="*/ 5 h 5"/>
                    <a:gd name="T8" fmla="*/ 14 w 82"/>
                    <a:gd name="T9" fmla="*/ 5 h 5"/>
                  </a:gdLst>
                  <a:ahLst/>
                  <a:cxnLst>
                    <a:cxn ang="0">
                      <a:pos x="T0" y="T1"/>
                    </a:cxn>
                    <a:cxn ang="0">
                      <a:pos x="T2" y="T3"/>
                    </a:cxn>
                    <a:cxn ang="0">
                      <a:pos x="T4" y="T5"/>
                    </a:cxn>
                    <a:cxn ang="0">
                      <a:pos x="T6" y="T7"/>
                    </a:cxn>
                    <a:cxn ang="0">
                      <a:pos x="T8" y="T9"/>
                    </a:cxn>
                  </a:cxnLst>
                  <a:rect l="0" t="0" r="r" b="b"/>
                  <a:pathLst>
                    <a:path w="82" h="5">
                      <a:moveTo>
                        <a:pt x="14" y="5"/>
                      </a:moveTo>
                      <a:lnTo>
                        <a:pt x="14" y="5"/>
                      </a:lnTo>
                      <a:lnTo>
                        <a:pt x="82" y="0"/>
                      </a:lnTo>
                      <a:lnTo>
                        <a:pt x="0" y="5"/>
                      </a:lnTo>
                      <a:lnTo>
                        <a:pt x="14" y="5"/>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00" name="Freeform 18"/>
                <p:cNvSpPr>
                  <a:spLocks/>
                </p:cNvSpPr>
                <p:nvPr/>
              </p:nvSpPr>
              <p:spPr bwMode="invGray">
                <a:xfrm>
                  <a:off x="11664950" y="1523092"/>
                  <a:ext cx="39687" cy="4924"/>
                </a:xfrm>
                <a:custGeom>
                  <a:avLst/>
                  <a:gdLst>
                    <a:gd name="T0" fmla="*/ 19 w 42"/>
                    <a:gd name="T1" fmla="*/ 4 h 5"/>
                    <a:gd name="T2" fmla="*/ 19 w 42"/>
                    <a:gd name="T3" fmla="*/ 4 h 5"/>
                    <a:gd name="T4" fmla="*/ 42 w 42"/>
                    <a:gd name="T5" fmla="*/ 0 h 5"/>
                    <a:gd name="T6" fmla="*/ 0 w 42"/>
                    <a:gd name="T7" fmla="*/ 5 h 5"/>
                    <a:gd name="T8" fmla="*/ 19 w 42"/>
                    <a:gd name="T9" fmla="*/ 4 h 5"/>
                  </a:gdLst>
                  <a:ahLst/>
                  <a:cxnLst>
                    <a:cxn ang="0">
                      <a:pos x="T0" y="T1"/>
                    </a:cxn>
                    <a:cxn ang="0">
                      <a:pos x="T2" y="T3"/>
                    </a:cxn>
                    <a:cxn ang="0">
                      <a:pos x="T4" y="T5"/>
                    </a:cxn>
                    <a:cxn ang="0">
                      <a:pos x="T6" y="T7"/>
                    </a:cxn>
                    <a:cxn ang="0">
                      <a:pos x="T8" y="T9"/>
                    </a:cxn>
                  </a:cxnLst>
                  <a:rect l="0" t="0" r="r" b="b"/>
                  <a:pathLst>
                    <a:path w="42" h="5">
                      <a:moveTo>
                        <a:pt x="19" y="4"/>
                      </a:moveTo>
                      <a:lnTo>
                        <a:pt x="19" y="4"/>
                      </a:lnTo>
                      <a:lnTo>
                        <a:pt x="42" y="0"/>
                      </a:lnTo>
                      <a:lnTo>
                        <a:pt x="0" y="5"/>
                      </a:lnTo>
                      <a:lnTo>
                        <a:pt x="19" y="4"/>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01" name="Freeform 19"/>
                <p:cNvSpPr>
                  <a:spLocks/>
                </p:cNvSpPr>
                <p:nvPr/>
              </p:nvSpPr>
              <p:spPr bwMode="invGray">
                <a:xfrm>
                  <a:off x="11506200" y="1521861"/>
                  <a:ext cx="92075" cy="4924"/>
                </a:xfrm>
                <a:custGeom>
                  <a:avLst/>
                  <a:gdLst>
                    <a:gd name="T0" fmla="*/ 81 w 98"/>
                    <a:gd name="T1" fmla="*/ 6 h 6"/>
                    <a:gd name="T2" fmla="*/ 81 w 98"/>
                    <a:gd name="T3" fmla="*/ 6 h 6"/>
                    <a:gd name="T4" fmla="*/ 75 w 98"/>
                    <a:gd name="T5" fmla="*/ 0 h 6"/>
                    <a:gd name="T6" fmla="*/ 0 w 98"/>
                    <a:gd name="T7" fmla="*/ 5 h 6"/>
                    <a:gd name="T8" fmla="*/ 81 w 98"/>
                    <a:gd name="T9" fmla="*/ 6 h 6"/>
                  </a:gdLst>
                  <a:ahLst/>
                  <a:cxnLst>
                    <a:cxn ang="0">
                      <a:pos x="T0" y="T1"/>
                    </a:cxn>
                    <a:cxn ang="0">
                      <a:pos x="T2" y="T3"/>
                    </a:cxn>
                    <a:cxn ang="0">
                      <a:pos x="T4" y="T5"/>
                    </a:cxn>
                    <a:cxn ang="0">
                      <a:pos x="T6" y="T7"/>
                    </a:cxn>
                    <a:cxn ang="0">
                      <a:pos x="T8" y="T9"/>
                    </a:cxn>
                  </a:cxnLst>
                  <a:rect l="0" t="0" r="r" b="b"/>
                  <a:pathLst>
                    <a:path w="98" h="6">
                      <a:moveTo>
                        <a:pt x="81" y="6"/>
                      </a:moveTo>
                      <a:lnTo>
                        <a:pt x="81" y="6"/>
                      </a:lnTo>
                      <a:cubicBezTo>
                        <a:pt x="98" y="3"/>
                        <a:pt x="57" y="1"/>
                        <a:pt x="75" y="0"/>
                      </a:cubicBezTo>
                      <a:cubicBezTo>
                        <a:pt x="47" y="0"/>
                        <a:pt x="22" y="2"/>
                        <a:pt x="0" y="5"/>
                      </a:cubicBezTo>
                      <a:cubicBezTo>
                        <a:pt x="24" y="3"/>
                        <a:pt x="49" y="4"/>
                        <a:pt x="81" y="6"/>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02" name="Freeform 20"/>
                <p:cNvSpPr>
                  <a:spLocks/>
                </p:cNvSpPr>
                <p:nvPr/>
              </p:nvSpPr>
              <p:spPr bwMode="invGray">
                <a:xfrm>
                  <a:off x="11471275" y="1525554"/>
                  <a:ext cx="34925" cy="3693"/>
                </a:xfrm>
                <a:custGeom>
                  <a:avLst/>
                  <a:gdLst>
                    <a:gd name="T0" fmla="*/ 0 w 36"/>
                    <a:gd name="T1" fmla="*/ 3 h 3"/>
                    <a:gd name="T2" fmla="*/ 0 w 36"/>
                    <a:gd name="T3" fmla="*/ 3 h 3"/>
                    <a:gd name="T4" fmla="*/ 36 w 36"/>
                    <a:gd name="T5" fmla="*/ 0 h 3"/>
                    <a:gd name="T6" fmla="*/ 0 w 36"/>
                    <a:gd name="T7" fmla="*/ 3 h 3"/>
                  </a:gdLst>
                  <a:ahLst/>
                  <a:cxnLst>
                    <a:cxn ang="0">
                      <a:pos x="T0" y="T1"/>
                    </a:cxn>
                    <a:cxn ang="0">
                      <a:pos x="T2" y="T3"/>
                    </a:cxn>
                    <a:cxn ang="0">
                      <a:pos x="T4" y="T5"/>
                    </a:cxn>
                    <a:cxn ang="0">
                      <a:pos x="T6" y="T7"/>
                    </a:cxn>
                  </a:cxnLst>
                  <a:rect l="0" t="0" r="r" b="b"/>
                  <a:pathLst>
                    <a:path w="36" h="3">
                      <a:moveTo>
                        <a:pt x="0" y="3"/>
                      </a:moveTo>
                      <a:lnTo>
                        <a:pt x="0" y="3"/>
                      </a:lnTo>
                      <a:cubicBezTo>
                        <a:pt x="11" y="2"/>
                        <a:pt x="23" y="1"/>
                        <a:pt x="36" y="0"/>
                      </a:cubicBezTo>
                      <a:cubicBezTo>
                        <a:pt x="24" y="0"/>
                        <a:pt x="12" y="1"/>
                        <a:pt x="0" y="3"/>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03" name="Freeform 21"/>
                <p:cNvSpPr>
                  <a:spLocks/>
                </p:cNvSpPr>
                <p:nvPr/>
              </p:nvSpPr>
              <p:spPr bwMode="invGray">
                <a:xfrm>
                  <a:off x="11710988" y="1529246"/>
                  <a:ext cx="30162" cy="4924"/>
                </a:xfrm>
                <a:custGeom>
                  <a:avLst/>
                  <a:gdLst>
                    <a:gd name="T0" fmla="*/ 32 w 32"/>
                    <a:gd name="T1" fmla="*/ 5 h 5"/>
                    <a:gd name="T2" fmla="*/ 32 w 32"/>
                    <a:gd name="T3" fmla="*/ 5 h 5"/>
                    <a:gd name="T4" fmla="*/ 0 w 32"/>
                    <a:gd name="T5" fmla="*/ 0 h 5"/>
                    <a:gd name="T6" fmla="*/ 16 w 32"/>
                    <a:gd name="T7" fmla="*/ 5 h 5"/>
                    <a:gd name="T8" fmla="*/ 32 w 32"/>
                    <a:gd name="T9" fmla="*/ 5 h 5"/>
                  </a:gdLst>
                  <a:ahLst/>
                  <a:cxnLst>
                    <a:cxn ang="0">
                      <a:pos x="T0" y="T1"/>
                    </a:cxn>
                    <a:cxn ang="0">
                      <a:pos x="T2" y="T3"/>
                    </a:cxn>
                    <a:cxn ang="0">
                      <a:pos x="T4" y="T5"/>
                    </a:cxn>
                    <a:cxn ang="0">
                      <a:pos x="T6" y="T7"/>
                    </a:cxn>
                    <a:cxn ang="0">
                      <a:pos x="T8" y="T9"/>
                    </a:cxn>
                  </a:cxnLst>
                  <a:rect l="0" t="0" r="r" b="b"/>
                  <a:pathLst>
                    <a:path w="32" h="5">
                      <a:moveTo>
                        <a:pt x="32" y="5"/>
                      </a:moveTo>
                      <a:lnTo>
                        <a:pt x="32" y="5"/>
                      </a:lnTo>
                      <a:cubicBezTo>
                        <a:pt x="29" y="4"/>
                        <a:pt x="23" y="1"/>
                        <a:pt x="0" y="0"/>
                      </a:cubicBezTo>
                      <a:lnTo>
                        <a:pt x="16" y="5"/>
                      </a:lnTo>
                      <a:lnTo>
                        <a:pt x="32" y="5"/>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04" name="Freeform 22"/>
                <p:cNvSpPr>
                  <a:spLocks/>
                </p:cNvSpPr>
                <p:nvPr/>
              </p:nvSpPr>
              <p:spPr bwMode="invGray">
                <a:xfrm>
                  <a:off x="11691938" y="1532939"/>
                  <a:ext cx="34925" cy="1231"/>
                </a:xfrm>
                <a:custGeom>
                  <a:avLst/>
                  <a:gdLst>
                    <a:gd name="T0" fmla="*/ 36 w 36"/>
                    <a:gd name="T1" fmla="*/ 1 h 1"/>
                    <a:gd name="T2" fmla="*/ 36 w 36"/>
                    <a:gd name="T3" fmla="*/ 1 h 1"/>
                    <a:gd name="T4" fmla="*/ 35 w 36"/>
                    <a:gd name="T5" fmla="*/ 1 h 1"/>
                    <a:gd name="T6" fmla="*/ 0 w 36"/>
                    <a:gd name="T7" fmla="*/ 0 h 1"/>
                    <a:gd name="T8" fmla="*/ 36 w 36"/>
                    <a:gd name="T9" fmla="*/ 1 h 1"/>
                  </a:gdLst>
                  <a:ahLst/>
                  <a:cxnLst>
                    <a:cxn ang="0">
                      <a:pos x="T0" y="T1"/>
                    </a:cxn>
                    <a:cxn ang="0">
                      <a:pos x="T2" y="T3"/>
                    </a:cxn>
                    <a:cxn ang="0">
                      <a:pos x="T4" y="T5"/>
                    </a:cxn>
                    <a:cxn ang="0">
                      <a:pos x="T6" y="T7"/>
                    </a:cxn>
                    <a:cxn ang="0">
                      <a:pos x="T8" y="T9"/>
                    </a:cxn>
                  </a:cxnLst>
                  <a:rect l="0" t="0" r="r" b="b"/>
                  <a:pathLst>
                    <a:path w="36" h="1">
                      <a:moveTo>
                        <a:pt x="36" y="1"/>
                      </a:moveTo>
                      <a:lnTo>
                        <a:pt x="36" y="1"/>
                      </a:lnTo>
                      <a:lnTo>
                        <a:pt x="35" y="1"/>
                      </a:lnTo>
                      <a:lnTo>
                        <a:pt x="0" y="0"/>
                      </a:lnTo>
                      <a:lnTo>
                        <a:pt x="36" y="1"/>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05" name="Freeform 23"/>
                <p:cNvSpPr>
                  <a:spLocks/>
                </p:cNvSpPr>
                <p:nvPr/>
              </p:nvSpPr>
              <p:spPr bwMode="invGray">
                <a:xfrm>
                  <a:off x="11741150" y="1534170"/>
                  <a:ext cx="4762" cy="0"/>
                </a:xfrm>
                <a:custGeom>
                  <a:avLst/>
                  <a:gdLst>
                    <a:gd name="T0" fmla="*/ 5 w 5"/>
                    <a:gd name="T1" fmla="*/ 5 w 5"/>
                    <a:gd name="T2" fmla="*/ 0 w 5"/>
                    <a:gd name="T3" fmla="*/ 5 w 5"/>
                  </a:gdLst>
                  <a:ahLst/>
                  <a:cxnLst>
                    <a:cxn ang="0">
                      <a:pos x="T0" y="0"/>
                    </a:cxn>
                    <a:cxn ang="0">
                      <a:pos x="T1" y="0"/>
                    </a:cxn>
                    <a:cxn ang="0">
                      <a:pos x="T2" y="0"/>
                    </a:cxn>
                    <a:cxn ang="0">
                      <a:pos x="T3" y="0"/>
                    </a:cxn>
                  </a:cxnLst>
                  <a:rect l="0" t="0" r="r" b="b"/>
                  <a:pathLst>
                    <a:path w="5">
                      <a:moveTo>
                        <a:pt x="5" y="0"/>
                      </a:moveTo>
                      <a:lnTo>
                        <a:pt x="5" y="0"/>
                      </a:lnTo>
                      <a:lnTo>
                        <a:pt x="0" y="0"/>
                      </a:lnTo>
                      <a:cubicBezTo>
                        <a:pt x="2" y="0"/>
                        <a:pt x="3" y="0"/>
                        <a:pt x="5"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06" name="Freeform 24"/>
                <p:cNvSpPr>
                  <a:spLocks/>
                </p:cNvSpPr>
                <p:nvPr/>
              </p:nvSpPr>
              <p:spPr bwMode="invGray">
                <a:xfrm>
                  <a:off x="11841163" y="1537863"/>
                  <a:ext cx="71437" cy="8617"/>
                </a:xfrm>
                <a:custGeom>
                  <a:avLst/>
                  <a:gdLst>
                    <a:gd name="T0" fmla="*/ 75 w 75"/>
                    <a:gd name="T1" fmla="*/ 0 h 9"/>
                    <a:gd name="T2" fmla="*/ 75 w 75"/>
                    <a:gd name="T3" fmla="*/ 0 h 9"/>
                    <a:gd name="T4" fmla="*/ 49 w 75"/>
                    <a:gd name="T5" fmla="*/ 9 h 9"/>
                    <a:gd name="T6" fmla="*/ 75 w 75"/>
                    <a:gd name="T7" fmla="*/ 0 h 9"/>
                  </a:gdLst>
                  <a:ahLst/>
                  <a:cxnLst>
                    <a:cxn ang="0">
                      <a:pos x="T0" y="T1"/>
                    </a:cxn>
                    <a:cxn ang="0">
                      <a:pos x="T2" y="T3"/>
                    </a:cxn>
                    <a:cxn ang="0">
                      <a:pos x="T4" y="T5"/>
                    </a:cxn>
                    <a:cxn ang="0">
                      <a:pos x="T6" y="T7"/>
                    </a:cxn>
                  </a:cxnLst>
                  <a:rect l="0" t="0" r="r" b="b"/>
                  <a:pathLst>
                    <a:path w="75" h="9">
                      <a:moveTo>
                        <a:pt x="75" y="0"/>
                      </a:moveTo>
                      <a:lnTo>
                        <a:pt x="75" y="0"/>
                      </a:lnTo>
                      <a:cubicBezTo>
                        <a:pt x="51" y="3"/>
                        <a:pt x="0" y="5"/>
                        <a:pt x="49" y="9"/>
                      </a:cubicBezTo>
                      <a:cubicBezTo>
                        <a:pt x="66" y="6"/>
                        <a:pt x="38" y="4"/>
                        <a:pt x="75"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07" name="Freeform 25"/>
                <p:cNvSpPr>
                  <a:spLocks/>
                </p:cNvSpPr>
                <p:nvPr/>
              </p:nvSpPr>
              <p:spPr bwMode="invGray">
                <a:xfrm>
                  <a:off x="11764963" y="1535401"/>
                  <a:ext cx="44450" cy="3693"/>
                </a:xfrm>
                <a:custGeom>
                  <a:avLst/>
                  <a:gdLst>
                    <a:gd name="T0" fmla="*/ 0 w 47"/>
                    <a:gd name="T1" fmla="*/ 3 h 4"/>
                    <a:gd name="T2" fmla="*/ 0 w 47"/>
                    <a:gd name="T3" fmla="*/ 3 h 4"/>
                    <a:gd name="T4" fmla="*/ 44 w 47"/>
                    <a:gd name="T5" fmla="*/ 4 h 4"/>
                    <a:gd name="T6" fmla="*/ 47 w 47"/>
                    <a:gd name="T7" fmla="*/ 0 h 4"/>
                    <a:gd name="T8" fmla="*/ 0 w 47"/>
                    <a:gd name="T9" fmla="*/ 3 h 4"/>
                  </a:gdLst>
                  <a:ahLst/>
                  <a:cxnLst>
                    <a:cxn ang="0">
                      <a:pos x="T0" y="T1"/>
                    </a:cxn>
                    <a:cxn ang="0">
                      <a:pos x="T2" y="T3"/>
                    </a:cxn>
                    <a:cxn ang="0">
                      <a:pos x="T4" y="T5"/>
                    </a:cxn>
                    <a:cxn ang="0">
                      <a:pos x="T6" y="T7"/>
                    </a:cxn>
                    <a:cxn ang="0">
                      <a:pos x="T8" y="T9"/>
                    </a:cxn>
                  </a:cxnLst>
                  <a:rect l="0" t="0" r="r" b="b"/>
                  <a:pathLst>
                    <a:path w="47" h="4">
                      <a:moveTo>
                        <a:pt x="0" y="3"/>
                      </a:moveTo>
                      <a:lnTo>
                        <a:pt x="0" y="3"/>
                      </a:lnTo>
                      <a:lnTo>
                        <a:pt x="44" y="4"/>
                      </a:lnTo>
                      <a:cubicBezTo>
                        <a:pt x="43" y="3"/>
                        <a:pt x="35" y="1"/>
                        <a:pt x="47" y="0"/>
                      </a:cubicBezTo>
                      <a:lnTo>
                        <a:pt x="0" y="3"/>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08" name="Freeform 26"/>
                <p:cNvSpPr>
                  <a:spLocks/>
                </p:cNvSpPr>
                <p:nvPr/>
              </p:nvSpPr>
              <p:spPr bwMode="invGray">
                <a:xfrm>
                  <a:off x="11744325" y="1537863"/>
                  <a:ext cx="20637" cy="2462"/>
                </a:xfrm>
                <a:custGeom>
                  <a:avLst/>
                  <a:gdLst>
                    <a:gd name="T0" fmla="*/ 0 w 22"/>
                    <a:gd name="T1" fmla="*/ 2 h 2"/>
                    <a:gd name="T2" fmla="*/ 0 w 22"/>
                    <a:gd name="T3" fmla="*/ 2 h 2"/>
                    <a:gd name="T4" fmla="*/ 22 w 22"/>
                    <a:gd name="T5" fmla="*/ 0 h 2"/>
                    <a:gd name="T6" fmla="*/ 5 w 22"/>
                    <a:gd name="T7" fmla="*/ 0 h 2"/>
                    <a:gd name="T8" fmla="*/ 0 w 22"/>
                    <a:gd name="T9" fmla="*/ 2 h 2"/>
                  </a:gdLst>
                  <a:ahLst/>
                  <a:cxnLst>
                    <a:cxn ang="0">
                      <a:pos x="T0" y="T1"/>
                    </a:cxn>
                    <a:cxn ang="0">
                      <a:pos x="T2" y="T3"/>
                    </a:cxn>
                    <a:cxn ang="0">
                      <a:pos x="T4" y="T5"/>
                    </a:cxn>
                    <a:cxn ang="0">
                      <a:pos x="T6" y="T7"/>
                    </a:cxn>
                    <a:cxn ang="0">
                      <a:pos x="T8" y="T9"/>
                    </a:cxn>
                  </a:cxnLst>
                  <a:rect l="0" t="0" r="r" b="b"/>
                  <a:pathLst>
                    <a:path w="22" h="2">
                      <a:moveTo>
                        <a:pt x="0" y="2"/>
                      </a:moveTo>
                      <a:lnTo>
                        <a:pt x="0" y="2"/>
                      </a:lnTo>
                      <a:lnTo>
                        <a:pt x="22" y="0"/>
                      </a:lnTo>
                      <a:lnTo>
                        <a:pt x="5" y="0"/>
                      </a:lnTo>
                      <a:lnTo>
                        <a:pt x="0" y="2"/>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09" name="Freeform 27"/>
                <p:cNvSpPr>
                  <a:spLocks/>
                </p:cNvSpPr>
                <p:nvPr/>
              </p:nvSpPr>
              <p:spPr bwMode="invGray">
                <a:xfrm>
                  <a:off x="11482388" y="1531708"/>
                  <a:ext cx="85725" cy="3693"/>
                </a:xfrm>
                <a:custGeom>
                  <a:avLst/>
                  <a:gdLst>
                    <a:gd name="T0" fmla="*/ 63 w 90"/>
                    <a:gd name="T1" fmla="*/ 0 h 4"/>
                    <a:gd name="T2" fmla="*/ 63 w 90"/>
                    <a:gd name="T3" fmla="*/ 0 h 4"/>
                    <a:gd name="T4" fmla="*/ 0 w 90"/>
                    <a:gd name="T5" fmla="*/ 2 h 4"/>
                    <a:gd name="T6" fmla="*/ 76 w 90"/>
                    <a:gd name="T7" fmla="*/ 4 h 4"/>
                    <a:gd name="T8" fmla="*/ 63 w 90"/>
                    <a:gd name="T9" fmla="*/ 0 h 4"/>
                  </a:gdLst>
                  <a:ahLst/>
                  <a:cxnLst>
                    <a:cxn ang="0">
                      <a:pos x="T0" y="T1"/>
                    </a:cxn>
                    <a:cxn ang="0">
                      <a:pos x="T2" y="T3"/>
                    </a:cxn>
                    <a:cxn ang="0">
                      <a:pos x="T4" y="T5"/>
                    </a:cxn>
                    <a:cxn ang="0">
                      <a:pos x="T6" y="T7"/>
                    </a:cxn>
                    <a:cxn ang="0">
                      <a:pos x="T8" y="T9"/>
                    </a:cxn>
                  </a:cxnLst>
                  <a:rect l="0" t="0" r="r" b="b"/>
                  <a:pathLst>
                    <a:path w="90" h="4">
                      <a:moveTo>
                        <a:pt x="63" y="0"/>
                      </a:moveTo>
                      <a:lnTo>
                        <a:pt x="63" y="0"/>
                      </a:lnTo>
                      <a:cubicBezTo>
                        <a:pt x="44" y="2"/>
                        <a:pt x="23" y="2"/>
                        <a:pt x="0" y="2"/>
                      </a:cubicBezTo>
                      <a:cubicBezTo>
                        <a:pt x="25" y="3"/>
                        <a:pt x="51" y="4"/>
                        <a:pt x="76" y="4"/>
                      </a:cubicBezTo>
                      <a:cubicBezTo>
                        <a:pt x="79" y="2"/>
                        <a:pt x="90" y="0"/>
                        <a:pt x="63"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10" name="Freeform 28"/>
                <p:cNvSpPr>
                  <a:spLocks/>
                </p:cNvSpPr>
                <p:nvPr/>
              </p:nvSpPr>
              <p:spPr bwMode="invGray">
                <a:xfrm>
                  <a:off x="11626850" y="1532939"/>
                  <a:ext cx="4762" cy="1231"/>
                </a:xfrm>
                <a:custGeom>
                  <a:avLst/>
                  <a:gdLst>
                    <a:gd name="T0" fmla="*/ 5 w 5"/>
                    <a:gd name="T1" fmla="*/ 0 h 1"/>
                    <a:gd name="T2" fmla="*/ 5 w 5"/>
                    <a:gd name="T3" fmla="*/ 0 h 1"/>
                    <a:gd name="T4" fmla="*/ 0 w 5"/>
                    <a:gd name="T5" fmla="*/ 1 h 1"/>
                    <a:gd name="T6" fmla="*/ 5 w 5"/>
                    <a:gd name="T7" fmla="*/ 0 h 1"/>
                  </a:gdLst>
                  <a:ahLst/>
                  <a:cxnLst>
                    <a:cxn ang="0">
                      <a:pos x="T0" y="T1"/>
                    </a:cxn>
                    <a:cxn ang="0">
                      <a:pos x="T2" y="T3"/>
                    </a:cxn>
                    <a:cxn ang="0">
                      <a:pos x="T4" y="T5"/>
                    </a:cxn>
                    <a:cxn ang="0">
                      <a:pos x="T6" y="T7"/>
                    </a:cxn>
                  </a:cxnLst>
                  <a:rect l="0" t="0" r="r" b="b"/>
                  <a:pathLst>
                    <a:path w="5" h="1">
                      <a:moveTo>
                        <a:pt x="5" y="0"/>
                      </a:moveTo>
                      <a:lnTo>
                        <a:pt x="5" y="0"/>
                      </a:lnTo>
                      <a:lnTo>
                        <a:pt x="0" y="1"/>
                      </a:lnTo>
                      <a:cubicBezTo>
                        <a:pt x="3" y="1"/>
                        <a:pt x="5" y="1"/>
                        <a:pt x="5"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11" name="Freeform 29"/>
                <p:cNvSpPr>
                  <a:spLocks/>
                </p:cNvSpPr>
                <p:nvPr/>
              </p:nvSpPr>
              <p:spPr bwMode="invGray">
                <a:xfrm>
                  <a:off x="11261725" y="1534170"/>
                  <a:ext cx="4762" cy="0"/>
                </a:xfrm>
                <a:custGeom>
                  <a:avLst/>
                  <a:gdLst>
                    <a:gd name="T0" fmla="*/ 0 w 5"/>
                    <a:gd name="T1" fmla="*/ 0 h 1"/>
                    <a:gd name="T2" fmla="*/ 0 w 5"/>
                    <a:gd name="T3" fmla="*/ 0 h 1"/>
                    <a:gd name="T4" fmla="*/ 4 w 5"/>
                    <a:gd name="T5" fmla="*/ 1 h 1"/>
                    <a:gd name="T6" fmla="*/ 5 w 5"/>
                    <a:gd name="T7" fmla="*/ 0 h 1"/>
                    <a:gd name="T8" fmla="*/ 0 w 5"/>
                    <a:gd name="T9" fmla="*/ 0 h 1"/>
                  </a:gdLst>
                  <a:ahLst/>
                  <a:cxnLst>
                    <a:cxn ang="0">
                      <a:pos x="T0" y="T1"/>
                    </a:cxn>
                    <a:cxn ang="0">
                      <a:pos x="T2" y="T3"/>
                    </a:cxn>
                    <a:cxn ang="0">
                      <a:pos x="T4" y="T5"/>
                    </a:cxn>
                    <a:cxn ang="0">
                      <a:pos x="T6" y="T7"/>
                    </a:cxn>
                    <a:cxn ang="0">
                      <a:pos x="T8" y="T9"/>
                    </a:cxn>
                  </a:cxnLst>
                  <a:rect l="0" t="0" r="r" b="b"/>
                  <a:pathLst>
                    <a:path w="5" h="1">
                      <a:moveTo>
                        <a:pt x="0" y="0"/>
                      </a:moveTo>
                      <a:lnTo>
                        <a:pt x="0" y="0"/>
                      </a:lnTo>
                      <a:lnTo>
                        <a:pt x="4" y="1"/>
                      </a:lnTo>
                      <a:cubicBezTo>
                        <a:pt x="4" y="1"/>
                        <a:pt x="4" y="0"/>
                        <a:pt x="5" y="0"/>
                      </a:cubicBezTo>
                      <a:lnTo>
                        <a:pt x="0"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12" name="Freeform 30"/>
                <p:cNvSpPr>
                  <a:spLocks/>
                </p:cNvSpPr>
                <p:nvPr/>
              </p:nvSpPr>
              <p:spPr bwMode="invGray">
                <a:xfrm>
                  <a:off x="11553825" y="1534170"/>
                  <a:ext cx="44450" cy="2462"/>
                </a:xfrm>
                <a:custGeom>
                  <a:avLst/>
                  <a:gdLst>
                    <a:gd name="T0" fmla="*/ 6 w 47"/>
                    <a:gd name="T1" fmla="*/ 2 h 2"/>
                    <a:gd name="T2" fmla="*/ 6 w 47"/>
                    <a:gd name="T3" fmla="*/ 2 h 2"/>
                    <a:gd name="T4" fmla="*/ 47 w 47"/>
                    <a:gd name="T5" fmla="*/ 0 h 2"/>
                    <a:gd name="T6" fmla="*/ 2 w 47"/>
                    <a:gd name="T7" fmla="*/ 1 h 2"/>
                    <a:gd name="T8" fmla="*/ 6 w 47"/>
                    <a:gd name="T9" fmla="*/ 2 h 2"/>
                  </a:gdLst>
                  <a:ahLst/>
                  <a:cxnLst>
                    <a:cxn ang="0">
                      <a:pos x="T0" y="T1"/>
                    </a:cxn>
                    <a:cxn ang="0">
                      <a:pos x="T2" y="T3"/>
                    </a:cxn>
                    <a:cxn ang="0">
                      <a:pos x="T4" y="T5"/>
                    </a:cxn>
                    <a:cxn ang="0">
                      <a:pos x="T6" y="T7"/>
                    </a:cxn>
                    <a:cxn ang="0">
                      <a:pos x="T8" y="T9"/>
                    </a:cxn>
                  </a:cxnLst>
                  <a:rect l="0" t="0" r="r" b="b"/>
                  <a:pathLst>
                    <a:path w="47" h="2">
                      <a:moveTo>
                        <a:pt x="6" y="2"/>
                      </a:moveTo>
                      <a:lnTo>
                        <a:pt x="6" y="2"/>
                      </a:lnTo>
                      <a:cubicBezTo>
                        <a:pt x="25" y="2"/>
                        <a:pt x="36" y="1"/>
                        <a:pt x="47" y="0"/>
                      </a:cubicBezTo>
                      <a:cubicBezTo>
                        <a:pt x="33" y="0"/>
                        <a:pt x="18" y="1"/>
                        <a:pt x="2" y="1"/>
                      </a:cubicBezTo>
                      <a:cubicBezTo>
                        <a:pt x="0" y="1"/>
                        <a:pt x="0" y="2"/>
                        <a:pt x="6" y="2"/>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13" name="Freeform 31"/>
                <p:cNvSpPr>
                  <a:spLocks/>
                </p:cNvSpPr>
                <p:nvPr/>
              </p:nvSpPr>
              <p:spPr bwMode="invGray">
                <a:xfrm>
                  <a:off x="11409363" y="1529246"/>
                  <a:ext cx="31750" cy="2462"/>
                </a:xfrm>
                <a:custGeom>
                  <a:avLst/>
                  <a:gdLst>
                    <a:gd name="T0" fmla="*/ 0 w 33"/>
                    <a:gd name="T1" fmla="*/ 1 h 3"/>
                    <a:gd name="T2" fmla="*/ 0 w 33"/>
                    <a:gd name="T3" fmla="*/ 1 h 3"/>
                    <a:gd name="T4" fmla="*/ 33 w 33"/>
                    <a:gd name="T5" fmla="*/ 3 h 3"/>
                    <a:gd name="T6" fmla="*/ 0 w 33"/>
                    <a:gd name="T7" fmla="*/ 1 h 3"/>
                  </a:gdLst>
                  <a:ahLst/>
                  <a:cxnLst>
                    <a:cxn ang="0">
                      <a:pos x="T0" y="T1"/>
                    </a:cxn>
                    <a:cxn ang="0">
                      <a:pos x="T2" y="T3"/>
                    </a:cxn>
                    <a:cxn ang="0">
                      <a:pos x="T4" y="T5"/>
                    </a:cxn>
                    <a:cxn ang="0">
                      <a:pos x="T6" y="T7"/>
                    </a:cxn>
                  </a:cxnLst>
                  <a:rect l="0" t="0" r="r" b="b"/>
                  <a:pathLst>
                    <a:path w="33" h="3">
                      <a:moveTo>
                        <a:pt x="0" y="1"/>
                      </a:moveTo>
                      <a:lnTo>
                        <a:pt x="0" y="1"/>
                      </a:lnTo>
                      <a:cubicBezTo>
                        <a:pt x="10" y="2"/>
                        <a:pt x="21" y="3"/>
                        <a:pt x="33" y="3"/>
                      </a:cubicBezTo>
                      <a:cubicBezTo>
                        <a:pt x="23" y="2"/>
                        <a:pt x="3" y="0"/>
                        <a:pt x="0" y="1"/>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14" name="Freeform 32"/>
                <p:cNvSpPr>
                  <a:spLocks/>
                </p:cNvSpPr>
                <p:nvPr/>
              </p:nvSpPr>
              <p:spPr bwMode="invGray">
                <a:xfrm>
                  <a:off x="11618913" y="1531708"/>
                  <a:ext cx="6350" cy="0"/>
                </a:xfrm>
                <a:custGeom>
                  <a:avLst/>
                  <a:gdLst>
                    <a:gd name="T0" fmla="*/ 3 w 6"/>
                    <a:gd name="T1" fmla="*/ 1 h 1"/>
                    <a:gd name="T2" fmla="*/ 3 w 6"/>
                    <a:gd name="T3" fmla="*/ 1 h 1"/>
                    <a:gd name="T4" fmla="*/ 6 w 6"/>
                    <a:gd name="T5" fmla="*/ 1 h 1"/>
                    <a:gd name="T6" fmla="*/ 3 w 6"/>
                    <a:gd name="T7" fmla="*/ 1 h 1"/>
                  </a:gdLst>
                  <a:ahLst/>
                  <a:cxnLst>
                    <a:cxn ang="0">
                      <a:pos x="T0" y="T1"/>
                    </a:cxn>
                    <a:cxn ang="0">
                      <a:pos x="T2" y="T3"/>
                    </a:cxn>
                    <a:cxn ang="0">
                      <a:pos x="T4" y="T5"/>
                    </a:cxn>
                    <a:cxn ang="0">
                      <a:pos x="T6" y="T7"/>
                    </a:cxn>
                  </a:cxnLst>
                  <a:rect l="0" t="0" r="r" b="b"/>
                  <a:pathLst>
                    <a:path w="6" h="1">
                      <a:moveTo>
                        <a:pt x="3" y="1"/>
                      </a:moveTo>
                      <a:lnTo>
                        <a:pt x="3" y="1"/>
                      </a:lnTo>
                      <a:lnTo>
                        <a:pt x="6" y="1"/>
                      </a:lnTo>
                      <a:cubicBezTo>
                        <a:pt x="0" y="0"/>
                        <a:pt x="0" y="1"/>
                        <a:pt x="3" y="1"/>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15" name="Freeform 33"/>
                <p:cNvSpPr>
                  <a:spLocks/>
                </p:cNvSpPr>
                <p:nvPr/>
              </p:nvSpPr>
              <p:spPr bwMode="invGray">
                <a:xfrm>
                  <a:off x="11598275" y="1531708"/>
                  <a:ext cx="28575" cy="2462"/>
                </a:xfrm>
                <a:custGeom>
                  <a:avLst/>
                  <a:gdLst>
                    <a:gd name="T0" fmla="*/ 25 w 31"/>
                    <a:gd name="T1" fmla="*/ 0 h 3"/>
                    <a:gd name="T2" fmla="*/ 25 w 31"/>
                    <a:gd name="T3" fmla="*/ 0 h 3"/>
                    <a:gd name="T4" fmla="*/ 0 w 31"/>
                    <a:gd name="T5" fmla="*/ 3 h 3"/>
                    <a:gd name="T6" fmla="*/ 31 w 31"/>
                    <a:gd name="T7" fmla="*/ 2 h 3"/>
                    <a:gd name="T8" fmla="*/ 25 w 31"/>
                    <a:gd name="T9" fmla="*/ 0 h 3"/>
                  </a:gdLst>
                  <a:ahLst/>
                  <a:cxnLst>
                    <a:cxn ang="0">
                      <a:pos x="T0" y="T1"/>
                    </a:cxn>
                    <a:cxn ang="0">
                      <a:pos x="T2" y="T3"/>
                    </a:cxn>
                    <a:cxn ang="0">
                      <a:pos x="T4" y="T5"/>
                    </a:cxn>
                    <a:cxn ang="0">
                      <a:pos x="T6" y="T7"/>
                    </a:cxn>
                    <a:cxn ang="0">
                      <a:pos x="T8" y="T9"/>
                    </a:cxn>
                  </a:cxnLst>
                  <a:rect l="0" t="0" r="r" b="b"/>
                  <a:pathLst>
                    <a:path w="31" h="3">
                      <a:moveTo>
                        <a:pt x="25" y="0"/>
                      </a:moveTo>
                      <a:lnTo>
                        <a:pt x="25" y="0"/>
                      </a:lnTo>
                      <a:cubicBezTo>
                        <a:pt x="15" y="1"/>
                        <a:pt x="8" y="2"/>
                        <a:pt x="0" y="3"/>
                      </a:cubicBezTo>
                      <a:cubicBezTo>
                        <a:pt x="11" y="3"/>
                        <a:pt x="22" y="2"/>
                        <a:pt x="31" y="2"/>
                      </a:cubicBezTo>
                      <a:cubicBezTo>
                        <a:pt x="29" y="1"/>
                        <a:pt x="27" y="1"/>
                        <a:pt x="25"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16" name="Freeform 34"/>
                <p:cNvSpPr>
                  <a:spLocks/>
                </p:cNvSpPr>
                <p:nvPr/>
              </p:nvSpPr>
              <p:spPr bwMode="invGray">
                <a:xfrm>
                  <a:off x="11137900" y="1534170"/>
                  <a:ext cx="188912" cy="23388"/>
                </a:xfrm>
                <a:custGeom>
                  <a:avLst/>
                  <a:gdLst>
                    <a:gd name="T0" fmla="*/ 60 w 198"/>
                    <a:gd name="T1" fmla="*/ 27 h 27"/>
                    <a:gd name="T2" fmla="*/ 60 w 198"/>
                    <a:gd name="T3" fmla="*/ 27 h 27"/>
                    <a:gd name="T4" fmla="*/ 156 w 198"/>
                    <a:gd name="T5" fmla="*/ 24 h 27"/>
                    <a:gd name="T6" fmla="*/ 134 w 198"/>
                    <a:gd name="T7" fmla="*/ 0 h 27"/>
                    <a:gd name="T8" fmla="*/ 89 w 198"/>
                    <a:gd name="T9" fmla="*/ 6 h 27"/>
                    <a:gd name="T10" fmla="*/ 149 w 198"/>
                    <a:gd name="T11" fmla="*/ 14 h 27"/>
                    <a:gd name="T12" fmla="*/ 74 w 198"/>
                    <a:gd name="T13" fmla="*/ 11 h 27"/>
                    <a:gd name="T14" fmla="*/ 13 w 198"/>
                    <a:gd name="T15" fmla="*/ 25 h 27"/>
                    <a:gd name="T16" fmla="*/ 63 w 198"/>
                    <a:gd name="T17" fmla="*/ 23 h 27"/>
                    <a:gd name="T18" fmla="*/ 60 w 198"/>
                    <a:gd name="T19" fmla="*/ 27 h 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98" h="27">
                      <a:moveTo>
                        <a:pt x="60" y="27"/>
                      </a:moveTo>
                      <a:lnTo>
                        <a:pt x="60" y="27"/>
                      </a:lnTo>
                      <a:cubicBezTo>
                        <a:pt x="63" y="23"/>
                        <a:pt x="113" y="19"/>
                        <a:pt x="156" y="24"/>
                      </a:cubicBezTo>
                      <a:cubicBezTo>
                        <a:pt x="198" y="21"/>
                        <a:pt x="171" y="7"/>
                        <a:pt x="134" y="0"/>
                      </a:cubicBezTo>
                      <a:cubicBezTo>
                        <a:pt x="133" y="2"/>
                        <a:pt x="133" y="3"/>
                        <a:pt x="89" y="6"/>
                      </a:cubicBezTo>
                      <a:cubicBezTo>
                        <a:pt x="104" y="8"/>
                        <a:pt x="186" y="11"/>
                        <a:pt x="149" y="14"/>
                      </a:cubicBezTo>
                      <a:cubicBezTo>
                        <a:pt x="91" y="16"/>
                        <a:pt x="102" y="13"/>
                        <a:pt x="74" y="11"/>
                      </a:cubicBezTo>
                      <a:cubicBezTo>
                        <a:pt x="97" y="16"/>
                        <a:pt x="0" y="18"/>
                        <a:pt x="13" y="25"/>
                      </a:cubicBezTo>
                      <a:lnTo>
                        <a:pt x="63" y="23"/>
                      </a:lnTo>
                      <a:cubicBezTo>
                        <a:pt x="64" y="24"/>
                        <a:pt x="46" y="26"/>
                        <a:pt x="60" y="27"/>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17" name="Freeform 35"/>
                <p:cNvSpPr>
                  <a:spLocks/>
                </p:cNvSpPr>
                <p:nvPr/>
              </p:nvSpPr>
              <p:spPr bwMode="invGray">
                <a:xfrm>
                  <a:off x="11266488" y="1529246"/>
                  <a:ext cx="95250" cy="4924"/>
                </a:xfrm>
                <a:custGeom>
                  <a:avLst/>
                  <a:gdLst>
                    <a:gd name="T0" fmla="*/ 82 w 100"/>
                    <a:gd name="T1" fmla="*/ 6 h 6"/>
                    <a:gd name="T2" fmla="*/ 82 w 100"/>
                    <a:gd name="T3" fmla="*/ 6 h 6"/>
                    <a:gd name="T4" fmla="*/ 100 w 100"/>
                    <a:gd name="T5" fmla="*/ 6 h 6"/>
                    <a:gd name="T6" fmla="*/ 38 w 100"/>
                    <a:gd name="T7" fmla="*/ 0 h 6"/>
                    <a:gd name="T8" fmla="*/ 0 w 100"/>
                    <a:gd name="T9" fmla="*/ 5 h 6"/>
                    <a:gd name="T10" fmla="*/ 88 w 100"/>
                    <a:gd name="T11" fmla="*/ 6 h 6"/>
                    <a:gd name="T12" fmla="*/ 82 w 100"/>
                    <a:gd name="T13" fmla="*/ 6 h 6"/>
                  </a:gdLst>
                  <a:ahLst/>
                  <a:cxnLst>
                    <a:cxn ang="0">
                      <a:pos x="T0" y="T1"/>
                    </a:cxn>
                    <a:cxn ang="0">
                      <a:pos x="T2" y="T3"/>
                    </a:cxn>
                    <a:cxn ang="0">
                      <a:pos x="T4" y="T5"/>
                    </a:cxn>
                    <a:cxn ang="0">
                      <a:pos x="T6" y="T7"/>
                    </a:cxn>
                    <a:cxn ang="0">
                      <a:pos x="T8" y="T9"/>
                    </a:cxn>
                    <a:cxn ang="0">
                      <a:pos x="T10" y="T11"/>
                    </a:cxn>
                    <a:cxn ang="0">
                      <a:pos x="T12" y="T13"/>
                    </a:cxn>
                  </a:cxnLst>
                  <a:rect l="0" t="0" r="r" b="b"/>
                  <a:pathLst>
                    <a:path w="100" h="6">
                      <a:moveTo>
                        <a:pt x="82" y="6"/>
                      </a:moveTo>
                      <a:lnTo>
                        <a:pt x="82" y="6"/>
                      </a:lnTo>
                      <a:lnTo>
                        <a:pt x="100" y="6"/>
                      </a:lnTo>
                      <a:cubicBezTo>
                        <a:pt x="79" y="5"/>
                        <a:pt x="65" y="4"/>
                        <a:pt x="38" y="0"/>
                      </a:cubicBezTo>
                      <a:cubicBezTo>
                        <a:pt x="8" y="2"/>
                        <a:pt x="2" y="4"/>
                        <a:pt x="0" y="5"/>
                      </a:cubicBezTo>
                      <a:lnTo>
                        <a:pt x="88" y="6"/>
                      </a:lnTo>
                      <a:lnTo>
                        <a:pt x="82" y="6"/>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18" name="Freeform 36"/>
                <p:cNvSpPr>
                  <a:spLocks/>
                </p:cNvSpPr>
                <p:nvPr/>
              </p:nvSpPr>
              <p:spPr bwMode="invGray">
                <a:xfrm>
                  <a:off x="11361738" y="1531708"/>
                  <a:ext cx="134937" cy="12309"/>
                </a:xfrm>
                <a:custGeom>
                  <a:avLst/>
                  <a:gdLst>
                    <a:gd name="T0" fmla="*/ 80 w 142"/>
                    <a:gd name="T1" fmla="*/ 3 h 14"/>
                    <a:gd name="T2" fmla="*/ 80 w 142"/>
                    <a:gd name="T3" fmla="*/ 3 h 14"/>
                    <a:gd name="T4" fmla="*/ 49 w 142"/>
                    <a:gd name="T5" fmla="*/ 14 h 14"/>
                    <a:gd name="T6" fmla="*/ 118 w 142"/>
                    <a:gd name="T7" fmla="*/ 8 h 14"/>
                    <a:gd name="T8" fmla="*/ 81 w 142"/>
                    <a:gd name="T9" fmla="*/ 3 h 14"/>
                    <a:gd name="T10" fmla="*/ 127 w 142"/>
                    <a:gd name="T11" fmla="*/ 2 h 14"/>
                    <a:gd name="T12" fmla="*/ 83 w 142"/>
                    <a:gd name="T13" fmla="*/ 0 h 14"/>
                    <a:gd name="T14" fmla="*/ 85 w 142"/>
                    <a:gd name="T15" fmla="*/ 1 h 14"/>
                    <a:gd name="T16" fmla="*/ 85 w 142"/>
                    <a:gd name="T17" fmla="*/ 1 h 14"/>
                    <a:gd name="T18" fmla="*/ 85 w 142"/>
                    <a:gd name="T19" fmla="*/ 1 h 14"/>
                    <a:gd name="T20" fmla="*/ 86 w 142"/>
                    <a:gd name="T21" fmla="*/ 1 h 14"/>
                    <a:gd name="T22" fmla="*/ 84 w 142"/>
                    <a:gd name="T23" fmla="*/ 1 h 14"/>
                    <a:gd name="T24" fmla="*/ 80 w 142"/>
                    <a:gd name="T25" fmla="*/ 3 h 14"/>
                    <a:gd name="T26" fmla="*/ 84 w 142"/>
                    <a:gd name="T27" fmla="*/ 1 h 14"/>
                    <a:gd name="T28" fmla="*/ 85 w 142"/>
                    <a:gd name="T29" fmla="*/ 1 h 14"/>
                    <a:gd name="T30" fmla="*/ 85 w 142"/>
                    <a:gd name="T31" fmla="*/ 1 h 14"/>
                    <a:gd name="T32" fmla="*/ 0 w 142"/>
                    <a:gd name="T33" fmla="*/ 3 h 14"/>
                    <a:gd name="T34" fmla="*/ 80 w 142"/>
                    <a:gd name="T35" fmla="*/ 3 h 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142" h="14">
                      <a:moveTo>
                        <a:pt x="80" y="3"/>
                      </a:moveTo>
                      <a:lnTo>
                        <a:pt x="80" y="3"/>
                      </a:lnTo>
                      <a:cubicBezTo>
                        <a:pt x="66" y="7"/>
                        <a:pt x="23" y="9"/>
                        <a:pt x="49" y="14"/>
                      </a:cubicBezTo>
                      <a:cubicBezTo>
                        <a:pt x="102" y="14"/>
                        <a:pt x="86" y="10"/>
                        <a:pt x="118" y="8"/>
                      </a:cubicBezTo>
                      <a:cubicBezTo>
                        <a:pt x="33" y="9"/>
                        <a:pt x="142" y="6"/>
                        <a:pt x="81" y="3"/>
                      </a:cubicBezTo>
                      <a:cubicBezTo>
                        <a:pt x="97" y="3"/>
                        <a:pt x="112" y="2"/>
                        <a:pt x="127" y="2"/>
                      </a:cubicBezTo>
                      <a:cubicBezTo>
                        <a:pt x="111" y="2"/>
                        <a:pt x="97" y="1"/>
                        <a:pt x="83" y="0"/>
                      </a:cubicBezTo>
                      <a:lnTo>
                        <a:pt x="85" y="1"/>
                      </a:lnTo>
                      <a:lnTo>
                        <a:pt x="85" y="1"/>
                      </a:lnTo>
                      <a:cubicBezTo>
                        <a:pt x="85" y="1"/>
                        <a:pt x="85" y="1"/>
                        <a:pt x="85" y="1"/>
                      </a:cubicBezTo>
                      <a:cubicBezTo>
                        <a:pt x="89" y="1"/>
                        <a:pt x="90" y="1"/>
                        <a:pt x="86" y="1"/>
                      </a:cubicBezTo>
                      <a:lnTo>
                        <a:pt x="84" y="1"/>
                      </a:lnTo>
                      <a:cubicBezTo>
                        <a:pt x="83" y="2"/>
                        <a:pt x="82" y="2"/>
                        <a:pt x="80" y="3"/>
                      </a:cubicBezTo>
                      <a:cubicBezTo>
                        <a:pt x="56" y="2"/>
                        <a:pt x="76" y="2"/>
                        <a:pt x="84" y="1"/>
                      </a:cubicBezTo>
                      <a:cubicBezTo>
                        <a:pt x="84" y="1"/>
                        <a:pt x="85" y="1"/>
                        <a:pt x="85" y="1"/>
                      </a:cubicBezTo>
                      <a:lnTo>
                        <a:pt x="85" y="1"/>
                      </a:lnTo>
                      <a:lnTo>
                        <a:pt x="0" y="3"/>
                      </a:lnTo>
                      <a:cubicBezTo>
                        <a:pt x="18" y="3"/>
                        <a:pt x="40" y="3"/>
                        <a:pt x="80" y="3"/>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19" name="Freeform 37"/>
                <p:cNvSpPr>
                  <a:spLocks/>
                </p:cNvSpPr>
                <p:nvPr/>
              </p:nvSpPr>
              <p:spPr bwMode="invGray">
                <a:xfrm>
                  <a:off x="11834813" y="1552634"/>
                  <a:ext cx="9525" cy="1231"/>
                </a:xfrm>
                <a:custGeom>
                  <a:avLst/>
                  <a:gdLst>
                    <a:gd name="T0" fmla="*/ 11 w 11"/>
                    <a:gd name="T1" fmla="*/ 1 h 1"/>
                    <a:gd name="T2" fmla="*/ 11 w 11"/>
                    <a:gd name="T3" fmla="*/ 1 h 1"/>
                    <a:gd name="T4" fmla="*/ 8 w 11"/>
                    <a:gd name="T5" fmla="*/ 0 h 1"/>
                    <a:gd name="T6" fmla="*/ 11 w 11"/>
                    <a:gd name="T7" fmla="*/ 1 h 1"/>
                  </a:gdLst>
                  <a:ahLst/>
                  <a:cxnLst>
                    <a:cxn ang="0">
                      <a:pos x="T0" y="T1"/>
                    </a:cxn>
                    <a:cxn ang="0">
                      <a:pos x="T2" y="T3"/>
                    </a:cxn>
                    <a:cxn ang="0">
                      <a:pos x="T4" y="T5"/>
                    </a:cxn>
                    <a:cxn ang="0">
                      <a:pos x="T6" y="T7"/>
                    </a:cxn>
                  </a:cxnLst>
                  <a:rect l="0" t="0" r="r" b="b"/>
                  <a:pathLst>
                    <a:path w="11" h="1">
                      <a:moveTo>
                        <a:pt x="11" y="1"/>
                      </a:moveTo>
                      <a:lnTo>
                        <a:pt x="11" y="1"/>
                      </a:lnTo>
                      <a:cubicBezTo>
                        <a:pt x="8" y="1"/>
                        <a:pt x="8" y="1"/>
                        <a:pt x="8" y="0"/>
                      </a:cubicBezTo>
                      <a:cubicBezTo>
                        <a:pt x="2" y="1"/>
                        <a:pt x="0" y="1"/>
                        <a:pt x="11" y="1"/>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20" name="Freeform 38"/>
                <p:cNvSpPr>
                  <a:spLocks/>
                </p:cNvSpPr>
                <p:nvPr/>
              </p:nvSpPr>
              <p:spPr bwMode="invGray">
                <a:xfrm>
                  <a:off x="11764963" y="1542787"/>
                  <a:ext cx="117475" cy="9847"/>
                </a:xfrm>
                <a:custGeom>
                  <a:avLst/>
                  <a:gdLst>
                    <a:gd name="T0" fmla="*/ 48 w 122"/>
                    <a:gd name="T1" fmla="*/ 11 h 12"/>
                    <a:gd name="T2" fmla="*/ 48 w 122"/>
                    <a:gd name="T3" fmla="*/ 11 h 12"/>
                    <a:gd name="T4" fmla="*/ 79 w 122"/>
                    <a:gd name="T5" fmla="*/ 9 h 12"/>
                    <a:gd name="T6" fmla="*/ 80 w 122"/>
                    <a:gd name="T7" fmla="*/ 12 h 12"/>
                    <a:gd name="T8" fmla="*/ 84 w 122"/>
                    <a:gd name="T9" fmla="*/ 7 h 12"/>
                    <a:gd name="T10" fmla="*/ 78 w 122"/>
                    <a:gd name="T11" fmla="*/ 8 h 12"/>
                    <a:gd name="T12" fmla="*/ 6 w 122"/>
                    <a:gd name="T13" fmla="*/ 0 h 12"/>
                    <a:gd name="T14" fmla="*/ 48 w 122"/>
                    <a:gd name="T15" fmla="*/ 11 h 1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22" h="12">
                      <a:moveTo>
                        <a:pt x="48" y="11"/>
                      </a:moveTo>
                      <a:lnTo>
                        <a:pt x="48" y="11"/>
                      </a:lnTo>
                      <a:cubicBezTo>
                        <a:pt x="54" y="10"/>
                        <a:pt x="59" y="8"/>
                        <a:pt x="79" y="9"/>
                      </a:cubicBezTo>
                      <a:cubicBezTo>
                        <a:pt x="96" y="10"/>
                        <a:pt x="79" y="11"/>
                        <a:pt x="80" y="12"/>
                      </a:cubicBezTo>
                      <a:cubicBezTo>
                        <a:pt x="92" y="11"/>
                        <a:pt x="122" y="9"/>
                        <a:pt x="84" y="7"/>
                      </a:cubicBezTo>
                      <a:lnTo>
                        <a:pt x="78" y="8"/>
                      </a:lnTo>
                      <a:cubicBezTo>
                        <a:pt x="44" y="6"/>
                        <a:pt x="0" y="1"/>
                        <a:pt x="6" y="0"/>
                      </a:cubicBezTo>
                      <a:cubicBezTo>
                        <a:pt x="16" y="4"/>
                        <a:pt x="25" y="7"/>
                        <a:pt x="48" y="11"/>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21" name="Freeform 39"/>
                <p:cNvSpPr>
                  <a:spLocks/>
                </p:cNvSpPr>
                <p:nvPr/>
              </p:nvSpPr>
              <p:spPr bwMode="invGray">
                <a:xfrm>
                  <a:off x="11555413" y="1544017"/>
                  <a:ext cx="69850" cy="4924"/>
                </a:xfrm>
                <a:custGeom>
                  <a:avLst/>
                  <a:gdLst>
                    <a:gd name="T0" fmla="*/ 70 w 74"/>
                    <a:gd name="T1" fmla="*/ 0 h 6"/>
                    <a:gd name="T2" fmla="*/ 70 w 74"/>
                    <a:gd name="T3" fmla="*/ 0 h 6"/>
                    <a:gd name="T4" fmla="*/ 0 w 74"/>
                    <a:gd name="T5" fmla="*/ 2 h 6"/>
                    <a:gd name="T6" fmla="*/ 36 w 74"/>
                    <a:gd name="T7" fmla="*/ 6 h 6"/>
                    <a:gd name="T8" fmla="*/ 34 w 74"/>
                    <a:gd name="T9" fmla="*/ 4 h 6"/>
                    <a:gd name="T10" fmla="*/ 70 w 74"/>
                    <a:gd name="T11" fmla="*/ 0 h 6"/>
                  </a:gdLst>
                  <a:ahLst/>
                  <a:cxnLst>
                    <a:cxn ang="0">
                      <a:pos x="T0" y="T1"/>
                    </a:cxn>
                    <a:cxn ang="0">
                      <a:pos x="T2" y="T3"/>
                    </a:cxn>
                    <a:cxn ang="0">
                      <a:pos x="T4" y="T5"/>
                    </a:cxn>
                    <a:cxn ang="0">
                      <a:pos x="T6" y="T7"/>
                    </a:cxn>
                    <a:cxn ang="0">
                      <a:pos x="T8" y="T9"/>
                    </a:cxn>
                    <a:cxn ang="0">
                      <a:pos x="T10" y="T11"/>
                    </a:cxn>
                  </a:cxnLst>
                  <a:rect l="0" t="0" r="r" b="b"/>
                  <a:pathLst>
                    <a:path w="74" h="6">
                      <a:moveTo>
                        <a:pt x="70" y="0"/>
                      </a:moveTo>
                      <a:lnTo>
                        <a:pt x="70" y="0"/>
                      </a:lnTo>
                      <a:lnTo>
                        <a:pt x="0" y="2"/>
                      </a:lnTo>
                      <a:lnTo>
                        <a:pt x="36" y="6"/>
                      </a:lnTo>
                      <a:lnTo>
                        <a:pt x="34" y="4"/>
                      </a:lnTo>
                      <a:cubicBezTo>
                        <a:pt x="74" y="4"/>
                        <a:pt x="65" y="2"/>
                        <a:pt x="70"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22" name="Freeform 40"/>
                <p:cNvSpPr>
                  <a:spLocks/>
                </p:cNvSpPr>
                <p:nvPr/>
              </p:nvSpPr>
              <p:spPr bwMode="invGray">
                <a:xfrm>
                  <a:off x="11223625" y="1528016"/>
                  <a:ext cx="38100" cy="6155"/>
                </a:xfrm>
                <a:custGeom>
                  <a:avLst/>
                  <a:gdLst>
                    <a:gd name="T0" fmla="*/ 31 w 40"/>
                    <a:gd name="T1" fmla="*/ 5 h 7"/>
                    <a:gd name="T2" fmla="*/ 31 w 40"/>
                    <a:gd name="T3" fmla="*/ 5 h 7"/>
                    <a:gd name="T4" fmla="*/ 40 w 40"/>
                    <a:gd name="T5" fmla="*/ 0 h 7"/>
                    <a:gd name="T6" fmla="*/ 0 w 40"/>
                    <a:gd name="T7" fmla="*/ 7 h 7"/>
                    <a:gd name="T8" fmla="*/ 31 w 40"/>
                    <a:gd name="T9" fmla="*/ 5 h 7"/>
                  </a:gdLst>
                  <a:ahLst/>
                  <a:cxnLst>
                    <a:cxn ang="0">
                      <a:pos x="T0" y="T1"/>
                    </a:cxn>
                    <a:cxn ang="0">
                      <a:pos x="T2" y="T3"/>
                    </a:cxn>
                    <a:cxn ang="0">
                      <a:pos x="T4" y="T5"/>
                    </a:cxn>
                    <a:cxn ang="0">
                      <a:pos x="T6" y="T7"/>
                    </a:cxn>
                    <a:cxn ang="0">
                      <a:pos x="T8" y="T9"/>
                    </a:cxn>
                  </a:cxnLst>
                  <a:rect l="0" t="0" r="r" b="b"/>
                  <a:pathLst>
                    <a:path w="40" h="7">
                      <a:moveTo>
                        <a:pt x="31" y="5"/>
                      </a:moveTo>
                      <a:lnTo>
                        <a:pt x="31" y="5"/>
                      </a:lnTo>
                      <a:lnTo>
                        <a:pt x="40" y="0"/>
                      </a:lnTo>
                      <a:lnTo>
                        <a:pt x="0" y="7"/>
                      </a:lnTo>
                      <a:lnTo>
                        <a:pt x="31" y="5"/>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23" name="Freeform 41"/>
                <p:cNvSpPr>
                  <a:spLocks/>
                </p:cNvSpPr>
                <p:nvPr/>
              </p:nvSpPr>
              <p:spPr bwMode="invGray">
                <a:xfrm>
                  <a:off x="11145838" y="1529246"/>
                  <a:ext cx="22225" cy="2462"/>
                </a:xfrm>
                <a:custGeom>
                  <a:avLst/>
                  <a:gdLst>
                    <a:gd name="T0" fmla="*/ 21 w 24"/>
                    <a:gd name="T1" fmla="*/ 4 h 4"/>
                    <a:gd name="T2" fmla="*/ 21 w 24"/>
                    <a:gd name="T3" fmla="*/ 4 h 4"/>
                    <a:gd name="T4" fmla="*/ 24 w 24"/>
                    <a:gd name="T5" fmla="*/ 0 h 4"/>
                    <a:gd name="T6" fmla="*/ 0 w 24"/>
                    <a:gd name="T7" fmla="*/ 3 h 4"/>
                    <a:gd name="T8" fmla="*/ 21 w 24"/>
                    <a:gd name="T9" fmla="*/ 4 h 4"/>
                  </a:gdLst>
                  <a:ahLst/>
                  <a:cxnLst>
                    <a:cxn ang="0">
                      <a:pos x="T0" y="T1"/>
                    </a:cxn>
                    <a:cxn ang="0">
                      <a:pos x="T2" y="T3"/>
                    </a:cxn>
                    <a:cxn ang="0">
                      <a:pos x="T4" y="T5"/>
                    </a:cxn>
                    <a:cxn ang="0">
                      <a:pos x="T6" y="T7"/>
                    </a:cxn>
                    <a:cxn ang="0">
                      <a:pos x="T8" y="T9"/>
                    </a:cxn>
                  </a:cxnLst>
                  <a:rect l="0" t="0" r="r" b="b"/>
                  <a:pathLst>
                    <a:path w="24" h="4">
                      <a:moveTo>
                        <a:pt x="21" y="4"/>
                      </a:moveTo>
                      <a:lnTo>
                        <a:pt x="21" y="4"/>
                      </a:lnTo>
                      <a:lnTo>
                        <a:pt x="24" y="0"/>
                      </a:lnTo>
                      <a:lnTo>
                        <a:pt x="0" y="3"/>
                      </a:lnTo>
                      <a:lnTo>
                        <a:pt x="21" y="4"/>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24" name="Freeform 42"/>
                <p:cNvSpPr>
                  <a:spLocks/>
                </p:cNvSpPr>
                <p:nvPr/>
              </p:nvSpPr>
              <p:spPr bwMode="invGray">
                <a:xfrm>
                  <a:off x="6197600" y="1566174"/>
                  <a:ext cx="20637" cy="1231"/>
                </a:xfrm>
                <a:custGeom>
                  <a:avLst/>
                  <a:gdLst>
                    <a:gd name="T0" fmla="*/ 21 w 21"/>
                    <a:gd name="T1" fmla="*/ 0 h 1"/>
                    <a:gd name="T2" fmla="*/ 21 w 21"/>
                    <a:gd name="T3" fmla="*/ 0 h 1"/>
                    <a:gd name="T4" fmla="*/ 0 w 21"/>
                    <a:gd name="T5" fmla="*/ 1 h 1"/>
                    <a:gd name="T6" fmla="*/ 21 w 21"/>
                    <a:gd name="T7" fmla="*/ 0 h 1"/>
                  </a:gdLst>
                  <a:ahLst/>
                  <a:cxnLst>
                    <a:cxn ang="0">
                      <a:pos x="T0" y="T1"/>
                    </a:cxn>
                    <a:cxn ang="0">
                      <a:pos x="T2" y="T3"/>
                    </a:cxn>
                    <a:cxn ang="0">
                      <a:pos x="T4" y="T5"/>
                    </a:cxn>
                    <a:cxn ang="0">
                      <a:pos x="T6" y="T7"/>
                    </a:cxn>
                  </a:cxnLst>
                  <a:rect l="0" t="0" r="r" b="b"/>
                  <a:pathLst>
                    <a:path w="21" h="1">
                      <a:moveTo>
                        <a:pt x="21" y="0"/>
                      </a:moveTo>
                      <a:lnTo>
                        <a:pt x="21" y="0"/>
                      </a:lnTo>
                      <a:lnTo>
                        <a:pt x="0" y="1"/>
                      </a:lnTo>
                      <a:cubicBezTo>
                        <a:pt x="10" y="0"/>
                        <a:pt x="16" y="0"/>
                        <a:pt x="21"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25" name="Freeform 43"/>
                <p:cNvSpPr>
                  <a:spLocks/>
                </p:cNvSpPr>
                <p:nvPr/>
              </p:nvSpPr>
              <p:spPr bwMode="invGray">
                <a:xfrm>
                  <a:off x="6356350" y="1564943"/>
                  <a:ext cx="9525" cy="1231"/>
                </a:xfrm>
                <a:custGeom>
                  <a:avLst/>
                  <a:gdLst>
                    <a:gd name="T0" fmla="*/ 6 w 10"/>
                    <a:gd name="T1" fmla="*/ 2 h 2"/>
                    <a:gd name="T2" fmla="*/ 6 w 10"/>
                    <a:gd name="T3" fmla="*/ 2 h 2"/>
                    <a:gd name="T4" fmla="*/ 10 w 10"/>
                    <a:gd name="T5" fmla="*/ 0 h 2"/>
                    <a:gd name="T6" fmla="*/ 6 w 10"/>
                    <a:gd name="T7" fmla="*/ 2 h 2"/>
                  </a:gdLst>
                  <a:ahLst/>
                  <a:cxnLst>
                    <a:cxn ang="0">
                      <a:pos x="T0" y="T1"/>
                    </a:cxn>
                    <a:cxn ang="0">
                      <a:pos x="T2" y="T3"/>
                    </a:cxn>
                    <a:cxn ang="0">
                      <a:pos x="T4" y="T5"/>
                    </a:cxn>
                    <a:cxn ang="0">
                      <a:pos x="T6" y="T7"/>
                    </a:cxn>
                  </a:cxnLst>
                  <a:rect l="0" t="0" r="r" b="b"/>
                  <a:pathLst>
                    <a:path w="10" h="2">
                      <a:moveTo>
                        <a:pt x="6" y="2"/>
                      </a:moveTo>
                      <a:lnTo>
                        <a:pt x="6" y="2"/>
                      </a:lnTo>
                      <a:lnTo>
                        <a:pt x="10" y="0"/>
                      </a:lnTo>
                      <a:cubicBezTo>
                        <a:pt x="3" y="1"/>
                        <a:pt x="0" y="2"/>
                        <a:pt x="6" y="2"/>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26" name="Freeform 44"/>
                <p:cNvSpPr>
                  <a:spLocks/>
                </p:cNvSpPr>
                <p:nvPr/>
              </p:nvSpPr>
              <p:spPr bwMode="invGray">
                <a:xfrm>
                  <a:off x="8950325" y="1521861"/>
                  <a:ext cx="61912" cy="7386"/>
                </a:xfrm>
                <a:custGeom>
                  <a:avLst/>
                  <a:gdLst>
                    <a:gd name="T0" fmla="*/ 65 w 65"/>
                    <a:gd name="T1" fmla="*/ 9 h 9"/>
                    <a:gd name="T2" fmla="*/ 65 w 65"/>
                    <a:gd name="T3" fmla="*/ 9 h 9"/>
                    <a:gd name="T4" fmla="*/ 4 w 65"/>
                    <a:gd name="T5" fmla="*/ 4 h 9"/>
                    <a:gd name="T6" fmla="*/ 13 w 65"/>
                    <a:gd name="T7" fmla="*/ 8 h 9"/>
                    <a:gd name="T8" fmla="*/ 65 w 65"/>
                    <a:gd name="T9" fmla="*/ 9 h 9"/>
                  </a:gdLst>
                  <a:ahLst/>
                  <a:cxnLst>
                    <a:cxn ang="0">
                      <a:pos x="T0" y="T1"/>
                    </a:cxn>
                    <a:cxn ang="0">
                      <a:pos x="T2" y="T3"/>
                    </a:cxn>
                    <a:cxn ang="0">
                      <a:pos x="T4" y="T5"/>
                    </a:cxn>
                    <a:cxn ang="0">
                      <a:pos x="T6" y="T7"/>
                    </a:cxn>
                    <a:cxn ang="0">
                      <a:pos x="T8" y="T9"/>
                    </a:cxn>
                  </a:cxnLst>
                  <a:rect l="0" t="0" r="r" b="b"/>
                  <a:pathLst>
                    <a:path w="65" h="9">
                      <a:moveTo>
                        <a:pt x="65" y="9"/>
                      </a:moveTo>
                      <a:lnTo>
                        <a:pt x="65" y="9"/>
                      </a:lnTo>
                      <a:cubicBezTo>
                        <a:pt x="34" y="5"/>
                        <a:pt x="0" y="0"/>
                        <a:pt x="4" y="4"/>
                      </a:cubicBezTo>
                      <a:lnTo>
                        <a:pt x="13" y="8"/>
                      </a:lnTo>
                      <a:cubicBezTo>
                        <a:pt x="35" y="7"/>
                        <a:pt x="51" y="8"/>
                        <a:pt x="65" y="9"/>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27" name="Freeform 45"/>
                <p:cNvSpPr>
                  <a:spLocks/>
                </p:cNvSpPr>
                <p:nvPr/>
              </p:nvSpPr>
              <p:spPr bwMode="invGray">
                <a:xfrm>
                  <a:off x="7537450" y="1546479"/>
                  <a:ext cx="28575" cy="3693"/>
                </a:xfrm>
                <a:custGeom>
                  <a:avLst/>
                  <a:gdLst>
                    <a:gd name="T0" fmla="*/ 0 w 29"/>
                    <a:gd name="T1" fmla="*/ 3 h 4"/>
                    <a:gd name="T2" fmla="*/ 0 w 29"/>
                    <a:gd name="T3" fmla="*/ 3 h 4"/>
                    <a:gd name="T4" fmla="*/ 9 w 29"/>
                    <a:gd name="T5" fmla="*/ 4 h 4"/>
                    <a:gd name="T6" fmla="*/ 29 w 29"/>
                    <a:gd name="T7" fmla="*/ 0 h 4"/>
                    <a:gd name="T8" fmla="*/ 0 w 29"/>
                    <a:gd name="T9" fmla="*/ 3 h 4"/>
                  </a:gdLst>
                  <a:ahLst/>
                  <a:cxnLst>
                    <a:cxn ang="0">
                      <a:pos x="T0" y="T1"/>
                    </a:cxn>
                    <a:cxn ang="0">
                      <a:pos x="T2" y="T3"/>
                    </a:cxn>
                    <a:cxn ang="0">
                      <a:pos x="T4" y="T5"/>
                    </a:cxn>
                    <a:cxn ang="0">
                      <a:pos x="T6" y="T7"/>
                    </a:cxn>
                    <a:cxn ang="0">
                      <a:pos x="T8" y="T9"/>
                    </a:cxn>
                  </a:cxnLst>
                  <a:rect l="0" t="0" r="r" b="b"/>
                  <a:pathLst>
                    <a:path w="29" h="4">
                      <a:moveTo>
                        <a:pt x="0" y="3"/>
                      </a:moveTo>
                      <a:lnTo>
                        <a:pt x="0" y="3"/>
                      </a:lnTo>
                      <a:lnTo>
                        <a:pt x="9" y="4"/>
                      </a:lnTo>
                      <a:lnTo>
                        <a:pt x="29" y="0"/>
                      </a:lnTo>
                      <a:lnTo>
                        <a:pt x="0" y="3"/>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28" name="Freeform 46"/>
                <p:cNvSpPr>
                  <a:spLocks/>
                </p:cNvSpPr>
                <p:nvPr/>
              </p:nvSpPr>
              <p:spPr bwMode="invGray">
                <a:xfrm>
                  <a:off x="7478713" y="1562481"/>
                  <a:ext cx="38100" cy="2462"/>
                </a:xfrm>
                <a:custGeom>
                  <a:avLst/>
                  <a:gdLst>
                    <a:gd name="T0" fmla="*/ 40 w 40"/>
                    <a:gd name="T1" fmla="*/ 3 h 3"/>
                    <a:gd name="T2" fmla="*/ 40 w 40"/>
                    <a:gd name="T3" fmla="*/ 3 h 3"/>
                    <a:gd name="T4" fmla="*/ 0 w 40"/>
                    <a:gd name="T5" fmla="*/ 0 h 3"/>
                    <a:gd name="T6" fmla="*/ 40 w 40"/>
                    <a:gd name="T7" fmla="*/ 3 h 3"/>
                  </a:gdLst>
                  <a:ahLst/>
                  <a:cxnLst>
                    <a:cxn ang="0">
                      <a:pos x="T0" y="T1"/>
                    </a:cxn>
                    <a:cxn ang="0">
                      <a:pos x="T2" y="T3"/>
                    </a:cxn>
                    <a:cxn ang="0">
                      <a:pos x="T4" y="T5"/>
                    </a:cxn>
                    <a:cxn ang="0">
                      <a:pos x="T6" y="T7"/>
                    </a:cxn>
                  </a:cxnLst>
                  <a:rect l="0" t="0" r="r" b="b"/>
                  <a:pathLst>
                    <a:path w="40" h="3">
                      <a:moveTo>
                        <a:pt x="40" y="3"/>
                      </a:moveTo>
                      <a:lnTo>
                        <a:pt x="40" y="3"/>
                      </a:lnTo>
                      <a:lnTo>
                        <a:pt x="0" y="0"/>
                      </a:lnTo>
                      <a:cubicBezTo>
                        <a:pt x="9" y="1"/>
                        <a:pt x="22" y="2"/>
                        <a:pt x="40" y="3"/>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29" name="Freeform 47"/>
                <p:cNvSpPr>
                  <a:spLocks/>
                </p:cNvSpPr>
                <p:nvPr/>
              </p:nvSpPr>
              <p:spPr bwMode="invGray">
                <a:xfrm>
                  <a:off x="5410200" y="1568636"/>
                  <a:ext cx="36512" cy="3693"/>
                </a:xfrm>
                <a:custGeom>
                  <a:avLst/>
                  <a:gdLst>
                    <a:gd name="T0" fmla="*/ 24 w 38"/>
                    <a:gd name="T1" fmla="*/ 0 h 5"/>
                    <a:gd name="T2" fmla="*/ 24 w 38"/>
                    <a:gd name="T3" fmla="*/ 0 h 5"/>
                    <a:gd name="T4" fmla="*/ 0 w 38"/>
                    <a:gd name="T5" fmla="*/ 5 h 5"/>
                    <a:gd name="T6" fmla="*/ 24 w 38"/>
                    <a:gd name="T7" fmla="*/ 0 h 5"/>
                  </a:gdLst>
                  <a:ahLst/>
                  <a:cxnLst>
                    <a:cxn ang="0">
                      <a:pos x="T0" y="T1"/>
                    </a:cxn>
                    <a:cxn ang="0">
                      <a:pos x="T2" y="T3"/>
                    </a:cxn>
                    <a:cxn ang="0">
                      <a:pos x="T4" y="T5"/>
                    </a:cxn>
                    <a:cxn ang="0">
                      <a:pos x="T6" y="T7"/>
                    </a:cxn>
                  </a:cxnLst>
                  <a:rect l="0" t="0" r="r" b="b"/>
                  <a:pathLst>
                    <a:path w="38" h="5">
                      <a:moveTo>
                        <a:pt x="24" y="0"/>
                      </a:moveTo>
                      <a:lnTo>
                        <a:pt x="24" y="0"/>
                      </a:lnTo>
                      <a:lnTo>
                        <a:pt x="0" y="5"/>
                      </a:lnTo>
                      <a:cubicBezTo>
                        <a:pt x="38" y="5"/>
                        <a:pt x="21" y="3"/>
                        <a:pt x="24"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30" name="Freeform 48"/>
                <p:cNvSpPr>
                  <a:spLocks/>
                </p:cNvSpPr>
                <p:nvPr/>
              </p:nvSpPr>
              <p:spPr bwMode="invGray">
                <a:xfrm>
                  <a:off x="10206038" y="1530477"/>
                  <a:ext cx="61912" cy="4924"/>
                </a:xfrm>
                <a:custGeom>
                  <a:avLst/>
                  <a:gdLst>
                    <a:gd name="T0" fmla="*/ 65 w 65"/>
                    <a:gd name="T1" fmla="*/ 3 h 6"/>
                    <a:gd name="T2" fmla="*/ 65 w 65"/>
                    <a:gd name="T3" fmla="*/ 3 h 6"/>
                    <a:gd name="T4" fmla="*/ 0 w 65"/>
                    <a:gd name="T5" fmla="*/ 0 h 6"/>
                    <a:gd name="T6" fmla="*/ 65 w 65"/>
                    <a:gd name="T7" fmla="*/ 3 h 6"/>
                  </a:gdLst>
                  <a:ahLst/>
                  <a:cxnLst>
                    <a:cxn ang="0">
                      <a:pos x="T0" y="T1"/>
                    </a:cxn>
                    <a:cxn ang="0">
                      <a:pos x="T2" y="T3"/>
                    </a:cxn>
                    <a:cxn ang="0">
                      <a:pos x="T4" y="T5"/>
                    </a:cxn>
                    <a:cxn ang="0">
                      <a:pos x="T6" y="T7"/>
                    </a:cxn>
                  </a:cxnLst>
                  <a:rect l="0" t="0" r="r" b="b"/>
                  <a:pathLst>
                    <a:path w="65" h="6">
                      <a:moveTo>
                        <a:pt x="65" y="3"/>
                      </a:moveTo>
                      <a:lnTo>
                        <a:pt x="65" y="3"/>
                      </a:lnTo>
                      <a:cubicBezTo>
                        <a:pt x="39" y="1"/>
                        <a:pt x="18" y="0"/>
                        <a:pt x="0" y="0"/>
                      </a:cubicBezTo>
                      <a:cubicBezTo>
                        <a:pt x="32" y="2"/>
                        <a:pt x="57" y="6"/>
                        <a:pt x="65" y="3"/>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31" name="Freeform 49"/>
                <p:cNvSpPr>
                  <a:spLocks/>
                </p:cNvSpPr>
                <p:nvPr/>
              </p:nvSpPr>
              <p:spPr bwMode="invGray">
                <a:xfrm>
                  <a:off x="6257925" y="1525554"/>
                  <a:ext cx="19050" cy="2462"/>
                </a:xfrm>
                <a:custGeom>
                  <a:avLst/>
                  <a:gdLst>
                    <a:gd name="T0" fmla="*/ 18 w 21"/>
                    <a:gd name="T1" fmla="*/ 0 h 2"/>
                    <a:gd name="T2" fmla="*/ 18 w 21"/>
                    <a:gd name="T3" fmla="*/ 0 h 2"/>
                    <a:gd name="T4" fmla="*/ 0 w 21"/>
                    <a:gd name="T5" fmla="*/ 2 h 2"/>
                    <a:gd name="T6" fmla="*/ 18 w 21"/>
                    <a:gd name="T7" fmla="*/ 0 h 2"/>
                  </a:gdLst>
                  <a:ahLst/>
                  <a:cxnLst>
                    <a:cxn ang="0">
                      <a:pos x="T0" y="T1"/>
                    </a:cxn>
                    <a:cxn ang="0">
                      <a:pos x="T2" y="T3"/>
                    </a:cxn>
                    <a:cxn ang="0">
                      <a:pos x="T4" y="T5"/>
                    </a:cxn>
                    <a:cxn ang="0">
                      <a:pos x="T6" y="T7"/>
                    </a:cxn>
                  </a:cxnLst>
                  <a:rect l="0" t="0" r="r" b="b"/>
                  <a:pathLst>
                    <a:path w="21" h="2">
                      <a:moveTo>
                        <a:pt x="18" y="0"/>
                      </a:moveTo>
                      <a:lnTo>
                        <a:pt x="18" y="0"/>
                      </a:lnTo>
                      <a:cubicBezTo>
                        <a:pt x="5" y="1"/>
                        <a:pt x="0" y="2"/>
                        <a:pt x="0" y="2"/>
                      </a:cubicBezTo>
                      <a:cubicBezTo>
                        <a:pt x="13" y="2"/>
                        <a:pt x="21" y="1"/>
                        <a:pt x="18"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32" name="Freeform 50"/>
                <p:cNvSpPr>
                  <a:spLocks/>
                </p:cNvSpPr>
                <p:nvPr/>
              </p:nvSpPr>
              <p:spPr bwMode="invGray">
                <a:xfrm>
                  <a:off x="10134600" y="1528016"/>
                  <a:ext cx="71437" cy="3693"/>
                </a:xfrm>
                <a:custGeom>
                  <a:avLst/>
                  <a:gdLst>
                    <a:gd name="T0" fmla="*/ 0 w 75"/>
                    <a:gd name="T1" fmla="*/ 3 h 4"/>
                    <a:gd name="T2" fmla="*/ 0 w 75"/>
                    <a:gd name="T3" fmla="*/ 3 h 4"/>
                    <a:gd name="T4" fmla="*/ 13 w 75"/>
                    <a:gd name="T5" fmla="*/ 4 h 4"/>
                    <a:gd name="T6" fmla="*/ 75 w 75"/>
                    <a:gd name="T7" fmla="*/ 3 h 4"/>
                    <a:gd name="T8" fmla="*/ 0 w 75"/>
                    <a:gd name="T9" fmla="*/ 3 h 4"/>
                  </a:gdLst>
                  <a:ahLst/>
                  <a:cxnLst>
                    <a:cxn ang="0">
                      <a:pos x="T0" y="T1"/>
                    </a:cxn>
                    <a:cxn ang="0">
                      <a:pos x="T2" y="T3"/>
                    </a:cxn>
                    <a:cxn ang="0">
                      <a:pos x="T4" y="T5"/>
                    </a:cxn>
                    <a:cxn ang="0">
                      <a:pos x="T6" y="T7"/>
                    </a:cxn>
                    <a:cxn ang="0">
                      <a:pos x="T8" y="T9"/>
                    </a:cxn>
                  </a:cxnLst>
                  <a:rect l="0" t="0" r="r" b="b"/>
                  <a:pathLst>
                    <a:path w="75" h="4">
                      <a:moveTo>
                        <a:pt x="0" y="3"/>
                      </a:moveTo>
                      <a:lnTo>
                        <a:pt x="0" y="3"/>
                      </a:lnTo>
                      <a:lnTo>
                        <a:pt x="13" y="4"/>
                      </a:lnTo>
                      <a:cubicBezTo>
                        <a:pt x="32" y="3"/>
                        <a:pt x="52" y="2"/>
                        <a:pt x="75" y="3"/>
                      </a:cubicBezTo>
                      <a:cubicBezTo>
                        <a:pt x="52" y="1"/>
                        <a:pt x="25" y="0"/>
                        <a:pt x="0" y="3"/>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33" name="Freeform 51"/>
                <p:cNvSpPr>
                  <a:spLocks/>
                </p:cNvSpPr>
                <p:nvPr/>
              </p:nvSpPr>
              <p:spPr bwMode="invGray">
                <a:xfrm>
                  <a:off x="2582863" y="1560020"/>
                  <a:ext cx="7937" cy="1231"/>
                </a:xfrm>
                <a:custGeom>
                  <a:avLst/>
                  <a:gdLst>
                    <a:gd name="T0" fmla="*/ 8 w 8"/>
                    <a:gd name="T1" fmla="*/ 1 h 1"/>
                    <a:gd name="T2" fmla="*/ 8 w 8"/>
                    <a:gd name="T3" fmla="*/ 1 h 1"/>
                    <a:gd name="T4" fmla="*/ 1 w 8"/>
                    <a:gd name="T5" fmla="*/ 0 h 1"/>
                    <a:gd name="T6" fmla="*/ 8 w 8"/>
                    <a:gd name="T7" fmla="*/ 1 h 1"/>
                  </a:gdLst>
                  <a:ahLst/>
                  <a:cxnLst>
                    <a:cxn ang="0">
                      <a:pos x="T0" y="T1"/>
                    </a:cxn>
                    <a:cxn ang="0">
                      <a:pos x="T2" y="T3"/>
                    </a:cxn>
                    <a:cxn ang="0">
                      <a:pos x="T4" y="T5"/>
                    </a:cxn>
                    <a:cxn ang="0">
                      <a:pos x="T6" y="T7"/>
                    </a:cxn>
                  </a:cxnLst>
                  <a:rect l="0" t="0" r="r" b="b"/>
                  <a:pathLst>
                    <a:path w="8" h="1">
                      <a:moveTo>
                        <a:pt x="8" y="1"/>
                      </a:moveTo>
                      <a:lnTo>
                        <a:pt x="8" y="1"/>
                      </a:lnTo>
                      <a:lnTo>
                        <a:pt x="1" y="0"/>
                      </a:lnTo>
                      <a:cubicBezTo>
                        <a:pt x="0" y="1"/>
                        <a:pt x="3" y="1"/>
                        <a:pt x="8" y="1"/>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34" name="Freeform 52"/>
                <p:cNvSpPr>
                  <a:spLocks/>
                </p:cNvSpPr>
                <p:nvPr/>
              </p:nvSpPr>
              <p:spPr bwMode="invGray">
                <a:xfrm>
                  <a:off x="1762125" y="1521861"/>
                  <a:ext cx="34925" cy="1231"/>
                </a:xfrm>
                <a:custGeom>
                  <a:avLst/>
                  <a:gdLst>
                    <a:gd name="T0" fmla="*/ 0 w 36"/>
                    <a:gd name="T1" fmla="*/ 1 h 1"/>
                    <a:gd name="T2" fmla="*/ 0 w 36"/>
                    <a:gd name="T3" fmla="*/ 1 h 1"/>
                    <a:gd name="T4" fmla="*/ 36 w 36"/>
                    <a:gd name="T5" fmla="*/ 1 h 1"/>
                    <a:gd name="T6" fmla="*/ 0 w 36"/>
                    <a:gd name="T7" fmla="*/ 1 h 1"/>
                  </a:gdLst>
                  <a:ahLst/>
                  <a:cxnLst>
                    <a:cxn ang="0">
                      <a:pos x="T0" y="T1"/>
                    </a:cxn>
                    <a:cxn ang="0">
                      <a:pos x="T2" y="T3"/>
                    </a:cxn>
                    <a:cxn ang="0">
                      <a:pos x="T4" y="T5"/>
                    </a:cxn>
                    <a:cxn ang="0">
                      <a:pos x="T6" y="T7"/>
                    </a:cxn>
                  </a:cxnLst>
                  <a:rect l="0" t="0" r="r" b="b"/>
                  <a:pathLst>
                    <a:path w="36" h="1">
                      <a:moveTo>
                        <a:pt x="0" y="1"/>
                      </a:moveTo>
                      <a:lnTo>
                        <a:pt x="0" y="1"/>
                      </a:lnTo>
                      <a:cubicBezTo>
                        <a:pt x="9" y="1"/>
                        <a:pt x="23" y="1"/>
                        <a:pt x="36" y="1"/>
                      </a:cubicBezTo>
                      <a:cubicBezTo>
                        <a:pt x="29" y="0"/>
                        <a:pt x="19" y="0"/>
                        <a:pt x="0" y="1"/>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35" name="Freeform 53"/>
                <p:cNvSpPr>
                  <a:spLocks/>
                </p:cNvSpPr>
                <p:nvPr/>
              </p:nvSpPr>
              <p:spPr bwMode="invGray">
                <a:xfrm>
                  <a:off x="10812463" y="1529246"/>
                  <a:ext cx="19050" cy="1231"/>
                </a:xfrm>
                <a:custGeom>
                  <a:avLst/>
                  <a:gdLst>
                    <a:gd name="T0" fmla="*/ 0 w 20"/>
                    <a:gd name="T1" fmla="*/ 1 h 1"/>
                    <a:gd name="T2" fmla="*/ 0 w 20"/>
                    <a:gd name="T3" fmla="*/ 1 h 1"/>
                    <a:gd name="T4" fmla="*/ 0 w 20"/>
                    <a:gd name="T5" fmla="*/ 1 h 1"/>
                  </a:gdLst>
                  <a:ahLst/>
                  <a:cxnLst>
                    <a:cxn ang="0">
                      <a:pos x="T0" y="T1"/>
                    </a:cxn>
                    <a:cxn ang="0">
                      <a:pos x="T2" y="T3"/>
                    </a:cxn>
                    <a:cxn ang="0">
                      <a:pos x="T4" y="T5"/>
                    </a:cxn>
                  </a:cxnLst>
                  <a:rect l="0" t="0" r="r" b="b"/>
                  <a:pathLst>
                    <a:path w="20" h="1">
                      <a:moveTo>
                        <a:pt x="0" y="1"/>
                      </a:moveTo>
                      <a:lnTo>
                        <a:pt x="0" y="1"/>
                      </a:lnTo>
                      <a:cubicBezTo>
                        <a:pt x="20" y="1"/>
                        <a:pt x="3" y="0"/>
                        <a:pt x="0" y="1"/>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36" name="Freeform 54"/>
                <p:cNvSpPr>
                  <a:spLocks/>
                </p:cNvSpPr>
                <p:nvPr/>
              </p:nvSpPr>
              <p:spPr bwMode="invGray">
                <a:xfrm>
                  <a:off x="10896600" y="1545248"/>
                  <a:ext cx="7937" cy="2462"/>
                </a:xfrm>
                <a:custGeom>
                  <a:avLst/>
                  <a:gdLst>
                    <a:gd name="T0" fmla="*/ 8 w 8"/>
                    <a:gd name="T1" fmla="*/ 0 h 3"/>
                    <a:gd name="T2" fmla="*/ 8 w 8"/>
                    <a:gd name="T3" fmla="*/ 0 h 3"/>
                    <a:gd name="T4" fmla="*/ 0 w 8"/>
                    <a:gd name="T5" fmla="*/ 3 h 3"/>
                    <a:gd name="T6" fmla="*/ 8 w 8"/>
                    <a:gd name="T7" fmla="*/ 0 h 3"/>
                  </a:gdLst>
                  <a:ahLst/>
                  <a:cxnLst>
                    <a:cxn ang="0">
                      <a:pos x="T0" y="T1"/>
                    </a:cxn>
                    <a:cxn ang="0">
                      <a:pos x="T2" y="T3"/>
                    </a:cxn>
                    <a:cxn ang="0">
                      <a:pos x="T4" y="T5"/>
                    </a:cxn>
                    <a:cxn ang="0">
                      <a:pos x="T6" y="T7"/>
                    </a:cxn>
                  </a:cxnLst>
                  <a:rect l="0" t="0" r="r" b="b"/>
                  <a:pathLst>
                    <a:path w="8" h="3">
                      <a:moveTo>
                        <a:pt x="8" y="0"/>
                      </a:moveTo>
                      <a:lnTo>
                        <a:pt x="8" y="0"/>
                      </a:lnTo>
                      <a:cubicBezTo>
                        <a:pt x="4" y="1"/>
                        <a:pt x="1" y="2"/>
                        <a:pt x="0" y="3"/>
                      </a:cubicBezTo>
                      <a:cubicBezTo>
                        <a:pt x="2" y="2"/>
                        <a:pt x="4" y="1"/>
                        <a:pt x="8"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37" name="Freeform 55"/>
                <p:cNvSpPr>
                  <a:spLocks/>
                </p:cNvSpPr>
                <p:nvPr/>
              </p:nvSpPr>
              <p:spPr bwMode="invGray">
                <a:xfrm>
                  <a:off x="9947275" y="1553865"/>
                  <a:ext cx="4762" cy="1231"/>
                </a:xfrm>
                <a:custGeom>
                  <a:avLst/>
                  <a:gdLst>
                    <a:gd name="T0" fmla="*/ 1 w 5"/>
                    <a:gd name="T1" fmla="*/ 0 h 1"/>
                    <a:gd name="T2" fmla="*/ 1 w 5"/>
                    <a:gd name="T3" fmla="*/ 0 h 1"/>
                    <a:gd name="T4" fmla="*/ 0 w 5"/>
                    <a:gd name="T5" fmla="*/ 0 h 1"/>
                    <a:gd name="T6" fmla="*/ 1 w 5"/>
                    <a:gd name="T7" fmla="*/ 0 h 1"/>
                  </a:gdLst>
                  <a:ahLst/>
                  <a:cxnLst>
                    <a:cxn ang="0">
                      <a:pos x="T0" y="T1"/>
                    </a:cxn>
                    <a:cxn ang="0">
                      <a:pos x="T2" y="T3"/>
                    </a:cxn>
                    <a:cxn ang="0">
                      <a:pos x="T4" y="T5"/>
                    </a:cxn>
                    <a:cxn ang="0">
                      <a:pos x="T6" y="T7"/>
                    </a:cxn>
                  </a:cxnLst>
                  <a:rect l="0" t="0" r="r" b="b"/>
                  <a:pathLst>
                    <a:path w="5" h="1">
                      <a:moveTo>
                        <a:pt x="1" y="0"/>
                      </a:moveTo>
                      <a:lnTo>
                        <a:pt x="1" y="0"/>
                      </a:lnTo>
                      <a:lnTo>
                        <a:pt x="0" y="0"/>
                      </a:lnTo>
                      <a:cubicBezTo>
                        <a:pt x="5" y="1"/>
                        <a:pt x="4" y="0"/>
                        <a:pt x="1"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38" name="Freeform 56"/>
                <p:cNvSpPr>
                  <a:spLocks/>
                </p:cNvSpPr>
                <p:nvPr/>
              </p:nvSpPr>
              <p:spPr bwMode="invGray">
                <a:xfrm>
                  <a:off x="10817225" y="1531708"/>
                  <a:ext cx="23812" cy="0"/>
                </a:xfrm>
                <a:custGeom>
                  <a:avLst/>
                  <a:gdLst>
                    <a:gd name="T0" fmla="*/ 25 w 25"/>
                    <a:gd name="T1" fmla="*/ 1 h 1"/>
                    <a:gd name="T2" fmla="*/ 25 w 25"/>
                    <a:gd name="T3" fmla="*/ 1 h 1"/>
                    <a:gd name="T4" fmla="*/ 0 w 25"/>
                    <a:gd name="T5" fmla="*/ 0 h 1"/>
                    <a:gd name="T6" fmla="*/ 25 w 25"/>
                    <a:gd name="T7" fmla="*/ 1 h 1"/>
                  </a:gdLst>
                  <a:ahLst/>
                  <a:cxnLst>
                    <a:cxn ang="0">
                      <a:pos x="T0" y="T1"/>
                    </a:cxn>
                    <a:cxn ang="0">
                      <a:pos x="T2" y="T3"/>
                    </a:cxn>
                    <a:cxn ang="0">
                      <a:pos x="T4" y="T5"/>
                    </a:cxn>
                    <a:cxn ang="0">
                      <a:pos x="T6" y="T7"/>
                    </a:cxn>
                  </a:cxnLst>
                  <a:rect l="0" t="0" r="r" b="b"/>
                  <a:pathLst>
                    <a:path w="25" h="1">
                      <a:moveTo>
                        <a:pt x="25" y="1"/>
                      </a:moveTo>
                      <a:lnTo>
                        <a:pt x="25" y="1"/>
                      </a:lnTo>
                      <a:cubicBezTo>
                        <a:pt x="18" y="0"/>
                        <a:pt x="10" y="0"/>
                        <a:pt x="0" y="0"/>
                      </a:cubicBezTo>
                      <a:cubicBezTo>
                        <a:pt x="5" y="0"/>
                        <a:pt x="12" y="0"/>
                        <a:pt x="25" y="1"/>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39" name="Freeform 57"/>
                <p:cNvSpPr>
                  <a:spLocks/>
                </p:cNvSpPr>
                <p:nvPr/>
              </p:nvSpPr>
              <p:spPr bwMode="invGray">
                <a:xfrm>
                  <a:off x="10836275" y="1529246"/>
                  <a:ext cx="19050" cy="1231"/>
                </a:xfrm>
                <a:custGeom>
                  <a:avLst/>
                  <a:gdLst>
                    <a:gd name="T0" fmla="*/ 0 w 20"/>
                    <a:gd name="T1" fmla="*/ 1 h 1"/>
                    <a:gd name="T2" fmla="*/ 0 w 20"/>
                    <a:gd name="T3" fmla="*/ 1 h 1"/>
                    <a:gd name="T4" fmla="*/ 18 w 20"/>
                    <a:gd name="T5" fmla="*/ 1 h 1"/>
                    <a:gd name="T6" fmla="*/ 0 w 20"/>
                    <a:gd name="T7" fmla="*/ 1 h 1"/>
                  </a:gdLst>
                  <a:ahLst/>
                  <a:cxnLst>
                    <a:cxn ang="0">
                      <a:pos x="T0" y="T1"/>
                    </a:cxn>
                    <a:cxn ang="0">
                      <a:pos x="T2" y="T3"/>
                    </a:cxn>
                    <a:cxn ang="0">
                      <a:pos x="T4" y="T5"/>
                    </a:cxn>
                    <a:cxn ang="0">
                      <a:pos x="T6" y="T7"/>
                    </a:cxn>
                  </a:cxnLst>
                  <a:rect l="0" t="0" r="r" b="b"/>
                  <a:pathLst>
                    <a:path w="20" h="1">
                      <a:moveTo>
                        <a:pt x="0" y="1"/>
                      </a:moveTo>
                      <a:lnTo>
                        <a:pt x="0" y="1"/>
                      </a:lnTo>
                      <a:lnTo>
                        <a:pt x="18" y="1"/>
                      </a:lnTo>
                      <a:cubicBezTo>
                        <a:pt x="20" y="1"/>
                        <a:pt x="18" y="0"/>
                        <a:pt x="0" y="1"/>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40" name="Freeform 58"/>
                <p:cNvSpPr>
                  <a:spLocks/>
                </p:cNvSpPr>
                <p:nvPr/>
              </p:nvSpPr>
              <p:spPr bwMode="invGray">
                <a:xfrm>
                  <a:off x="10787063" y="1530477"/>
                  <a:ext cx="30162" cy="1231"/>
                </a:xfrm>
                <a:custGeom>
                  <a:avLst/>
                  <a:gdLst>
                    <a:gd name="T0" fmla="*/ 0 w 31"/>
                    <a:gd name="T1" fmla="*/ 0 h 1"/>
                    <a:gd name="T2" fmla="*/ 0 w 31"/>
                    <a:gd name="T3" fmla="*/ 0 h 1"/>
                    <a:gd name="T4" fmla="*/ 31 w 31"/>
                    <a:gd name="T5" fmla="*/ 1 h 1"/>
                    <a:gd name="T6" fmla="*/ 27 w 31"/>
                    <a:gd name="T7" fmla="*/ 0 h 1"/>
                    <a:gd name="T8" fmla="*/ 0 w 31"/>
                    <a:gd name="T9" fmla="*/ 0 h 1"/>
                  </a:gdLst>
                  <a:ahLst/>
                  <a:cxnLst>
                    <a:cxn ang="0">
                      <a:pos x="T0" y="T1"/>
                    </a:cxn>
                    <a:cxn ang="0">
                      <a:pos x="T2" y="T3"/>
                    </a:cxn>
                    <a:cxn ang="0">
                      <a:pos x="T4" y="T5"/>
                    </a:cxn>
                    <a:cxn ang="0">
                      <a:pos x="T6" y="T7"/>
                    </a:cxn>
                    <a:cxn ang="0">
                      <a:pos x="T8" y="T9"/>
                    </a:cxn>
                  </a:cxnLst>
                  <a:rect l="0" t="0" r="r" b="b"/>
                  <a:pathLst>
                    <a:path w="31" h="1">
                      <a:moveTo>
                        <a:pt x="0" y="0"/>
                      </a:moveTo>
                      <a:lnTo>
                        <a:pt x="0" y="0"/>
                      </a:lnTo>
                      <a:cubicBezTo>
                        <a:pt x="11" y="0"/>
                        <a:pt x="21" y="0"/>
                        <a:pt x="31" y="1"/>
                      </a:cubicBezTo>
                      <a:cubicBezTo>
                        <a:pt x="28" y="0"/>
                        <a:pt x="26" y="0"/>
                        <a:pt x="27" y="0"/>
                      </a:cubicBezTo>
                      <a:lnTo>
                        <a:pt x="0"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41" name="Freeform 59"/>
                <p:cNvSpPr>
                  <a:spLocks/>
                </p:cNvSpPr>
                <p:nvPr/>
              </p:nvSpPr>
              <p:spPr bwMode="invGray">
                <a:xfrm>
                  <a:off x="4092575" y="1552634"/>
                  <a:ext cx="20637" cy="2462"/>
                </a:xfrm>
                <a:custGeom>
                  <a:avLst/>
                  <a:gdLst>
                    <a:gd name="T0" fmla="*/ 23 w 23"/>
                    <a:gd name="T1" fmla="*/ 0 h 2"/>
                    <a:gd name="T2" fmla="*/ 23 w 23"/>
                    <a:gd name="T3" fmla="*/ 0 h 2"/>
                    <a:gd name="T4" fmla="*/ 19 w 23"/>
                    <a:gd name="T5" fmla="*/ 0 h 2"/>
                    <a:gd name="T6" fmla="*/ 23 w 23"/>
                    <a:gd name="T7" fmla="*/ 0 h 2"/>
                  </a:gdLst>
                  <a:ahLst/>
                  <a:cxnLst>
                    <a:cxn ang="0">
                      <a:pos x="T0" y="T1"/>
                    </a:cxn>
                    <a:cxn ang="0">
                      <a:pos x="T2" y="T3"/>
                    </a:cxn>
                    <a:cxn ang="0">
                      <a:pos x="T4" y="T5"/>
                    </a:cxn>
                    <a:cxn ang="0">
                      <a:pos x="T6" y="T7"/>
                    </a:cxn>
                  </a:cxnLst>
                  <a:rect l="0" t="0" r="r" b="b"/>
                  <a:pathLst>
                    <a:path w="23" h="2">
                      <a:moveTo>
                        <a:pt x="23" y="0"/>
                      </a:moveTo>
                      <a:lnTo>
                        <a:pt x="23" y="0"/>
                      </a:lnTo>
                      <a:lnTo>
                        <a:pt x="19" y="0"/>
                      </a:lnTo>
                      <a:cubicBezTo>
                        <a:pt x="0" y="2"/>
                        <a:pt x="8" y="1"/>
                        <a:pt x="23"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42" name="Freeform 60"/>
                <p:cNvSpPr>
                  <a:spLocks/>
                </p:cNvSpPr>
                <p:nvPr/>
              </p:nvSpPr>
              <p:spPr bwMode="invGray">
                <a:xfrm>
                  <a:off x="8528050" y="1567405"/>
                  <a:ext cx="3175" cy="1231"/>
                </a:xfrm>
                <a:custGeom>
                  <a:avLst/>
                  <a:gdLst>
                    <a:gd name="T0" fmla="*/ 1 w 3"/>
                    <a:gd name="T1" fmla="*/ 1 h 1"/>
                    <a:gd name="T2" fmla="*/ 1 w 3"/>
                    <a:gd name="T3" fmla="*/ 1 h 1"/>
                    <a:gd name="T4" fmla="*/ 3 w 3"/>
                    <a:gd name="T5" fmla="*/ 0 h 1"/>
                    <a:gd name="T6" fmla="*/ 0 w 3"/>
                    <a:gd name="T7" fmla="*/ 0 h 1"/>
                    <a:gd name="T8" fmla="*/ 1 w 3"/>
                    <a:gd name="T9" fmla="*/ 1 h 1"/>
                  </a:gdLst>
                  <a:ahLst/>
                  <a:cxnLst>
                    <a:cxn ang="0">
                      <a:pos x="T0" y="T1"/>
                    </a:cxn>
                    <a:cxn ang="0">
                      <a:pos x="T2" y="T3"/>
                    </a:cxn>
                    <a:cxn ang="0">
                      <a:pos x="T4" y="T5"/>
                    </a:cxn>
                    <a:cxn ang="0">
                      <a:pos x="T6" y="T7"/>
                    </a:cxn>
                    <a:cxn ang="0">
                      <a:pos x="T8" y="T9"/>
                    </a:cxn>
                  </a:cxnLst>
                  <a:rect l="0" t="0" r="r" b="b"/>
                  <a:pathLst>
                    <a:path w="3" h="1">
                      <a:moveTo>
                        <a:pt x="1" y="1"/>
                      </a:moveTo>
                      <a:lnTo>
                        <a:pt x="1" y="1"/>
                      </a:lnTo>
                      <a:lnTo>
                        <a:pt x="3" y="0"/>
                      </a:lnTo>
                      <a:lnTo>
                        <a:pt x="0" y="0"/>
                      </a:lnTo>
                      <a:lnTo>
                        <a:pt x="1" y="1"/>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43" name="Freeform 61"/>
                <p:cNvSpPr>
                  <a:spLocks/>
                </p:cNvSpPr>
                <p:nvPr/>
              </p:nvSpPr>
              <p:spPr bwMode="invGray">
                <a:xfrm>
                  <a:off x="8461375" y="1556326"/>
                  <a:ext cx="66675" cy="14771"/>
                </a:xfrm>
                <a:custGeom>
                  <a:avLst/>
                  <a:gdLst>
                    <a:gd name="T0" fmla="*/ 0 w 69"/>
                    <a:gd name="T1" fmla="*/ 17 h 17"/>
                    <a:gd name="T2" fmla="*/ 0 w 69"/>
                    <a:gd name="T3" fmla="*/ 17 h 17"/>
                    <a:gd name="T4" fmla="*/ 69 w 69"/>
                    <a:gd name="T5" fmla="*/ 13 h 17"/>
                    <a:gd name="T6" fmla="*/ 46 w 69"/>
                    <a:gd name="T7" fmla="*/ 0 h 17"/>
                    <a:gd name="T8" fmla="*/ 0 w 69"/>
                    <a:gd name="T9" fmla="*/ 17 h 17"/>
                  </a:gdLst>
                  <a:ahLst/>
                  <a:cxnLst>
                    <a:cxn ang="0">
                      <a:pos x="T0" y="T1"/>
                    </a:cxn>
                    <a:cxn ang="0">
                      <a:pos x="T2" y="T3"/>
                    </a:cxn>
                    <a:cxn ang="0">
                      <a:pos x="T4" y="T5"/>
                    </a:cxn>
                    <a:cxn ang="0">
                      <a:pos x="T6" y="T7"/>
                    </a:cxn>
                    <a:cxn ang="0">
                      <a:pos x="T8" y="T9"/>
                    </a:cxn>
                  </a:cxnLst>
                  <a:rect l="0" t="0" r="r" b="b"/>
                  <a:pathLst>
                    <a:path w="69" h="17">
                      <a:moveTo>
                        <a:pt x="0" y="17"/>
                      </a:moveTo>
                      <a:lnTo>
                        <a:pt x="0" y="17"/>
                      </a:lnTo>
                      <a:cubicBezTo>
                        <a:pt x="30" y="11"/>
                        <a:pt x="47" y="12"/>
                        <a:pt x="69" y="13"/>
                      </a:cubicBezTo>
                      <a:lnTo>
                        <a:pt x="46" y="0"/>
                      </a:lnTo>
                      <a:lnTo>
                        <a:pt x="0" y="17"/>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44" name="Freeform 62"/>
                <p:cNvSpPr>
                  <a:spLocks noEditPoints="1"/>
                </p:cNvSpPr>
                <p:nvPr/>
              </p:nvSpPr>
              <p:spPr bwMode="invGray">
                <a:xfrm>
                  <a:off x="1562100" y="1514475"/>
                  <a:ext cx="9563100" cy="64008"/>
                </a:xfrm>
                <a:custGeom>
                  <a:avLst/>
                  <a:gdLst>
                    <a:gd name="T0" fmla="*/ 9555 w 10030"/>
                    <a:gd name="T1" fmla="*/ 25 h 75"/>
                    <a:gd name="T2" fmla="*/ 9488 w 10030"/>
                    <a:gd name="T3" fmla="*/ 23 h 75"/>
                    <a:gd name="T4" fmla="*/ 5258 w 10030"/>
                    <a:gd name="T5" fmla="*/ 60 h 75"/>
                    <a:gd name="T6" fmla="*/ 4572 w 10030"/>
                    <a:gd name="T7" fmla="*/ 65 h 75"/>
                    <a:gd name="T8" fmla="*/ 4884 w 10030"/>
                    <a:gd name="T9" fmla="*/ 61 h 75"/>
                    <a:gd name="T10" fmla="*/ 5092 w 10030"/>
                    <a:gd name="T11" fmla="*/ 56 h 75"/>
                    <a:gd name="T12" fmla="*/ 5260 w 10030"/>
                    <a:gd name="T13" fmla="*/ 60 h 75"/>
                    <a:gd name="T14" fmla="*/ 5560 w 10030"/>
                    <a:gd name="T15" fmla="*/ 62 h 75"/>
                    <a:gd name="T16" fmla="*/ 6006 w 10030"/>
                    <a:gd name="T17" fmla="*/ 56 h 75"/>
                    <a:gd name="T18" fmla="*/ 6308 w 10030"/>
                    <a:gd name="T19" fmla="*/ 32 h 75"/>
                    <a:gd name="T20" fmla="*/ 6269 w 10030"/>
                    <a:gd name="T21" fmla="*/ 52 h 75"/>
                    <a:gd name="T22" fmla="*/ 6665 w 10030"/>
                    <a:gd name="T23" fmla="*/ 41 h 75"/>
                    <a:gd name="T24" fmla="*/ 6806 w 10030"/>
                    <a:gd name="T25" fmla="*/ 53 h 75"/>
                    <a:gd name="T26" fmla="*/ 7204 w 10030"/>
                    <a:gd name="T27" fmla="*/ 50 h 75"/>
                    <a:gd name="T28" fmla="*/ 7485 w 10030"/>
                    <a:gd name="T29" fmla="*/ 62 h 75"/>
                    <a:gd name="T30" fmla="*/ 7667 w 10030"/>
                    <a:gd name="T31" fmla="*/ 61 h 75"/>
                    <a:gd name="T32" fmla="*/ 7919 w 10030"/>
                    <a:gd name="T33" fmla="*/ 63 h 75"/>
                    <a:gd name="T34" fmla="*/ 8179 w 10030"/>
                    <a:gd name="T35" fmla="*/ 51 h 75"/>
                    <a:gd name="T36" fmla="*/ 8401 w 10030"/>
                    <a:gd name="T37" fmla="*/ 31 h 75"/>
                    <a:gd name="T38" fmla="*/ 8692 w 10030"/>
                    <a:gd name="T39" fmla="*/ 58 h 75"/>
                    <a:gd name="T40" fmla="*/ 9084 w 10030"/>
                    <a:gd name="T41" fmla="*/ 61 h 75"/>
                    <a:gd name="T42" fmla="*/ 9498 w 10030"/>
                    <a:gd name="T43" fmla="*/ 44 h 75"/>
                    <a:gd name="T44" fmla="*/ 9670 w 10030"/>
                    <a:gd name="T45" fmla="*/ 45 h 75"/>
                    <a:gd name="T46" fmla="*/ 9877 w 10030"/>
                    <a:gd name="T47" fmla="*/ 32 h 75"/>
                    <a:gd name="T48" fmla="*/ 9735 w 10030"/>
                    <a:gd name="T49" fmla="*/ 21 h 75"/>
                    <a:gd name="T50" fmla="*/ 9636 w 10030"/>
                    <a:gd name="T51" fmla="*/ 27 h 75"/>
                    <a:gd name="T52" fmla="*/ 9290 w 10030"/>
                    <a:gd name="T53" fmla="*/ 22 h 75"/>
                    <a:gd name="T54" fmla="*/ 8498 w 10030"/>
                    <a:gd name="T55" fmla="*/ 12 h 75"/>
                    <a:gd name="T56" fmla="*/ 7899 w 10030"/>
                    <a:gd name="T57" fmla="*/ 21 h 75"/>
                    <a:gd name="T58" fmla="*/ 7774 w 10030"/>
                    <a:gd name="T59" fmla="*/ 22 h 75"/>
                    <a:gd name="T60" fmla="*/ 7493 w 10030"/>
                    <a:gd name="T61" fmla="*/ 32 h 75"/>
                    <a:gd name="T62" fmla="*/ 7190 w 10030"/>
                    <a:gd name="T63" fmla="*/ 31 h 75"/>
                    <a:gd name="T64" fmla="*/ 6418 w 10030"/>
                    <a:gd name="T65" fmla="*/ 20 h 75"/>
                    <a:gd name="T66" fmla="*/ 6248 w 10030"/>
                    <a:gd name="T67" fmla="*/ 24 h 75"/>
                    <a:gd name="T68" fmla="*/ 5823 w 10030"/>
                    <a:gd name="T69" fmla="*/ 28 h 75"/>
                    <a:gd name="T70" fmla="*/ 5422 w 10030"/>
                    <a:gd name="T71" fmla="*/ 11 h 75"/>
                    <a:gd name="T72" fmla="*/ 4925 w 10030"/>
                    <a:gd name="T73" fmla="*/ 16 h 75"/>
                    <a:gd name="T74" fmla="*/ 4310 w 10030"/>
                    <a:gd name="T75" fmla="*/ 18 h 75"/>
                    <a:gd name="T76" fmla="*/ 3439 w 10030"/>
                    <a:gd name="T77" fmla="*/ 21 h 75"/>
                    <a:gd name="T78" fmla="*/ 2740 w 10030"/>
                    <a:gd name="T79" fmla="*/ 18 h 75"/>
                    <a:gd name="T80" fmla="*/ 2597 w 10030"/>
                    <a:gd name="T81" fmla="*/ 9 h 75"/>
                    <a:gd name="T82" fmla="*/ 2367 w 10030"/>
                    <a:gd name="T83" fmla="*/ 21 h 75"/>
                    <a:gd name="T84" fmla="*/ 1566 w 10030"/>
                    <a:gd name="T85" fmla="*/ 11 h 75"/>
                    <a:gd name="T86" fmla="*/ 262 w 10030"/>
                    <a:gd name="T87" fmla="*/ 7 h 75"/>
                    <a:gd name="T88" fmla="*/ 104 w 10030"/>
                    <a:gd name="T89" fmla="*/ 42 h 75"/>
                    <a:gd name="T90" fmla="*/ 742 w 10030"/>
                    <a:gd name="T91" fmla="*/ 47 h 75"/>
                    <a:gd name="T92" fmla="*/ 1060 w 10030"/>
                    <a:gd name="T93" fmla="*/ 47 h 75"/>
                    <a:gd name="T94" fmla="*/ 1593 w 10030"/>
                    <a:gd name="T95" fmla="*/ 46 h 75"/>
                    <a:gd name="T96" fmla="*/ 2022 w 10030"/>
                    <a:gd name="T97" fmla="*/ 45 h 75"/>
                    <a:gd name="T98" fmla="*/ 2481 w 10030"/>
                    <a:gd name="T99" fmla="*/ 51 h 75"/>
                    <a:gd name="T100" fmla="*/ 2677 w 10030"/>
                    <a:gd name="T101" fmla="*/ 45 h 75"/>
                    <a:gd name="T102" fmla="*/ 2863 w 10030"/>
                    <a:gd name="T103" fmla="*/ 52 h 75"/>
                    <a:gd name="T104" fmla="*/ 3163 w 10030"/>
                    <a:gd name="T105" fmla="*/ 62 h 75"/>
                    <a:gd name="T106" fmla="*/ 3411 w 10030"/>
                    <a:gd name="T107" fmla="*/ 54 h 75"/>
                    <a:gd name="T108" fmla="*/ 3550 w 10030"/>
                    <a:gd name="T109" fmla="*/ 60 h 75"/>
                    <a:gd name="T110" fmla="*/ 3740 w 10030"/>
                    <a:gd name="T111" fmla="*/ 65 h 75"/>
                    <a:gd name="T112" fmla="*/ 4329 w 10030"/>
                    <a:gd name="T113" fmla="*/ 68 h 7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10030" h="75">
                      <a:moveTo>
                        <a:pt x="2469" y="12"/>
                      </a:moveTo>
                      <a:lnTo>
                        <a:pt x="2469" y="12"/>
                      </a:lnTo>
                      <a:lnTo>
                        <a:pt x="2482" y="13"/>
                      </a:lnTo>
                      <a:cubicBezTo>
                        <a:pt x="2453" y="15"/>
                        <a:pt x="2461" y="13"/>
                        <a:pt x="2469" y="12"/>
                      </a:cubicBezTo>
                      <a:close/>
                      <a:moveTo>
                        <a:pt x="9555" y="25"/>
                      </a:moveTo>
                      <a:lnTo>
                        <a:pt x="9555" y="25"/>
                      </a:lnTo>
                      <a:cubicBezTo>
                        <a:pt x="9562" y="24"/>
                        <a:pt x="9561" y="23"/>
                        <a:pt x="9559" y="23"/>
                      </a:cubicBezTo>
                      <a:cubicBezTo>
                        <a:pt x="9554" y="24"/>
                        <a:pt x="9539" y="24"/>
                        <a:pt x="9522" y="24"/>
                      </a:cubicBezTo>
                      <a:cubicBezTo>
                        <a:pt x="9527" y="25"/>
                        <a:pt x="9536" y="26"/>
                        <a:pt x="9555" y="25"/>
                      </a:cubicBezTo>
                      <a:close/>
                      <a:moveTo>
                        <a:pt x="9489" y="23"/>
                      </a:moveTo>
                      <a:lnTo>
                        <a:pt x="9489" y="23"/>
                      </a:lnTo>
                      <a:lnTo>
                        <a:pt x="9488" y="23"/>
                      </a:lnTo>
                      <a:cubicBezTo>
                        <a:pt x="9456" y="21"/>
                        <a:pt x="9467" y="22"/>
                        <a:pt x="9489" y="23"/>
                      </a:cubicBezTo>
                      <a:close/>
                      <a:moveTo>
                        <a:pt x="6376" y="50"/>
                      </a:moveTo>
                      <a:lnTo>
                        <a:pt x="6376" y="50"/>
                      </a:lnTo>
                      <a:cubicBezTo>
                        <a:pt x="6365" y="52"/>
                        <a:pt x="6349" y="51"/>
                        <a:pt x="6330" y="49"/>
                      </a:cubicBezTo>
                      <a:cubicBezTo>
                        <a:pt x="6344" y="49"/>
                        <a:pt x="6359" y="49"/>
                        <a:pt x="6376" y="50"/>
                      </a:cubicBezTo>
                      <a:close/>
                      <a:moveTo>
                        <a:pt x="5258" y="60"/>
                      </a:moveTo>
                      <a:lnTo>
                        <a:pt x="5258" y="60"/>
                      </a:lnTo>
                      <a:cubicBezTo>
                        <a:pt x="5244" y="61"/>
                        <a:pt x="5216" y="64"/>
                        <a:pt x="5205" y="61"/>
                      </a:cubicBezTo>
                      <a:cubicBezTo>
                        <a:pt x="5222" y="55"/>
                        <a:pt x="5234" y="58"/>
                        <a:pt x="5258" y="60"/>
                      </a:cubicBezTo>
                      <a:close/>
                      <a:moveTo>
                        <a:pt x="4523" y="61"/>
                      </a:moveTo>
                      <a:lnTo>
                        <a:pt x="4523" y="61"/>
                      </a:lnTo>
                      <a:lnTo>
                        <a:pt x="4572" y="65"/>
                      </a:lnTo>
                      <a:cubicBezTo>
                        <a:pt x="4513" y="71"/>
                        <a:pt x="4470" y="69"/>
                        <a:pt x="4516" y="75"/>
                      </a:cubicBezTo>
                      <a:cubicBezTo>
                        <a:pt x="4523" y="61"/>
                        <a:pt x="4707" y="74"/>
                        <a:pt x="4714" y="60"/>
                      </a:cubicBezTo>
                      <a:lnTo>
                        <a:pt x="4747" y="63"/>
                      </a:lnTo>
                      <a:cubicBezTo>
                        <a:pt x="4737" y="63"/>
                        <a:pt x="4736" y="64"/>
                        <a:pt x="4727" y="64"/>
                      </a:cubicBezTo>
                      <a:cubicBezTo>
                        <a:pt x="4790" y="70"/>
                        <a:pt x="4774" y="54"/>
                        <a:pt x="4855" y="56"/>
                      </a:cubicBezTo>
                      <a:cubicBezTo>
                        <a:pt x="4883" y="57"/>
                        <a:pt x="4903" y="59"/>
                        <a:pt x="4884" y="61"/>
                      </a:cubicBezTo>
                      <a:lnTo>
                        <a:pt x="4947" y="57"/>
                      </a:lnTo>
                      <a:cubicBezTo>
                        <a:pt x="4965" y="58"/>
                        <a:pt x="4961" y="60"/>
                        <a:pt x="4942" y="60"/>
                      </a:cubicBezTo>
                      <a:lnTo>
                        <a:pt x="5039" y="59"/>
                      </a:lnTo>
                      <a:lnTo>
                        <a:pt x="5038" y="59"/>
                      </a:lnTo>
                      <a:cubicBezTo>
                        <a:pt x="5052" y="57"/>
                        <a:pt x="5083" y="54"/>
                        <a:pt x="5098" y="52"/>
                      </a:cubicBezTo>
                      <a:cubicBezTo>
                        <a:pt x="5122" y="54"/>
                        <a:pt x="5086" y="54"/>
                        <a:pt x="5092" y="56"/>
                      </a:cubicBezTo>
                      <a:lnTo>
                        <a:pt x="5145" y="52"/>
                      </a:lnTo>
                      <a:cubicBezTo>
                        <a:pt x="5167" y="56"/>
                        <a:pt x="5123" y="59"/>
                        <a:pt x="5086" y="59"/>
                      </a:cubicBezTo>
                      <a:cubicBezTo>
                        <a:pt x="5136" y="73"/>
                        <a:pt x="5130" y="55"/>
                        <a:pt x="5238" y="64"/>
                      </a:cubicBezTo>
                      <a:lnTo>
                        <a:pt x="5187" y="65"/>
                      </a:lnTo>
                      <a:cubicBezTo>
                        <a:pt x="5220" y="73"/>
                        <a:pt x="5259" y="70"/>
                        <a:pt x="5316" y="75"/>
                      </a:cubicBezTo>
                      <a:cubicBezTo>
                        <a:pt x="5302" y="73"/>
                        <a:pt x="5202" y="63"/>
                        <a:pt x="5260" y="60"/>
                      </a:cubicBezTo>
                      <a:cubicBezTo>
                        <a:pt x="5276" y="61"/>
                        <a:pt x="5298" y="61"/>
                        <a:pt x="5329" y="59"/>
                      </a:cubicBezTo>
                      <a:cubicBezTo>
                        <a:pt x="5329" y="63"/>
                        <a:pt x="5359" y="62"/>
                        <a:pt x="5398" y="62"/>
                      </a:cubicBezTo>
                      <a:lnTo>
                        <a:pt x="5395" y="69"/>
                      </a:lnTo>
                      <a:cubicBezTo>
                        <a:pt x="5436" y="67"/>
                        <a:pt x="5433" y="64"/>
                        <a:pt x="5457" y="61"/>
                      </a:cubicBezTo>
                      <a:cubicBezTo>
                        <a:pt x="5503" y="61"/>
                        <a:pt x="5513" y="66"/>
                        <a:pt x="5523" y="71"/>
                      </a:cubicBezTo>
                      <a:cubicBezTo>
                        <a:pt x="5597" y="72"/>
                        <a:pt x="5473" y="63"/>
                        <a:pt x="5560" y="62"/>
                      </a:cubicBezTo>
                      <a:cubicBezTo>
                        <a:pt x="5621" y="64"/>
                        <a:pt x="5664" y="62"/>
                        <a:pt x="5737" y="58"/>
                      </a:cubicBezTo>
                      <a:cubicBezTo>
                        <a:pt x="5780" y="60"/>
                        <a:pt x="5730" y="62"/>
                        <a:pt x="5745" y="64"/>
                      </a:cubicBezTo>
                      <a:lnTo>
                        <a:pt x="5783" y="59"/>
                      </a:lnTo>
                      <a:cubicBezTo>
                        <a:pt x="5792" y="59"/>
                        <a:pt x="5789" y="60"/>
                        <a:pt x="5788" y="61"/>
                      </a:cubicBezTo>
                      <a:cubicBezTo>
                        <a:pt x="5820" y="59"/>
                        <a:pt x="5790" y="55"/>
                        <a:pt x="5841" y="53"/>
                      </a:cubicBezTo>
                      <a:cubicBezTo>
                        <a:pt x="5854" y="46"/>
                        <a:pt x="5944" y="64"/>
                        <a:pt x="6006" y="56"/>
                      </a:cubicBezTo>
                      <a:cubicBezTo>
                        <a:pt x="6021" y="58"/>
                        <a:pt x="5999" y="60"/>
                        <a:pt x="6003" y="62"/>
                      </a:cubicBezTo>
                      <a:cubicBezTo>
                        <a:pt x="6089" y="57"/>
                        <a:pt x="6077" y="59"/>
                        <a:pt x="6147" y="52"/>
                      </a:cubicBezTo>
                      <a:lnTo>
                        <a:pt x="6206" y="56"/>
                      </a:lnTo>
                      <a:cubicBezTo>
                        <a:pt x="6163" y="51"/>
                        <a:pt x="6219" y="45"/>
                        <a:pt x="6268" y="41"/>
                      </a:cubicBezTo>
                      <a:cubicBezTo>
                        <a:pt x="6252" y="38"/>
                        <a:pt x="6239" y="36"/>
                        <a:pt x="6230" y="35"/>
                      </a:cubicBezTo>
                      <a:lnTo>
                        <a:pt x="6308" y="32"/>
                      </a:lnTo>
                      <a:cubicBezTo>
                        <a:pt x="6318" y="33"/>
                        <a:pt x="6310" y="35"/>
                        <a:pt x="6297" y="38"/>
                      </a:cubicBezTo>
                      <a:lnTo>
                        <a:pt x="6311" y="36"/>
                      </a:lnTo>
                      <a:cubicBezTo>
                        <a:pt x="6339" y="39"/>
                        <a:pt x="6325" y="43"/>
                        <a:pt x="6305" y="46"/>
                      </a:cubicBezTo>
                      <a:lnTo>
                        <a:pt x="6277" y="42"/>
                      </a:lnTo>
                      <a:cubicBezTo>
                        <a:pt x="6257" y="46"/>
                        <a:pt x="6239" y="50"/>
                        <a:pt x="6243" y="54"/>
                      </a:cubicBezTo>
                      <a:cubicBezTo>
                        <a:pt x="6248" y="53"/>
                        <a:pt x="6258" y="53"/>
                        <a:pt x="6269" y="52"/>
                      </a:cubicBezTo>
                      <a:cubicBezTo>
                        <a:pt x="6264" y="53"/>
                        <a:pt x="6261" y="54"/>
                        <a:pt x="6263" y="55"/>
                      </a:cubicBezTo>
                      <a:cubicBezTo>
                        <a:pt x="6266" y="56"/>
                        <a:pt x="6274" y="54"/>
                        <a:pt x="6287" y="53"/>
                      </a:cubicBezTo>
                      <a:lnTo>
                        <a:pt x="6304" y="60"/>
                      </a:lnTo>
                      <a:lnTo>
                        <a:pt x="6309" y="57"/>
                      </a:lnTo>
                      <a:lnTo>
                        <a:pt x="6411" y="62"/>
                      </a:lnTo>
                      <a:cubicBezTo>
                        <a:pt x="6485" y="55"/>
                        <a:pt x="6548" y="44"/>
                        <a:pt x="6665" y="41"/>
                      </a:cubicBezTo>
                      <a:cubicBezTo>
                        <a:pt x="6636" y="47"/>
                        <a:pt x="6659" y="50"/>
                        <a:pt x="6657" y="56"/>
                      </a:cubicBezTo>
                      <a:cubicBezTo>
                        <a:pt x="6625" y="50"/>
                        <a:pt x="6567" y="59"/>
                        <a:pt x="6507" y="58"/>
                      </a:cubicBezTo>
                      <a:cubicBezTo>
                        <a:pt x="6538" y="58"/>
                        <a:pt x="6531" y="61"/>
                        <a:pt x="6523" y="62"/>
                      </a:cubicBezTo>
                      <a:lnTo>
                        <a:pt x="6631" y="57"/>
                      </a:lnTo>
                      <a:cubicBezTo>
                        <a:pt x="6628" y="62"/>
                        <a:pt x="6654" y="60"/>
                        <a:pt x="6682" y="63"/>
                      </a:cubicBezTo>
                      <a:cubicBezTo>
                        <a:pt x="6660" y="52"/>
                        <a:pt x="6762" y="56"/>
                        <a:pt x="6806" y="53"/>
                      </a:cubicBezTo>
                      <a:cubicBezTo>
                        <a:pt x="6808" y="56"/>
                        <a:pt x="6798" y="60"/>
                        <a:pt x="6744" y="59"/>
                      </a:cubicBezTo>
                      <a:cubicBezTo>
                        <a:pt x="6803" y="67"/>
                        <a:pt x="6821" y="47"/>
                        <a:pt x="6879" y="54"/>
                      </a:cubicBezTo>
                      <a:cubicBezTo>
                        <a:pt x="6865" y="54"/>
                        <a:pt x="6858" y="53"/>
                        <a:pt x="6853" y="55"/>
                      </a:cubicBezTo>
                      <a:cubicBezTo>
                        <a:pt x="6884" y="52"/>
                        <a:pt x="6958" y="55"/>
                        <a:pt x="6941" y="58"/>
                      </a:cubicBezTo>
                      <a:lnTo>
                        <a:pt x="6928" y="58"/>
                      </a:lnTo>
                      <a:cubicBezTo>
                        <a:pt x="7014" y="59"/>
                        <a:pt x="7191" y="58"/>
                        <a:pt x="7204" y="50"/>
                      </a:cubicBezTo>
                      <a:cubicBezTo>
                        <a:pt x="7205" y="51"/>
                        <a:pt x="7193" y="60"/>
                        <a:pt x="7188" y="62"/>
                      </a:cubicBezTo>
                      <a:lnTo>
                        <a:pt x="7342" y="33"/>
                      </a:lnTo>
                      <a:cubicBezTo>
                        <a:pt x="7329" y="41"/>
                        <a:pt x="7381" y="58"/>
                        <a:pt x="7309" y="62"/>
                      </a:cubicBezTo>
                      <a:cubicBezTo>
                        <a:pt x="7330" y="63"/>
                        <a:pt x="7355" y="65"/>
                        <a:pt x="7399" y="62"/>
                      </a:cubicBezTo>
                      <a:cubicBezTo>
                        <a:pt x="7385" y="61"/>
                        <a:pt x="7364" y="51"/>
                        <a:pt x="7383" y="51"/>
                      </a:cubicBezTo>
                      <a:cubicBezTo>
                        <a:pt x="7436" y="59"/>
                        <a:pt x="7420" y="55"/>
                        <a:pt x="7485" y="62"/>
                      </a:cubicBezTo>
                      <a:cubicBezTo>
                        <a:pt x="7463" y="61"/>
                        <a:pt x="7487" y="49"/>
                        <a:pt x="7520" y="50"/>
                      </a:cubicBezTo>
                      <a:cubicBezTo>
                        <a:pt x="7515" y="51"/>
                        <a:pt x="7523" y="61"/>
                        <a:pt x="7511" y="62"/>
                      </a:cubicBezTo>
                      <a:lnTo>
                        <a:pt x="7594" y="51"/>
                      </a:lnTo>
                      <a:cubicBezTo>
                        <a:pt x="7573" y="53"/>
                        <a:pt x="7590" y="61"/>
                        <a:pt x="7609" y="64"/>
                      </a:cubicBezTo>
                      <a:cubicBezTo>
                        <a:pt x="7600" y="62"/>
                        <a:pt x="7680" y="64"/>
                        <a:pt x="7702" y="63"/>
                      </a:cubicBezTo>
                      <a:lnTo>
                        <a:pt x="7667" y="61"/>
                      </a:lnTo>
                      <a:cubicBezTo>
                        <a:pt x="7761" y="63"/>
                        <a:pt x="7760" y="45"/>
                        <a:pt x="7853" y="46"/>
                      </a:cubicBezTo>
                      <a:cubicBezTo>
                        <a:pt x="7842" y="48"/>
                        <a:pt x="7825" y="60"/>
                        <a:pt x="7872" y="62"/>
                      </a:cubicBezTo>
                      <a:cubicBezTo>
                        <a:pt x="7894" y="56"/>
                        <a:pt x="7968" y="34"/>
                        <a:pt x="8050" y="29"/>
                      </a:cubicBezTo>
                      <a:lnTo>
                        <a:pt x="8066" y="33"/>
                      </a:lnTo>
                      <a:lnTo>
                        <a:pt x="8129" y="29"/>
                      </a:lnTo>
                      <a:cubicBezTo>
                        <a:pt x="8090" y="38"/>
                        <a:pt x="7980" y="56"/>
                        <a:pt x="7919" y="63"/>
                      </a:cubicBezTo>
                      <a:cubicBezTo>
                        <a:pt x="7954" y="66"/>
                        <a:pt x="7929" y="67"/>
                        <a:pt x="7982" y="67"/>
                      </a:cubicBezTo>
                      <a:cubicBezTo>
                        <a:pt x="8000" y="70"/>
                        <a:pt x="7953" y="72"/>
                        <a:pt x="7938" y="72"/>
                      </a:cubicBezTo>
                      <a:lnTo>
                        <a:pt x="8060" y="74"/>
                      </a:lnTo>
                      <a:cubicBezTo>
                        <a:pt x="8054" y="67"/>
                        <a:pt x="8153" y="67"/>
                        <a:pt x="8149" y="62"/>
                      </a:cubicBezTo>
                      <a:lnTo>
                        <a:pt x="8016" y="68"/>
                      </a:lnTo>
                      <a:cubicBezTo>
                        <a:pt x="8011" y="62"/>
                        <a:pt x="8093" y="49"/>
                        <a:pt x="8179" y="51"/>
                      </a:cubicBezTo>
                      <a:cubicBezTo>
                        <a:pt x="8201" y="53"/>
                        <a:pt x="8163" y="63"/>
                        <a:pt x="8165" y="65"/>
                      </a:cubicBezTo>
                      <a:cubicBezTo>
                        <a:pt x="8176" y="63"/>
                        <a:pt x="8247" y="61"/>
                        <a:pt x="8255" y="62"/>
                      </a:cubicBezTo>
                      <a:lnTo>
                        <a:pt x="8218" y="66"/>
                      </a:lnTo>
                      <a:cubicBezTo>
                        <a:pt x="8266" y="69"/>
                        <a:pt x="8297" y="57"/>
                        <a:pt x="8355" y="64"/>
                      </a:cubicBezTo>
                      <a:cubicBezTo>
                        <a:pt x="8375" y="64"/>
                        <a:pt x="8414" y="73"/>
                        <a:pt x="8418" y="69"/>
                      </a:cubicBezTo>
                      <a:cubicBezTo>
                        <a:pt x="8385" y="61"/>
                        <a:pt x="8379" y="37"/>
                        <a:pt x="8401" y="31"/>
                      </a:cubicBezTo>
                      <a:cubicBezTo>
                        <a:pt x="8408" y="31"/>
                        <a:pt x="8505" y="38"/>
                        <a:pt x="8528" y="42"/>
                      </a:cubicBezTo>
                      <a:cubicBezTo>
                        <a:pt x="8561" y="48"/>
                        <a:pt x="8479" y="57"/>
                        <a:pt x="8507" y="62"/>
                      </a:cubicBezTo>
                      <a:cubicBezTo>
                        <a:pt x="8508" y="60"/>
                        <a:pt x="8526" y="58"/>
                        <a:pt x="8534" y="57"/>
                      </a:cubicBezTo>
                      <a:cubicBezTo>
                        <a:pt x="8555" y="59"/>
                        <a:pt x="8525" y="63"/>
                        <a:pt x="8571" y="62"/>
                      </a:cubicBezTo>
                      <a:cubicBezTo>
                        <a:pt x="8578" y="55"/>
                        <a:pt x="8664" y="63"/>
                        <a:pt x="8592" y="56"/>
                      </a:cubicBezTo>
                      <a:cubicBezTo>
                        <a:pt x="8637" y="55"/>
                        <a:pt x="8640" y="58"/>
                        <a:pt x="8692" y="58"/>
                      </a:cubicBezTo>
                      <a:cubicBezTo>
                        <a:pt x="8675" y="53"/>
                        <a:pt x="8739" y="43"/>
                        <a:pt x="8784" y="41"/>
                      </a:cubicBezTo>
                      <a:cubicBezTo>
                        <a:pt x="8781" y="42"/>
                        <a:pt x="8791" y="45"/>
                        <a:pt x="8796" y="46"/>
                      </a:cubicBezTo>
                      <a:cubicBezTo>
                        <a:pt x="8888" y="47"/>
                        <a:pt x="8937" y="50"/>
                        <a:pt x="9022" y="50"/>
                      </a:cubicBezTo>
                      <a:cubicBezTo>
                        <a:pt x="9030" y="52"/>
                        <a:pt x="9071" y="54"/>
                        <a:pt x="9054" y="57"/>
                      </a:cubicBezTo>
                      <a:cubicBezTo>
                        <a:pt x="9066" y="56"/>
                        <a:pt x="9077" y="53"/>
                        <a:pt x="9103" y="53"/>
                      </a:cubicBezTo>
                      <a:cubicBezTo>
                        <a:pt x="9154" y="59"/>
                        <a:pt x="9045" y="54"/>
                        <a:pt x="9084" y="61"/>
                      </a:cubicBezTo>
                      <a:cubicBezTo>
                        <a:pt x="9087" y="57"/>
                        <a:pt x="9152" y="56"/>
                        <a:pt x="9189" y="53"/>
                      </a:cubicBezTo>
                      <a:cubicBezTo>
                        <a:pt x="9178" y="47"/>
                        <a:pt x="9103" y="52"/>
                        <a:pt x="9065" y="54"/>
                      </a:cubicBezTo>
                      <a:cubicBezTo>
                        <a:pt x="9065" y="46"/>
                        <a:pt x="9130" y="37"/>
                        <a:pt x="9219" y="33"/>
                      </a:cubicBezTo>
                      <a:cubicBezTo>
                        <a:pt x="9290" y="31"/>
                        <a:pt x="9250" y="39"/>
                        <a:pt x="9262" y="38"/>
                      </a:cubicBezTo>
                      <a:cubicBezTo>
                        <a:pt x="9395" y="39"/>
                        <a:pt x="9376" y="23"/>
                        <a:pt x="9486" y="29"/>
                      </a:cubicBezTo>
                      <a:cubicBezTo>
                        <a:pt x="9530" y="35"/>
                        <a:pt x="9488" y="40"/>
                        <a:pt x="9498" y="44"/>
                      </a:cubicBezTo>
                      <a:cubicBezTo>
                        <a:pt x="9440" y="46"/>
                        <a:pt x="9409" y="40"/>
                        <a:pt x="9370" y="40"/>
                      </a:cubicBezTo>
                      <a:lnTo>
                        <a:pt x="9418" y="43"/>
                      </a:lnTo>
                      <a:cubicBezTo>
                        <a:pt x="9400" y="45"/>
                        <a:pt x="9361" y="46"/>
                        <a:pt x="9340" y="45"/>
                      </a:cubicBezTo>
                      <a:cubicBezTo>
                        <a:pt x="9377" y="50"/>
                        <a:pt x="9565" y="46"/>
                        <a:pt x="9668" y="51"/>
                      </a:cubicBezTo>
                      <a:cubicBezTo>
                        <a:pt x="9686" y="49"/>
                        <a:pt x="9718" y="47"/>
                        <a:pt x="9703" y="45"/>
                      </a:cubicBezTo>
                      <a:lnTo>
                        <a:pt x="9670" y="45"/>
                      </a:lnTo>
                      <a:cubicBezTo>
                        <a:pt x="9640" y="41"/>
                        <a:pt x="9732" y="39"/>
                        <a:pt x="9690" y="37"/>
                      </a:cubicBezTo>
                      <a:cubicBezTo>
                        <a:pt x="9734" y="34"/>
                        <a:pt x="9783" y="29"/>
                        <a:pt x="9844" y="32"/>
                      </a:cubicBezTo>
                      <a:lnTo>
                        <a:pt x="9856" y="38"/>
                      </a:lnTo>
                      <a:cubicBezTo>
                        <a:pt x="9854" y="36"/>
                        <a:pt x="9816" y="35"/>
                        <a:pt x="9798" y="36"/>
                      </a:cubicBezTo>
                      <a:cubicBezTo>
                        <a:pt x="9824" y="34"/>
                        <a:pt x="9892" y="45"/>
                        <a:pt x="9920" y="37"/>
                      </a:cubicBezTo>
                      <a:lnTo>
                        <a:pt x="9877" y="32"/>
                      </a:lnTo>
                      <a:cubicBezTo>
                        <a:pt x="9921" y="29"/>
                        <a:pt x="9975" y="23"/>
                        <a:pt x="10030" y="25"/>
                      </a:cubicBezTo>
                      <a:cubicBezTo>
                        <a:pt x="10005" y="19"/>
                        <a:pt x="10017" y="26"/>
                        <a:pt x="9979" y="18"/>
                      </a:cubicBezTo>
                      <a:cubicBezTo>
                        <a:pt x="10012" y="27"/>
                        <a:pt x="9839" y="18"/>
                        <a:pt x="9893" y="27"/>
                      </a:cubicBezTo>
                      <a:cubicBezTo>
                        <a:pt x="9854" y="19"/>
                        <a:pt x="9825" y="24"/>
                        <a:pt x="9773" y="16"/>
                      </a:cubicBezTo>
                      <a:cubicBezTo>
                        <a:pt x="9774" y="18"/>
                        <a:pt x="9791" y="20"/>
                        <a:pt x="9746" y="19"/>
                      </a:cubicBezTo>
                      <a:cubicBezTo>
                        <a:pt x="9743" y="20"/>
                        <a:pt x="9739" y="21"/>
                        <a:pt x="9735" y="21"/>
                      </a:cubicBezTo>
                      <a:lnTo>
                        <a:pt x="9732" y="21"/>
                      </a:lnTo>
                      <a:lnTo>
                        <a:pt x="9735" y="21"/>
                      </a:lnTo>
                      <a:cubicBezTo>
                        <a:pt x="9733" y="21"/>
                        <a:pt x="9733" y="22"/>
                        <a:pt x="9736" y="21"/>
                      </a:cubicBezTo>
                      <a:cubicBezTo>
                        <a:pt x="9747" y="22"/>
                        <a:pt x="9756" y="23"/>
                        <a:pt x="9759" y="24"/>
                      </a:cubicBezTo>
                      <a:cubicBezTo>
                        <a:pt x="9736" y="29"/>
                        <a:pt x="9664" y="29"/>
                        <a:pt x="9639" y="31"/>
                      </a:cubicBezTo>
                      <a:cubicBezTo>
                        <a:pt x="9612" y="30"/>
                        <a:pt x="9651" y="29"/>
                        <a:pt x="9636" y="27"/>
                      </a:cubicBezTo>
                      <a:lnTo>
                        <a:pt x="9599" y="30"/>
                      </a:lnTo>
                      <a:cubicBezTo>
                        <a:pt x="9596" y="26"/>
                        <a:pt x="9527" y="23"/>
                        <a:pt x="9591" y="20"/>
                      </a:cubicBezTo>
                      <a:lnTo>
                        <a:pt x="9534" y="20"/>
                      </a:lnTo>
                      <a:cubicBezTo>
                        <a:pt x="9500" y="17"/>
                        <a:pt x="9453" y="16"/>
                        <a:pt x="9425" y="18"/>
                      </a:cubicBezTo>
                      <a:cubicBezTo>
                        <a:pt x="9398" y="17"/>
                        <a:pt x="9356" y="23"/>
                        <a:pt x="9380" y="19"/>
                      </a:cubicBezTo>
                      <a:lnTo>
                        <a:pt x="9290" y="22"/>
                      </a:lnTo>
                      <a:lnTo>
                        <a:pt x="9289" y="21"/>
                      </a:lnTo>
                      <a:cubicBezTo>
                        <a:pt x="9200" y="20"/>
                        <a:pt x="9106" y="28"/>
                        <a:pt x="9004" y="20"/>
                      </a:cubicBezTo>
                      <a:cubicBezTo>
                        <a:pt x="8974" y="21"/>
                        <a:pt x="8944" y="22"/>
                        <a:pt x="8893" y="21"/>
                      </a:cubicBezTo>
                      <a:lnTo>
                        <a:pt x="8884" y="17"/>
                      </a:lnTo>
                      <a:cubicBezTo>
                        <a:pt x="8845" y="18"/>
                        <a:pt x="8768" y="13"/>
                        <a:pt x="8752" y="17"/>
                      </a:cubicBezTo>
                      <a:cubicBezTo>
                        <a:pt x="8710" y="7"/>
                        <a:pt x="8565" y="14"/>
                        <a:pt x="8498" y="12"/>
                      </a:cubicBezTo>
                      <a:lnTo>
                        <a:pt x="8495" y="17"/>
                      </a:lnTo>
                      <a:cubicBezTo>
                        <a:pt x="8449" y="17"/>
                        <a:pt x="8404" y="18"/>
                        <a:pt x="8346" y="20"/>
                      </a:cubicBezTo>
                      <a:lnTo>
                        <a:pt x="8350" y="25"/>
                      </a:lnTo>
                      <a:cubicBezTo>
                        <a:pt x="8300" y="28"/>
                        <a:pt x="8222" y="21"/>
                        <a:pt x="8143" y="22"/>
                      </a:cubicBezTo>
                      <a:cubicBezTo>
                        <a:pt x="8149" y="20"/>
                        <a:pt x="8169" y="20"/>
                        <a:pt x="8183" y="21"/>
                      </a:cubicBezTo>
                      <a:cubicBezTo>
                        <a:pt x="8089" y="11"/>
                        <a:pt x="7984" y="28"/>
                        <a:pt x="7899" y="21"/>
                      </a:cubicBezTo>
                      <a:cubicBezTo>
                        <a:pt x="7878" y="22"/>
                        <a:pt x="7862" y="22"/>
                        <a:pt x="7848" y="21"/>
                      </a:cubicBezTo>
                      <a:cubicBezTo>
                        <a:pt x="7850" y="21"/>
                        <a:pt x="7851" y="21"/>
                        <a:pt x="7853" y="20"/>
                      </a:cubicBezTo>
                      <a:lnTo>
                        <a:pt x="7844" y="20"/>
                      </a:lnTo>
                      <a:lnTo>
                        <a:pt x="7815" y="18"/>
                      </a:lnTo>
                      <a:cubicBezTo>
                        <a:pt x="7823" y="19"/>
                        <a:pt x="7832" y="20"/>
                        <a:pt x="7839" y="20"/>
                      </a:cubicBezTo>
                      <a:cubicBezTo>
                        <a:pt x="7823" y="20"/>
                        <a:pt x="7798" y="21"/>
                        <a:pt x="7774" y="22"/>
                      </a:cubicBezTo>
                      <a:lnTo>
                        <a:pt x="7763" y="17"/>
                      </a:lnTo>
                      <a:lnTo>
                        <a:pt x="7758" y="17"/>
                      </a:lnTo>
                      <a:cubicBezTo>
                        <a:pt x="7734" y="15"/>
                        <a:pt x="7739" y="19"/>
                        <a:pt x="7751" y="23"/>
                      </a:cubicBezTo>
                      <a:cubicBezTo>
                        <a:pt x="7739" y="24"/>
                        <a:pt x="7728" y="25"/>
                        <a:pt x="7719" y="26"/>
                      </a:cubicBezTo>
                      <a:cubicBezTo>
                        <a:pt x="7700" y="18"/>
                        <a:pt x="7655" y="29"/>
                        <a:pt x="7629" y="20"/>
                      </a:cubicBezTo>
                      <a:cubicBezTo>
                        <a:pt x="7612" y="24"/>
                        <a:pt x="7506" y="23"/>
                        <a:pt x="7493" y="32"/>
                      </a:cubicBezTo>
                      <a:cubicBezTo>
                        <a:pt x="7492" y="30"/>
                        <a:pt x="7485" y="30"/>
                        <a:pt x="7498" y="30"/>
                      </a:cubicBezTo>
                      <a:cubicBezTo>
                        <a:pt x="7471" y="29"/>
                        <a:pt x="7444" y="28"/>
                        <a:pt x="7420" y="30"/>
                      </a:cubicBezTo>
                      <a:lnTo>
                        <a:pt x="7408" y="24"/>
                      </a:lnTo>
                      <a:lnTo>
                        <a:pt x="7349" y="32"/>
                      </a:lnTo>
                      <a:cubicBezTo>
                        <a:pt x="7313" y="28"/>
                        <a:pt x="7298" y="26"/>
                        <a:pt x="7334" y="21"/>
                      </a:cubicBezTo>
                      <a:cubicBezTo>
                        <a:pt x="7247" y="28"/>
                        <a:pt x="7263" y="24"/>
                        <a:pt x="7190" y="31"/>
                      </a:cubicBezTo>
                      <a:lnTo>
                        <a:pt x="7194" y="27"/>
                      </a:lnTo>
                      <a:cubicBezTo>
                        <a:pt x="7167" y="27"/>
                        <a:pt x="7125" y="32"/>
                        <a:pt x="7109" y="29"/>
                      </a:cubicBezTo>
                      <a:cubicBezTo>
                        <a:pt x="7051" y="21"/>
                        <a:pt x="6819" y="27"/>
                        <a:pt x="6668" y="20"/>
                      </a:cubicBezTo>
                      <a:cubicBezTo>
                        <a:pt x="6697" y="32"/>
                        <a:pt x="6598" y="14"/>
                        <a:pt x="6592" y="24"/>
                      </a:cubicBezTo>
                      <a:cubicBezTo>
                        <a:pt x="6583" y="21"/>
                        <a:pt x="6562" y="19"/>
                        <a:pt x="6586" y="17"/>
                      </a:cubicBezTo>
                      <a:cubicBezTo>
                        <a:pt x="6509" y="19"/>
                        <a:pt x="6471" y="12"/>
                        <a:pt x="6418" y="20"/>
                      </a:cubicBezTo>
                      <a:cubicBezTo>
                        <a:pt x="6409" y="17"/>
                        <a:pt x="6434" y="16"/>
                        <a:pt x="6426" y="14"/>
                      </a:cubicBezTo>
                      <a:cubicBezTo>
                        <a:pt x="6420" y="14"/>
                        <a:pt x="6402" y="16"/>
                        <a:pt x="6394" y="15"/>
                      </a:cubicBezTo>
                      <a:cubicBezTo>
                        <a:pt x="6386" y="13"/>
                        <a:pt x="6405" y="12"/>
                        <a:pt x="6417" y="11"/>
                      </a:cubicBezTo>
                      <a:cubicBezTo>
                        <a:pt x="6339" y="11"/>
                        <a:pt x="6331" y="20"/>
                        <a:pt x="6325" y="28"/>
                      </a:cubicBezTo>
                      <a:cubicBezTo>
                        <a:pt x="6285" y="24"/>
                        <a:pt x="6265" y="25"/>
                        <a:pt x="6236" y="30"/>
                      </a:cubicBezTo>
                      <a:cubicBezTo>
                        <a:pt x="6223" y="27"/>
                        <a:pt x="6199" y="24"/>
                        <a:pt x="6248" y="24"/>
                      </a:cubicBezTo>
                      <a:cubicBezTo>
                        <a:pt x="6221" y="23"/>
                        <a:pt x="6080" y="19"/>
                        <a:pt x="6078" y="26"/>
                      </a:cubicBezTo>
                      <a:cubicBezTo>
                        <a:pt x="6069" y="24"/>
                        <a:pt x="6039" y="25"/>
                        <a:pt x="6032" y="26"/>
                      </a:cubicBezTo>
                      <a:cubicBezTo>
                        <a:pt x="5970" y="25"/>
                        <a:pt x="5965" y="25"/>
                        <a:pt x="5904" y="25"/>
                      </a:cubicBezTo>
                      <a:lnTo>
                        <a:pt x="5921" y="26"/>
                      </a:lnTo>
                      <a:cubicBezTo>
                        <a:pt x="5897" y="34"/>
                        <a:pt x="5871" y="28"/>
                        <a:pt x="5822" y="29"/>
                      </a:cubicBezTo>
                      <a:lnTo>
                        <a:pt x="5823" y="28"/>
                      </a:lnTo>
                      <a:cubicBezTo>
                        <a:pt x="5711" y="22"/>
                        <a:pt x="5775" y="31"/>
                        <a:pt x="5665" y="24"/>
                      </a:cubicBezTo>
                      <a:lnTo>
                        <a:pt x="5671" y="29"/>
                      </a:lnTo>
                      <a:cubicBezTo>
                        <a:pt x="5660" y="39"/>
                        <a:pt x="5573" y="22"/>
                        <a:pt x="5509" y="26"/>
                      </a:cubicBezTo>
                      <a:lnTo>
                        <a:pt x="5532" y="29"/>
                      </a:lnTo>
                      <a:cubicBezTo>
                        <a:pt x="5497" y="33"/>
                        <a:pt x="5434" y="15"/>
                        <a:pt x="5399" y="13"/>
                      </a:cubicBezTo>
                      <a:cubicBezTo>
                        <a:pt x="5391" y="12"/>
                        <a:pt x="5411" y="12"/>
                        <a:pt x="5422" y="11"/>
                      </a:cubicBezTo>
                      <a:cubicBezTo>
                        <a:pt x="5330" y="6"/>
                        <a:pt x="5410" y="17"/>
                        <a:pt x="5341" y="19"/>
                      </a:cubicBezTo>
                      <a:cubicBezTo>
                        <a:pt x="5328" y="15"/>
                        <a:pt x="5357" y="10"/>
                        <a:pt x="5311" y="9"/>
                      </a:cubicBezTo>
                      <a:cubicBezTo>
                        <a:pt x="5288" y="7"/>
                        <a:pt x="5177" y="20"/>
                        <a:pt x="5114" y="13"/>
                      </a:cubicBezTo>
                      <a:cubicBezTo>
                        <a:pt x="5128" y="16"/>
                        <a:pt x="5142" y="19"/>
                        <a:pt x="5110" y="21"/>
                      </a:cubicBezTo>
                      <a:cubicBezTo>
                        <a:pt x="5061" y="21"/>
                        <a:pt x="4978" y="10"/>
                        <a:pt x="4934" y="19"/>
                      </a:cubicBezTo>
                      <a:cubicBezTo>
                        <a:pt x="4928" y="18"/>
                        <a:pt x="4925" y="17"/>
                        <a:pt x="4925" y="16"/>
                      </a:cubicBezTo>
                      <a:cubicBezTo>
                        <a:pt x="4888" y="19"/>
                        <a:pt x="4804" y="20"/>
                        <a:pt x="4781" y="24"/>
                      </a:cubicBezTo>
                      <a:cubicBezTo>
                        <a:pt x="4747" y="8"/>
                        <a:pt x="4549" y="32"/>
                        <a:pt x="4550" y="16"/>
                      </a:cubicBezTo>
                      <a:lnTo>
                        <a:pt x="4435" y="17"/>
                      </a:lnTo>
                      <a:lnTo>
                        <a:pt x="4438" y="15"/>
                      </a:lnTo>
                      <a:cubicBezTo>
                        <a:pt x="4365" y="14"/>
                        <a:pt x="4339" y="18"/>
                        <a:pt x="4313" y="22"/>
                      </a:cubicBezTo>
                      <a:cubicBezTo>
                        <a:pt x="4296" y="20"/>
                        <a:pt x="4309" y="19"/>
                        <a:pt x="4310" y="18"/>
                      </a:cubicBezTo>
                      <a:cubicBezTo>
                        <a:pt x="4203" y="15"/>
                        <a:pt x="4192" y="15"/>
                        <a:pt x="4102" y="23"/>
                      </a:cubicBezTo>
                      <a:lnTo>
                        <a:pt x="4093" y="18"/>
                      </a:lnTo>
                      <a:cubicBezTo>
                        <a:pt x="4068" y="21"/>
                        <a:pt x="3938" y="10"/>
                        <a:pt x="3833" y="15"/>
                      </a:cubicBezTo>
                      <a:cubicBezTo>
                        <a:pt x="3834" y="15"/>
                        <a:pt x="3836" y="14"/>
                        <a:pt x="3844" y="13"/>
                      </a:cubicBezTo>
                      <a:cubicBezTo>
                        <a:pt x="3726" y="19"/>
                        <a:pt x="3561" y="0"/>
                        <a:pt x="3518" y="17"/>
                      </a:cubicBezTo>
                      <a:lnTo>
                        <a:pt x="3439" y="21"/>
                      </a:lnTo>
                      <a:cubicBezTo>
                        <a:pt x="3540" y="23"/>
                        <a:pt x="3424" y="29"/>
                        <a:pt x="3466" y="32"/>
                      </a:cubicBezTo>
                      <a:cubicBezTo>
                        <a:pt x="3426" y="33"/>
                        <a:pt x="3363" y="27"/>
                        <a:pt x="3412" y="26"/>
                      </a:cubicBezTo>
                      <a:lnTo>
                        <a:pt x="3420" y="27"/>
                      </a:lnTo>
                      <a:cubicBezTo>
                        <a:pt x="3438" y="17"/>
                        <a:pt x="3294" y="23"/>
                        <a:pt x="3297" y="16"/>
                      </a:cubicBezTo>
                      <a:cubicBezTo>
                        <a:pt x="3098" y="17"/>
                        <a:pt x="2904" y="11"/>
                        <a:pt x="2718" y="10"/>
                      </a:cubicBezTo>
                      <a:lnTo>
                        <a:pt x="2740" y="18"/>
                      </a:lnTo>
                      <a:lnTo>
                        <a:pt x="2675" y="17"/>
                      </a:lnTo>
                      <a:cubicBezTo>
                        <a:pt x="2658" y="15"/>
                        <a:pt x="2652" y="11"/>
                        <a:pt x="2698" y="12"/>
                      </a:cubicBezTo>
                      <a:cubicBezTo>
                        <a:pt x="2674" y="8"/>
                        <a:pt x="2620" y="15"/>
                        <a:pt x="2619" y="17"/>
                      </a:cubicBezTo>
                      <a:cubicBezTo>
                        <a:pt x="2528" y="14"/>
                        <a:pt x="2655" y="9"/>
                        <a:pt x="2627" y="9"/>
                      </a:cubicBezTo>
                      <a:lnTo>
                        <a:pt x="2589" y="9"/>
                      </a:lnTo>
                      <a:lnTo>
                        <a:pt x="2597" y="9"/>
                      </a:lnTo>
                      <a:cubicBezTo>
                        <a:pt x="2567" y="12"/>
                        <a:pt x="2564" y="15"/>
                        <a:pt x="2508" y="15"/>
                      </a:cubicBezTo>
                      <a:cubicBezTo>
                        <a:pt x="2473" y="13"/>
                        <a:pt x="2490" y="10"/>
                        <a:pt x="2476" y="10"/>
                      </a:cubicBezTo>
                      <a:cubicBezTo>
                        <a:pt x="2477" y="10"/>
                        <a:pt x="2472" y="9"/>
                        <a:pt x="2455" y="10"/>
                      </a:cubicBezTo>
                      <a:lnTo>
                        <a:pt x="2373" y="9"/>
                      </a:lnTo>
                      <a:lnTo>
                        <a:pt x="2406" y="15"/>
                      </a:lnTo>
                      <a:cubicBezTo>
                        <a:pt x="2370" y="18"/>
                        <a:pt x="2329" y="15"/>
                        <a:pt x="2367" y="21"/>
                      </a:cubicBezTo>
                      <a:cubicBezTo>
                        <a:pt x="2311" y="11"/>
                        <a:pt x="2062" y="17"/>
                        <a:pt x="2028" y="14"/>
                      </a:cubicBezTo>
                      <a:cubicBezTo>
                        <a:pt x="1977" y="18"/>
                        <a:pt x="1927" y="18"/>
                        <a:pt x="1864" y="17"/>
                      </a:cubicBezTo>
                      <a:cubicBezTo>
                        <a:pt x="1880" y="19"/>
                        <a:pt x="1889" y="25"/>
                        <a:pt x="1836" y="24"/>
                      </a:cubicBezTo>
                      <a:cubicBezTo>
                        <a:pt x="1855" y="11"/>
                        <a:pt x="1737" y="18"/>
                        <a:pt x="1694" y="9"/>
                      </a:cubicBezTo>
                      <a:cubicBezTo>
                        <a:pt x="1733" y="15"/>
                        <a:pt x="1542" y="10"/>
                        <a:pt x="1603" y="19"/>
                      </a:cubicBezTo>
                      <a:cubicBezTo>
                        <a:pt x="1558" y="18"/>
                        <a:pt x="1600" y="14"/>
                        <a:pt x="1566" y="11"/>
                      </a:cubicBezTo>
                      <a:cubicBezTo>
                        <a:pt x="1460" y="16"/>
                        <a:pt x="1331" y="8"/>
                        <a:pt x="1200" y="9"/>
                      </a:cubicBezTo>
                      <a:cubicBezTo>
                        <a:pt x="1198" y="11"/>
                        <a:pt x="1220" y="13"/>
                        <a:pt x="1192" y="16"/>
                      </a:cubicBezTo>
                      <a:lnTo>
                        <a:pt x="1122" y="8"/>
                      </a:lnTo>
                      <a:cubicBezTo>
                        <a:pt x="1096" y="9"/>
                        <a:pt x="1098" y="17"/>
                        <a:pt x="1051" y="11"/>
                      </a:cubicBezTo>
                      <a:cubicBezTo>
                        <a:pt x="1058" y="13"/>
                        <a:pt x="1068" y="15"/>
                        <a:pt x="1050" y="15"/>
                      </a:cubicBezTo>
                      <a:cubicBezTo>
                        <a:pt x="792" y="7"/>
                        <a:pt x="524" y="22"/>
                        <a:pt x="262" y="7"/>
                      </a:cubicBezTo>
                      <a:cubicBezTo>
                        <a:pt x="297" y="9"/>
                        <a:pt x="274" y="10"/>
                        <a:pt x="247" y="10"/>
                      </a:cubicBezTo>
                      <a:cubicBezTo>
                        <a:pt x="264" y="11"/>
                        <a:pt x="246" y="14"/>
                        <a:pt x="250" y="17"/>
                      </a:cubicBezTo>
                      <a:lnTo>
                        <a:pt x="140" y="10"/>
                      </a:lnTo>
                      <a:cubicBezTo>
                        <a:pt x="120" y="17"/>
                        <a:pt x="23" y="10"/>
                        <a:pt x="11" y="17"/>
                      </a:cubicBezTo>
                      <a:lnTo>
                        <a:pt x="46" y="15"/>
                      </a:lnTo>
                      <a:cubicBezTo>
                        <a:pt x="0" y="23"/>
                        <a:pt x="111" y="32"/>
                        <a:pt x="104" y="42"/>
                      </a:cubicBezTo>
                      <a:cubicBezTo>
                        <a:pt x="156" y="33"/>
                        <a:pt x="240" y="55"/>
                        <a:pt x="325" y="43"/>
                      </a:cubicBezTo>
                      <a:cubicBezTo>
                        <a:pt x="344" y="45"/>
                        <a:pt x="309" y="46"/>
                        <a:pt x="319" y="48"/>
                      </a:cubicBezTo>
                      <a:cubicBezTo>
                        <a:pt x="340" y="44"/>
                        <a:pt x="366" y="43"/>
                        <a:pt x="414" y="45"/>
                      </a:cubicBezTo>
                      <a:lnTo>
                        <a:pt x="409" y="46"/>
                      </a:lnTo>
                      <a:cubicBezTo>
                        <a:pt x="544" y="45"/>
                        <a:pt x="602" y="49"/>
                        <a:pt x="754" y="52"/>
                      </a:cubicBezTo>
                      <a:lnTo>
                        <a:pt x="742" y="47"/>
                      </a:lnTo>
                      <a:cubicBezTo>
                        <a:pt x="775" y="48"/>
                        <a:pt x="782" y="49"/>
                        <a:pt x="797" y="50"/>
                      </a:cubicBezTo>
                      <a:cubicBezTo>
                        <a:pt x="835" y="43"/>
                        <a:pt x="706" y="50"/>
                        <a:pt x="740" y="42"/>
                      </a:cubicBezTo>
                      <a:cubicBezTo>
                        <a:pt x="783" y="52"/>
                        <a:pt x="970" y="42"/>
                        <a:pt x="999" y="53"/>
                      </a:cubicBezTo>
                      <a:cubicBezTo>
                        <a:pt x="1049" y="54"/>
                        <a:pt x="984" y="48"/>
                        <a:pt x="1034" y="48"/>
                      </a:cubicBezTo>
                      <a:lnTo>
                        <a:pt x="1048" y="51"/>
                      </a:lnTo>
                      <a:lnTo>
                        <a:pt x="1060" y="47"/>
                      </a:lnTo>
                      <a:cubicBezTo>
                        <a:pt x="1093" y="48"/>
                        <a:pt x="1110" y="52"/>
                        <a:pt x="1111" y="54"/>
                      </a:cubicBezTo>
                      <a:cubicBezTo>
                        <a:pt x="1103" y="54"/>
                        <a:pt x="1088" y="55"/>
                        <a:pt x="1080" y="55"/>
                      </a:cubicBezTo>
                      <a:cubicBezTo>
                        <a:pt x="1122" y="59"/>
                        <a:pt x="1200" y="54"/>
                        <a:pt x="1215" y="55"/>
                      </a:cubicBezTo>
                      <a:lnTo>
                        <a:pt x="1166" y="53"/>
                      </a:lnTo>
                      <a:cubicBezTo>
                        <a:pt x="1303" y="50"/>
                        <a:pt x="1470" y="55"/>
                        <a:pt x="1603" y="49"/>
                      </a:cubicBezTo>
                      <a:lnTo>
                        <a:pt x="1593" y="46"/>
                      </a:lnTo>
                      <a:cubicBezTo>
                        <a:pt x="1694" y="42"/>
                        <a:pt x="1674" y="49"/>
                        <a:pt x="1784" y="47"/>
                      </a:cubicBezTo>
                      <a:lnTo>
                        <a:pt x="1780" y="48"/>
                      </a:lnTo>
                      <a:cubicBezTo>
                        <a:pt x="1803" y="45"/>
                        <a:pt x="1832" y="44"/>
                        <a:pt x="1863" y="45"/>
                      </a:cubicBezTo>
                      <a:cubicBezTo>
                        <a:pt x="1835" y="47"/>
                        <a:pt x="1915" y="50"/>
                        <a:pt x="1879" y="53"/>
                      </a:cubicBezTo>
                      <a:cubicBezTo>
                        <a:pt x="1988" y="48"/>
                        <a:pt x="1933" y="49"/>
                        <a:pt x="2005" y="41"/>
                      </a:cubicBezTo>
                      <a:lnTo>
                        <a:pt x="2022" y="45"/>
                      </a:lnTo>
                      <a:cubicBezTo>
                        <a:pt x="2046" y="41"/>
                        <a:pt x="2048" y="40"/>
                        <a:pt x="2104" y="39"/>
                      </a:cubicBezTo>
                      <a:cubicBezTo>
                        <a:pt x="2058" y="42"/>
                        <a:pt x="2139" y="44"/>
                        <a:pt x="2088" y="49"/>
                      </a:cubicBezTo>
                      <a:cubicBezTo>
                        <a:pt x="2205" y="57"/>
                        <a:pt x="2261" y="41"/>
                        <a:pt x="2314" y="53"/>
                      </a:cubicBezTo>
                      <a:cubicBezTo>
                        <a:pt x="2368" y="42"/>
                        <a:pt x="2214" y="47"/>
                        <a:pt x="2244" y="45"/>
                      </a:cubicBezTo>
                      <a:cubicBezTo>
                        <a:pt x="2219" y="41"/>
                        <a:pt x="2288" y="37"/>
                        <a:pt x="2324" y="38"/>
                      </a:cubicBezTo>
                      <a:cubicBezTo>
                        <a:pt x="2361" y="38"/>
                        <a:pt x="2387" y="51"/>
                        <a:pt x="2481" y="51"/>
                      </a:cubicBezTo>
                      <a:cubicBezTo>
                        <a:pt x="2471" y="51"/>
                        <a:pt x="2471" y="52"/>
                        <a:pt x="2461" y="52"/>
                      </a:cubicBezTo>
                      <a:cubicBezTo>
                        <a:pt x="2496" y="55"/>
                        <a:pt x="2530" y="48"/>
                        <a:pt x="2573" y="53"/>
                      </a:cubicBezTo>
                      <a:cubicBezTo>
                        <a:pt x="2597" y="47"/>
                        <a:pt x="2628" y="53"/>
                        <a:pt x="2635" y="45"/>
                      </a:cubicBezTo>
                      <a:lnTo>
                        <a:pt x="2550" y="47"/>
                      </a:lnTo>
                      <a:cubicBezTo>
                        <a:pt x="2598" y="45"/>
                        <a:pt x="2644" y="36"/>
                        <a:pt x="2724" y="40"/>
                      </a:cubicBezTo>
                      <a:cubicBezTo>
                        <a:pt x="2718" y="42"/>
                        <a:pt x="2694" y="44"/>
                        <a:pt x="2677" y="45"/>
                      </a:cubicBezTo>
                      <a:cubicBezTo>
                        <a:pt x="2701" y="48"/>
                        <a:pt x="2722" y="44"/>
                        <a:pt x="2747" y="46"/>
                      </a:cubicBezTo>
                      <a:cubicBezTo>
                        <a:pt x="2740" y="54"/>
                        <a:pt x="2643" y="48"/>
                        <a:pt x="2591" y="54"/>
                      </a:cubicBezTo>
                      <a:cubicBezTo>
                        <a:pt x="2616" y="57"/>
                        <a:pt x="2689" y="48"/>
                        <a:pt x="2663" y="57"/>
                      </a:cubicBezTo>
                      <a:cubicBezTo>
                        <a:pt x="2700" y="46"/>
                        <a:pt x="2755" y="58"/>
                        <a:pt x="2818" y="50"/>
                      </a:cubicBezTo>
                      <a:lnTo>
                        <a:pt x="2814" y="55"/>
                      </a:lnTo>
                      <a:cubicBezTo>
                        <a:pt x="2824" y="54"/>
                        <a:pt x="2845" y="52"/>
                        <a:pt x="2863" y="52"/>
                      </a:cubicBezTo>
                      <a:lnTo>
                        <a:pt x="2830" y="58"/>
                      </a:lnTo>
                      <a:cubicBezTo>
                        <a:pt x="2881" y="53"/>
                        <a:pt x="2928" y="63"/>
                        <a:pt x="2977" y="60"/>
                      </a:cubicBezTo>
                      <a:cubicBezTo>
                        <a:pt x="2875" y="60"/>
                        <a:pt x="2954" y="54"/>
                        <a:pt x="2911" y="51"/>
                      </a:cubicBezTo>
                      <a:cubicBezTo>
                        <a:pt x="3038" y="45"/>
                        <a:pt x="2984" y="64"/>
                        <a:pt x="3126" y="62"/>
                      </a:cubicBezTo>
                      <a:cubicBezTo>
                        <a:pt x="3107" y="62"/>
                        <a:pt x="3054" y="58"/>
                        <a:pt x="3084" y="56"/>
                      </a:cubicBezTo>
                      <a:cubicBezTo>
                        <a:pt x="3111" y="57"/>
                        <a:pt x="3146" y="59"/>
                        <a:pt x="3163" y="62"/>
                      </a:cubicBezTo>
                      <a:cubicBezTo>
                        <a:pt x="3257" y="61"/>
                        <a:pt x="3149" y="57"/>
                        <a:pt x="3189" y="54"/>
                      </a:cubicBezTo>
                      <a:cubicBezTo>
                        <a:pt x="3221" y="60"/>
                        <a:pt x="3235" y="52"/>
                        <a:pt x="3276" y="50"/>
                      </a:cubicBezTo>
                      <a:lnTo>
                        <a:pt x="3276" y="55"/>
                      </a:lnTo>
                      <a:cubicBezTo>
                        <a:pt x="3384" y="58"/>
                        <a:pt x="3305" y="45"/>
                        <a:pt x="3401" y="49"/>
                      </a:cubicBezTo>
                      <a:lnTo>
                        <a:pt x="3361" y="55"/>
                      </a:lnTo>
                      <a:lnTo>
                        <a:pt x="3411" y="54"/>
                      </a:lnTo>
                      <a:lnTo>
                        <a:pt x="3400" y="59"/>
                      </a:lnTo>
                      <a:cubicBezTo>
                        <a:pt x="3455" y="55"/>
                        <a:pt x="3472" y="56"/>
                        <a:pt x="3526" y="58"/>
                      </a:cubicBezTo>
                      <a:cubicBezTo>
                        <a:pt x="3513" y="54"/>
                        <a:pt x="3533" y="49"/>
                        <a:pt x="3580" y="49"/>
                      </a:cubicBezTo>
                      <a:cubicBezTo>
                        <a:pt x="3613" y="52"/>
                        <a:pt x="3562" y="54"/>
                        <a:pt x="3630" y="53"/>
                      </a:cubicBezTo>
                      <a:cubicBezTo>
                        <a:pt x="3614" y="56"/>
                        <a:pt x="3598" y="60"/>
                        <a:pt x="3568" y="55"/>
                      </a:cubicBezTo>
                      <a:cubicBezTo>
                        <a:pt x="3565" y="57"/>
                        <a:pt x="3553" y="58"/>
                        <a:pt x="3550" y="60"/>
                      </a:cubicBezTo>
                      <a:cubicBezTo>
                        <a:pt x="3585" y="63"/>
                        <a:pt x="3638" y="61"/>
                        <a:pt x="3662" y="61"/>
                      </a:cubicBezTo>
                      <a:cubicBezTo>
                        <a:pt x="3653" y="61"/>
                        <a:pt x="3642" y="60"/>
                        <a:pt x="3636" y="60"/>
                      </a:cubicBezTo>
                      <a:lnTo>
                        <a:pt x="3734" y="53"/>
                      </a:lnTo>
                      <a:cubicBezTo>
                        <a:pt x="3749" y="55"/>
                        <a:pt x="3737" y="56"/>
                        <a:pt x="3725" y="58"/>
                      </a:cubicBezTo>
                      <a:cubicBezTo>
                        <a:pt x="3744" y="57"/>
                        <a:pt x="3758" y="55"/>
                        <a:pt x="3787" y="55"/>
                      </a:cubicBezTo>
                      <a:cubicBezTo>
                        <a:pt x="3780" y="59"/>
                        <a:pt x="3781" y="63"/>
                        <a:pt x="3740" y="65"/>
                      </a:cubicBezTo>
                      <a:lnTo>
                        <a:pt x="3833" y="60"/>
                      </a:lnTo>
                      <a:cubicBezTo>
                        <a:pt x="3839" y="62"/>
                        <a:pt x="3881" y="65"/>
                        <a:pt x="3869" y="67"/>
                      </a:cubicBezTo>
                      <a:cubicBezTo>
                        <a:pt x="3920" y="69"/>
                        <a:pt x="3995" y="59"/>
                        <a:pt x="4064" y="62"/>
                      </a:cubicBezTo>
                      <a:cubicBezTo>
                        <a:pt x="4067" y="62"/>
                        <a:pt x="4074" y="61"/>
                        <a:pt x="4089" y="60"/>
                      </a:cubicBezTo>
                      <a:cubicBezTo>
                        <a:pt x="4153" y="62"/>
                        <a:pt x="4210" y="67"/>
                        <a:pt x="4286" y="61"/>
                      </a:cubicBezTo>
                      <a:lnTo>
                        <a:pt x="4329" y="68"/>
                      </a:lnTo>
                      <a:cubicBezTo>
                        <a:pt x="4389" y="67"/>
                        <a:pt x="4271" y="59"/>
                        <a:pt x="4370" y="57"/>
                      </a:cubicBezTo>
                      <a:cubicBezTo>
                        <a:pt x="4440" y="55"/>
                        <a:pt x="4396" y="63"/>
                        <a:pt x="4421" y="65"/>
                      </a:cubicBezTo>
                      <a:cubicBezTo>
                        <a:pt x="4456" y="62"/>
                        <a:pt x="4517" y="54"/>
                        <a:pt x="4581" y="60"/>
                      </a:cubicBezTo>
                      <a:cubicBezTo>
                        <a:pt x="4560" y="62"/>
                        <a:pt x="4543" y="60"/>
                        <a:pt x="4523" y="61"/>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45" name="Freeform 63"/>
                <p:cNvSpPr>
                  <a:spLocks/>
                </p:cNvSpPr>
                <p:nvPr/>
              </p:nvSpPr>
              <p:spPr bwMode="invGray">
                <a:xfrm>
                  <a:off x="7508875" y="1560020"/>
                  <a:ext cx="11112" cy="3693"/>
                </a:xfrm>
                <a:custGeom>
                  <a:avLst/>
                  <a:gdLst>
                    <a:gd name="T0" fmla="*/ 12 w 12"/>
                    <a:gd name="T1" fmla="*/ 3 h 3"/>
                    <a:gd name="T2" fmla="*/ 12 w 12"/>
                    <a:gd name="T3" fmla="*/ 3 h 3"/>
                    <a:gd name="T4" fmla="*/ 6 w 12"/>
                    <a:gd name="T5" fmla="*/ 0 h 3"/>
                    <a:gd name="T6" fmla="*/ 12 w 12"/>
                    <a:gd name="T7" fmla="*/ 3 h 3"/>
                  </a:gdLst>
                  <a:ahLst/>
                  <a:cxnLst>
                    <a:cxn ang="0">
                      <a:pos x="T0" y="T1"/>
                    </a:cxn>
                    <a:cxn ang="0">
                      <a:pos x="T2" y="T3"/>
                    </a:cxn>
                    <a:cxn ang="0">
                      <a:pos x="T4" y="T5"/>
                    </a:cxn>
                    <a:cxn ang="0">
                      <a:pos x="T6" y="T7"/>
                    </a:cxn>
                  </a:cxnLst>
                  <a:rect l="0" t="0" r="r" b="b"/>
                  <a:pathLst>
                    <a:path w="12" h="3">
                      <a:moveTo>
                        <a:pt x="12" y="3"/>
                      </a:moveTo>
                      <a:lnTo>
                        <a:pt x="12" y="3"/>
                      </a:lnTo>
                      <a:cubicBezTo>
                        <a:pt x="8" y="2"/>
                        <a:pt x="7" y="1"/>
                        <a:pt x="6" y="0"/>
                      </a:cubicBezTo>
                      <a:cubicBezTo>
                        <a:pt x="1" y="1"/>
                        <a:pt x="0" y="2"/>
                        <a:pt x="12" y="3"/>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46" name="Freeform 64"/>
                <p:cNvSpPr>
                  <a:spLocks/>
                </p:cNvSpPr>
                <p:nvPr/>
              </p:nvSpPr>
              <p:spPr bwMode="invGray">
                <a:xfrm>
                  <a:off x="5434013" y="1567405"/>
                  <a:ext cx="4762" cy="1231"/>
                </a:xfrm>
                <a:custGeom>
                  <a:avLst/>
                  <a:gdLst>
                    <a:gd name="T0" fmla="*/ 5 w 5"/>
                    <a:gd name="T1" fmla="*/ 1 h 1"/>
                    <a:gd name="T2" fmla="*/ 5 w 5"/>
                    <a:gd name="T3" fmla="*/ 1 h 1"/>
                    <a:gd name="T4" fmla="*/ 3 w 5"/>
                    <a:gd name="T5" fmla="*/ 0 h 1"/>
                    <a:gd name="T6" fmla="*/ 0 w 5"/>
                    <a:gd name="T7" fmla="*/ 1 h 1"/>
                    <a:gd name="T8" fmla="*/ 5 w 5"/>
                    <a:gd name="T9" fmla="*/ 1 h 1"/>
                  </a:gdLst>
                  <a:ahLst/>
                  <a:cxnLst>
                    <a:cxn ang="0">
                      <a:pos x="T0" y="T1"/>
                    </a:cxn>
                    <a:cxn ang="0">
                      <a:pos x="T2" y="T3"/>
                    </a:cxn>
                    <a:cxn ang="0">
                      <a:pos x="T4" y="T5"/>
                    </a:cxn>
                    <a:cxn ang="0">
                      <a:pos x="T6" y="T7"/>
                    </a:cxn>
                    <a:cxn ang="0">
                      <a:pos x="T8" y="T9"/>
                    </a:cxn>
                  </a:cxnLst>
                  <a:rect l="0" t="0" r="r" b="b"/>
                  <a:pathLst>
                    <a:path w="5" h="1">
                      <a:moveTo>
                        <a:pt x="5" y="1"/>
                      </a:moveTo>
                      <a:lnTo>
                        <a:pt x="5" y="1"/>
                      </a:lnTo>
                      <a:lnTo>
                        <a:pt x="3" y="0"/>
                      </a:lnTo>
                      <a:cubicBezTo>
                        <a:pt x="1" y="1"/>
                        <a:pt x="1" y="1"/>
                        <a:pt x="0" y="1"/>
                      </a:cubicBezTo>
                      <a:lnTo>
                        <a:pt x="5" y="1"/>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47" name="Freeform 65"/>
                <p:cNvSpPr>
                  <a:spLocks/>
                </p:cNvSpPr>
                <p:nvPr/>
              </p:nvSpPr>
              <p:spPr bwMode="invGray">
                <a:xfrm>
                  <a:off x="9672638" y="1567405"/>
                  <a:ext cx="25400" cy="2462"/>
                </a:xfrm>
                <a:custGeom>
                  <a:avLst/>
                  <a:gdLst>
                    <a:gd name="T0" fmla="*/ 27 w 27"/>
                    <a:gd name="T1" fmla="*/ 3 h 3"/>
                    <a:gd name="T2" fmla="*/ 27 w 27"/>
                    <a:gd name="T3" fmla="*/ 3 h 3"/>
                    <a:gd name="T4" fmla="*/ 1 w 27"/>
                    <a:gd name="T5" fmla="*/ 0 h 3"/>
                    <a:gd name="T6" fmla="*/ 27 w 27"/>
                    <a:gd name="T7" fmla="*/ 3 h 3"/>
                  </a:gdLst>
                  <a:ahLst/>
                  <a:cxnLst>
                    <a:cxn ang="0">
                      <a:pos x="T0" y="T1"/>
                    </a:cxn>
                    <a:cxn ang="0">
                      <a:pos x="T2" y="T3"/>
                    </a:cxn>
                    <a:cxn ang="0">
                      <a:pos x="T4" y="T5"/>
                    </a:cxn>
                    <a:cxn ang="0">
                      <a:pos x="T6" y="T7"/>
                    </a:cxn>
                  </a:cxnLst>
                  <a:rect l="0" t="0" r="r" b="b"/>
                  <a:pathLst>
                    <a:path w="27" h="3">
                      <a:moveTo>
                        <a:pt x="27" y="3"/>
                      </a:moveTo>
                      <a:lnTo>
                        <a:pt x="27" y="3"/>
                      </a:lnTo>
                      <a:cubicBezTo>
                        <a:pt x="13" y="2"/>
                        <a:pt x="6" y="1"/>
                        <a:pt x="1" y="0"/>
                      </a:cubicBezTo>
                      <a:cubicBezTo>
                        <a:pt x="0" y="1"/>
                        <a:pt x="6" y="2"/>
                        <a:pt x="27" y="3"/>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48" name="Freeform 66"/>
                <p:cNvSpPr>
                  <a:spLocks/>
                </p:cNvSpPr>
                <p:nvPr/>
              </p:nvSpPr>
              <p:spPr bwMode="invGray">
                <a:xfrm>
                  <a:off x="10966450" y="1529246"/>
                  <a:ext cx="39687" cy="2462"/>
                </a:xfrm>
                <a:custGeom>
                  <a:avLst/>
                  <a:gdLst>
                    <a:gd name="T0" fmla="*/ 42 w 42"/>
                    <a:gd name="T1" fmla="*/ 0 h 3"/>
                    <a:gd name="T2" fmla="*/ 42 w 42"/>
                    <a:gd name="T3" fmla="*/ 0 h 3"/>
                    <a:gd name="T4" fmla="*/ 0 w 42"/>
                    <a:gd name="T5" fmla="*/ 1 h 3"/>
                    <a:gd name="T6" fmla="*/ 38 w 42"/>
                    <a:gd name="T7" fmla="*/ 3 h 3"/>
                    <a:gd name="T8" fmla="*/ 42 w 42"/>
                    <a:gd name="T9" fmla="*/ 0 h 3"/>
                  </a:gdLst>
                  <a:ahLst/>
                  <a:cxnLst>
                    <a:cxn ang="0">
                      <a:pos x="T0" y="T1"/>
                    </a:cxn>
                    <a:cxn ang="0">
                      <a:pos x="T2" y="T3"/>
                    </a:cxn>
                    <a:cxn ang="0">
                      <a:pos x="T4" y="T5"/>
                    </a:cxn>
                    <a:cxn ang="0">
                      <a:pos x="T6" y="T7"/>
                    </a:cxn>
                    <a:cxn ang="0">
                      <a:pos x="T8" y="T9"/>
                    </a:cxn>
                  </a:cxnLst>
                  <a:rect l="0" t="0" r="r" b="b"/>
                  <a:pathLst>
                    <a:path w="42" h="3">
                      <a:moveTo>
                        <a:pt x="42" y="0"/>
                      </a:moveTo>
                      <a:lnTo>
                        <a:pt x="42" y="0"/>
                      </a:lnTo>
                      <a:lnTo>
                        <a:pt x="0" y="1"/>
                      </a:lnTo>
                      <a:cubicBezTo>
                        <a:pt x="20" y="1"/>
                        <a:pt x="27" y="2"/>
                        <a:pt x="38" y="3"/>
                      </a:cubicBezTo>
                      <a:cubicBezTo>
                        <a:pt x="37" y="2"/>
                        <a:pt x="29" y="0"/>
                        <a:pt x="42"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49" name="Freeform 67"/>
                <p:cNvSpPr>
                  <a:spLocks/>
                </p:cNvSpPr>
                <p:nvPr/>
              </p:nvSpPr>
              <p:spPr bwMode="invGray">
                <a:xfrm>
                  <a:off x="11329988" y="1552634"/>
                  <a:ext cx="44450" cy="2462"/>
                </a:xfrm>
                <a:custGeom>
                  <a:avLst/>
                  <a:gdLst>
                    <a:gd name="T0" fmla="*/ 27 w 46"/>
                    <a:gd name="T1" fmla="*/ 3 h 3"/>
                    <a:gd name="T2" fmla="*/ 27 w 46"/>
                    <a:gd name="T3" fmla="*/ 3 h 3"/>
                    <a:gd name="T4" fmla="*/ 46 w 46"/>
                    <a:gd name="T5" fmla="*/ 2 h 3"/>
                    <a:gd name="T6" fmla="*/ 44 w 46"/>
                    <a:gd name="T7" fmla="*/ 0 h 3"/>
                    <a:gd name="T8" fmla="*/ 27 w 46"/>
                    <a:gd name="T9" fmla="*/ 3 h 3"/>
                  </a:gdLst>
                  <a:ahLst/>
                  <a:cxnLst>
                    <a:cxn ang="0">
                      <a:pos x="T0" y="T1"/>
                    </a:cxn>
                    <a:cxn ang="0">
                      <a:pos x="T2" y="T3"/>
                    </a:cxn>
                    <a:cxn ang="0">
                      <a:pos x="T4" y="T5"/>
                    </a:cxn>
                    <a:cxn ang="0">
                      <a:pos x="T6" y="T7"/>
                    </a:cxn>
                    <a:cxn ang="0">
                      <a:pos x="T8" y="T9"/>
                    </a:cxn>
                  </a:cxnLst>
                  <a:rect l="0" t="0" r="r" b="b"/>
                  <a:pathLst>
                    <a:path w="46" h="3">
                      <a:moveTo>
                        <a:pt x="27" y="3"/>
                      </a:moveTo>
                      <a:lnTo>
                        <a:pt x="27" y="3"/>
                      </a:lnTo>
                      <a:cubicBezTo>
                        <a:pt x="33" y="2"/>
                        <a:pt x="40" y="3"/>
                        <a:pt x="46" y="2"/>
                      </a:cubicBezTo>
                      <a:lnTo>
                        <a:pt x="44" y="0"/>
                      </a:lnTo>
                      <a:cubicBezTo>
                        <a:pt x="18" y="0"/>
                        <a:pt x="0" y="2"/>
                        <a:pt x="27" y="3"/>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50" name="Freeform 68"/>
                <p:cNvSpPr>
                  <a:spLocks/>
                </p:cNvSpPr>
                <p:nvPr/>
              </p:nvSpPr>
              <p:spPr bwMode="invGray">
                <a:xfrm>
                  <a:off x="11042650" y="1540325"/>
                  <a:ext cx="60325" cy="6155"/>
                </a:xfrm>
                <a:custGeom>
                  <a:avLst/>
                  <a:gdLst>
                    <a:gd name="T0" fmla="*/ 0 w 63"/>
                    <a:gd name="T1" fmla="*/ 3 h 7"/>
                    <a:gd name="T2" fmla="*/ 0 w 63"/>
                    <a:gd name="T3" fmla="*/ 3 h 7"/>
                    <a:gd name="T4" fmla="*/ 60 w 63"/>
                    <a:gd name="T5" fmla="*/ 5 h 7"/>
                    <a:gd name="T6" fmla="*/ 54 w 63"/>
                    <a:gd name="T7" fmla="*/ 5 h 7"/>
                    <a:gd name="T8" fmla="*/ 0 w 63"/>
                    <a:gd name="T9" fmla="*/ 3 h 7"/>
                  </a:gdLst>
                  <a:ahLst/>
                  <a:cxnLst>
                    <a:cxn ang="0">
                      <a:pos x="T0" y="T1"/>
                    </a:cxn>
                    <a:cxn ang="0">
                      <a:pos x="T2" y="T3"/>
                    </a:cxn>
                    <a:cxn ang="0">
                      <a:pos x="T4" y="T5"/>
                    </a:cxn>
                    <a:cxn ang="0">
                      <a:pos x="T6" y="T7"/>
                    </a:cxn>
                    <a:cxn ang="0">
                      <a:pos x="T8" y="T9"/>
                    </a:cxn>
                  </a:cxnLst>
                  <a:rect l="0" t="0" r="r" b="b"/>
                  <a:pathLst>
                    <a:path w="63" h="7">
                      <a:moveTo>
                        <a:pt x="0" y="3"/>
                      </a:moveTo>
                      <a:lnTo>
                        <a:pt x="0" y="3"/>
                      </a:lnTo>
                      <a:cubicBezTo>
                        <a:pt x="3" y="7"/>
                        <a:pt x="30" y="6"/>
                        <a:pt x="60" y="5"/>
                      </a:cubicBezTo>
                      <a:lnTo>
                        <a:pt x="54" y="5"/>
                      </a:lnTo>
                      <a:cubicBezTo>
                        <a:pt x="63" y="0"/>
                        <a:pt x="31" y="1"/>
                        <a:pt x="0" y="3"/>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51" name="Freeform 69"/>
                <p:cNvSpPr>
                  <a:spLocks/>
                </p:cNvSpPr>
                <p:nvPr/>
              </p:nvSpPr>
              <p:spPr bwMode="invGray">
                <a:xfrm>
                  <a:off x="11106150" y="1542787"/>
                  <a:ext cx="28575" cy="1231"/>
                </a:xfrm>
                <a:custGeom>
                  <a:avLst/>
                  <a:gdLst>
                    <a:gd name="T0" fmla="*/ 0 w 31"/>
                    <a:gd name="T1" fmla="*/ 2 h 2"/>
                    <a:gd name="T2" fmla="*/ 0 w 31"/>
                    <a:gd name="T3" fmla="*/ 2 h 2"/>
                    <a:gd name="T4" fmla="*/ 28 w 31"/>
                    <a:gd name="T5" fmla="*/ 2 h 2"/>
                    <a:gd name="T6" fmla="*/ 0 w 31"/>
                    <a:gd name="T7" fmla="*/ 2 h 2"/>
                  </a:gdLst>
                  <a:ahLst/>
                  <a:cxnLst>
                    <a:cxn ang="0">
                      <a:pos x="T0" y="T1"/>
                    </a:cxn>
                    <a:cxn ang="0">
                      <a:pos x="T2" y="T3"/>
                    </a:cxn>
                    <a:cxn ang="0">
                      <a:pos x="T4" y="T5"/>
                    </a:cxn>
                    <a:cxn ang="0">
                      <a:pos x="T6" y="T7"/>
                    </a:cxn>
                  </a:cxnLst>
                  <a:rect l="0" t="0" r="r" b="b"/>
                  <a:pathLst>
                    <a:path w="31" h="2">
                      <a:moveTo>
                        <a:pt x="0" y="2"/>
                      </a:moveTo>
                      <a:lnTo>
                        <a:pt x="0" y="2"/>
                      </a:lnTo>
                      <a:cubicBezTo>
                        <a:pt x="10" y="2"/>
                        <a:pt x="19" y="2"/>
                        <a:pt x="28" y="2"/>
                      </a:cubicBezTo>
                      <a:cubicBezTo>
                        <a:pt x="31" y="0"/>
                        <a:pt x="17" y="2"/>
                        <a:pt x="0" y="2"/>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52" name="Freeform 70"/>
                <p:cNvSpPr>
                  <a:spLocks/>
                </p:cNvSpPr>
                <p:nvPr/>
              </p:nvSpPr>
              <p:spPr bwMode="invGray">
                <a:xfrm>
                  <a:off x="10679113" y="1525554"/>
                  <a:ext cx="103187" cy="9847"/>
                </a:xfrm>
                <a:custGeom>
                  <a:avLst/>
                  <a:gdLst>
                    <a:gd name="T0" fmla="*/ 77 w 109"/>
                    <a:gd name="T1" fmla="*/ 9 h 12"/>
                    <a:gd name="T2" fmla="*/ 77 w 109"/>
                    <a:gd name="T3" fmla="*/ 9 h 12"/>
                    <a:gd name="T4" fmla="*/ 94 w 109"/>
                    <a:gd name="T5" fmla="*/ 6 h 12"/>
                    <a:gd name="T6" fmla="*/ 77 w 109"/>
                    <a:gd name="T7" fmla="*/ 9 h 12"/>
                  </a:gdLst>
                  <a:ahLst/>
                  <a:cxnLst>
                    <a:cxn ang="0">
                      <a:pos x="T0" y="T1"/>
                    </a:cxn>
                    <a:cxn ang="0">
                      <a:pos x="T2" y="T3"/>
                    </a:cxn>
                    <a:cxn ang="0">
                      <a:pos x="T4" y="T5"/>
                    </a:cxn>
                    <a:cxn ang="0">
                      <a:pos x="T6" y="T7"/>
                    </a:cxn>
                  </a:cxnLst>
                  <a:rect l="0" t="0" r="r" b="b"/>
                  <a:pathLst>
                    <a:path w="109" h="12">
                      <a:moveTo>
                        <a:pt x="77" y="9"/>
                      </a:moveTo>
                      <a:lnTo>
                        <a:pt x="77" y="9"/>
                      </a:lnTo>
                      <a:cubicBezTo>
                        <a:pt x="91" y="10"/>
                        <a:pt x="86" y="4"/>
                        <a:pt x="94" y="6"/>
                      </a:cubicBezTo>
                      <a:cubicBezTo>
                        <a:pt x="109" y="0"/>
                        <a:pt x="0" y="12"/>
                        <a:pt x="77" y="9"/>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53" name="Freeform 71"/>
                <p:cNvSpPr>
                  <a:spLocks/>
                </p:cNvSpPr>
                <p:nvPr/>
              </p:nvSpPr>
              <p:spPr bwMode="invGray">
                <a:xfrm>
                  <a:off x="11039475" y="1550172"/>
                  <a:ext cx="26987" cy="4924"/>
                </a:xfrm>
                <a:custGeom>
                  <a:avLst/>
                  <a:gdLst>
                    <a:gd name="T0" fmla="*/ 27 w 27"/>
                    <a:gd name="T1" fmla="*/ 5 h 5"/>
                    <a:gd name="T2" fmla="*/ 27 w 27"/>
                    <a:gd name="T3" fmla="*/ 5 h 5"/>
                    <a:gd name="T4" fmla="*/ 16 w 27"/>
                    <a:gd name="T5" fmla="*/ 0 h 5"/>
                    <a:gd name="T6" fmla="*/ 0 w 27"/>
                    <a:gd name="T7" fmla="*/ 4 h 5"/>
                    <a:gd name="T8" fmla="*/ 27 w 27"/>
                    <a:gd name="T9" fmla="*/ 5 h 5"/>
                  </a:gdLst>
                  <a:ahLst/>
                  <a:cxnLst>
                    <a:cxn ang="0">
                      <a:pos x="T0" y="T1"/>
                    </a:cxn>
                    <a:cxn ang="0">
                      <a:pos x="T2" y="T3"/>
                    </a:cxn>
                    <a:cxn ang="0">
                      <a:pos x="T4" y="T5"/>
                    </a:cxn>
                    <a:cxn ang="0">
                      <a:pos x="T6" y="T7"/>
                    </a:cxn>
                    <a:cxn ang="0">
                      <a:pos x="T8" y="T9"/>
                    </a:cxn>
                  </a:cxnLst>
                  <a:rect l="0" t="0" r="r" b="b"/>
                  <a:pathLst>
                    <a:path w="27" h="5">
                      <a:moveTo>
                        <a:pt x="27" y="5"/>
                      </a:moveTo>
                      <a:lnTo>
                        <a:pt x="27" y="5"/>
                      </a:lnTo>
                      <a:lnTo>
                        <a:pt x="16" y="0"/>
                      </a:lnTo>
                      <a:lnTo>
                        <a:pt x="0" y="4"/>
                      </a:lnTo>
                      <a:lnTo>
                        <a:pt x="27" y="5"/>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54" name="Freeform 72"/>
                <p:cNvSpPr>
                  <a:spLocks/>
                </p:cNvSpPr>
                <p:nvPr/>
              </p:nvSpPr>
              <p:spPr bwMode="invGray">
                <a:xfrm>
                  <a:off x="10841038" y="1548941"/>
                  <a:ext cx="58737" cy="2462"/>
                </a:xfrm>
                <a:custGeom>
                  <a:avLst/>
                  <a:gdLst>
                    <a:gd name="T0" fmla="*/ 1 w 61"/>
                    <a:gd name="T1" fmla="*/ 2 h 3"/>
                    <a:gd name="T2" fmla="*/ 1 w 61"/>
                    <a:gd name="T3" fmla="*/ 2 h 3"/>
                    <a:gd name="T4" fmla="*/ 49 w 61"/>
                    <a:gd name="T5" fmla="*/ 3 h 3"/>
                    <a:gd name="T6" fmla="*/ 61 w 61"/>
                    <a:gd name="T7" fmla="*/ 2 h 3"/>
                    <a:gd name="T8" fmla="*/ 1 w 61"/>
                    <a:gd name="T9" fmla="*/ 2 h 3"/>
                  </a:gdLst>
                  <a:ahLst/>
                  <a:cxnLst>
                    <a:cxn ang="0">
                      <a:pos x="T0" y="T1"/>
                    </a:cxn>
                    <a:cxn ang="0">
                      <a:pos x="T2" y="T3"/>
                    </a:cxn>
                    <a:cxn ang="0">
                      <a:pos x="T4" y="T5"/>
                    </a:cxn>
                    <a:cxn ang="0">
                      <a:pos x="T6" y="T7"/>
                    </a:cxn>
                    <a:cxn ang="0">
                      <a:pos x="T8" y="T9"/>
                    </a:cxn>
                  </a:cxnLst>
                  <a:rect l="0" t="0" r="r" b="b"/>
                  <a:pathLst>
                    <a:path w="61" h="3">
                      <a:moveTo>
                        <a:pt x="1" y="2"/>
                      </a:moveTo>
                      <a:lnTo>
                        <a:pt x="1" y="2"/>
                      </a:lnTo>
                      <a:lnTo>
                        <a:pt x="49" y="3"/>
                      </a:lnTo>
                      <a:cubicBezTo>
                        <a:pt x="48" y="2"/>
                        <a:pt x="54" y="2"/>
                        <a:pt x="61" y="2"/>
                      </a:cubicBezTo>
                      <a:cubicBezTo>
                        <a:pt x="32" y="1"/>
                        <a:pt x="0" y="0"/>
                        <a:pt x="1" y="2"/>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55" name="Freeform 73"/>
                <p:cNvSpPr>
                  <a:spLocks/>
                </p:cNvSpPr>
                <p:nvPr/>
              </p:nvSpPr>
              <p:spPr bwMode="invGray">
                <a:xfrm>
                  <a:off x="10899775" y="1550172"/>
                  <a:ext cx="36512" cy="1231"/>
                </a:xfrm>
                <a:custGeom>
                  <a:avLst/>
                  <a:gdLst>
                    <a:gd name="T0" fmla="*/ 0 w 38"/>
                    <a:gd name="T1" fmla="*/ 1 h 1"/>
                    <a:gd name="T2" fmla="*/ 0 w 38"/>
                    <a:gd name="T3" fmla="*/ 1 h 1"/>
                    <a:gd name="T4" fmla="*/ 38 w 38"/>
                    <a:gd name="T5" fmla="*/ 0 h 1"/>
                    <a:gd name="T6" fmla="*/ 0 w 38"/>
                    <a:gd name="T7" fmla="*/ 1 h 1"/>
                  </a:gdLst>
                  <a:ahLst/>
                  <a:cxnLst>
                    <a:cxn ang="0">
                      <a:pos x="T0" y="T1"/>
                    </a:cxn>
                    <a:cxn ang="0">
                      <a:pos x="T2" y="T3"/>
                    </a:cxn>
                    <a:cxn ang="0">
                      <a:pos x="T4" y="T5"/>
                    </a:cxn>
                    <a:cxn ang="0">
                      <a:pos x="T6" y="T7"/>
                    </a:cxn>
                  </a:cxnLst>
                  <a:rect l="0" t="0" r="r" b="b"/>
                  <a:pathLst>
                    <a:path w="38" h="1">
                      <a:moveTo>
                        <a:pt x="0" y="1"/>
                      </a:moveTo>
                      <a:lnTo>
                        <a:pt x="0" y="1"/>
                      </a:lnTo>
                      <a:cubicBezTo>
                        <a:pt x="15" y="1"/>
                        <a:pt x="30" y="1"/>
                        <a:pt x="38" y="0"/>
                      </a:cubicBezTo>
                      <a:cubicBezTo>
                        <a:pt x="30" y="0"/>
                        <a:pt x="12" y="0"/>
                        <a:pt x="0" y="1"/>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56" name="Freeform 74"/>
                <p:cNvSpPr>
                  <a:spLocks/>
                </p:cNvSpPr>
                <p:nvPr/>
              </p:nvSpPr>
              <p:spPr bwMode="invGray">
                <a:xfrm>
                  <a:off x="10958513" y="1555096"/>
                  <a:ext cx="46037" cy="0"/>
                </a:xfrm>
                <a:custGeom>
                  <a:avLst/>
                  <a:gdLst>
                    <a:gd name="T0" fmla="*/ 47 w 47"/>
                    <a:gd name="T1" fmla="*/ 1 h 1"/>
                    <a:gd name="T2" fmla="*/ 47 w 47"/>
                    <a:gd name="T3" fmla="*/ 1 h 1"/>
                    <a:gd name="T4" fmla="*/ 33 w 47"/>
                    <a:gd name="T5" fmla="*/ 0 h 1"/>
                    <a:gd name="T6" fmla="*/ 0 w 47"/>
                    <a:gd name="T7" fmla="*/ 0 h 1"/>
                    <a:gd name="T8" fmla="*/ 47 w 47"/>
                    <a:gd name="T9" fmla="*/ 1 h 1"/>
                  </a:gdLst>
                  <a:ahLst/>
                  <a:cxnLst>
                    <a:cxn ang="0">
                      <a:pos x="T0" y="T1"/>
                    </a:cxn>
                    <a:cxn ang="0">
                      <a:pos x="T2" y="T3"/>
                    </a:cxn>
                    <a:cxn ang="0">
                      <a:pos x="T4" y="T5"/>
                    </a:cxn>
                    <a:cxn ang="0">
                      <a:pos x="T6" y="T7"/>
                    </a:cxn>
                    <a:cxn ang="0">
                      <a:pos x="T8" y="T9"/>
                    </a:cxn>
                  </a:cxnLst>
                  <a:rect l="0" t="0" r="r" b="b"/>
                  <a:pathLst>
                    <a:path w="47" h="1">
                      <a:moveTo>
                        <a:pt x="47" y="1"/>
                      </a:moveTo>
                      <a:lnTo>
                        <a:pt x="47" y="1"/>
                      </a:lnTo>
                      <a:lnTo>
                        <a:pt x="33" y="0"/>
                      </a:lnTo>
                      <a:lnTo>
                        <a:pt x="0" y="0"/>
                      </a:lnTo>
                      <a:lnTo>
                        <a:pt x="47" y="1"/>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57" name="Freeform 75"/>
                <p:cNvSpPr>
                  <a:spLocks/>
                </p:cNvSpPr>
                <p:nvPr/>
              </p:nvSpPr>
              <p:spPr bwMode="invGray">
                <a:xfrm>
                  <a:off x="10304463" y="1548941"/>
                  <a:ext cx="61912" cy="3693"/>
                </a:xfrm>
                <a:custGeom>
                  <a:avLst/>
                  <a:gdLst>
                    <a:gd name="T0" fmla="*/ 57 w 65"/>
                    <a:gd name="T1" fmla="*/ 0 h 4"/>
                    <a:gd name="T2" fmla="*/ 57 w 65"/>
                    <a:gd name="T3" fmla="*/ 0 h 4"/>
                    <a:gd name="T4" fmla="*/ 5 w 65"/>
                    <a:gd name="T5" fmla="*/ 1 h 4"/>
                    <a:gd name="T6" fmla="*/ 33 w 65"/>
                    <a:gd name="T7" fmla="*/ 4 h 4"/>
                    <a:gd name="T8" fmla="*/ 57 w 65"/>
                    <a:gd name="T9" fmla="*/ 0 h 4"/>
                  </a:gdLst>
                  <a:ahLst/>
                  <a:cxnLst>
                    <a:cxn ang="0">
                      <a:pos x="T0" y="T1"/>
                    </a:cxn>
                    <a:cxn ang="0">
                      <a:pos x="T2" y="T3"/>
                    </a:cxn>
                    <a:cxn ang="0">
                      <a:pos x="T4" y="T5"/>
                    </a:cxn>
                    <a:cxn ang="0">
                      <a:pos x="T6" y="T7"/>
                    </a:cxn>
                    <a:cxn ang="0">
                      <a:pos x="T8" y="T9"/>
                    </a:cxn>
                  </a:cxnLst>
                  <a:rect l="0" t="0" r="r" b="b"/>
                  <a:pathLst>
                    <a:path w="65" h="4">
                      <a:moveTo>
                        <a:pt x="57" y="0"/>
                      </a:moveTo>
                      <a:lnTo>
                        <a:pt x="57" y="0"/>
                      </a:lnTo>
                      <a:lnTo>
                        <a:pt x="5" y="1"/>
                      </a:lnTo>
                      <a:cubicBezTo>
                        <a:pt x="0" y="3"/>
                        <a:pt x="14" y="4"/>
                        <a:pt x="33" y="4"/>
                      </a:cubicBezTo>
                      <a:cubicBezTo>
                        <a:pt x="45" y="2"/>
                        <a:pt x="65" y="2"/>
                        <a:pt x="57"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58" name="Freeform 76"/>
                <p:cNvSpPr>
                  <a:spLocks/>
                </p:cNvSpPr>
                <p:nvPr/>
              </p:nvSpPr>
              <p:spPr bwMode="invGray">
                <a:xfrm>
                  <a:off x="10483850" y="1557558"/>
                  <a:ext cx="23812" cy="6155"/>
                </a:xfrm>
                <a:custGeom>
                  <a:avLst/>
                  <a:gdLst>
                    <a:gd name="T0" fmla="*/ 25 w 25"/>
                    <a:gd name="T1" fmla="*/ 4 h 7"/>
                    <a:gd name="T2" fmla="*/ 25 w 25"/>
                    <a:gd name="T3" fmla="*/ 4 h 7"/>
                    <a:gd name="T4" fmla="*/ 2 w 25"/>
                    <a:gd name="T5" fmla="*/ 0 h 7"/>
                    <a:gd name="T6" fmla="*/ 0 w 25"/>
                    <a:gd name="T7" fmla="*/ 7 h 7"/>
                    <a:gd name="T8" fmla="*/ 25 w 25"/>
                    <a:gd name="T9" fmla="*/ 4 h 7"/>
                  </a:gdLst>
                  <a:ahLst/>
                  <a:cxnLst>
                    <a:cxn ang="0">
                      <a:pos x="T0" y="T1"/>
                    </a:cxn>
                    <a:cxn ang="0">
                      <a:pos x="T2" y="T3"/>
                    </a:cxn>
                    <a:cxn ang="0">
                      <a:pos x="T4" y="T5"/>
                    </a:cxn>
                    <a:cxn ang="0">
                      <a:pos x="T6" y="T7"/>
                    </a:cxn>
                    <a:cxn ang="0">
                      <a:pos x="T8" y="T9"/>
                    </a:cxn>
                  </a:cxnLst>
                  <a:rect l="0" t="0" r="r" b="b"/>
                  <a:pathLst>
                    <a:path w="25" h="7">
                      <a:moveTo>
                        <a:pt x="25" y="4"/>
                      </a:moveTo>
                      <a:lnTo>
                        <a:pt x="25" y="4"/>
                      </a:lnTo>
                      <a:cubicBezTo>
                        <a:pt x="11" y="3"/>
                        <a:pt x="10" y="2"/>
                        <a:pt x="2" y="0"/>
                      </a:cubicBezTo>
                      <a:lnTo>
                        <a:pt x="0" y="7"/>
                      </a:lnTo>
                      <a:lnTo>
                        <a:pt x="25" y="4"/>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59" name="Freeform 77"/>
                <p:cNvSpPr>
                  <a:spLocks/>
                </p:cNvSpPr>
                <p:nvPr/>
              </p:nvSpPr>
              <p:spPr bwMode="invGray">
                <a:xfrm>
                  <a:off x="10291763" y="1563712"/>
                  <a:ext cx="117475" cy="2462"/>
                </a:xfrm>
                <a:custGeom>
                  <a:avLst/>
                  <a:gdLst>
                    <a:gd name="T0" fmla="*/ 75 w 123"/>
                    <a:gd name="T1" fmla="*/ 0 h 4"/>
                    <a:gd name="T2" fmla="*/ 75 w 123"/>
                    <a:gd name="T3" fmla="*/ 0 h 4"/>
                    <a:gd name="T4" fmla="*/ 66 w 123"/>
                    <a:gd name="T5" fmla="*/ 4 h 4"/>
                    <a:gd name="T6" fmla="*/ 75 w 123"/>
                    <a:gd name="T7" fmla="*/ 0 h 4"/>
                  </a:gdLst>
                  <a:ahLst/>
                  <a:cxnLst>
                    <a:cxn ang="0">
                      <a:pos x="T0" y="T1"/>
                    </a:cxn>
                    <a:cxn ang="0">
                      <a:pos x="T2" y="T3"/>
                    </a:cxn>
                    <a:cxn ang="0">
                      <a:pos x="T4" y="T5"/>
                    </a:cxn>
                    <a:cxn ang="0">
                      <a:pos x="T6" y="T7"/>
                    </a:cxn>
                  </a:cxnLst>
                  <a:rect l="0" t="0" r="r" b="b"/>
                  <a:pathLst>
                    <a:path w="123" h="4">
                      <a:moveTo>
                        <a:pt x="75" y="0"/>
                      </a:moveTo>
                      <a:lnTo>
                        <a:pt x="75" y="0"/>
                      </a:lnTo>
                      <a:cubicBezTo>
                        <a:pt x="70" y="1"/>
                        <a:pt x="0" y="4"/>
                        <a:pt x="66" y="4"/>
                      </a:cubicBezTo>
                      <a:cubicBezTo>
                        <a:pt x="71" y="2"/>
                        <a:pt x="123" y="1"/>
                        <a:pt x="75"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60" name="Freeform 78"/>
                <p:cNvSpPr>
                  <a:spLocks/>
                </p:cNvSpPr>
                <p:nvPr/>
              </p:nvSpPr>
              <p:spPr bwMode="invGray">
                <a:xfrm>
                  <a:off x="9621838" y="1546479"/>
                  <a:ext cx="11112" cy="8617"/>
                </a:xfrm>
                <a:custGeom>
                  <a:avLst/>
                  <a:gdLst>
                    <a:gd name="T0" fmla="*/ 0 w 13"/>
                    <a:gd name="T1" fmla="*/ 10 h 10"/>
                    <a:gd name="T2" fmla="*/ 0 w 13"/>
                    <a:gd name="T3" fmla="*/ 10 h 10"/>
                    <a:gd name="T4" fmla="*/ 13 w 13"/>
                    <a:gd name="T5" fmla="*/ 10 h 10"/>
                    <a:gd name="T6" fmla="*/ 12 w 13"/>
                    <a:gd name="T7" fmla="*/ 0 h 10"/>
                    <a:gd name="T8" fmla="*/ 0 w 13"/>
                    <a:gd name="T9" fmla="*/ 10 h 10"/>
                  </a:gdLst>
                  <a:ahLst/>
                  <a:cxnLst>
                    <a:cxn ang="0">
                      <a:pos x="T0" y="T1"/>
                    </a:cxn>
                    <a:cxn ang="0">
                      <a:pos x="T2" y="T3"/>
                    </a:cxn>
                    <a:cxn ang="0">
                      <a:pos x="T4" y="T5"/>
                    </a:cxn>
                    <a:cxn ang="0">
                      <a:pos x="T6" y="T7"/>
                    </a:cxn>
                    <a:cxn ang="0">
                      <a:pos x="T8" y="T9"/>
                    </a:cxn>
                  </a:cxnLst>
                  <a:rect l="0" t="0" r="r" b="b"/>
                  <a:pathLst>
                    <a:path w="13" h="10">
                      <a:moveTo>
                        <a:pt x="0" y="10"/>
                      </a:moveTo>
                      <a:lnTo>
                        <a:pt x="0" y="10"/>
                      </a:lnTo>
                      <a:lnTo>
                        <a:pt x="13" y="10"/>
                      </a:lnTo>
                      <a:lnTo>
                        <a:pt x="12" y="0"/>
                      </a:lnTo>
                      <a:lnTo>
                        <a:pt x="0" y="1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61" name="Freeform 79"/>
                <p:cNvSpPr>
                  <a:spLocks/>
                </p:cNvSpPr>
                <p:nvPr/>
              </p:nvSpPr>
              <p:spPr bwMode="invGray">
                <a:xfrm>
                  <a:off x="8951913" y="1568636"/>
                  <a:ext cx="96837" cy="8617"/>
                </a:xfrm>
                <a:custGeom>
                  <a:avLst/>
                  <a:gdLst>
                    <a:gd name="T0" fmla="*/ 16 w 101"/>
                    <a:gd name="T1" fmla="*/ 8 h 10"/>
                    <a:gd name="T2" fmla="*/ 16 w 101"/>
                    <a:gd name="T3" fmla="*/ 8 h 10"/>
                    <a:gd name="T4" fmla="*/ 86 w 101"/>
                    <a:gd name="T5" fmla="*/ 4 h 10"/>
                    <a:gd name="T6" fmla="*/ 56 w 101"/>
                    <a:gd name="T7" fmla="*/ 0 h 10"/>
                    <a:gd name="T8" fmla="*/ 16 w 101"/>
                    <a:gd name="T9" fmla="*/ 8 h 10"/>
                  </a:gdLst>
                  <a:ahLst/>
                  <a:cxnLst>
                    <a:cxn ang="0">
                      <a:pos x="T0" y="T1"/>
                    </a:cxn>
                    <a:cxn ang="0">
                      <a:pos x="T2" y="T3"/>
                    </a:cxn>
                    <a:cxn ang="0">
                      <a:pos x="T4" y="T5"/>
                    </a:cxn>
                    <a:cxn ang="0">
                      <a:pos x="T6" y="T7"/>
                    </a:cxn>
                    <a:cxn ang="0">
                      <a:pos x="T8" y="T9"/>
                    </a:cxn>
                  </a:cxnLst>
                  <a:rect l="0" t="0" r="r" b="b"/>
                  <a:pathLst>
                    <a:path w="101" h="10">
                      <a:moveTo>
                        <a:pt x="16" y="8"/>
                      </a:moveTo>
                      <a:lnTo>
                        <a:pt x="16" y="8"/>
                      </a:lnTo>
                      <a:cubicBezTo>
                        <a:pt x="78" y="10"/>
                        <a:pt x="31" y="1"/>
                        <a:pt x="86" y="4"/>
                      </a:cubicBezTo>
                      <a:cubicBezTo>
                        <a:pt x="101" y="2"/>
                        <a:pt x="41" y="2"/>
                        <a:pt x="56" y="0"/>
                      </a:cubicBezTo>
                      <a:cubicBezTo>
                        <a:pt x="19" y="2"/>
                        <a:pt x="0" y="1"/>
                        <a:pt x="16" y="8"/>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62" name="Freeform 80"/>
                <p:cNvSpPr>
                  <a:spLocks/>
                </p:cNvSpPr>
                <p:nvPr/>
              </p:nvSpPr>
              <p:spPr bwMode="invGray">
                <a:xfrm>
                  <a:off x="9005888" y="1566174"/>
                  <a:ext cx="17462" cy="2462"/>
                </a:xfrm>
                <a:custGeom>
                  <a:avLst/>
                  <a:gdLst>
                    <a:gd name="T0" fmla="*/ 0 w 19"/>
                    <a:gd name="T1" fmla="*/ 2 h 2"/>
                    <a:gd name="T2" fmla="*/ 0 w 19"/>
                    <a:gd name="T3" fmla="*/ 2 h 2"/>
                    <a:gd name="T4" fmla="*/ 19 w 19"/>
                    <a:gd name="T5" fmla="*/ 0 h 2"/>
                    <a:gd name="T6" fmla="*/ 0 w 19"/>
                    <a:gd name="T7" fmla="*/ 2 h 2"/>
                  </a:gdLst>
                  <a:ahLst/>
                  <a:cxnLst>
                    <a:cxn ang="0">
                      <a:pos x="T0" y="T1"/>
                    </a:cxn>
                    <a:cxn ang="0">
                      <a:pos x="T2" y="T3"/>
                    </a:cxn>
                    <a:cxn ang="0">
                      <a:pos x="T4" y="T5"/>
                    </a:cxn>
                    <a:cxn ang="0">
                      <a:pos x="T6" y="T7"/>
                    </a:cxn>
                  </a:cxnLst>
                  <a:rect l="0" t="0" r="r" b="b"/>
                  <a:pathLst>
                    <a:path w="19" h="2">
                      <a:moveTo>
                        <a:pt x="0" y="2"/>
                      </a:moveTo>
                      <a:lnTo>
                        <a:pt x="0" y="2"/>
                      </a:lnTo>
                      <a:lnTo>
                        <a:pt x="19" y="0"/>
                      </a:lnTo>
                      <a:cubicBezTo>
                        <a:pt x="8" y="1"/>
                        <a:pt x="3" y="1"/>
                        <a:pt x="0" y="2"/>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63" name="Freeform 81"/>
                <p:cNvSpPr>
                  <a:spLocks/>
                </p:cNvSpPr>
                <p:nvPr/>
              </p:nvSpPr>
              <p:spPr bwMode="invGray">
                <a:xfrm>
                  <a:off x="1587500" y="1516937"/>
                  <a:ext cx="38100" cy="3693"/>
                </a:xfrm>
                <a:custGeom>
                  <a:avLst/>
                  <a:gdLst>
                    <a:gd name="T0" fmla="*/ 39 w 39"/>
                    <a:gd name="T1" fmla="*/ 2 h 4"/>
                    <a:gd name="T2" fmla="*/ 39 w 39"/>
                    <a:gd name="T3" fmla="*/ 2 h 4"/>
                    <a:gd name="T4" fmla="*/ 0 w 39"/>
                    <a:gd name="T5" fmla="*/ 0 h 4"/>
                    <a:gd name="T6" fmla="*/ 25 w 39"/>
                    <a:gd name="T7" fmla="*/ 4 h 4"/>
                    <a:gd name="T8" fmla="*/ 39 w 39"/>
                    <a:gd name="T9" fmla="*/ 2 h 4"/>
                  </a:gdLst>
                  <a:ahLst/>
                  <a:cxnLst>
                    <a:cxn ang="0">
                      <a:pos x="T0" y="T1"/>
                    </a:cxn>
                    <a:cxn ang="0">
                      <a:pos x="T2" y="T3"/>
                    </a:cxn>
                    <a:cxn ang="0">
                      <a:pos x="T4" y="T5"/>
                    </a:cxn>
                    <a:cxn ang="0">
                      <a:pos x="T6" y="T7"/>
                    </a:cxn>
                    <a:cxn ang="0">
                      <a:pos x="T8" y="T9"/>
                    </a:cxn>
                  </a:cxnLst>
                  <a:rect l="0" t="0" r="r" b="b"/>
                  <a:pathLst>
                    <a:path w="39" h="4">
                      <a:moveTo>
                        <a:pt x="39" y="2"/>
                      </a:moveTo>
                      <a:lnTo>
                        <a:pt x="39" y="2"/>
                      </a:lnTo>
                      <a:lnTo>
                        <a:pt x="0" y="0"/>
                      </a:lnTo>
                      <a:lnTo>
                        <a:pt x="25" y="4"/>
                      </a:lnTo>
                      <a:lnTo>
                        <a:pt x="39" y="2"/>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64" name="Freeform 82"/>
                <p:cNvSpPr>
                  <a:spLocks/>
                </p:cNvSpPr>
                <p:nvPr/>
              </p:nvSpPr>
              <p:spPr bwMode="invGray">
                <a:xfrm>
                  <a:off x="1522413" y="1519399"/>
                  <a:ext cx="30162" cy="4924"/>
                </a:xfrm>
                <a:custGeom>
                  <a:avLst/>
                  <a:gdLst>
                    <a:gd name="T0" fmla="*/ 32 w 32"/>
                    <a:gd name="T1" fmla="*/ 6 h 6"/>
                    <a:gd name="T2" fmla="*/ 32 w 32"/>
                    <a:gd name="T3" fmla="*/ 6 h 6"/>
                    <a:gd name="T4" fmla="*/ 23 w 32"/>
                    <a:gd name="T5" fmla="*/ 0 h 6"/>
                    <a:gd name="T6" fmla="*/ 0 w 32"/>
                    <a:gd name="T7" fmla="*/ 5 h 6"/>
                    <a:gd name="T8" fmla="*/ 32 w 32"/>
                    <a:gd name="T9" fmla="*/ 6 h 6"/>
                  </a:gdLst>
                  <a:ahLst/>
                  <a:cxnLst>
                    <a:cxn ang="0">
                      <a:pos x="T0" y="T1"/>
                    </a:cxn>
                    <a:cxn ang="0">
                      <a:pos x="T2" y="T3"/>
                    </a:cxn>
                    <a:cxn ang="0">
                      <a:pos x="T4" y="T5"/>
                    </a:cxn>
                    <a:cxn ang="0">
                      <a:pos x="T6" y="T7"/>
                    </a:cxn>
                    <a:cxn ang="0">
                      <a:pos x="T8" y="T9"/>
                    </a:cxn>
                  </a:cxnLst>
                  <a:rect l="0" t="0" r="r" b="b"/>
                  <a:pathLst>
                    <a:path w="32" h="6">
                      <a:moveTo>
                        <a:pt x="32" y="6"/>
                      </a:moveTo>
                      <a:lnTo>
                        <a:pt x="32" y="6"/>
                      </a:lnTo>
                      <a:lnTo>
                        <a:pt x="23" y="0"/>
                      </a:lnTo>
                      <a:lnTo>
                        <a:pt x="0" y="5"/>
                      </a:lnTo>
                      <a:cubicBezTo>
                        <a:pt x="8" y="5"/>
                        <a:pt x="26" y="5"/>
                        <a:pt x="32" y="6"/>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65" name="Freeform 83"/>
                <p:cNvSpPr>
                  <a:spLocks/>
                </p:cNvSpPr>
                <p:nvPr/>
              </p:nvSpPr>
              <p:spPr bwMode="invGray">
                <a:xfrm>
                  <a:off x="6650038" y="1573559"/>
                  <a:ext cx="33337" cy="3693"/>
                </a:xfrm>
                <a:custGeom>
                  <a:avLst/>
                  <a:gdLst>
                    <a:gd name="T0" fmla="*/ 31 w 34"/>
                    <a:gd name="T1" fmla="*/ 4 h 4"/>
                    <a:gd name="T2" fmla="*/ 31 w 34"/>
                    <a:gd name="T3" fmla="*/ 4 h 4"/>
                    <a:gd name="T4" fmla="*/ 34 w 34"/>
                    <a:gd name="T5" fmla="*/ 2 h 4"/>
                    <a:gd name="T6" fmla="*/ 0 w 34"/>
                    <a:gd name="T7" fmla="*/ 0 h 4"/>
                    <a:gd name="T8" fmla="*/ 31 w 34"/>
                    <a:gd name="T9" fmla="*/ 4 h 4"/>
                  </a:gdLst>
                  <a:ahLst/>
                  <a:cxnLst>
                    <a:cxn ang="0">
                      <a:pos x="T0" y="T1"/>
                    </a:cxn>
                    <a:cxn ang="0">
                      <a:pos x="T2" y="T3"/>
                    </a:cxn>
                    <a:cxn ang="0">
                      <a:pos x="T4" y="T5"/>
                    </a:cxn>
                    <a:cxn ang="0">
                      <a:pos x="T6" y="T7"/>
                    </a:cxn>
                    <a:cxn ang="0">
                      <a:pos x="T8" y="T9"/>
                    </a:cxn>
                  </a:cxnLst>
                  <a:rect l="0" t="0" r="r" b="b"/>
                  <a:pathLst>
                    <a:path w="34" h="4">
                      <a:moveTo>
                        <a:pt x="31" y="4"/>
                      </a:moveTo>
                      <a:lnTo>
                        <a:pt x="31" y="4"/>
                      </a:lnTo>
                      <a:lnTo>
                        <a:pt x="34" y="2"/>
                      </a:lnTo>
                      <a:cubicBezTo>
                        <a:pt x="28" y="1"/>
                        <a:pt x="18" y="1"/>
                        <a:pt x="0" y="0"/>
                      </a:cubicBezTo>
                      <a:lnTo>
                        <a:pt x="31" y="4"/>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66" name="Freeform 84"/>
                <p:cNvSpPr>
                  <a:spLocks/>
                </p:cNvSpPr>
                <p:nvPr/>
              </p:nvSpPr>
              <p:spPr bwMode="invGray">
                <a:xfrm>
                  <a:off x="6162675" y="1566174"/>
                  <a:ext cx="15875" cy="4924"/>
                </a:xfrm>
                <a:custGeom>
                  <a:avLst/>
                  <a:gdLst>
                    <a:gd name="T0" fmla="*/ 8 w 17"/>
                    <a:gd name="T1" fmla="*/ 6 h 6"/>
                    <a:gd name="T2" fmla="*/ 8 w 17"/>
                    <a:gd name="T3" fmla="*/ 6 h 6"/>
                    <a:gd name="T4" fmla="*/ 17 w 17"/>
                    <a:gd name="T5" fmla="*/ 6 h 6"/>
                    <a:gd name="T6" fmla="*/ 0 w 17"/>
                    <a:gd name="T7" fmla="*/ 0 h 6"/>
                    <a:gd name="T8" fmla="*/ 8 w 17"/>
                    <a:gd name="T9" fmla="*/ 6 h 6"/>
                  </a:gdLst>
                  <a:ahLst/>
                  <a:cxnLst>
                    <a:cxn ang="0">
                      <a:pos x="T0" y="T1"/>
                    </a:cxn>
                    <a:cxn ang="0">
                      <a:pos x="T2" y="T3"/>
                    </a:cxn>
                    <a:cxn ang="0">
                      <a:pos x="T4" y="T5"/>
                    </a:cxn>
                    <a:cxn ang="0">
                      <a:pos x="T6" y="T7"/>
                    </a:cxn>
                    <a:cxn ang="0">
                      <a:pos x="T8" y="T9"/>
                    </a:cxn>
                  </a:cxnLst>
                  <a:rect l="0" t="0" r="r" b="b"/>
                  <a:pathLst>
                    <a:path w="17" h="6">
                      <a:moveTo>
                        <a:pt x="8" y="6"/>
                      </a:moveTo>
                      <a:lnTo>
                        <a:pt x="8" y="6"/>
                      </a:lnTo>
                      <a:lnTo>
                        <a:pt x="17" y="6"/>
                      </a:lnTo>
                      <a:lnTo>
                        <a:pt x="0" y="0"/>
                      </a:lnTo>
                      <a:lnTo>
                        <a:pt x="8" y="6"/>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67" name="Freeform 85"/>
                <p:cNvSpPr>
                  <a:spLocks/>
                </p:cNvSpPr>
                <p:nvPr/>
              </p:nvSpPr>
              <p:spPr bwMode="invGray">
                <a:xfrm>
                  <a:off x="5738813" y="1571097"/>
                  <a:ext cx="60325" cy="6155"/>
                </a:xfrm>
                <a:custGeom>
                  <a:avLst/>
                  <a:gdLst>
                    <a:gd name="T0" fmla="*/ 5 w 63"/>
                    <a:gd name="T1" fmla="*/ 7 h 8"/>
                    <a:gd name="T2" fmla="*/ 5 w 63"/>
                    <a:gd name="T3" fmla="*/ 7 h 8"/>
                    <a:gd name="T4" fmla="*/ 63 w 63"/>
                    <a:gd name="T5" fmla="*/ 7 h 8"/>
                    <a:gd name="T6" fmla="*/ 5 w 63"/>
                    <a:gd name="T7" fmla="*/ 7 h 8"/>
                  </a:gdLst>
                  <a:ahLst/>
                  <a:cxnLst>
                    <a:cxn ang="0">
                      <a:pos x="T0" y="T1"/>
                    </a:cxn>
                    <a:cxn ang="0">
                      <a:pos x="T2" y="T3"/>
                    </a:cxn>
                    <a:cxn ang="0">
                      <a:pos x="T4" y="T5"/>
                    </a:cxn>
                    <a:cxn ang="0">
                      <a:pos x="T6" y="T7"/>
                    </a:cxn>
                  </a:cxnLst>
                  <a:rect l="0" t="0" r="r" b="b"/>
                  <a:pathLst>
                    <a:path w="63" h="8">
                      <a:moveTo>
                        <a:pt x="5" y="7"/>
                      </a:moveTo>
                      <a:lnTo>
                        <a:pt x="5" y="7"/>
                      </a:lnTo>
                      <a:cubicBezTo>
                        <a:pt x="23" y="8"/>
                        <a:pt x="45" y="6"/>
                        <a:pt x="63" y="7"/>
                      </a:cubicBezTo>
                      <a:cubicBezTo>
                        <a:pt x="23" y="8"/>
                        <a:pt x="0" y="0"/>
                        <a:pt x="5" y="7"/>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grpSp>
          <p:grpSp>
            <p:nvGrpSpPr>
              <p:cNvPr id="619" name="Group 618"/>
              <p:cNvGrpSpPr/>
              <p:nvPr/>
            </p:nvGrpSpPr>
            <p:grpSpPr bwMode="invGray">
              <a:xfrm rot="16200000" flipH="1">
                <a:off x="6492229" y="2755658"/>
                <a:ext cx="4114800" cy="36576"/>
                <a:chOff x="1522413" y="1514475"/>
                <a:chExt cx="10569575" cy="64008"/>
              </a:xfrm>
              <a:solidFill>
                <a:schemeClr val="accent1"/>
              </a:solidFill>
            </p:grpSpPr>
            <p:sp>
              <p:nvSpPr>
                <p:cNvPr id="620" name="Freeform 619"/>
                <p:cNvSpPr>
                  <a:spLocks/>
                </p:cNvSpPr>
                <p:nvPr/>
              </p:nvSpPr>
              <p:spPr bwMode="invGray">
                <a:xfrm>
                  <a:off x="12028488" y="1525554"/>
                  <a:ext cx="63500" cy="4924"/>
                </a:xfrm>
                <a:custGeom>
                  <a:avLst/>
                  <a:gdLst>
                    <a:gd name="T0" fmla="*/ 30 w 67"/>
                    <a:gd name="T1" fmla="*/ 6 h 6"/>
                    <a:gd name="T2" fmla="*/ 30 w 67"/>
                    <a:gd name="T3" fmla="*/ 6 h 6"/>
                    <a:gd name="T4" fmla="*/ 67 w 67"/>
                    <a:gd name="T5" fmla="*/ 3 h 6"/>
                    <a:gd name="T6" fmla="*/ 39 w 67"/>
                    <a:gd name="T7" fmla="*/ 0 h 6"/>
                    <a:gd name="T8" fmla="*/ 30 w 67"/>
                    <a:gd name="T9" fmla="*/ 6 h 6"/>
                  </a:gdLst>
                  <a:ahLst/>
                  <a:cxnLst>
                    <a:cxn ang="0">
                      <a:pos x="T0" y="T1"/>
                    </a:cxn>
                    <a:cxn ang="0">
                      <a:pos x="T2" y="T3"/>
                    </a:cxn>
                    <a:cxn ang="0">
                      <a:pos x="T4" y="T5"/>
                    </a:cxn>
                    <a:cxn ang="0">
                      <a:pos x="T6" y="T7"/>
                    </a:cxn>
                    <a:cxn ang="0">
                      <a:pos x="T8" y="T9"/>
                    </a:cxn>
                  </a:cxnLst>
                  <a:rect l="0" t="0" r="r" b="b"/>
                  <a:pathLst>
                    <a:path w="67" h="6">
                      <a:moveTo>
                        <a:pt x="30" y="6"/>
                      </a:moveTo>
                      <a:lnTo>
                        <a:pt x="30" y="6"/>
                      </a:lnTo>
                      <a:lnTo>
                        <a:pt x="67" y="3"/>
                      </a:lnTo>
                      <a:cubicBezTo>
                        <a:pt x="60" y="2"/>
                        <a:pt x="26" y="1"/>
                        <a:pt x="39" y="0"/>
                      </a:cubicBezTo>
                      <a:cubicBezTo>
                        <a:pt x="0" y="1"/>
                        <a:pt x="8" y="3"/>
                        <a:pt x="30" y="6"/>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621" name="Freeform 620"/>
                <p:cNvSpPr>
                  <a:spLocks/>
                </p:cNvSpPr>
                <p:nvPr/>
              </p:nvSpPr>
              <p:spPr bwMode="invGray">
                <a:xfrm>
                  <a:off x="12022138" y="1532939"/>
                  <a:ext cx="19050" cy="1231"/>
                </a:xfrm>
                <a:custGeom>
                  <a:avLst/>
                  <a:gdLst>
                    <a:gd name="T0" fmla="*/ 0 w 20"/>
                    <a:gd name="T1" fmla="*/ 2 h 2"/>
                    <a:gd name="T2" fmla="*/ 0 w 20"/>
                    <a:gd name="T3" fmla="*/ 2 h 2"/>
                    <a:gd name="T4" fmla="*/ 20 w 20"/>
                    <a:gd name="T5" fmla="*/ 1 h 2"/>
                    <a:gd name="T6" fmla="*/ 0 w 20"/>
                    <a:gd name="T7" fmla="*/ 2 h 2"/>
                  </a:gdLst>
                  <a:ahLst/>
                  <a:cxnLst>
                    <a:cxn ang="0">
                      <a:pos x="T0" y="T1"/>
                    </a:cxn>
                    <a:cxn ang="0">
                      <a:pos x="T2" y="T3"/>
                    </a:cxn>
                    <a:cxn ang="0">
                      <a:pos x="T4" y="T5"/>
                    </a:cxn>
                    <a:cxn ang="0">
                      <a:pos x="T6" y="T7"/>
                    </a:cxn>
                  </a:cxnLst>
                  <a:rect l="0" t="0" r="r" b="b"/>
                  <a:pathLst>
                    <a:path w="20" h="2">
                      <a:moveTo>
                        <a:pt x="0" y="2"/>
                      </a:moveTo>
                      <a:lnTo>
                        <a:pt x="0" y="2"/>
                      </a:lnTo>
                      <a:lnTo>
                        <a:pt x="20" y="1"/>
                      </a:lnTo>
                      <a:cubicBezTo>
                        <a:pt x="16" y="0"/>
                        <a:pt x="11" y="0"/>
                        <a:pt x="0" y="2"/>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622" name="Freeform 621"/>
                <p:cNvSpPr>
                  <a:spLocks/>
                </p:cNvSpPr>
                <p:nvPr/>
              </p:nvSpPr>
              <p:spPr bwMode="invGray">
                <a:xfrm>
                  <a:off x="12041188" y="1531708"/>
                  <a:ext cx="39687" cy="6155"/>
                </a:xfrm>
                <a:custGeom>
                  <a:avLst/>
                  <a:gdLst>
                    <a:gd name="T0" fmla="*/ 41 w 41"/>
                    <a:gd name="T1" fmla="*/ 0 h 6"/>
                    <a:gd name="T2" fmla="*/ 41 w 41"/>
                    <a:gd name="T3" fmla="*/ 0 h 6"/>
                    <a:gd name="T4" fmla="*/ 0 w 41"/>
                    <a:gd name="T5" fmla="*/ 2 h 6"/>
                    <a:gd name="T6" fmla="*/ 19 w 41"/>
                    <a:gd name="T7" fmla="*/ 1 h 6"/>
                    <a:gd name="T8" fmla="*/ 41 w 41"/>
                    <a:gd name="T9" fmla="*/ 0 h 6"/>
                  </a:gdLst>
                  <a:ahLst/>
                  <a:cxnLst>
                    <a:cxn ang="0">
                      <a:pos x="T0" y="T1"/>
                    </a:cxn>
                    <a:cxn ang="0">
                      <a:pos x="T2" y="T3"/>
                    </a:cxn>
                    <a:cxn ang="0">
                      <a:pos x="T4" y="T5"/>
                    </a:cxn>
                    <a:cxn ang="0">
                      <a:pos x="T6" y="T7"/>
                    </a:cxn>
                    <a:cxn ang="0">
                      <a:pos x="T8" y="T9"/>
                    </a:cxn>
                  </a:cxnLst>
                  <a:rect l="0" t="0" r="r" b="b"/>
                  <a:pathLst>
                    <a:path w="41" h="6">
                      <a:moveTo>
                        <a:pt x="41" y="0"/>
                      </a:moveTo>
                      <a:lnTo>
                        <a:pt x="41" y="0"/>
                      </a:lnTo>
                      <a:lnTo>
                        <a:pt x="0" y="2"/>
                      </a:lnTo>
                      <a:cubicBezTo>
                        <a:pt x="5" y="3"/>
                        <a:pt x="6" y="6"/>
                        <a:pt x="19" y="1"/>
                      </a:cubicBezTo>
                      <a:cubicBezTo>
                        <a:pt x="15" y="3"/>
                        <a:pt x="23" y="1"/>
                        <a:pt x="41"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623" name="Freeform 15"/>
                <p:cNvSpPr>
                  <a:spLocks/>
                </p:cNvSpPr>
                <p:nvPr/>
              </p:nvSpPr>
              <p:spPr bwMode="invGray">
                <a:xfrm>
                  <a:off x="11831638" y="1526784"/>
                  <a:ext cx="42862" cy="4924"/>
                </a:xfrm>
                <a:custGeom>
                  <a:avLst/>
                  <a:gdLst>
                    <a:gd name="T0" fmla="*/ 2 w 45"/>
                    <a:gd name="T1" fmla="*/ 0 h 6"/>
                    <a:gd name="T2" fmla="*/ 2 w 45"/>
                    <a:gd name="T3" fmla="*/ 0 h 6"/>
                    <a:gd name="T4" fmla="*/ 18 w 45"/>
                    <a:gd name="T5" fmla="*/ 6 h 6"/>
                    <a:gd name="T6" fmla="*/ 45 w 45"/>
                    <a:gd name="T7" fmla="*/ 4 h 6"/>
                    <a:gd name="T8" fmla="*/ 2 w 45"/>
                    <a:gd name="T9" fmla="*/ 0 h 6"/>
                  </a:gdLst>
                  <a:ahLst/>
                  <a:cxnLst>
                    <a:cxn ang="0">
                      <a:pos x="T0" y="T1"/>
                    </a:cxn>
                    <a:cxn ang="0">
                      <a:pos x="T2" y="T3"/>
                    </a:cxn>
                    <a:cxn ang="0">
                      <a:pos x="T4" y="T5"/>
                    </a:cxn>
                    <a:cxn ang="0">
                      <a:pos x="T6" y="T7"/>
                    </a:cxn>
                    <a:cxn ang="0">
                      <a:pos x="T8" y="T9"/>
                    </a:cxn>
                  </a:cxnLst>
                  <a:rect l="0" t="0" r="r" b="b"/>
                  <a:pathLst>
                    <a:path w="45" h="6">
                      <a:moveTo>
                        <a:pt x="2" y="0"/>
                      </a:moveTo>
                      <a:lnTo>
                        <a:pt x="2" y="0"/>
                      </a:lnTo>
                      <a:cubicBezTo>
                        <a:pt x="0" y="1"/>
                        <a:pt x="15" y="4"/>
                        <a:pt x="18" y="6"/>
                      </a:cubicBezTo>
                      <a:lnTo>
                        <a:pt x="45" y="4"/>
                      </a:lnTo>
                      <a:cubicBezTo>
                        <a:pt x="31" y="3"/>
                        <a:pt x="4" y="2"/>
                        <a:pt x="2"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624" name="Freeform 16"/>
                <p:cNvSpPr>
                  <a:spLocks/>
                </p:cNvSpPr>
                <p:nvPr/>
              </p:nvSpPr>
              <p:spPr bwMode="invGray">
                <a:xfrm>
                  <a:off x="11809413" y="1531708"/>
                  <a:ext cx="41275" cy="2462"/>
                </a:xfrm>
                <a:custGeom>
                  <a:avLst/>
                  <a:gdLst>
                    <a:gd name="T0" fmla="*/ 42 w 44"/>
                    <a:gd name="T1" fmla="*/ 0 h 3"/>
                    <a:gd name="T2" fmla="*/ 42 w 44"/>
                    <a:gd name="T3" fmla="*/ 0 h 3"/>
                    <a:gd name="T4" fmla="*/ 0 w 44"/>
                    <a:gd name="T5" fmla="*/ 3 h 3"/>
                    <a:gd name="T6" fmla="*/ 42 w 44"/>
                    <a:gd name="T7" fmla="*/ 0 h 3"/>
                  </a:gdLst>
                  <a:ahLst/>
                  <a:cxnLst>
                    <a:cxn ang="0">
                      <a:pos x="T0" y="T1"/>
                    </a:cxn>
                    <a:cxn ang="0">
                      <a:pos x="T2" y="T3"/>
                    </a:cxn>
                    <a:cxn ang="0">
                      <a:pos x="T4" y="T5"/>
                    </a:cxn>
                    <a:cxn ang="0">
                      <a:pos x="T6" y="T7"/>
                    </a:cxn>
                  </a:cxnLst>
                  <a:rect l="0" t="0" r="r" b="b"/>
                  <a:pathLst>
                    <a:path w="44" h="3">
                      <a:moveTo>
                        <a:pt x="42" y="0"/>
                      </a:moveTo>
                      <a:lnTo>
                        <a:pt x="42" y="0"/>
                      </a:lnTo>
                      <a:lnTo>
                        <a:pt x="0" y="3"/>
                      </a:lnTo>
                      <a:cubicBezTo>
                        <a:pt x="37" y="3"/>
                        <a:pt x="44" y="2"/>
                        <a:pt x="42"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625" name="Freeform 17"/>
                <p:cNvSpPr>
                  <a:spLocks/>
                </p:cNvSpPr>
                <p:nvPr/>
              </p:nvSpPr>
              <p:spPr bwMode="invGray">
                <a:xfrm>
                  <a:off x="12003088" y="1537863"/>
                  <a:ext cx="77787" cy="3693"/>
                </a:xfrm>
                <a:custGeom>
                  <a:avLst/>
                  <a:gdLst>
                    <a:gd name="T0" fmla="*/ 14 w 82"/>
                    <a:gd name="T1" fmla="*/ 5 h 5"/>
                    <a:gd name="T2" fmla="*/ 14 w 82"/>
                    <a:gd name="T3" fmla="*/ 5 h 5"/>
                    <a:gd name="T4" fmla="*/ 82 w 82"/>
                    <a:gd name="T5" fmla="*/ 0 h 5"/>
                    <a:gd name="T6" fmla="*/ 0 w 82"/>
                    <a:gd name="T7" fmla="*/ 5 h 5"/>
                    <a:gd name="T8" fmla="*/ 14 w 82"/>
                    <a:gd name="T9" fmla="*/ 5 h 5"/>
                  </a:gdLst>
                  <a:ahLst/>
                  <a:cxnLst>
                    <a:cxn ang="0">
                      <a:pos x="T0" y="T1"/>
                    </a:cxn>
                    <a:cxn ang="0">
                      <a:pos x="T2" y="T3"/>
                    </a:cxn>
                    <a:cxn ang="0">
                      <a:pos x="T4" y="T5"/>
                    </a:cxn>
                    <a:cxn ang="0">
                      <a:pos x="T6" y="T7"/>
                    </a:cxn>
                    <a:cxn ang="0">
                      <a:pos x="T8" y="T9"/>
                    </a:cxn>
                  </a:cxnLst>
                  <a:rect l="0" t="0" r="r" b="b"/>
                  <a:pathLst>
                    <a:path w="82" h="5">
                      <a:moveTo>
                        <a:pt x="14" y="5"/>
                      </a:moveTo>
                      <a:lnTo>
                        <a:pt x="14" y="5"/>
                      </a:lnTo>
                      <a:lnTo>
                        <a:pt x="82" y="0"/>
                      </a:lnTo>
                      <a:lnTo>
                        <a:pt x="0" y="5"/>
                      </a:lnTo>
                      <a:lnTo>
                        <a:pt x="14" y="5"/>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626" name="Freeform 18"/>
                <p:cNvSpPr>
                  <a:spLocks/>
                </p:cNvSpPr>
                <p:nvPr/>
              </p:nvSpPr>
              <p:spPr bwMode="invGray">
                <a:xfrm>
                  <a:off x="11664950" y="1523092"/>
                  <a:ext cx="39687" cy="4924"/>
                </a:xfrm>
                <a:custGeom>
                  <a:avLst/>
                  <a:gdLst>
                    <a:gd name="T0" fmla="*/ 19 w 42"/>
                    <a:gd name="T1" fmla="*/ 4 h 5"/>
                    <a:gd name="T2" fmla="*/ 19 w 42"/>
                    <a:gd name="T3" fmla="*/ 4 h 5"/>
                    <a:gd name="T4" fmla="*/ 42 w 42"/>
                    <a:gd name="T5" fmla="*/ 0 h 5"/>
                    <a:gd name="T6" fmla="*/ 0 w 42"/>
                    <a:gd name="T7" fmla="*/ 5 h 5"/>
                    <a:gd name="T8" fmla="*/ 19 w 42"/>
                    <a:gd name="T9" fmla="*/ 4 h 5"/>
                  </a:gdLst>
                  <a:ahLst/>
                  <a:cxnLst>
                    <a:cxn ang="0">
                      <a:pos x="T0" y="T1"/>
                    </a:cxn>
                    <a:cxn ang="0">
                      <a:pos x="T2" y="T3"/>
                    </a:cxn>
                    <a:cxn ang="0">
                      <a:pos x="T4" y="T5"/>
                    </a:cxn>
                    <a:cxn ang="0">
                      <a:pos x="T6" y="T7"/>
                    </a:cxn>
                    <a:cxn ang="0">
                      <a:pos x="T8" y="T9"/>
                    </a:cxn>
                  </a:cxnLst>
                  <a:rect l="0" t="0" r="r" b="b"/>
                  <a:pathLst>
                    <a:path w="42" h="5">
                      <a:moveTo>
                        <a:pt x="19" y="4"/>
                      </a:moveTo>
                      <a:lnTo>
                        <a:pt x="19" y="4"/>
                      </a:lnTo>
                      <a:lnTo>
                        <a:pt x="42" y="0"/>
                      </a:lnTo>
                      <a:lnTo>
                        <a:pt x="0" y="5"/>
                      </a:lnTo>
                      <a:lnTo>
                        <a:pt x="19" y="4"/>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627" name="Freeform 19"/>
                <p:cNvSpPr>
                  <a:spLocks/>
                </p:cNvSpPr>
                <p:nvPr/>
              </p:nvSpPr>
              <p:spPr bwMode="invGray">
                <a:xfrm>
                  <a:off x="11506200" y="1521861"/>
                  <a:ext cx="92075" cy="4924"/>
                </a:xfrm>
                <a:custGeom>
                  <a:avLst/>
                  <a:gdLst>
                    <a:gd name="T0" fmla="*/ 81 w 98"/>
                    <a:gd name="T1" fmla="*/ 6 h 6"/>
                    <a:gd name="T2" fmla="*/ 81 w 98"/>
                    <a:gd name="T3" fmla="*/ 6 h 6"/>
                    <a:gd name="T4" fmla="*/ 75 w 98"/>
                    <a:gd name="T5" fmla="*/ 0 h 6"/>
                    <a:gd name="T6" fmla="*/ 0 w 98"/>
                    <a:gd name="T7" fmla="*/ 5 h 6"/>
                    <a:gd name="T8" fmla="*/ 81 w 98"/>
                    <a:gd name="T9" fmla="*/ 6 h 6"/>
                  </a:gdLst>
                  <a:ahLst/>
                  <a:cxnLst>
                    <a:cxn ang="0">
                      <a:pos x="T0" y="T1"/>
                    </a:cxn>
                    <a:cxn ang="0">
                      <a:pos x="T2" y="T3"/>
                    </a:cxn>
                    <a:cxn ang="0">
                      <a:pos x="T4" y="T5"/>
                    </a:cxn>
                    <a:cxn ang="0">
                      <a:pos x="T6" y="T7"/>
                    </a:cxn>
                    <a:cxn ang="0">
                      <a:pos x="T8" y="T9"/>
                    </a:cxn>
                  </a:cxnLst>
                  <a:rect l="0" t="0" r="r" b="b"/>
                  <a:pathLst>
                    <a:path w="98" h="6">
                      <a:moveTo>
                        <a:pt x="81" y="6"/>
                      </a:moveTo>
                      <a:lnTo>
                        <a:pt x="81" y="6"/>
                      </a:lnTo>
                      <a:cubicBezTo>
                        <a:pt x="98" y="3"/>
                        <a:pt x="57" y="1"/>
                        <a:pt x="75" y="0"/>
                      </a:cubicBezTo>
                      <a:cubicBezTo>
                        <a:pt x="47" y="0"/>
                        <a:pt x="22" y="2"/>
                        <a:pt x="0" y="5"/>
                      </a:cubicBezTo>
                      <a:cubicBezTo>
                        <a:pt x="24" y="3"/>
                        <a:pt x="49" y="4"/>
                        <a:pt x="81" y="6"/>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628" name="Freeform 20"/>
                <p:cNvSpPr>
                  <a:spLocks/>
                </p:cNvSpPr>
                <p:nvPr/>
              </p:nvSpPr>
              <p:spPr bwMode="invGray">
                <a:xfrm>
                  <a:off x="11471275" y="1525554"/>
                  <a:ext cx="34925" cy="3693"/>
                </a:xfrm>
                <a:custGeom>
                  <a:avLst/>
                  <a:gdLst>
                    <a:gd name="T0" fmla="*/ 0 w 36"/>
                    <a:gd name="T1" fmla="*/ 3 h 3"/>
                    <a:gd name="T2" fmla="*/ 0 w 36"/>
                    <a:gd name="T3" fmla="*/ 3 h 3"/>
                    <a:gd name="T4" fmla="*/ 36 w 36"/>
                    <a:gd name="T5" fmla="*/ 0 h 3"/>
                    <a:gd name="T6" fmla="*/ 0 w 36"/>
                    <a:gd name="T7" fmla="*/ 3 h 3"/>
                  </a:gdLst>
                  <a:ahLst/>
                  <a:cxnLst>
                    <a:cxn ang="0">
                      <a:pos x="T0" y="T1"/>
                    </a:cxn>
                    <a:cxn ang="0">
                      <a:pos x="T2" y="T3"/>
                    </a:cxn>
                    <a:cxn ang="0">
                      <a:pos x="T4" y="T5"/>
                    </a:cxn>
                    <a:cxn ang="0">
                      <a:pos x="T6" y="T7"/>
                    </a:cxn>
                  </a:cxnLst>
                  <a:rect l="0" t="0" r="r" b="b"/>
                  <a:pathLst>
                    <a:path w="36" h="3">
                      <a:moveTo>
                        <a:pt x="0" y="3"/>
                      </a:moveTo>
                      <a:lnTo>
                        <a:pt x="0" y="3"/>
                      </a:lnTo>
                      <a:cubicBezTo>
                        <a:pt x="11" y="2"/>
                        <a:pt x="23" y="1"/>
                        <a:pt x="36" y="0"/>
                      </a:cubicBezTo>
                      <a:cubicBezTo>
                        <a:pt x="24" y="0"/>
                        <a:pt x="12" y="1"/>
                        <a:pt x="0" y="3"/>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629" name="Freeform 21"/>
                <p:cNvSpPr>
                  <a:spLocks/>
                </p:cNvSpPr>
                <p:nvPr/>
              </p:nvSpPr>
              <p:spPr bwMode="invGray">
                <a:xfrm>
                  <a:off x="11710988" y="1529246"/>
                  <a:ext cx="30162" cy="4924"/>
                </a:xfrm>
                <a:custGeom>
                  <a:avLst/>
                  <a:gdLst>
                    <a:gd name="T0" fmla="*/ 32 w 32"/>
                    <a:gd name="T1" fmla="*/ 5 h 5"/>
                    <a:gd name="T2" fmla="*/ 32 w 32"/>
                    <a:gd name="T3" fmla="*/ 5 h 5"/>
                    <a:gd name="T4" fmla="*/ 0 w 32"/>
                    <a:gd name="T5" fmla="*/ 0 h 5"/>
                    <a:gd name="T6" fmla="*/ 16 w 32"/>
                    <a:gd name="T7" fmla="*/ 5 h 5"/>
                    <a:gd name="T8" fmla="*/ 32 w 32"/>
                    <a:gd name="T9" fmla="*/ 5 h 5"/>
                  </a:gdLst>
                  <a:ahLst/>
                  <a:cxnLst>
                    <a:cxn ang="0">
                      <a:pos x="T0" y="T1"/>
                    </a:cxn>
                    <a:cxn ang="0">
                      <a:pos x="T2" y="T3"/>
                    </a:cxn>
                    <a:cxn ang="0">
                      <a:pos x="T4" y="T5"/>
                    </a:cxn>
                    <a:cxn ang="0">
                      <a:pos x="T6" y="T7"/>
                    </a:cxn>
                    <a:cxn ang="0">
                      <a:pos x="T8" y="T9"/>
                    </a:cxn>
                  </a:cxnLst>
                  <a:rect l="0" t="0" r="r" b="b"/>
                  <a:pathLst>
                    <a:path w="32" h="5">
                      <a:moveTo>
                        <a:pt x="32" y="5"/>
                      </a:moveTo>
                      <a:lnTo>
                        <a:pt x="32" y="5"/>
                      </a:lnTo>
                      <a:cubicBezTo>
                        <a:pt x="29" y="4"/>
                        <a:pt x="23" y="1"/>
                        <a:pt x="0" y="0"/>
                      </a:cubicBezTo>
                      <a:lnTo>
                        <a:pt x="16" y="5"/>
                      </a:lnTo>
                      <a:lnTo>
                        <a:pt x="32" y="5"/>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630" name="Freeform 22"/>
                <p:cNvSpPr>
                  <a:spLocks/>
                </p:cNvSpPr>
                <p:nvPr/>
              </p:nvSpPr>
              <p:spPr bwMode="invGray">
                <a:xfrm>
                  <a:off x="11691938" y="1532939"/>
                  <a:ext cx="34925" cy="1231"/>
                </a:xfrm>
                <a:custGeom>
                  <a:avLst/>
                  <a:gdLst>
                    <a:gd name="T0" fmla="*/ 36 w 36"/>
                    <a:gd name="T1" fmla="*/ 1 h 1"/>
                    <a:gd name="T2" fmla="*/ 36 w 36"/>
                    <a:gd name="T3" fmla="*/ 1 h 1"/>
                    <a:gd name="T4" fmla="*/ 35 w 36"/>
                    <a:gd name="T5" fmla="*/ 1 h 1"/>
                    <a:gd name="T6" fmla="*/ 0 w 36"/>
                    <a:gd name="T7" fmla="*/ 0 h 1"/>
                    <a:gd name="T8" fmla="*/ 36 w 36"/>
                    <a:gd name="T9" fmla="*/ 1 h 1"/>
                  </a:gdLst>
                  <a:ahLst/>
                  <a:cxnLst>
                    <a:cxn ang="0">
                      <a:pos x="T0" y="T1"/>
                    </a:cxn>
                    <a:cxn ang="0">
                      <a:pos x="T2" y="T3"/>
                    </a:cxn>
                    <a:cxn ang="0">
                      <a:pos x="T4" y="T5"/>
                    </a:cxn>
                    <a:cxn ang="0">
                      <a:pos x="T6" y="T7"/>
                    </a:cxn>
                    <a:cxn ang="0">
                      <a:pos x="T8" y="T9"/>
                    </a:cxn>
                  </a:cxnLst>
                  <a:rect l="0" t="0" r="r" b="b"/>
                  <a:pathLst>
                    <a:path w="36" h="1">
                      <a:moveTo>
                        <a:pt x="36" y="1"/>
                      </a:moveTo>
                      <a:lnTo>
                        <a:pt x="36" y="1"/>
                      </a:lnTo>
                      <a:lnTo>
                        <a:pt x="35" y="1"/>
                      </a:lnTo>
                      <a:lnTo>
                        <a:pt x="0" y="0"/>
                      </a:lnTo>
                      <a:lnTo>
                        <a:pt x="36" y="1"/>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631" name="Freeform 23"/>
                <p:cNvSpPr>
                  <a:spLocks/>
                </p:cNvSpPr>
                <p:nvPr/>
              </p:nvSpPr>
              <p:spPr bwMode="invGray">
                <a:xfrm>
                  <a:off x="11741150" y="1534170"/>
                  <a:ext cx="4762" cy="0"/>
                </a:xfrm>
                <a:custGeom>
                  <a:avLst/>
                  <a:gdLst>
                    <a:gd name="T0" fmla="*/ 5 w 5"/>
                    <a:gd name="T1" fmla="*/ 5 w 5"/>
                    <a:gd name="T2" fmla="*/ 0 w 5"/>
                    <a:gd name="T3" fmla="*/ 5 w 5"/>
                  </a:gdLst>
                  <a:ahLst/>
                  <a:cxnLst>
                    <a:cxn ang="0">
                      <a:pos x="T0" y="0"/>
                    </a:cxn>
                    <a:cxn ang="0">
                      <a:pos x="T1" y="0"/>
                    </a:cxn>
                    <a:cxn ang="0">
                      <a:pos x="T2" y="0"/>
                    </a:cxn>
                    <a:cxn ang="0">
                      <a:pos x="T3" y="0"/>
                    </a:cxn>
                  </a:cxnLst>
                  <a:rect l="0" t="0" r="r" b="b"/>
                  <a:pathLst>
                    <a:path w="5">
                      <a:moveTo>
                        <a:pt x="5" y="0"/>
                      </a:moveTo>
                      <a:lnTo>
                        <a:pt x="5" y="0"/>
                      </a:lnTo>
                      <a:lnTo>
                        <a:pt x="0" y="0"/>
                      </a:lnTo>
                      <a:cubicBezTo>
                        <a:pt x="2" y="0"/>
                        <a:pt x="3" y="0"/>
                        <a:pt x="5"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632" name="Freeform 24"/>
                <p:cNvSpPr>
                  <a:spLocks/>
                </p:cNvSpPr>
                <p:nvPr/>
              </p:nvSpPr>
              <p:spPr bwMode="invGray">
                <a:xfrm>
                  <a:off x="11841163" y="1537863"/>
                  <a:ext cx="71437" cy="8617"/>
                </a:xfrm>
                <a:custGeom>
                  <a:avLst/>
                  <a:gdLst>
                    <a:gd name="T0" fmla="*/ 75 w 75"/>
                    <a:gd name="T1" fmla="*/ 0 h 9"/>
                    <a:gd name="T2" fmla="*/ 75 w 75"/>
                    <a:gd name="T3" fmla="*/ 0 h 9"/>
                    <a:gd name="T4" fmla="*/ 49 w 75"/>
                    <a:gd name="T5" fmla="*/ 9 h 9"/>
                    <a:gd name="T6" fmla="*/ 75 w 75"/>
                    <a:gd name="T7" fmla="*/ 0 h 9"/>
                  </a:gdLst>
                  <a:ahLst/>
                  <a:cxnLst>
                    <a:cxn ang="0">
                      <a:pos x="T0" y="T1"/>
                    </a:cxn>
                    <a:cxn ang="0">
                      <a:pos x="T2" y="T3"/>
                    </a:cxn>
                    <a:cxn ang="0">
                      <a:pos x="T4" y="T5"/>
                    </a:cxn>
                    <a:cxn ang="0">
                      <a:pos x="T6" y="T7"/>
                    </a:cxn>
                  </a:cxnLst>
                  <a:rect l="0" t="0" r="r" b="b"/>
                  <a:pathLst>
                    <a:path w="75" h="9">
                      <a:moveTo>
                        <a:pt x="75" y="0"/>
                      </a:moveTo>
                      <a:lnTo>
                        <a:pt x="75" y="0"/>
                      </a:lnTo>
                      <a:cubicBezTo>
                        <a:pt x="51" y="3"/>
                        <a:pt x="0" y="5"/>
                        <a:pt x="49" y="9"/>
                      </a:cubicBezTo>
                      <a:cubicBezTo>
                        <a:pt x="66" y="6"/>
                        <a:pt x="38" y="4"/>
                        <a:pt x="75"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633" name="Freeform 25"/>
                <p:cNvSpPr>
                  <a:spLocks/>
                </p:cNvSpPr>
                <p:nvPr/>
              </p:nvSpPr>
              <p:spPr bwMode="invGray">
                <a:xfrm>
                  <a:off x="11764963" y="1535401"/>
                  <a:ext cx="44450" cy="3693"/>
                </a:xfrm>
                <a:custGeom>
                  <a:avLst/>
                  <a:gdLst>
                    <a:gd name="T0" fmla="*/ 0 w 47"/>
                    <a:gd name="T1" fmla="*/ 3 h 4"/>
                    <a:gd name="T2" fmla="*/ 0 w 47"/>
                    <a:gd name="T3" fmla="*/ 3 h 4"/>
                    <a:gd name="T4" fmla="*/ 44 w 47"/>
                    <a:gd name="T5" fmla="*/ 4 h 4"/>
                    <a:gd name="T6" fmla="*/ 47 w 47"/>
                    <a:gd name="T7" fmla="*/ 0 h 4"/>
                    <a:gd name="T8" fmla="*/ 0 w 47"/>
                    <a:gd name="T9" fmla="*/ 3 h 4"/>
                  </a:gdLst>
                  <a:ahLst/>
                  <a:cxnLst>
                    <a:cxn ang="0">
                      <a:pos x="T0" y="T1"/>
                    </a:cxn>
                    <a:cxn ang="0">
                      <a:pos x="T2" y="T3"/>
                    </a:cxn>
                    <a:cxn ang="0">
                      <a:pos x="T4" y="T5"/>
                    </a:cxn>
                    <a:cxn ang="0">
                      <a:pos x="T6" y="T7"/>
                    </a:cxn>
                    <a:cxn ang="0">
                      <a:pos x="T8" y="T9"/>
                    </a:cxn>
                  </a:cxnLst>
                  <a:rect l="0" t="0" r="r" b="b"/>
                  <a:pathLst>
                    <a:path w="47" h="4">
                      <a:moveTo>
                        <a:pt x="0" y="3"/>
                      </a:moveTo>
                      <a:lnTo>
                        <a:pt x="0" y="3"/>
                      </a:lnTo>
                      <a:lnTo>
                        <a:pt x="44" y="4"/>
                      </a:lnTo>
                      <a:cubicBezTo>
                        <a:pt x="43" y="3"/>
                        <a:pt x="35" y="1"/>
                        <a:pt x="47" y="0"/>
                      </a:cubicBezTo>
                      <a:lnTo>
                        <a:pt x="0" y="3"/>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634" name="Freeform 26"/>
                <p:cNvSpPr>
                  <a:spLocks/>
                </p:cNvSpPr>
                <p:nvPr/>
              </p:nvSpPr>
              <p:spPr bwMode="invGray">
                <a:xfrm>
                  <a:off x="11744325" y="1537863"/>
                  <a:ext cx="20637" cy="2462"/>
                </a:xfrm>
                <a:custGeom>
                  <a:avLst/>
                  <a:gdLst>
                    <a:gd name="T0" fmla="*/ 0 w 22"/>
                    <a:gd name="T1" fmla="*/ 2 h 2"/>
                    <a:gd name="T2" fmla="*/ 0 w 22"/>
                    <a:gd name="T3" fmla="*/ 2 h 2"/>
                    <a:gd name="T4" fmla="*/ 22 w 22"/>
                    <a:gd name="T5" fmla="*/ 0 h 2"/>
                    <a:gd name="T6" fmla="*/ 5 w 22"/>
                    <a:gd name="T7" fmla="*/ 0 h 2"/>
                    <a:gd name="T8" fmla="*/ 0 w 22"/>
                    <a:gd name="T9" fmla="*/ 2 h 2"/>
                  </a:gdLst>
                  <a:ahLst/>
                  <a:cxnLst>
                    <a:cxn ang="0">
                      <a:pos x="T0" y="T1"/>
                    </a:cxn>
                    <a:cxn ang="0">
                      <a:pos x="T2" y="T3"/>
                    </a:cxn>
                    <a:cxn ang="0">
                      <a:pos x="T4" y="T5"/>
                    </a:cxn>
                    <a:cxn ang="0">
                      <a:pos x="T6" y="T7"/>
                    </a:cxn>
                    <a:cxn ang="0">
                      <a:pos x="T8" y="T9"/>
                    </a:cxn>
                  </a:cxnLst>
                  <a:rect l="0" t="0" r="r" b="b"/>
                  <a:pathLst>
                    <a:path w="22" h="2">
                      <a:moveTo>
                        <a:pt x="0" y="2"/>
                      </a:moveTo>
                      <a:lnTo>
                        <a:pt x="0" y="2"/>
                      </a:lnTo>
                      <a:lnTo>
                        <a:pt x="22" y="0"/>
                      </a:lnTo>
                      <a:lnTo>
                        <a:pt x="5" y="0"/>
                      </a:lnTo>
                      <a:lnTo>
                        <a:pt x="0" y="2"/>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635" name="Freeform 27"/>
                <p:cNvSpPr>
                  <a:spLocks/>
                </p:cNvSpPr>
                <p:nvPr/>
              </p:nvSpPr>
              <p:spPr bwMode="invGray">
                <a:xfrm>
                  <a:off x="11482388" y="1531708"/>
                  <a:ext cx="85725" cy="3693"/>
                </a:xfrm>
                <a:custGeom>
                  <a:avLst/>
                  <a:gdLst>
                    <a:gd name="T0" fmla="*/ 63 w 90"/>
                    <a:gd name="T1" fmla="*/ 0 h 4"/>
                    <a:gd name="T2" fmla="*/ 63 w 90"/>
                    <a:gd name="T3" fmla="*/ 0 h 4"/>
                    <a:gd name="T4" fmla="*/ 0 w 90"/>
                    <a:gd name="T5" fmla="*/ 2 h 4"/>
                    <a:gd name="T6" fmla="*/ 76 w 90"/>
                    <a:gd name="T7" fmla="*/ 4 h 4"/>
                    <a:gd name="T8" fmla="*/ 63 w 90"/>
                    <a:gd name="T9" fmla="*/ 0 h 4"/>
                  </a:gdLst>
                  <a:ahLst/>
                  <a:cxnLst>
                    <a:cxn ang="0">
                      <a:pos x="T0" y="T1"/>
                    </a:cxn>
                    <a:cxn ang="0">
                      <a:pos x="T2" y="T3"/>
                    </a:cxn>
                    <a:cxn ang="0">
                      <a:pos x="T4" y="T5"/>
                    </a:cxn>
                    <a:cxn ang="0">
                      <a:pos x="T6" y="T7"/>
                    </a:cxn>
                    <a:cxn ang="0">
                      <a:pos x="T8" y="T9"/>
                    </a:cxn>
                  </a:cxnLst>
                  <a:rect l="0" t="0" r="r" b="b"/>
                  <a:pathLst>
                    <a:path w="90" h="4">
                      <a:moveTo>
                        <a:pt x="63" y="0"/>
                      </a:moveTo>
                      <a:lnTo>
                        <a:pt x="63" y="0"/>
                      </a:lnTo>
                      <a:cubicBezTo>
                        <a:pt x="44" y="2"/>
                        <a:pt x="23" y="2"/>
                        <a:pt x="0" y="2"/>
                      </a:cubicBezTo>
                      <a:cubicBezTo>
                        <a:pt x="25" y="3"/>
                        <a:pt x="51" y="4"/>
                        <a:pt x="76" y="4"/>
                      </a:cubicBezTo>
                      <a:cubicBezTo>
                        <a:pt x="79" y="2"/>
                        <a:pt x="90" y="0"/>
                        <a:pt x="63"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636" name="Freeform 28"/>
                <p:cNvSpPr>
                  <a:spLocks/>
                </p:cNvSpPr>
                <p:nvPr/>
              </p:nvSpPr>
              <p:spPr bwMode="invGray">
                <a:xfrm>
                  <a:off x="11626850" y="1532939"/>
                  <a:ext cx="4762" cy="1231"/>
                </a:xfrm>
                <a:custGeom>
                  <a:avLst/>
                  <a:gdLst>
                    <a:gd name="T0" fmla="*/ 5 w 5"/>
                    <a:gd name="T1" fmla="*/ 0 h 1"/>
                    <a:gd name="T2" fmla="*/ 5 w 5"/>
                    <a:gd name="T3" fmla="*/ 0 h 1"/>
                    <a:gd name="T4" fmla="*/ 0 w 5"/>
                    <a:gd name="T5" fmla="*/ 1 h 1"/>
                    <a:gd name="T6" fmla="*/ 5 w 5"/>
                    <a:gd name="T7" fmla="*/ 0 h 1"/>
                  </a:gdLst>
                  <a:ahLst/>
                  <a:cxnLst>
                    <a:cxn ang="0">
                      <a:pos x="T0" y="T1"/>
                    </a:cxn>
                    <a:cxn ang="0">
                      <a:pos x="T2" y="T3"/>
                    </a:cxn>
                    <a:cxn ang="0">
                      <a:pos x="T4" y="T5"/>
                    </a:cxn>
                    <a:cxn ang="0">
                      <a:pos x="T6" y="T7"/>
                    </a:cxn>
                  </a:cxnLst>
                  <a:rect l="0" t="0" r="r" b="b"/>
                  <a:pathLst>
                    <a:path w="5" h="1">
                      <a:moveTo>
                        <a:pt x="5" y="0"/>
                      </a:moveTo>
                      <a:lnTo>
                        <a:pt x="5" y="0"/>
                      </a:lnTo>
                      <a:lnTo>
                        <a:pt x="0" y="1"/>
                      </a:lnTo>
                      <a:cubicBezTo>
                        <a:pt x="3" y="1"/>
                        <a:pt x="5" y="1"/>
                        <a:pt x="5"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637" name="Freeform 29"/>
                <p:cNvSpPr>
                  <a:spLocks/>
                </p:cNvSpPr>
                <p:nvPr/>
              </p:nvSpPr>
              <p:spPr bwMode="invGray">
                <a:xfrm>
                  <a:off x="11261725" y="1534170"/>
                  <a:ext cx="4762" cy="0"/>
                </a:xfrm>
                <a:custGeom>
                  <a:avLst/>
                  <a:gdLst>
                    <a:gd name="T0" fmla="*/ 0 w 5"/>
                    <a:gd name="T1" fmla="*/ 0 h 1"/>
                    <a:gd name="T2" fmla="*/ 0 w 5"/>
                    <a:gd name="T3" fmla="*/ 0 h 1"/>
                    <a:gd name="T4" fmla="*/ 4 w 5"/>
                    <a:gd name="T5" fmla="*/ 1 h 1"/>
                    <a:gd name="T6" fmla="*/ 5 w 5"/>
                    <a:gd name="T7" fmla="*/ 0 h 1"/>
                    <a:gd name="T8" fmla="*/ 0 w 5"/>
                    <a:gd name="T9" fmla="*/ 0 h 1"/>
                  </a:gdLst>
                  <a:ahLst/>
                  <a:cxnLst>
                    <a:cxn ang="0">
                      <a:pos x="T0" y="T1"/>
                    </a:cxn>
                    <a:cxn ang="0">
                      <a:pos x="T2" y="T3"/>
                    </a:cxn>
                    <a:cxn ang="0">
                      <a:pos x="T4" y="T5"/>
                    </a:cxn>
                    <a:cxn ang="0">
                      <a:pos x="T6" y="T7"/>
                    </a:cxn>
                    <a:cxn ang="0">
                      <a:pos x="T8" y="T9"/>
                    </a:cxn>
                  </a:cxnLst>
                  <a:rect l="0" t="0" r="r" b="b"/>
                  <a:pathLst>
                    <a:path w="5" h="1">
                      <a:moveTo>
                        <a:pt x="0" y="0"/>
                      </a:moveTo>
                      <a:lnTo>
                        <a:pt x="0" y="0"/>
                      </a:lnTo>
                      <a:lnTo>
                        <a:pt x="4" y="1"/>
                      </a:lnTo>
                      <a:cubicBezTo>
                        <a:pt x="4" y="1"/>
                        <a:pt x="4" y="0"/>
                        <a:pt x="5" y="0"/>
                      </a:cubicBezTo>
                      <a:lnTo>
                        <a:pt x="0"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638" name="Freeform 30"/>
                <p:cNvSpPr>
                  <a:spLocks/>
                </p:cNvSpPr>
                <p:nvPr/>
              </p:nvSpPr>
              <p:spPr bwMode="invGray">
                <a:xfrm>
                  <a:off x="11553825" y="1534170"/>
                  <a:ext cx="44450" cy="2462"/>
                </a:xfrm>
                <a:custGeom>
                  <a:avLst/>
                  <a:gdLst>
                    <a:gd name="T0" fmla="*/ 6 w 47"/>
                    <a:gd name="T1" fmla="*/ 2 h 2"/>
                    <a:gd name="T2" fmla="*/ 6 w 47"/>
                    <a:gd name="T3" fmla="*/ 2 h 2"/>
                    <a:gd name="T4" fmla="*/ 47 w 47"/>
                    <a:gd name="T5" fmla="*/ 0 h 2"/>
                    <a:gd name="T6" fmla="*/ 2 w 47"/>
                    <a:gd name="T7" fmla="*/ 1 h 2"/>
                    <a:gd name="T8" fmla="*/ 6 w 47"/>
                    <a:gd name="T9" fmla="*/ 2 h 2"/>
                  </a:gdLst>
                  <a:ahLst/>
                  <a:cxnLst>
                    <a:cxn ang="0">
                      <a:pos x="T0" y="T1"/>
                    </a:cxn>
                    <a:cxn ang="0">
                      <a:pos x="T2" y="T3"/>
                    </a:cxn>
                    <a:cxn ang="0">
                      <a:pos x="T4" y="T5"/>
                    </a:cxn>
                    <a:cxn ang="0">
                      <a:pos x="T6" y="T7"/>
                    </a:cxn>
                    <a:cxn ang="0">
                      <a:pos x="T8" y="T9"/>
                    </a:cxn>
                  </a:cxnLst>
                  <a:rect l="0" t="0" r="r" b="b"/>
                  <a:pathLst>
                    <a:path w="47" h="2">
                      <a:moveTo>
                        <a:pt x="6" y="2"/>
                      </a:moveTo>
                      <a:lnTo>
                        <a:pt x="6" y="2"/>
                      </a:lnTo>
                      <a:cubicBezTo>
                        <a:pt x="25" y="2"/>
                        <a:pt x="36" y="1"/>
                        <a:pt x="47" y="0"/>
                      </a:cubicBezTo>
                      <a:cubicBezTo>
                        <a:pt x="33" y="0"/>
                        <a:pt x="18" y="1"/>
                        <a:pt x="2" y="1"/>
                      </a:cubicBezTo>
                      <a:cubicBezTo>
                        <a:pt x="0" y="1"/>
                        <a:pt x="0" y="2"/>
                        <a:pt x="6" y="2"/>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639" name="Freeform 31"/>
                <p:cNvSpPr>
                  <a:spLocks/>
                </p:cNvSpPr>
                <p:nvPr/>
              </p:nvSpPr>
              <p:spPr bwMode="invGray">
                <a:xfrm>
                  <a:off x="11409363" y="1529246"/>
                  <a:ext cx="31750" cy="2462"/>
                </a:xfrm>
                <a:custGeom>
                  <a:avLst/>
                  <a:gdLst>
                    <a:gd name="T0" fmla="*/ 0 w 33"/>
                    <a:gd name="T1" fmla="*/ 1 h 3"/>
                    <a:gd name="T2" fmla="*/ 0 w 33"/>
                    <a:gd name="T3" fmla="*/ 1 h 3"/>
                    <a:gd name="T4" fmla="*/ 33 w 33"/>
                    <a:gd name="T5" fmla="*/ 3 h 3"/>
                    <a:gd name="T6" fmla="*/ 0 w 33"/>
                    <a:gd name="T7" fmla="*/ 1 h 3"/>
                  </a:gdLst>
                  <a:ahLst/>
                  <a:cxnLst>
                    <a:cxn ang="0">
                      <a:pos x="T0" y="T1"/>
                    </a:cxn>
                    <a:cxn ang="0">
                      <a:pos x="T2" y="T3"/>
                    </a:cxn>
                    <a:cxn ang="0">
                      <a:pos x="T4" y="T5"/>
                    </a:cxn>
                    <a:cxn ang="0">
                      <a:pos x="T6" y="T7"/>
                    </a:cxn>
                  </a:cxnLst>
                  <a:rect l="0" t="0" r="r" b="b"/>
                  <a:pathLst>
                    <a:path w="33" h="3">
                      <a:moveTo>
                        <a:pt x="0" y="1"/>
                      </a:moveTo>
                      <a:lnTo>
                        <a:pt x="0" y="1"/>
                      </a:lnTo>
                      <a:cubicBezTo>
                        <a:pt x="10" y="2"/>
                        <a:pt x="21" y="3"/>
                        <a:pt x="33" y="3"/>
                      </a:cubicBezTo>
                      <a:cubicBezTo>
                        <a:pt x="23" y="2"/>
                        <a:pt x="3" y="0"/>
                        <a:pt x="0" y="1"/>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640" name="Freeform 32"/>
                <p:cNvSpPr>
                  <a:spLocks/>
                </p:cNvSpPr>
                <p:nvPr/>
              </p:nvSpPr>
              <p:spPr bwMode="invGray">
                <a:xfrm>
                  <a:off x="11618913" y="1531708"/>
                  <a:ext cx="6350" cy="0"/>
                </a:xfrm>
                <a:custGeom>
                  <a:avLst/>
                  <a:gdLst>
                    <a:gd name="T0" fmla="*/ 3 w 6"/>
                    <a:gd name="T1" fmla="*/ 1 h 1"/>
                    <a:gd name="T2" fmla="*/ 3 w 6"/>
                    <a:gd name="T3" fmla="*/ 1 h 1"/>
                    <a:gd name="T4" fmla="*/ 6 w 6"/>
                    <a:gd name="T5" fmla="*/ 1 h 1"/>
                    <a:gd name="T6" fmla="*/ 3 w 6"/>
                    <a:gd name="T7" fmla="*/ 1 h 1"/>
                  </a:gdLst>
                  <a:ahLst/>
                  <a:cxnLst>
                    <a:cxn ang="0">
                      <a:pos x="T0" y="T1"/>
                    </a:cxn>
                    <a:cxn ang="0">
                      <a:pos x="T2" y="T3"/>
                    </a:cxn>
                    <a:cxn ang="0">
                      <a:pos x="T4" y="T5"/>
                    </a:cxn>
                    <a:cxn ang="0">
                      <a:pos x="T6" y="T7"/>
                    </a:cxn>
                  </a:cxnLst>
                  <a:rect l="0" t="0" r="r" b="b"/>
                  <a:pathLst>
                    <a:path w="6" h="1">
                      <a:moveTo>
                        <a:pt x="3" y="1"/>
                      </a:moveTo>
                      <a:lnTo>
                        <a:pt x="3" y="1"/>
                      </a:lnTo>
                      <a:lnTo>
                        <a:pt x="6" y="1"/>
                      </a:lnTo>
                      <a:cubicBezTo>
                        <a:pt x="0" y="0"/>
                        <a:pt x="0" y="1"/>
                        <a:pt x="3" y="1"/>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641" name="Freeform 33"/>
                <p:cNvSpPr>
                  <a:spLocks/>
                </p:cNvSpPr>
                <p:nvPr/>
              </p:nvSpPr>
              <p:spPr bwMode="invGray">
                <a:xfrm>
                  <a:off x="11598275" y="1531708"/>
                  <a:ext cx="28575" cy="2462"/>
                </a:xfrm>
                <a:custGeom>
                  <a:avLst/>
                  <a:gdLst>
                    <a:gd name="T0" fmla="*/ 25 w 31"/>
                    <a:gd name="T1" fmla="*/ 0 h 3"/>
                    <a:gd name="T2" fmla="*/ 25 w 31"/>
                    <a:gd name="T3" fmla="*/ 0 h 3"/>
                    <a:gd name="T4" fmla="*/ 0 w 31"/>
                    <a:gd name="T5" fmla="*/ 3 h 3"/>
                    <a:gd name="T6" fmla="*/ 31 w 31"/>
                    <a:gd name="T7" fmla="*/ 2 h 3"/>
                    <a:gd name="T8" fmla="*/ 25 w 31"/>
                    <a:gd name="T9" fmla="*/ 0 h 3"/>
                  </a:gdLst>
                  <a:ahLst/>
                  <a:cxnLst>
                    <a:cxn ang="0">
                      <a:pos x="T0" y="T1"/>
                    </a:cxn>
                    <a:cxn ang="0">
                      <a:pos x="T2" y="T3"/>
                    </a:cxn>
                    <a:cxn ang="0">
                      <a:pos x="T4" y="T5"/>
                    </a:cxn>
                    <a:cxn ang="0">
                      <a:pos x="T6" y="T7"/>
                    </a:cxn>
                    <a:cxn ang="0">
                      <a:pos x="T8" y="T9"/>
                    </a:cxn>
                  </a:cxnLst>
                  <a:rect l="0" t="0" r="r" b="b"/>
                  <a:pathLst>
                    <a:path w="31" h="3">
                      <a:moveTo>
                        <a:pt x="25" y="0"/>
                      </a:moveTo>
                      <a:lnTo>
                        <a:pt x="25" y="0"/>
                      </a:lnTo>
                      <a:cubicBezTo>
                        <a:pt x="15" y="1"/>
                        <a:pt x="8" y="2"/>
                        <a:pt x="0" y="3"/>
                      </a:cubicBezTo>
                      <a:cubicBezTo>
                        <a:pt x="11" y="3"/>
                        <a:pt x="22" y="2"/>
                        <a:pt x="31" y="2"/>
                      </a:cubicBezTo>
                      <a:cubicBezTo>
                        <a:pt x="29" y="1"/>
                        <a:pt x="27" y="1"/>
                        <a:pt x="25"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642" name="Freeform 34"/>
                <p:cNvSpPr>
                  <a:spLocks/>
                </p:cNvSpPr>
                <p:nvPr/>
              </p:nvSpPr>
              <p:spPr bwMode="invGray">
                <a:xfrm>
                  <a:off x="11137900" y="1534170"/>
                  <a:ext cx="188912" cy="23388"/>
                </a:xfrm>
                <a:custGeom>
                  <a:avLst/>
                  <a:gdLst>
                    <a:gd name="T0" fmla="*/ 60 w 198"/>
                    <a:gd name="T1" fmla="*/ 27 h 27"/>
                    <a:gd name="T2" fmla="*/ 60 w 198"/>
                    <a:gd name="T3" fmla="*/ 27 h 27"/>
                    <a:gd name="T4" fmla="*/ 156 w 198"/>
                    <a:gd name="T5" fmla="*/ 24 h 27"/>
                    <a:gd name="T6" fmla="*/ 134 w 198"/>
                    <a:gd name="T7" fmla="*/ 0 h 27"/>
                    <a:gd name="T8" fmla="*/ 89 w 198"/>
                    <a:gd name="T9" fmla="*/ 6 h 27"/>
                    <a:gd name="T10" fmla="*/ 149 w 198"/>
                    <a:gd name="T11" fmla="*/ 14 h 27"/>
                    <a:gd name="T12" fmla="*/ 74 w 198"/>
                    <a:gd name="T13" fmla="*/ 11 h 27"/>
                    <a:gd name="T14" fmla="*/ 13 w 198"/>
                    <a:gd name="T15" fmla="*/ 25 h 27"/>
                    <a:gd name="T16" fmla="*/ 63 w 198"/>
                    <a:gd name="T17" fmla="*/ 23 h 27"/>
                    <a:gd name="T18" fmla="*/ 60 w 198"/>
                    <a:gd name="T19" fmla="*/ 27 h 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98" h="27">
                      <a:moveTo>
                        <a:pt x="60" y="27"/>
                      </a:moveTo>
                      <a:lnTo>
                        <a:pt x="60" y="27"/>
                      </a:lnTo>
                      <a:cubicBezTo>
                        <a:pt x="63" y="23"/>
                        <a:pt x="113" y="19"/>
                        <a:pt x="156" y="24"/>
                      </a:cubicBezTo>
                      <a:cubicBezTo>
                        <a:pt x="198" y="21"/>
                        <a:pt x="171" y="7"/>
                        <a:pt x="134" y="0"/>
                      </a:cubicBezTo>
                      <a:cubicBezTo>
                        <a:pt x="133" y="2"/>
                        <a:pt x="133" y="3"/>
                        <a:pt x="89" y="6"/>
                      </a:cubicBezTo>
                      <a:cubicBezTo>
                        <a:pt x="104" y="8"/>
                        <a:pt x="186" y="11"/>
                        <a:pt x="149" y="14"/>
                      </a:cubicBezTo>
                      <a:cubicBezTo>
                        <a:pt x="91" y="16"/>
                        <a:pt x="102" y="13"/>
                        <a:pt x="74" y="11"/>
                      </a:cubicBezTo>
                      <a:cubicBezTo>
                        <a:pt x="97" y="16"/>
                        <a:pt x="0" y="18"/>
                        <a:pt x="13" y="25"/>
                      </a:cubicBezTo>
                      <a:lnTo>
                        <a:pt x="63" y="23"/>
                      </a:lnTo>
                      <a:cubicBezTo>
                        <a:pt x="64" y="24"/>
                        <a:pt x="46" y="26"/>
                        <a:pt x="60" y="27"/>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643" name="Freeform 35"/>
                <p:cNvSpPr>
                  <a:spLocks/>
                </p:cNvSpPr>
                <p:nvPr/>
              </p:nvSpPr>
              <p:spPr bwMode="invGray">
                <a:xfrm>
                  <a:off x="11266488" y="1529246"/>
                  <a:ext cx="95250" cy="4924"/>
                </a:xfrm>
                <a:custGeom>
                  <a:avLst/>
                  <a:gdLst>
                    <a:gd name="T0" fmla="*/ 82 w 100"/>
                    <a:gd name="T1" fmla="*/ 6 h 6"/>
                    <a:gd name="T2" fmla="*/ 82 w 100"/>
                    <a:gd name="T3" fmla="*/ 6 h 6"/>
                    <a:gd name="T4" fmla="*/ 100 w 100"/>
                    <a:gd name="T5" fmla="*/ 6 h 6"/>
                    <a:gd name="T6" fmla="*/ 38 w 100"/>
                    <a:gd name="T7" fmla="*/ 0 h 6"/>
                    <a:gd name="T8" fmla="*/ 0 w 100"/>
                    <a:gd name="T9" fmla="*/ 5 h 6"/>
                    <a:gd name="T10" fmla="*/ 88 w 100"/>
                    <a:gd name="T11" fmla="*/ 6 h 6"/>
                    <a:gd name="T12" fmla="*/ 82 w 100"/>
                    <a:gd name="T13" fmla="*/ 6 h 6"/>
                  </a:gdLst>
                  <a:ahLst/>
                  <a:cxnLst>
                    <a:cxn ang="0">
                      <a:pos x="T0" y="T1"/>
                    </a:cxn>
                    <a:cxn ang="0">
                      <a:pos x="T2" y="T3"/>
                    </a:cxn>
                    <a:cxn ang="0">
                      <a:pos x="T4" y="T5"/>
                    </a:cxn>
                    <a:cxn ang="0">
                      <a:pos x="T6" y="T7"/>
                    </a:cxn>
                    <a:cxn ang="0">
                      <a:pos x="T8" y="T9"/>
                    </a:cxn>
                    <a:cxn ang="0">
                      <a:pos x="T10" y="T11"/>
                    </a:cxn>
                    <a:cxn ang="0">
                      <a:pos x="T12" y="T13"/>
                    </a:cxn>
                  </a:cxnLst>
                  <a:rect l="0" t="0" r="r" b="b"/>
                  <a:pathLst>
                    <a:path w="100" h="6">
                      <a:moveTo>
                        <a:pt x="82" y="6"/>
                      </a:moveTo>
                      <a:lnTo>
                        <a:pt x="82" y="6"/>
                      </a:lnTo>
                      <a:lnTo>
                        <a:pt x="100" y="6"/>
                      </a:lnTo>
                      <a:cubicBezTo>
                        <a:pt x="79" y="5"/>
                        <a:pt x="65" y="4"/>
                        <a:pt x="38" y="0"/>
                      </a:cubicBezTo>
                      <a:cubicBezTo>
                        <a:pt x="8" y="2"/>
                        <a:pt x="2" y="4"/>
                        <a:pt x="0" y="5"/>
                      </a:cubicBezTo>
                      <a:lnTo>
                        <a:pt x="88" y="6"/>
                      </a:lnTo>
                      <a:lnTo>
                        <a:pt x="82" y="6"/>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644" name="Freeform 36"/>
                <p:cNvSpPr>
                  <a:spLocks/>
                </p:cNvSpPr>
                <p:nvPr/>
              </p:nvSpPr>
              <p:spPr bwMode="invGray">
                <a:xfrm>
                  <a:off x="11361738" y="1531708"/>
                  <a:ext cx="134937" cy="12309"/>
                </a:xfrm>
                <a:custGeom>
                  <a:avLst/>
                  <a:gdLst>
                    <a:gd name="T0" fmla="*/ 80 w 142"/>
                    <a:gd name="T1" fmla="*/ 3 h 14"/>
                    <a:gd name="T2" fmla="*/ 80 w 142"/>
                    <a:gd name="T3" fmla="*/ 3 h 14"/>
                    <a:gd name="T4" fmla="*/ 49 w 142"/>
                    <a:gd name="T5" fmla="*/ 14 h 14"/>
                    <a:gd name="T6" fmla="*/ 118 w 142"/>
                    <a:gd name="T7" fmla="*/ 8 h 14"/>
                    <a:gd name="T8" fmla="*/ 81 w 142"/>
                    <a:gd name="T9" fmla="*/ 3 h 14"/>
                    <a:gd name="T10" fmla="*/ 127 w 142"/>
                    <a:gd name="T11" fmla="*/ 2 h 14"/>
                    <a:gd name="T12" fmla="*/ 83 w 142"/>
                    <a:gd name="T13" fmla="*/ 0 h 14"/>
                    <a:gd name="T14" fmla="*/ 85 w 142"/>
                    <a:gd name="T15" fmla="*/ 1 h 14"/>
                    <a:gd name="T16" fmla="*/ 85 w 142"/>
                    <a:gd name="T17" fmla="*/ 1 h 14"/>
                    <a:gd name="T18" fmla="*/ 85 w 142"/>
                    <a:gd name="T19" fmla="*/ 1 h 14"/>
                    <a:gd name="T20" fmla="*/ 86 w 142"/>
                    <a:gd name="T21" fmla="*/ 1 h 14"/>
                    <a:gd name="T22" fmla="*/ 84 w 142"/>
                    <a:gd name="T23" fmla="*/ 1 h 14"/>
                    <a:gd name="T24" fmla="*/ 80 w 142"/>
                    <a:gd name="T25" fmla="*/ 3 h 14"/>
                    <a:gd name="T26" fmla="*/ 84 w 142"/>
                    <a:gd name="T27" fmla="*/ 1 h 14"/>
                    <a:gd name="T28" fmla="*/ 85 w 142"/>
                    <a:gd name="T29" fmla="*/ 1 h 14"/>
                    <a:gd name="T30" fmla="*/ 85 w 142"/>
                    <a:gd name="T31" fmla="*/ 1 h 14"/>
                    <a:gd name="T32" fmla="*/ 0 w 142"/>
                    <a:gd name="T33" fmla="*/ 3 h 14"/>
                    <a:gd name="T34" fmla="*/ 80 w 142"/>
                    <a:gd name="T35" fmla="*/ 3 h 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142" h="14">
                      <a:moveTo>
                        <a:pt x="80" y="3"/>
                      </a:moveTo>
                      <a:lnTo>
                        <a:pt x="80" y="3"/>
                      </a:lnTo>
                      <a:cubicBezTo>
                        <a:pt x="66" y="7"/>
                        <a:pt x="23" y="9"/>
                        <a:pt x="49" y="14"/>
                      </a:cubicBezTo>
                      <a:cubicBezTo>
                        <a:pt x="102" y="14"/>
                        <a:pt x="86" y="10"/>
                        <a:pt x="118" y="8"/>
                      </a:cubicBezTo>
                      <a:cubicBezTo>
                        <a:pt x="33" y="9"/>
                        <a:pt x="142" y="6"/>
                        <a:pt x="81" y="3"/>
                      </a:cubicBezTo>
                      <a:cubicBezTo>
                        <a:pt x="97" y="3"/>
                        <a:pt x="112" y="2"/>
                        <a:pt x="127" y="2"/>
                      </a:cubicBezTo>
                      <a:cubicBezTo>
                        <a:pt x="111" y="2"/>
                        <a:pt x="97" y="1"/>
                        <a:pt x="83" y="0"/>
                      </a:cubicBezTo>
                      <a:lnTo>
                        <a:pt x="85" y="1"/>
                      </a:lnTo>
                      <a:lnTo>
                        <a:pt x="85" y="1"/>
                      </a:lnTo>
                      <a:cubicBezTo>
                        <a:pt x="85" y="1"/>
                        <a:pt x="85" y="1"/>
                        <a:pt x="85" y="1"/>
                      </a:cubicBezTo>
                      <a:cubicBezTo>
                        <a:pt x="89" y="1"/>
                        <a:pt x="90" y="1"/>
                        <a:pt x="86" y="1"/>
                      </a:cubicBezTo>
                      <a:lnTo>
                        <a:pt x="84" y="1"/>
                      </a:lnTo>
                      <a:cubicBezTo>
                        <a:pt x="83" y="2"/>
                        <a:pt x="82" y="2"/>
                        <a:pt x="80" y="3"/>
                      </a:cubicBezTo>
                      <a:cubicBezTo>
                        <a:pt x="56" y="2"/>
                        <a:pt x="76" y="2"/>
                        <a:pt x="84" y="1"/>
                      </a:cubicBezTo>
                      <a:cubicBezTo>
                        <a:pt x="84" y="1"/>
                        <a:pt x="85" y="1"/>
                        <a:pt x="85" y="1"/>
                      </a:cubicBezTo>
                      <a:lnTo>
                        <a:pt x="85" y="1"/>
                      </a:lnTo>
                      <a:lnTo>
                        <a:pt x="0" y="3"/>
                      </a:lnTo>
                      <a:cubicBezTo>
                        <a:pt x="18" y="3"/>
                        <a:pt x="40" y="3"/>
                        <a:pt x="80" y="3"/>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645" name="Freeform 37"/>
                <p:cNvSpPr>
                  <a:spLocks/>
                </p:cNvSpPr>
                <p:nvPr/>
              </p:nvSpPr>
              <p:spPr bwMode="invGray">
                <a:xfrm>
                  <a:off x="11834813" y="1552634"/>
                  <a:ext cx="9525" cy="1231"/>
                </a:xfrm>
                <a:custGeom>
                  <a:avLst/>
                  <a:gdLst>
                    <a:gd name="T0" fmla="*/ 11 w 11"/>
                    <a:gd name="T1" fmla="*/ 1 h 1"/>
                    <a:gd name="T2" fmla="*/ 11 w 11"/>
                    <a:gd name="T3" fmla="*/ 1 h 1"/>
                    <a:gd name="T4" fmla="*/ 8 w 11"/>
                    <a:gd name="T5" fmla="*/ 0 h 1"/>
                    <a:gd name="T6" fmla="*/ 11 w 11"/>
                    <a:gd name="T7" fmla="*/ 1 h 1"/>
                  </a:gdLst>
                  <a:ahLst/>
                  <a:cxnLst>
                    <a:cxn ang="0">
                      <a:pos x="T0" y="T1"/>
                    </a:cxn>
                    <a:cxn ang="0">
                      <a:pos x="T2" y="T3"/>
                    </a:cxn>
                    <a:cxn ang="0">
                      <a:pos x="T4" y="T5"/>
                    </a:cxn>
                    <a:cxn ang="0">
                      <a:pos x="T6" y="T7"/>
                    </a:cxn>
                  </a:cxnLst>
                  <a:rect l="0" t="0" r="r" b="b"/>
                  <a:pathLst>
                    <a:path w="11" h="1">
                      <a:moveTo>
                        <a:pt x="11" y="1"/>
                      </a:moveTo>
                      <a:lnTo>
                        <a:pt x="11" y="1"/>
                      </a:lnTo>
                      <a:cubicBezTo>
                        <a:pt x="8" y="1"/>
                        <a:pt x="8" y="1"/>
                        <a:pt x="8" y="0"/>
                      </a:cubicBezTo>
                      <a:cubicBezTo>
                        <a:pt x="2" y="1"/>
                        <a:pt x="0" y="1"/>
                        <a:pt x="11" y="1"/>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646" name="Freeform 38"/>
                <p:cNvSpPr>
                  <a:spLocks/>
                </p:cNvSpPr>
                <p:nvPr/>
              </p:nvSpPr>
              <p:spPr bwMode="invGray">
                <a:xfrm>
                  <a:off x="11764963" y="1542787"/>
                  <a:ext cx="117475" cy="9847"/>
                </a:xfrm>
                <a:custGeom>
                  <a:avLst/>
                  <a:gdLst>
                    <a:gd name="T0" fmla="*/ 48 w 122"/>
                    <a:gd name="T1" fmla="*/ 11 h 12"/>
                    <a:gd name="T2" fmla="*/ 48 w 122"/>
                    <a:gd name="T3" fmla="*/ 11 h 12"/>
                    <a:gd name="T4" fmla="*/ 79 w 122"/>
                    <a:gd name="T5" fmla="*/ 9 h 12"/>
                    <a:gd name="T6" fmla="*/ 80 w 122"/>
                    <a:gd name="T7" fmla="*/ 12 h 12"/>
                    <a:gd name="T8" fmla="*/ 84 w 122"/>
                    <a:gd name="T9" fmla="*/ 7 h 12"/>
                    <a:gd name="T10" fmla="*/ 78 w 122"/>
                    <a:gd name="T11" fmla="*/ 8 h 12"/>
                    <a:gd name="T12" fmla="*/ 6 w 122"/>
                    <a:gd name="T13" fmla="*/ 0 h 12"/>
                    <a:gd name="T14" fmla="*/ 48 w 122"/>
                    <a:gd name="T15" fmla="*/ 11 h 1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22" h="12">
                      <a:moveTo>
                        <a:pt x="48" y="11"/>
                      </a:moveTo>
                      <a:lnTo>
                        <a:pt x="48" y="11"/>
                      </a:lnTo>
                      <a:cubicBezTo>
                        <a:pt x="54" y="10"/>
                        <a:pt x="59" y="8"/>
                        <a:pt x="79" y="9"/>
                      </a:cubicBezTo>
                      <a:cubicBezTo>
                        <a:pt x="96" y="10"/>
                        <a:pt x="79" y="11"/>
                        <a:pt x="80" y="12"/>
                      </a:cubicBezTo>
                      <a:cubicBezTo>
                        <a:pt x="92" y="11"/>
                        <a:pt x="122" y="9"/>
                        <a:pt x="84" y="7"/>
                      </a:cubicBezTo>
                      <a:lnTo>
                        <a:pt x="78" y="8"/>
                      </a:lnTo>
                      <a:cubicBezTo>
                        <a:pt x="44" y="6"/>
                        <a:pt x="0" y="1"/>
                        <a:pt x="6" y="0"/>
                      </a:cubicBezTo>
                      <a:cubicBezTo>
                        <a:pt x="16" y="4"/>
                        <a:pt x="25" y="7"/>
                        <a:pt x="48" y="11"/>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647" name="Freeform 39"/>
                <p:cNvSpPr>
                  <a:spLocks/>
                </p:cNvSpPr>
                <p:nvPr/>
              </p:nvSpPr>
              <p:spPr bwMode="invGray">
                <a:xfrm>
                  <a:off x="11555413" y="1544017"/>
                  <a:ext cx="69850" cy="4924"/>
                </a:xfrm>
                <a:custGeom>
                  <a:avLst/>
                  <a:gdLst>
                    <a:gd name="T0" fmla="*/ 70 w 74"/>
                    <a:gd name="T1" fmla="*/ 0 h 6"/>
                    <a:gd name="T2" fmla="*/ 70 w 74"/>
                    <a:gd name="T3" fmla="*/ 0 h 6"/>
                    <a:gd name="T4" fmla="*/ 0 w 74"/>
                    <a:gd name="T5" fmla="*/ 2 h 6"/>
                    <a:gd name="T6" fmla="*/ 36 w 74"/>
                    <a:gd name="T7" fmla="*/ 6 h 6"/>
                    <a:gd name="T8" fmla="*/ 34 w 74"/>
                    <a:gd name="T9" fmla="*/ 4 h 6"/>
                    <a:gd name="T10" fmla="*/ 70 w 74"/>
                    <a:gd name="T11" fmla="*/ 0 h 6"/>
                  </a:gdLst>
                  <a:ahLst/>
                  <a:cxnLst>
                    <a:cxn ang="0">
                      <a:pos x="T0" y="T1"/>
                    </a:cxn>
                    <a:cxn ang="0">
                      <a:pos x="T2" y="T3"/>
                    </a:cxn>
                    <a:cxn ang="0">
                      <a:pos x="T4" y="T5"/>
                    </a:cxn>
                    <a:cxn ang="0">
                      <a:pos x="T6" y="T7"/>
                    </a:cxn>
                    <a:cxn ang="0">
                      <a:pos x="T8" y="T9"/>
                    </a:cxn>
                    <a:cxn ang="0">
                      <a:pos x="T10" y="T11"/>
                    </a:cxn>
                  </a:cxnLst>
                  <a:rect l="0" t="0" r="r" b="b"/>
                  <a:pathLst>
                    <a:path w="74" h="6">
                      <a:moveTo>
                        <a:pt x="70" y="0"/>
                      </a:moveTo>
                      <a:lnTo>
                        <a:pt x="70" y="0"/>
                      </a:lnTo>
                      <a:lnTo>
                        <a:pt x="0" y="2"/>
                      </a:lnTo>
                      <a:lnTo>
                        <a:pt x="36" y="6"/>
                      </a:lnTo>
                      <a:lnTo>
                        <a:pt x="34" y="4"/>
                      </a:lnTo>
                      <a:cubicBezTo>
                        <a:pt x="74" y="4"/>
                        <a:pt x="65" y="2"/>
                        <a:pt x="70"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648" name="Freeform 40"/>
                <p:cNvSpPr>
                  <a:spLocks/>
                </p:cNvSpPr>
                <p:nvPr/>
              </p:nvSpPr>
              <p:spPr bwMode="invGray">
                <a:xfrm>
                  <a:off x="11223625" y="1528016"/>
                  <a:ext cx="38100" cy="6155"/>
                </a:xfrm>
                <a:custGeom>
                  <a:avLst/>
                  <a:gdLst>
                    <a:gd name="T0" fmla="*/ 31 w 40"/>
                    <a:gd name="T1" fmla="*/ 5 h 7"/>
                    <a:gd name="T2" fmla="*/ 31 w 40"/>
                    <a:gd name="T3" fmla="*/ 5 h 7"/>
                    <a:gd name="T4" fmla="*/ 40 w 40"/>
                    <a:gd name="T5" fmla="*/ 0 h 7"/>
                    <a:gd name="T6" fmla="*/ 0 w 40"/>
                    <a:gd name="T7" fmla="*/ 7 h 7"/>
                    <a:gd name="T8" fmla="*/ 31 w 40"/>
                    <a:gd name="T9" fmla="*/ 5 h 7"/>
                  </a:gdLst>
                  <a:ahLst/>
                  <a:cxnLst>
                    <a:cxn ang="0">
                      <a:pos x="T0" y="T1"/>
                    </a:cxn>
                    <a:cxn ang="0">
                      <a:pos x="T2" y="T3"/>
                    </a:cxn>
                    <a:cxn ang="0">
                      <a:pos x="T4" y="T5"/>
                    </a:cxn>
                    <a:cxn ang="0">
                      <a:pos x="T6" y="T7"/>
                    </a:cxn>
                    <a:cxn ang="0">
                      <a:pos x="T8" y="T9"/>
                    </a:cxn>
                  </a:cxnLst>
                  <a:rect l="0" t="0" r="r" b="b"/>
                  <a:pathLst>
                    <a:path w="40" h="7">
                      <a:moveTo>
                        <a:pt x="31" y="5"/>
                      </a:moveTo>
                      <a:lnTo>
                        <a:pt x="31" y="5"/>
                      </a:lnTo>
                      <a:lnTo>
                        <a:pt x="40" y="0"/>
                      </a:lnTo>
                      <a:lnTo>
                        <a:pt x="0" y="7"/>
                      </a:lnTo>
                      <a:lnTo>
                        <a:pt x="31" y="5"/>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649" name="Freeform 41"/>
                <p:cNvSpPr>
                  <a:spLocks/>
                </p:cNvSpPr>
                <p:nvPr/>
              </p:nvSpPr>
              <p:spPr bwMode="invGray">
                <a:xfrm>
                  <a:off x="11145838" y="1529246"/>
                  <a:ext cx="22225" cy="2462"/>
                </a:xfrm>
                <a:custGeom>
                  <a:avLst/>
                  <a:gdLst>
                    <a:gd name="T0" fmla="*/ 21 w 24"/>
                    <a:gd name="T1" fmla="*/ 4 h 4"/>
                    <a:gd name="T2" fmla="*/ 21 w 24"/>
                    <a:gd name="T3" fmla="*/ 4 h 4"/>
                    <a:gd name="T4" fmla="*/ 24 w 24"/>
                    <a:gd name="T5" fmla="*/ 0 h 4"/>
                    <a:gd name="T6" fmla="*/ 0 w 24"/>
                    <a:gd name="T7" fmla="*/ 3 h 4"/>
                    <a:gd name="T8" fmla="*/ 21 w 24"/>
                    <a:gd name="T9" fmla="*/ 4 h 4"/>
                  </a:gdLst>
                  <a:ahLst/>
                  <a:cxnLst>
                    <a:cxn ang="0">
                      <a:pos x="T0" y="T1"/>
                    </a:cxn>
                    <a:cxn ang="0">
                      <a:pos x="T2" y="T3"/>
                    </a:cxn>
                    <a:cxn ang="0">
                      <a:pos x="T4" y="T5"/>
                    </a:cxn>
                    <a:cxn ang="0">
                      <a:pos x="T6" y="T7"/>
                    </a:cxn>
                    <a:cxn ang="0">
                      <a:pos x="T8" y="T9"/>
                    </a:cxn>
                  </a:cxnLst>
                  <a:rect l="0" t="0" r="r" b="b"/>
                  <a:pathLst>
                    <a:path w="24" h="4">
                      <a:moveTo>
                        <a:pt x="21" y="4"/>
                      </a:moveTo>
                      <a:lnTo>
                        <a:pt x="21" y="4"/>
                      </a:lnTo>
                      <a:lnTo>
                        <a:pt x="24" y="0"/>
                      </a:lnTo>
                      <a:lnTo>
                        <a:pt x="0" y="3"/>
                      </a:lnTo>
                      <a:lnTo>
                        <a:pt x="21" y="4"/>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650" name="Freeform 42"/>
                <p:cNvSpPr>
                  <a:spLocks/>
                </p:cNvSpPr>
                <p:nvPr/>
              </p:nvSpPr>
              <p:spPr bwMode="invGray">
                <a:xfrm>
                  <a:off x="6197600" y="1566174"/>
                  <a:ext cx="20637" cy="1231"/>
                </a:xfrm>
                <a:custGeom>
                  <a:avLst/>
                  <a:gdLst>
                    <a:gd name="T0" fmla="*/ 21 w 21"/>
                    <a:gd name="T1" fmla="*/ 0 h 1"/>
                    <a:gd name="T2" fmla="*/ 21 w 21"/>
                    <a:gd name="T3" fmla="*/ 0 h 1"/>
                    <a:gd name="T4" fmla="*/ 0 w 21"/>
                    <a:gd name="T5" fmla="*/ 1 h 1"/>
                    <a:gd name="T6" fmla="*/ 21 w 21"/>
                    <a:gd name="T7" fmla="*/ 0 h 1"/>
                  </a:gdLst>
                  <a:ahLst/>
                  <a:cxnLst>
                    <a:cxn ang="0">
                      <a:pos x="T0" y="T1"/>
                    </a:cxn>
                    <a:cxn ang="0">
                      <a:pos x="T2" y="T3"/>
                    </a:cxn>
                    <a:cxn ang="0">
                      <a:pos x="T4" y="T5"/>
                    </a:cxn>
                    <a:cxn ang="0">
                      <a:pos x="T6" y="T7"/>
                    </a:cxn>
                  </a:cxnLst>
                  <a:rect l="0" t="0" r="r" b="b"/>
                  <a:pathLst>
                    <a:path w="21" h="1">
                      <a:moveTo>
                        <a:pt x="21" y="0"/>
                      </a:moveTo>
                      <a:lnTo>
                        <a:pt x="21" y="0"/>
                      </a:lnTo>
                      <a:lnTo>
                        <a:pt x="0" y="1"/>
                      </a:lnTo>
                      <a:cubicBezTo>
                        <a:pt x="10" y="0"/>
                        <a:pt x="16" y="0"/>
                        <a:pt x="21"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651" name="Freeform 43"/>
                <p:cNvSpPr>
                  <a:spLocks/>
                </p:cNvSpPr>
                <p:nvPr/>
              </p:nvSpPr>
              <p:spPr bwMode="invGray">
                <a:xfrm>
                  <a:off x="6356350" y="1564943"/>
                  <a:ext cx="9525" cy="1231"/>
                </a:xfrm>
                <a:custGeom>
                  <a:avLst/>
                  <a:gdLst>
                    <a:gd name="T0" fmla="*/ 6 w 10"/>
                    <a:gd name="T1" fmla="*/ 2 h 2"/>
                    <a:gd name="T2" fmla="*/ 6 w 10"/>
                    <a:gd name="T3" fmla="*/ 2 h 2"/>
                    <a:gd name="T4" fmla="*/ 10 w 10"/>
                    <a:gd name="T5" fmla="*/ 0 h 2"/>
                    <a:gd name="T6" fmla="*/ 6 w 10"/>
                    <a:gd name="T7" fmla="*/ 2 h 2"/>
                  </a:gdLst>
                  <a:ahLst/>
                  <a:cxnLst>
                    <a:cxn ang="0">
                      <a:pos x="T0" y="T1"/>
                    </a:cxn>
                    <a:cxn ang="0">
                      <a:pos x="T2" y="T3"/>
                    </a:cxn>
                    <a:cxn ang="0">
                      <a:pos x="T4" y="T5"/>
                    </a:cxn>
                    <a:cxn ang="0">
                      <a:pos x="T6" y="T7"/>
                    </a:cxn>
                  </a:cxnLst>
                  <a:rect l="0" t="0" r="r" b="b"/>
                  <a:pathLst>
                    <a:path w="10" h="2">
                      <a:moveTo>
                        <a:pt x="6" y="2"/>
                      </a:moveTo>
                      <a:lnTo>
                        <a:pt x="6" y="2"/>
                      </a:lnTo>
                      <a:lnTo>
                        <a:pt x="10" y="0"/>
                      </a:lnTo>
                      <a:cubicBezTo>
                        <a:pt x="3" y="1"/>
                        <a:pt x="0" y="2"/>
                        <a:pt x="6" y="2"/>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652" name="Freeform 44"/>
                <p:cNvSpPr>
                  <a:spLocks/>
                </p:cNvSpPr>
                <p:nvPr/>
              </p:nvSpPr>
              <p:spPr bwMode="invGray">
                <a:xfrm>
                  <a:off x="8950325" y="1521861"/>
                  <a:ext cx="61912" cy="7386"/>
                </a:xfrm>
                <a:custGeom>
                  <a:avLst/>
                  <a:gdLst>
                    <a:gd name="T0" fmla="*/ 65 w 65"/>
                    <a:gd name="T1" fmla="*/ 9 h 9"/>
                    <a:gd name="T2" fmla="*/ 65 w 65"/>
                    <a:gd name="T3" fmla="*/ 9 h 9"/>
                    <a:gd name="T4" fmla="*/ 4 w 65"/>
                    <a:gd name="T5" fmla="*/ 4 h 9"/>
                    <a:gd name="T6" fmla="*/ 13 w 65"/>
                    <a:gd name="T7" fmla="*/ 8 h 9"/>
                    <a:gd name="T8" fmla="*/ 65 w 65"/>
                    <a:gd name="T9" fmla="*/ 9 h 9"/>
                  </a:gdLst>
                  <a:ahLst/>
                  <a:cxnLst>
                    <a:cxn ang="0">
                      <a:pos x="T0" y="T1"/>
                    </a:cxn>
                    <a:cxn ang="0">
                      <a:pos x="T2" y="T3"/>
                    </a:cxn>
                    <a:cxn ang="0">
                      <a:pos x="T4" y="T5"/>
                    </a:cxn>
                    <a:cxn ang="0">
                      <a:pos x="T6" y="T7"/>
                    </a:cxn>
                    <a:cxn ang="0">
                      <a:pos x="T8" y="T9"/>
                    </a:cxn>
                  </a:cxnLst>
                  <a:rect l="0" t="0" r="r" b="b"/>
                  <a:pathLst>
                    <a:path w="65" h="9">
                      <a:moveTo>
                        <a:pt x="65" y="9"/>
                      </a:moveTo>
                      <a:lnTo>
                        <a:pt x="65" y="9"/>
                      </a:lnTo>
                      <a:cubicBezTo>
                        <a:pt x="34" y="5"/>
                        <a:pt x="0" y="0"/>
                        <a:pt x="4" y="4"/>
                      </a:cubicBezTo>
                      <a:lnTo>
                        <a:pt x="13" y="8"/>
                      </a:lnTo>
                      <a:cubicBezTo>
                        <a:pt x="35" y="7"/>
                        <a:pt x="51" y="8"/>
                        <a:pt x="65" y="9"/>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653" name="Freeform 45"/>
                <p:cNvSpPr>
                  <a:spLocks/>
                </p:cNvSpPr>
                <p:nvPr/>
              </p:nvSpPr>
              <p:spPr bwMode="invGray">
                <a:xfrm>
                  <a:off x="7537450" y="1546479"/>
                  <a:ext cx="28575" cy="3693"/>
                </a:xfrm>
                <a:custGeom>
                  <a:avLst/>
                  <a:gdLst>
                    <a:gd name="T0" fmla="*/ 0 w 29"/>
                    <a:gd name="T1" fmla="*/ 3 h 4"/>
                    <a:gd name="T2" fmla="*/ 0 w 29"/>
                    <a:gd name="T3" fmla="*/ 3 h 4"/>
                    <a:gd name="T4" fmla="*/ 9 w 29"/>
                    <a:gd name="T5" fmla="*/ 4 h 4"/>
                    <a:gd name="T6" fmla="*/ 29 w 29"/>
                    <a:gd name="T7" fmla="*/ 0 h 4"/>
                    <a:gd name="T8" fmla="*/ 0 w 29"/>
                    <a:gd name="T9" fmla="*/ 3 h 4"/>
                  </a:gdLst>
                  <a:ahLst/>
                  <a:cxnLst>
                    <a:cxn ang="0">
                      <a:pos x="T0" y="T1"/>
                    </a:cxn>
                    <a:cxn ang="0">
                      <a:pos x="T2" y="T3"/>
                    </a:cxn>
                    <a:cxn ang="0">
                      <a:pos x="T4" y="T5"/>
                    </a:cxn>
                    <a:cxn ang="0">
                      <a:pos x="T6" y="T7"/>
                    </a:cxn>
                    <a:cxn ang="0">
                      <a:pos x="T8" y="T9"/>
                    </a:cxn>
                  </a:cxnLst>
                  <a:rect l="0" t="0" r="r" b="b"/>
                  <a:pathLst>
                    <a:path w="29" h="4">
                      <a:moveTo>
                        <a:pt x="0" y="3"/>
                      </a:moveTo>
                      <a:lnTo>
                        <a:pt x="0" y="3"/>
                      </a:lnTo>
                      <a:lnTo>
                        <a:pt x="9" y="4"/>
                      </a:lnTo>
                      <a:lnTo>
                        <a:pt x="29" y="0"/>
                      </a:lnTo>
                      <a:lnTo>
                        <a:pt x="0" y="3"/>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654" name="Freeform 46"/>
                <p:cNvSpPr>
                  <a:spLocks/>
                </p:cNvSpPr>
                <p:nvPr/>
              </p:nvSpPr>
              <p:spPr bwMode="invGray">
                <a:xfrm>
                  <a:off x="7478713" y="1562481"/>
                  <a:ext cx="38100" cy="2462"/>
                </a:xfrm>
                <a:custGeom>
                  <a:avLst/>
                  <a:gdLst>
                    <a:gd name="T0" fmla="*/ 40 w 40"/>
                    <a:gd name="T1" fmla="*/ 3 h 3"/>
                    <a:gd name="T2" fmla="*/ 40 w 40"/>
                    <a:gd name="T3" fmla="*/ 3 h 3"/>
                    <a:gd name="T4" fmla="*/ 0 w 40"/>
                    <a:gd name="T5" fmla="*/ 0 h 3"/>
                    <a:gd name="T6" fmla="*/ 40 w 40"/>
                    <a:gd name="T7" fmla="*/ 3 h 3"/>
                  </a:gdLst>
                  <a:ahLst/>
                  <a:cxnLst>
                    <a:cxn ang="0">
                      <a:pos x="T0" y="T1"/>
                    </a:cxn>
                    <a:cxn ang="0">
                      <a:pos x="T2" y="T3"/>
                    </a:cxn>
                    <a:cxn ang="0">
                      <a:pos x="T4" y="T5"/>
                    </a:cxn>
                    <a:cxn ang="0">
                      <a:pos x="T6" y="T7"/>
                    </a:cxn>
                  </a:cxnLst>
                  <a:rect l="0" t="0" r="r" b="b"/>
                  <a:pathLst>
                    <a:path w="40" h="3">
                      <a:moveTo>
                        <a:pt x="40" y="3"/>
                      </a:moveTo>
                      <a:lnTo>
                        <a:pt x="40" y="3"/>
                      </a:lnTo>
                      <a:lnTo>
                        <a:pt x="0" y="0"/>
                      </a:lnTo>
                      <a:cubicBezTo>
                        <a:pt x="9" y="1"/>
                        <a:pt x="22" y="2"/>
                        <a:pt x="40" y="3"/>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655" name="Freeform 47"/>
                <p:cNvSpPr>
                  <a:spLocks/>
                </p:cNvSpPr>
                <p:nvPr/>
              </p:nvSpPr>
              <p:spPr bwMode="invGray">
                <a:xfrm>
                  <a:off x="5410200" y="1568636"/>
                  <a:ext cx="36512" cy="3693"/>
                </a:xfrm>
                <a:custGeom>
                  <a:avLst/>
                  <a:gdLst>
                    <a:gd name="T0" fmla="*/ 24 w 38"/>
                    <a:gd name="T1" fmla="*/ 0 h 5"/>
                    <a:gd name="T2" fmla="*/ 24 w 38"/>
                    <a:gd name="T3" fmla="*/ 0 h 5"/>
                    <a:gd name="T4" fmla="*/ 0 w 38"/>
                    <a:gd name="T5" fmla="*/ 5 h 5"/>
                    <a:gd name="T6" fmla="*/ 24 w 38"/>
                    <a:gd name="T7" fmla="*/ 0 h 5"/>
                  </a:gdLst>
                  <a:ahLst/>
                  <a:cxnLst>
                    <a:cxn ang="0">
                      <a:pos x="T0" y="T1"/>
                    </a:cxn>
                    <a:cxn ang="0">
                      <a:pos x="T2" y="T3"/>
                    </a:cxn>
                    <a:cxn ang="0">
                      <a:pos x="T4" y="T5"/>
                    </a:cxn>
                    <a:cxn ang="0">
                      <a:pos x="T6" y="T7"/>
                    </a:cxn>
                  </a:cxnLst>
                  <a:rect l="0" t="0" r="r" b="b"/>
                  <a:pathLst>
                    <a:path w="38" h="5">
                      <a:moveTo>
                        <a:pt x="24" y="0"/>
                      </a:moveTo>
                      <a:lnTo>
                        <a:pt x="24" y="0"/>
                      </a:lnTo>
                      <a:lnTo>
                        <a:pt x="0" y="5"/>
                      </a:lnTo>
                      <a:cubicBezTo>
                        <a:pt x="38" y="5"/>
                        <a:pt x="21" y="3"/>
                        <a:pt x="24"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656" name="Freeform 48"/>
                <p:cNvSpPr>
                  <a:spLocks/>
                </p:cNvSpPr>
                <p:nvPr/>
              </p:nvSpPr>
              <p:spPr bwMode="invGray">
                <a:xfrm>
                  <a:off x="10206038" y="1530477"/>
                  <a:ext cx="61912" cy="4924"/>
                </a:xfrm>
                <a:custGeom>
                  <a:avLst/>
                  <a:gdLst>
                    <a:gd name="T0" fmla="*/ 65 w 65"/>
                    <a:gd name="T1" fmla="*/ 3 h 6"/>
                    <a:gd name="T2" fmla="*/ 65 w 65"/>
                    <a:gd name="T3" fmla="*/ 3 h 6"/>
                    <a:gd name="T4" fmla="*/ 0 w 65"/>
                    <a:gd name="T5" fmla="*/ 0 h 6"/>
                    <a:gd name="T6" fmla="*/ 65 w 65"/>
                    <a:gd name="T7" fmla="*/ 3 h 6"/>
                  </a:gdLst>
                  <a:ahLst/>
                  <a:cxnLst>
                    <a:cxn ang="0">
                      <a:pos x="T0" y="T1"/>
                    </a:cxn>
                    <a:cxn ang="0">
                      <a:pos x="T2" y="T3"/>
                    </a:cxn>
                    <a:cxn ang="0">
                      <a:pos x="T4" y="T5"/>
                    </a:cxn>
                    <a:cxn ang="0">
                      <a:pos x="T6" y="T7"/>
                    </a:cxn>
                  </a:cxnLst>
                  <a:rect l="0" t="0" r="r" b="b"/>
                  <a:pathLst>
                    <a:path w="65" h="6">
                      <a:moveTo>
                        <a:pt x="65" y="3"/>
                      </a:moveTo>
                      <a:lnTo>
                        <a:pt x="65" y="3"/>
                      </a:lnTo>
                      <a:cubicBezTo>
                        <a:pt x="39" y="1"/>
                        <a:pt x="18" y="0"/>
                        <a:pt x="0" y="0"/>
                      </a:cubicBezTo>
                      <a:cubicBezTo>
                        <a:pt x="32" y="2"/>
                        <a:pt x="57" y="6"/>
                        <a:pt x="65" y="3"/>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657" name="Freeform 49"/>
                <p:cNvSpPr>
                  <a:spLocks/>
                </p:cNvSpPr>
                <p:nvPr/>
              </p:nvSpPr>
              <p:spPr bwMode="invGray">
                <a:xfrm>
                  <a:off x="6257925" y="1525554"/>
                  <a:ext cx="19050" cy="2462"/>
                </a:xfrm>
                <a:custGeom>
                  <a:avLst/>
                  <a:gdLst>
                    <a:gd name="T0" fmla="*/ 18 w 21"/>
                    <a:gd name="T1" fmla="*/ 0 h 2"/>
                    <a:gd name="T2" fmla="*/ 18 w 21"/>
                    <a:gd name="T3" fmla="*/ 0 h 2"/>
                    <a:gd name="T4" fmla="*/ 0 w 21"/>
                    <a:gd name="T5" fmla="*/ 2 h 2"/>
                    <a:gd name="T6" fmla="*/ 18 w 21"/>
                    <a:gd name="T7" fmla="*/ 0 h 2"/>
                  </a:gdLst>
                  <a:ahLst/>
                  <a:cxnLst>
                    <a:cxn ang="0">
                      <a:pos x="T0" y="T1"/>
                    </a:cxn>
                    <a:cxn ang="0">
                      <a:pos x="T2" y="T3"/>
                    </a:cxn>
                    <a:cxn ang="0">
                      <a:pos x="T4" y="T5"/>
                    </a:cxn>
                    <a:cxn ang="0">
                      <a:pos x="T6" y="T7"/>
                    </a:cxn>
                  </a:cxnLst>
                  <a:rect l="0" t="0" r="r" b="b"/>
                  <a:pathLst>
                    <a:path w="21" h="2">
                      <a:moveTo>
                        <a:pt x="18" y="0"/>
                      </a:moveTo>
                      <a:lnTo>
                        <a:pt x="18" y="0"/>
                      </a:lnTo>
                      <a:cubicBezTo>
                        <a:pt x="5" y="1"/>
                        <a:pt x="0" y="2"/>
                        <a:pt x="0" y="2"/>
                      </a:cubicBezTo>
                      <a:cubicBezTo>
                        <a:pt x="13" y="2"/>
                        <a:pt x="21" y="1"/>
                        <a:pt x="18"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658" name="Freeform 50"/>
                <p:cNvSpPr>
                  <a:spLocks/>
                </p:cNvSpPr>
                <p:nvPr/>
              </p:nvSpPr>
              <p:spPr bwMode="invGray">
                <a:xfrm>
                  <a:off x="10134600" y="1528016"/>
                  <a:ext cx="71437" cy="3693"/>
                </a:xfrm>
                <a:custGeom>
                  <a:avLst/>
                  <a:gdLst>
                    <a:gd name="T0" fmla="*/ 0 w 75"/>
                    <a:gd name="T1" fmla="*/ 3 h 4"/>
                    <a:gd name="T2" fmla="*/ 0 w 75"/>
                    <a:gd name="T3" fmla="*/ 3 h 4"/>
                    <a:gd name="T4" fmla="*/ 13 w 75"/>
                    <a:gd name="T5" fmla="*/ 4 h 4"/>
                    <a:gd name="T6" fmla="*/ 75 w 75"/>
                    <a:gd name="T7" fmla="*/ 3 h 4"/>
                    <a:gd name="T8" fmla="*/ 0 w 75"/>
                    <a:gd name="T9" fmla="*/ 3 h 4"/>
                  </a:gdLst>
                  <a:ahLst/>
                  <a:cxnLst>
                    <a:cxn ang="0">
                      <a:pos x="T0" y="T1"/>
                    </a:cxn>
                    <a:cxn ang="0">
                      <a:pos x="T2" y="T3"/>
                    </a:cxn>
                    <a:cxn ang="0">
                      <a:pos x="T4" y="T5"/>
                    </a:cxn>
                    <a:cxn ang="0">
                      <a:pos x="T6" y="T7"/>
                    </a:cxn>
                    <a:cxn ang="0">
                      <a:pos x="T8" y="T9"/>
                    </a:cxn>
                  </a:cxnLst>
                  <a:rect l="0" t="0" r="r" b="b"/>
                  <a:pathLst>
                    <a:path w="75" h="4">
                      <a:moveTo>
                        <a:pt x="0" y="3"/>
                      </a:moveTo>
                      <a:lnTo>
                        <a:pt x="0" y="3"/>
                      </a:lnTo>
                      <a:lnTo>
                        <a:pt x="13" y="4"/>
                      </a:lnTo>
                      <a:cubicBezTo>
                        <a:pt x="32" y="3"/>
                        <a:pt x="52" y="2"/>
                        <a:pt x="75" y="3"/>
                      </a:cubicBezTo>
                      <a:cubicBezTo>
                        <a:pt x="52" y="1"/>
                        <a:pt x="25" y="0"/>
                        <a:pt x="0" y="3"/>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659" name="Freeform 51"/>
                <p:cNvSpPr>
                  <a:spLocks/>
                </p:cNvSpPr>
                <p:nvPr/>
              </p:nvSpPr>
              <p:spPr bwMode="invGray">
                <a:xfrm>
                  <a:off x="2582863" y="1560020"/>
                  <a:ext cx="7937" cy="1231"/>
                </a:xfrm>
                <a:custGeom>
                  <a:avLst/>
                  <a:gdLst>
                    <a:gd name="T0" fmla="*/ 8 w 8"/>
                    <a:gd name="T1" fmla="*/ 1 h 1"/>
                    <a:gd name="T2" fmla="*/ 8 w 8"/>
                    <a:gd name="T3" fmla="*/ 1 h 1"/>
                    <a:gd name="T4" fmla="*/ 1 w 8"/>
                    <a:gd name="T5" fmla="*/ 0 h 1"/>
                    <a:gd name="T6" fmla="*/ 8 w 8"/>
                    <a:gd name="T7" fmla="*/ 1 h 1"/>
                  </a:gdLst>
                  <a:ahLst/>
                  <a:cxnLst>
                    <a:cxn ang="0">
                      <a:pos x="T0" y="T1"/>
                    </a:cxn>
                    <a:cxn ang="0">
                      <a:pos x="T2" y="T3"/>
                    </a:cxn>
                    <a:cxn ang="0">
                      <a:pos x="T4" y="T5"/>
                    </a:cxn>
                    <a:cxn ang="0">
                      <a:pos x="T6" y="T7"/>
                    </a:cxn>
                  </a:cxnLst>
                  <a:rect l="0" t="0" r="r" b="b"/>
                  <a:pathLst>
                    <a:path w="8" h="1">
                      <a:moveTo>
                        <a:pt x="8" y="1"/>
                      </a:moveTo>
                      <a:lnTo>
                        <a:pt x="8" y="1"/>
                      </a:lnTo>
                      <a:lnTo>
                        <a:pt x="1" y="0"/>
                      </a:lnTo>
                      <a:cubicBezTo>
                        <a:pt x="0" y="1"/>
                        <a:pt x="3" y="1"/>
                        <a:pt x="8" y="1"/>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660" name="Freeform 52"/>
                <p:cNvSpPr>
                  <a:spLocks/>
                </p:cNvSpPr>
                <p:nvPr/>
              </p:nvSpPr>
              <p:spPr bwMode="invGray">
                <a:xfrm>
                  <a:off x="1762125" y="1521861"/>
                  <a:ext cx="34925" cy="1231"/>
                </a:xfrm>
                <a:custGeom>
                  <a:avLst/>
                  <a:gdLst>
                    <a:gd name="T0" fmla="*/ 0 w 36"/>
                    <a:gd name="T1" fmla="*/ 1 h 1"/>
                    <a:gd name="T2" fmla="*/ 0 w 36"/>
                    <a:gd name="T3" fmla="*/ 1 h 1"/>
                    <a:gd name="T4" fmla="*/ 36 w 36"/>
                    <a:gd name="T5" fmla="*/ 1 h 1"/>
                    <a:gd name="T6" fmla="*/ 0 w 36"/>
                    <a:gd name="T7" fmla="*/ 1 h 1"/>
                  </a:gdLst>
                  <a:ahLst/>
                  <a:cxnLst>
                    <a:cxn ang="0">
                      <a:pos x="T0" y="T1"/>
                    </a:cxn>
                    <a:cxn ang="0">
                      <a:pos x="T2" y="T3"/>
                    </a:cxn>
                    <a:cxn ang="0">
                      <a:pos x="T4" y="T5"/>
                    </a:cxn>
                    <a:cxn ang="0">
                      <a:pos x="T6" y="T7"/>
                    </a:cxn>
                  </a:cxnLst>
                  <a:rect l="0" t="0" r="r" b="b"/>
                  <a:pathLst>
                    <a:path w="36" h="1">
                      <a:moveTo>
                        <a:pt x="0" y="1"/>
                      </a:moveTo>
                      <a:lnTo>
                        <a:pt x="0" y="1"/>
                      </a:lnTo>
                      <a:cubicBezTo>
                        <a:pt x="9" y="1"/>
                        <a:pt x="23" y="1"/>
                        <a:pt x="36" y="1"/>
                      </a:cubicBezTo>
                      <a:cubicBezTo>
                        <a:pt x="29" y="0"/>
                        <a:pt x="19" y="0"/>
                        <a:pt x="0" y="1"/>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661" name="Freeform 53"/>
                <p:cNvSpPr>
                  <a:spLocks/>
                </p:cNvSpPr>
                <p:nvPr/>
              </p:nvSpPr>
              <p:spPr bwMode="invGray">
                <a:xfrm>
                  <a:off x="10812463" y="1529246"/>
                  <a:ext cx="19050" cy="1231"/>
                </a:xfrm>
                <a:custGeom>
                  <a:avLst/>
                  <a:gdLst>
                    <a:gd name="T0" fmla="*/ 0 w 20"/>
                    <a:gd name="T1" fmla="*/ 1 h 1"/>
                    <a:gd name="T2" fmla="*/ 0 w 20"/>
                    <a:gd name="T3" fmla="*/ 1 h 1"/>
                    <a:gd name="T4" fmla="*/ 0 w 20"/>
                    <a:gd name="T5" fmla="*/ 1 h 1"/>
                  </a:gdLst>
                  <a:ahLst/>
                  <a:cxnLst>
                    <a:cxn ang="0">
                      <a:pos x="T0" y="T1"/>
                    </a:cxn>
                    <a:cxn ang="0">
                      <a:pos x="T2" y="T3"/>
                    </a:cxn>
                    <a:cxn ang="0">
                      <a:pos x="T4" y="T5"/>
                    </a:cxn>
                  </a:cxnLst>
                  <a:rect l="0" t="0" r="r" b="b"/>
                  <a:pathLst>
                    <a:path w="20" h="1">
                      <a:moveTo>
                        <a:pt x="0" y="1"/>
                      </a:moveTo>
                      <a:lnTo>
                        <a:pt x="0" y="1"/>
                      </a:lnTo>
                      <a:cubicBezTo>
                        <a:pt x="20" y="1"/>
                        <a:pt x="3" y="0"/>
                        <a:pt x="0" y="1"/>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662" name="Freeform 54"/>
                <p:cNvSpPr>
                  <a:spLocks/>
                </p:cNvSpPr>
                <p:nvPr/>
              </p:nvSpPr>
              <p:spPr bwMode="invGray">
                <a:xfrm>
                  <a:off x="10896600" y="1545248"/>
                  <a:ext cx="7937" cy="2462"/>
                </a:xfrm>
                <a:custGeom>
                  <a:avLst/>
                  <a:gdLst>
                    <a:gd name="T0" fmla="*/ 8 w 8"/>
                    <a:gd name="T1" fmla="*/ 0 h 3"/>
                    <a:gd name="T2" fmla="*/ 8 w 8"/>
                    <a:gd name="T3" fmla="*/ 0 h 3"/>
                    <a:gd name="T4" fmla="*/ 0 w 8"/>
                    <a:gd name="T5" fmla="*/ 3 h 3"/>
                    <a:gd name="T6" fmla="*/ 8 w 8"/>
                    <a:gd name="T7" fmla="*/ 0 h 3"/>
                  </a:gdLst>
                  <a:ahLst/>
                  <a:cxnLst>
                    <a:cxn ang="0">
                      <a:pos x="T0" y="T1"/>
                    </a:cxn>
                    <a:cxn ang="0">
                      <a:pos x="T2" y="T3"/>
                    </a:cxn>
                    <a:cxn ang="0">
                      <a:pos x="T4" y="T5"/>
                    </a:cxn>
                    <a:cxn ang="0">
                      <a:pos x="T6" y="T7"/>
                    </a:cxn>
                  </a:cxnLst>
                  <a:rect l="0" t="0" r="r" b="b"/>
                  <a:pathLst>
                    <a:path w="8" h="3">
                      <a:moveTo>
                        <a:pt x="8" y="0"/>
                      </a:moveTo>
                      <a:lnTo>
                        <a:pt x="8" y="0"/>
                      </a:lnTo>
                      <a:cubicBezTo>
                        <a:pt x="4" y="1"/>
                        <a:pt x="1" y="2"/>
                        <a:pt x="0" y="3"/>
                      </a:cubicBezTo>
                      <a:cubicBezTo>
                        <a:pt x="2" y="2"/>
                        <a:pt x="4" y="1"/>
                        <a:pt x="8"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663" name="Freeform 55"/>
                <p:cNvSpPr>
                  <a:spLocks/>
                </p:cNvSpPr>
                <p:nvPr/>
              </p:nvSpPr>
              <p:spPr bwMode="invGray">
                <a:xfrm>
                  <a:off x="9947275" y="1553865"/>
                  <a:ext cx="4762" cy="1231"/>
                </a:xfrm>
                <a:custGeom>
                  <a:avLst/>
                  <a:gdLst>
                    <a:gd name="T0" fmla="*/ 1 w 5"/>
                    <a:gd name="T1" fmla="*/ 0 h 1"/>
                    <a:gd name="T2" fmla="*/ 1 w 5"/>
                    <a:gd name="T3" fmla="*/ 0 h 1"/>
                    <a:gd name="T4" fmla="*/ 0 w 5"/>
                    <a:gd name="T5" fmla="*/ 0 h 1"/>
                    <a:gd name="T6" fmla="*/ 1 w 5"/>
                    <a:gd name="T7" fmla="*/ 0 h 1"/>
                  </a:gdLst>
                  <a:ahLst/>
                  <a:cxnLst>
                    <a:cxn ang="0">
                      <a:pos x="T0" y="T1"/>
                    </a:cxn>
                    <a:cxn ang="0">
                      <a:pos x="T2" y="T3"/>
                    </a:cxn>
                    <a:cxn ang="0">
                      <a:pos x="T4" y="T5"/>
                    </a:cxn>
                    <a:cxn ang="0">
                      <a:pos x="T6" y="T7"/>
                    </a:cxn>
                  </a:cxnLst>
                  <a:rect l="0" t="0" r="r" b="b"/>
                  <a:pathLst>
                    <a:path w="5" h="1">
                      <a:moveTo>
                        <a:pt x="1" y="0"/>
                      </a:moveTo>
                      <a:lnTo>
                        <a:pt x="1" y="0"/>
                      </a:lnTo>
                      <a:lnTo>
                        <a:pt x="0" y="0"/>
                      </a:lnTo>
                      <a:cubicBezTo>
                        <a:pt x="5" y="1"/>
                        <a:pt x="4" y="0"/>
                        <a:pt x="1"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664" name="Freeform 56"/>
                <p:cNvSpPr>
                  <a:spLocks/>
                </p:cNvSpPr>
                <p:nvPr/>
              </p:nvSpPr>
              <p:spPr bwMode="invGray">
                <a:xfrm>
                  <a:off x="10817225" y="1531708"/>
                  <a:ext cx="23812" cy="0"/>
                </a:xfrm>
                <a:custGeom>
                  <a:avLst/>
                  <a:gdLst>
                    <a:gd name="T0" fmla="*/ 25 w 25"/>
                    <a:gd name="T1" fmla="*/ 1 h 1"/>
                    <a:gd name="T2" fmla="*/ 25 w 25"/>
                    <a:gd name="T3" fmla="*/ 1 h 1"/>
                    <a:gd name="T4" fmla="*/ 0 w 25"/>
                    <a:gd name="T5" fmla="*/ 0 h 1"/>
                    <a:gd name="T6" fmla="*/ 25 w 25"/>
                    <a:gd name="T7" fmla="*/ 1 h 1"/>
                  </a:gdLst>
                  <a:ahLst/>
                  <a:cxnLst>
                    <a:cxn ang="0">
                      <a:pos x="T0" y="T1"/>
                    </a:cxn>
                    <a:cxn ang="0">
                      <a:pos x="T2" y="T3"/>
                    </a:cxn>
                    <a:cxn ang="0">
                      <a:pos x="T4" y="T5"/>
                    </a:cxn>
                    <a:cxn ang="0">
                      <a:pos x="T6" y="T7"/>
                    </a:cxn>
                  </a:cxnLst>
                  <a:rect l="0" t="0" r="r" b="b"/>
                  <a:pathLst>
                    <a:path w="25" h="1">
                      <a:moveTo>
                        <a:pt x="25" y="1"/>
                      </a:moveTo>
                      <a:lnTo>
                        <a:pt x="25" y="1"/>
                      </a:lnTo>
                      <a:cubicBezTo>
                        <a:pt x="18" y="0"/>
                        <a:pt x="10" y="0"/>
                        <a:pt x="0" y="0"/>
                      </a:cubicBezTo>
                      <a:cubicBezTo>
                        <a:pt x="5" y="0"/>
                        <a:pt x="12" y="0"/>
                        <a:pt x="25" y="1"/>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665" name="Freeform 57"/>
                <p:cNvSpPr>
                  <a:spLocks/>
                </p:cNvSpPr>
                <p:nvPr/>
              </p:nvSpPr>
              <p:spPr bwMode="invGray">
                <a:xfrm>
                  <a:off x="10836275" y="1529246"/>
                  <a:ext cx="19050" cy="1231"/>
                </a:xfrm>
                <a:custGeom>
                  <a:avLst/>
                  <a:gdLst>
                    <a:gd name="T0" fmla="*/ 0 w 20"/>
                    <a:gd name="T1" fmla="*/ 1 h 1"/>
                    <a:gd name="T2" fmla="*/ 0 w 20"/>
                    <a:gd name="T3" fmla="*/ 1 h 1"/>
                    <a:gd name="T4" fmla="*/ 18 w 20"/>
                    <a:gd name="T5" fmla="*/ 1 h 1"/>
                    <a:gd name="T6" fmla="*/ 0 w 20"/>
                    <a:gd name="T7" fmla="*/ 1 h 1"/>
                  </a:gdLst>
                  <a:ahLst/>
                  <a:cxnLst>
                    <a:cxn ang="0">
                      <a:pos x="T0" y="T1"/>
                    </a:cxn>
                    <a:cxn ang="0">
                      <a:pos x="T2" y="T3"/>
                    </a:cxn>
                    <a:cxn ang="0">
                      <a:pos x="T4" y="T5"/>
                    </a:cxn>
                    <a:cxn ang="0">
                      <a:pos x="T6" y="T7"/>
                    </a:cxn>
                  </a:cxnLst>
                  <a:rect l="0" t="0" r="r" b="b"/>
                  <a:pathLst>
                    <a:path w="20" h="1">
                      <a:moveTo>
                        <a:pt x="0" y="1"/>
                      </a:moveTo>
                      <a:lnTo>
                        <a:pt x="0" y="1"/>
                      </a:lnTo>
                      <a:lnTo>
                        <a:pt x="18" y="1"/>
                      </a:lnTo>
                      <a:cubicBezTo>
                        <a:pt x="20" y="1"/>
                        <a:pt x="18" y="0"/>
                        <a:pt x="0" y="1"/>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666" name="Freeform 58"/>
                <p:cNvSpPr>
                  <a:spLocks/>
                </p:cNvSpPr>
                <p:nvPr/>
              </p:nvSpPr>
              <p:spPr bwMode="invGray">
                <a:xfrm>
                  <a:off x="10787063" y="1530477"/>
                  <a:ext cx="30162" cy="1231"/>
                </a:xfrm>
                <a:custGeom>
                  <a:avLst/>
                  <a:gdLst>
                    <a:gd name="T0" fmla="*/ 0 w 31"/>
                    <a:gd name="T1" fmla="*/ 0 h 1"/>
                    <a:gd name="T2" fmla="*/ 0 w 31"/>
                    <a:gd name="T3" fmla="*/ 0 h 1"/>
                    <a:gd name="T4" fmla="*/ 31 w 31"/>
                    <a:gd name="T5" fmla="*/ 1 h 1"/>
                    <a:gd name="T6" fmla="*/ 27 w 31"/>
                    <a:gd name="T7" fmla="*/ 0 h 1"/>
                    <a:gd name="T8" fmla="*/ 0 w 31"/>
                    <a:gd name="T9" fmla="*/ 0 h 1"/>
                  </a:gdLst>
                  <a:ahLst/>
                  <a:cxnLst>
                    <a:cxn ang="0">
                      <a:pos x="T0" y="T1"/>
                    </a:cxn>
                    <a:cxn ang="0">
                      <a:pos x="T2" y="T3"/>
                    </a:cxn>
                    <a:cxn ang="0">
                      <a:pos x="T4" y="T5"/>
                    </a:cxn>
                    <a:cxn ang="0">
                      <a:pos x="T6" y="T7"/>
                    </a:cxn>
                    <a:cxn ang="0">
                      <a:pos x="T8" y="T9"/>
                    </a:cxn>
                  </a:cxnLst>
                  <a:rect l="0" t="0" r="r" b="b"/>
                  <a:pathLst>
                    <a:path w="31" h="1">
                      <a:moveTo>
                        <a:pt x="0" y="0"/>
                      </a:moveTo>
                      <a:lnTo>
                        <a:pt x="0" y="0"/>
                      </a:lnTo>
                      <a:cubicBezTo>
                        <a:pt x="11" y="0"/>
                        <a:pt x="21" y="0"/>
                        <a:pt x="31" y="1"/>
                      </a:cubicBezTo>
                      <a:cubicBezTo>
                        <a:pt x="28" y="0"/>
                        <a:pt x="26" y="0"/>
                        <a:pt x="27" y="0"/>
                      </a:cubicBezTo>
                      <a:lnTo>
                        <a:pt x="0"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667" name="Freeform 59"/>
                <p:cNvSpPr>
                  <a:spLocks/>
                </p:cNvSpPr>
                <p:nvPr/>
              </p:nvSpPr>
              <p:spPr bwMode="invGray">
                <a:xfrm>
                  <a:off x="4092575" y="1552634"/>
                  <a:ext cx="20637" cy="2462"/>
                </a:xfrm>
                <a:custGeom>
                  <a:avLst/>
                  <a:gdLst>
                    <a:gd name="T0" fmla="*/ 23 w 23"/>
                    <a:gd name="T1" fmla="*/ 0 h 2"/>
                    <a:gd name="T2" fmla="*/ 23 w 23"/>
                    <a:gd name="T3" fmla="*/ 0 h 2"/>
                    <a:gd name="T4" fmla="*/ 19 w 23"/>
                    <a:gd name="T5" fmla="*/ 0 h 2"/>
                    <a:gd name="T6" fmla="*/ 23 w 23"/>
                    <a:gd name="T7" fmla="*/ 0 h 2"/>
                  </a:gdLst>
                  <a:ahLst/>
                  <a:cxnLst>
                    <a:cxn ang="0">
                      <a:pos x="T0" y="T1"/>
                    </a:cxn>
                    <a:cxn ang="0">
                      <a:pos x="T2" y="T3"/>
                    </a:cxn>
                    <a:cxn ang="0">
                      <a:pos x="T4" y="T5"/>
                    </a:cxn>
                    <a:cxn ang="0">
                      <a:pos x="T6" y="T7"/>
                    </a:cxn>
                  </a:cxnLst>
                  <a:rect l="0" t="0" r="r" b="b"/>
                  <a:pathLst>
                    <a:path w="23" h="2">
                      <a:moveTo>
                        <a:pt x="23" y="0"/>
                      </a:moveTo>
                      <a:lnTo>
                        <a:pt x="23" y="0"/>
                      </a:lnTo>
                      <a:lnTo>
                        <a:pt x="19" y="0"/>
                      </a:lnTo>
                      <a:cubicBezTo>
                        <a:pt x="0" y="2"/>
                        <a:pt x="8" y="1"/>
                        <a:pt x="23"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668" name="Freeform 60"/>
                <p:cNvSpPr>
                  <a:spLocks/>
                </p:cNvSpPr>
                <p:nvPr/>
              </p:nvSpPr>
              <p:spPr bwMode="invGray">
                <a:xfrm>
                  <a:off x="8528050" y="1567405"/>
                  <a:ext cx="3175" cy="1231"/>
                </a:xfrm>
                <a:custGeom>
                  <a:avLst/>
                  <a:gdLst>
                    <a:gd name="T0" fmla="*/ 1 w 3"/>
                    <a:gd name="T1" fmla="*/ 1 h 1"/>
                    <a:gd name="T2" fmla="*/ 1 w 3"/>
                    <a:gd name="T3" fmla="*/ 1 h 1"/>
                    <a:gd name="T4" fmla="*/ 3 w 3"/>
                    <a:gd name="T5" fmla="*/ 0 h 1"/>
                    <a:gd name="T6" fmla="*/ 0 w 3"/>
                    <a:gd name="T7" fmla="*/ 0 h 1"/>
                    <a:gd name="T8" fmla="*/ 1 w 3"/>
                    <a:gd name="T9" fmla="*/ 1 h 1"/>
                  </a:gdLst>
                  <a:ahLst/>
                  <a:cxnLst>
                    <a:cxn ang="0">
                      <a:pos x="T0" y="T1"/>
                    </a:cxn>
                    <a:cxn ang="0">
                      <a:pos x="T2" y="T3"/>
                    </a:cxn>
                    <a:cxn ang="0">
                      <a:pos x="T4" y="T5"/>
                    </a:cxn>
                    <a:cxn ang="0">
                      <a:pos x="T6" y="T7"/>
                    </a:cxn>
                    <a:cxn ang="0">
                      <a:pos x="T8" y="T9"/>
                    </a:cxn>
                  </a:cxnLst>
                  <a:rect l="0" t="0" r="r" b="b"/>
                  <a:pathLst>
                    <a:path w="3" h="1">
                      <a:moveTo>
                        <a:pt x="1" y="1"/>
                      </a:moveTo>
                      <a:lnTo>
                        <a:pt x="1" y="1"/>
                      </a:lnTo>
                      <a:lnTo>
                        <a:pt x="3" y="0"/>
                      </a:lnTo>
                      <a:lnTo>
                        <a:pt x="0" y="0"/>
                      </a:lnTo>
                      <a:lnTo>
                        <a:pt x="1" y="1"/>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669" name="Freeform 61"/>
                <p:cNvSpPr>
                  <a:spLocks/>
                </p:cNvSpPr>
                <p:nvPr/>
              </p:nvSpPr>
              <p:spPr bwMode="invGray">
                <a:xfrm>
                  <a:off x="8461375" y="1556326"/>
                  <a:ext cx="66675" cy="14771"/>
                </a:xfrm>
                <a:custGeom>
                  <a:avLst/>
                  <a:gdLst>
                    <a:gd name="T0" fmla="*/ 0 w 69"/>
                    <a:gd name="T1" fmla="*/ 17 h 17"/>
                    <a:gd name="T2" fmla="*/ 0 w 69"/>
                    <a:gd name="T3" fmla="*/ 17 h 17"/>
                    <a:gd name="T4" fmla="*/ 69 w 69"/>
                    <a:gd name="T5" fmla="*/ 13 h 17"/>
                    <a:gd name="T6" fmla="*/ 46 w 69"/>
                    <a:gd name="T7" fmla="*/ 0 h 17"/>
                    <a:gd name="T8" fmla="*/ 0 w 69"/>
                    <a:gd name="T9" fmla="*/ 17 h 17"/>
                  </a:gdLst>
                  <a:ahLst/>
                  <a:cxnLst>
                    <a:cxn ang="0">
                      <a:pos x="T0" y="T1"/>
                    </a:cxn>
                    <a:cxn ang="0">
                      <a:pos x="T2" y="T3"/>
                    </a:cxn>
                    <a:cxn ang="0">
                      <a:pos x="T4" y="T5"/>
                    </a:cxn>
                    <a:cxn ang="0">
                      <a:pos x="T6" y="T7"/>
                    </a:cxn>
                    <a:cxn ang="0">
                      <a:pos x="T8" y="T9"/>
                    </a:cxn>
                  </a:cxnLst>
                  <a:rect l="0" t="0" r="r" b="b"/>
                  <a:pathLst>
                    <a:path w="69" h="17">
                      <a:moveTo>
                        <a:pt x="0" y="17"/>
                      </a:moveTo>
                      <a:lnTo>
                        <a:pt x="0" y="17"/>
                      </a:lnTo>
                      <a:cubicBezTo>
                        <a:pt x="30" y="11"/>
                        <a:pt x="47" y="12"/>
                        <a:pt x="69" y="13"/>
                      </a:cubicBezTo>
                      <a:lnTo>
                        <a:pt x="46" y="0"/>
                      </a:lnTo>
                      <a:lnTo>
                        <a:pt x="0" y="17"/>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670" name="Freeform 62"/>
                <p:cNvSpPr>
                  <a:spLocks noEditPoints="1"/>
                </p:cNvSpPr>
                <p:nvPr/>
              </p:nvSpPr>
              <p:spPr bwMode="invGray">
                <a:xfrm>
                  <a:off x="1562100" y="1514475"/>
                  <a:ext cx="9563100" cy="64008"/>
                </a:xfrm>
                <a:custGeom>
                  <a:avLst/>
                  <a:gdLst>
                    <a:gd name="T0" fmla="*/ 9555 w 10030"/>
                    <a:gd name="T1" fmla="*/ 25 h 75"/>
                    <a:gd name="T2" fmla="*/ 9488 w 10030"/>
                    <a:gd name="T3" fmla="*/ 23 h 75"/>
                    <a:gd name="T4" fmla="*/ 5258 w 10030"/>
                    <a:gd name="T5" fmla="*/ 60 h 75"/>
                    <a:gd name="T6" fmla="*/ 4572 w 10030"/>
                    <a:gd name="T7" fmla="*/ 65 h 75"/>
                    <a:gd name="T8" fmla="*/ 4884 w 10030"/>
                    <a:gd name="T9" fmla="*/ 61 h 75"/>
                    <a:gd name="T10" fmla="*/ 5092 w 10030"/>
                    <a:gd name="T11" fmla="*/ 56 h 75"/>
                    <a:gd name="T12" fmla="*/ 5260 w 10030"/>
                    <a:gd name="T13" fmla="*/ 60 h 75"/>
                    <a:gd name="T14" fmla="*/ 5560 w 10030"/>
                    <a:gd name="T15" fmla="*/ 62 h 75"/>
                    <a:gd name="T16" fmla="*/ 6006 w 10030"/>
                    <a:gd name="T17" fmla="*/ 56 h 75"/>
                    <a:gd name="T18" fmla="*/ 6308 w 10030"/>
                    <a:gd name="T19" fmla="*/ 32 h 75"/>
                    <a:gd name="T20" fmla="*/ 6269 w 10030"/>
                    <a:gd name="T21" fmla="*/ 52 h 75"/>
                    <a:gd name="T22" fmla="*/ 6665 w 10030"/>
                    <a:gd name="T23" fmla="*/ 41 h 75"/>
                    <a:gd name="T24" fmla="*/ 6806 w 10030"/>
                    <a:gd name="T25" fmla="*/ 53 h 75"/>
                    <a:gd name="T26" fmla="*/ 7204 w 10030"/>
                    <a:gd name="T27" fmla="*/ 50 h 75"/>
                    <a:gd name="T28" fmla="*/ 7485 w 10030"/>
                    <a:gd name="T29" fmla="*/ 62 h 75"/>
                    <a:gd name="T30" fmla="*/ 7667 w 10030"/>
                    <a:gd name="T31" fmla="*/ 61 h 75"/>
                    <a:gd name="T32" fmla="*/ 7919 w 10030"/>
                    <a:gd name="T33" fmla="*/ 63 h 75"/>
                    <a:gd name="T34" fmla="*/ 8179 w 10030"/>
                    <a:gd name="T35" fmla="*/ 51 h 75"/>
                    <a:gd name="T36" fmla="*/ 8401 w 10030"/>
                    <a:gd name="T37" fmla="*/ 31 h 75"/>
                    <a:gd name="T38" fmla="*/ 8692 w 10030"/>
                    <a:gd name="T39" fmla="*/ 58 h 75"/>
                    <a:gd name="T40" fmla="*/ 9084 w 10030"/>
                    <a:gd name="T41" fmla="*/ 61 h 75"/>
                    <a:gd name="T42" fmla="*/ 9498 w 10030"/>
                    <a:gd name="T43" fmla="*/ 44 h 75"/>
                    <a:gd name="T44" fmla="*/ 9670 w 10030"/>
                    <a:gd name="T45" fmla="*/ 45 h 75"/>
                    <a:gd name="T46" fmla="*/ 9877 w 10030"/>
                    <a:gd name="T47" fmla="*/ 32 h 75"/>
                    <a:gd name="T48" fmla="*/ 9735 w 10030"/>
                    <a:gd name="T49" fmla="*/ 21 h 75"/>
                    <a:gd name="T50" fmla="*/ 9636 w 10030"/>
                    <a:gd name="T51" fmla="*/ 27 h 75"/>
                    <a:gd name="T52" fmla="*/ 9290 w 10030"/>
                    <a:gd name="T53" fmla="*/ 22 h 75"/>
                    <a:gd name="T54" fmla="*/ 8498 w 10030"/>
                    <a:gd name="T55" fmla="*/ 12 h 75"/>
                    <a:gd name="T56" fmla="*/ 7899 w 10030"/>
                    <a:gd name="T57" fmla="*/ 21 h 75"/>
                    <a:gd name="T58" fmla="*/ 7774 w 10030"/>
                    <a:gd name="T59" fmla="*/ 22 h 75"/>
                    <a:gd name="T60" fmla="*/ 7493 w 10030"/>
                    <a:gd name="T61" fmla="*/ 32 h 75"/>
                    <a:gd name="T62" fmla="*/ 7190 w 10030"/>
                    <a:gd name="T63" fmla="*/ 31 h 75"/>
                    <a:gd name="T64" fmla="*/ 6418 w 10030"/>
                    <a:gd name="T65" fmla="*/ 20 h 75"/>
                    <a:gd name="T66" fmla="*/ 6248 w 10030"/>
                    <a:gd name="T67" fmla="*/ 24 h 75"/>
                    <a:gd name="T68" fmla="*/ 5823 w 10030"/>
                    <a:gd name="T69" fmla="*/ 28 h 75"/>
                    <a:gd name="T70" fmla="*/ 5422 w 10030"/>
                    <a:gd name="T71" fmla="*/ 11 h 75"/>
                    <a:gd name="T72" fmla="*/ 4925 w 10030"/>
                    <a:gd name="T73" fmla="*/ 16 h 75"/>
                    <a:gd name="T74" fmla="*/ 4310 w 10030"/>
                    <a:gd name="T75" fmla="*/ 18 h 75"/>
                    <a:gd name="T76" fmla="*/ 3439 w 10030"/>
                    <a:gd name="T77" fmla="*/ 21 h 75"/>
                    <a:gd name="T78" fmla="*/ 2740 w 10030"/>
                    <a:gd name="T79" fmla="*/ 18 h 75"/>
                    <a:gd name="T80" fmla="*/ 2597 w 10030"/>
                    <a:gd name="T81" fmla="*/ 9 h 75"/>
                    <a:gd name="T82" fmla="*/ 2367 w 10030"/>
                    <a:gd name="T83" fmla="*/ 21 h 75"/>
                    <a:gd name="T84" fmla="*/ 1566 w 10030"/>
                    <a:gd name="T85" fmla="*/ 11 h 75"/>
                    <a:gd name="T86" fmla="*/ 262 w 10030"/>
                    <a:gd name="T87" fmla="*/ 7 h 75"/>
                    <a:gd name="T88" fmla="*/ 104 w 10030"/>
                    <a:gd name="T89" fmla="*/ 42 h 75"/>
                    <a:gd name="T90" fmla="*/ 742 w 10030"/>
                    <a:gd name="T91" fmla="*/ 47 h 75"/>
                    <a:gd name="T92" fmla="*/ 1060 w 10030"/>
                    <a:gd name="T93" fmla="*/ 47 h 75"/>
                    <a:gd name="T94" fmla="*/ 1593 w 10030"/>
                    <a:gd name="T95" fmla="*/ 46 h 75"/>
                    <a:gd name="T96" fmla="*/ 2022 w 10030"/>
                    <a:gd name="T97" fmla="*/ 45 h 75"/>
                    <a:gd name="T98" fmla="*/ 2481 w 10030"/>
                    <a:gd name="T99" fmla="*/ 51 h 75"/>
                    <a:gd name="T100" fmla="*/ 2677 w 10030"/>
                    <a:gd name="T101" fmla="*/ 45 h 75"/>
                    <a:gd name="T102" fmla="*/ 2863 w 10030"/>
                    <a:gd name="T103" fmla="*/ 52 h 75"/>
                    <a:gd name="T104" fmla="*/ 3163 w 10030"/>
                    <a:gd name="T105" fmla="*/ 62 h 75"/>
                    <a:gd name="T106" fmla="*/ 3411 w 10030"/>
                    <a:gd name="T107" fmla="*/ 54 h 75"/>
                    <a:gd name="T108" fmla="*/ 3550 w 10030"/>
                    <a:gd name="T109" fmla="*/ 60 h 75"/>
                    <a:gd name="T110" fmla="*/ 3740 w 10030"/>
                    <a:gd name="T111" fmla="*/ 65 h 75"/>
                    <a:gd name="T112" fmla="*/ 4329 w 10030"/>
                    <a:gd name="T113" fmla="*/ 68 h 7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10030" h="75">
                      <a:moveTo>
                        <a:pt x="2469" y="12"/>
                      </a:moveTo>
                      <a:lnTo>
                        <a:pt x="2469" y="12"/>
                      </a:lnTo>
                      <a:lnTo>
                        <a:pt x="2482" y="13"/>
                      </a:lnTo>
                      <a:cubicBezTo>
                        <a:pt x="2453" y="15"/>
                        <a:pt x="2461" y="13"/>
                        <a:pt x="2469" y="12"/>
                      </a:cubicBezTo>
                      <a:close/>
                      <a:moveTo>
                        <a:pt x="9555" y="25"/>
                      </a:moveTo>
                      <a:lnTo>
                        <a:pt x="9555" y="25"/>
                      </a:lnTo>
                      <a:cubicBezTo>
                        <a:pt x="9562" y="24"/>
                        <a:pt x="9561" y="23"/>
                        <a:pt x="9559" y="23"/>
                      </a:cubicBezTo>
                      <a:cubicBezTo>
                        <a:pt x="9554" y="24"/>
                        <a:pt x="9539" y="24"/>
                        <a:pt x="9522" y="24"/>
                      </a:cubicBezTo>
                      <a:cubicBezTo>
                        <a:pt x="9527" y="25"/>
                        <a:pt x="9536" y="26"/>
                        <a:pt x="9555" y="25"/>
                      </a:cubicBezTo>
                      <a:close/>
                      <a:moveTo>
                        <a:pt x="9489" y="23"/>
                      </a:moveTo>
                      <a:lnTo>
                        <a:pt x="9489" y="23"/>
                      </a:lnTo>
                      <a:lnTo>
                        <a:pt x="9488" y="23"/>
                      </a:lnTo>
                      <a:cubicBezTo>
                        <a:pt x="9456" y="21"/>
                        <a:pt x="9467" y="22"/>
                        <a:pt x="9489" y="23"/>
                      </a:cubicBezTo>
                      <a:close/>
                      <a:moveTo>
                        <a:pt x="6376" y="50"/>
                      </a:moveTo>
                      <a:lnTo>
                        <a:pt x="6376" y="50"/>
                      </a:lnTo>
                      <a:cubicBezTo>
                        <a:pt x="6365" y="52"/>
                        <a:pt x="6349" y="51"/>
                        <a:pt x="6330" y="49"/>
                      </a:cubicBezTo>
                      <a:cubicBezTo>
                        <a:pt x="6344" y="49"/>
                        <a:pt x="6359" y="49"/>
                        <a:pt x="6376" y="50"/>
                      </a:cubicBezTo>
                      <a:close/>
                      <a:moveTo>
                        <a:pt x="5258" y="60"/>
                      </a:moveTo>
                      <a:lnTo>
                        <a:pt x="5258" y="60"/>
                      </a:lnTo>
                      <a:cubicBezTo>
                        <a:pt x="5244" y="61"/>
                        <a:pt x="5216" y="64"/>
                        <a:pt x="5205" y="61"/>
                      </a:cubicBezTo>
                      <a:cubicBezTo>
                        <a:pt x="5222" y="55"/>
                        <a:pt x="5234" y="58"/>
                        <a:pt x="5258" y="60"/>
                      </a:cubicBezTo>
                      <a:close/>
                      <a:moveTo>
                        <a:pt x="4523" y="61"/>
                      </a:moveTo>
                      <a:lnTo>
                        <a:pt x="4523" y="61"/>
                      </a:lnTo>
                      <a:lnTo>
                        <a:pt x="4572" y="65"/>
                      </a:lnTo>
                      <a:cubicBezTo>
                        <a:pt x="4513" y="71"/>
                        <a:pt x="4470" y="69"/>
                        <a:pt x="4516" y="75"/>
                      </a:cubicBezTo>
                      <a:cubicBezTo>
                        <a:pt x="4523" y="61"/>
                        <a:pt x="4707" y="74"/>
                        <a:pt x="4714" y="60"/>
                      </a:cubicBezTo>
                      <a:lnTo>
                        <a:pt x="4747" y="63"/>
                      </a:lnTo>
                      <a:cubicBezTo>
                        <a:pt x="4737" y="63"/>
                        <a:pt x="4736" y="64"/>
                        <a:pt x="4727" y="64"/>
                      </a:cubicBezTo>
                      <a:cubicBezTo>
                        <a:pt x="4790" y="70"/>
                        <a:pt x="4774" y="54"/>
                        <a:pt x="4855" y="56"/>
                      </a:cubicBezTo>
                      <a:cubicBezTo>
                        <a:pt x="4883" y="57"/>
                        <a:pt x="4903" y="59"/>
                        <a:pt x="4884" y="61"/>
                      </a:cubicBezTo>
                      <a:lnTo>
                        <a:pt x="4947" y="57"/>
                      </a:lnTo>
                      <a:cubicBezTo>
                        <a:pt x="4965" y="58"/>
                        <a:pt x="4961" y="60"/>
                        <a:pt x="4942" y="60"/>
                      </a:cubicBezTo>
                      <a:lnTo>
                        <a:pt x="5039" y="59"/>
                      </a:lnTo>
                      <a:lnTo>
                        <a:pt x="5038" y="59"/>
                      </a:lnTo>
                      <a:cubicBezTo>
                        <a:pt x="5052" y="57"/>
                        <a:pt x="5083" y="54"/>
                        <a:pt x="5098" y="52"/>
                      </a:cubicBezTo>
                      <a:cubicBezTo>
                        <a:pt x="5122" y="54"/>
                        <a:pt x="5086" y="54"/>
                        <a:pt x="5092" y="56"/>
                      </a:cubicBezTo>
                      <a:lnTo>
                        <a:pt x="5145" y="52"/>
                      </a:lnTo>
                      <a:cubicBezTo>
                        <a:pt x="5167" y="56"/>
                        <a:pt x="5123" y="59"/>
                        <a:pt x="5086" y="59"/>
                      </a:cubicBezTo>
                      <a:cubicBezTo>
                        <a:pt x="5136" y="73"/>
                        <a:pt x="5130" y="55"/>
                        <a:pt x="5238" y="64"/>
                      </a:cubicBezTo>
                      <a:lnTo>
                        <a:pt x="5187" y="65"/>
                      </a:lnTo>
                      <a:cubicBezTo>
                        <a:pt x="5220" y="73"/>
                        <a:pt x="5259" y="70"/>
                        <a:pt x="5316" y="75"/>
                      </a:cubicBezTo>
                      <a:cubicBezTo>
                        <a:pt x="5302" y="73"/>
                        <a:pt x="5202" y="63"/>
                        <a:pt x="5260" y="60"/>
                      </a:cubicBezTo>
                      <a:cubicBezTo>
                        <a:pt x="5276" y="61"/>
                        <a:pt x="5298" y="61"/>
                        <a:pt x="5329" y="59"/>
                      </a:cubicBezTo>
                      <a:cubicBezTo>
                        <a:pt x="5329" y="63"/>
                        <a:pt x="5359" y="62"/>
                        <a:pt x="5398" y="62"/>
                      </a:cubicBezTo>
                      <a:lnTo>
                        <a:pt x="5395" y="69"/>
                      </a:lnTo>
                      <a:cubicBezTo>
                        <a:pt x="5436" y="67"/>
                        <a:pt x="5433" y="64"/>
                        <a:pt x="5457" y="61"/>
                      </a:cubicBezTo>
                      <a:cubicBezTo>
                        <a:pt x="5503" y="61"/>
                        <a:pt x="5513" y="66"/>
                        <a:pt x="5523" y="71"/>
                      </a:cubicBezTo>
                      <a:cubicBezTo>
                        <a:pt x="5597" y="72"/>
                        <a:pt x="5473" y="63"/>
                        <a:pt x="5560" y="62"/>
                      </a:cubicBezTo>
                      <a:cubicBezTo>
                        <a:pt x="5621" y="64"/>
                        <a:pt x="5664" y="62"/>
                        <a:pt x="5737" y="58"/>
                      </a:cubicBezTo>
                      <a:cubicBezTo>
                        <a:pt x="5780" y="60"/>
                        <a:pt x="5730" y="62"/>
                        <a:pt x="5745" y="64"/>
                      </a:cubicBezTo>
                      <a:lnTo>
                        <a:pt x="5783" y="59"/>
                      </a:lnTo>
                      <a:cubicBezTo>
                        <a:pt x="5792" y="59"/>
                        <a:pt x="5789" y="60"/>
                        <a:pt x="5788" y="61"/>
                      </a:cubicBezTo>
                      <a:cubicBezTo>
                        <a:pt x="5820" y="59"/>
                        <a:pt x="5790" y="55"/>
                        <a:pt x="5841" y="53"/>
                      </a:cubicBezTo>
                      <a:cubicBezTo>
                        <a:pt x="5854" y="46"/>
                        <a:pt x="5944" y="64"/>
                        <a:pt x="6006" y="56"/>
                      </a:cubicBezTo>
                      <a:cubicBezTo>
                        <a:pt x="6021" y="58"/>
                        <a:pt x="5999" y="60"/>
                        <a:pt x="6003" y="62"/>
                      </a:cubicBezTo>
                      <a:cubicBezTo>
                        <a:pt x="6089" y="57"/>
                        <a:pt x="6077" y="59"/>
                        <a:pt x="6147" y="52"/>
                      </a:cubicBezTo>
                      <a:lnTo>
                        <a:pt x="6206" y="56"/>
                      </a:lnTo>
                      <a:cubicBezTo>
                        <a:pt x="6163" y="51"/>
                        <a:pt x="6219" y="45"/>
                        <a:pt x="6268" y="41"/>
                      </a:cubicBezTo>
                      <a:cubicBezTo>
                        <a:pt x="6252" y="38"/>
                        <a:pt x="6239" y="36"/>
                        <a:pt x="6230" y="35"/>
                      </a:cubicBezTo>
                      <a:lnTo>
                        <a:pt x="6308" y="32"/>
                      </a:lnTo>
                      <a:cubicBezTo>
                        <a:pt x="6318" y="33"/>
                        <a:pt x="6310" y="35"/>
                        <a:pt x="6297" y="38"/>
                      </a:cubicBezTo>
                      <a:lnTo>
                        <a:pt x="6311" y="36"/>
                      </a:lnTo>
                      <a:cubicBezTo>
                        <a:pt x="6339" y="39"/>
                        <a:pt x="6325" y="43"/>
                        <a:pt x="6305" y="46"/>
                      </a:cubicBezTo>
                      <a:lnTo>
                        <a:pt x="6277" y="42"/>
                      </a:lnTo>
                      <a:cubicBezTo>
                        <a:pt x="6257" y="46"/>
                        <a:pt x="6239" y="50"/>
                        <a:pt x="6243" y="54"/>
                      </a:cubicBezTo>
                      <a:cubicBezTo>
                        <a:pt x="6248" y="53"/>
                        <a:pt x="6258" y="53"/>
                        <a:pt x="6269" y="52"/>
                      </a:cubicBezTo>
                      <a:cubicBezTo>
                        <a:pt x="6264" y="53"/>
                        <a:pt x="6261" y="54"/>
                        <a:pt x="6263" y="55"/>
                      </a:cubicBezTo>
                      <a:cubicBezTo>
                        <a:pt x="6266" y="56"/>
                        <a:pt x="6274" y="54"/>
                        <a:pt x="6287" y="53"/>
                      </a:cubicBezTo>
                      <a:lnTo>
                        <a:pt x="6304" y="60"/>
                      </a:lnTo>
                      <a:lnTo>
                        <a:pt x="6309" y="57"/>
                      </a:lnTo>
                      <a:lnTo>
                        <a:pt x="6411" y="62"/>
                      </a:lnTo>
                      <a:cubicBezTo>
                        <a:pt x="6485" y="55"/>
                        <a:pt x="6548" y="44"/>
                        <a:pt x="6665" y="41"/>
                      </a:cubicBezTo>
                      <a:cubicBezTo>
                        <a:pt x="6636" y="47"/>
                        <a:pt x="6659" y="50"/>
                        <a:pt x="6657" y="56"/>
                      </a:cubicBezTo>
                      <a:cubicBezTo>
                        <a:pt x="6625" y="50"/>
                        <a:pt x="6567" y="59"/>
                        <a:pt x="6507" y="58"/>
                      </a:cubicBezTo>
                      <a:cubicBezTo>
                        <a:pt x="6538" y="58"/>
                        <a:pt x="6531" y="61"/>
                        <a:pt x="6523" y="62"/>
                      </a:cubicBezTo>
                      <a:lnTo>
                        <a:pt x="6631" y="57"/>
                      </a:lnTo>
                      <a:cubicBezTo>
                        <a:pt x="6628" y="62"/>
                        <a:pt x="6654" y="60"/>
                        <a:pt x="6682" y="63"/>
                      </a:cubicBezTo>
                      <a:cubicBezTo>
                        <a:pt x="6660" y="52"/>
                        <a:pt x="6762" y="56"/>
                        <a:pt x="6806" y="53"/>
                      </a:cubicBezTo>
                      <a:cubicBezTo>
                        <a:pt x="6808" y="56"/>
                        <a:pt x="6798" y="60"/>
                        <a:pt x="6744" y="59"/>
                      </a:cubicBezTo>
                      <a:cubicBezTo>
                        <a:pt x="6803" y="67"/>
                        <a:pt x="6821" y="47"/>
                        <a:pt x="6879" y="54"/>
                      </a:cubicBezTo>
                      <a:cubicBezTo>
                        <a:pt x="6865" y="54"/>
                        <a:pt x="6858" y="53"/>
                        <a:pt x="6853" y="55"/>
                      </a:cubicBezTo>
                      <a:cubicBezTo>
                        <a:pt x="6884" y="52"/>
                        <a:pt x="6958" y="55"/>
                        <a:pt x="6941" y="58"/>
                      </a:cubicBezTo>
                      <a:lnTo>
                        <a:pt x="6928" y="58"/>
                      </a:lnTo>
                      <a:cubicBezTo>
                        <a:pt x="7014" y="59"/>
                        <a:pt x="7191" y="58"/>
                        <a:pt x="7204" y="50"/>
                      </a:cubicBezTo>
                      <a:cubicBezTo>
                        <a:pt x="7205" y="51"/>
                        <a:pt x="7193" y="60"/>
                        <a:pt x="7188" y="62"/>
                      </a:cubicBezTo>
                      <a:lnTo>
                        <a:pt x="7342" y="33"/>
                      </a:lnTo>
                      <a:cubicBezTo>
                        <a:pt x="7329" y="41"/>
                        <a:pt x="7381" y="58"/>
                        <a:pt x="7309" y="62"/>
                      </a:cubicBezTo>
                      <a:cubicBezTo>
                        <a:pt x="7330" y="63"/>
                        <a:pt x="7355" y="65"/>
                        <a:pt x="7399" y="62"/>
                      </a:cubicBezTo>
                      <a:cubicBezTo>
                        <a:pt x="7385" y="61"/>
                        <a:pt x="7364" y="51"/>
                        <a:pt x="7383" y="51"/>
                      </a:cubicBezTo>
                      <a:cubicBezTo>
                        <a:pt x="7436" y="59"/>
                        <a:pt x="7420" y="55"/>
                        <a:pt x="7485" y="62"/>
                      </a:cubicBezTo>
                      <a:cubicBezTo>
                        <a:pt x="7463" y="61"/>
                        <a:pt x="7487" y="49"/>
                        <a:pt x="7520" y="50"/>
                      </a:cubicBezTo>
                      <a:cubicBezTo>
                        <a:pt x="7515" y="51"/>
                        <a:pt x="7523" y="61"/>
                        <a:pt x="7511" y="62"/>
                      </a:cubicBezTo>
                      <a:lnTo>
                        <a:pt x="7594" y="51"/>
                      </a:lnTo>
                      <a:cubicBezTo>
                        <a:pt x="7573" y="53"/>
                        <a:pt x="7590" y="61"/>
                        <a:pt x="7609" y="64"/>
                      </a:cubicBezTo>
                      <a:cubicBezTo>
                        <a:pt x="7600" y="62"/>
                        <a:pt x="7680" y="64"/>
                        <a:pt x="7702" y="63"/>
                      </a:cubicBezTo>
                      <a:lnTo>
                        <a:pt x="7667" y="61"/>
                      </a:lnTo>
                      <a:cubicBezTo>
                        <a:pt x="7761" y="63"/>
                        <a:pt x="7760" y="45"/>
                        <a:pt x="7853" y="46"/>
                      </a:cubicBezTo>
                      <a:cubicBezTo>
                        <a:pt x="7842" y="48"/>
                        <a:pt x="7825" y="60"/>
                        <a:pt x="7872" y="62"/>
                      </a:cubicBezTo>
                      <a:cubicBezTo>
                        <a:pt x="7894" y="56"/>
                        <a:pt x="7968" y="34"/>
                        <a:pt x="8050" y="29"/>
                      </a:cubicBezTo>
                      <a:lnTo>
                        <a:pt x="8066" y="33"/>
                      </a:lnTo>
                      <a:lnTo>
                        <a:pt x="8129" y="29"/>
                      </a:lnTo>
                      <a:cubicBezTo>
                        <a:pt x="8090" y="38"/>
                        <a:pt x="7980" y="56"/>
                        <a:pt x="7919" y="63"/>
                      </a:cubicBezTo>
                      <a:cubicBezTo>
                        <a:pt x="7954" y="66"/>
                        <a:pt x="7929" y="67"/>
                        <a:pt x="7982" y="67"/>
                      </a:cubicBezTo>
                      <a:cubicBezTo>
                        <a:pt x="8000" y="70"/>
                        <a:pt x="7953" y="72"/>
                        <a:pt x="7938" y="72"/>
                      </a:cubicBezTo>
                      <a:lnTo>
                        <a:pt x="8060" y="74"/>
                      </a:lnTo>
                      <a:cubicBezTo>
                        <a:pt x="8054" y="67"/>
                        <a:pt x="8153" y="67"/>
                        <a:pt x="8149" y="62"/>
                      </a:cubicBezTo>
                      <a:lnTo>
                        <a:pt x="8016" y="68"/>
                      </a:lnTo>
                      <a:cubicBezTo>
                        <a:pt x="8011" y="62"/>
                        <a:pt x="8093" y="49"/>
                        <a:pt x="8179" y="51"/>
                      </a:cubicBezTo>
                      <a:cubicBezTo>
                        <a:pt x="8201" y="53"/>
                        <a:pt x="8163" y="63"/>
                        <a:pt x="8165" y="65"/>
                      </a:cubicBezTo>
                      <a:cubicBezTo>
                        <a:pt x="8176" y="63"/>
                        <a:pt x="8247" y="61"/>
                        <a:pt x="8255" y="62"/>
                      </a:cubicBezTo>
                      <a:lnTo>
                        <a:pt x="8218" y="66"/>
                      </a:lnTo>
                      <a:cubicBezTo>
                        <a:pt x="8266" y="69"/>
                        <a:pt x="8297" y="57"/>
                        <a:pt x="8355" y="64"/>
                      </a:cubicBezTo>
                      <a:cubicBezTo>
                        <a:pt x="8375" y="64"/>
                        <a:pt x="8414" y="73"/>
                        <a:pt x="8418" y="69"/>
                      </a:cubicBezTo>
                      <a:cubicBezTo>
                        <a:pt x="8385" y="61"/>
                        <a:pt x="8379" y="37"/>
                        <a:pt x="8401" y="31"/>
                      </a:cubicBezTo>
                      <a:cubicBezTo>
                        <a:pt x="8408" y="31"/>
                        <a:pt x="8505" y="38"/>
                        <a:pt x="8528" y="42"/>
                      </a:cubicBezTo>
                      <a:cubicBezTo>
                        <a:pt x="8561" y="48"/>
                        <a:pt x="8479" y="57"/>
                        <a:pt x="8507" y="62"/>
                      </a:cubicBezTo>
                      <a:cubicBezTo>
                        <a:pt x="8508" y="60"/>
                        <a:pt x="8526" y="58"/>
                        <a:pt x="8534" y="57"/>
                      </a:cubicBezTo>
                      <a:cubicBezTo>
                        <a:pt x="8555" y="59"/>
                        <a:pt x="8525" y="63"/>
                        <a:pt x="8571" y="62"/>
                      </a:cubicBezTo>
                      <a:cubicBezTo>
                        <a:pt x="8578" y="55"/>
                        <a:pt x="8664" y="63"/>
                        <a:pt x="8592" y="56"/>
                      </a:cubicBezTo>
                      <a:cubicBezTo>
                        <a:pt x="8637" y="55"/>
                        <a:pt x="8640" y="58"/>
                        <a:pt x="8692" y="58"/>
                      </a:cubicBezTo>
                      <a:cubicBezTo>
                        <a:pt x="8675" y="53"/>
                        <a:pt x="8739" y="43"/>
                        <a:pt x="8784" y="41"/>
                      </a:cubicBezTo>
                      <a:cubicBezTo>
                        <a:pt x="8781" y="42"/>
                        <a:pt x="8791" y="45"/>
                        <a:pt x="8796" y="46"/>
                      </a:cubicBezTo>
                      <a:cubicBezTo>
                        <a:pt x="8888" y="47"/>
                        <a:pt x="8937" y="50"/>
                        <a:pt x="9022" y="50"/>
                      </a:cubicBezTo>
                      <a:cubicBezTo>
                        <a:pt x="9030" y="52"/>
                        <a:pt x="9071" y="54"/>
                        <a:pt x="9054" y="57"/>
                      </a:cubicBezTo>
                      <a:cubicBezTo>
                        <a:pt x="9066" y="56"/>
                        <a:pt x="9077" y="53"/>
                        <a:pt x="9103" y="53"/>
                      </a:cubicBezTo>
                      <a:cubicBezTo>
                        <a:pt x="9154" y="59"/>
                        <a:pt x="9045" y="54"/>
                        <a:pt x="9084" y="61"/>
                      </a:cubicBezTo>
                      <a:cubicBezTo>
                        <a:pt x="9087" y="57"/>
                        <a:pt x="9152" y="56"/>
                        <a:pt x="9189" y="53"/>
                      </a:cubicBezTo>
                      <a:cubicBezTo>
                        <a:pt x="9178" y="47"/>
                        <a:pt x="9103" y="52"/>
                        <a:pt x="9065" y="54"/>
                      </a:cubicBezTo>
                      <a:cubicBezTo>
                        <a:pt x="9065" y="46"/>
                        <a:pt x="9130" y="37"/>
                        <a:pt x="9219" y="33"/>
                      </a:cubicBezTo>
                      <a:cubicBezTo>
                        <a:pt x="9290" y="31"/>
                        <a:pt x="9250" y="39"/>
                        <a:pt x="9262" y="38"/>
                      </a:cubicBezTo>
                      <a:cubicBezTo>
                        <a:pt x="9395" y="39"/>
                        <a:pt x="9376" y="23"/>
                        <a:pt x="9486" y="29"/>
                      </a:cubicBezTo>
                      <a:cubicBezTo>
                        <a:pt x="9530" y="35"/>
                        <a:pt x="9488" y="40"/>
                        <a:pt x="9498" y="44"/>
                      </a:cubicBezTo>
                      <a:cubicBezTo>
                        <a:pt x="9440" y="46"/>
                        <a:pt x="9409" y="40"/>
                        <a:pt x="9370" y="40"/>
                      </a:cubicBezTo>
                      <a:lnTo>
                        <a:pt x="9418" y="43"/>
                      </a:lnTo>
                      <a:cubicBezTo>
                        <a:pt x="9400" y="45"/>
                        <a:pt x="9361" y="46"/>
                        <a:pt x="9340" y="45"/>
                      </a:cubicBezTo>
                      <a:cubicBezTo>
                        <a:pt x="9377" y="50"/>
                        <a:pt x="9565" y="46"/>
                        <a:pt x="9668" y="51"/>
                      </a:cubicBezTo>
                      <a:cubicBezTo>
                        <a:pt x="9686" y="49"/>
                        <a:pt x="9718" y="47"/>
                        <a:pt x="9703" y="45"/>
                      </a:cubicBezTo>
                      <a:lnTo>
                        <a:pt x="9670" y="45"/>
                      </a:lnTo>
                      <a:cubicBezTo>
                        <a:pt x="9640" y="41"/>
                        <a:pt x="9732" y="39"/>
                        <a:pt x="9690" y="37"/>
                      </a:cubicBezTo>
                      <a:cubicBezTo>
                        <a:pt x="9734" y="34"/>
                        <a:pt x="9783" y="29"/>
                        <a:pt x="9844" y="32"/>
                      </a:cubicBezTo>
                      <a:lnTo>
                        <a:pt x="9856" y="38"/>
                      </a:lnTo>
                      <a:cubicBezTo>
                        <a:pt x="9854" y="36"/>
                        <a:pt x="9816" y="35"/>
                        <a:pt x="9798" y="36"/>
                      </a:cubicBezTo>
                      <a:cubicBezTo>
                        <a:pt x="9824" y="34"/>
                        <a:pt x="9892" y="45"/>
                        <a:pt x="9920" y="37"/>
                      </a:cubicBezTo>
                      <a:lnTo>
                        <a:pt x="9877" y="32"/>
                      </a:lnTo>
                      <a:cubicBezTo>
                        <a:pt x="9921" y="29"/>
                        <a:pt x="9975" y="23"/>
                        <a:pt x="10030" y="25"/>
                      </a:cubicBezTo>
                      <a:cubicBezTo>
                        <a:pt x="10005" y="19"/>
                        <a:pt x="10017" y="26"/>
                        <a:pt x="9979" y="18"/>
                      </a:cubicBezTo>
                      <a:cubicBezTo>
                        <a:pt x="10012" y="27"/>
                        <a:pt x="9839" y="18"/>
                        <a:pt x="9893" y="27"/>
                      </a:cubicBezTo>
                      <a:cubicBezTo>
                        <a:pt x="9854" y="19"/>
                        <a:pt x="9825" y="24"/>
                        <a:pt x="9773" y="16"/>
                      </a:cubicBezTo>
                      <a:cubicBezTo>
                        <a:pt x="9774" y="18"/>
                        <a:pt x="9791" y="20"/>
                        <a:pt x="9746" y="19"/>
                      </a:cubicBezTo>
                      <a:cubicBezTo>
                        <a:pt x="9743" y="20"/>
                        <a:pt x="9739" y="21"/>
                        <a:pt x="9735" y="21"/>
                      </a:cubicBezTo>
                      <a:lnTo>
                        <a:pt x="9732" y="21"/>
                      </a:lnTo>
                      <a:lnTo>
                        <a:pt x="9735" y="21"/>
                      </a:lnTo>
                      <a:cubicBezTo>
                        <a:pt x="9733" y="21"/>
                        <a:pt x="9733" y="22"/>
                        <a:pt x="9736" y="21"/>
                      </a:cubicBezTo>
                      <a:cubicBezTo>
                        <a:pt x="9747" y="22"/>
                        <a:pt x="9756" y="23"/>
                        <a:pt x="9759" y="24"/>
                      </a:cubicBezTo>
                      <a:cubicBezTo>
                        <a:pt x="9736" y="29"/>
                        <a:pt x="9664" y="29"/>
                        <a:pt x="9639" y="31"/>
                      </a:cubicBezTo>
                      <a:cubicBezTo>
                        <a:pt x="9612" y="30"/>
                        <a:pt x="9651" y="29"/>
                        <a:pt x="9636" y="27"/>
                      </a:cubicBezTo>
                      <a:lnTo>
                        <a:pt x="9599" y="30"/>
                      </a:lnTo>
                      <a:cubicBezTo>
                        <a:pt x="9596" y="26"/>
                        <a:pt x="9527" y="23"/>
                        <a:pt x="9591" y="20"/>
                      </a:cubicBezTo>
                      <a:lnTo>
                        <a:pt x="9534" y="20"/>
                      </a:lnTo>
                      <a:cubicBezTo>
                        <a:pt x="9500" y="17"/>
                        <a:pt x="9453" y="16"/>
                        <a:pt x="9425" y="18"/>
                      </a:cubicBezTo>
                      <a:cubicBezTo>
                        <a:pt x="9398" y="17"/>
                        <a:pt x="9356" y="23"/>
                        <a:pt x="9380" y="19"/>
                      </a:cubicBezTo>
                      <a:lnTo>
                        <a:pt x="9290" y="22"/>
                      </a:lnTo>
                      <a:lnTo>
                        <a:pt x="9289" y="21"/>
                      </a:lnTo>
                      <a:cubicBezTo>
                        <a:pt x="9200" y="20"/>
                        <a:pt x="9106" y="28"/>
                        <a:pt x="9004" y="20"/>
                      </a:cubicBezTo>
                      <a:cubicBezTo>
                        <a:pt x="8974" y="21"/>
                        <a:pt x="8944" y="22"/>
                        <a:pt x="8893" y="21"/>
                      </a:cubicBezTo>
                      <a:lnTo>
                        <a:pt x="8884" y="17"/>
                      </a:lnTo>
                      <a:cubicBezTo>
                        <a:pt x="8845" y="18"/>
                        <a:pt x="8768" y="13"/>
                        <a:pt x="8752" y="17"/>
                      </a:cubicBezTo>
                      <a:cubicBezTo>
                        <a:pt x="8710" y="7"/>
                        <a:pt x="8565" y="14"/>
                        <a:pt x="8498" y="12"/>
                      </a:cubicBezTo>
                      <a:lnTo>
                        <a:pt x="8495" y="17"/>
                      </a:lnTo>
                      <a:cubicBezTo>
                        <a:pt x="8449" y="17"/>
                        <a:pt x="8404" y="18"/>
                        <a:pt x="8346" y="20"/>
                      </a:cubicBezTo>
                      <a:lnTo>
                        <a:pt x="8350" y="25"/>
                      </a:lnTo>
                      <a:cubicBezTo>
                        <a:pt x="8300" y="28"/>
                        <a:pt x="8222" y="21"/>
                        <a:pt x="8143" y="22"/>
                      </a:cubicBezTo>
                      <a:cubicBezTo>
                        <a:pt x="8149" y="20"/>
                        <a:pt x="8169" y="20"/>
                        <a:pt x="8183" y="21"/>
                      </a:cubicBezTo>
                      <a:cubicBezTo>
                        <a:pt x="8089" y="11"/>
                        <a:pt x="7984" y="28"/>
                        <a:pt x="7899" y="21"/>
                      </a:cubicBezTo>
                      <a:cubicBezTo>
                        <a:pt x="7878" y="22"/>
                        <a:pt x="7862" y="22"/>
                        <a:pt x="7848" y="21"/>
                      </a:cubicBezTo>
                      <a:cubicBezTo>
                        <a:pt x="7850" y="21"/>
                        <a:pt x="7851" y="21"/>
                        <a:pt x="7853" y="20"/>
                      </a:cubicBezTo>
                      <a:lnTo>
                        <a:pt x="7844" y="20"/>
                      </a:lnTo>
                      <a:lnTo>
                        <a:pt x="7815" y="18"/>
                      </a:lnTo>
                      <a:cubicBezTo>
                        <a:pt x="7823" y="19"/>
                        <a:pt x="7832" y="20"/>
                        <a:pt x="7839" y="20"/>
                      </a:cubicBezTo>
                      <a:cubicBezTo>
                        <a:pt x="7823" y="20"/>
                        <a:pt x="7798" y="21"/>
                        <a:pt x="7774" y="22"/>
                      </a:cubicBezTo>
                      <a:lnTo>
                        <a:pt x="7763" y="17"/>
                      </a:lnTo>
                      <a:lnTo>
                        <a:pt x="7758" y="17"/>
                      </a:lnTo>
                      <a:cubicBezTo>
                        <a:pt x="7734" y="15"/>
                        <a:pt x="7739" y="19"/>
                        <a:pt x="7751" y="23"/>
                      </a:cubicBezTo>
                      <a:cubicBezTo>
                        <a:pt x="7739" y="24"/>
                        <a:pt x="7728" y="25"/>
                        <a:pt x="7719" y="26"/>
                      </a:cubicBezTo>
                      <a:cubicBezTo>
                        <a:pt x="7700" y="18"/>
                        <a:pt x="7655" y="29"/>
                        <a:pt x="7629" y="20"/>
                      </a:cubicBezTo>
                      <a:cubicBezTo>
                        <a:pt x="7612" y="24"/>
                        <a:pt x="7506" y="23"/>
                        <a:pt x="7493" y="32"/>
                      </a:cubicBezTo>
                      <a:cubicBezTo>
                        <a:pt x="7492" y="30"/>
                        <a:pt x="7485" y="30"/>
                        <a:pt x="7498" y="30"/>
                      </a:cubicBezTo>
                      <a:cubicBezTo>
                        <a:pt x="7471" y="29"/>
                        <a:pt x="7444" y="28"/>
                        <a:pt x="7420" y="30"/>
                      </a:cubicBezTo>
                      <a:lnTo>
                        <a:pt x="7408" y="24"/>
                      </a:lnTo>
                      <a:lnTo>
                        <a:pt x="7349" y="32"/>
                      </a:lnTo>
                      <a:cubicBezTo>
                        <a:pt x="7313" y="28"/>
                        <a:pt x="7298" y="26"/>
                        <a:pt x="7334" y="21"/>
                      </a:cubicBezTo>
                      <a:cubicBezTo>
                        <a:pt x="7247" y="28"/>
                        <a:pt x="7263" y="24"/>
                        <a:pt x="7190" y="31"/>
                      </a:cubicBezTo>
                      <a:lnTo>
                        <a:pt x="7194" y="27"/>
                      </a:lnTo>
                      <a:cubicBezTo>
                        <a:pt x="7167" y="27"/>
                        <a:pt x="7125" y="32"/>
                        <a:pt x="7109" y="29"/>
                      </a:cubicBezTo>
                      <a:cubicBezTo>
                        <a:pt x="7051" y="21"/>
                        <a:pt x="6819" y="27"/>
                        <a:pt x="6668" y="20"/>
                      </a:cubicBezTo>
                      <a:cubicBezTo>
                        <a:pt x="6697" y="32"/>
                        <a:pt x="6598" y="14"/>
                        <a:pt x="6592" y="24"/>
                      </a:cubicBezTo>
                      <a:cubicBezTo>
                        <a:pt x="6583" y="21"/>
                        <a:pt x="6562" y="19"/>
                        <a:pt x="6586" y="17"/>
                      </a:cubicBezTo>
                      <a:cubicBezTo>
                        <a:pt x="6509" y="19"/>
                        <a:pt x="6471" y="12"/>
                        <a:pt x="6418" y="20"/>
                      </a:cubicBezTo>
                      <a:cubicBezTo>
                        <a:pt x="6409" y="17"/>
                        <a:pt x="6434" y="16"/>
                        <a:pt x="6426" y="14"/>
                      </a:cubicBezTo>
                      <a:cubicBezTo>
                        <a:pt x="6420" y="14"/>
                        <a:pt x="6402" y="16"/>
                        <a:pt x="6394" y="15"/>
                      </a:cubicBezTo>
                      <a:cubicBezTo>
                        <a:pt x="6386" y="13"/>
                        <a:pt x="6405" y="12"/>
                        <a:pt x="6417" y="11"/>
                      </a:cubicBezTo>
                      <a:cubicBezTo>
                        <a:pt x="6339" y="11"/>
                        <a:pt x="6331" y="20"/>
                        <a:pt x="6325" y="28"/>
                      </a:cubicBezTo>
                      <a:cubicBezTo>
                        <a:pt x="6285" y="24"/>
                        <a:pt x="6265" y="25"/>
                        <a:pt x="6236" y="30"/>
                      </a:cubicBezTo>
                      <a:cubicBezTo>
                        <a:pt x="6223" y="27"/>
                        <a:pt x="6199" y="24"/>
                        <a:pt x="6248" y="24"/>
                      </a:cubicBezTo>
                      <a:cubicBezTo>
                        <a:pt x="6221" y="23"/>
                        <a:pt x="6080" y="19"/>
                        <a:pt x="6078" y="26"/>
                      </a:cubicBezTo>
                      <a:cubicBezTo>
                        <a:pt x="6069" y="24"/>
                        <a:pt x="6039" y="25"/>
                        <a:pt x="6032" y="26"/>
                      </a:cubicBezTo>
                      <a:cubicBezTo>
                        <a:pt x="5970" y="25"/>
                        <a:pt x="5965" y="25"/>
                        <a:pt x="5904" y="25"/>
                      </a:cubicBezTo>
                      <a:lnTo>
                        <a:pt x="5921" y="26"/>
                      </a:lnTo>
                      <a:cubicBezTo>
                        <a:pt x="5897" y="34"/>
                        <a:pt x="5871" y="28"/>
                        <a:pt x="5822" y="29"/>
                      </a:cubicBezTo>
                      <a:lnTo>
                        <a:pt x="5823" y="28"/>
                      </a:lnTo>
                      <a:cubicBezTo>
                        <a:pt x="5711" y="22"/>
                        <a:pt x="5775" y="31"/>
                        <a:pt x="5665" y="24"/>
                      </a:cubicBezTo>
                      <a:lnTo>
                        <a:pt x="5671" y="29"/>
                      </a:lnTo>
                      <a:cubicBezTo>
                        <a:pt x="5660" y="39"/>
                        <a:pt x="5573" y="22"/>
                        <a:pt x="5509" y="26"/>
                      </a:cubicBezTo>
                      <a:lnTo>
                        <a:pt x="5532" y="29"/>
                      </a:lnTo>
                      <a:cubicBezTo>
                        <a:pt x="5497" y="33"/>
                        <a:pt x="5434" y="15"/>
                        <a:pt x="5399" y="13"/>
                      </a:cubicBezTo>
                      <a:cubicBezTo>
                        <a:pt x="5391" y="12"/>
                        <a:pt x="5411" y="12"/>
                        <a:pt x="5422" y="11"/>
                      </a:cubicBezTo>
                      <a:cubicBezTo>
                        <a:pt x="5330" y="6"/>
                        <a:pt x="5410" y="17"/>
                        <a:pt x="5341" y="19"/>
                      </a:cubicBezTo>
                      <a:cubicBezTo>
                        <a:pt x="5328" y="15"/>
                        <a:pt x="5357" y="10"/>
                        <a:pt x="5311" y="9"/>
                      </a:cubicBezTo>
                      <a:cubicBezTo>
                        <a:pt x="5288" y="7"/>
                        <a:pt x="5177" y="20"/>
                        <a:pt x="5114" y="13"/>
                      </a:cubicBezTo>
                      <a:cubicBezTo>
                        <a:pt x="5128" y="16"/>
                        <a:pt x="5142" y="19"/>
                        <a:pt x="5110" y="21"/>
                      </a:cubicBezTo>
                      <a:cubicBezTo>
                        <a:pt x="5061" y="21"/>
                        <a:pt x="4978" y="10"/>
                        <a:pt x="4934" y="19"/>
                      </a:cubicBezTo>
                      <a:cubicBezTo>
                        <a:pt x="4928" y="18"/>
                        <a:pt x="4925" y="17"/>
                        <a:pt x="4925" y="16"/>
                      </a:cubicBezTo>
                      <a:cubicBezTo>
                        <a:pt x="4888" y="19"/>
                        <a:pt x="4804" y="20"/>
                        <a:pt x="4781" y="24"/>
                      </a:cubicBezTo>
                      <a:cubicBezTo>
                        <a:pt x="4747" y="8"/>
                        <a:pt x="4549" y="32"/>
                        <a:pt x="4550" y="16"/>
                      </a:cubicBezTo>
                      <a:lnTo>
                        <a:pt x="4435" y="17"/>
                      </a:lnTo>
                      <a:lnTo>
                        <a:pt x="4438" y="15"/>
                      </a:lnTo>
                      <a:cubicBezTo>
                        <a:pt x="4365" y="14"/>
                        <a:pt x="4339" y="18"/>
                        <a:pt x="4313" y="22"/>
                      </a:cubicBezTo>
                      <a:cubicBezTo>
                        <a:pt x="4296" y="20"/>
                        <a:pt x="4309" y="19"/>
                        <a:pt x="4310" y="18"/>
                      </a:cubicBezTo>
                      <a:cubicBezTo>
                        <a:pt x="4203" y="15"/>
                        <a:pt x="4192" y="15"/>
                        <a:pt x="4102" y="23"/>
                      </a:cubicBezTo>
                      <a:lnTo>
                        <a:pt x="4093" y="18"/>
                      </a:lnTo>
                      <a:cubicBezTo>
                        <a:pt x="4068" y="21"/>
                        <a:pt x="3938" y="10"/>
                        <a:pt x="3833" y="15"/>
                      </a:cubicBezTo>
                      <a:cubicBezTo>
                        <a:pt x="3834" y="15"/>
                        <a:pt x="3836" y="14"/>
                        <a:pt x="3844" y="13"/>
                      </a:cubicBezTo>
                      <a:cubicBezTo>
                        <a:pt x="3726" y="19"/>
                        <a:pt x="3561" y="0"/>
                        <a:pt x="3518" y="17"/>
                      </a:cubicBezTo>
                      <a:lnTo>
                        <a:pt x="3439" y="21"/>
                      </a:lnTo>
                      <a:cubicBezTo>
                        <a:pt x="3540" y="23"/>
                        <a:pt x="3424" y="29"/>
                        <a:pt x="3466" y="32"/>
                      </a:cubicBezTo>
                      <a:cubicBezTo>
                        <a:pt x="3426" y="33"/>
                        <a:pt x="3363" y="27"/>
                        <a:pt x="3412" y="26"/>
                      </a:cubicBezTo>
                      <a:lnTo>
                        <a:pt x="3420" y="27"/>
                      </a:lnTo>
                      <a:cubicBezTo>
                        <a:pt x="3438" y="17"/>
                        <a:pt x="3294" y="23"/>
                        <a:pt x="3297" y="16"/>
                      </a:cubicBezTo>
                      <a:cubicBezTo>
                        <a:pt x="3098" y="17"/>
                        <a:pt x="2904" y="11"/>
                        <a:pt x="2718" y="10"/>
                      </a:cubicBezTo>
                      <a:lnTo>
                        <a:pt x="2740" y="18"/>
                      </a:lnTo>
                      <a:lnTo>
                        <a:pt x="2675" y="17"/>
                      </a:lnTo>
                      <a:cubicBezTo>
                        <a:pt x="2658" y="15"/>
                        <a:pt x="2652" y="11"/>
                        <a:pt x="2698" y="12"/>
                      </a:cubicBezTo>
                      <a:cubicBezTo>
                        <a:pt x="2674" y="8"/>
                        <a:pt x="2620" y="15"/>
                        <a:pt x="2619" y="17"/>
                      </a:cubicBezTo>
                      <a:cubicBezTo>
                        <a:pt x="2528" y="14"/>
                        <a:pt x="2655" y="9"/>
                        <a:pt x="2627" y="9"/>
                      </a:cubicBezTo>
                      <a:lnTo>
                        <a:pt x="2589" y="9"/>
                      </a:lnTo>
                      <a:lnTo>
                        <a:pt x="2597" y="9"/>
                      </a:lnTo>
                      <a:cubicBezTo>
                        <a:pt x="2567" y="12"/>
                        <a:pt x="2564" y="15"/>
                        <a:pt x="2508" y="15"/>
                      </a:cubicBezTo>
                      <a:cubicBezTo>
                        <a:pt x="2473" y="13"/>
                        <a:pt x="2490" y="10"/>
                        <a:pt x="2476" y="10"/>
                      </a:cubicBezTo>
                      <a:cubicBezTo>
                        <a:pt x="2477" y="10"/>
                        <a:pt x="2472" y="9"/>
                        <a:pt x="2455" y="10"/>
                      </a:cubicBezTo>
                      <a:lnTo>
                        <a:pt x="2373" y="9"/>
                      </a:lnTo>
                      <a:lnTo>
                        <a:pt x="2406" y="15"/>
                      </a:lnTo>
                      <a:cubicBezTo>
                        <a:pt x="2370" y="18"/>
                        <a:pt x="2329" y="15"/>
                        <a:pt x="2367" y="21"/>
                      </a:cubicBezTo>
                      <a:cubicBezTo>
                        <a:pt x="2311" y="11"/>
                        <a:pt x="2062" y="17"/>
                        <a:pt x="2028" y="14"/>
                      </a:cubicBezTo>
                      <a:cubicBezTo>
                        <a:pt x="1977" y="18"/>
                        <a:pt x="1927" y="18"/>
                        <a:pt x="1864" y="17"/>
                      </a:cubicBezTo>
                      <a:cubicBezTo>
                        <a:pt x="1880" y="19"/>
                        <a:pt x="1889" y="25"/>
                        <a:pt x="1836" y="24"/>
                      </a:cubicBezTo>
                      <a:cubicBezTo>
                        <a:pt x="1855" y="11"/>
                        <a:pt x="1737" y="18"/>
                        <a:pt x="1694" y="9"/>
                      </a:cubicBezTo>
                      <a:cubicBezTo>
                        <a:pt x="1733" y="15"/>
                        <a:pt x="1542" y="10"/>
                        <a:pt x="1603" y="19"/>
                      </a:cubicBezTo>
                      <a:cubicBezTo>
                        <a:pt x="1558" y="18"/>
                        <a:pt x="1600" y="14"/>
                        <a:pt x="1566" y="11"/>
                      </a:cubicBezTo>
                      <a:cubicBezTo>
                        <a:pt x="1460" y="16"/>
                        <a:pt x="1331" y="8"/>
                        <a:pt x="1200" y="9"/>
                      </a:cubicBezTo>
                      <a:cubicBezTo>
                        <a:pt x="1198" y="11"/>
                        <a:pt x="1220" y="13"/>
                        <a:pt x="1192" y="16"/>
                      </a:cubicBezTo>
                      <a:lnTo>
                        <a:pt x="1122" y="8"/>
                      </a:lnTo>
                      <a:cubicBezTo>
                        <a:pt x="1096" y="9"/>
                        <a:pt x="1098" y="17"/>
                        <a:pt x="1051" y="11"/>
                      </a:cubicBezTo>
                      <a:cubicBezTo>
                        <a:pt x="1058" y="13"/>
                        <a:pt x="1068" y="15"/>
                        <a:pt x="1050" y="15"/>
                      </a:cubicBezTo>
                      <a:cubicBezTo>
                        <a:pt x="792" y="7"/>
                        <a:pt x="524" y="22"/>
                        <a:pt x="262" y="7"/>
                      </a:cubicBezTo>
                      <a:cubicBezTo>
                        <a:pt x="297" y="9"/>
                        <a:pt x="274" y="10"/>
                        <a:pt x="247" y="10"/>
                      </a:cubicBezTo>
                      <a:cubicBezTo>
                        <a:pt x="264" y="11"/>
                        <a:pt x="246" y="14"/>
                        <a:pt x="250" y="17"/>
                      </a:cubicBezTo>
                      <a:lnTo>
                        <a:pt x="140" y="10"/>
                      </a:lnTo>
                      <a:cubicBezTo>
                        <a:pt x="120" y="17"/>
                        <a:pt x="23" y="10"/>
                        <a:pt x="11" y="17"/>
                      </a:cubicBezTo>
                      <a:lnTo>
                        <a:pt x="46" y="15"/>
                      </a:lnTo>
                      <a:cubicBezTo>
                        <a:pt x="0" y="23"/>
                        <a:pt x="111" y="32"/>
                        <a:pt x="104" y="42"/>
                      </a:cubicBezTo>
                      <a:cubicBezTo>
                        <a:pt x="156" y="33"/>
                        <a:pt x="240" y="55"/>
                        <a:pt x="325" y="43"/>
                      </a:cubicBezTo>
                      <a:cubicBezTo>
                        <a:pt x="344" y="45"/>
                        <a:pt x="309" y="46"/>
                        <a:pt x="319" y="48"/>
                      </a:cubicBezTo>
                      <a:cubicBezTo>
                        <a:pt x="340" y="44"/>
                        <a:pt x="366" y="43"/>
                        <a:pt x="414" y="45"/>
                      </a:cubicBezTo>
                      <a:lnTo>
                        <a:pt x="409" y="46"/>
                      </a:lnTo>
                      <a:cubicBezTo>
                        <a:pt x="544" y="45"/>
                        <a:pt x="602" y="49"/>
                        <a:pt x="754" y="52"/>
                      </a:cubicBezTo>
                      <a:lnTo>
                        <a:pt x="742" y="47"/>
                      </a:lnTo>
                      <a:cubicBezTo>
                        <a:pt x="775" y="48"/>
                        <a:pt x="782" y="49"/>
                        <a:pt x="797" y="50"/>
                      </a:cubicBezTo>
                      <a:cubicBezTo>
                        <a:pt x="835" y="43"/>
                        <a:pt x="706" y="50"/>
                        <a:pt x="740" y="42"/>
                      </a:cubicBezTo>
                      <a:cubicBezTo>
                        <a:pt x="783" y="52"/>
                        <a:pt x="970" y="42"/>
                        <a:pt x="999" y="53"/>
                      </a:cubicBezTo>
                      <a:cubicBezTo>
                        <a:pt x="1049" y="54"/>
                        <a:pt x="984" y="48"/>
                        <a:pt x="1034" y="48"/>
                      </a:cubicBezTo>
                      <a:lnTo>
                        <a:pt x="1048" y="51"/>
                      </a:lnTo>
                      <a:lnTo>
                        <a:pt x="1060" y="47"/>
                      </a:lnTo>
                      <a:cubicBezTo>
                        <a:pt x="1093" y="48"/>
                        <a:pt x="1110" y="52"/>
                        <a:pt x="1111" y="54"/>
                      </a:cubicBezTo>
                      <a:cubicBezTo>
                        <a:pt x="1103" y="54"/>
                        <a:pt x="1088" y="55"/>
                        <a:pt x="1080" y="55"/>
                      </a:cubicBezTo>
                      <a:cubicBezTo>
                        <a:pt x="1122" y="59"/>
                        <a:pt x="1200" y="54"/>
                        <a:pt x="1215" y="55"/>
                      </a:cubicBezTo>
                      <a:lnTo>
                        <a:pt x="1166" y="53"/>
                      </a:lnTo>
                      <a:cubicBezTo>
                        <a:pt x="1303" y="50"/>
                        <a:pt x="1470" y="55"/>
                        <a:pt x="1603" y="49"/>
                      </a:cubicBezTo>
                      <a:lnTo>
                        <a:pt x="1593" y="46"/>
                      </a:lnTo>
                      <a:cubicBezTo>
                        <a:pt x="1694" y="42"/>
                        <a:pt x="1674" y="49"/>
                        <a:pt x="1784" y="47"/>
                      </a:cubicBezTo>
                      <a:lnTo>
                        <a:pt x="1780" y="48"/>
                      </a:lnTo>
                      <a:cubicBezTo>
                        <a:pt x="1803" y="45"/>
                        <a:pt x="1832" y="44"/>
                        <a:pt x="1863" y="45"/>
                      </a:cubicBezTo>
                      <a:cubicBezTo>
                        <a:pt x="1835" y="47"/>
                        <a:pt x="1915" y="50"/>
                        <a:pt x="1879" y="53"/>
                      </a:cubicBezTo>
                      <a:cubicBezTo>
                        <a:pt x="1988" y="48"/>
                        <a:pt x="1933" y="49"/>
                        <a:pt x="2005" y="41"/>
                      </a:cubicBezTo>
                      <a:lnTo>
                        <a:pt x="2022" y="45"/>
                      </a:lnTo>
                      <a:cubicBezTo>
                        <a:pt x="2046" y="41"/>
                        <a:pt x="2048" y="40"/>
                        <a:pt x="2104" y="39"/>
                      </a:cubicBezTo>
                      <a:cubicBezTo>
                        <a:pt x="2058" y="42"/>
                        <a:pt x="2139" y="44"/>
                        <a:pt x="2088" y="49"/>
                      </a:cubicBezTo>
                      <a:cubicBezTo>
                        <a:pt x="2205" y="57"/>
                        <a:pt x="2261" y="41"/>
                        <a:pt x="2314" y="53"/>
                      </a:cubicBezTo>
                      <a:cubicBezTo>
                        <a:pt x="2368" y="42"/>
                        <a:pt x="2214" y="47"/>
                        <a:pt x="2244" y="45"/>
                      </a:cubicBezTo>
                      <a:cubicBezTo>
                        <a:pt x="2219" y="41"/>
                        <a:pt x="2288" y="37"/>
                        <a:pt x="2324" y="38"/>
                      </a:cubicBezTo>
                      <a:cubicBezTo>
                        <a:pt x="2361" y="38"/>
                        <a:pt x="2387" y="51"/>
                        <a:pt x="2481" y="51"/>
                      </a:cubicBezTo>
                      <a:cubicBezTo>
                        <a:pt x="2471" y="51"/>
                        <a:pt x="2471" y="52"/>
                        <a:pt x="2461" y="52"/>
                      </a:cubicBezTo>
                      <a:cubicBezTo>
                        <a:pt x="2496" y="55"/>
                        <a:pt x="2530" y="48"/>
                        <a:pt x="2573" y="53"/>
                      </a:cubicBezTo>
                      <a:cubicBezTo>
                        <a:pt x="2597" y="47"/>
                        <a:pt x="2628" y="53"/>
                        <a:pt x="2635" y="45"/>
                      </a:cubicBezTo>
                      <a:lnTo>
                        <a:pt x="2550" y="47"/>
                      </a:lnTo>
                      <a:cubicBezTo>
                        <a:pt x="2598" y="45"/>
                        <a:pt x="2644" y="36"/>
                        <a:pt x="2724" y="40"/>
                      </a:cubicBezTo>
                      <a:cubicBezTo>
                        <a:pt x="2718" y="42"/>
                        <a:pt x="2694" y="44"/>
                        <a:pt x="2677" y="45"/>
                      </a:cubicBezTo>
                      <a:cubicBezTo>
                        <a:pt x="2701" y="48"/>
                        <a:pt x="2722" y="44"/>
                        <a:pt x="2747" y="46"/>
                      </a:cubicBezTo>
                      <a:cubicBezTo>
                        <a:pt x="2740" y="54"/>
                        <a:pt x="2643" y="48"/>
                        <a:pt x="2591" y="54"/>
                      </a:cubicBezTo>
                      <a:cubicBezTo>
                        <a:pt x="2616" y="57"/>
                        <a:pt x="2689" y="48"/>
                        <a:pt x="2663" y="57"/>
                      </a:cubicBezTo>
                      <a:cubicBezTo>
                        <a:pt x="2700" y="46"/>
                        <a:pt x="2755" y="58"/>
                        <a:pt x="2818" y="50"/>
                      </a:cubicBezTo>
                      <a:lnTo>
                        <a:pt x="2814" y="55"/>
                      </a:lnTo>
                      <a:cubicBezTo>
                        <a:pt x="2824" y="54"/>
                        <a:pt x="2845" y="52"/>
                        <a:pt x="2863" y="52"/>
                      </a:cubicBezTo>
                      <a:lnTo>
                        <a:pt x="2830" y="58"/>
                      </a:lnTo>
                      <a:cubicBezTo>
                        <a:pt x="2881" y="53"/>
                        <a:pt x="2928" y="63"/>
                        <a:pt x="2977" y="60"/>
                      </a:cubicBezTo>
                      <a:cubicBezTo>
                        <a:pt x="2875" y="60"/>
                        <a:pt x="2954" y="54"/>
                        <a:pt x="2911" y="51"/>
                      </a:cubicBezTo>
                      <a:cubicBezTo>
                        <a:pt x="3038" y="45"/>
                        <a:pt x="2984" y="64"/>
                        <a:pt x="3126" y="62"/>
                      </a:cubicBezTo>
                      <a:cubicBezTo>
                        <a:pt x="3107" y="62"/>
                        <a:pt x="3054" y="58"/>
                        <a:pt x="3084" y="56"/>
                      </a:cubicBezTo>
                      <a:cubicBezTo>
                        <a:pt x="3111" y="57"/>
                        <a:pt x="3146" y="59"/>
                        <a:pt x="3163" y="62"/>
                      </a:cubicBezTo>
                      <a:cubicBezTo>
                        <a:pt x="3257" y="61"/>
                        <a:pt x="3149" y="57"/>
                        <a:pt x="3189" y="54"/>
                      </a:cubicBezTo>
                      <a:cubicBezTo>
                        <a:pt x="3221" y="60"/>
                        <a:pt x="3235" y="52"/>
                        <a:pt x="3276" y="50"/>
                      </a:cubicBezTo>
                      <a:lnTo>
                        <a:pt x="3276" y="55"/>
                      </a:lnTo>
                      <a:cubicBezTo>
                        <a:pt x="3384" y="58"/>
                        <a:pt x="3305" y="45"/>
                        <a:pt x="3401" y="49"/>
                      </a:cubicBezTo>
                      <a:lnTo>
                        <a:pt x="3361" y="55"/>
                      </a:lnTo>
                      <a:lnTo>
                        <a:pt x="3411" y="54"/>
                      </a:lnTo>
                      <a:lnTo>
                        <a:pt x="3400" y="59"/>
                      </a:lnTo>
                      <a:cubicBezTo>
                        <a:pt x="3455" y="55"/>
                        <a:pt x="3472" y="56"/>
                        <a:pt x="3526" y="58"/>
                      </a:cubicBezTo>
                      <a:cubicBezTo>
                        <a:pt x="3513" y="54"/>
                        <a:pt x="3533" y="49"/>
                        <a:pt x="3580" y="49"/>
                      </a:cubicBezTo>
                      <a:cubicBezTo>
                        <a:pt x="3613" y="52"/>
                        <a:pt x="3562" y="54"/>
                        <a:pt x="3630" y="53"/>
                      </a:cubicBezTo>
                      <a:cubicBezTo>
                        <a:pt x="3614" y="56"/>
                        <a:pt x="3598" y="60"/>
                        <a:pt x="3568" y="55"/>
                      </a:cubicBezTo>
                      <a:cubicBezTo>
                        <a:pt x="3565" y="57"/>
                        <a:pt x="3553" y="58"/>
                        <a:pt x="3550" y="60"/>
                      </a:cubicBezTo>
                      <a:cubicBezTo>
                        <a:pt x="3585" y="63"/>
                        <a:pt x="3638" y="61"/>
                        <a:pt x="3662" y="61"/>
                      </a:cubicBezTo>
                      <a:cubicBezTo>
                        <a:pt x="3653" y="61"/>
                        <a:pt x="3642" y="60"/>
                        <a:pt x="3636" y="60"/>
                      </a:cubicBezTo>
                      <a:lnTo>
                        <a:pt x="3734" y="53"/>
                      </a:lnTo>
                      <a:cubicBezTo>
                        <a:pt x="3749" y="55"/>
                        <a:pt x="3737" y="56"/>
                        <a:pt x="3725" y="58"/>
                      </a:cubicBezTo>
                      <a:cubicBezTo>
                        <a:pt x="3744" y="57"/>
                        <a:pt x="3758" y="55"/>
                        <a:pt x="3787" y="55"/>
                      </a:cubicBezTo>
                      <a:cubicBezTo>
                        <a:pt x="3780" y="59"/>
                        <a:pt x="3781" y="63"/>
                        <a:pt x="3740" y="65"/>
                      </a:cubicBezTo>
                      <a:lnTo>
                        <a:pt x="3833" y="60"/>
                      </a:lnTo>
                      <a:cubicBezTo>
                        <a:pt x="3839" y="62"/>
                        <a:pt x="3881" y="65"/>
                        <a:pt x="3869" y="67"/>
                      </a:cubicBezTo>
                      <a:cubicBezTo>
                        <a:pt x="3920" y="69"/>
                        <a:pt x="3995" y="59"/>
                        <a:pt x="4064" y="62"/>
                      </a:cubicBezTo>
                      <a:cubicBezTo>
                        <a:pt x="4067" y="62"/>
                        <a:pt x="4074" y="61"/>
                        <a:pt x="4089" y="60"/>
                      </a:cubicBezTo>
                      <a:cubicBezTo>
                        <a:pt x="4153" y="62"/>
                        <a:pt x="4210" y="67"/>
                        <a:pt x="4286" y="61"/>
                      </a:cubicBezTo>
                      <a:lnTo>
                        <a:pt x="4329" y="68"/>
                      </a:lnTo>
                      <a:cubicBezTo>
                        <a:pt x="4389" y="67"/>
                        <a:pt x="4271" y="59"/>
                        <a:pt x="4370" y="57"/>
                      </a:cubicBezTo>
                      <a:cubicBezTo>
                        <a:pt x="4440" y="55"/>
                        <a:pt x="4396" y="63"/>
                        <a:pt x="4421" y="65"/>
                      </a:cubicBezTo>
                      <a:cubicBezTo>
                        <a:pt x="4456" y="62"/>
                        <a:pt x="4517" y="54"/>
                        <a:pt x="4581" y="60"/>
                      </a:cubicBezTo>
                      <a:cubicBezTo>
                        <a:pt x="4560" y="62"/>
                        <a:pt x="4543" y="60"/>
                        <a:pt x="4523" y="61"/>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671" name="Freeform 63"/>
                <p:cNvSpPr>
                  <a:spLocks/>
                </p:cNvSpPr>
                <p:nvPr/>
              </p:nvSpPr>
              <p:spPr bwMode="invGray">
                <a:xfrm>
                  <a:off x="7508875" y="1560020"/>
                  <a:ext cx="11112" cy="3693"/>
                </a:xfrm>
                <a:custGeom>
                  <a:avLst/>
                  <a:gdLst>
                    <a:gd name="T0" fmla="*/ 12 w 12"/>
                    <a:gd name="T1" fmla="*/ 3 h 3"/>
                    <a:gd name="T2" fmla="*/ 12 w 12"/>
                    <a:gd name="T3" fmla="*/ 3 h 3"/>
                    <a:gd name="T4" fmla="*/ 6 w 12"/>
                    <a:gd name="T5" fmla="*/ 0 h 3"/>
                    <a:gd name="T6" fmla="*/ 12 w 12"/>
                    <a:gd name="T7" fmla="*/ 3 h 3"/>
                  </a:gdLst>
                  <a:ahLst/>
                  <a:cxnLst>
                    <a:cxn ang="0">
                      <a:pos x="T0" y="T1"/>
                    </a:cxn>
                    <a:cxn ang="0">
                      <a:pos x="T2" y="T3"/>
                    </a:cxn>
                    <a:cxn ang="0">
                      <a:pos x="T4" y="T5"/>
                    </a:cxn>
                    <a:cxn ang="0">
                      <a:pos x="T6" y="T7"/>
                    </a:cxn>
                  </a:cxnLst>
                  <a:rect l="0" t="0" r="r" b="b"/>
                  <a:pathLst>
                    <a:path w="12" h="3">
                      <a:moveTo>
                        <a:pt x="12" y="3"/>
                      </a:moveTo>
                      <a:lnTo>
                        <a:pt x="12" y="3"/>
                      </a:lnTo>
                      <a:cubicBezTo>
                        <a:pt x="8" y="2"/>
                        <a:pt x="7" y="1"/>
                        <a:pt x="6" y="0"/>
                      </a:cubicBezTo>
                      <a:cubicBezTo>
                        <a:pt x="1" y="1"/>
                        <a:pt x="0" y="2"/>
                        <a:pt x="12" y="3"/>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672" name="Freeform 64"/>
                <p:cNvSpPr>
                  <a:spLocks/>
                </p:cNvSpPr>
                <p:nvPr/>
              </p:nvSpPr>
              <p:spPr bwMode="invGray">
                <a:xfrm>
                  <a:off x="5434013" y="1567405"/>
                  <a:ext cx="4762" cy="1231"/>
                </a:xfrm>
                <a:custGeom>
                  <a:avLst/>
                  <a:gdLst>
                    <a:gd name="T0" fmla="*/ 5 w 5"/>
                    <a:gd name="T1" fmla="*/ 1 h 1"/>
                    <a:gd name="T2" fmla="*/ 5 w 5"/>
                    <a:gd name="T3" fmla="*/ 1 h 1"/>
                    <a:gd name="T4" fmla="*/ 3 w 5"/>
                    <a:gd name="T5" fmla="*/ 0 h 1"/>
                    <a:gd name="T6" fmla="*/ 0 w 5"/>
                    <a:gd name="T7" fmla="*/ 1 h 1"/>
                    <a:gd name="T8" fmla="*/ 5 w 5"/>
                    <a:gd name="T9" fmla="*/ 1 h 1"/>
                  </a:gdLst>
                  <a:ahLst/>
                  <a:cxnLst>
                    <a:cxn ang="0">
                      <a:pos x="T0" y="T1"/>
                    </a:cxn>
                    <a:cxn ang="0">
                      <a:pos x="T2" y="T3"/>
                    </a:cxn>
                    <a:cxn ang="0">
                      <a:pos x="T4" y="T5"/>
                    </a:cxn>
                    <a:cxn ang="0">
                      <a:pos x="T6" y="T7"/>
                    </a:cxn>
                    <a:cxn ang="0">
                      <a:pos x="T8" y="T9"/>
                    </a:cxn>
                  </a:cxnLst>
                  <a:rect l="0" t="0" r="r" b="b"/>
                  <a:pathLst>
                    <a:path w="5" h="1">
                      <a:moveTo>
                        <a:pt x="5" y="1"/>
                      </a:moveTo>
                      <a:lnTo>
                        <a:pt x="5" y="1"/>
                      </a:lnTo>
                      <a:lnTo>
                        <a:pt x="3" y="0"/>
                      </a:lnTo>
                      <a:cubicBezTo>
                        <a:pt x="1" y="1"/>
                        <a:pt x="1" y="1"/>
                        <a:pt x="0" y="1"/>
                      </a:cubicBezTo>
                      <a:lnTo>
                        <a:pt x="5" y="1"/>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673" name="Freeform 65"/>
                <p:cNvSpPr>
                  <a:spLocks/>
                </p:cNvSpPr>
                <p:nvPr/>
              </p:nvSpPr>
              <p:spPr bwMode="invGray">
                <a:xfrm>
                  <a:off x="9672638" y="1567405"/>
                  <a:ext cx="25400" cy="2462"/>
                </a:xfrm>
                <a:custGeom>
                  <a:avLst/>
                  <a:gdLst>
                    <a:gd name="T0" fmla="*/ 27 w 27"/>
                    <a:gd name="T1" fmla="*/ 3 h 3"/>
                    <a:gd name="T2" fmla="*/ 27 w 27"/>
                    <a:gd name="T3" fmla="*/ 3 h 3"/>
                    <a:gd name="T4" fmla="*/ 1 w 27"/>
                    <a:gd name="T5" fmla="*/ 0 h 3"/>
                    <a:gd name="T6" fmla="*/ 27 w 27"/>
                    <a:gd name="T7" fmla="*/ 3 h 3"/>
                  </a:gdLst>
                  <a:ahLst/>
                  <a:cxnLst>
                    <a:cxn ang="0">
                      <a:pos x="T0" y="T1"/>
                    </a:cxn>
                    <a:cxn ang="0">
                      <a:pos x="T2" y="T3"/>
                    </a:cxn>
                    <a:cxn ang="0">
                      <a:pos x="T4" y="T5"/>
                    </a:cxn>
                    <a:cxn ang="0">
                      <a:pos x="T6" y="T7"/>
                    </a:cxn>
                  </a:cxnLst>
                  <a:rect l="0" t="0" r="r" b="b"/>
                  <a:pathLst>
                    <a:path w="27" h="3">
                      <a:moveTo>
                        <a:pt x="27" y="3"/>
                      </a:moveTo>
                      <a:lnTo>
                        <a:pt x="27" y="3"/>
                      </a:lnTo>
                      <a:cubicBezTo>
                        <a:pt x="13" y="2"/>
                        <a:pt x="6" y="1"/>
                        <a:pt x="1" y="0"/>
                      </a:cubicBezTo>
                      <a:cubicBezTo>
                        <a:pt x="0" y="1"/>
                        <a:pt x="6" y="2"/>
                        <a:pt x="27" y="3"/>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674" name="Freeform 66"/>
                <p:cNvSpPr>
                  <a:spLocks/>
                </p:cNvSpPr>
                <p:nvPr/>
              </p:nvSpPr>
              <p:spPr bwMode="invGray">
                <a:xfrm>
                  <a:off x="10966450" y="1529246"/>
                  <a:ext cx="39687" cy="2462"/>
                </a:xfrm>
                <a:custGeom>
                  <a:avLst/>
                  <a:gdLst>
                    <a:gd name="T0" fmla="*/ 42 w 42"/>
                    <a:gd name="T1" fmla="*/ 0 h 3"/>
                    <a:gd name="T2" fmla="*/ 42 w 42"/>
                    <a:gd name="T3" fmla="*/ 0 h 3"/>
                    <a:gd name="T4" fmla="*/ 0 w 42"/>
                    <a:gd name="T5" fmla="*/ 1 h 3"/>
                    <a:gd name="T6" fmla="*/ 38 w 42"/>
                    <a:gd name="T7" fmla="*/ 3 h 3"/>
                    <a:gd name="T8" fmla="*/ 42 w 42"/>
                    <a:gd name="T9" fmla="*/ 0 h 3"/>
                  </a:gdLst>
                  <a:ahLst/>
                  <a:cxnLst>
                    <a:cxn ang="0">
                      <a:pos x="T0" y="T1"/>
                    </a:cxn>
                    <a:cxn ang="0">
                      <a:pos x="T2" y="T3"/>
                    </a:cxn>
                    <a:cxn ang="0">
                      <a:pos x="T4" y="T5"/>
                    </a:cxn>
                    <a:cxn ang="0">
                      <a:pos x="T6" y="T7"/>
                    </a:cxn>
                    <a:cxn ang="0">
                      <a:pos x="T8" y="T9"/>
                    </a:cxn>
                  </a:cxnLst>
                  <a:rect l="0" t="0" r="r" b="b"/>
                  <a:pathLst>
                    <a:path w="42" h="3">
                      <a:moveTo>
                        <a:pt x="42" y="0"/>
                      </a:moveTo>
                      <a:lnTo>
                        <a:pt x="42" y="0"/>
                      </a:lnTo>
                      <a:lnTo>
                        <a:pt x="0" y="1"/>
                      </a:lnTo>
                      <a:cubicBezTo>
                        <a:pt x="20" y="1"/>
                        <a:pt x="27" y="2"/>
                        <a:pt x="38" y="3"/>
                      </a:cubicBezTo>
                      <a:cubicBezTo>
                        <a:pt x="37" y="2"/>
                        <a:pt x="29" y="0"/>
                        <a:pt x="42"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675" name="Freeform 67"/>
                <p:cNvSpPr>
                  <a:spLocks/>
                </p:cNvSpPr>
                <p:nvPr/>
              </p:nvSpPr>
              <p:spPr bwMode="invGray">
                <a:xfrm>
                  <a:off x="11329988" y="1552634"/>
                  <a:ext cx="44450" cy="2462"/>
                </a:xfrm>
                <a:custGeom>
                  <a:avLst/>
                  <a:gdLst>
                    <a:gd name="T0" fmla="*/ 27 w 46"/>
                    <a:gd name="T1" fmla="*/ 3 h 3"/>
                    <a:gd name="T2" fmla="*/ 27 w 46"/>
                    <a:gd name="T3" fmla="*/ 3 h 3"/>
                    <a:gd name="T4" fmla="*/ 46 w 46"/>
                    <a:gd name="T5" fmla="*/ 2 h 3"/>
                    <a:gd name="T6" fmla="*/ 44 w 46"/>
                    <a:gd name="T7" fmla="*/ 0 h 3"/>
                    <a:gd name="T8" fmla="*/ 27 w 46"/>
                    <a:gd name="T9" fmla="*/ 3 h 3"/>
                  </a:gdLst>
                  <a:ahLst/>
                  <a:cxnLst>
                    <a:cxn ang="0">
                      <a:pos x="T0" y="T1"/>
                    </a:cxn>
                    <a:cxn ang="0">
                      <a:pos x="T2" y="T3"/>
                    </a:cxn>
                    <a:cxn ang="0">
                      <a:pos x="T4" y="T5"/>
                    </a:cxn>
                    <a:cxn ang="0">
                      <a:pos x="T6" y="T7"/>
                    </a:cxn>
                    <a:cxn ang="0">
                      <a:pos x="T8" y="T9"/>
                    </a:cxn>
                  </a:cxnLst>
                  <a:rect l="0" t="0" r="r" b="b"/>
                  <a:pathLst>
                    <a:path w="46" h="3">
                      <a:moveTo>
                        <a:pt x="27" y="3"/>
                      </a:moveTo>
                      <a:lnTo>
                        <a:pt x="27" y="3"/>
                      </a:lnTo>
                      <a:cubicBezTo>
                        <a:pt x="33" y="2"/>
                        <a:pt x="40" y="3"/>
                        <a:pt x="46" y="2"/>
                      </a:cubicBezTo>
                      <a:lnTo>
                        <a:pt x="44" y="0"/>
                      </a:lnTo>
                      <a:cubicBezTo>
                        <a:pt x="18" y="0"/>
                        <a:pt x="0" y="2"/>
                        <a:pt x="27" y="3"/>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676" name="Freeform 68"/>
                <p:cNvSpPr>
                  <a:spLocks/>
                </p:cNvSpPr>
                <p:nvPr/>
              </p:nvSpPr>
              <p:spPr bwMode="invGray">
                <a:xfrm>
                  <a:off x="11042650" y="1540325"/>
                  <a:ext cx="60325" cy="6155"/>
                </a:xfrm>
                <a:custGeom>
                  <a:avLst/>
                  <a:gdLst>
                    <a:gd name="T0" fmla="*/ 0 w 63"/>
                    <a:gd name="T1" fmla="*/ 3 h 7"/>
                    <a:gd name="T2" fmla="*/ 0 w 63"/>
                    <a:gd name="T3" fmla="*/ 3 h 7"/>
                    <a:gd name="T4" fmla="*/ 60 w 63"/>
                    <a:gd name="T5" fmla="*/ 5 h 7"/>
                    <a:gd name="T6" fmla="*/ 54 w 63"/>
                    <a:gd name="T7" fmla="*/ 5 h 7"/>
                    <a:gd name="T8" fmla="*/ 0 w 63"/>
                    <a:gd name="T9" fmla="*/ 3 h 7"/>
                  </a:gdLst>
                  <a:ahLst/>
                  <a:cxnLst>
                    <a:cxn ang="0">
                      <a:pos x="T0" y="T1"/>
                    </a:cxn>
                    <a:cxn ang="0">
                      <a:pos x="T2" y="T3"/>
                    </a:cxn>
                    <a:cxn ang="0">
                      <a:pos x="T4" y="T5"/>
                    </a:cxn>
                    <a:cxn ang="0">
                      <a:pos x="T6" y="T7"/>
                    </a:cxn>
                    <a:cxn ang="0">
                      <a:pos x="T8" y="T9"/>
                    </a:cxn>
                  </a:cxnLst>
                  <a:rect l="0" t="0" r="r" b="b"/>
                  <a:pathLst>
                    <a:path w="63" h="7">
                      <a:moveTo>
                        <a:pt x="0" y="3"/>
                      </a:moveTo>
                      <a:lnTo>
                        <a:pt x="0" y="3"/>
                      </a:lnTo>
                      <a:cubicBezTo>
                        <a:pt x="3" y="7"/>
                        <a:pt x="30" y="6"/>
                        <a:pt x="60" y="5"/>
                      </a:cubicBezTo>
                      <a:lnTo>
                        <a:pt x="54" y="5"/>
                      </a:lnTo>
                      <a:cubicBezTo>
                        <a:pt x="63" y="0"/>
                        <a:pt x="31" y="1"/>
                        <a:pt x="0" y="3"/>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677" name="Freeform 69"/>
                <p:cNvSpPr>
                  <a:spLocks/>
                </p:cNvSpPr>
                <p:nvPr/>
              </p:nvSpPr>
              <p:spPr bwMode="invGray">
                <a:xfrm>
                  <a:off x="11106150" y="1542787"/>
                  <a:ext cx="28575" cy="1231"/>
                </a:xfrm>
                <a:custGeom>
                  <a:avLst/>
                  <a:gdLst>
                    <a:gd name="T0" fmla="*/ 0 w 31"/>
                    <a:gd name="T1" fmla="*/ 2 h 2"/>
                    <a:gd name="T2" fmla="*/ 0 w 31"/>
                    <a:gd name="T3" fmla="*/ 2 h 2"/>
                    <a:gd name="T4" fmla="*/ 28 w 31"/>
                    <a:gd name="T5" fmla="*/ 2 h 2"/>
                    <a:gd name="T6" fmla="*/ 0 w 31"/>
                    <a:gd name="T7" fmla="*/ 2 h 2"/>
                  </a:gdLst>
                  <a:ahLst/>
                  <a:cxnLst>
                    <a:cxn ang="0">
                      <a:pos x="T0" y="T1"/>
                    </a:cxn>
                    <a:cxn ang="0">
                      <a:pos x="T2" y="T3"/>
                    </a:cxn>
                    <a:cxn ang="0">
                      <a:pos x="T4" y="T5"/>
                    </a:cxn>
                    <a:cxn ang="0">
                      <a:pos x="T6" y="T7"/>
                    </a:cxn>
                  </a:cxnLst>
                  <a:rect l="0" t="0" r="r" b="b"/>
                  <a:pathLst>
                    <a:path w="31" h="2">
                      <a:moveTo>
                        <a:pt x="0" y="2"/>
                      </a:moveTo>
                      <a:lnTo>
                        <a:pt x="0" y="2"/>
                      </a:lnTo>
                      <a:cubicBezTo>
                        <a:pt x="10" y="2"/>
                        <a:pt x="19" y="2"/>
                        <a:pt x="28" y="2"/>
                      </a:cubicBezTo>
                      <a:cubicBezTo>
                        <a:pt x="31" y="0"/>
                        <a:pt x="17" y="2"/>
                        <a:pt x="0" y="2"/>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678" name="Freeform 70"/>
                <p:cNvSpPr>
                  <a:spLocks/>
                </p:cNvSpPr>
                <p:nvPr/>
              </p:nvSpPr>
              <p:spPr bwMode="invGray">
                <a:xfrm>
                  <a:off x="10679113" y="1525554"/>
                  <a:ext cx="103187" cy="9847"/>
                </a:xfrm>
                <a:custGeom>
                  <a:avLst/>
                  <a:gdLst>
                    <a:gd name="T0" fmla="*/ 77 w 109"/>
                    <a:gd name="T1" fmla="*/ 9 h 12"/>
                    <a:gd name="T2" fmla="*/ 77 w 109"/>
                    <a:gd name="T3" fmla="*/ 9 h 12"/>
                    <a:gd name="T4" fmla="*/ 94 w 109"/>
                    <a:gd name="T5" fmla="*/ 6 h 12"/>
                    <a:gd name="T6" fmla="*/ 77 w 109"/>
                    <a:gd name="T7" fmla="*/ 9 h 12"/>
                  </a:gdLst>
                  <a:ahLst/>
                  <a:cxnLst>
                    <a:cxn ang="0">
                      <a:pos x="T0" y="T1"/>
                    </a:cxn>
                    <a:cxn ang="0">
                      <a:pos x="T2" y="T3"/>
                    </a:cxn>
                    <a:cxn ang="0">
                      <a:pos x="T4" y="T5"/>
                    </a:cxn>
                    <a:cxn ang="0">
                      <a:pos x="T6" y="T7"/>
                    </a:cxn>
                  </a:cxnLst>
                  <a:rect l="0" t="0" r="r" b="b"/>
                  <a:pathLst>
                    <a:path w="109" h="12">
                      <a:moveTo>
                        <a:pt x="77" y="9"/>
                      </a:moveTo>
                      <a:lnTo>
                        <a:pt x="77" y="9"/>
                      </a:lnTo>
                      <a:cubicBezTo>
                        <a:pt x="91" y="10"/>
                        <a:pt x="86" y="4"/>
                        <a:pt x="94" y="6"/>
                      </a:cubicBezTo>
                      <a:cubicBezTo>
                        <a:pt x="109" y="0"/>
                        <a:pt x="0" y="12"/>
                        <a:pt x="77" y="9"/>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679" name="Freeform 71"/>
                <p:cNvSpPr>
                  <a:spLocks/>
                </p:cNvSpPr>
                <p:nvPr/>
              </p:nvSpPr>
              <p:spPr bwMode="invGray">
                <a:xfrm>
                  <a:off x="11039475" y="1550172"/>
                  <a:ext cx="26987" cy="4924"/>
                </a:xfrm>
                <a:custGeom>
                  <a:avLst/>
                  <a:gdLst>
                    <a:gd name="T0" fmla="*/ 27 w 27"/>
                    <a:gd name="T1" fmla="*/ 5 h 5"/>
                    <a:gd name="T2" fmla="*/ 27 w 27"/>
                    <a:gd name="T3" fmla="*/ 5 h 5"/>
                    <a:gd name="T4" fmla="*/ 16 w 27"/>
                    <a:gd name="T5" fmla="*/ 0 h 5"/>
                    <a:gd name="T6" fmla="*/ 0 w 27"/>
                    <a:gd name="T7" fmla="*/ 4 h 5"/>
                    <a:gd name="T8" fmla="*/ 27 w 27"/>
                    <a:gd name="T9" fmla="*/ 5 h 5"/>
                  </a:gdLst>
                  <a:ahLst/>
                  <a:cxnLst>
                    <a:cxn ang="0">
                      <a:pos x="T0" y="T1"/>
                    </a:cxn>
                    <a:cxn ang="0">
                      <a:pos x="T2" y="T3"/>
                    </a:cxn>
                    <a:cxn ang="0">
                      <a:pos x="T4" y="T5"/>
                    </a:cxn>
                    <a:cxn ang="0">
                      <a:pos x="T6" y="T7"/>
                    </a:cxn>
                    <a:cxn ang="0">
                      <a:pos x="T8" y="T9"/>
                    </a:cxn>
                  </a:cxnLst>
                  <a:rect l="0" t="0" r="r" b="b"/>
                  <a:pathLst>
                    <a:path w="27" h="5">
                      <a:moveTo>
                        <a:pt x="27" y="5"/>
                      </a:moveTo>
                      <a:lnTo>
                        <a:pt x="27" y="5"/>
                      </a:lnTo>
                      <a:lnTo>
                        <a:pt x="16" y="0"/>
                      </a:lnTo>
                      <a:lnTo>
                        <a:pt x="0" y="4"/>
                      </a:lnTo>
                      <a:lnTo>
                        <a:pt x="27" y="5"/>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680" name="Freeform 72"/>
                <p:cNvSpPr>
                  <a:spLocks/>
                </p:cNvSpPr>
                <p:nvPr/>
              </p:nvSpPr>
              <p:spPr bwMode="invGray">
                <a:xfrm>
                  <a:off x="10841038" y="1548941"/>
                  <a:ext cx="58737" cy="2462"/>
                </a:xfrm>
                <a:custGeom>
                  <a:avLst/>
                  <a:gdLst>
                    <a:gd name="T0" fmla="*/ 1 w 61"/>
                    <a:gd name="T1" fmla="*/ 2 h 3"/>
                    <a:gd name="T2" fmla="*/ 1 w 61"/>
                    <a:gd name="T3" fmla="*/ 2 h 3"/>
                    <a:gd name="T4" fmla="*/ 49 w 61"/>
                    <a:gd name="T5" fmla="*/ 3 h 3"/>
                    <a:gd name="T6" fmla="*/ 61 w 61"/>
                    <a:gd name="T7" fmla="*/ 2 h 3"/>
                    <a:gd name="T8" fmla="*/ 1 w 61"/>
                    <a:gd name="T9" fmla="*/ 2 h 3"/>
                  </a:gdLst>
                  <a:ahLst/>
                  <a:cxnLst>
                    <a:cxn ang="0">
                      <a:pos x="T0" y="T1"/>
                    </a:cxn>
                    <a:cxn ang="0">
                      <a:pos x="T2" y="T3"/>
                    </a:cxn>
                    <a:cxn ang="0">
                      <a:pos x="T4" y="T5"/>
                    </a:cxn>
                    <a:cxn ang="0">
                      <a:pos x="T6" y="T7"/>
                    </a:cxn>
                    <a:cxn ang="0">
                      <a:pos x="T8" y="T9"/>
                    </a:cxn>
                  </a:cxnLst>
                  <a:rect l="0" t="0" r="r" b="b"/>
                  <a:pathLst>
                    <a:path w="61" h="3">
                      <a:moveTo>
                        <a:pt x="1" y="2"/>
                      </a:moveTo>
                      <a:lnTo>
                        <a:pt x="1" y="2"/>
                      </a:lnTo>
                      <a:lnTo>
                        <a:pt x="49" y="3"/>
                      </a:lnTo>
                      <a:cubicBezTo>
                        <a:pt x="48" y="2"/>
                        <a:pt x="54" y="2"/>
                        <a:pt x="61" y="2"/>
                      </a:cubicBezTo>
                      <a:cubicBezTo>
                        <a:pt x="32" y="1"/>
                        <a:pt x="0" y="0"/>
                        <a:pt x="1" y="2"/>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681" name="Freeform 73"/>
                <p:cNvSpPr>
                  <a:spLocks/>
                </p:cNvSpPr>
                <p:nvPr/>
              </p:nvSpPr>
              <p:spPr bwMode="invGray">
                <a:xfrm>
                  <a:off x="10899775" y="1550172"/>
                  <a:ext cx="36512" cy="1231"/>
                </a:xfrm>
                <a:custGeom>
                  <a:avLst/>
                  <a:gdLst>
                    <a:gd name="T0" fmla="*/ 0 w 38"/>
                    <a:gd name="T1" fmla="*/ 1 h 1"/>
                    <a:gd name="T2" fmla="*/ 0 w 38"/>
                    <a:gd name="T3" fmla="*/ 1 h 1"/>
                    <a:gd name="T4" fmla="*/ 38 w 38"/>
                    <a:gd name="T5" fmla="*/ 0 h 1"/>
                    <a:gd name="T6" fmla="*/ 0 w 38"/>
                    <a:gd name="T7" fmla="*/ 1 h 1"/>
                  </a:gdLst>
                  <a:ahLst/>
                  <a:cxnLst>
                    <a:cxn ang="0">
                      <a:pos x="T0" y="T1"/>
                    </a:cxn>
                    <a:cxn ang="0">
                      <a:pos x="T2" y="T3"/>
                    </a:cxn>
                    <a:cxn ang="0">
                      <a:pos x="T4" y="T5"/>
                    </a:cxn>
                    <a:cxn ang="0">
                      <a:pos x="T6" y="T7"/>
                    </a:cxn>
                  </a:cxnLst>
                  <a:rect l="0" t="0" r="r" b="b"/>
                  <a:pathLst>
                    <a:path w="38" h="1">
                      <a:moveTo>
                        <a:pt x="0" y="1"/>
                      </a:moveTo>
                      <a:lnTo>
                        <a:pt x="0" y="1"/>
                      </a:lnTo>
                      <a:cubicBezTo>
                        <a:pt x="15" y="1"/>
                        <a:pt x="30" y="1"/>
                        <a:pt x="38" y="0"/>
                      </a:cubicBezTo>
                      <a:cubicBezTo>
                        <a:pt x="30" y="0"/>
                        <a:pt x="12" y="0"/>
                        <a:pt x="0" y="1"/>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682" name="Freeform 74"/>
                <p:cNvSpPr>
                  <a:spLocks/>
                </p:cNvSpPr>
                <p:nvPr/>
              </p:nvSpPr>
              <p:spPr bwMode="invGray">
                <a:xfrm>
                  <a:off x="10958513" y="1555096"/>
                  <a:ext cx="46037" cy="0"/>
                </a:xfrm>
                <a:custGeom>
                  <a:avLst/>
                  <a:gdLst>
                    <a:gd name="T0" fmla="*/ 47 w 47"/>
                    <a:gd name="T1" fmla="*/ 1 h 1"/>
                    <a:gd name="T2" fmla="*/ 47 w 47"/>
                    <a:gd name="T3" fmla="*/ 1 h 1"/>
                    <a:gd name="T4" fmla="*/ 33 w 47"/>
                    <a:gd name="T5" fmla="*/ 0 h 1"/>
                    <a:gd name="T6" fmla="*/ 0 w 47"/>
                    <a:gd name="T7" fmla="*/ 0 h 1"/>
                    <a:gd name="T8" fmla="*/ 47 w 47"/>
                    <a:gd name="T9" fmla="*/ 1 h 1"/>
                  </a:gdLst>
                  <a:ahLst/>
                  <a:cxnLst>
                    <a:cxn ang="0">
                      <a:pos x="T0" y="T1"/>
                    </a:cxn>
                    <a:cxn ang="0">
                      <a:pos x="T2" y="T3"/>
                    </a:cxn>
                    <a:cxn ang="0">
                      <a:pos x="T4" y="T5"/>
                    </a:cxn>
                    <a:cxn ang="0">
                      <a:pos x="T6" y="T7"/>
                    </a:cxn>
                    <a:cxn ang="0">
                      <a:pos x="T8" y="T9"/>
                    </a:cxn>
                  </a:cxnLst>
                  <a:rect l="0" t="0" r="r" b="b"/>
                  <a:pathLst>
                    <a:path w="47" h="1">
                      <a:moveTo>
                        <a:pt x="47" y="1"/>
                      </a:moveTo>
                      <a:lnTo>
                        <a:pt x="47" y="1"/>
                      </a:lnTo>
                      <a:lnTo>
                        <a:pt x="33" y="0"/>
                      </a:lnTo>
                      <a:lnTo>
                        <a:pt x="0" y="0"/>
                      </a:lnTo>
                      <a:lnTo>
                        <a:pt x="47" y="1"/>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683" name="Freeform 75"/>
                <p:cNvSpPr>
                  <a:spLocks/>
                </p:cNvSpPr>
                <p:nvPr/>
              </p:nvSpPr>
              <p:spPr bwMode="invGray">
                <a:xfrm>
                  <a:off x="10304463" y="1548941"/>
                  <a:ext cx="61912" cy="3693"/>
                </a:xfrm>
                <a:custGeom>
                  <a:avLst/>
                  <a:gdLst>
                    <a:gd name="T0" fmla="*/ 57 w 65"/>
                    <a:gd name="T1" fmla="*/ 0 h 4"/>
                    <a:gd name="T2" fmla="*/ 57 w 65"/>
                    <a:gd name="T3" fmla="*/ 0 h 4"/>
                    <a:gd name="T4" fmla="*/ 5 w 65"/>
                    <a:gd name="T5" fmla="*/ 1 h 4"/>
                    <a:gd name="T6" fmla="*/ 33 w 65"/>
                    <a:gd name="T7" fmla="*/ 4 h 4"/>
                    <a:gd name="T8" fmla="*/ 57 w 65"/>
                    <a:gd name="T9" fmla="*/ 0 h 4"/>
                  </a:gdLst>
                  <a:ahLst/>
                  <a:cxnLst>
                    <a:cxn ang="0">
                      <a:pos x="T0" y="T1"/>
                    </a:cxn>
                    <a:cxn ang="0">
                      <a:pos x="T2" y="T3"/>
                    </a:cxn>
                    <a:cxn ang="0">
                      <a:pos x="T4" y="T5"/>
                    </a:cxn>
                    <a:cxn ang="0">
                      <a:pos x="T6" y="T7"/>
                    </a:cxn>
                    <a:cxn ang="0">
                      <a:pos x="T8" y="T9"/>
                    </a:cxn>
                  </a:cxnLst>
                  <a:rect l="0" t="0" r="r" b="b"/>
                  <a:pathLst>
                    <a:path w="65" h="4">
                      <a:moveTo>
                        <a:pt x="57" y="0"/>
                      </a:moveTo>
                      <a:lnTo>
                        <a:pt x="57" y="0"/>
                      </a:lnTo>
                      <a:lnTo>
                        <a:pt x="5" y="1"/>
                      </a:lnTo>
                      <a:cubicBezTo>
                        <a:pt x="0" y="3"/>
                        <a:pt x="14" y="4"/>
                        <a:pt x="33" y="4"/>
                      </a:cubicBezTo>
                      <a:cubicBezTo>
                        <a:pt x="45" y="2"/>
                        <a:pt x="65" y="2"/>
                        <a:pt x="57"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684" name="Freeform 76"/>
                <p:cNvSpPr>
                  <a:spLocks/>
                </p:cNvSpPr>
                <p:nvPr/>
              </p:nvSpPr>
              <p:spPr bwMode="invGray">
                <a:xfrm>
                  <a:off x="10483850" y="1557558"/>
                  <a:ext cx="23812" cy="6155"/>
                </a:xfrm>
                <a:custGeom>
                  <a:avLst/>
                  <a:gdLst>
                    <a:gd name="T0" fmla="*/ 25 w 25"/>
                    <a:gd name="T1" fmla="*/ 4 h 7"/>
                    <a:gd name="T2" fmla="*/ 25 w 25"/>
                    <a:gd name="T3" fmla="*/ 4 h 7"/>
                    <a:gd name="T4" fmla="*/ 2 w 25"/>
                    <a:gd name="T5" fmla="*/ 0 h 7"/>
                    <a:gd name="T6" fmla="*/ 0 w 25"/>
                    <a:gd name="T7" fmla="*/ 7 h 7"/>
                    <a:gd name="T8" fmla="*/ 25 w 25"/>
                    <a:gd name="T9" fmla="*/ 4 h 7"/>
                  </a:gdLst>
                  <a:ahLst/>
                  <a:cxnLst>
                    <a:cxn ang="0">
                      <a:pos x="T0" y="T1"/>
                    </a:cxn>
                    <a:cxn ang="0">
                      <a:pos x="T2" y="T3"/>
                    </a:cxn>
                    <a:cxn ang="0">
                      <a:pos x="T4" y="T5"/>
                    </a:cxn>
                    <a:cxn ang="0">
                      <a:pos x="T6" y="T7"/>
                    </a:cxn>
                    <a:cxn ang="0">
                      <a:pos x="T8" y="T9"/>
                    </a:cxn>
                  </a:cxnLst>
                  <a:rect l="0" t="0" r="r" b="b"/>
                  <a:pathLst>
                    <a:path w="25" h="7">
                      <a:moveTo>
                        <a:pt x="25" y="4"/>
                      </a:moveTo>
                      <a:lnTo>
                        <a:pt x="25" y="4"/>
                      </a:lnTo>
                      <a:cubicBezTo>
                        <a:pt x="11" y="3"/>
                        <a:pt x="10" y="2"/>
                        <a:pt x="2" y="0"/>
                      </a:cubicBezTo>
                      <a:lnTo>
                        <a:pt x="0" y="7"/>
                      </a:lnTo>
                      <a:lnTo>
                        <a:pt x="25" y="4"/>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685" name="Freeform 77"/>
                <p:cNvSpPr>
                  <a:spLocks/>
                </p:cNvSpPr>
                <p:nvPr/>
              </p:nvSpPr>
              <p:spPr bwMode="invGray">
                <a:xfrm>
                  <a:off x="10291763" y="1563712"/>
                  <a:ext cx="117475" cy="2462"/>
                </a:xfrm>
                <a:custGeom>
                  <a:avLst/>
                  <a:gdLst>
                    <a:gd name="T0" fmla="*/ 75 w 123"/>
                    <a:gd name="T1" fmla="*/ 0 h 4"/>
                    <a:gd name="T2" fmla="*/ 75 w 123"/>
                    <a:gd name="T3" fmla="*/ 0 h 4"/>
                    <a:gd name="T4" fmla="*/ 66 w 123"/>
                    <a:gd name="T5" fmla="*/ 4 h 4"/>
                    <a:gd name="T6" fmla="*/ 75 w 123"/>
                    <a:gd name="T7" fmla="*/ 0 h 4"/>
                  </a:gdLst>
                  <a:ahLst/>
                  <a:cxnLst>
                    <a:cxn ang="0">
                      <a:pos x="T0" y="T1"/>
                    </a:cxn>
                    <a:cxn ang="0">
                      <a:pos x="T2" y="T3"/>
                    </a:cxn>
                    <a:cxn ang="0">
                      <a:pos x="T4" y="T5"/>
                    </a:cxn>
                    <a:cxn ang="0">
                      <a:pos x="T6" y="T7"/>
                    </a:cxn>
                  </a:cxnLst>
                  <a:rect l="0" t="0" r="r" b="b"/>
                  <a:pathLst>
                    <a:path w="123" h="4">
                      <a:moveTo>
                        <a:pt x="75" y="0"/>
                      </a:moveTo>
                      <a:lnTo>
                        <a:pt x="75" y="0"/>
                      </a:lnTo>
                      <a:cubicBezTo>
                        <a:pt x="70" y="1"/>
                        <a:pt x="0" y="4"/>
                        <a:pt x="66" y="4"/>
                      </a:cubicBezTo>
                      <a:cubicBezTo>
                        <a:pt x="71" y="2"/>
                        <a:pt x="123" y="1"/>
                        <a:pt x="75"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686" name="Freeform 78"/>
                <p:cNvSpPr>
                  <a:spLocks/>
                </p:cNvSpPr>
                <p:nvPr/>
              </p:nvSpPr>
              <p:spPr bwMode="invGray">
                <a:xfrm>
                  <a:off x="9621838" y="1546479"/>
                  <a:ext cx="11112" cy="8617"/>
                </a:xfrm>
                <a:custGeom>
                  <a:avLst/>
                  <a:gdLst>
                    <a:gd name="T0" fmla="*/ 0 w 13"/>
                    <a:gd name="T1" fmla="*/ 10 h 10"/>
                    <a:gd name="T2" fmla="*/ 0 w 13"/>
                    <a:gd name="T3" fmla="*/ 10 h 10"/>
                    <a:gd name="T4" fmla="*/ 13 w 13"/>
                    <a:gd name="T5" fmla="*/ 10 h 10"/>
                    <a:gd name="T6" fmla="*/ 12 w 13"/>
                    <a:gd name="T7" fmla="*/ 0 h 10"/>
                    <a:gd name="T8" fmla="*/ 0 w 13"/>
                    <a:gd name="T9" fmla="*/ 10 h 10"/>
                  </a:gdLst>
                  <a:ahLst/>
                  <a:cxnLst>
                    <a:cxn ang="0">
                      <a:pos x="T0" y="T1"/>
                    </a:cxn>
                    <a:cxn ang="0">
                      <a:pos x="T2" y="T3"/>
                    </a:cxn>
                    <a:cxn ang="0">
                      <a:pos x="T4" y="T5"/>
                    </a:cxn>
                    <a:cxn ang="0">
                      <a:pos x="T6" y="T7"/>
                    </a:cxn>
                    <a:cxn ang="0">
                      <a:pos x="T8" y="T9"/>
                    </a:cxn>
                  </a:cxnLst>
                  <a:rect l="0" t="0" r="r" b="b"/>
                  <a:pathLst>
                    <a:path w="13" h="10">
                      <a:moveTo>
                        <a:pt x="0" y="10"/>
                      </a:moveTo>
                      <a:lnTo>
                        <a:pt x="0" y="10"/>
                      </a:lnTo>
                      <a:lnTo>
                        <a:pt x="13" y="10"/>
                      </a:lnTo>
                      <a:lnTo>
                        <a:pt x="12" y="0"/>
                      </a:lnTo>
                      <a:lnTo>
                        <a:pt x="0" y="1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687" name="Freeform 79"/>
                <p:cNvSpPr>
                  <a:spLocks/>
                </p:cNvSpPr>
                <p:nvPr/>
              </p:nvSpPr>
              <p:spPr bwMode="invGray">
                <a:xfrm>
                  <a:off x="8951913" y="1568636"/>
                  <a:ext cx="96837" cy="8617"/>
                </a:xfrm>
                <a:custGeom>
                  <a:avLst/>
                  <a:gdLst>
                    <a:gd name="T0" fmla="*/ 16 w 101"/>
                    <a:gd name="T1" fmla="*/ 8 h 10"/>
                    <a:gd name="T2" fmla="*/ 16 w 101"/>
                    <a:gd name="T3" fmla="*/ 8 h 10"/>
                    <a:gd name="T4" fmla="*/ 86 w 101"/>
                    <a:gd name="T5" fmla="*/ 4 h 10"/>
                    <a:gd name="T6" fmla="*/ 56 w 101"/>
                    <a:gd name="T7" fmla="*/ 0 h 10"/>
                    <a:gd name="T8" fmla="*/ 16 w 101"/>
                    <a:gd name="T9" fmla="*/ 8 h 10"/>
                  </a:gdLst>
                  <a:ahLst/>
                  <a:cxnLst>
                    <a:cxn ang="0">
                      <a:pos x="T0" y="T1"/>
                    </a:cxn>
                    <a:cxn ang="0">
                      <a:pos x="T2" y="T3"/>
                    </a:cxn>
                    <a:cxn ang="0">
                      <a:pos x="T4" y="T5"/>
                    </a:cxn>
                    <a:cxn ang="0">
                      <a:pos x="T6" y="T7"/>
                    </a:cxn>
                    <a:cxn ang="0">
                      <a:pos x="T8" y="T9"/>
                    </a:cxn>
                  </a:cxnLst>
                  <a:rect l="0" t="0" r="r" b="b"/>
                  <a:pathLst>
                    <a:path w="101" h="10">
                      <a:moveTo>
                        <a:pt x="16" y="8"/>
                      </a:moveTo>
                      <a:lnTo>
                        <a:pt x="16" y="8"/>
                      </a:lnTo>
                      <a:cubicBezTo>
                        <a:pt x="78" y="10"/>
                        <a:pt x="31" y="1"/>
                        <a:pt x="86" y="4"/>
                      </a:cubicBezTo>
                      <a:cubicBezTo>
                        <a:pt x="101" y="2"/>
                        <a:pt x="41" y="2"/>
                        <a:pt x="56" y="0"/>
                      </a:cubicBezTo>
                      <a:cubicBezTo>
                        <a:pt x="19" y="2"/>
                        <a:pt x="0" y="1"/>
                        <a:pt x="16" y="8"/>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688" name="Freeform 80"/>
                <p:cNvSpPr>
                  <a:spLocks/>
                </p:cNvSpPr>
                <p:nvPr/>
              </p:nvSpPr>
              <p:spPr bwMode="invGray">
                <a:xfrm>
                  <a:off x="9005888" y="1566174"/>
                  <a:ext cx="17462" cy="2462"/>
                </a:xfrm>
                <a:custGeom>
                  <a:avLst/>
                  <a:gdLst>
                    <a:gd name="T0" fmla="*/ 0 w 19"/>
                    <a:gd name="T1" fmla="*/ 2 h 2"/>
                    <a:gd name="T2" fmla="*/ 0 w 19"/>
                    <a:gd name="T3" fmla="*/ 2 h 2"/>
                    <a:gd name="T4" fmla="*/ 19 w 19"/>
                    <a:gd name="T5" fmla="*/ 0 h 2"/>
                    <a:gd name="T6" fmla="*/ 0 w 19"/>
                    <a:gd name="T7" fmla="*/ 2 h 2"/>
                  </a:gdLst>
                  <a:ahLst/>
                  <a:cxnLst>
                    <a:cxn ang="0">
                      <a:pos x="T0" y="T1"/>
                    </a:cxn>
                    <a:cxn ang="0">
                      <a:pos x="T2" y="T3"/>
                    </a:cxn>
                    <a:cxn ang="0">
                      <a:pos x="T4" y="T5"/>
                    </a:cxn>
                    <a:cxn ang="0">
                      <a:pos x="T6" y="T7"/>
                    </a:cxn>
                  </a:cxnLst>
                  <a:rect l="0" t="0" r="r" b="b"/>
                  <a:pathLst>
                    <a:path w="19" h="2">
                      <a:moveTo>
                        <a:pt x="0" y="2"/>
                      </a:moveTo>
                      <a:lnTo>
                        <a:pt x="0" y="2"/>
                      </a:lnTo>
                      <a:lnTo>
                        <a:pt x="19" y="0"/>
                      </a:lnTo>
                      <a:cubicBezTo>
                        <a:pt x="8" y="1"/>
                        <a:pt x="3" y="1"/>
                        <a:pt x="0" y="2"/>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689" name="Freeform 81"/>
                <p:cNvSpPr>
                  <a:spLocks/>
                </p:cNvSpPr>
                <p:nvPr/>
              </p:nvSpPr>
              <p:spPr bwMode="invGray">
                <a:xfrm>
                  <a:off x="1587500" y="1516937"/>
                  <a:ext cx="38100" cy="3693"/>
                </a:xfrm>
                <a:custGeom>
                  <a:avLst/>
                  <a:gdLst>
                    <a:gd name="T0" fmla="*/ 39 w 39"/>
                    <a:gd name="T1" fmla="*/ 2 h 4"/>
                    <a:gd name="T2" fmla="*/ 39 w 39"/>
                    <a:gd name="T3" fmla="*/ 2 h 4"/>
                    <a:gd name="T4" fmla="*/ 0 w 39"/>
                    <a:gd name="T5" fmla="*/ 0 h 4"/>
                    <a:gd name="T6" fmla="*/ 25 w 39"/>
                    <a:gd name="T7" fmla="*/ 4 h 4"/>
                    <a:gd name="T8" fmla="*/ 39 w 39"/>
                    <a:gd name="T9" fmla="*/ 2 h 4"/>
                  </a:gdLst>
                  <a:ahLst/>
                  <a:cxnLst>
                    <a:cxn ang="0">
                      <a:pos x="T0" y="T1"/>
                    </a:cxn>
                    <a:cxn ang="0">
                      <a:pos x="T2" y="T3"/>
                    </a:cxn>
                    <a:cxn ang="0">
                      <a:pos x="T4" y="T5"/>
                    </a:cxn>
                    <a:cxn ang="0">
                      <a:pos x="T6" y="T7"/>
                    </a:cxn>
                    <a:cxn ang="0">
                      <a:pos x="T8" y="T9"/>
                    </a:cxn>
                  </a:cxnLst>
                  <a:rect l="0" t="0" r="r" b="b"/>
                  <a:pathLst>
                    <a:path w="39" h="4">
                      <a:moveTo>
                        <a:pt x="39" y="2"/>
                      </a:moveTo>
                      <a:lnTo>
                        <a:pt x="39" y="2"/>
                      </a:lnTo>
                      <a:lnTo>
                        <a:pt x="0" y="0"/>
                      </a:lnTo>
                      <a:lnTo>
                        <a:pt x="25" y="4"/>
                      </a:lnTo>
                      <a:lnTo>
                        <a:pt x="39" y="2"/>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690" name="Freeform 82"/>
                <p:cNvSpPr>
                  <a:spLocks/>
                </p:cNvSpPr>
                <p:nvPr/>
              </p:nvSpPr>
              <p:spPr bwMode="invGray">
                <a:xfrm>
                  <a:off x="1522413" y="1519399"/>
                  <a:ext cx="30162" cy="4924"/>
                </a:xfrm>
                <a:custGeom>
                  <a:avLst/>
                  <a:gdLst>
                    <a:gd name="T0" fmla="*/ 32 w 32"/>
                    <a:gd name="T1" fmla="*/ 6 h 6"/>
                    <a:gd name="T2" fmla="*/ 32 w 32"/>
                    <a:gd name="T3" fmla="*/ 6 h 6"/>
                    <a:gd name="T4" fmla="*/ 23 w 32"/>
                    <a:gd name="T5" fmla="*/ 0 h 6"/>
                    <a:gd name="T6" fmla="*/ 0 w 32"/>
                    <a:gd name="T7" fmla="*/ 5 h 6"/>
                    <a:gd name="T8" fmla="*/ 32 w 32"/>
                    <a:gd name="T9" fmla="*/ 6 h 6"/>
                  </a:gdLst>
                  <a:ahLst/>
                  <a:cxnLst>
                    <a:cxn ang="0">
                      <a:pos x="T0" y="T1"/>
                    </a:cxn>
                    <a:cxn ang="0">
                      <a:pos x="T2" y="T3"/>
                    </a:cxn>
                    <a:cxn ang="0">
                      <a:pos x="T4" y="T5"/>
                    </a:cxn>
                    <a:cxn ang="0">
                      <a:pos x="T6" y="T7"/>
                    </a:cxn>
                    <a:cxn ang="0">
                      <a:pos x="T8" y="T9"/>
                    </a:cxn>
                  </a:cxnLst>
                  <a:rect l="0" t="0" r="r" b="b"/>
                  <a:pathLst>
                    <a:path w="32" h="6">
                      <a:moveTo>
                        <a:pt x="32" y="6"/>
                      </a:moveTo>
                      <a:lnTo>
                        <a:pt x="32" y="6"/>
                      </a:lnTo>
                      <a:lnTo>
                        <a:pt x="23" y="0"/>
                      </a:lnTo>
                      <a:lnTo>
                        <a:pt x="0" y="5"/>
                      </a:lnTo>
                      <a:cubicBezTo>
                        <a:pt x="8" y="5"/>
                        <a:pt x="26" y="5"/>
                        <a:pt x="32" y="6"/>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691" name="Freeform 83"/>
                <p:cNvSpPr>
                  <a:spLocks/>
                </p:cNvSpPr>
                <p:nvPr/>
              </p:nvSpPr>
              <p:spPr bwMode="invGray">
                <a:xfrm>
                  <a:off x="6650038" y="1573559"/>
                  <a:ext cx="33337" cy="3693"/>
                </a:xfrm>
                <a:custGeom>
                  <a:avLst/>
                  <a:gdLst>
                    <a:gd name="T0" fmla="*/ 31 w 34"/>
                    <a:gd name="T1" fmla="*/ 4 h 4"/>
                    <a:gd name="T2" fmla="*/ 31 w 34"/>
                    <a:gd name="T3" fmla="*/ 4 h 4"/>
                    <a:gd name="T4" fmla="*/ 34 w 34"/>
                    <a:gd name="T5" fmla="*/ 2 h 4"/>
                    <a:gd name="T6" fmla="*/ 0 w 34"/>
                    <a:gd name="T7" fmla="*/ 0 h 4"/>
                    <a:gd name="T8" fmla="*/ 31 w 34"/>
                    <a:gd name="T9" fmla="*/ 4 h 4"/>
                  </a:gdLst>
                  <a:ahLst/>
                  <a:cxnLst>
                    <a:cxn ang="0">
                      <a:pos x="T0" y="T1"/>
                    </a:cxn>
                    <a:cxn ang="0">
                      <a:pos x="T2" y="T3"/>
                    </a:cxn>
                    <a:cxn ang="0">
                      <a:pos x="T4" y="T5"/>
                    </a:cxn>
                    <a:cxn ang="0">
                      <a:pos x="T6" y="T7"/>
                    </a:cxn>
                    <a:cxn ang="0">
                      <a:pos x="T8" y="T9"/>
                    </a:cxn>
                  </a:cxnLst>
                  <a:rect l="0" t="0" r="r" b="b"/>
                  <a:pathLst>
                    <a:path w="34" h="4">
                      <a:moveTo>
                        <a:pt x="31" y="4"/>
                      </a:moveTo>
                      <a:lnTo>
                        <a:pt x="31" y="4"/>
                      </a:lnTo>
                      <a:lnTo>
                        <a:pt x="34" y="2"/>
                      </a:lnTo>
                      <a:cubicBezTo>
                        <a:pt x="28" y="1"/>
                        <a:pt x="18" y="1"/>
                        <a:pt x="0" y="0"/>
                      </a:cubicBezTo>
                      <a:lnTo>
                        <a:pt x="31" y="4"/>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692" name="Freeform 84"/>
                <p:cNvSpPr>
                  <a:spLocks/>
                </p:cNvSpPr>
                <p:nvPr/>
              </p:nvSpPr>
              <p:spPr bwMode="invGray">
                <a:xfrm>
                  <a:off x="6162675" y="1566174"/>
                  <a:ext cx="15875" cy="4924"/>
                </a:xfrm>
                <a:custGeom>
                  <a:avLst/>
                  <a:gdLst>
                    <a:gd name="T0" fmla="*/ 8 w 17"/>
                    <a:gd name="T1" fmla="*/ 6 h 6"/>
                    <a:gd name="T2" fmla="*/ 8 w 17"/>
                    <a:gd name="T3" fmla="*/ 6 h 6"/>
                    <a:gd name="T4" fmla="*/ 17 w 17"/>
                    <a:gd name="T5" fmla="*/ 6 h 6"/>
                    <a:gd name="T6" fmla="*/ 0 w 17"/>
                    <a:gd name="T7" fmla="*/ 0 h 6"/>
                    <a:gd name="T8" fmla="*/ 8 w 17"/>
                    <a:gd name="T9" fmla="*/ 6 h 6"/>
                  </a:gdLst>
                  <a:ahLst/>
                  <a:cxnLst>
                    <a:cxn ang="0">
                      <a:pos x="T0" y="T1"/>
                    </a:cxn>
                    <a:cxn ang="0">
                      <a:pos x="T2" y="T3"/>
                    </a:cxn>
                    <a:cxn ang="0">
                      <a:pos x="T4" y="T5"/>
                    </a:cxn>
                    <a:cxn ang="0">
                      <a:pos x="T6" y="T7"/>
                    </a:cxn>
                    <a:cxn ang="0">
                      <a:pos x="T8" y="T9"/>
                    </a:cxn>
                  </a:cxnLst>
                  <a:rect l="0" t="0" r="r" b="b"/>
                  <a:pathLst>
                    <a:path w="17" h="6">
                      <a:moveTo>
                        <a:pt x="8" y="6"/>
                      </a:moveTo>
                      <a:lnTo>
                        <a:pt x="8" y="6"/>
                      </a:lnTo>
                      <a:lnTo>
                        <a:pt x="17" y="6"/>
                      </a:lnTo>
                      <a:lnTo>
                        <a:pt x="0" y="0"/>
                      </a:lnTo>
                      <a:lnTo>
                        <a:pt x="8" y="6"/>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693" name="Freeform 85"/>
                <p:cNvSpPr>
                  <a:spLocks/>
                </p:cNvSpPr>
                <p:nvPr/>
              </p:nvSpPr>
              <p:spPr bwMode="invGray">
                <a:xfrm>
                  <a:off x="5738813" y="1571097"/>
                  <a:ext cx="60325" cy="6155"/>
                </a:xfrm>
                <a:custGeom>
                  <a:avLst/>
                  <a:gdLst>
                    <a:gd name="T0" fmla="*/ 5 w 63"/>
                    <a:gd name="T1" fmla="*/ 7 h 8"/>
                    <a:gd name="T2" fmla="*/ 5 w 63"/>
                    <a:gd name="T3" fmla="*/ 7 h 8"/>
                    <a:gd name="T4" fmla="*/ 63 w 63"/>
                    <a:gd name="T5" fmla="*/ 7 h 8"/>
                    <a:gd name="T6" fmla="*/ 5 w 63"/>
                    <a:gd name="T7" fmla="*/ 7 h 8"/>
                  </a:gdLst>
                  <a:ahLst/>
                  <a:cxnLst>
                    <a:cxn ang="0">
                      <a:pos x="T0" y="T1"/>
                    </a:cxn>
                    <a:cxn ang="0">
                      <a:pos x="T2" y="T3"/>
                    </a:cxn>
                    <a:cxn ang="0">
                      <a:pos x="T4" y="T5"/>
                    </a:cxn>
                    <a:cxn ang="0">
                      <a:pos x="T6" y="T7"/>
                    </a:cxn>
                  </a:cxnLst>
                  <a:rect l="0" t="0" r="r" b="b"/>
                  <a:pathLst>
                    <a:path w="63" h="8">
                      <a:moveTo>
                        <a:pt x="5" y="7"/>
                      </a:moveTo>
                      <a:lnTo>
                        <a:pt x="5" y="7"/>
                      </a:lnTo>
                      <a:cubicBezTo>
                        <a:pt x="23" y="8"/>
                        <a:pt x="45" y="6"/>
                        <a:pt x="63" y="7"/>
                      </a:cubicBezTo>
                      <a:cubicBezTo>
                        <a:pt x="23" y="8"/>
                        <a:pt x="0" y="0"/>
                        <a:pt x="5" y="7"/>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grpSp>
        </p:grpSp>
      </p:grpSp>
      <p:sp>
        <p:nvSpPr>
          <p:cNvPr id="2" name="Title 1"/>
          <p:cNvSpPr>
            <a:spLocks noGrp="1"/>
          </p:cNvSpPr>
          <p:nvPr>
            <p:ph type="title"/>
          </p:nvPr>
        </p:nvSpPr>
        <p:spPr>
          <a:xfrm>
            <a:off x="1522414" y="274638"/>
            <a:ext cx="9143998" cy="1020762"/>
          </a:xfrm>
        </p:spPr>
        <p:txBody>
          <a:bodyPr anchor="b">
            <a:noAutofit/>
          </a:bodyPr>
          <a:lstStyle>
            <a:lvl1pPr algn="l">
              <a:defRPr sz="3200" b="0"/>
            </a:lvl1pPr>
          </a:lstStyle>
          <a:p>
            <a:r>
              <a:rPr lang="en-US"/>
              <a:t>Click to edit Master title style</a:t>
            </a:r>
            <a:endParaRPr/>
          </a:p>
        </p:txBody>
      </p:sp>
      <p:sp>
        <p:nvSpPr>
          <p:cNvPr id="3" name="Content Placeholder 2"/>
          <p:cNvSpPr>
            <a:spLocks noGrp="1"/>
          </p:cNvSpPr>
          <p:nvPr>
            <p:ph idx="1"/>
          </p:nvPr>
        </p:nvSpPr>
        <p:spPr>
          <a:xfrm>
            <a:off x="4710022" y="1905000"/>
            <a:ext cx="5669280" cy="4038600"/>
          </a:xfrm>
        </p:spPr>
        <p:txBody>
          <a:bodyPr>
            <a:normAutofit/>
          </a:bodyPr>
          <a:lstStyle>
            <a:lvl1pPr>
              <a:defRPr sz="2400"/>
            </a:lvl1pPr>
            <a:lvl2pPr>
              <a:defRPr sz="2000"/>
            </a:lvl2pPr>
            <a:lvl3pPr>
              <a:defRPr sz="1800"/>
            </a:lvl3pPr>
            <a:lvl4pPr>
              <a:defRPr sz="1600"/>
            </a:lvl4pPr>
            <a:lvl5pPr>
              <a:defRPr sz="1600"/>
            </a:lvl5pPr>
            <a:lvl6pPr>
              <a:defRPr sz="1600"/>
            </a:lvl6pPr>
            <a:lvl7pPr>
              <a:defRPr sz="1600" baseline="0"/>
            </a:lvl7pPr>
            <a:lvl8pPr>
              <a:defRPr sz="1600" baseline="0"/>
            </a:lvl8pPr>
            <a:lvl9pPr>
              <a:defRPr sz="1600" baseline="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a:p>
        </p:txBody>
      </p:sp>
      <p:sp>
        <p:nvSpPr>
          <p:cNvPr id="4" name="Text Placeholder 3"/>
          <p:cNvSpPr>
            <a:spLocks noGrp="1"/>
          </p:cNvSpPr>
          <p:nvPr>
            <p:ph type="body" sz="half" idx="2"/>
          </p:nvPr>
        </p:nvSpPr>
        <p:spPr>
          <a:xfrm>
            <a:off x="1522413" y="3429000"/>
            <a:ext cx="2743200" cy="2743200"/>
          </a:xfrm>
        </p:spPr>
        <p:txBody>
          <a:bodyPr anchor="b">
            <a:normAutofit/>
          </a:bodyPr>
          <a:lstStyle>
            <a:lvl1pPr marL="0" indent="0">
              <a:spcBef>
                <a:spcPts val="1200"/>
              </a:spcBef>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9AFE8FB1-0A7A-443E-AAF7-31D4FA1AA312}" type="datetimeFigureOut">
              <a:rPr lang="en-US" smtClean="0"/>
              <a:t>12/6/2024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25BA54BD-C84D-46CE-8B72-31BFB26ABA43}" type="slidenum">
              <a:rPr lang="en-US" smtClean="0"/>
              <a:t>‹#›</a:t>
            </a:fld>
            <a:endParaRPr lang="en-US"/>
          </a:p>
        </p:txBody>
      </p:sp>
    </p:spTree>
    <p:extLst>
      <p:ext uri="{BB962C8B-B14F-4D97-AF65-F5344CB8AC3E}">
        <p14:creationId xmlns:p14="http://schemas.microsoft.com/office/powerpoint/2010/main" val="246169993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grpSp>
        <p:nvGrpSpPr>
          <p:cNvPr id="614" name="frame"/>
          <p:cNvGrpSpPr/>
          <p:nvPr/>
        </p:nvGrpSpPr>
        <p:grpSpPr bwMode="invGray">
          <a:xfrm flipH="1">
            <a:off x="1447500" y="1630821"/>
            <a:ext cx="6291028" cy="4575885"/>
            <a:chOff x="4417839" y="1630821"/>
            <a:chExt cx="6291028" cy="4575885"/>
          </a:xfrm>
        </p:grpSpPr>
        <p:grpSp>
          <p:nvGrpSpPr>
            <p:cNvPr id="615" name="Group 614"/>
            <p:cNvGrpSpPr/>
            <p:nvPr/>
          </p:nvGrpSpPr>
          <p:grpSpPr bwMode="invGray">
            <a:xfrm>
              <a:off x="5414491" y="1630821"/>
              <a:ext cx="5294376" cy="4114800"/>
              <a:chOff x="3310555" y="716546"/>
              <a:chExt cx="5294376" cy="4114800"/>
            </a:xfrm>
          </p:grpSpPr>
          <p:grpSp>
            <p:nvGrpSpPr>
              <p:cNvPr id="767" name="Group 766"/>
              <p:cNvGrpSpPr/>
              <p:nvPr/>
            </p:nvGrpSpPr>
            <p:grpSpPr bwMode="invGray">
              <a:xfrm flipH="1">
                <a:off x="3310555" y="737968"/>
                <a:ext cx="5294376" cy="54864"/>
                <a:chOff x="1522413" y="1514475"/>
                <a:chExt cx="10569575" cy="64008"/>
              </a:xfrm>
              <a:solidFill>
                <a:schemeClr val="accent1"/>
              </a:solidFill>
            </p:grpSpPr>
            <p:sp>
              <p:nvSpPr>
                <p:cNvPr id="843" name="Freeform 842"/>
                <p:cNvSpPr>
                  <a:spLocks/>
                </p:cNvSpPr>
                <p:nvPr/>
              </p:nvSpPr>
              <p:spPr bwMode="invGray">
                <a:xfrm>
                  <a:off x="12028488" y="1525554"/>
                  <a:ext cx="63500" cy="4924"/>
                </a:xfrm>
                <a:custGeom>
                  <a:avLst/>
                  <a:gdLst>
                    <a:gd name="T0" fmla="*/ 30 w 67"/>
                    <a:gd name="T1" fmla="*/ 6 h 6"/>
                    <a:gd name="T2" fmla="*/ 30 w 67"/>
                    <a:gd name="T3" fmla="*/ 6 h 6"/>
                    <a:gd name="T4" fmla="*/ 67 w 67"/>
                    <a:gd name="T5" fmla="*/ 3 h 6"/>
                    <a:gd name="T6" fmla="*/ 39 w 67"/>
                    <a:gd name="T7" fmla="*/ 0 h 6"/>
                    <a:gd name="T8" fmla="*/ 30 w 67"/>
                    <a:gd name="T9" fmla="*/ 6 h 6"/>
                  </a:gdLst>
                  <a:ahLst/>
                  <a:cxnLst>
                    <a:cxn ang="0">
                      <a:pos x="T0" y="T1"/>
                    </a:cxn>
                    <a:cxn ang="0">
                      <a:pos x="T2" y="T3"/>
                    </a:cxn>
                    <a:cxn ang="0">
                      <a:pos x="T4" y="T5"/>
                    </a:cxn>
                    <a:cxn ang="0">
                      <a:pos x="T6" y="T7"/>
                    </a:cxn>
                    <a:cxn ang="0">
                      <a:pos x="T8" y="T9"/>
                    </a:cxn>
                  </a:cxnLst>
                  <a:rect l="0" t="0" r="r" b="b"/>
                  <a:pathLst>
                    <a:path w="67" h="6">
                      <a:moveTo>
                        <a:pt x="30" y="6"/>
                      </a:moveTo>
                      <a:lnTo>
                        <a:pt x="30" y="6"/>
                      </a:lnTo>
                      <a:lnTo>
                        <a:pt x="67" y="3"/>
                      </a:lnTo>
                      <a:cubicBezTo>
                        <a:pt x="60" y="2"/>
                        <a:pt x="26" y="1"/>
                        <a:pt x="39" y="0"/>
                      </a:cubicBezTo>
                      <a:cubicBezTo>
                        <a:pt x="0" y="1"/>
                        <a:pt x="8" y="3"/>
                        <a:pt x="30" y="6"/>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44" name="Freeform 843"/>
                <p:cNvSpPr>
                  <a:spLocks/>
                </p:cNvSpPr>
                <p:nvPr/>
              </p:nvSpPr>
              <p:spPr bwMode="invGray">
                <a:xfrm>
                  <a:off x="12022138" y="1532939"/>
                  <a:ext cx="19050" cy="1231"/>
                </a:xfrm>
                <a:custGeom>
                  <a:avLst/>
                  <a:gdLst>
                    <a:gd name="T0" fmla="*/ 0 w 20"/>
                    <a:gd name="T1" fmla="*/ 2 h 2"/>
                    <a:gd name="T2" fmla="*/ 0 w 20"/>
                    <a:gd name="T3" fmla="*/ 2 h 2"/>
                    <a:gd name="T4" fmla="*/ 20 w 20"/>
                    <a:gd name="T5" fmla="*/ 1 h 2"/>
                    <a:gd name="T6" fmla="*/ 0 w 20"/>
                    <a:gd name="T7" fmla="*/ 2 h 2"/>
                  </a:gdLst>
                  <a:ahLst/>
                  <a:cxnLst>
                    <a:cxn ang="0">
                      <a:pos x="T0" y="T1"/>
                    </a:cxn>
                    <a:cxn ang="0">
                      <a:pos x="T2" y="T3"/>
                    </a:cxn>
                    <a:cxn ang="0">
                      <a:pos x="T4" y="T5"/>
                    </a:cxn>
                    <a:cxn ang="0">
                      <a:pos x="T6" y="T7"/>
                    </a:cxn>
                  </a:cxnLst>
                  <a:rect l="0" t="0" r="r" b="b"/>
                  <a:pathLst>
                    <a:path w="20" h="2">
                      <a:moveTo>
                        <a:pt x="0" y="2"/>
                      </a:moveTo>
                      <a:lnTo>
                        <a:pt x="0" y="2"/>
                      </a:lnTo>
                      <a:lnTo>
                        <a:pt x="20" y="1"/>
                      </a:lnTo>
                      <a:cubicBezTo>
                        <a:pt x="16" y="0"/>
                        <a:pt x="11" y="0"/>
                        <a:pt x="0" y="2"/>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45" name="Freeform 844"/>
                <p:cNvSpPr>
                  <a:spLocks/>
                </p:cNvSpPr>
                <p:nvPr/>
              </p:nvSpPr>
              <p:spPr bwMode="invGray">
                <a:xfrm>
                  <a:off x="12041188" y="1531708"/>
                  <a:ext cx="39687" cy="6155"/>
                </a:xfrm>
                <a:custGeom>
                  <a:avLst/>
                  <a:gdLst>
                    <a:gd name="T0" fmla="*/ 41 w 41"/>
                    <a:gd name="T1" fmla="*/ 0 h 6"/>
                    <a:gd name="T2" fmla="*/ 41 w 41"/>
                    <a:gd name="T3" fmla="*/ 0 h 6"/>
                    <a:gd name="T4" fmla="*/ 0 w 41"/>
                    <a:gd name="T5" fmla="*/ 2 h 6"/>
                    <a:gd name="T6" fmla="*/ 19 w 41"/>
                    <a:gd name="T7" fmla="*/ 1 h 6"/>
                    <a:gd name="T8" fmla="*/ 41 w 41"/>
                    <a:gd name="T9" fmla="*/ 0 h 6"/>
                  </a:gdLst>
                  <a:ahLst/>
                  <a:cxnLst>
                    <a:cxn ang="0">
                      <a:pos x="T0" y="T1"/>
                    </a:cxn>
                    <a:cxn ang="0">
                      <a:pos x="T2" y="T3"/>
                    </a:cxn>
                    <a:cxn ang="0">
                      <a:pos x="T4" y="T5"/>
                    </a:cxn>
                    <a:cxn ang="0">
                      <a:pos x="T6" y="T7"/>
                    </a:cxn>
                    <a:cxn ang="0">
                      <a:pos x="T8" y="T9"/>
                    </a:cxn>
                  </a:cxnLst>
                  <a:rect l="0" t="0" r="r" b="b"/>
                  <a:pathLst>
                    <a:path w="41" h="6">
                      <a:moveTo>
                        <a:pt x="41" y="0"/>
                      </a:moveTo>
                      <a:lnTo>
                        <a:pt x="41" y="0"/>
                      </a:lnTo>
                      <a:lnTo>
                        <a:pt x="0" y="2"/>
                      </a:lnTo>
                      <a:cubicBezTo>
                        <a:pt x="5" y="3"/>
                        <a:pt x="6" y="6"/>
                        <a:pt x="19" y="1"/>
                      </a:cubicBezTo>
                      <a:cubicBezTo>
                        <a:pt x="15" y="3"/>
                        <a:pt x="23" y="1"/>
                        <a:pt x="41"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46" name="Freeform 15"/>
                <p:cNvSpPr>
                  <a:spLocks/>
                </p:cNvSpPr>
                <p:nvPr/>
              </p:nvSpPr>
              <p:spPr bwMode="invGray">
                <a:xfrm>
                  <a:off x="11831638" y="1526784"/>
                  <a:ext cx="42862" cy="4924"/>
                </a:xfrm>
                <a:custGeom>
                  <a:avLst/>
                  <a:gdLst>
                    <a:gd name="T0" fmla="*/ 2 w 45"/>
                    <a:gd name="T1" fmla="*/ 0 h 6"/>
                    <a:gd name="T2" fmla="*/ 2 w 45"/>
                    <a:gd name="T3" fmla="*/ 0 h 6"/>
                    <a:gd name="T4" fmla="*/ 18 w 45"/>
                    <a:gd name="T5" fmla="*/ 6 h 6"/>
                    <a:gd name="T6" fmla="*/ 45 w 45"/>
                    <a:gd name="T7" fmla="*/ 4 h 6"/>
                    <a:gd name="T8" fmla="*/ 2 w 45"/>
                    <a:gd name="T9" fmla="*/ 0 h 6"/>
                  </a:gdLst>
                  <a:ahLst/>
                  <a:cxnLst>
                    <a:cxn ang="0">
                      <a:pos x="T0" y="T1"/>
                    </a:cxn>
                    <a:cxn ang="0">
                      <a:pos x="T2" y="T3"/>
                    </a:cxn>
                    <a:cxn ang="0">
                      <a:pos x="T4" y="T5"/>
                    </a:cxn>
                    <a:cxn ang="0">
                      <a:pos x="T6" y="T7"/>
                    </a:cxn>
                    <a:cxn ang="0">
                      <a:pos x="T8" y="T9"/>
                    </a:cxn>
                  </a:cxnLst>
                  <a:rect l="0" t="0" r="r" b="b"/>
                  <a:pathLst>
                    <a:path w="45" h="6">
                      <a:moveTo>
                        <a:pt x="2" y="0"/>
                      </a:moveTo>
                      <a:lnTo>
                        <a:pt x="2" y="0"/>
                      </a:lnTo>
                      <a:cubicBezTo>
                        <a:pt x="0" y="1"/>
                        <a:pt x="15" y="4"/>
                        <a:pt x="18" y="6"/>
                      </a:cubicBezTo>
                      <a:lnTo>
                        <a:pt x="45" y="4"/>
                      </a:lnTo>
                      <a:cubicBezTo>
                        <a:pt x="31" y="3"/>
                        <a:pt x="4" y="2"/>
                        <a:pt x="2"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47" name="Freeform 16"/>
                <p:cNvSpPr>
                  <a:spLocks/>
                </p:cNvSpPr>
                <p:nvPr/>
              </p:nvSpPr>
              <p:spPr bwMode="invGray">
                <a:xfrm>
                  <a:off x="11809413" y="1531708"/>
                  <a:ext cx="41275" cy="2462"/>
                </a:xfrm>
                <a:custGeom>
                  <a:avLst/>
                  <a:gdLst>
                    <a:gd name="T0" fmla="*/ 42 w 44"/>
                    <a:gd name="T1" fmla="*/ 0 h 3"/>
                    <a:gd name="T2" fmla="*/ 42 w 44"/>
                    <a:gd name="T3" fmla="*/ 0 h 3"/>
                    <a:gd name="T4" fmla="*/ 0 w 44"/>
                    <a:gd name="T5" fmla="*/ 3 h 3"/>
                    <a:gd name="T6" fmla="*/ 42 w 44"/>
                    <a:gd name="T7" fmla="*/ 0 h 3"/>
                  </a:gdLst>
                  <a:ahLst/>
                  <a:cxnLst>
                    <a:cxn ang="0">
                      <a:pos x="T0" y="T1"/>
                    </a:cxn>
                    <a:cxn ang="0">
                      <a:pos x="T2" y="T3"/>
                    </a:cxn>
                    <a:cxn ang="0">
                      <a:pos x="T4" y="T5"/>
                    </a:cxn>
                    <a:cxn ang="0">
                      <a:pos x="T6" y="T7"/>
                    </a:cxn>
                  </a:cxnLst>
                  <a:rect l="0" t="0" r="r" b="b"/>
                  <a:pathLst>
                    <a:path w="44" h="3">
                      <a:moveTo>
                        <a:pt x="42" y="0"/>
                      </a:moveTo>
                      <a:lnTo>
                        <a:pt x="42" y="0"/>
                      </a:lnTo>
                      <a:lnTo>
                        <a:pt x="0" y="3"/>
                      </a:lnTo>
                      <a:cubicBezTo>
                        <a:pt x="37" y="3"/>
                        <a:pt x="44" y="2"/>
                        <a:pt x="42"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48" name="Freeform 17"/>
                <p:cNvSpPr>
                  <a:spLocks/>
                </p:cNvSpPr>
                <p:nvPr/>
              </p:nvSpPr>
              <p:spPr bwMode="invGray">
                <a:xfrm>
                  <a:off x="12003088" y="1537863"/>
                  <a:ext cx="77787" cy="3693"/>
                </a:xfrm>
                <a:custGeom>
                  <a:avLst/>
                  <a:gdLst>
                    <a:gd name="T0" fmla="*/ 14 w 82"/>
                    <a:gd name="T1" fmla="*/ 5 h 5"/>
                    <a:gd name="T2" fmla="*/ 14 w 82"/>
                    <a:gd name="T3" fmla="*/ 5 h 5"/>
                    <a:gd name="T4" fmla="*/ 82 w 82"/>
                    <a:gd name="T5" fmla="*/ 0 h 5"/>
                    <a:gd name="T6" fmla="*/ 0 w 82"/>
                    <a:gd name="T7" fmla="*/ 5 h 5"/>
                    <a:gd name="T8" fmla="*/ 14 w 82"/>
                    <a:gd name="T9" fmla="*/ 5 h 5"/>
                  </a:gdLst>
                  <a:ahLst/>
                  <a:cxnLst>
                    <a:cxn ang="0">
                      <a:pos x="T0" y="T1"/>
                    </a:cxn>
                    <a:cxn ang="0">
                      <a:pos x="T2" y="T3"/>
                    </a:cxn>
                    <a:cxn ang="0">
                      <a:pos x="T4" y="T5"/>
                    </a:cxn>
                    <a:cxn ang="0">
                      <a:pos x="T6" y="T7"/>
                    </a:cxn>
                    <a:cxn ang="0">
                      <a:pos x="T8" y="T9"/>
                    </a:cxn>
                  </a:cxnLst>
                  <a:rect l="0" t="0" r="r" b="b"/>
                  <a:pathLst>
                    <a:path w="82" h="5">
                      <a:moveTo>
                        <a:pt x="14" y="5"/>
                      </a:moveTo>
                      <a:lnTo>
                        <a:pt x="14" y="5"/>
                      </a:lnTo>
                      <a:lnTo>
                        <a:pt x="82" y="0"/>
                      </a:lnTo>
                      <a:lnTo>
                        <a:pt x="0" y="5"/>
                      </a:lnTo>
                      <a:lnTo>
                        <a:pt x="14" y="5"/>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49" name="Freeform 18"/>
                <p:cNvSpPr>
                  <a:spLocks/>
                </p:cNvSpPr>
                <p:nvPr/>
              </p:nvSpPr>
              <p:spPr bwMode="invGray">
                <a:xfrm>
                  <a:off x="11664950" y="1523092"/>
                  <a:ext cx="39687" cy="4924"/>
                </a:xfrm>
                <a:custGeom>
                  <a:avLst/>
                  <a:gdLst>
                    <a:gd name="T0" fmla="*/ 19 w 42"/>
                    <a:gd name="T1" fmla="*/ 4 h 5"/>
                    <a:gd name="T2" fmla="*/ 19 w 42"/>
                    <a:gd name="T3" fmla="*/ 4 h 5"/>
                    <a:gd name="T4" fmla="*/ 42 w 42"/>
                    <a:gd name="T5" fmla="*/ 0 h 5"/>
                    <a:gd name="T6" fmla="*/ 0 w 42"/>
                    <a:gd name="T7" fmla="*/ 5 h 5"/>
                    <a:gd name="T8" fmla="*/ 19 w 42"/>
                    <a:gd name="T9" fmla="*/ 4 h 5"/>
                  </a:gdLst>
                  <a:ahLst/>
                  <a:cxnLst>
                    <a:cxn ang="0">
                      <a:pos x="T0" y="T1"/>
                    </a:cxn>
                    <a:cxn ang="0">
                      <a:pos x="T2" y="T3"/>
                    </a:cxn>
                    <a:cxn ang="0">
                      <a:pos x="T4" y="T5"/>
                    </a:cxn>
                    <a:cxn ang="0">
                      <a:pos x="T6" y="T7"/>
                    </a:cxn>
                    <a:cxn ang="0">
                      <a:pos x="T8" y="T9"/>
                    </a:cxn>
                  </a:cxnLst>
                  <a:rect l="0" t="0" r="r" b="b"/>
                  <a:pathLst>
                    <a:path w="42" h="5">
                      <a:moveTo>
                        <a:pt x="19" y="4"/>
                      </a:moveTo>
                      <a:lnTo>
                        <a:pt x="19" y="4"/>
                      </a:lnTo>
                      <a:lnTo>
                        <a:pt x="42" y="0"/>
                      </a:lnTo>
                      <a:lnTo>
                        <a:pt x="0" y="5"/>
                      </a:lnTo>
                      <a:lnTo>
                        <a:pt x="19" y="4"/>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50" name="Freeform 19"/>
                <p:cNvSpPr>
                  <a:spLocks/>
                </p:cNvSpPr>
                <p:nvPr/>
              </p:nvSpPr>
              <p:spPr bwMode="invGray">
                <a:xfrm>
                  <a:off x="11506200" y="1521861"/>
                  <a:ext cx="92075" cy="4924"/>
                </a:xfrm>
                <a:custGeom>
                  <a:avLst/>
                  <a:gdLst>
                    <a:gd name="T0" fmla="*/ 81 w 98"/>
                    <a:gd name="T1" fmla="*/ 6 h 6"/>
                    <a:gd name="T2" fmla="*/ 81 w 98"/>
                    <a:gd name="T3" fmla="*/ 6 h 6"/>
                    <a:gd name="T4" fmla="*/ 75 w 98"/>
                    <a:gd name="T5" fmla="*/ 0 h 6"/>
                    <a:gd name="T6" fmla="*/ 0 w 98"/>
                    <a:gd name="T7" fmla="*/ 5 h 6"/>
                    <a:gd name="T8" fmla="*/ 81 w 98"/>
                    <a:gd name="T9" fmla="*/ 6 h 6"/>
                  </a:gdLst>
                  <a:ahLst/>
                  <a:cxnLst>
                    <a:cxn ang="0">
                      <a:pos x="T0" y="T1"/>
                    </a:cxn>
                    <a:cxn ang="0">
                      <a:pos x="T2" y="T3"/>
                    </a:cxn>
                    <a:cxn ang="0">
                      <a:pos x="T4" y="T5"/>
                    </a:cxn>
                    <a:cxn ang="0">
                      <a:pos x="T6" y="T7"/>
                    </a:cxn>
                    <a:cxn ang="0">
                      <a:pos x="T8" y="T9"/>
                    </a:cxn>
                  </a:cxnLst>
                  <a:rect l="0" t="0" r="r" b="b"/>
                  <a:pathLst>
                    <a:path w="98" h="6">
                      <a:moveTo>
                        <a:pt x="81" y="6"/>
                      </a:moveTo>
                      <a:lnTo>
                        <a:pt x="81" y="6"/>
                      </a:lnTo>
                      <a:cubicBezTo>
                        <a:pt x="98" y="3"/>
                        <a:pt x="57" y="1"/>
                        <a:pt x="75" y="0"/>
                      </a:cubicBezTo>
                      <a:cubicBezTo>
                        <a:pt x="47" y="0"/>
                        <a:pt x="22" y="2"/>
                        <a:pt x="0" y="5"/>
                      </a:cubicBezTo>
                      <a:cubicBezTo>
                        <a:pt x="24" y="3"/>
                        <a:pt x="49" y="4"/>
                        <a:pt x="81" y="6"/>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51" name="Freeform 20"/>
                <p:cNvSpPr>
                  <a:spLocks/>
                </p:cNvSpPr>
                <p:nvPr/>
              </p:nvSpPr>
              <p:spPr bwMode="invGray">
                <a:xfrm>
                  <a:off x="11471275" y="1525554"/>
                  <a:ext cx="34925" cy="3693"/>
                </a:xfrm>
                <a:custGeom>
                  <a:avLst/>
                  <a:gdLst>
                    <a:gd name="T0" fmla="*/ 0 w 36"/>
                    <a:gd name="T1" fmla="*/ 3 h 3"/>
                    <a:gd name="T2" fmla="*/ 0 w 36"/>
                    <a:gd name="T3" fmla="*/ 3 h 3"/>
                    <a:gd name="T4" fmla="*/ 36 w 36"/>
                    <a:gd name="T5" fmla="*/ 0 h 3"/>
                    <a:gd name="T6" fmla="*/ 0 w 36"/>
                    <a:gd name="T7" fmla="*/ 3 h 3"/>
                  </a:gdLst>
                  <a:ahLst/>
                  <a:cxnLst>
                    <a:cxn ang="0">
                      <a:pos x="T0" y="T1"/>
                    </a:cxn>
                    <a:cxn ang="0">
                      <a:pos x="T2" y="T3"/>
                    </a:cxn>
                    <a:cxn ang="0">
                      <a:pos x="T4" y="T5"/>
                    </a:cxn>
                    <a:cxn ang="0">
                      <a:pos x="T6" y="T7"/>
                    </a:cxn>
                  </a:cxnLst>
                  <a:rect l="0" t="0" r="r" b="b"/>
                  <a:pathLst>
                    <a:path w="36" h="3">
                      <a:moveTo>
                        <a:pt x="0" y="3"/>
                      </a:moveTo>
                      <a:lnTo>
                        <a:pt x="0" y="3"/>
                      </a:lnTo>
                      <a:cubicBezTo>
                        <a:pt x="11" y="2"/>
                        <a:pt x="23" y="1"/>
                        <a:pt x="36" y="0"/>
                      </a:cubicBezTo>
                      <a:cubicBezTo>
                        <a:pt x="24" y="0"/>
                        <a:pt x="12" y="1"/>
                        <a:pt x="0" y="3"/>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52" name="Freeform 21"/>
                <p:cNvSpPr>
                  <a:spLocks/>
                </p:cNvSpPr>
                <p:nvPr/>
              </p:nvSpPr>
              <p:spPr bwMode="invGray">
                <a:xfrm>
                  <a:off x="11710988" y="1529246"/>
                  <a:ext cx="30162" cy="4924"/>
                </a:xfrm>
                <a:custGeom>
                  <a:avLst/>
                  <a:gdLst>
                    <a:gd name="T0" fmla="*/ 32 w 32"/>
                    <a:gd name="T1" fmla="*/ 5 h 5"/>
                    <a:gd name="T2" fmla="*/ 32 w 32"/>
                    <a:gd name="T3" fmla="*/ 5 h 5"/>
                    <a:gd name="T4" fmla="*/ 0 w 32"/>
                    <a:gd name="T5" fmla="*/ 0 h 5"/>
                    <a:gd name="T6" fmla="*/ 16 w 32"/>
                    <a:gd name="T7" fmla="*/ 5 h 5"/>
                    <a:gd name="T8" fmla="*/ 32 w 32"/>
                    <a:gd name="T9" fmla="*/ 5 h 5"/>
                  </a:gdLst>
                  <a:ahLst/>
                  <a:cxnLst>
                    <a:cxn ang="0">
                      <a:pos x="T0" y="T1"/>
                    </a:cxn>
                    <a:cxn ang="0">
                      <a:pos x="T2" y="T3"/>
                    </a:cxn>
                    <a:cxn ang="0">
                      <a:pos x="T4" y="T5"/>
                    </a:cxn>
                    <a:cxn ang="0">
                      <a:pos x="T6" y="T7"/>
                    </a:cxn>
                    <a:cxn ang="0">
                      <a:pos x="T8" y="T9"/>
                    </a:cxn>
                  </a:cxnLst>
                  <a:rect l="0" t="0" r="r" b="b"/>
                  <a:pathLst>
                    <a:path w="32" h="5">
                      <a:moveTo>
                        <a:pt x="32" y="5"/>
                      </a:moveTo>
                      <a:lnTo>
                        <a:pt x="32" y="5"/>
                      </a:lnTo>
                      <a:cubicBezTo>
                        <a:pt x="29" y="4"/>
                        <a:pt x="23" y="1"/>
                        <a:pt x="0" y="0"/>
                      </a:cubicBezTo>
                      <a:lnTo>
                        <a:pt x="16" y="5"/>
                      </a:lnTo>
                      <a:lnTo>
                        <a:pt x="32" y="5"/>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53" name="Freeform 22"/>
                <p:cNvSpPr>
                  <a:spLocks/>
                </p:cNvSpPr>
                <p:nvPr/>
              </p:nvSpPr>
              <p:spPr bwMode="invGray">
                <a:xfrm>
                  <a:off x="11691938" y="1532939"/>
                  <a:ext cx="34925" cy="1231"/>
                </a:xfrm>
                <a:custGeom>
                  <a:avLst/>
                  <a:gdLst>
                    <a:gd name="T0" fmla="*/ 36 w 36"/>
                    <a:gd name="T1" fmla="*/ 1 h 1"/>
                    <a:gd name="T2" fmla="*/ 36 w 36"/>
                    <a:gd name="T3" fmla="*/ 1 h 1"/>
                    <a:gd name="T4" fmla="*/ 35 w 36"/>
                    <a:gd name="T5" fmla="*/ 1 h 1"/>
                    <a:gd name="T6" fmla="*/ 0 w 36"/>
                    <a:gd name="T7" fmla="*/ 0 h 1"/>
                    <a:gd name="T8" fmla="*/ 36 w 36"/>
                    <a:gd name="T9" fmla="*/ 1 h 1"/>
                  </a:gdLst>
                  <a:ahLst/>
                  <a:cxnLst>
                    <a:cxn ang="0">
                      <a:pos x="T0" y="T1"/>
                    </a:cxn>
                    <a:cxn ang="0">
                      <a:pos x="T2" y="T3"/>
                    </a:cxn>
                    <a:cxn ang="0">
                      <a:pos x="T4" y="T5"/>
                    </a:cxn>
                    <a:cxn ang="0">
                      <a:pos x="T6" y="T7"/>
                    </a:cxn>
                    <a:cxn ang="0">
                      <a:pos x="T8" y="T9"/>
                    </a:cxn>
                  </a:cxnLst>
                  <a:rect l="0" t="0" r="r" b="b"/>
                  <a:pathLst>
                    <a:path w="36" h="1">
                      <a:moveTo>
                        <a:pt x="36" y="1"/>
                      </a:moveTo>
                      <a:lnTo>
                        <a:pt x="36" y="1"/>
                      </a:lnTo>
                      <a:lnTo>
                        <a:pt x="35" y="1"/>
                      </a:lnTo>
                      <a:lnTo>
                        <a:pt x="0" y="0"/>
                      </a:lnTo>
                      <a:lnTo>
                        <a:pt x="36" y="1"/>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54" name="Freeform 23"/>
                <p:cNvSpPr>
                  <a:spLocks/>
                </p:cNvSpPr>
                <p:nvPr/>
              </p:nvSpPr>
              <p:spPr bwMode="invGray">
                <a:xfrm>
                  <a:off x="11741150" y="1534170"/>
                  <a:ext cx="4762" cy="0"/>
                </a:xfrm>
                <a:custGeom>
                  <a:avLst/>
                  <a:gdLst>
                    <a:gd name="T0" fmla="*/ 5 w 5"/>
                    <a:gd name="T1" fmla="*/ 5 w 5"/>
                    <a:gd name="T2" fmla="*/ 0 w 5"/>
                    <a:gd name="T3" fmla="*/ 5 w 5"/>
                  </a:gdLst>
                  <a:ahLst/>
                  <a:cxnLst>
                    <a:cxn ang="0">
                      <a:pos x="T0" y="0"/>
                    </a:cxn>
                    <a:cxn ang="0">
                      <a:pos x="T1" y="0"/>
                    </a:cxn>
                    <a:cxn ang="0">
                      <a:pos x="T2" y="0"/>
                    </a:cxn>
                    <a:cxn ang="0">
                      <a:pos x="T3" y="0"/>
                    </a:cxn>
                  </a:cxnLst>
                  <a:rect l="0" t="0" r="r" b="b"/>
                  <a:pathLst>
                    <a:path w="5">
                      <a:moveTo>
                        <a:pt x="5" y="0"/>
                      </a:moveTo>
                      <a:lnTo>
                        <a:pt x="5" y="0"/>
                      </a:lnTo>
                      <a:lnTo>
                        <a:pt x="0" y="0"/>
                      </a:lnTo>
                      <a:cubicBezTo>
                        <a:pt x="2" y="0"/>
                        <a:pt x="3" y="0"/>
                        <a:pt x="5"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55" name="Freeform 24"/>
                <p:cNvSpPr>
                  <a:spLocks/>
                </p:cNvSpPr>
                <p:nvPr/>
              </p:nvSpPr>
              <p:spPr bwMode="invGray">
                <a:xfrm>
                  <a:off x="11841163" y="1537863"/>
                  <a:ext cx="71437" cy="8617"/>
                </a:xfrm>
                <a:custGeom>
                  <a:avLst/>
                  <a:gdLst>
                    <a:gd name="T0" fmla="*/ 75 w 75"/>
                    <a:gd name="T1" fmla="*/ 0 h 9"/>
                    <a:gd name="T2" fmla="*/ 75 w 75"/>
                    <a:gd name="T3" fmla="*/ 0 h 9"/>
                    <a:gd name="T4" fmla="*/ 49 w 75"/>
                    <a:gd name="T5" fmla="*/ 9 h 9"/>
                    <a:gd name="T6" fmla="*/ 75 w 75"/>
                    <a:gd name="T7" fmla="*/ 0 h 9"/>
                  </a:gdLst>
                  <a:ahLst/>
                  <a:cxnLst>
                    <a:cxn ang="0">
                      <a:pos x="T0" y="T1"/>
                    </a:cxn>
                    <a:cxn ang="0">
                      <a:pos x="T2" y="T3"/>
                    </a:cxn>
                    <a:cxn ang="0">
                      <a:pos x="T4" y="T5"/>
                    </a:cxn>
                    <a:cxn ang="0">
                      <a:pos x="T6" y="T7"/>
                    </a:cxn>
                  </a:cxnLst>
                  <a:rect l="0" t="0" r="r" b="b"/>
                  <a:pathLst>
                    <a:path w="75" h="9">
                      <a:moveTo>
                        <a:pt x="75" y="0"/>
                      </a:moveTo>
                      <a:lnTo>
                        <a:pt x="75" y="0"/>
                      </a:lnTo>
                      <a:cubicBezTo>
                        <a:pt x="51" y="3"/>
                        <a:pt x="0" y="5"/>
                        <a:pt x="49" y="9"/>
                      </a:cubicBezTo>
                      <a:cubicBezTo>
                        <a:pt x="66" y="6"/>
                        <a:pt x="38" y="4"/>
                        <a:pt x="75"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56" name="Freeform 25"/>
                <p:cNvSpPr>
                  <a:spLocks/>
                </p:cNvSpPr>
                <p:nvPr/>
              </p:nvSpPr>
              <p:spPr bwMode="invGray">
                <a:xfrm>
                  <a:off x="11764963" y="1535401"/>
                  <a:ext cx="44450" cy="3693"/>
                </a:xfrm>
                <a:custGeom>
                  <a:avLst/>
                  <a:gdLst>
                    <a:gd name="T0" fmla="*/ 0 w 47"/>
                    <a:gd name="T1" fmla="*/ 3 h 4"/>
                    <a:gd name="T2" fmla="*/ 0 w 47"/>
                    <a:gd name="T3" fmla="*/ 3 h 4"/>
                    <a:gd name="T4" fmla="*/ 44 w 47"/>
                    <a:gd name="T5" fmla="*/ 4 h 4"/>
                    <a:gd name="T6" fmla="*/ 47 w 47"/>
                    <a:gd name="T7" fmla="*/ 0 h 4"/>
                    <a:gd name="T8" fmla="*/ 0 w 47"/>
                    <a:gd name="T9" fmla="*/ 3 h 4"/>
                  </a:gdLst>
                  <a:ahLst/>
                  <a:cxnLst>
                    <a:cxn ang="0">
                      <a:pos x="T0" y="T1"/>
                    </a:cxn>
                    <a:cxn ang="0">
                      <a:pos x="T2" y="T3"/>
                    </a:cxn>
                    <a:cxn ang="0">
                      <a:pos x="T4" y="T5"/>
                    </a:cxn>
                    <a:cxn ang="0">
                      <a:pos x="T6" y="T7"/>
                    </a:cxn>
                    <a:cxn ang="0">
                      <a:pos x="T8" y="T9"/>
                    </a:cxn>
                  </a:cxnLst>
                  <a:rect l="0" t="0" r="r" b="b"/>
                  <a:pathLst>
                    <a:path w="47" h="4">
                      <a:moveTo>
                        <a:pt x="0" y="3"/>
                      </a:moveTo>
                      <a:lnTo>
                        <a:pt x="0" y="3"/>
                      </a:lnTo>
                      <a:lnTo>
                        <a:pt x="44" y="4"/>
                      </a:lnTo>
                      <a:cubicBezTo>
                        <a:pt x="43" y="3"/>
                        <a:pt x="35" y="1"/>
                        <a:pt x="47" y="0"/>
                      </a:cubicBezTo>
                      <a:lnTo>
                        <a:pt x="0" y="3"/>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57" name="Freeform 26"/>
                <p:cNvSpPr>
                  <a:spLocks/>
                </p:cNvSpPr>
                <p:nvPr/>
              </p:nvSpPr>
              <p:spPr bwMode="invGray">
                <a:xfrm>
                  <a:off x="11744325" y="1537863"/>
                  <a:ext cx="20637" cy="2462"/>
                </a:xfrm>
                <a:custGeom>
                  <a:avLst/>
                  <a:gdLst>
                    <a:gd name="T0" fmla="*/ 0 w 22"/>
                    <a:gd name="T1" fmla="*/ 2 h 2"/>
                    <a:gd name="T2" fmla="*/ 0 w 22"/>
                    <a:gd name="T3" fmla="*/ 2 h 2"/>
                    <a:gd name="T4" fmla="*/ 22 w 22"/>
                    <a:gd name="T5" fmla="*/ 0 h 2"/>
                    <a:gd name="T6" fmla="*/ 5 w 22"/>
                    <a:gd name="T7" fmla="*/ 0 h 2"/>
                    <a:gd name="T8" fmla="*/ 0 w 22"/>
                    <a:gd name="T9" fmla="*/ 2 h 2"/>
                  </a:gdLst>
                  <a:ahLst/>
                  <a:cxnLst>
                    <a:cxn ang="0">
                      <a:pos x="T0" y="T1"/>
                    </a:cxn>
                    <a:cxn ang="0">
                      <a:pos x="T2" y="T3"/>
                    </a:cxn>
                    <a:cxn ang="0">
                      <a:pos x="T4" y="T5"/>
                    </a:cxn>
                    <a:cxn ang="0">
                      <a:pos x="T6" y="T7"/>
                    </a:cxn>
                    <a:cxn ang="0">
                      <a:pos x="T8" y="T9"/>
                    </a:cxn>
                  </a:cxnLst>
                  <a:rect l="0" t="0" r="r" b="b"/>
                  <a:pathLst>
                    <a:path w="22" h="2">
                      <a:moveTo>
                        <a:pt x="0" y="2"/>
                      </a:moveTo>
                      <a:lnTo>
                        <a:pt x="0" y="2"/>
                      </a:lnTo>
                      <a:lnTo>
                        <a:pt x="22" y="0"/>
                      </a:lnTo>
                      <a:lnTo>
                        <a:pt x="5" y="0"/>
                      </a:lnTo>
                      <a:lnTo>
                        <a:pt x="0" y="2"/>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58" name="Freeform 27"/>
                <p:cNvSpPr>
                  <a:spLocks/>
                </p:cNvSpPr>
                <p:nvPr/>
              </p:nvSpPr>
              <p:spPr bwMode="invGray">
                <a:xfrm>
                  <a:off x="11482388" y="1531708"/>
                  <a:ext cx="85725" cy="3693"/>
                </a:xfrm>
                <a:custGeom>
                  <a:avLst/>
                  <a:gdLst>
                    <a:gd name="T0" fmla="*/ 63 w 90"/>
                    <a:gd name="T1" fmla="*/ 0 h 4"/>
                    <a:gd name="T2" fmla="*/ 63 w 90"/>
                    <a:gd name="T3" fmla="*/ 0 h 4"/>
                    <a:gd name="T4" fmla="*/ 0 w 90"/>
                    <a:gd name="T5" fmla="*/ 2 h 4"/>
                    <a:gd name="T6" fmla="*/ 76 w 90"/>
                    <a:gd name="T7" fmla="*/ 4 h 4"/>
                    <a:gd name="T8" fmla="*/ 63 w 90"/>
                    <a:gd name="T9" fmla="*/ 0 h 4"/>
                  </a:gdLst>
                  <a:ahLst/>
                  <a:cxnLst>
                    <a:cxn ang="0">
                      <a:pos x="T0" y="T1"/>
                    </a:cxn>
                    <a:cxn ang="0">
                      <a:pos x="T2" y="T3"/>
                    </a:cxn>
                    <a:cxn ang="0">
                      <a:pos x="T4" y="T5"/>
                    </a:cxn>
                    <a:cxn ang="0">
                      <a:pos x="T6" y="T7"/>
                    </a:cxn>
                    <a:cxn ang="0">
                      <a:pos x="T8" y="T9"/>
                    </a:cxn>
                  </a:cxnLst>
                  <a:rect l="0" t="0" r="r" b="b"/>
                  <a:pathLst>
                    <a:path w="90" h="4">
                      <a:moveTo>
                        <a:pt x="63" y="0"/>
                      </a:moveTo>
                      <a:lnTo>
                        <a:pt x="63" y="0"/>
                      </a:lnTo>
                      <a:cubicBezTo>
                        <a:pt x="44" y="2"/>
                        <a:pt x="23" y="2"/>
                        <a:pt x="0" y="2"/>
                      </a:cubicBezTo>
                      <a:cubicBezTo>
                        <a:pt x="25" y="3"/>
                        <a:pt x="51" y="4"/>
                        <a:pt x="76" y="4"/>
                      </a:cubicBezTo>
                      <a:cubicBezTo>
                        <a:pt x="79" y="2"/>
                        <a:pt x="90" y="0"/>
                        <a:pt x="63"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59" name="Freeform 28"/>
                <p:cNvSpPr>
                  <a:spLocks/>
                </p:cNvSpPr>
                <p:nvPr/>
              </p:nvSpPr>
              <p:spPr bwMode="invGray">
                <a:xfrm>
                  <a:off x="11626850" y="1532939"/>
                  <a:ext cx="4762" cy="1231"/>
                </a:xfrm>
                <a:custGeom>
                  <a:avLst/>
                  <a:gdLst>
                    <a:gd name="T0" fmla="*/ 5 w 5"/>
                    <a:gd name="T1" fmla="*/ 0 h 1"/>
                    <a:gd name="T2" fmla="*/ 5 w 5"/>
                    <a:gd name="T3" fmla="*/ 0 h 1"/>
                    <a:gd name="T4" fmla="*/ 0 w 5"/>
                    <a:gd name="T5" fmla="*/ 1 h 1"/>
                    <a:gd name="T6" fmla="*/ 5 w 5"/>
                    <a:gd name="T7" fmla="*/ 0 h 1"/>
                  </a:gdLst>
                  <a:ahLst/>
                  <a:cxnLst>
                    <a:cxn ang="0">
                      <a:pos x="T0" y="T1"/>
                    </a:cxn>
                    <a:cxn ang="0">
                      <a:pos x="T2" y="T3"/>
                    </a:cxn>
                    <a:cxn ang="0">
                      <a:pos x="T4" y="T5"/>
                    </a:cxn>
                    <a:cxn ang="0">
                      <a:pos x="T6" y="T7"/>
                    </a:cxn>
                  </a:cxnLst>
                  <a:rect l="0" t="0" r="r" b="b"/>
                  <a:pathLst>
                    <a:path w="5" h="1">
                      <a:moveTo>
                        <a:pt x="5" y="0"/>
                      </a:moveTo>
                      <a:lnTo>
                        <a:pt x="5" y="0"/>
                      </a:lnTo>
                      <a:lnTo>
                        <a:pt x="0" y="1"/>
                      </a:lnTo>
                      <a:cubicBezTo>
                        <a:pt x="3" y="1"/>
                        <a:pt x="5" y="1"/>
                        <a:pt x="5"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60" name="Freeform 29"/>
                <p:cNvSpPr>
                  <a:spLocks/>
                </p:cNvSpPr>
                <p:nvPr/>
              </p:nvSpPr>
              <p:spPr bwMode="invGray">
                <a:xfrm>
                  <a:off x="11261725" y="1534170"/>
                  <a:ext cx="4762" cy="0"/>
                </a:xfrm>
                <a:custGeom>
                  <a:avLst/>
                  <a:gdLst>
                    <a:gd name="T0" fmla="*/ 0 w 5"/>
                    <a:gd name="T1" fmla="*/ 0 h 1"/>
                    <a:gd name="T2" fmla="*/ 0 w 5"/>
                    <a:gd name="T3" fmla="*/ 0 h 1"/>
                    <a:gd name="T4" fmla="*/ 4 w 5"/>
                    <a:gd name="T5" fmla="*/ 1 h 1"/>
                    <a:gd name="T6" fmla="*/ 5 w 5"/>
                    <a:gd name="T7" fmla="*/ 0 h 1"/>
                    <a:gd name="T8" fmla="*/ 0 w 5"/>
                    <a:gd name="T9" fmla="*/ 0 h 1"/>
                  </a:gdLst>
                  <a:ahLst/>
                  <a:cxnLst>
                    <a:cxn ang="0">
                      <a:pos x="T0" y="T1"/>
                    </a:cxn>
                    <a:cxn ang="0">
                      <a:pos x="T2" y="T3"/>
                    </a:cxn>
                    <a:cxn ang="0">
                      <a:pos x="T4" y="T5"/>
                    </a:cxn>
                    <a:cxn ang="0">
                      <a:pos x="T6" y="T7"/>
                    </a:cxn>
                    <a:cxn ang="0">
                      <a:pos x="T8" y="T9"/>
                    </a:cxn>
                  </a:cxnLst>
                  <a:rect l="0" t="0" r="r" b="b"/>
                  <a:pathLst>
                    <a:path w="5" h="1">
                      <a:moveTo>
                        <a:pt x="0" y="0"/>
                      </a:moveTo>
                      <a:lnTo>
                        <a:pt x="0" y="0"/>
                      </a:lnTo>
                      <a:lnTo>
                        <a:pt x="4" y="1"/>
                      </a:lnTo>
                      <a:cubicBezTo>
                        <a:pt x="4" y="1"/>
                        <a:pt x="4" y="0"/>
                        <a:pt x="5" y="0"/>
                      </a:cubicBezTo>
                      <a:lnTo>
                        <a:pt x="0"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61" name="Freeform 30"/>
                <p:cNvSpPr>
                  <a:spLocks/>
                </p:cNvSpPr>
                <p:nvPr/>
              </p:nvSpPr>
              <p:spPr bwMode="invGray">
                <a:xfrm>
                  <a:off x="11553825" y="1534170"/>
                  <a:ext cx="44450" cy="2462"/>
                </a:xfrm>
                <a:custGeom>
                  <a:avLst/>
                  <a:gdLst>
                    <a:gd name="T0" fmla="*/ 6 w 47"/>
                    <a:gd name="T1" fmla="*/ 2 h 2"/>
                    <a:gd name="T2" fmla="*/ 6 w 47"/>
                    <a:gd name="T3" fmla="*/ 2 h 2"/>
                    <a:gd name="T4" fmla="*/ 47 w 47"/>
                    <a:gd name="T5" fmla="*/ 0 h 2"/>
                    <a:gd name="T6" fmla="*/ 2 w 47"/>
                    <a:gd name="T7" fmla="*/ 1 h 2"/>
                    <a:gd name="T8" fmla="*/ 6 w 47"/>
                    <a:gd name="T9" fmla="*/ 2 h 2"/>
                  </a:gdLst>
                  <a:ahLst/>
                  <a:cxnLst>
                    <a:cxn ang="0">
                      <a:pos x="T0" y="T1"/>
                    </a:cxn>
                    <a:cxn ang="0">
                      <a:pos x="T2" y="T3"/>
                    </a:cxn>
                    <a:cxn ang="0">
                      <a:pos x="T4" y="T5"/>
                    </a:cxn>
                    <a:cxn ang="0">
                      <a:pos x="T6" y="T7"/>
                    </a:cxn>
                    <a:cxn ang="0">
                      <a:pos x="T8" y="T9"/>
                    </a:cxn>
                  </a:cxnLst>
                  <a:rect l="0" t="0" r="r" b="b"/>
                  <a:pathLst>
                    <a:path w="47" h="2">
                      <a:moveTo>
                        <a:pt x="6" y="2"/>
                      </a:moveTo>
                      <a:lnTo>
                        <a:pt x="6" y="2"/>
                      </a:lnTo>
                      <a:cubicBezTo>
                        <a:pt x="25" y="2"/>
                        <a:pt x="36" y="1"/>
                        <a:pt x="47" y="0"/>
                      </a:cubicBezTo>
                      <a:cubicBezTo>
                        <a:pt x="33" y="0"/>
                        <a:pt x="18" y="1"/>
                        <a:pt x="2" y="1"/>
                      </a:cubicBezTo>
                      <a:cubicBezTo>
                        <a:pt x="0" y="1"/>
                        <a:pt x="0" y="2"/>
                        <a:pt x="6" y="2"/>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62" name="Freeform 31"/>
                <p:cNvSpPr>
                  <a:spLocks/>
                </p:cNvSpPr>
                <p:nvPr/>
              </p:nvSpPr>
              <p:spPr bwMode="invGray">
                <a:xfrm>
                  <a:off x="11409363" y="1529246"/>
                  <a:ext cx="31750" cy="2462"/>
                </a:xfrm>
                <a:custGeom>
                  <a:avLst/>
                  <a:gdLst>
                    <a:gd name="T0" fmla="*/ 0 w 33"/>
                    <a:gd name="T1" fmla="*/ 1 h 3"/>
                    <a:gd name="T2" fmla="*/ 0 w 33"/>
                    <a:gd name="T3" fmla="*/ 1 h 3"/>
                    <a:gd name="T4" fmla="*/ 33 w 33"/>
                    <a:gd name="T5" fmla="*/ 3 h 3"/>
                    <a:gd name="T6" fmla="*/ 0 w 33"/>
                    <a:gd name="T7" fmla="*/ 1 h 3"/>
                  </a:gdLst>
                  <a:ahLst/>
                  <a:cxnLst>
                    <a:cxn ang="0">
                      <a:pos x="T0" y="T1"/>
                    </a:cxn>
                    <a:cxn ang="0">
                      <a:pos x="T2" y="T3"/>
                    </a:cxn>
                    <a:cxn ang="0">
                      <a:pos x="T4" y="T5"/>
                    </a:cxn>
                    <a:cxn ang="0">
                      <a:pos x="T6" y="T7"/>
                    </a:cxn>
                  </a:cxnLst>
                  <a:rect l="0" t="0" r="r" b="b"/>
                  <a:pathLst>
                    <a:path w="33" h="3">
                      <a:moveTo>
                        <a:pt x="0" y="1"/>
                      </a:moveTo>
                      <a:lnTo>
                        <a:pt x="0" y="1"/>
                      </a:lnTo>
                      <a:cubicBezTo>
                        <a:pt x="10" y="2"/>
                        <a:pt x="21" y="3"/>
                        <a:pt x="33" y="3"/>
                      </a:cubicBezTo>
                      <a:cubicBezTo>
                        <a:pt x="23" y="2"/>
                        <a:pt x="3" y="0"/>
                        <a:pt x="0" y="1"/>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63" name="Freeform 32"/>
                <p:cNvSpPr>
                  <a:spLocks/>
                </p:cNvSpPr>
                <p:nvPr/>
              </p:nvSpPr>
              <p:spPr bwMode="invGray">
                <a:xfrm>
                  <a:off x="11618913" y="1531708"/>
                  <a:ext cx="6350" cy="0"/>
                </a:xfrm>
                <a:custGeom>
                  <a:avLst/>
                  <a:gdLst>
                    <a:gd name="T0" fmla="*/ 3 w 6"/>
                    <a:gd name="T1" fmla="*/ 1 h 1"/>
                    <a:gd name="T2" fmla="*/ 3 w 6"/>
                    <a:gd name="T3" fmla="*/ 1 h 1"/>
                    <a:gd name="T4" fmla="*/ 6 w 6"/>
                    <a:gd name="T5" fmla="*/ 1 h 1"/>
                    <a:gd name="T6" fmla="*/ 3 w 6"/>
                    <a:gd name="T7" fmla="*/ 1 h 1"/>
                  </a:gdLst>
                  <a:ahLst/>
                  <a:cxnLst>
                    <a:cxn ang="0">
                      <a:pos x="T0" y="T1"/>
                    </a:cxn>
                    <a:cxn ang="0">
                      <a:pos x="T2" y="T3"/>
                    </a:cxn>
                    <a:cxn ang="0">
                      <a:pos x="T4" y="T5"/>
                    </a:cxn>
                    <a:cxn ang="0">
                      <a:pos x="T6" y="T7"/>
                    </a:cxn>
                  </a:cxnLst>
                  <a:rect l="0" t="0" r="r" b="b"/>
                  <a:pathLst>
                    <a:path w="6" h="1">
                      <a:moveTo>
                        <a:pt x="3" y="1"/>
                      </a:moveTo>
                      <a:lnTo>
                        <a:pt x="3" y="1"/>
                      </a:lnTo>
                      <a:lnTo>
                        <a:pt x="6" y="1"/>
                      </a:lnTo>
                      <a:cubicBezTo>
                        <a:pt x="0" y="0"/>
                        <a:pt x="0" y="1"/>
                        <a:pt x="3" y="1"/>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64" name="Freeform 33"/>
                <p:cNvSpPr>
                  <a:spLocks/>
                </p:cNvSpPr>
                <p:nvPr/>
              </p:nvSpPr>
              <p:spPr bwMode="invGray">
                <a:xfrm>
                  <a:off x="11598275" y="1531708"/>
                  <a:ext cx="28575" cy="2462"/>
                </a:xfrm>
                <a:custGeom>
                  <a:avLst/>
                  <a:gdLst>
                    <a:gd name="T0" fmla="*/ 25 w 31"/>
                    <a:gd name="T1" fmla="*/ 0 h 3"/>
                    <a:gd name="T2" fmla="*/ 25 w 31"/>
                    <a:gd name="T3" fmla="*/ 0 h 3"/>
                    <a:gd name="T4" fmla="*/ 0 w 31"/>
                    <a:gd name="T5" fmla="*/ 3 h 3"/>
                    <a:gd name="T6" fmla="*/ 31 w 31"/>
                    <a:gd name="T7" fmla="*/ 2 h 3"/>
                    <a:gd name="T8" fmla="*/ 25 w 31"/>
                    <a:gd name="T9" fmla="*/ 0 h 3"/>
                  </a:gdLst>
                  <a:ahLst/>
                  <a:cxnLst>
                    <a:cxn ang="0">
                      <a:pos x="T0" y="T1"/>
                    </a:cxn>
                    <a:cxn ang="0">
                      <a:pos x="T2" y="T3"/>
                    </a:cxn>
                    <a:cxn ang="0">
                      <a:pos x="T4" y="T5"/>
                    </a:cxn>
                    <a:cxn ang="0">
                      <a:pos x="T6" y="T7"/>
                    </a:cxn>
                    <a:cxn ang="0">
                      <a:pos x="T8" y="T9"/>
                    </a:cxn>
                  </a:cxnLst>
                  <a:rect l="0" t="0" r="r" b="b"/>
                  <a:pathLst>
                    <a:path w="31" h="3">
                      <a:moveTo>
                        <a:pt x="25" y="0"/>
                      </a:moveTo>
                      <a:lnTo>
                        <a:pt x="25" y="0"/>
                      </a:lnTo>
                      <a:cubicBezTo>
                        <a:pt x="15" y="1"/>
                        <a:pt x="8" y="2"/>
                        <a:pt x="0" y="3"/>
                      </a:cubicBezTo>
                      <a:cubicBezTo>
                        <a:pt x="11" y="3"/>
                        <a:pt x="22" y="2"/>
                        <a:pt x="31" y="2"/>
                      </a:cubicBezTo>
                      <a:cubicBezTo>
                        <a:pt x="29" y="1"/>
                        <a:pt x="27" y="1"/>
                        <a:pt x="25"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65" name="Freeform 34"/>
                <p:cNvSpPr>
                  <a:spLocks/>
                </p:cNvSpPr>
                <p:nvPr/>
              </p:nvSpPr>
              <p:spPr bwMode="invGray">
                <a:xfrm>
                  <a:off x="11137900" y="1534170"/>
                  <a:ext cx="188912" cy="23388"/>
                </a:xfrm>
                <a:custGeom>
                  <a:avLst/>
                  <a:gdLst>
                    <a:gd name="T0" fmla="*/ 60 w 198"/>
                    <a:gd name="T1" fmla="*/ 27 h 27"/>
                    <a:gd name="T2" fmla="*/ 60 w 198"/>
                    <a:gd name="T3" fmla="*/ 27 h 27"/>
                    <a:gd name="T4" fmla="*/ 156 w 198"/>
                    <a:gd name="T5" fmla="*/ 24 h 27"/>
                    <a:gd name="T6" fmla="*/ 134 w 198"/>
                    <a:gd name="T7" fmla="*/ 0 h 27"/>
                    <a:gd name="T8" fmla="*/ 89 w 198"/>
                    <a:gd name="T9" fmla="*/ 6 h 27"/>
                    <a:gd name="T10" fmla="*/ 149 w 198"/>
                    <a:gd name="T11" fmla="*/ 14 h 27"/>
                    <a:gd name="T12" fmla="*/ 74 w 198"/>
                    <a:gd name="T13" fmla="*/ 11 h 27"/>
                    <a:gd name="T14" fmla="*/ 13 w 198"/>
                    <a:gd name="T15" fmla="*/ 25 h 27"/>
                    <a:gd name="T16" fmla="*/ 63 w 198"/>
                    <a:gd name="T17" fmla="*/ 23 h 27"/>
                    <a:gd name="T18" fmla="*/ 60 w 198"/>
                    <a:gd name="T19" fmla="*/ 27 h 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98" h="27">
                      <a:moveTo>
                        <a:pt x="60" y="27"/>
                      </a:moveTo>
                      <a:lnTo>
                        <a:pt x="60" y="27"/>
                      </a:lnTo>
                      <a:cubicBezTo>
                        <a:pt x="63" y="23"/>
                        <a:pt x="113" y="19"/>
                        <a:pt x="156" y="24"/>
                      </a:cubicBezTo>
                      <a:cubicBezTo>
                        <a:pt x="198" y="21"/>
                        <a:pt x="171" y="7"/>
                        <a:pt x="134" y="0"/>
                      </a:cubicBezTo>
                      <a:cubicBezTo>
                        <a:pt x="133" y="2"/>
                        <a:pt x="133" y="3"/>
                        <a:pt x="89" y="6"/>
                      </a:cubicBezTo>
                      <a:cubicBezTo>
                        <a:pt x="104" y="8"/>
                        <a:pt x="186" y="11"/>
                        <a:pt x="149" y="14"/>
                      </a:cubicBezTo>
                      <a:cubicBezTo>
                        <a:pt x="91" y="16"/>
                        <a:pt x="102" y="13"/>
                        <a:pt x="74" y="11"/>
                      </a:cubicBezTo>
                      <a:cubicBezTo>
                        <a:pt x="97" y="16"/>
                        <a:pt x="0" y="18"/>
                        <a:pt x="13" y="25"/>
                      </a:cubicBezTo>
                      <a:lnTo>
                        <a:pt x="63" y="23"/>
                      </a:lnTo>
                      <a:cubicBezTo>
                        <a:pt x="64" y="24"/>
                        <a:pt x="46" y="26"/>
                        <a:pt x="60" y="27"/>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66" name="Freeform 35"/>
                <p:cNvSpPr>
                  <a:spLocks/>
                </p:cNvSpPr>
                <p:nvPr/>
              </p:nvSpPr>
              <p:spPr bwMode="invGray">
                <a:xfrm>
                  <a:off x="11266488" y="1529246"/>
                  <a:ext cx="95250" cy="4924"/>
                </a:xfrm>
                <a:custGeom>
                  <a:avLst/>
                  <a:gdLst>
                    <a:gd name="T0" fmla="*/ 82 w 100"/>
                    <a:gd name="T1" fmla="*/ 6 h 6"/>
                    <a:gd name="T2" fmla="*/ 82 w 100"/>
                    <a:gd name="T3" fmla="*/ 6 h 6"/>
                    <a:gd name="T4" fmla="*/ 100 w 100"/>
                    <a:gd name="T5" fmla="*/ 6 h 6"/>
                    <a:gd name="T6" fmla="*/ 38 w 100"/>
                    <a:gd name="T7" fmla="*/ 0 h 6"/>
                    <a:gd name="T8" fmla="*/ 0 w 100"/>
                    <a:gd name="T9" fmla="*/ 5 h 6"/>
                    <a:gd name="T10" fmla="*/ 88 w 100"/>
                    <a:gd name="T11" fmla="*/ 6 h 6"/>
                    <a:gd name="T12" fmla="*/ 82 w 100"/>
                    <a:gd name="T13" fmla="*/ 6 h 6"/>
                  </a:gdLst>
                  <a:ahLst/>
                  <a:cxnLst>
                    <a:cxn ang="0">
                      <a:pos x="T0" y="T1"/>
                    </a:cxn>
                    <a:cxn ang="0">
                      <a:pos x="T2" y="T3"/>
                    </a:cxn>
                    <a:cxn ang="0">
                      <a:pos x="T4" y="T5"/>
                    </a:cxn>
                    <a:cxn ang="0">
                      <a:pos x="T6" y="T7"/>
                    </a:cxn>
                    <a:cxn ang="0">
                      <a:pos x="T8" y="T9"/>
                    </a:cxn>
                    <a:cxn ang="0">
                      <a:pos x="T10" y="T11"/>
                    </a:cxn>
                    <a:cxn ang="0">
                      <a:pos x="T12" y="T13"/>
                    </a:cxn>
                  </a:cxnLst>
                  <a:rect l="0" t="0" r="r" b="b"/>
                  <a:pathLst>
                    <a:path w="100" h="6">
                      <a:moveTo>
                        <a:pt x="82" y="6"/>
                      </a:moveTo>
                      <a:lnTo>
                        <a:pt x="82" y="6"/>
                      </a:lnTo>
                      <a:lnTo>
                        <a:pt x="100" y="6"/>
                      </a:lnTo>
                      <a:cubicBezTo>
                        <a:pt x="79" y="5"/>
                        <a:pt x="65" y="4"/>
                        <a:pt x="38" y="0"/>
                      </a:cubicBezTo>
                      <a:cubicBezTo>
                        <a:pt x="8" y="2"/>
                        <a:pt x="2" y="4"/>
                        <a:pt x="0" y="5"/>
                      </a:cubicBezTo>
                      <a:lnTo>
                        <a:pt x="88" y="6"/>
                      </a:lnTo>
                      <a:lnTo>
                        <a:pt x="82" y="6"/>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67" name="Freeform 36"/>
                <p:cNvSpPr>
                  <a:spLocks/>
                </p:cNvSpPr>
                <p:nvPr/>
              </p:nvSpPr>
              <p:spPr bwMode="invGray">
                <a:xfrm>
                  <a:off x="11361738" y="1531708"/>
                  <a:ext cx="134937" cy="12309"/>
                </a:xfrm>
                <a:custGeom>
                  <a:avLst/>
                  <a:gdLst>
                    <a:gd name="T0" fmla="*/ 80 w 142"/>
                    <a:gd name="T1" fmla="*/ 3 h 14"/>
                    <a:gd name="T2" fmla="*/ 80 w 142"/>
                    <a:gd name="T3" fmla="*/ 3 h 14"/>
                    <a:gd name="T4" fmla="*/ 49 w 142"/>
                    <a:gd name="T5" fmla="*/ 14 h 14"/>
                    <a:gd name="T6" fmla="*/ 118 w 142"/>
                    <a:gd name="T7" fmla="*/ 8 h 14"/>
                    <a:gd name="T8" fmla="*/ 81 w 142"/>
                    <a:gd name="T9" fmla="*/ 3 h 14"/>
                    <a:gd name="T10" fmla="*/ 127 w 142"/>
                    <a:gd name="T11" fmla="*/ 2 h 14"/>
                    <a:gd name="T12" fmla="*/ 83 w 142"/>
                    <a:gd name="T13" fmla="*/ 0 h 14"/>
                    <a:gd name="T14" fmla="*/ 85 w 142"/>
                    <a:gd name="T15" fmla="*/ 1 h 14"/>
                    <a:gd name="T16" fmla="*/ 85 w 142"/>
                    <a:gd name="T17" fmla="*/ 1 h 14"/>
                    <a:gd name="T18" fmla="*/ 85 w 142"/>
                    <a:gd name="T19" fmla="*/ 1 h 14"/>
                    <a:gd name="T20" fmla="*/ 86 w 142"/>
                    <a:gd name="T21" fmla="*/ 1 h 14"/>
                    <a:gd name="T22" fmla="*/ 84 w 142"/>
                    <a:gd name="T23" fmla="*/ 1 h 14"/>
                    <a:gd name="T24" fmla="*/ 80 w 142"/>
                    <a:gd name="T25" fmla="*/ 3 h 14"/>
                    <a:gd name="T26" fmla="*/ 84 w 142"/>
                    <a:gd name="T27" fmla="*/ 1 h 14"/>
                    <a:gd name="T28" fmla="*/ 85 w 142"/>
                    <a:gd name="T29" fmla="*/ 1 h 14"/>
                    <a:gd name="T30" fmla="*/ 85 w 142"/>
                    <a:gd name="T31" fmla="*/ 1 h 14"/>
                    <a:gd name="T32" fmla="*/ 0 w 142"/>
                    <a:gd name="T33" fmla="*/ 3 h 14"/>
                    <a:gd name="T34" fmla="*/ 80 w 142"/>
                    <a:gd name="T35" fmla="*/ 3 h 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142" h="14">
                      <a:moveTo>
                        <a:pt x="80" y="3"/>
                      </a:moveTo>
                      <a:lnTo>
                        <a:pt x="80" y="3"/>
                      </a:lnTo>
                      <a:cubicBezTo>
                        <a:pt x="66" y="7"/>
                        <a:pt x="23" y="9"/>
                        <a:pt x="49" y="14"/>
                      </a:cubicBezTo>
                      <a:cubicBezTo>
                        <a:pt x="102" y="14"/>
                        <a:pt x="86" y="10"/>
                        <a:pt x="118" y="8"/>
                      </a:cubicBezTo>
                      <a:cubicBezTo>
                        <a:pt x="33" y="9"/>
                        <a:pt x="142" y="6"/>
                        <a:pt x="81" y="3"/>
                      </a:cubicBezTo>
                      <a:cubicBezTo>
                        <a:pt x="97" y="3"/>
                        <a:pt x="112" y="2"/>
                        <a:pt x="127" y="2"/>
                      </a:cubicBezTo>
                      <a:cubicBezTo>
                        <a:pt x="111" y="2"/>
                        <a:pt x="97" y="1"/>
                        <a:pt x="83" y="0"/>
                      </a:cubicBezTo>
                      <a:lnTo>
                        <a:pt x="85" y="1"/>
                      </a:lnTo>
                      <a:lnTo>
                        <a:pt x="85" y="1"/>
                      </a:lnTo>
                      <a:cubicBezTo>
                        <a:pt x="85" y="1"/>
                        <a:pt x="85" y="1"/>
                        <a:pt x="85" y="1"/>
                      </a:cubicBezTo>
                      <a:cubicBezTo>
                        <a:pt x="89" y="1"/>
                        <a:pt x="90" y="1"/>
                        <a:pt x="86" y="1"/>
                      </a:cubicBezTo>
                      <a:lnTo>
                        <a:pt x="84" y="1"/>
                      </a:lnTo>
                      <a:cubicBezTo>
                        <a:pt x="83" y="2"/>
                        <a:pt x="82" y="2"/>
                        <a:pt x="80" y="3"/>
                      </a:cubicBezTo>
                      <a:cubicBezTo>
                        <a:pt x="56" y="2"/>
                        <a:pt x="76" y="2"/>
                        <a:pt x="84" y="1"/>
                      </a:cubicBezTo>
                      <a:cubicBezTo>
                        <a:pt x="84" y="1"/>
                        <a:pt x="85" y="1"/>
                        <a:pt x="85" y="1"/>
                      </a:cubicBezTo>
                      <a:lnTo>
                        <a:pt x="85" y="1"/>
                      </a:lnTo>
                      <a:lnTo>
                        <a:pt x="0" y="3"/>
                      </a:lnTo>
                      <a:cubicBezTo>
                        <a:pt x="18" y="3"/>
                        <a:pt x="40" y="3"/>
                        <a:pt x="80" y="3"/>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68" name="Freeform 37"/>
                <p:cNvSpPr>
                  <a:spLocks/>
                </p:cNvSpPr>
                <p:nvPr/>
              </p:nvSpPr>
              <p:spPr bwMode="invGray">
                <a:xfrm>
                  <a:off x="11834813" y="1552634"/>
                  <a:ext cx="9525" cy="1231"/>
                </a:xfrm>
                <a:custGeom>
                  <a:avLst/>
                  <a:gdLst>
                    <a:gd name="T0" fmla="*/ 11 w 11"/>
                    <a:gd name="T1" fmla="*/ 1 h 1"/>
                    <a:gd name="T2" fmla="*/ 11 w 11"/>
                    <a:gd name="T3" fmla="*/ 1 h 1"/>
                    <a:gd name="T4" fmla="*/ 8 w 11"/>
                    <a:gd name="T5" fmla="*/ 0 h 1"/>
                    <a:gd name="T6" fmla="*/ 11 w 11"/>
                    <a:gd name="T7" fmla="*/ 1 h 1"/>
                  </a:gdLst>
                  <a:ahLst/>
                  <a:cxnLst>
                    <a:cxn ang="0">
                      <a:pos x="T0" y="T1"/>
                    </a:cxn>
                    <a:cxn ang="0">
                      <a:pos x="T2" y="T3"/>
                    </a:cxn>
                    <a:cxn ang="0">
                      <a:pos x="T4" y="T5"/>
                    </a:cxn>
                    <a:cxn ang="0">
                      <a:pos x="T6" y="T7"/>
                    </a:cxn>
                  </a:cxnLst>
                  <a:rect l="0" t="0" r="r" b="b"/>
                  <a:pathLst>
                    <a:path w="11" h="1">
                      <a:moveTo>
                        <a:pt x="11" y="1"/>
                      </a:moveTo>
                      <a:lnTo>
                        <a:pt x="11" y="1"/>
                      </a:lnTo>
                      <a:cubicBezTo>
                        <a:pt x="8" y="1"/>
                        <a:pt x="8" y="1"/>
                        <a:pt x="8" y="0"/>
                      </a:cubicBezTo>
                      <a:cubicBezTo>
                        <a:pt x="2" y="1"/>
                        <a:pt x="0" y="1"/>
                        <a:pt x="11" y="1"/>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69" name="Freeform 38"/>
                <p:cNvSpPr>
                  <a:spLocks/>
                </p:cNvSpPr>
                <p:nvPr/>
              </p:nvSpPr>
              <p:spPr bwMode="invGray">
                <a:xfrm>
                  <a:off x="11764963" y="1542787"/>
                  <a:ext cx="117475" cy="9847"/>
                </a:xfrm>
                <a:custGeom>
                  <a:avLst/>
                  <a:gdLst>
                    <a:gd name="T0" fmla="*/ 48 w 122"/>
                    <a:gd name="T1" fmla="*/ 11 h 12"/>
                    <a:gd name="T2" fmla="*/ 48 w 122"/>
                    <a:gd name="T3" fmla="*/ 11 h 12"/>
                    <a:gd name="T4" fmla="*/ 79 w 122"/>
                    <a:gd name="T5" fmla="*/ 9 h 12"/>
                    <a:gd name="T6" fmla="*/ 80 w 122"/>
                    <a:gd name="T7" fmla="*/ 12 h 12"/>
                    <a:gd name="T8" fmla="*/ 84 w 122"/>
                    <a:gd name="T9" fmla="*/ 7 h 12"/>
                    <a:gd name="T10" fmla="*/ 78 w 122"/>
                    <a:gd name="T11" fmla="*/ 8 h 12"/>
                    <a:gd name="T12" fmla="*/ 6 w 122"/>
                    <a:gd name="T13" fmla="*/ 0 h 12"/>
                    <a:gd name="T14" fmla="*/ 48 w 122"/>
                    <a:gd name="T15" fmla="*/ 11 h 1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22" h="12">
                      <a:moveTo>
                        <a:pt x="48" y="11"/>
                      </a:moveTo>
                      <a:lnTo>
                        <a:pt x="48" y="11"/>
                      </a:lnTo>
                      <a:cubicBezTo>
                        <a:pt x="54" y="10"/>
                        <a:pt x="59" y="8"/>
                        <a:pt x="79" y="9"/>
                      </a:cubicBezTo>
                      <a:cubicBezTo>
                        <a:pt x="96" y="10"/>
                        <a:pt x="79" y="11"/>
                        <a:pt x="80" y="12"/>
                      </a:cubicBezTo>
                      <a:cubicBezTo>
                        <a:pt x="92" y="11"/>
                        <a:pt x="122" y="9"/>
                        <a:pt x="84" y="7"/>
                      </a:cubicBezTo>
                      <a:lnTo>
                        <a:pt x="78" y="8"/>
                      </a:lnTo>
                      <a:cubicBezTo>
                        <a:pt x="44" y="6"/>
                        <a:pt x="0" y="1"/>
                        <a:pt x="6" y="0"/>
                      </a:cubicBezTo>
                      <a:cubicBezTo>
                        <a:pt x="16" y="4"/>
                        <a:pt x="25" y="7"/>
                        <a:pt x="48" y="11"/>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70" name="Freeform 39"/>
                <p:cNvSpPr>
                  <a:spLocks/>
                </p:cNvSpPr>
                <p:nvPr/>
              </p:nvSpPr>
              <p:spPr bwMode="invGray">
                <a:xfrm>
                  <a:off x="11555413" y="1544017"/>
                  <a:ext cx="69850" cy="4924"/>
                </a:xfrm>
                <a:custGeom>
                  <a:avLst/>
                  <a:gdLst>
                    <a:gd name="T0" fmla="*/ 70 w 74"/>
                    <a:gd name="T1" fmla="*/ 0 h 6"/>
                    <a:gd name="T2" fmla="*/ 70 w 74"/>
                    <a:gd name="T3" fmla="*/ 0 h 6"/>
                    <a:gd name="T4" fmla="*/ 0 w 74"/>
                    <a:gd name="T5" fmla="*/ 2 h 6"/>
                    <a:gd name="T6" fmla="*/ 36 w 74"/>
                    <a:gd name="T7" fmla="*/ 6 h 6"/>
                    <a:gd name="T8" fmla="*/ 34 w 74"/>
                    <a:gd name="T9" fmla="*/ 4 h 6"/>
                    <a:gd name="T10" fmla="*/ 70 w 74"/>
                    <a:gd name="T11" fmla="*/ 0 h 6"/>
                  </a:gdLst>
                  <a:ahLst/>
                  <a:cxnLst>
                    <a:cxn ang="0">
                      <a:pos x="T0" y="T1"/>
                    </a:cxn>
                    <a:cxn ang="0">
                      <a:pos x="T2" y="T3"/>
                    </a:cxn>
                    <a:cxn ang="0">
                      <a:pos x="T4" y="T5"/>
                    </a:cxn>
                    <a:cxn ang="0">
                      <a:pos x="T6" y="T7"/>
                    </a:cxn>
                    <a:cxn ang="0">
                      <a:pos x="T8" y="T9"/>
                    </a:cxn>
                    <a:cxn ang="0">
                      <a:pos x="T10" y="T11"/>
                    </a:cxn>
                  </a:cxnLst>
                  <a:rect l="0" t="0" r="r" b="b"/>
                  <a:pathLst>
                    <a:path w="74" h="6">
                      <a:moveTo>
                        <a:pt x="70" y="0"/>
                      </a:moveTo>
                      <a:lnTo>
                        <a:pt x="70" y="0"/>
                      </a:lnTo>
                      <a:lnTo>
                        <a:pt x="0" y="2"/>
                      </a:lnTo>
                      <a:lnTo>
                        <a:pt x="36" y="6"/>
                      </a:lnTo>
                      <a:lnTo>
                        <a:pt x="34" y="4"/>
                      </a:lnTo>
                      <a:cubicBezTo>
                        <a:pt x="74" y="4"/>
                        <a:pt x="65" y="2"/>
                        <a:pt x="70"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71" name="Freeform 40"/>
                <p:cNvSpPr>
                  <a:spLocks/>
                </p:cNvSpPr>
                <p:nvPr/>
              </p:nvSpPr>
              <p:spPr bwMode="invGray">
                <a:xfrm>
                  <a:off x="11223625" y="1528016"/>
                  <a:ext cx="38100" cy="6155"/>
                </a:xfrm>
                <a:custGeom>
                  <a:avLst/>
                  <a:gdLst>
                    <a:gd name="T0" fmla="*/ 31 w 40"/>
                    <a:gd name="T1" fmla="*/ 5 h 7"/>
                    <a:gd name="T2" fmla="*/ 31 w 40"/>
                    <a:gd name="T3" fmla="*/ 5 h 7"/>
                    <a:gd name="T4" fmla="*/ 40 w 40"/>
                    <a:gd name="T5" fmla="*/ 0 h 7"/>
                    <a:gd name="T6" fmla="*/ 0 w 40"/>
                    <a:gd name="T7" fmla="*/ 7 h 7"/>
                    <a:gd name="T8" fmla="*/ 31 w 40"/>
                    <a:gd name="T9" fmla="*/ 5 h 7"/>
                  </a:gdLst>
                  <a:ahLst/>
                  <a:cxnLst>
                    <a:cxn ang="0">
                      <a:pos x="T0" y="T1"/>
                    </a:cxn>
                    <a:cxn ang="0">
                      <a:pos x="T2" y="T3"/>
                    </a:cxn>
                    <a:cxn ang="0">
                      <a:pos x="T4" y="T5"/>
                    </a:cxn>
                    <a:cxn ang="0">
                      <a:pos x="T6" y="T7"/>
                    </a:cxn>
                    <a:cxn ang="0">
                      <a:pos x="T8" y="T9"/>
                    </a:cxn>
                  </a:cxnLst>
                  <a:rect l="0" t="0" r="r" b="b"/>
                  <a:pathLst>
                    <a:path w="40" h="7">
                      <a:moveTo>
                        <a:pt x="31" y="5"/>
                      </a:moveTo>
                      <a:lnTo>
                        <a:pt x="31" y="5"/>
                      </a:lnTo>
                      <a:lnTo>
                        <a:pt x="40" y="0"/>
                      </a:lnTo>
                      <a:lnTo>
                        <a:pt x="0" y="7"/>
                      </a:lnTo>
                      <a:lnTo>
                        <a:pt x="31" y="5"/>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72" name="Freeform 41"/>
                <p:cNvSpPr>
                  <a:spLocks/>
                </p:cNvSpPr>
                <p:nvPr/>
              </p:nvSpPr>
              <p:spPr bwMode="invGray">
                <a:xfrm>
                  <a:off x="11145838" y="1529246"/>
                  <a:ext cx="22225" cy="2462"/>
                </a:xfrm>
                <a:custGeom>
                  <a:avLst/>
                  <a:gdLst>
                    <a:gd name="T0" fmla="*/ 21 w 24"/>
                    <a:gd name="T1" fmla="*/ 4 h 4"/>
                    <a:gd name="T2" fmla="*/ 21 w 24"/>
                    <a:gd name="T3" fmla="*/ 4 h 4"/>
                    <a:gd name="T4" fmla="*/ 24 w 24"/>
                    <a:gd name="T5" fmla="*/ 0 h 4"/>
                    <a:gd name="T6" fmla="*/ 0 w 24"/>
                    <a:gd name="T7" fmla="*/ 3 h 4"/>
                    <a:gd name="T8" fmla="*/ 21 w 24"/>
                    <a:gd name="T9" fmla="*/ 4 h 4"/>
                  </a:gdLst>
                  <a:ahLst/>
                  <a:cxnLst>
                    <a:cxn ang="0">
                      <a:pos x="T0" y="T1"/>
                    </a:cxn>
                    <a:cxn ang="0">
                      <a:pos x="T2" y="T3"/>
                    </a:cxn>
                    <a:cxn ang="0">
                      <a:pos x="T4" y="T5"/>
                    </a:cxn>
                    <a:cxn ang="0">
                      <a:pos x="T6" y="T7"/>
                    </a:cxn>
                    <a:cxn ang="0">
                      <a:pos x="T8" y="T9"/>
                    </a:cxn>
                  </a:cxnLst>
                  <a:rect l="0" t="0" r="r" b="b"/>
                  <a:pathLst>
                    <a:path w="24" h="4">
                      <a:moveTo>
                        <a:pt x="21" y="4"/>
                      </a:moveTo>
                      <a:lnTo>
                        <a:pt x="21" y="4"/>
                      </a:lnTo>
                      <a:lnTo>
                        <a:pt x="24" y="0"/>
                      </a:lnTo>
                      <a:lnTo>
                        <a:pt x="0" y="3"/>
                      </a:lnTo>
                      <a:lnTo>
                        <a:pt x="21" y="4"/>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73" name="Freeform 42"/>
                <p:cNvSpPr>
                  <a:spLocks/>
                </p:cNvSpPr>
                <p:nvPr/>
              </p:nvSpPr>
              <p:spPr bwMode="invGray">
                <a:xfrm>
                  <a:off x="6197600" y="1566174"/>
                  <a:ext cx="20637" cy="1231"/>
                </a:xfrm>
                <a:custGeom>
                  <a:avLst/>
                  <a:gdLst>
                    <a:gd name="T0" fmla="*/ 21 w 21"/>
                    <a:gd name="T1" fmla="*/ 0 h 1"/>
                    <a:gd name="T2" fmla="*/ 21 w 21"/>
                    <a:gd name="T3" fmla="*/ 0 h 1"/>
                    <a:gd name="T4" fmla="*/ 0 w 21"/>
                    <a:gd name="T5" fmla="*/ 1 h 1"/>
                    <a:gd name="T6" fmla="*/ 21 w 21"/>
                    <a:gd name="T7" fmla="*/ 0 h 1"/>
                  </a:gdLst>
                  <a:ahLst/>
                  <a:cxnLst>
                    <a:cxn ang="0">
                      <a:pos x="T0" y="T1"/>
                    </a:cxn>
                    <a:cxn ang="0">
                      <a:pos x="T2" y="T3"/>
                    </a:cxn>
                    <a:cxn ang="0">
                      <a:pos x="T4" y="T5"/>
                    </a:cxn>
                    <a:cxn ang="0">
                      <a:pos x="T6" y="T7"/>
                    </a:cxn>
                  </a:cxnLst>
                  <a:rect l="0" t="0" r="r" b="b"/>
                  <a:pathLst>
                    <a:path w="21" h="1">
                      <a:moveTo>
                        <a:pt x="21" y="0"/>
                      </a:moveTo>
                      <a:lnTo>
                        <a:pt x="21" y="0"/>
                      </a:lnTo>
                      <a:lnTo>
                        <a:pt x="0" y="1"/>
                      </a:lnTo>
                      <a:cubicBezTo>
                        <a:pt x="10" y="0"/>
                        <a:pt x="16" y="0"/>
                        <a:pt x="21"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74" name="Freeform 43"/>
                <p:cNvSpPr>
                  <a:spLocks/>
                </p:cNvSpPr>
                <p:nvPr/>
              </p:nvSpPr>
              <p:spPr bwMode="invGray">
                <a:xfrm>
                  <a:off x="6356350" y="1564943"/>
                  <a:ext cx="9525" cy="1231"/>
                </a:xfrm>
                <a:custGeom>
                  <a:avLst/>
                  <a:gdLst>
                    <a:gd name="T0" fmla="*/ 6 w 10"/>
                    <a:gd name="T1" fmla="*/ 2 h 2"/>
                    <a:gd name="T2" fmla="*/ 6 w 10"/>
                    <a:gd name="T3" fmla="*/ 2 h 2"/>
                    <a:gd name="T4" fmla="*/ 10 w 10"/>
                    <a:gd name="T5" fmla="*/ 0 h 2"/>
                    <a:gd name="T6" fmla="*/ 6 w 10"/>
                    <a:gd name="T7" fmla="*/ 2 h 2"/>
                  </a:gdLst>
                  <a:ahLst/>
                  <a:cxnLst>
                    <a:cxn ang="0">
                      <a:pos x="T0" y="T1"/>
                    </a:cxn>
                    <a:cxn ang="0">
                      <a:pos x="T2" y="T3"/>
                    </a:cxn>
                    <a:cxn ang="0">
                      <a:pos x="T4" y="T5"/>
                    </a:cxn>
                    <a:cxn ang="0">
                      <a:pos x="T6" y="T7"/>
                    </a:cxn>
                  </a:cxnLst>
                  <a:rect l="0" t="0" r="r" b="b"/>
                  <a:pathLst>
                    <a:path w="10" h="2">
                      <a:moveTo>
                        <a:pt x="6" y="2"/>
                      </a:moveTo>
                      <a:lnTo>
                        <a:pt x="6" y="2"/>
                      </a:lnTo>
                      <a:lnTo>
                        <a:pt x="10" y="0"/>
                      </a:lnTo>
                      <a:cubicBezTo>
                        <a:pt x="3" y="1"/>
                        <a:pt x="0" y="2"/>
                        <a:pt x="6" y="2"/>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75" name="Freeform 44"/>
                <p:cNvSpPr>
                  <a:spLocks/>
                </p:cNvSpPr>
                <p:nvPr/>
              </p:nvSpPr>
              <p:spPr bwMode="invGray">
                <a:xfrm>
                  <a:off x="8950325" y="1521861"/>
                  <a:ext cx="61912" cy="7386"/>
                </a:xfrm>
                <a:custGeom>
                  <a:avLst/>
                  <a:gdLst>
                    <a:gd name="T0" fmla="*/ 65 w 65"/>
                    <a:gd name="T1" fmla="*/ 9 h 9"/>
                    <a:gd name="T2" fmla="*/ 65 w 65"/>
                    <a:gd name="T3" fmla="*/ 9 h 9"/>
                    <a:gd name="T4" fmla="*/ 4 w 65"/>
                    <a:gd name="T5" fmla="*/ 4 h 9"/>
                    <a:gd name="T6" fmla="*/ 13 w 65"/>
                    <a:gd name="T7" fmla="*/ 8 h 9"/>
                    <a:gd name="T8" fmla="*/ 65 w 65"/>
                    <a:gd name="T9" fmla="*/ 9 h 9"/>
                  </a:gdLst>
                  <a:ahLst/>
                  <a:cxnLst>
                    <a:cxn ang="0">
                      <a:pos x="T0" y="T1"/>
                    </a:cxn>
                    <a:cxn ang="0">
                      <a:pos x="T2" y="T3"/>
                    </a:cxn>
                    <a:cxn ang="0">
                      <a:pos x="T4" y="T5"/>
                    </a:cxn>
                    <a:cxn ang="0">
                      <a:pos x="T6" y="T7"/>
                    </a:cxn>
                    <a:cxn ang="0">
                      <a:pos x="T8" y="T9"/>
                    </a:cxn>
                  </a:cxnLst>
                  <a:rect l="0" t="0" r="r" b="b"/>
                  <a:pathLst>
                    <a:path w="65" h="9">
                      <a:moveTo>
                        <a:pt x="65" y="9"/>
                      </a:moveTo>
                      <a:lnTo>
                        <a:pt x="65" y="9"/>
                      </a:lnTo>
                      <a:cubicBezTo>
                        <a:pt x="34" y="5"/>
                        <a:pt x="0" y="0"/>
                        <a:pt x="4" y="4"/>
                      </a:cubicBezTo>
                      <a:lnTo>
                        <a:pt x="13" y="8"/>
                      </a:lnTo>
                      <a:cubicBezTo>
                        <a:pt x="35" y="7"/>
                        <a:pt x="51" y="8"/>
                        <a:pt x="65" y="9"/>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76" name="Freeform 45"/>
                <p:cNvSpPr>
                  <a:spLocks/>
                </p:cNvSpPr>
                <p:nvPr/>
              </p:nvSpPr>
              <p:spPr bwMode="invGray">
                <a:xfrm>
                  <a:off x="7537450" y="1546479"/>
                  <a:ext cx="28575" cy="3693"/>
                </a:xfrm>
                <a:custGeom>
                  <a:avLst/>
                  <a:gdLst>
                    <a:gd name="T0" fmla="*/ 0 w 29"/>
                    <a:gd name="T1" fmla="*/ 3 h 4"/>
                    <a:gd name="T2" fmla="*/ 0 w 29"/>
                    <a:gd name="T3" fmla="*/ 3 h 4"/>
                    <a:gd name="T4" fmla="*/ 9 w 29"/>
                    <a:gd name="T5" fmla="*/ 4 h 4"/>
                    <a:gd name="T6" fmla="*/ 29 w 29"/>
                    <a:gd name="T7" fmla="*/ 0 h 4"/>
                    <a:gd name="T8" fmla="*/ 0 w 29"/>
                    <a:gd name="T9" fmla="*/ 3 h 4"/>
                  </a:gdLst>
                  <a:ahLst/>
                  <a:cxnLst>
                    <a:cxn ang="0">
                      <a:pos x="T0" y="T1"/>
                    </a:cxn>
                    <a:cxn ang="0">
                      <a:pos x="T2" y="T3"/>
                    </a:cxn>
                    <a:cxn ang="0">
                      <a:pos x="T4" y="T5"/>
                    </a:cxn>
                    <a:cxn ang="0">
                      <a:pos x="T6" y="T7"/>
                    </a:cxn>
                    <a:cxn ang="0">
                      <a:pos x="T8" y="T9"/>
                    </a:cxn>
                  </a:cxnLst>
                  <a:rect l="0" t="0" r="r" b="b"/>
                  <a:pathLst>
                    <a:path w="29" h="4">
                      <a:moveTo>
                        <a:pt x="0" y="3"/>
                      </a:moveTo>
                      <a:lnTo>
                        <a:pt x="0" y="3"/>
                      </a:lnTo>
                      <a:lnTo>
                        <a:pt x="9" y="4"/>
                      </a:lnTo>
                      <a:lnTo>
                        <a:pt x="29" y="0"/>
                      </a:lnTo>
                      <a:lnTo>
                        <a:pt x="0" y="3"/>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77" name="Freeform 46"/>
                <p:cNvSpPr>
                  <a:spLocks/>
                </p:cNvSpPr>
                <p:nvPr/>
              </p:nvSpPr>
              <p:spPr bwMode="invGray">
                <a:xfrm>
                  <a:off x="7478713" y="1562481"/>
                  <a:ext cx="38100" cy="2462"/>
                </a:xfrm>
                <a:custGeom>
                  <a:avLst/>
                  <a:gdLst>
                    <a:gd name="T0" fmla="*/ 40 w 40"/>
                    <a:gd name="T1" fmla="*/ 3 h 3"/>
                    <a:gd name="T2" fmla="*/ 40 w 40"/>
                    <a:gd name="T3" fmla="*/ 3 h 3"/>
                    <a:gd name="T4" fmla="*/ 0 w 40"/>
                    <a:gd name="T5" fmla="*/ 0 h 3"/>
                    <a:gd name="T6" fmla="*/ 40 w 40"/>
                    <a:gd name="T7" fmla="*/ 3 h 3"/>
                  </a:gdLst>
                  <a:ahLst/>
                  <a:cxnLst>
                    <a:cxn ang="0">
                      <a:pos x="T0" y="T1"/>
                    </a:cxn>
                    <a:cxn ang="0">
                      <a:pos x="T2" y="T3"/>
                    </a:cxn>
                    <a:cxn ang="0">
                      <a:pos x="T4" y="T5"/>
                    </a:cxn>
                    <a:cxn ang="0">
                      <a:pos x="T6" y="T7"/>
                    </a:cxn>
                  </a:cxnLst>
                  <a:rect l="0" t="0" r="r" b="b"/>
                  <a:pathLst>
                    <a:path w="40" h="3">
                      <a:moveTo>
                        <a:pt x="40" y="3"/>
                      </a:moveTo>
                      <a:lnTo>
                        <a:pt x="40" y="3"/>
                      </a:lnTo>
                      <a:lnTo>
                        <a:pt x="0" y="0"/>
                      </a:lnTo>
                      <a:cubicBezTo>
                        <a:pt x="9" y="1"/>
                        <a:pt x="22" y="2"/>
                        <a:pt x="40" y="3"/>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78" name="Freeform 47"/>
                <p:cNvSpPr>
                  <a:spLocks/>
                </p:cNvSpPr>
                <p:nvPr/>
              </p:nvSpPr>
              <p:spPr bwMode="invGray">
                <a:xfrm>
                  <a:off x="5410200" y="1568636"/>
                  <a:ext cx="36512" cy="3693"/>
                </a:xfrm>
                <a:custGeom>
                  <a:avLst/>
                  <a:gdLst>
                    <a:gd name="T0" fmla="*/ 24 w 38"/>
                    <a:gd name="T1" fmla="*/ 0 h 5"/>
                    <a:gd name="T2" fmla="*/ 24 w 38"/>
                    <a:gd name="T3" fmla="*/ 0 h 5"/>
                    <a:gd name="T4" fmla="*/ 0 w 38"/>
                    <a:gd name="T5" fmla="*/ 5 h 5"/>
                    <a:gd name="T6" fmla="*/ 24 w 38"/>
                    <a:gd name="T7" fmla="*/ 0 h 5"/>
                  </a:gdLst>
                  <a:ahLst/>
                  <a:cxnLst>
                    <a:cxn ang="0">
                      <a:pos x="T0" y="T1"/>
                    </a:cxn>
                    <a:cxn ang="0">
                      <a:pos x="T2" y="T3"/>
                    </a:cxn>
                    <a:cxn ang="0">
                      <a:pos x="T4" y="T5"/>
                    </a:cxn>
                    <a:cxn ang="0">
                      <a:pos x="T6" y="T7"/>
                    </a:cxn>
                  </a:cxnLst>
                  <a:rect l="0" t="0" r="r" b="b"/>
                  <a:pathLst>
                    <a:path w="38" h="5">
                      <a:moveTo>
                        <a:pt x="24" y="0"/>
                      </a:moveTo>
                      <a:lnTo>
                        <a:pt x="24" y="0"/>
                      </a:lnTo>
                      <a:lnTo>
                        <a:pt x="0" y="5"/>
                      </a:lnTo>
                      <a:cubicBezTo>
                        <a:pt x="38" y="5"/>
                        <a:pt x="21" y="3"/>
                        <a:pt x="24"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79" name="Freeform 48"/>
                <p:cNvSpPr>
                  <a:spLocks/>
                </p:cNvSpPr>
                <p:nvPr/>
              </p:nvSpPr>
              <p:spPr bwMode="invGray">
                <a:xfrm>
                  <a:off x="10206038" y="1530477"/>
                  <a:ext cx="61912" cy="4924"/>
                </a:xfrm>
                <a:custGeom>
                  <a:avLst/>
                  <a:gdLst>
                    <a:gd name="T0" fmla="*/ 65 w 65"/>
                    <a:gd name="T1" fmla="*/ 3 h 6"/>
                    <a:gd name="T2" fmla="*/ 65 w 65"/>
                    <a:gd name="T3" fmla="*/ 3 h 6"/>
                    <a:gd name="T4" fmla="*/ 0 w 65"/>
                    <a:gd name="T5" fmla="*/ 0 h 6"/>
                    <a:gd name="T6" fmla="*/ 65 w 65"/>
                    <a:gd name="T7" fmla="*/ 3 h 6"/>
                  </a:gdLst>
                  <a:ahLst/>
                  <a:cxnLst>
                    <a:cxn ang="0">
                      <a:pos x="T0" y="T1"/>
                    </a:cxn>
                    <a:cxn ang="0">
                      <a:pos x="T2" y="T3"/>
                    </a:cxn>
                    <a:cxn ang="0">
                      <a:pos x="T4" y="T5"/>
                    </a:cxn>
                    <a:cxn ang="0">
                      <a:pos x="T6" y="T7"/>
                    </a:cxn>
                  </a:cxnLst>
                  <a:rect l="0" t="0" r="r" b="b"/>
                  <a:pathLst>
                    <a:path w="65" h="6">
                      <a:moveTo>
                        <a:pt x="65" y="3"/>
                      </a:moveTo>
                      <a:lnTo>
                        <a:pt x="65" y="3"/>
                      </a:lnTo>
                      <a:cubicBezTo>
                        <a:pt x="39" y="1"/>
                        <a:pt x="18" y="0"/>
                        <a:pt x="0" y="0"/>
                      </a:cubicBezTo>
                      <a:cubicBezTo>
                        <a:pt x="32" y="2"/>
                        <a:pt x="57" y="6"/>
                        <a:pt x="65" y="3"/>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80" name="Freeform 49"/>
                <p:cNvSpPr>
                  <a:spLocks/>
                </p:cNvSpPr>
                <p:nvPr/>
              </p:nvSpPr>
              <p:spPr bwMode="invGray">
                <a:xfrm>
                  <a:off x="6257925" y="1525554"/>
                  <a:ext cx="19050" cy="2462"/>
                </a:xfrm>
                <a:custGeom>
                  <a:avLst/>
                  <a:gdLst>
                    <a:gd name="T0" fmla="*/ 18 w 21"/>
                    <a:gd name="T1" fmla="*/ 0 h 2"/>
                    <a:gd name="T2" fmla="*/ 18 w 21"/>
                    <a:gd name="T3" fmla="*/ 0 h 2"/>
                    <a:gd name="T4" fmla="*/ 0 w 21"/>
                    <a:gd name="T5" fmla="*/ 2 h 2"/>
                    <a:gd name="T6" fmla="*/ 18 w 21"/>
                    <a:gd name="T7" fmla="*/ 0 h 2"/>
                  </a:gdLst>
                  <a:ahLst/>
                  <a:cxnLst>
                    <a:cxn ang="0">
                      <a:pos x="T0" y="T1"/>
                    </a:cxn>
                    <a:cxn ang="0">
                      <a:pos x="T2" y="T3"/>
                    </a:cxn>
                    <a:cxn ang="0">
                      <a:pos x="T4" y="T5"/>
                    </a:cxn>
                    <a:cxn ang="0">
                      <a:pos x="T6" y="T7"/>
                    </a:cxn>
                  </a:cxnLst>
                  <a:rect l="0" t="0" r="r" b="b"/>
                  <a:pathLst>
                    <a:path w="21" h="2">
                      <a:moveTo>
                        <a:pt x="18" y="0"/>
                      </a:moveTo>
                      <a:lnTo>
                        <a:pt x="18" y="0"/>
                      </a:lnTo>
                      <a:cubicBezTo>
                        <a:pt x="5" y="1"/>
                        <a:pt x="0" y="2"/>
                        <a:pt x="0" y="2"/>
                      </a:cubicBezTo>
                      <a:cubicBezTo>
                        <a:pt x="13" y="2"/>
                        <a:pt x="21" y="1"/>
                        <a:pt x="18"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81" name="Freeform 50"/>
                <p:cNvSpPr>
                  <a:spLocks/>
                </p:cNvSpPr>
                <p:nvPr/>
              </p:nvSpPr>
              <p:spPr bwMode="invGray">
                <a:xfrm>
                  <a:off x="10134600" y="1528016"/>
                  <a:ext cx="71437" cy="3693"/>
                </a:xfrm>
                <a:custGeom>
                  <a:avLst/>
                  <a:gdLst>
                    <a:gd name="T0" fmla="*/ 0 w 75"/>
                    <a:gd name="T1" fmla="*/ 3 h 4"/>
                    <a:gd name="T2" fmla="*/ 0 w 75"/>
                    <a:gd name="T3" fmla="*/ 3 h 4"/>
                    <a:gd name="T4" fmla="*/ 13 w 75"/>
                    <a:gd name="T5" fmla="*/ 4 h 4"/>
                    <a:gd name="T6" fmla="*/ 75 w 75"/>
                    <a:gd name="T7" fmla="*/ 3 h 4"/>
                    <a:gd name="T8" fmla="*/ 0 w 75"/>
                    <a:gd name="T9" fmla="*/ 3 h 4"/>
                  </a:gdLst>
                  <a:ahLst/>
                  <a:cxnLst>
                    <a:cxn ang="0">
                      <a:pos x="T0" y="T1"/>
                    </a:cxn>
                    <a:cxn ang="0">
                      <a:pos x="T2" y="T3"/>
                    </a:cxn>
                    <a:cxn ang="0">
                      <a:pos x="T4" y="T5"/>
                    </a:cxn>
                    <a:cxn ang="0">
                      <a:pos x="T6" y="T7"/>
                    </a:cxn>
                    <a:cxn ang="0">
                      <a:pos x="T8" y="T9"/>
                    </a:cxn>
                  </a:cxnLst>
                  <a:rect l="0" t="0" r="r" b="b"/>
                  <a:pathLst>
                    <a:path w="75" h="4">
                      <a:moveTo>
                        <a:pt x="0" y="3"/>
                      </a:moveTo>
                      <a:lnTo>
                        <a:pt x="0" y="3"/>
                      </a:lnTo>
                      <a:lnTo>
                        <a:pt x="13" y="4"/>
                      </a:lnTo>
                      <a:cubicBezTo>
                        <a:pt x="32" y="3"/>
                        <a:pt x="52" y="2"/>
                        <a:pt x="75" y="3"/>
                      </a:cubicBezTo>
                      <a:cubicBezTo>
                        <a:pt x="52" y="1"/>
                        <a:pt x="25" y="0"/>
                        <a:pt x="0" y="3"/>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82" name="Freeform 51"/>
                <p:cNvSpPr>
                  <a:spLocks/>
                </p:cNvSpPr>
                <p:nvPr/>
              </p:nvSpPr>
              <p:spPr bwMode="invGray">
                <a:xfrm>
                  <a:off x="2582863" y="1560020"/>
                  <a:ext cx="7937" cy="1231"/>
                </a:xfrm>
                <a:custGeom>
                  <a:avLst/>
                  <a:gdLst>
                    <a:gd name="T0" fmla="*/ 8 w 8"/>
                    <a:gd name="T1" fmla="*/ 1 h 1"/>
                    <a:gd name="T2" fmla="*/ 8 w 8"/>
                    <a:gd name="T3" fmla="*/ 1 h 1"/>
                    <a:gd name="T4" fmla="*/ 1 w 8"/>
                    <a:gd name="T5" fmla="*/ 0 h 1"/>
                    <a:gd name="T6" fmla="*/ 8 w 8"/>
                    <a:gd name="T7" fmla="*/ 1 h 1"/>
                  </a:gdLst>
                  <a:ahLst/>
                  <a:cxnLst>
                    <a:cxn ang="0">
                      <a:pos x="T0" y="T1"/>
                    </a:cxn>
                    <a:cxn ang="0">
                      <a:pos x="T2" y="T3"/>
                    </a:cxn>
                    <a:cxn ang="0">
                      <a:pos x="T4" y="T5"/>
                    </a:cxn>
                    <a:cxn ang="0">
                      <a:pos x="T6" y="T7"/>
                    </a:cxn>
                  </a:cxnLst>
                  <a:rect l="0" t="0" r="r" b="b"/>
                  <a:pathLst>
                    <a:path w="8" h="1">
                      <a:moveTo>
                        <a:pt x="8" y="1"/>
                      </a:moveTo>
                      <a:lnTo>
                        <a:pt x="8" y="1"/>
                      </a:lnTo>
                      <a:lnTo>
                        <a:pt x="1" y="0"/>
                      </a:lnTo>
                      <a:cubicBezTo>
                        <a:pt x="0" y="1"/>
                        <a:pt x="3" y="1"/>
                        <a:pt x="8" y="1"/>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83" name="Freeform 52"/>
                <p:cNvSpPr>
                  <a:spLocks/>
                </p:cNvSpPr>
                <p:nvPr/>
              </p:nvSpPr>
              <p:spPr bwMode="invGray">
                <a:xfrm>
                  <a:off x="1762125" y="1521861"/>
                  <a:ext cx="34925" cy="1231"/>
                </a:xfrm>
                <a:custGeom>
                  <a:avLst/>
                  <a:gdLst>
                    <a:gd name="T0" fmla="*/ 0 w 36"/>
                    <a:gd name="T1" fmla="*/ 1 h 1"/>
                    <a:gd name="T2" fmla="*/ 0 w 36"/>
                    <a:gd name="T3" fmla="*/ 1 h 1"/>
                    <a:gd name="T4" fmla="*/ 36 w 36"/>
                    <a:gd name="T5" fmla="*/ 1 h 1"/>
                    <a:gd name="T6" fmla="*/ 0 w 36"/>
                    <a:gd name="T7" fmla="*/ 1 h 1"/>
                  </a:gdLst>
                  <a:ahLst/>
                  <a:cxnLst>
                    <a:cxn ang="0">
                      <a:pos x="T0" y="T1"/>
                    </a:cxn>
                    <a:cxn ang="0">
                      <a:pos x="T2" y="T3"/>
                    </a:cxn>
                    <a:cxn ang="0">
                      <a:pos x="T4" y="T5"/>
                    </a:cxn>
                    <a:cxn ang="0">
                      <a:pos x="T6" y="T7"/>
                    </a:cxn>
                  </a:cxnLst>
                  <a:rect l="0" t="0" r="r" b="b"/>
                  <a:pathLst>
                    <a:path w="36" h="1">
                      <a:moveTo>
                        <a:pt x="0" y="1"/>
                      </a:moveTo>
                      <a:lnTo>
                        <a:pt x="0" y="1"/>
                      </a:lnTo>
                      <a:cubicBezTo>
                        <a:pt x="9" y="1"/>
                        <a:pt x="23" y="1"/>
                        <a:pt x="36" y="1"/>
                      </a:cubicBezTo>
                      <a:cubicBezTo>
                        <a:pt x="29" y="0"/>
                        <a:pt x="19" y="0"/>
                        <a:pt x="0" y="1"/>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84" name="Freeform 53"/>
                <p:cNvSpPr>
                  <a:spLocks/>
                </p:cNvSpPr>
                <p:nvPr/>
              </p:nvSpPr>
              <p:spPr bwMode="invGray">
                <a:xfrm>
                  <a:off x="10812463" y="1529246"/>
                  <a:ext cx="19050" cy="1231"/>
                </a:xfrm>
                <a:custGeom>
                  <a:avLst/>
                  <a:gdLst>
                    <a:gd name="T0" fmla="*/ 0 w 20"/>
                    <a:gd name="T1" fmla="*/ 1 h 1"/>
                    <a:gd name="T2" fmla="*/ 0 w 20"/>
                    <a:gd name="T3" fmla="*/ 1 h 1"/>
                    <a:gd name="T4" fmla="*/ 0 w 20"/>
                    <a:gd name="T5" fmla="*/ 1 h 1"/>
                  </a:gdLst>
                  <a:ahLst/>
                  <a:cxnLst>
                    <a:cxn ang="0">
                      <a:pos x="T0" y="T1"/>
                    </a:cxn>
                    <a:cxn ang="0">
                      <a:pos x="T2" y="T3"/>
                    </a:cxn>
                    <a:cxn ang="0">
                      <a:pos x="T4" y="T5"/>
                    </a:cxn>
                  </a:cxnLst>
                  <a:rect l="0" t="0" r="r" b="b"/>
                  <a:pathLst>
                    <a:path w="20" h="1">
                      <a:moveTo>
                        <a:pt x="0" y="1"/>
                      </a:moveTo>
                      <a:lnTo>
                        <a:pt x="0" y="1"/>
                      </a:lnTo>
                      <a:cubicBezTo>
                        <a:pt x="20" y="1"/>
                        <a:pt x="3" y="0"/>
                        <a:pt x="0" y="1"/>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85" name="Freeform 54"/>
                <p:cNvSpPr>
                  <a:spLocks/>
                </p:cNvSpPr>
                <p:nvPr/>
              </p:nvSpPr>
              <p:spPr bwMode="invGray">
                <a:xfrm>
                  <a:off x="10896600" y="1545248"/>
                  <a:ext cx="7937" cy="2462"/>
                </a:xfrm>
                <a:custGeom>
                  <a:avLst/>
                  <a:gdLst>
                    <a:gd name="T0" fmla="*/ 8 w 8"/>
                    <a:gd name="T1" fmla="*/ 0 h 3"/>
                    <a:gd name="T2" fmla="*/ 8 w 8"/>
                    <a:gd name="T3" fmla="*/ 0 h 3"/>
                    <a:gd name="T4" fmla="*/ 0 w 8"/>
                    <a:gd name="T5" fmla="*/ 3 h 3"/>
                    <a:gd name="T6" fmla="*/ 8 w 8"/>
                    <a:gd name="T7" fmla="*/ 0 h 3"/>
                  </a:gdLst>
                  <a:ahLst/>
                  <a:cxnLst>
                    <a:cxn ang="0">
                      <a:pos x="T0" y="T1"/>
                    </a:cxn>
                    <a:cxn ang="0">
                      <a:pos x="T2" y="T3"/>
                    </a:cxn>
                    <a:cxn ang="0">
                      <a:pos x="T4" y="T5"/>
                    </a:cxn>
                    <a:cxn ang="0">
                      <a:pos x="T6" y="T7"/>
                    </a:cxn>
                  </a:cxnLst>
                  <a:rect l="0" t="0" r="r" b="b"/>
                  <a:pathLst>
                    <a:path w="8" h="3">
                      <a:moveTo>
                        <a:pt x="8" y="0"/>
                      </a:moveTo>
                      <a:lnTo>
                        <a:pt x="8" y="0"/>
                      </a:lnTo>
                      <a:cubicBezTo>
                        <a:pt x="4" y="1"/>
                        <a:pt x="1" y="2"/>
                        <a:pt x="0" y="3"/>
                      </a:cubicBezTo>
                      <a:cubicBezTo>
                        <a:pt x="2" y="2"/>
                        <a:pt x="4" y="1"/>
                        <a:pt x="8"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86" name="Freeform 55"/>
                <p:cNvSpPr>
                  <a:spLocks/>
                </p:cNvSpPr>
                <p:nvPr/>
              </p:nvSpPr>
              <p:spPr bwMode="invGray">
                <a:xfrm>
                  <a:off x="9947275" y="1553865"/>
                  <a:ext cx="4762" cy="1231"/>
                </a:xfrm>
                <a:custGeom>
                  <a:avLst/>
                  <a:gdLst>
                    <a:gd name="T0" fmla="*/ 1 w 5"/>
                    <a:gd name="T1" fmla="*/ 0 h 1"/>
                    <a:gd name="T2" fmla="*/ 1 w 5"/>
                    <a:gd name="T3" fmla="*/ 0 h 1"/>
                    <a:gd name="T4" fmla="*/ 0 w 5"/>
                    <a:gd name="T5" fmla="*/ 0 h 1"/>
                    <a:gd name="T6" fmla="*/ 1 w 5"/>
                    <a:gd name="T7" fmla="*/ 0 h 1"/>
                  </a:gdLst>
                  <a:ahLst/>
                  <a:cxnLst>
                    <a:cxn ang="0">
                      <a:pos x="T0" y="T1"/>
                    </a:cxn>
                    <a:cxn ang="0">
                      <a:pos x="T2" y="T3"/>
                    </a:cxn>
                    <a:cxn ang="0">
                      <a:pos x="T4" y="T5"/>
                    </a:cxn>
                    <a:cxn ang="0">
                      <a:pos x="T6" y="T7"/>
                    </a:cxn>
                  </a:cxnLst>
                  <a:rect l="0" t="0" r="r" b="b"/>
                  <a:pathLst>
                    <a:path w="5" h="1">
                      <a:moveTo>
                        <a:pt x="1" y="0"/>
                      </a:moveTo>
                      <a:lnTo>
                        <a:pt x="1" y="0"/>
                      </a:lnTo>
                      <a:lnTo>
                        <a:pt x="0" y="0"/>
                      </a:lnTo>
                      <a:cubicBezTo>
                        <a:pt x="5" y="1"/>
                        <a:pt x="4" y="0"/>
                        <a:pt x="1"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87" name="Freeform 56"/>
                <p:cNvSpPr>
                  <a:spLocks/>
                </p:cNvSpPr>
                <p:nvPr/>
              </p:nvSpPr>
              <p:spPr bwMode="invGray">
                <a:xfrm>
                  <a:off x="10817225" y="1531708"/>
                  <a:ext cx="23812" cy="0"/>
                </a:xfrm>
                <a:custGeom>
                  <a:avLst/>
                  <a:gdLst>
                    <a:gd name="T0" fmla="*/ 25 w 25"/>
                    <a:gd name="T1" fmla="*/ 1 h 1"/>
                    <a:gd name="T2" fmla="*/ 25 w 25"/>
                    <a:gd name="T3" fmla="*/ 1 h 1"/>
                    <a:gd name="T4" fmla="*/ 0 w 25"/>
                    <a:gd name="T5" fmla="*/ 0 h 1"/>
                    <a:gd name="T6" fmla="*/ 25 w 25"/>
                    <a:gd name="T7" fmla="*/ 1 h 1"/>
                  </a:gdLst>
                  <a:ahLst/>
                  <a:cxnLst>
                    <a:cxn ang="0">
                      <a:pos x="T0" y="T1"/>
                    </a:cxn>
                    <a:cxn ang="0">
                      <a:pos x="T2" y="T3"/>
                    </a:cxn>
                    <a:cxn ang="0">
                      <a:pos x="T4" y="T5"/>
                    </a:cxn>
                    <a:cxn ang="0">
                      <a:pos x="T6" y="T7"/>
                    </a:cxn>
                  </a:cxnLst>
                  <a:rect l="0" t="0" r="r" b="b"/>
                  <a:pathLst>
                    <a:path w="25" h="1">
                      <a:moveTo>
                        <a:pt x="25" y="1"/>
                      </a:moveTo>
                      <a:lnTo>
                        <a:pt x="25" y="1"/>
                      </a:lnTo>
                      <a:cubicBezTo>
                        <a:pt x="18" y="0"/>
                        <a:pt x="10" y="0"/>
                        <a:pt x="0" y="0"/>
                      </a:cubicBezTo>
                      <a:cubicBezTo>
                        <a:pt x="5" y="0"/>
                        <a:pt x="12" y="0"/>
                        <a:pt x="25" y="1"/>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88" name="Freeform 57"/>
                <p:cNvSpPr>
                  <a:spLocks/>
                </p:cNvSpPr>
                <p:nvPr/>
              </p:nvSpPr>
              <p:spPr bwMode="invGray">
                <a:xfrm>
                  <a:off x="10836275" y="1529246"/>
                  <a:ext cx="19050" cy="1231"/>
                </a:xfrm>
                <a:custGeom>
                  <a:avLst/>
                  <a:gdLst>
                    <a:gd name="T0" fmla="*/ 0 w 20"/>
                    <a:gd name="T1" fmla="*/ 1 h 1"/>
                    <a:gd name="T2" fmla="*/ 0 w 20"/>
                    <a:gd name="T3" fmla="*/ 1 h 1"/>
                    <a:gd name="T4" fmla="*/ 18 w 20"/>
                    <a:gd name="T5" fmla="*/ 1 h 1"/>
                    <a:gd name="T6" fmla="*/ 0 w 20"/>
                    <a:gd name="T7" fmla="*/ 1 h 1"/>
                  </a:gdLst>
                  <a:ahLst/>
                  <a:cxnLst>
                    <a:cxn ang="0">
                      <a:pos x="T0" y="T1"/>
                    </a:cxn>
                    <a:cxn ang="0">
                      <a:pos x="T2" y="T3"/>
                    </a:cxn>
                    <a:cxn ang="0">
                      <a:pos x="T4" y="T5"/>
                    </a:cxn>
                    <a:cxn ang="0">
                      <a:pos x="T6" y="T7"/>
                    </a:cxn>
                  </a:cxnLst>
                  <a:rect l="0" t="0" r="r" b="b"/>
                  <a:pathLst>
                    <a:path w="20" h="1">
                      <a:moveTo>
                        <a:pt x="0" y="1"/>
                      </a:moveTo>
                      <a:lnTo>
                        <a:pt x="0" y="1"/>
                      </a:lnTo>
                      <a:lnTo>
                        <a:pt x="18" y="1"/>
                      </a:lnTo>
                      <a:cubicBezTo>
                        <a:pt x="20" y="1"/>
                        <a:pt x="18" y="0"/>
                        <a:pt x="0" y="1"/>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89" name="Freeform 58"/>
                <p:cNvSpPr>
                  <a:spLocks/>
                </p:cNvSpPr>
                <p:nvPr/>
              </p:nvSpPr>
              <p:spPr bwMode="invGray">
                <a:xfrm>
                  <a:off x="10787063" y="1530477"/>
                  <a:ext cx="30162" cy="1231"/>
                </a:xfrm>
                <a:custGeom>
                  <a:avLst/>
                  <a:gdLst>
                    <a:gd name="T0" fmla="*/ 0 w 31"/>
                    <a:gd name="T1" fmla="*/ 0 h 1"/>
                    <a:gd name="T2" fmla="*/ 0 w 31"/>
                    <a:gd name="T3" fmla="*/ 0 h 1"/>
                    <a:gd name="T4" fmla="*/ 31 w 31"/>
                    <a:gd name="T5" fmla="*/ 1 h 1"/>
                    <a:gd name="T6" fmla="*/ 27 w 31"/>
                    <a:gd name="T7" fmla="*/ 0 h 1"/>
                    <a:gd name="T8" fmla="*/ 0 w 31"/>
                    <a:gd name="T9" fmla="*/ 0 h 1"/>
                  </a:gdLst>
                  <a:ahLst/>
                  <a:cxnLst>
                    <a:cxn ang="0">
                      <a:pos x="T0" y="T1"/>
                    </a:cxn>
                    <a:cxn ang="0">
                      <a:pos x="T2" y="T3"/>
                    </a:cxn>
                    <a:cxn ang="0">
                      <a:pos x="T4" y="T5"/>
                    </a:cxn>
                    <a:cxn ang="0">
                      <a:pos x="T6" y="T7"/>
                    </a:cxn>
                    <a:cxn ang="0">
                      <a:pos x="T8" y="T9"/>
                    </a:cxn>
                  </a:cxnLst>
                  <a:rect l="0" t="0" r="r" b="b"/>
                  <a:pathLst>
                    <a:path w="31" h="1">
                      <a:moveTo>
                        <a:pt x="0" y="0"/>
                      </a:moveTo>
                      <a:lnTo>
                        <a:pt x="0" y="0"/>
                      </a:lnTo>
                      <a:cubicBezTo>
                        <a:pt x="11" y="0"/>
                        <a:pt x="21" y="0"/>
                        <a:pt x="31" y="1"/>
                      </a:cubicBezTo>
                      <a:cubicBezTo>
                        <a:pt x="28" y="0"/>
                        <a:pt x="26" y="0"/>
                        <a:pt x="27" y="0"/>
                      </a:cubicBezTo>
                      <a:lnTo>
                        <a:pt x="0"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90" name="Freeform 59"/>
                <p:cNvSpPr>
                  <a:spLocks/>
                </p:cNvSpPr>
                <p:nvPr/>
              </p:nvSpPr>
              <p:spPr bwMode="invGray">
                <a:xfrm>
                  <a:off x="4092575" y="1552634"/>
                  <a:ext cx="20637" cy="2462"/>
                </a:xfrm>
                <a:custGeom>
                  <a:avLst/>
                  <a:gdLst>
                    <a:gd name="T0" fmla="*/ 23 w 23"/>
                    <a:gd name="T1" fmla="*/ 0 h 2"/>
                    <a:gd name="T2" fmla="*/ 23 w 23"/>
                    <a:gd name="T3" fmla="*/ 0 h 2"/>
                    <a:gd name="T4" fmla="*/ 19 w 23"/>
                    <a:gd name="T5" fmla="*/ 0 h 2"/>
                    <a:gd name="T6" fmla="*/ 23 w 23"/>
                    <a:gd name="T7" fmla="*/ 0 h 2"/>
                  </a:gdLst>
                  <a:ahLst/>
                  <a:cxnLst>
                    <a:cxn ang="0">
                      <a:pos x="T0" y="T1"/>
                    </a:cxn>
                    <a:cxn ang="0">
                      <a:pos x="T2" y="T3"/>
                    </a:cxn>
                    <a:cxn ang="0">
                      <a:pos x="T4" y="T5"/>
                    </a:cxn>
                    <a:cxn ang="0">
                      <a:pos x="T6" y="T7"/>
                    </a:cxn>
                  </a:cxnLst>
                  <a:rect l="0" t="0" r="r" b="b"/>
                  <a:pathLst>
                    <a:path w="23" h="2">
                      <a:moveTo>
                        <a:pt x="23" y="0"/>
                      </a:moveTo>
                      <a:lnTo>
                        <a:pt x="23" y="0"/>
                      </a:lnTo>
                      <a:lnTo>
                        <a:pt x="19" y="0"/>
                      </a:lnTo>
                      <a:cubicBezTo>
                        <a:pt x="0" y="2"/>
                        <a:pt x="8" y="1"/>
                        <a:pt x="23"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91" name="Freeform 60"/>
                <p:cNvSpPr>
                  <a:spLocks/>
                </p:cNvSpPr>
                <p:nvPr/>
              </p:nvSpPr>
              <p:spPr bwMode="invGray">
                <a:xfrm>
                  <a:off x="8528050" y="1567405"/>
                  <a:ext cx="3175" cy="1231"/>
                </a:xfrm>
                <a:custGeom>
                  <a:avLst/>
                  <a:gdLst>
                    <a:gd name="T0" fmla="*/ 1 w 3"/>
                    <a:gd name="T1" fmla="*/ 1 h 1"/>
                    <a:gd name="T2" fmla="*/ 1 w 3"/>
                    <a:gd name="T3" fmla="*/ 1 h 1"/>
                    <a:gd name="T4" fmla="*/ 3 w 3"/>
                    <a:gd name="T5" fmla="*/ 0 h 1"/>
                    <a:gd name="T6" fmla="*/ 0 w 3"/>
                    <a:gd name="T7" fmla="*/ 0 h 1"/>
                    <a:gd name="T8" fmla="*/ 1 w 3"/>
                    <a:gd name="T9" fmla="*/ 1 h 1"/>
                  </a:gdLst>
                  <a:ahLst/>
                  <a:cxnLst>
                    <a:cxn ang="0">
                      <a:pos x="T0" y="T1"/>
                    </a:cxn>
                    <a:cxn ang="0">
                      <a:pos x="T2" y="T3"/>
                    </a:cxn>
                    <a:cxn ang="0">
                      <a:pos x="T4" y="T5"/>
                    </a:cxn>
                    <a:cxn ang="0">
                      <a:pos x="T6" y="T7"/>
                    </a:cxn>
                    <a:cxn ang="0">
                      <a:pos x="T8" y="T9"/>
                    </a:cxn>
                  </a:cxnLst>
                  <a:rect l="0" t="0" r="r" b="b"/>
                  <a:pathLst>
                    <a:path w="3" h="1">
                      <a:moveTo>
                        <a:pt x="1" y="1"/>
                      </a:moveTo>
                      <a:lnTo>
                        <a:pt x="1" y="1"/>
                      </a:lnTo>
                      <a:lnTo>
                        <a:pt x="3" y="0"/>
                      </a:lnTo>
                      <a:lnTo>
                        <a:pt x="0" y="0"/>
                      </a:lnTo>
                      <a:lnTo>
                        <a:pt x="1" y="1"/>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92" name="Freeform 61"/>
                <p:cNvSpPr>
                  <a:spLocks/>
                </p:cNvSpPr>
                <p:nvPr/>
              </p:nvSpPr>
              <p:spPr bwMode="invGray">
                <a:xfrm>
                  <a:off x="8461375" y="1556326"/>
                  <a:ext cx="66675" cy="14771"/>
                </a:xfrm>
                <a:custGeom>
                  <a:avLst/>
                  <a:gdLst>
                    <a:gd name="T0" fmla="*/ 0 w 69"/>
                    <a:gd name="T1" fmla="*/ 17 h 17"/>
                    <a:gd name="T2" fmla="*/ 0 w 69"/>
                    <a:gd name="T3" fmla="*/ 17 h 17"/>
                    <a:gd name="T4" fmla="*/ 69 w 69"/>
                    <a:gd name="T5" fmla="*/ 13 h 17"/>
                    <a:gd name="T6" fmla="*/ 46 w 69"/>
                    <a:gd name="T7" fmla="*/ 0 h 17"/>
                    <a:gd name="T8" fmla="*/ 0 w 69"/>
                    <a:gd name="T9" fmla="*/ 17 h 17"/>
                  </a:gdLst>
                  <a:ahLst/>
                  <a:cxnLst>
                    <a:cxn ang="0">
                      <a:pos x="T0" y="T1"/>
                    </a:cxn>
                    <a:cxn ang="0">
                      <a:pos x="T2" y="T3"/>
                    </a:cxn>
                    <a:cxn ang="0">
                      <a:pos x="T4" y="T5"/>
                    </a:cxn>
                    <a:cxn ang="0">
                      <a:pos x="T6" y="T7"/>
                    </a:cxn>
                    <a:cxn ang="0">
                      <a:pos x="T8" y="T9"/>
                    </a:cxn>
                  </a:cxnLst>
                  <a:rect l="0" t="0" r="r" b="b"/>
                  <a:pathLst>
                    <a:path w="69" h="17">
                      <a:moveTo>
                        <a:pt x="0" y="17"/>
                      </a:moveTo>
                      <a:lnTo>
                        <a:pt x="0" y="17"/>
                      </a:lnTo>
                      <a:cubicBezTo>
                        <a:pt x="30" y="11"/>
                        <a:pt x="47" y="12"/>
                        <a:pt x="69" y="13"/>
                      </a:cubicBezTo>
                      <a:lnTo>
                        <a:pt x="46" y="0"/>
                      </a:lnTo>
                      <a:lnTo>
                        <a:pt x="0" y="17"/>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93" name="Freeform 62"/>
                <p:cNvSpPr>
                  <a:spLocks noEditPoints="1"/>
                </p:cNvSpPr>
                <p:nvPr/>
              </p:nvSpPr>
              <p:spPr bwMode="invGray">
                <a:xfrm>
                  <a:off x="1562100" y="1514475"/>
                  <a:ext cx="9563100" cy="64008"/>
                </a:xfrm>
                <a:custGeom>
                  <a:avLst/>
                  <a:gdLst>
                    <a:gd name="T0" fmla="*/ 9555 w 10030"/>
                    <a:gd name="T1" fmla="*/ 25 h 75"/>
                    <a:gd name="T2" fmla="*/ 9488 w 10030"/>
                    <a:gd name="T3" fmla="*/ 23 h 75"/>
                    <a:gd name="T4" fmla="*/ 5258 w 10030"/>
                    <a:gd name="T5" fmla="*/ 60 h 75"/>
                    <a:gd name="T6" fmla="*/ 4572 w 10030"/>
                    <a:gd name="T7" fmla="*/ 65 h 75"/>
                    <a:gd name="T8" fmla="*/ 4884 w 10030"/>
                    <a:gd name="T9" fmla="*/ 61 h 75"/>
                    <a:gd name="T10" fmla="*/ 5092 w 10030"/>
                    <a:gd name="T11" fmla="*/ 56 h 75"/>
                    <a:gd name="T12" fmla="*/ 5260 w 10030"/>
                    <a:gd name="T13" fmla="*/ 60 h 75"/>
                    <a:gd name="T14" fmla="*/ 5560 w 10030"/>
                    <a:gd name="T15" fmla="*/ 62 h 75"/>
                    <a:gd name="T16" fmla="*/ 6006 w 10030"/>
                    <a:gd name="T17" fmla="*/ 56 h 75"/>
                    <a:gd name="T18" fmla="*/ 6308 w 10030"/>
                    <a:gd name="T19" fmla="*/ 32 h 75"/>
                    <a:gd name="T20" fmla="*/ 6269 w 10030"/>
                    <a:gd name="T21" fmla="*/ 52 h 75"/>
                    <a:gd name="T22" fmla="*/ 6665 w 10030"/>
                    <a:gd name="T23" fmla="*/ 41 h 75"/>
                    <a:gd name="T24" fmla="*/ 6806 w 10030"/>
                    <a:gd name="T25" fmla="*/ 53 h 75"/>
                    <a:gd name="T26" fmla="*/ 7204 w 10030"/>
                    <a:gd name="T27" fmla="*/ 50 h 75"/>
                    <a:gd name="T28" fmla="*/ 7485 w 10030"/>
                    <a:gd name="T29" fmla="*/ 62 h 75"/>
                    <a:gd name="T30" fmla="*/ 7667 w 10030"/>
                    <a:gd name="T31" fmla="*/ 61 h 75"/>
                    <a:gd name="T32" fmla="*/ 7919 w 10030"/>
                    <a:gd name="T33" fmla="*/ 63 h 75"/>
                    <a:gd name="T34" fmla="*/ 8179 w 10030"/>
                    <a:gd name="T35" fmla="*/ 51 h 75"/>
                    <a:gd name="T36" fmla="*/ 8401 w 10030"/>
                    <a:gd name="T37" fmla="*/ 31 h 75"/>
                    <a:gd name="T38" fmla="*/ 8692 w 10030"/>
                    <a:gd name="T39" fmla="*/ 58 h 75"/>
                    <a:gd name="T40" fmla="*/ 9084 w 10030"/>
                    <a:gd name="T41" fmla="*/ 61 h 75"/>
                    <a:gd name="T42" fmla="*/ 9498 w 10030"/>
                    <a:gd name="T43" fmla="*/ 44 h 75"/>
                    <a:gd name="T44" fmla="*/ 9670 w 10030"/>
                    <a:gd name="T45" fmla="*/ 45 h 75"/>
                    <a:gd name="T46" fmla="*/ 9877 w 10030"/>
                    <a:gd name="T47" fmla="*/ 32 h 75"/>
                    <a:gd name="T48" fmla="*/ 9735 w 10030"/>
                    <a:gd name="T49" fmla="*/ 21 h 75"/>
                    <a:gd name="T50" fmla="*/ 9636 w 10030"/>
                    <a:gd name="T51" fmla="*/ 27 h 75"/>
                    <a:gd name="T52" fmla="*/ 9290 w 10030"/>
                    <a:gd name="T53" fmla="*/ 22 h 75"/>
                    <a:gd name="T54" fmla="*/ 8498 w 10030"/>
                    <a:gd name="T55" fmla="*/ 12 h 75"/>
                    <a:gd name="T56" fmla="*/ 7899 w 10030"/>
                    <a:gd name="T57" fmla="*/ 21 h 75"/>
                    <a:gd name="T58" fmla="*/ 7774 w 10030"/>
                    <a:gd name="T59" fmla="*/ 22 h 75"/>
                    <a:gd name="T60" fmla="*/ 7493 w 10030"/>
                    <a:gd name="T61" fmla="*/ 32 h 75"/>
                    <a:gd name="T62" fmla="*/ 7190 w 10030"/>
                    <a:gd name="T63" fmla="*/ 31 h 75"/>
                    <a:gd name="T64" fmla="*/ 6418 w 10030"/>
                    <a:gd name="T65" fmla="*/ 20 h 75"/>
                    <a:gd name="T66" fmla="*/ 6248 w 10030"/>
                    <a:gd name="T67" fmla="*/ 24 h 75"/>
                    <a:gd name="T68" fmla="*/ 5823 w 10030"/>
                    <a:gd name="T69" fmla="*/ 28 h 75"/>
                    <a:gd name="T70" fmla="*/ 5422 w 10030"/>
                    <a:gd name="T71" fmla="*/ 11 h 75"/>
                    <a:gd name="T72" fmla="*/ 4925 w 10030"/>
                    <a:gd name="T73" fmla="*/ 16 h 75"/>
                    <a:gd name="T74" fmla="*/ 4310 w 10030"/>
                    <a:gd name="T75" fmla="*/ 18 h 75"/>
                    <a:gd name="T76" fmla="*/ 3439 w 10030"/>
                    <a:gd name="T77" fmla="*/ 21 h 75"/>
                    <a:gd name="T78" fmla="*/ 2740 w 10030"/>
                    <a:gd name="T79" fmla="*/ 18 h 75"/>
                    <a:gd name="T80" fmla="*/ 2597 w 10030"/>
                    <a:gd name="T81" fmla="*/ 9 h 75"/>
                    <a:gd name="T82" fmla="*/ 2367 w 10030"/>
                    <a:gd name="T83" fmla="*/ 21 h 75"/>
                    <a:gd name="T84" fmla="*/ 1566 w 10030"/>
                    <a:gd name="T85" fmla="*/ 11 h 75"/>
                    <a:gd name="T86" fmla="*/ 262 w 10030"/>
                    <a:gd name="T87" fmla="*/ 7 h 75"/>
                    <a:gd name="T88" fmla="*/ 104 w 10030"/>
                    <a:gd name="T89" fmla="*/ 42 h 75"/>
                    <a:gd name="T90" fmla="*/ 742 w 10030"/>
                    <a:gd name="T91" fmla="*/ 47 h 75"/>
                    <a:gd name="T92" fmla="*/ 1060 w 10030"/>
                    <a:gd name="T93" fmla="*/ 47 h 75"/>
                    <a:gd name="T94" fmla="*/ 1593 w 10030"/>
                    <a:gd name="T95" fmla="*/ 46 h 75"/>
                    <a:gd name="T96" fmla="*/ 2022 w 10030"/>
                    <a:gd name="T97" fmla="*/ 45 h 75"/>
                    <a:gd name="T98" fmla="*/ 2481 w 10030"/>
                    <a:gd name="T99" fmla="*/ 51 h 75"/>
                    <a:gd name="T100" fmla="*/ 2677 w 10030"/>
                    <a:gd name="T101" fmla="*/ 45 h 75"/>
                    <a:gd name="T102" fmla="*/ 2863 w 10030"/>
                    <a:gd name="T103" fmla="*/ 52 h 75"/>
                    <a:gd name="T104" fmla="*/ 3163 w 10030"/>
                    <a:gd name="T105" fmla="*/ 62 h 75"/>
                    <a:gd name="T106" fmla="*/ 3411 w 10030"/>
                    <a:gd name="T107" fmla="*/ 54 h 75"/>
                    <a:gd name="T108" fmla="*/ 3550 w 10030"/>
                    <a:gd name="T109" fmla="*/ 60 h 75"/>
                    <a:gd name="T110" fmla="*/ 3740 w 10030"/>
                    <a:gd name="T111" fmla="*/ 65 h 75"/>
                    <a:gd name="T112" fmla="*/ 4329 w 10030"/>
                    <a:gd name="T113" fmla="*/ 68 h 7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10030" h="75">
                      <a:moveTo>
                        <a:pt x="2469" y="12"/>
                      </a:moveTo>
                      <a:lnTo>
                        <a:pt x="2469" y="12"/>
                      </a:lnTo>
                      <a:lnTo>
                        <a:pt x="2482" y="13"/>
                      </a:lnTo>
                      <a:cubicBezTo>
                        <a:pt x="2453" y="15"/>
                        <a:pt x="2461" y="13"/>
                        <a:pt x="2469" y="12"/>
                      </a:cubicBezTo>
                      <a:close/>
                      <a:moveTo>
                        <a:pt x="9555" y="25"/>
                      </a:moveTo>
                      <a:lnTo>
                        <a:pt x="9555" y="25"/>
                      </a:lnTo>
                      <a:cubicBezTo>
                        <a:pt x="9562" y="24"/>
                        <a:pt x="9561" y="23"/>
                        <a:pt x="9559" y="23"/>
                      </a:cubicBezTo>
                      <a:cubicBezTo>
                        <a:pt x="9554" y="24"/>
                        <a:pt x="9539" y="24"/>
                        <a:pt x="9522" y="24"/>
                      </a:cubicBezTo>
                      <a:cubicBezTo>
                        <a:pt x="9527" y="25"/>
                        <a:pt x="9536" y="26"/>
                        <a:pt x="9555" y="25"/>
                      </a:cubicBezTo>
                      <a:close/>
                      <a:moveTo>
                        <a:pt x="9489" y="23"/>
                      </a:moveTo>
                      <a:lnTo>
                        <a:pt x="9489" y="23"/>
                      </a:lnTo>
                      <a:lnTo>
                        <a:pt x="9488" y="23"/>
                      </a:lnTo>
                      <a:cubicBezTo>
                        <a:pt x="9456" y="21"/>
                        <a:pt x="9467" y="22"/>
                        <a:pt x="9489" y="23"/>
                      </a:cubicBezTo>
                      <a:close/>
                      <a:moveTo>
                        <a:pt x="6376" y="50"/>
                      </a:moveTo>
                      <a:lnTo>
                        <a:pt x="6376" y="50"/>
                      </a:lnTo>
                      <a:cubicBezTo>
                        <a:pt x="6365" y="52"/>
                        <a:pt x="6349" y="51"/>
                        <a:pt x="6330" y="49"/>
                      </a:cubicBezTo>
                      <a:cubicBezTo>
                        <a:pt x="6344" y="49"/>
                        <a:pt x="6359" y="49"/>
                        <a:pt x="6376" y="50"/>
                      </a:cubicBezTo>
                      <a:close/>
                      <a:moveTo>
                        <a:pt x="5258" y="60"/>
                      </a:moveTo>
                      <a:lnTo>
                        <a:pt x="5258" y="60"/>
                      </a:lnTo>
                      <a:cubicBezTo>
                        <a:pt x="5244" y="61"/>
                        <a:pt x="5216" y="64"/>
                        <a:pt x="5205" y="61"/>
                      </a:cubicBezTo>
                      <a:cubicBezTo>
                        <a:pt x="5222" y="55"/>
                        <a:pt x="5234" y="58"/>
                        <a:pt x="5258" y="60"/>
                      </a:cubicBezTo>
                      <a:close/>
                      <a:moveTo>
                        <a:pt x="4523" y="61"/>
                      </a:moveTo>
                      <a:lnTo>
                        <a:pt x="4523" y="61"/>
                      </a:lnTo>
                      <a:lnTo>
                        <a:pt x="4572" y="65"/>
                      </a:lnTo>
                      <a:cubicBezTo>
                        <a:pt x="4513" y="71"/>
                        <a:pt x="4470" y="69"/>
                        <a:pt x="4516" y="75"/>
                      </a:cubicBezTo>
                      <a:cubicBezTo>
                        <a:pt x="4523" y="61"/>
                        <a:pt x="4707" y="74"/>
                        <a:pt x="4714" y="60"/>
                      </a:cubicBezTo>
                      <a:lnTo>
                        <a:pt x="4747" y="63"/>
                      </a:lnTo>
                      <a:cubicBezTo>
                        <a:pt x="4737" y="63"/>
                        <a:pt x="4736" y="64"/>
                        <a:pt x="4727" y="64"/>
                      </a:cubicBezTo>
                      <a:cubicBezTo>
                        <a:pt x="4790" y="70"/>
                        <a:pt x="4774" y="54"/>
                        <a:pt x="4855" y="56"/>
                      </a:cubicBezTo>
                      <a:cubicBezTo>
                        <a:pt x="4883" y="57"/>
                        <a:pt x="4903" y="59"/>
                        <a:pt x="4884" y="61"/>
                      </a:cubicBezTo>
                      <a:lnTo>
                        <a:pt x="4947" y="57"/>
                      </a:lnTo>
                      <a:cubicBezTo>
                        <a:pt x="4965" y="58"/>
                        <a:pt x="4961" y="60"/>
                        <a:pt x="4942" y="60"/>
                      </a:cubicBezTo>
                      <a:lnTo>
                        <a:pt x="5039" y="59"/>
                      </a:lnTo>
                      <a:lnTo>
                        <a:pt x="5038" y="59"/>
                      </a:lnTo>
                      <a:cubicBezTo>
                        <a:pt x="5052" y="57"/>
                        <a:pt x="5083" y="54"/>
                        <a:pt x="5098" y="52"/>
                      </a:cubicBezTo>
                      <a:cubicBezTo>
                        <a:pt x="5122" y="54"/>
                        <a:pt x="5086" y="54"/>
                        <a:pt x="5092" y="56"/>
                      </a:cubicBezTo>
                      <a:lnTo>
                        <a:pt x="5145" y="52"/>
                      </a:lnTo>
                      <a:cubicBezTo>
                        <a:pt x="5167" y="56"/>
                        <a:pt x="5123" y="59"/>
                        <a:pt x="5086" y="59"/>
                      </a:cubicBezTo>
                      <a:cubicBezTo>
                        <a:pt x="5136" y="73"/>
                        <a:pt x="5130" y="55"/>
                        <a:pt x="5238" y="64"/>
                      </a:cubicBezTo>
                      <a:lnTo>
                        <a:pt x="5187" y="65"/>
                      </a:lnTo>
                      <a:cubicBezTo>
                        <a:pt x="5220" y="73"/>
                        <a:pt x="5259" y="70"/>
                        <a:pt x="5316" y="75"/>
                      </a:cubicBezTo>
                      <a:cubicBezTo>
                        <a:pt x="5302" y="73"/>
                        <a:pt x="5202" y="63"/>
                        <a:pt x="5260" y="60"/>
                      </a:cubicBezTo>
                      <a:cubicBezTo>
                        <a:pt x="5276" y="61"/>
                        <a:pt x="5298" y="61"/>
                        <a:pt x="5329" y="59"/>
                      </a:cubicBezTo>
                      <a:cubicBezTo>
                        <a:pt x="5329" y="63"/>
                        <a:pt x="5359" y="62"/>
                        <a:pt x="5398" y="62"/>
                      </a:cubicBezTo>
                      <a:lnTo>
                        <a:pt x="5395" y="69"/>
                      </a:lnTo>
                      <a:cubicBezTo>
                        <a:pt x="5436" y="67"/>
                        <a:pt x="5433" y="64"/>
                        <a:pt x="5457" y="61"/>
                      </a:cubicBezTo>
                      <a:cubicBezTo>
                        <a:pt x="5503" y="61"/>
                        <a:pt x="5513" y="66"/>
                        <a:pt x="5523" y="71"/>
                      </a:cubicBezTo>
                      <a:cubicBezTo>
                        <a:pt x="5597" y="72"/>
                        <a:pt x="5473" y="63"/>
                        <a:pt x="5560" y="62"/>
                      </a:cubicBezTo>
                      <a:cubicBezTo>
                        <a:pt x="5621" y="64"/>
                        <a:pt x="5664" y="62"/>
                        <a:pt x="5737" y="58"/>
                      </a:cubicBezTo>
                      <a:cubicBezTo>
                        <a:pt x="5780" y="60"/>
                        <a:pt x="5730" y="62"/>
                        <a:pt x="5745" y="64"/>
                      </a:cubicBezTo>
                      <a:lnTo>
                        <a:pt x="5783" y="59"/>
                      </a:lnTo>
                      <a:cubicBezTo>
                        <a:pt x="5792" y="59"/>
                        <a:pt x="5789" y="60"/>
                        <a:pt x="5788" y="61"/>
                      </a:cubicBezTo>
                      <a:cubicBezTo>
                        <a:pt x="5820" y="59"/>
                        <a:pt x="5790" y="55"/>
                        <a:pt x="5841" y="53"/>
                      </a:cubicBezTo>
                      <a:cubicBezTo>
                        <a:pt x="5854" y="46"/>
                        <a:pt x="5944" y="64"/>
                        <a:pt x="6006" y="56"/>
                      </a:cubicBezTo>
                      <a:cubicBezTo>
                        <a:pt x="6021" y="58"/>
                        <a:pt x="5999" y="60"/>
                        <a:pt x="6003" y="62"/>
                      </a:cubicBezTo>
                      <a:cubicBezTo>
                        <a:pt x="6089" y="57"/>
                        <a:pt x="6077" y="59"/>
                        <a:pt x="6147" y="52"/>
                      </a:cubicBezTo>
                      <a:lnTo>
                        <a:pt x="6206" y="56"/>
                      </a:lnTo>
                      <a:cubicBezTo>
                        <a:pt x="6163" y="51"/>
                        <a:pt x="6219" y="45"/>
                        <a:pt x="6268" y="41"/>
                      </a:cubicBezTo>
                      <a:cubicBezTo>
                        <a:pt x="6252" y="38"/>
                        <a:pt x="6239" y="36"/>
                        <a:pt x="6230" y="35"/>
                      </a:cubicBezTo>
                      <a:lnTo>
                        <a:pt x="6308" y="32"/>
                      </a:lnTo>
                      <a:cubicBezTo>
                        <a:pt x="6318" y="33"/>
                        <a:pt x="6310" y="35"/>
                        <a:pt x="6297" y="38"/>
                      </a:cubicBezTo>
                      <a:lnTo>
                        <a:pt x="6311" y="36"/>
                      </a:lnTo>
                      <a:cubicBezTo>
                        <a:pt x="6339" y="39"/>
                        <a:pt x="6325" y="43"/>
                        <a:pt x="6305" y="46"/>
                      </a:cubicBezTo>
                      <a:lnTo>
                        <a:pt x="6277" y="42"/>
                      </a:lnTo>
                      <a:cubicBezTo>
                        <a:pt x="6257" y="46"/>
                        <a:pt x="6239" y="50"/>
                        <a:pt x="6243" y="54"/>
                      </a:cubicBezTo>
                      <a:cubicBezTo>
                        <a:pt x="6248" y="53"/>
                        <a:pt x="6258" y="53"/>
                        <a:pt x="6269" y="52"/>
                      </a:cubicBezTo>
                      <a:cubicBezTo>
                        <a:pt x="6264" y="53"/>
                        <a:pt x="6261" y="54"/>
                        <a:pt x="6263" y="55"/>
                      </a:cubicBezTo>
                      <a:cubicBezTo>
                        <a:pt x="6266" y="56"/>
                        <a:pt x="6274" y="54"/>
                        <a:pt x="6287" y="53"/>
                      </a:cubicBezTo>
                      <a:lnTo>
                        <a:pt x="6304" y="60"/>
                      </a:lnTo>
                      <a:lnTo>
                        <a:pt x="6309" y="57"/>
                      </a:lnTo>
                      <a:lnTo>
                        <a:pt x="6411" y="62"/>
                      </a:lnTo>
                      <a:cubicBezTo>
                        <a:pt x="6485" y="55"/>
                        <a:pt x="6548" y="44"/>
                        <a:pt x="6665" y="41"/>
                      </a:cubicBezTo>
                      <a:cubicBezTo>
                        <a:pt x="6636" y="47"/>
                        <a:pt x="6659" y="50"/>
                        <a:pt x="6657" y="56"/>
                      </a:cubicBezTo>
                      <a:cubicBezTo>
                        <a:pt x="6625" y="50"/>
                        <a:pt x="6567" y="59"/>
                        <a:pt x="6507" y="58"/>
                      </a:cubicBezTo>
                      <a:cubicBezTo>
                        <a:pt x="6538" y="58"/>
                        <a:pt x="6531" y="61"/>
                        <a:pt x="6523" y="62"/>
                      </a:cubicBezTo>
                      <a:lnTo>
                        <a:pt x="6631" y="57"/>
                      </a:lnTo>
                      <a:cubicBezTo>
                        <a:pt x="6628" y="62"/>
                        <a:pt x="6654" y="60"/>
                        <a:pt x="6682" y="63"/>
                      </a:cubicBezTo>
                      <a:cubicBezTo>
                        <a:pt x="6660" y="52"/>
                        <a:pt x="6762" y="56"/>
                        <a:pt x="6806" y="53"/>
                      </a:cubicBezTo>
                      <a:cubicBezTo>
                        <a:pt x="6808" y="56"/>
                        <a:pt x="6798" y="60"/>
                        <a:pt x="6744" y="59"/>
                      </a:cubicBezTo>
                      <a:cubicBezTo>
                        <a:pt x="6803" y="67"/>
                        <a:pt x="6821" y="47"/>
                        <a:pt x="6879" y="54"/>
                      </a:cubicBezTo>
                      <a:cubicBezTo>
                        <a:pt x="6865" y="54"/>
                        <a:pt x="6858" y="53"/>
                        <a:pt x="6853" y="55"/>
                      </a:cubicBezTo>
                      <a:cubicBezTo>
                        <a:pt x="6884" y="52"/>
                        <a:pt x="6958" y="55"/>
                        <a:pt x="6941" y="58"/>
                      </a:cubicBezTo>
                      <a:lnTo>
                        <a:pt x="6928" y="58"/>
                      </a:lnTo>
                      <a:cubicBezTo>
                        <a:pt x="7014" y="59"/>
                        <a:pt x="7191" y="58"/>
                        <a:pt x="7204" y="50"/>
                      </a:cubicBezTo>
                      <a:cubicBezTo>
                        <a:pt x="7205" y="51"/>
                        <a:pt x="7193" y="60"/>
                        <a:pt x="7188" y="62"/>
                      </a:cubicBezTo>
                      <a:lnTo>
                        <a:pt x="7342" y="33"/>
                      </a:lnTo>
                      <a:cubicBezTo>
                        <a:pt x="7329" y="41"/>
                        <a:pt x="7381" y="58"/>
                        <a:pt x="7309" y="62"/>
                      </a:cubicBezTo>
                      <a:cubicBezTo>
                        <a:pt x="7330" y="63"/>
                        <a:pt x="7355" y="65"/>
                        <a:pt x="7399" y="62"/>
                      </a:cubicBezTo>
                      <a:cubicBezTo>
                        <a:pt x="7385" y="61"/>
                        <a:pt x="7364" y="51"/>
                        <a:pt x="7383" y="51"/>
                      </a:cubicBezTo>
                      <a:cubicBezTo>
                        <a:pt x="7436" y="59"/>
                        <a:pt x="7420" y="55"/>
                        <a:pt x="7485" y="62"/>
                      </a:cubicBezTo>
                      <a:cubicBezTo>
                        <a:pt x="7463" y="61"/>
                        <a:pt x="7487" y="49"/>
                        <a:pt x="7520" y="50"/>
                      </a:cubicBezTo>
                      <a:cubicBezTo>
                        <a:pt x="7515" y="51"/>
                        <a:pt x="7523" y="61"/>
                        <a:pt x="7511" y="62"/>
                      </a:cubicBezTo>
                      <a:lnTo>
                        <a:pt x="7594" y="51"/>
                      </a:lnTo>
                      <a:cubicBezTo>
                        <a:pt x="7573" y="53"/>
                        <a:pt x="7590" y="61"/>
                        <a:pt x="7609" y="64"/>
                      </a:cubicBezTo>
                      <a:cubicBezTo>
                        <a:pt x="7600" y="62"/>
                        <a:pt x="7680" y="64"/>
                        <a:pt x="7702" y="63"/>
                      </a:cubicBezTo>
                      <a:lnTo>
                        <a:pt x="7667" y="61"/>
                      </a:lnTo>
                      <a:cubicBezTo>
                        <a:pt x="7761" y="63"/>
                        <a:pt x="7760" y="45"/>
                        <a:pt x="7853" y="46"/>
                      </a:cubicBezTo>
                      <a:cubicBezTo>
                        <a:pt x="7842" y="48"/>
                        <a:pt x="7825" y="60"/>
                        <a:pt x="7872" y="62"/>
                      </a:cubicBezTo>
                      <a:cubicBezTo>
                        <a:pt x="7894" y="56"/>
                        <a:pt x="7968" y="34"/>
                        <a:pt x="8050" y="29"/>
                      </a:cubicBezTo>
                      <a:lnTo>
                        <a:pt x="8066" y="33"/>
                      </a:lnTo>
                      <a:lnTo>
                        <a:pt x="8129" y="29"/>
                      </a:lnTo>
                      <a:cubicBezTo>
                        <a:pt x="8090" y="38"/>
                        <a:pt x="7980" y="56"/>
                        <a:pt x="7919" y="63"/>
                      </a:cubicBezTo>
                      <a:cubicBezTo>
                        <a:pt x="7954" y="66"/>
                        <a:pt x="7929" y="67"/>
                        <a:pt x="7982" y="67"/>
                      </a:cubicBezTo>
                      <a:cubicBezTo>
                        <a:pt x="8000" y="70"/>
                        <a:pt x="7953" y="72"/>
                        <a:pt x="7938" y="72"/>
                      </a:cubicBezTo>
                      <a:lnTo>
                        <a:pt x="8060" y="74"/>
                      </a:lnTo>
                      <a:cubicBezTo>
                        <a:pt x="8054" y="67"/>
                        <a:pt x="8153" y="67"/>
                        <a:pt x="8149" y="62"/>
                      </a:cubicBezTo>
                      <a:lnTo>
                        <a:pt x="8016" y="68"/>
                      </a:lnTo>
                      <a:cubicBezTo>
                        <a:pt x="8011" y="62"/>
                        <a:pt x="8093" y="49"/>
                        <a:pt x="8179" y="51"/>
                      </a:cubicBezTo>
                      <a:cubicBezTo>
                        <a:pt x="8201" y="53"/>
                        <a:pt x="8163" y="63"/>
                        <a:pt x="8165" y="65"/>
                      </a:cubicBezTo>
                      <a:cubicBezTo>
                        <a:pt x="8176" y="63"/>
                        <a:pt x="8247" y="61"/>
                        <a:pt x="8255" y="62"/>
                      </a:cubicBezTo>
                      <a:lnTo>
                        <a:pt x="8218" y="66"/>
                      </a:lnTo>
                      <a:cubicBezTo>
                        <a:pt x="8266" y="69"/>
                        <a:pt x="8297" y="57"/>
                        <a:pt x="8355" y="64"/>
                      </a:cubicBezTo>
                      <a:cubicBezTo>
                        <a:pt x="8375" y="64"/>
                        <a:pt x="8414" y="73"/>
                        <a:pt x="8418" y="69"/>
                      </a:cubicBezTo>
                      <a:cubicBezTo>
                        <a:pt x="8385" y="61"/>
                        <a:pt x="8379" y="37"/>
                        <a:pt x="8401" y="31"/>
                      </a:cubicBezTo>
                      <a:cubicBezTo>
                        <a:pt x="8408" y="31"/>
                        <a:pt x="8505" y="38"/>
                        <a:pt x="8528" y="42"/>
                      </a:cubicBezTo>
                      <a:cubicBezTo>
                        <a:pt x="8561" y="48"/>
                        <a:pt x="8479" y="57"/>
                        <a:pt x="8507" y="62"/>
                      </a:cubicBezTo>
                      <a:cubicBezTo>
                        <a:pt x="8508" y="60"/>
                        <a:pt x="8526" y="58"/>
                        <a:pt x="8534" y="57"/>
                      </a:cubicBezTo>
                      <a:cubicBezTo>
                        <a:pt x="8555" y="59"/>
                        <a:pt x="8525" y="63"/>
                        <a:pt x="8571" y="62"/>
                      </a:cubicBezTo>
                      <a:cubicBezTo>
                        <a:pt x="8578" y="55"/>
                        <a:pt x="8664" y="63"/>
                        <a:pt x="8592" y="56"/>
                      </a:cubicBezTo>
                      <a:cubicBezTo>
                        <a:pt x="8637" y="55"/>
                        <a:pt x="8640" y="58"/>
                        <a:pt x="8692" y="58"/>
                      </a:cubicBezTo>
                      <a:cubicBezTo>
                        <a:pt x="8675" y="53"/>
                        <a:pt x="8739" y="43"/>
                        <a:pt x="8784" y="41"/>
                      </a:cubicBezTo>
                      <a:cubicBezTo>
                        <a:pt x="8781" y="42"/>
                        <a:pt x="8791" y="45"/>
                        <a:pt x="8796" y="46"/>
                      </a:cubicBezTo>
                      <a:cubicBezTo>
                        <a:pt x="8888" y="47"/>
                        <a:pt x="8937" y="50"/>
                        <a:pt x="9022" y="50"/>
                      </a:cubicBezTo>
                      <a:cubicBezTo>
                        <a:pt x="9030" y="52"/>
                        <a:pt x="9071" y="54"/>
                        <a:pt x="9054" y="57"/>
                      </a:cubicBezTo>
                      <a:cubicBezTo>
                        <a:pt x="9066" y="56"/>
                        <a:pt x="9077" y="53"/>
                        <a:pt x="9103" y="53"/>
                      </a:cubicBezTo>
                      <a:cubicBezTo>
                        <a:pt x="9154" y="59"/>
                        <a:pt x="9045" y="54"/>
                        <a:pt x="9084" y="61"/>
                      </a:cubicBezTo>
                      <a:cubicBezTo>
                        <a:pt x="9087" y="57"/>
                        <a:pt x="9152" y="56"/>
                        <a:pt x="9189" y="53"/>
                      </a:cubicBezTo>
                      <a:cubicBezTo>
                        <a:pt x="9178" y="47"/>
                        <a:pt x="9103" y="52"/>
                        <a:pt x="9065" y="54"/>
                      </a:cubicBezTo>
                      <a:cubicBezTo>
                        <a:pt x="9065" y="46"/>
                        <a:pt x="9130" y="37"/>
                        <a:pt x="9219" y="33"/>
                      </a:cubicBezTo>
                      <a:cubicBezTo>
                        <a:pt x="9290" y="31"/>
                        <a:pt x="9250" y="39"/>
                        <a:pt x="9262" y="38"/>
                      </a:cubicBezTo>
                      <a:cubicBezTo>
                        <a:pt x="9395" y="39"/>
                        <a:pt x="9376" y="23"/>
                        <a:pt x="9486" y="29"/>
                      </a:cubicBezTo>
                      <a:cubicBezTo>
                        <a:pt x="9530" y="35"/>
                        <a:pt x="9488" y="40"/>
                        <a:pt x="9498" y="44"/>
                      </a:cubicBezTo>
                      <a:cubicBezTo>
                        <a:pt x="9440" y="46"/>
                        <a:pt x="9409" y="40"/>
                        <a:pt x="9370" y="40"/>
                      </a:cubicBezTo>
                      <a:lnTo>
                        <a:pt x="9418" y="43"/>
                      </a:lnTo>
                      <a:cubicBezTo>
                        <a:pt x="9400" y="45"/>
                        <a:pt x="9361" y="46"/>
                        <a:pt x="9340" y="45"/>
                      </a:cubicBezTo>
                      <a:cubicBezTo>
                        <a:pt x="9377" y="50"/>
                        <a:pt x="9565" y="46"/>
                        <a:pt x="9668" y="51"/>
                      </a:cubicBezTo>
                      <a:cubicBezTo>
                        <a:pt x="9686" y="49"/>
                        <a:pt x="9718" y="47"/>
                        <a:pt x="9703" y="45"/>
                      </a:cubicBezTo>
                      <a:lnTo>
                        <a:pt x="9670" y="45"/>
                      </a:lnTo>
                      <a:cubicBezTo>
                        <a:pt x="9640" y="41"/>
                        <a:pt x="9732" y="39"/>
                        <a:pt x="9690" y="37"/>
                      </a:cubicBezTo>
                      <a:cubicBezTo>
                        <a:pt x="9734" y="34"/>
                        <a:pt x="9783" y="29"/>
                        <a:pt x="9844" y="32"/>
                      </a:cubicBezTo>
                      <a:lnTo>
                        <a:pt x="9856" y="38"/>
                      </a:lnTo>
                      <a:cubicBezTo>
                        <a:pt x="9854" y="36"/>
                        <a:pt x="9816" y="35"/>
                        <a:pt x="9798" y="36"/>
                      </a:cubicBezTo>
                      <a:cubicBezTo>
                        <a:pt x="9824" y="34"/>
                        <a:pt x="9892" y="45"/>
                        <a:pt x="9920" y="37"/>
                      </a:cubicBezTo>
                      <a:lnTo>
                        <a:pt x="9877" y="32"/>
                      </a:lnTo>
                      <a:cubicBezTo>
                        <a:pt x="9921" y="29"/>
                        <a:pt x="9975" y="23"/>
                        <a:pt x="10030" y="25"/>
                      </a:cubicBezTo>
                      <a:cubicBezTo>
                        <a:pt x="10005" y="19"/>
                        <a:pt x="10017" y="26"/>
                        <a:pt x="9979" y="18"/>
                      </a:cubicBezTo>
                      <a:cubicBezTo>
                        <a:pt x="10012" y="27"/>
                        <a:pt x="9839" y="18"/>
                        <a:pt x="9893" y="27"/>
                      </a:cubicBezTo>
                      <a:cubicBezTo>
                        <a:pt x="9854" y="19"/>
                        <a:pt x="9825" y="24"/>
                        <a:pt x="9773" y="16"/>
                      </a:cubicBezTo>
                      <a:cubicBezTo>
                        <a:pt x="9774" y="18"/>
                        <a:pt x="9791" y="20"/>
                        <a:pt x="9746" y="19"/>
                      </a:cubicBezTo>
                      <a:cubicBezTo>
                        <a:pt x="9743" y="20"/>
                        <a:pt x="9739" y="21"/>
                        <a:pt x="9735" y="21"/>
                      </a:cubicBezTo>
                      <a:lnTo>
                        <a:pt x="9732" y="21"/>
                      </a:lnTo>
                      <a:lnTo>
                        <a:pt x="9735" y="21"/>
                      </a:lnTo>
                      <a:cubicBezTo>
                        <a:pt x="9733" y="21"/>
                        <a:pt x="9733" y="22"/>
                        <a:pt x="9736" y="21"/>
                      </a:cubicBezTo>
                      <a:cubicBezTo>
                        <a:pt x="9747" y="22"/>
                        <a:pt x="9756" y="23"/>
                        <a:pt x="9759" y="24"/>
                      </a:cubicBezTo>
                      <a:cubicBezTo>
                        <a:pt x="9736" y="29"/>
                        <a:pt x="9664" y="29"/>
                        <a:pt x="9639" y="31"/>
                      </a:cubicBezTo>
                      <a:cubicBezTo>
                        <a:pt x="9612" y="30"/>
                        <a:pt x="9651" y="29"/>
                        <a:pt x="9636" y="27"/>
                      </a:cubicBezTo>
                      <a:lnTo>
                        <a:pt x="9599" y="30"/>
                      </a:lnTo>
                      <a:cubicBezTo>
                        <a:pt x="9596" y="26"/>
                        <a:pt x="9527" y="23"/>
                        <a:pt x="9591" y="20"/>
                      </a:cubicBezTo>
                      <a:lnTo>
                        <a:pt x="9534" y="20"/>
                      </a:lnTo>
                      <a:cubicBezTo>
                        <a:pt x="9500" y="17"/>
                        <a:pt x="9453" y="16"/>
                        <a:pt x="9425" y="18"/>
                      </a:cubicBezTo>
                      <a:cubicBezTo>
                        <a:pt x="9398" y="17"/>
                        <a:pt x="9356" y="23"/>
                        <a:pt x="9380" y="19"/>
                      </a:cubicBezTo>
                      <a:lnTo>
                        <a:pt x="9290" y="22"/>
                      </a:lnTo>
                      <a:lnTo>
                        <a:pt x="9289" y="21"/>
                      </a:lnTo>
                      <a:cubicBezTo>
                        <a:pt x="9200" y="20"/>
                        <a:pt x="9106" y="28"/>
                        <a:pt x="9004" y="20"/>
                      </a:cubicBezTo>
                      <a:cubicBezTo>
                        <a:pt x="8974" y="21"/>
                        <a:pt x="8944" y="22"/>
                        <a:pt x="8893" y="21"/>
                      </a:cubicBezTo>
                      <a:lnTo>
                        <a:pt x="8884" y="17"/>
                      </a:lnTo>
                      <a:cubicBezTo>
                        <a:pt x="8845" y="18"/>
                        <a:pt x="8768" y="13"/>
                        <a:pt x="8752" y="17"/>
                      </a:cubicBezTo>
                      <a:cubicBezTo>
                        <a:pt x="8710" y="7"/>
                        <a:pt x="8565" y="14"/>
                        <a:pt x="8498" y="12"/>
                      </a:cubicBezTo>
                      <a:lnTo>
                        <a:pt x="8495" y="17"/>
                      </a:lnTo>
                      <a:cubicBezTo>
                        <a:pt x="8449" y="17"/>
                        <a:pt x="8404" y="18"/>
                        <a:pt x="8346" y="20"/>
                      </a:cubicBezTo>
                      <a:lnTo>
                        <a:pt x="8350" y="25"/>
                      </a:lnTo>
                      <a:cubicBezTo>
                        <a:pt x="8300" y="28"/>
                        <a:pt x="8222" y="21"/>
                        <a:pt x="8143" y="22"/>
                      </a:cubicBezTo>
                      <a:cubicBezTo>
                        <a:pt x="8149" y="20"/>
                        <a:pt x="8169" y="20"/>
                        <a:pt x="8183" y="21"/>
                      </a:cubicBezTo>
                      <a:cubicBezTo>
                        <a:pt x="8089" y="11"/>
                        <a:pt x="7984" y="28"/>
                        <a:pt x="7899" y="21"/>
                      </a:cubicBezTo>
                      <a:cubicBezTo>
                        <a:pt x="7878" y="22"/>
                        <a:pt x="7862" y="22"/>
                        <a:pt x="7848" y="21"/>
                      </a:cubicBezTo>
                      <a:cubicBezTo>
                        <a:pt x="7850" y="21"/>
                        <a:pt x="7851" y="21"/>
                        <a:pt x="7853" y="20"/>
                      </a:cubicBezTo>
                      <a:lnTo>
                        <a:pt x="7844" y="20"/>
                      </a:lnTo>
                      <a:lnTo>
                        <a:pt x="7815" y="18"/>
                      </a:lnTo>
                      <a:cubicBezTo>
                        <a:pt x="7823" y="19"/>
                        <a:pt x="7832" y="20"/>
                        <a:pt x="7839" y="20"/>
                      </a:cubicBezTo>
                      <a:cubicBezTo>
                        <a:pt x="7823" y="20"/>
                        <a:pt x="7798" y="21"/>
                        <a:pt x="7774" y="22"/>
                      </a:cubicBezTo>
                      <a:lnTo>
                        <a:pt x="7763" y="17"/>
                      </a:lnTo>
                      <a:lnTo>
                        <a:pt x="7758" y="17"/>
                      </a:lnTo>
                      <a:cubicBezTo>
                        <a:pt x="7734" y="15"/>
                        <a:pt x="7739" y="19"/>
                        <a:pt x="7751" y="23"/>
                      </a:cubicBezTo>
                      <a:cubicBezTo>
                        <a:pt x="7739" y="24"/>
                        <a:pt x="7728" y="25"/>
                        <a:pt x="7719" y="26"/>
                      </a:cubicBezTo>
                      <a:cubicBezTo>
                        <a:pt x="7700" y="18"/>
                        <a:pt x="7655" y="29"/>
                        <a:pt x="7629" y="20"/>
                      </a:cubicBezTo>
                      <a:cubicBezTo>
                        <a:pt x="7612" y="24"/>
                        <a:pt x="7506" y="23"/>
                        <a:pt x="7493" y="32"/>
                      </a:cubicBezTo>
                      <a:cubicBezTo>
                        <a:pt x="7492" y="30"/>
                        <a:pt x="7485" y="30"/>
                        <a:pt x="7498" y="30"/>
                      </a:cubicBezTo>
                      <a:cubicBezTo>
                        <a:pt x="7471" y="29"/>
                        <a:pt x="7444" y="28"/>
                        <a:pt x="7420" y="30"/>
                      </a:cubicBezTo>
                      <a:lnTo>
                        <a:pt x="7408" y="24"/>
                      </a:lnTo>
                      <a:lnTo>
                        <a:pt x="7349" y="32"/>
                      </a:lnTo>
                      <a:cubicBezTo>
                        <a:pt x="7313" y="28"/>
                        <a:pt x="7298" y="26"/>
                        <a:pt x="7334" y="21"/>
                      </a:cubicBezTo>
                      <a:cubicBezTo>
                        <a:pt x="7247" y="28"/>
                        <a:pt x="7263" y="24"/>
                        <a:pt x="7190" y="31"/>
                      </a:cubicBezTo>
                      <a:lnTo>
                        <a:pt x="7194" y="27"/>
                      </a:lnTo>
                      <a:cubicBezTo>
                        <a:pt x="7167" y="27"/>
                        <a:pt x="7125" y="32"/>
                        <a:pt x="7109" y="29"/>
                      </a:cubicBezTo>
                      <a:cubicBezTo>
                        <a:pt x="7051" y="21"/>
                        <a:pt x="6819" y="27"/>
                        <a:pt x="6668" y="20"/>
                      </a:cubicBezTo>
                      <a:cubicBezTo>
                        <a:pt x="6697" y="32"/>
                        <a:pt x="6598" y="14"/>
                        <a:pt x="6592" y="24"/>
                      </a:cubicBezTo>
                      <a:cubicBezTo>
                        <a:pt x="6583" y="21"/>
                        <a:pt x="6562" y="19"/>
                        <a:pt x="6586" y="17"/>
                      </a:cubicBezTo>
                      <a:cubicBezTo>
                        <a:pt x="6509" y="19"/>
                        <a:pt x="6471" y="12"/>
                        <a:pt x="6418" y="20"/>
                      </a:cubicBezTo>
                      <a:cubicBezTo>
                        <a:pt x="6409" y="17"/>
                        <a:pt x="6434" y="16"/>
                        <a:pt x="6426" y="14"/>
                      </a:cubicBezTo>
                      <a:cubicBezTo>
                        <a:pt x="6420" y="14"/>
                        <a:pt x="6402" y="16"/>
                        <a:pt x="6394" y="15"/>
                      </a:cubicBezTo>
                      <a:cubicBezTo>
                        <a:pt x="6386" y="13"/>
                        <a:pt x="6405" y="12"/>
                        <a:pt x="6417" y="11"/>
                      </a:cubicBezTo>
                      <a:cubicBezTo>
                        <a:pt x="6339" y="11"/>
                        <a:pt x="6331" y="20"/>
                        <a:pt x="6325" y="28"/>
                      </a:cubicBezTo>
                      <a:cubicBezTo>
                        <a:pt x="6285" y="24"/>
                        <a:pt x="6265" y="25"/>
                        <a:pt x="6236" y="30"/>
                      </a:cubicBezTo>
                      <a:cubicBezTo>
                        <a:pt x="6223" y="27"/>
                        <a:pt x="6199" y="24"/>
                        <a:pt x="6248" y="24"/>
                      </a:cubicBezTo>
                      <a:cubicBezTo>
                        <a:pt x="6221" y="23"/>
                        <a:pt x="6080" y="19"/>
                        <a:pt x="6078" y="26"/>
                      </a:cubicBezTo>
                      <a:cubicBezTo>
                        <a:pt x="6069" y="24"/>
                        <a:pt x="6039" y="25"/>
                        <a:pt x="6032" y="26"/>
                      </a:cubicBezTo>
                      <a:cubicBezTo>
                        <a:pt x="5970" y="25"/>
                        <a:pt x="5965" y="25"/>
                        <a:pt x="5904" y="25"/>
                      </a:cubicBezTo>
                      <a:lnTo>
                        <a:pt x="5921" y="26"/>
                      </a:lnTo>
                      <a:cubicBezTo>
                        <a:pt x="5897" y="34"/>
                        <a:pt x="5871" y="28"/>
                        <a:pt x="5822" y="29"/>
                      </a:cubicBezTo>
                      <a:lnTo>
                        <a:pt x="5823" y="28"/>
                      </a:lnTo>
                      <a:cubicBezTo>
                        <a:pt x="5711" y="22"/>
                        <a:pt x="5775" y="31"/>
                        <a:pt x="5665" y="24"/>
                      </a:cubicBezTo>
                      <a:lnTo>
                        <a:pt x="5671" y="29"/>
                      </a:lnTo>
                      <a:cubicBezTo>
                        <a:pt x="5660" y="39"/>
                        <a:pt x="5573" y="22"/>
                        <a:pt x="5509" y="26"/>
                      </a:cubicBezTo>
                      <a:lnTo>
                        <a:pt x="5532" y="29"/>
                      </a:lnTo>
                      <a:cubicBezTo>
                        <a:pt x="5497" y="33"/>
                        <a:pt x="5434" y="15"/>
                        <a:pt x="5399" y="13"/>
                      </a:cubicBezTo>
                      <a:cubicBezTo>
                        <a:pt x="5391" y="12"/>
                        <a:pt x="5411" y="12"/>
                        <a:pt x="5422" y="11"/>
                      </a:cubicBezTo>
                      <a:cubicBezTo>
                        <a:pt x="5330" y="6"/>
                        <a:pt x="5410" y="17"/>
                        <a:pt x="5341" y="19"/>
                      </a:cubicBezTo>
                      <a:cubicBezTo>
                        <a:pt x="5328" y="15"/>
                        <a:pt x="5357" y="10"/>
                        <a:pt x="5311" y="9"/>
                      </a:cubicBezTo>
                      <a:cubicBezTo>
                        <a:pt x="5288" y="7"/>
                        <a:pt x="5177" y="20"/>
                        <a:pt x="5114" y="13"/>
                      </a:cubicBezTo>
                      <a:cubicBezTo>
                        <a:pt x="5128" y="16"/>
                        <a:pt x="5142" y="19"/>
                        <a:pt x="5110" y="21"/>
                      </a:cubicBezTo>
                      <a:cubicBezTo>
                        <a:pt x="5061" y="21"/>
                        <a:pt x="4978" y="10"/>
                        <a:pt x="4934" y="19"/>
                      </a:cubicBezTo>
                      <a:cubicBezTo>
                        <a:pt x="4928" y="18"/>
                        <a:pt x="4925" y="17"/>
                        <a:pt x="4925" y="16"/>
                      </a:cubicBezTo>
                      <a:cubicBezTo>
                        <a:pt x="4888" y="19"/>
                        <a:pt x="4804" y="20"/>
                        <a:pt x="4781" y="24"/>
                      </a:cubicBezTo>
                      <a:cubicBezTo>
                        <a:pt x="4747" y="8"/>
                        <a:pt x="4549" y="32"/>
                        <a:pt x="4550" y="16"/>
                      </a:cubicBezTo>
                      <a:lnTo>
                        <a:pt x="4435" y="17"/>
                      </a:lnTo>
                      <a:lnTo>
                        <a:pt x="4438" y="15"/>
                      </a:lnTo>
                      <a:cubicBezTo>
                        <a:pt x="4365" y="14"/>
                        <a:pt x="4339" y="18"/>
                        <a:pt x="4313" y="22"/>
                      </a:cubicBezTo>
                      <a:cubicBezTo>
                        <a:pt x="4296" y="20"/>
                        <a:pt x="4309" y="19"/>
                        <a:pt x="4310" y="18"/>
                      </a:cubicBezTo>
                      <a:cubicBezTo>
                        <a:pt x="4203" y="15"/>
                        <a:pt x="4192" y="15"/>
                        <a:pt x="4102" y="23"/>
                      </a:cubicBezTo>
                      <a:lnTo>
                        <a:pt x="4093" y="18"/>
                      </a:lnTo>
                      <a:cubicBezTo>
                        <a:pt x="4068" y="21"/>
                        <a:pt x="3938" y="10"/>
                        <a:pt x="3833" y="15"/>
                      </a:cubicBezTo>
                      <a:cubicBezTo>
                        <a:pt x="3834" y="15"/>
                        <a:pt x="3836" y="14"/>
                        <a:pt x="3844" y="13"/>
                      </a:cubicBezTo>
                      <a:cubicBezTo>
                        <a:pt x="3726" y="19"/>
                        <a:pt x="3561" y="0"/>
                        <a:pt x="3518" y="17"/>
                      </a:cubicBezTo>
                      <a:lnTo>
                        <a:pt x="3439" y="21"/>
                      </a:lnTo>
                      <a:cubicBezTo>
                        <a:pt x="3540" y="23"/>
                        <a:pt x="3424" y="29"/>
                        <a:pt x="3466" y="32"/>
                      </a:cubicBezTo>
                      <a:cubicBezTo>
                        <a:pt x="3426" y="33"/>
                        <a:pt x="3363" y="27"/>
                        <a:pt x="3412" y="26"/>
                      </a:cubicBezTo>
                      <a:lnTo>
                        <a:pt x="3420" y="27"/>
                      </a:lnTo>
                      <a:cubicBezTo>
                        <a:pt x="3438" y="17"/>
                        <a:pt x="3294" y="23"/>
                        <a:pt x="3297" y="16"/>
                      </a:cubicBezTo>
                      <a:cubicBezTo>
                        <a:pt x="3098" y="17"/>
                        <a:pt x="2904" y="11"/>
                        <a:pt x="2718" y="10"/>
                      </a:cubicBezTo>
                      <a:lnTo>
                        <a:pt x="2740" y="18"/>
                      </a:lnTo>
                      <a:lnTo>
                        <a:pt x="2675" y="17"/>
                      </a:lnTo>
                      <a:cubicBezTo>
                        <a:pt x="2658" y="15"/>
                        <a:pt x="2652" y="11"/>
                        <a:pt x="2698" y="12"/>
                      </a:cubicBezTo>
                      <a:cubicBezTo>
                        <a:pt x="2674" y="8"/>
                        <a:pt x="2620" y="15"/>
                        <a:pt x="2619" y="17"/>
                      </a:cubicBezTo>
                      <a:cubicBezTo>
                        <a:pt x="2528" y="14"/>
                        <a:pt x="2655" y="9"/>
                        <a:pt x="2627" y="9"/>
                      </a:cubicBezTo>
                      <a:lnTo>
                        <a:pt x="2589" y="9"/>
                      </a:lnTo>
                      <a:lnTo>
                        <a:pt x="2597" y="9"/>
                      </a:lnTo>
                      <a:cubicBezTo>
                        <a:pt x="2567" y="12"/>
                        <a:pt x="2564" y="15"/>
                        <a:pt x="2508" y="15"/>
                      </a:cubicBezTo>
                      <a:cubicBezTo>
                        <a:pt x="2473" y="13"/>
                        <a:pt x="2490" y="10"/>
                        <a:pt x="2476" y="10"/>
                      </a:cubicBezTo>
                      <a:cubicBezTo>
                        <a:pt x="2477" y="10"/>
                        <a:pt x="2472" y="9"/>
                        <a:pt x="2455" y="10"/>
                      </a:cubicBezTo>
                      <a:lnTo>
                        <a:pt x="2373" y="9"/>
                      </a:lnTo>
                      <a:lnTo>
                        <a:pt x="2406" y="15"/>
                      </a:lnTo>
                      <a:cubicBezTo>
                        <a:pt x="2370" y="18"/>
                        <a:pt x="2329" y="15"/>
                        <a:pt x="2367" y="21"/>
                      </a:cubicBezTo>
                      <a:cubicBezTo>
                        <a:pt x="2311" y="11"/>
                        <a:pt x="2062" y="17"/>
                        <a:pt x="2028" y="14"/>
                      </a:cubicBezTo>
                      <a:cubicBezTo>
                        <a:pt x="1977" y="18"/>
                        <a:pt x="1927" y="18"/>
                        <a:pt x="1864" y="17"/>
                      </a:cubicBezTo>
                      <a:cubicBezTo>
                        <a:pt x="1880" y="19"/>
                        <a:pt x="1889" y="25"/>
                        <a:pt x="1836" y="24"/>
                      </a:cubicBezTo>
                      <a:cubicBezTo>
                        <a:pt x="1855" y="11"/>
                        <a:pt x="1737" y="18"/>
                        <a:pt x="1694" y="9"/>
                      </a:cubicBezTo>
                      <a:cubicBezTo>
                        <a:pt x="1733" y="15"/>
                        <a:pt x="1542" y="10"/>
                        <a:pt x="1603" y="19"/>
                      </a:cubicBezTo>
                      <a:cubicBezTo>
                        <a:pt x="1558" y="18"/>
                        <a:pt x="1600" y="14"/>
                        <a:pt x="1566" y="11"/>
                      </a:cubicBezTo>
                      <a:cubicBezTo>
                        <a:pt x="1460" y="16"/>
                        <a:pt x="1331" y="8"/>
                        <a:pt x="1200" y="9"/>
                      </a:cubicBezTo>
                      <a:cubicBezTo>
                        <a:pt x="1198" y="11"/>
                        <a:pt x="1220" y="13"/>
                        <a:pt x="1192" y="16"/>
                      </a:cubicBezTo>
                      <a:lnTo>
                        <a:pt x="1122" y="8"/>
                      </a:lnTo>
                      <a:cubicBezTo>
                        <a:pt x="1096" y="9"/>
                        <a:pt x="1098" y="17"/>
                        <a:pt x="1051" y="11"/>
                      </a:cubicBezTo>
                      <a:cubicBezTo>
                        <a:pt x="1058" y="13"/>
                        <a:pt x="1068" y="15"/>
                        <a:pt x="1050" y="15"/>
                      </a:cubicBezTo>
                      <a:cubicBezTo>
                        <a:pt x="792" y="7"/>
                        <a:pt x="524" y="22"/>
                        <a:pt x="262" y="7"/>
                      </a:cubicBezTo>
                      <a:cubicBezTo>
                        <a:pt x="297" y="9"/>
                        <a:pt x="274" y="10"/>
                        <a:pt x="247" y="10"/>
                      </a:cubicBezTo>
                      <a:cubicBezTo>
                        <a:pt x="264" y="11"/>
                        <a:pt x="246" y="14"/>
                        <a:pt x="250" y="17"/>
                      </a:cubicBezTo>
                      <a:lnTo>
                        <a:pt x="140" y="10"/>
                      </a:lnTo>
                      <a:cubicBezTo>
                        <a:pt x="120" y="17"/>
                        <a:pt x="23" y="10"/>
                        <a:pt x="11" y="17"/>
                      </a:cubicBezTo>
                      <a:lnTo>
                        <a:pt x="46" y="15"/>
                      </a:lnTo>
                      <a:cubicBezTo>
                        <a:pt x="0" y="23"/>
                        <a:pt x="111" y="32"/>
                        <a:pt x="104" y="42"/>
                      </a:cubicBezTo>
                      <a:cubicBezTo>
                        <a:pt x="156" y="33"/>
                        <a:pt x="240" y="55"/>
                        <a:pt x="325" y="43"/>
                      </a:cubicBezTo>
                      <a:cubicBezTo>
                        <a:pt x="344" y="45"/>
                        <a:pt x="309" y="46"/>
                        <a:pt x="319" y="48"/>
                      </a:cubicBezTo>
                      <a:cubicBezTo>
                        <a:pt x="340" y="44"/>
                        <a:pt x="366" y="43"/>
                        <a:pt x="414" y="45"/>
                      </a:cubicBezTo>
                      <a:lnTo>
                        <a:pt x="409" y="46"/>
                      </a:lnTo>
                      <a:cubicBezTo>
                        <a:pt x="544" y="45"/>
                        <a:pt x="602" y="49"/>
                        <a:pt x="754" y="52"/>
                      </a:cubicBezTo>
                      <a:lnTo>
                        <a:pt x="742" y="47"/>
                      </a:lnTo>
                      <a:cubicBezTo>
                        <a:pt x="775" y="48"/>
                        <a:pt x="782" y="49"/>
                        <a:pt x="797" y="50"/>
                      </a:cubicBezTo>
                      <a:cubicBezTo>
                        <a:pt x="835" y="43"/>
                        <a:pt x="706" y="50"/>
                        <a:pt x="740" y="42"/>
                      </a:cubicBezTo>
                      <a:cubicBezTo>
                        <a:pt x="783" y="52"/>
                        <a:pt x="970" y="42"/>
                        <a:pt x="999" y="53"/>
                      </a:cubicBezTo>
                      <a:cubicBezTo>
                        <a:pt x="1049" y="54"/>
                        <a:pt x="984" y="48"/>
                        <a:pt x="1034" y="48"/>
                      </a:cubicBezTo>
                      <a:lnTo>
                        <a:pt x="1048" y="51"/>
                      </a:lnTo>
                      <a:lnTo>
                        <a:pt x="1060" y="47"/>
                      </a:lnTo>
                      <a:cubicBezTo>
                        <a:pt x="1093" y="48"/>
                        <a:pt x="1110" y="52"/>
                        <a:pt x="1111" y="54"/>
                      </a:cubicBezTo>
                      <a:cubicBezTo>
                        <a:pt x="1103" y="54"/>
                        <a:pt x="1088" y="55"/>
                        <a:pt x="1080" y="55"/>
                      </a:cubicBezTo>
                      <a:cubicBezTo>
                        <a:pt x="1122" y="59"/>
                        <a:pt x="1200" y="54"/>
                        <a:pt x="1215" y="55"/>
                      </a:cubicBezTo>
                      <a:lnTo>
                        <a:pt x="1166" y="53"/>
                      </a:lnTo>
                      <a:cubicBezTo>
                        <a:pt x="1303" y="50"/>
                        <a:pt x="1470" y="55"/>
                        <a:pt x="1603" y="49"/>
                      </a:cubicBezTo>
                      <a:lnTo>
                        <a:pt x="1593" y="46"/>
                      </a:lnTo>
                      <a:cubicBezTo>
                        <a:pt x="1694" y="42"/>
                        <a:pt x="1674" y="49"/>
                        <a:pt x="1784" y="47"/>
                      </a:cubicBezTo>
                      <a:lnTo>
                        <a:pt x="1780" y="48"/>
                      </a:lnTo>
                      <a:cubicBezTo>
                        <a:pt x="1803" y="45"/>
                        <a:pt x="1832" y="44"/>
                        <a:pt x="1863" y="45"/>
                      </a:cubicBezTo>
                      <a:cubicBezTo>
                        <a:pt x="1835" y="47"/>
                        <a:pt x="1915" y="50"/>
                        <a:pt x="1879" y="53"/>
                      </a:cubicBezTo>
                      <a:cubicBezTo>
                        <a:pt x="1988" y="48"/>
                        <a:pt x="1933" y="49"/>
                        <a:pt x="2005" y="41"/>
                      </a:cubicBezTo>
                      <a:lnTo>
                        <a:pt x="2022" y="45"/>
                      </a:lnTo>
                      <a:cubicBezTo>
                        <a:pt x="2046" y="41"/>
                        <a:pt x="2048" y="40"/>
                        <a:pt x="2104" y="39"/>
                      </a:cubicBezTo>
                      <a:cubicBezTo>
                        <a:pt x="2058" y="42"/>
                        <a:pt x="2139" y="44"/>
                        <a:pt x="2088" y="49"/>
                      </a:cubicBezTo>
                      <a:cubicBezTo>
                        <a:pt x="2205" y="57"/>
                        <a:pt x="2261" y="41"/>
                        <a:pt x="2314" y="53"/>
                      </a:cubicBezTo>
                      <a:cubicBezTo>
                        <a:pt x="2368" y="42"/>
                        <a:pt x="2214" y="47"/>
                        <a:pt x="2244" y="45"/>
                      </a:cubicBezTo>
                      <a:cubicBezTo>
                        <a:pt x="2219" y="41"/>
                        <a:pt x="2288" y="37"/>
                        <a:pt x="2324" y="38"/>
                      </a:cubicBezTo>
                      <a:cubicBezTo>
                        <a:pt x="2361" y="38"/>
                        <a:pt x="2387" y="51"/>
                        <a:pt x="2481" y="51"/>
                      </a:cubicBezTo>
                      <a:cubicBezTo>
                        <a:pt x="2471" y="51"/>
                        <a:pt x="2471" y="52"/>
                        <a:pt x="2461" y="52"/>
                      </a:cubicBezTo>
                      <a:cubicBezTo>
                        <a:pt x="2496" y="55"/>
                        <a:pt x="2530" y="48"/>
                        <a:pt x="2573" y="53"/>
                      </a:cubicBezTo>
                      <a:cubicBezTo>
                        <a:pt x="2597" y="47"/>
                        <a:pt x="2628" y="53"/>
                        <a:pt x="2635" y="45"/>
                      </a:cubicBezTo>
                      <a:lnTo>
                        <a:pt x="2550" y="47"/>
                      </a:lnTo>
                      <a:cubicBezTo>
                        <a:pt x="2598" y="45"/>
                        <a:pt x="2644" y="36"/>
                        <a:pt x="2724" y="40"/>
                      </a:cubicBezTo>
                      <a:cubicBezTo>
                        <a:pt x="2718" y="42"/>
                        <a:pt x="2694" y="44"/>
                        <a:pt x="2677" y="45"/>
                      </a:cubicBezTo>
                      <a:cubicBezTo>
                        <a:pt x="2701" y="48"/>
                        <a:pt x="2722" y="44"/>
                        <a:pt x="2747" y="46"/>
                      </a:cubicBezTo>
                      <a:cubicBezTo>
                        <a:pt x="2740" y="54"/>
                        <a:pt x="2643" y="48"/>
                        <a:pt x="2591" y="54"/>
                      </a:cubicBezTo>
                      <a:cubicBezTo>
                        <a:pt x="2616" y="57"/>
                        <a:pt x="2689" y="48"/>
                        <a:pt x="2663" y="57"/>
                      </a:cubicBezTo>
                      <a:cubicBezTo>
                        <a:pt x="2700" y="46"/>
                        <a:pt x="2755" y="58"/>
                        <a:pt x="2818" y="50"/>
                      </a:cubicBezTo>
                      <a:lnTo>
                        <a:pt x="2814" y="55"/>
                      </a:lnTo>
                      <a:cubicBezTo>
                        <a:pt x="2824" y="54"/>
                        <a:pt x="2845" y="52"/>
                        <a:pt x="2863" y="52"/>
                      </a:cubicBezTo>
                      <a:lnTo>
                        <a:pt x="2830" y="58"/>
                      </a:lnTo>
                      <a:cubicBezTo>
                        <a:pt x="2881" y="53"/>
                        <a:pt x="2928" y="63"/>
                        <a:pt x="2977" y="60"/>
                      </a:cubicBezTo>
                      <a:cubicBezTo>
                        <a:pt x="2875" y="60"/>
                        <a:pt x="2954" y="54"/>
                        <a:pt x="2911" y="51"/>
                      </a:cubicBezTo>
                      <a:cubicBezTo>
                        <a:pt x="3038" y="45"/>
                        <a:pt x="2984" y="64"/>
                        <a:pt x="3126" y="62"/>
                      </a:cubicBezTo>
                      <a:cubicBezTo>
                        <a:pt x="3107" y="62"/>
                        <a:pt x="3054" y="58"/>
                        <a:pt x="3084" y="56"/>
                      </a:cubicBezTo>
                      <a:cubicBezTo>
                        <a:pt x="3111" y="57"/>
                        <a:pt x="3146" y="59"/>
                        <a:pt x="3163" y="62"/>
                      </a:cubicBezTo>
                      <a:cubicBezTo>
                        <a:pt x="3257" y="61"/>
                        <a:pt x="3149" y="57"/>
                        <a:pt x="3189" y="54"/>
                      </a:cubicBezTo>
                      <a:cubicBezTo>
                        <a:pt x="3221" y="60"/>
                        <a:pt x="3235" y="52"/>
                        <a:pt x="3276" y="50"/>
                      </a:cubicBezTo>
                      <a:lnTo>
                        <a:pt x="3276" y="55"/>
                      </a:lnTo>
                      <a:cubicBezTo>
                        <a:pt x="3384" y="58"/>
                        <a:pt x="3305" y="45"/>
                        <a:pt x="3401" y="49"/>
                      </a:cubicBezTo>
                      <a:lnTo>
                        <a:pt x="3361" y="55"/>
                      </a:lnTo>
                      <a:lnTo>
                        <a:pt x="3411" y="54"/>
                      </a:lnTo>
                      <a:lnTo>
                        <a:pt x="3400" y="59"/>
                      </a:lnTo>
                      <a:cubicBezTo>
                        <a:pt x="3455" y="55"/>
                        <a:pt x="3472" y="56"/>
                        <a:pt x="3526" y="58"/>
                      </a:cubicBezTo>
                      <a:cubicBezTo>
                        <a:pt x="3513" y="54"/>
                        <a:pt x="3533" y="49"/>
                        <a:pt x="3580" y="49"/>
                      </a:cubicBezTo>
                      <a:cubicBezTo>
                        <a:pt x="3613" y="52"/>
                        <a:pt x="3562" y="54"/>
                        <a:pt x="3630" y="53"/>
                      </a:cubicBezTo>
                      <a:cubicBezTo>
                        <a:pt x="3614" y="56"/>
                        <a:pt x="3598" y="60"/>
                        <a:pt x="3568" y="55"/>
                      </a:cubicBezTo>
                      <a:cubicBezTo>
                        <a:pt x="3565" y="57"/>
                        <a:pt x="3553" y="58"/>
                        <a:pt x="3550" y="60"/>
                      </a:cubicBezTo>
                      <a:cubicBezTo>
                        <a:pt x="3585" y="63"/>
                        <a:pt x="3638" y="61"/>
                        <a:pt x="3662" y="61"/>
                      </a:cubicBezTo>
                      <a:cubicBezTo>
                        <a:pt x="3653" y="61"/>
                        <a:pt x="3642" y="60"/>
                        <a:pt x="3636" y="60"/>
                      </a:cubicBezTo>
                      <a:lnTo>
                        <a:pt x="3734" y="53"/>
                      </a:lnTo>
                      <a:cubicBezTo>
                        <a:pt x="3749" y="55"/>
                        <a:pt x="3737" y="56"/>
                        <a:pt x="3725" y="58"/>
                      </a:cubicBezTo>
                      <a:cubicBezTo>
                        <a:pt x="3744" y="57"/>
                        <a:pt x="3758" y="55"/>
                        <a:pt x="3787" y="55"/>
                      </a:cubicBezTo>
                      <a:cubicBezTo>
                        <a:pt x="3780" y="59"/>
                        <a:pt x="3781" y="63"/>
                        <a:pt x="3740" y="65"/>
                      </a:cubicBezTo>
                      <a:lnTo>
                        <a:pt x="3833" y="60"/>
                      </a:lnTo>
                      <a:cubicBezTo>
                        <a:pt x="3839" y="62"/>
                        <a:pt x="3881" y="65"/>
                        <a:pt x="3869" y="67"/>
                      </a:cubicBezTo>
                      <a:cubicBezTo>
                        <a:pt x="3920" y="69"/>
                        <a:pt x="3995" y="59"/>
                        <a:pt x="4064" y="62"/>
                      </a:cubicBezTo>
                      <a:cubicBezTo>
                        <a:pt x="4067" y="62"/>
                        <a:pt x="4074" y="61"/>
                        <a:pt x="4089" y="60"/>
                      </a:cubicBezTo>
                      <a:cubicBezTo>
                        <a:pt x="4153" y="62"/>
                        <a:pt x="4210" y="67"/>
                        <a:pt x="4286" y="61"/>
                      </a:cubicBezTo>
                      <a:lnTo>
                        <a:pt x="4329" y="68"/>
                      </a:lnTo>
                      <a:cubicBezTo>
                        <a:pt x="4389" y="67"/>
                        <a:pt x="4271" y="59"/>
                        <a:pt x="4370" y="57"/>
                      </a:cubicBezTo>
                      <a:cubicBezTo>
                        <a:pt x="4440" y="55"/>
                        <a:pt x="4396" y="63"/>
                        <a:pt x="4421" y="65"/>
                      </a:cubicBezTo>
                      <a:cubicBezTo>
                        <a:pt x="4456" y="62"/>
                        <a:pt x="4517" y="54"/>
                        <a:pt x="4581" y="60"/>
                      </a:cubicBezTo>
                      <a:cubicBezTo>
                        <a:pt x="4560" y="62"/>
                        <a:pt x="4543" y="60"/>
                        <a:pt x="4523" y="61"/>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94" name="Freeform 63"/>
                <p:cNvSpPr>
                  <a:spLocks/>
                </p:cNvSpPr>
                <p:nvPr/>
              </p:nvSpPr>
              <p:spPr bwMode="invGray">
                <a:xfrm>
                  <a:off x="7508875" y="1560020"/>
                  <a:ext cx="11112" cy="3693"/>
                </a:xfrm>
                <a:custGeom>
                  <a:avLst/>
                  <a:gdLst>
                    <a:gd name="T0" fmla="*/ 12 w 12"/>
                    <a:gd name="T1" fmla="*/ 3 h 3"/>
                    <a:gd name="T2" fmla="*/ 12 w 12"/>
                    <a:gd name="T3" fmla="*/ 3 h 3"/>
                    <a:gd name="T4" fmla="*/ 6 w 12"/>
                    <a:gd name="T5" fmla="*/ 0 h 3"/>
                    <a:gd name="T6" fmla="*/ 12 w 12"/>
                    <a:gd name="T7" fmla="*/ 3 h 3"/>
                  </a:gdLst>
                  <a:ahLst/>
                  <a:cxnLst>
                    <a:cxn ang="0">
                      <a:pos x="T0" y="T1"/>
                    </a:cxn>
                    <a:cxn ang="0">
                      <a:pos x="T2" y="T3"/>
                    </a:cxn>
                    <a:cxn ang="0">
                      <a:pos x="T4" y="T5"/>
                    </a:cxn>
                    <a:cxn ang="0">
                      <a:pos x="T6" y="T7"/>
                    </a:cxn>
                  </a:cxnLst>
                  <a:rect l="0" t="0" r="r" b="b"/>
                  <a:pathLst>
                    <a:path w="12" h="3">
                      <a:moveTo>
                        <a:pt x="12" y="3"/>
                      </a:moveTo>
                      <a:lnTo>
                        <a:pt x="12" y="3"/>
                      </a:lnTo>
                      <a:cubicBezTo>
                        <a:pt x="8" y="2"/>
                        <a:pt x="7" y="1"/>
                        <a:pt x="6" y="0"/>
                      </a:cubicBezTo>
                      <a:cubicBezTo>
                        <a:pt x="1" y="1"/>
                        <a:pt x="0" y="2"/>
                        <a:pt x="12" y="3"/>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95" name="Freeform 64"/>
                <p:cNvSpPr>
                  <a:spLocks/>
                </p:cNvSpPr>
                <p:nvPr/>
              </p:nvSpPr>
              <p:spPr bwMode="invGray">
                <a:xfrm>
                  <a:off x="5434013" y="1567405"/>
                  <a:ext cx="4762" cy="1231"/>
                </a:xfrm>
                <a:custGeom>
                  <a:avLst/>
                  <a:gdLst>
                    <a:gd name="T0" fmla="*/ 5 w 5"/>
                    <a:gd name="T1" fmla="*/ 1 h 1"/>
                    <a:gd name="T2" fmla="*/ 5 w 5"/>
                    <a:gd name="T3" fmla="*/ 1 h 1"/>
                    <a:gd name="T4" fmla="*/ 3 w 5"/>
                    <a:gd name="T5" fmla="*/ 0 h 1"/>
                    <a:gd name="T6" fmla="*/ 0 w 5"/>
                    <a:gd name="T7" fmla="*/ 1 h 1"/>
                    <a:gd name="T8" fmla="*/ 5 w 5"/>
                    <a:gd name="T9" fmla="*/ 1 h 1"/>
                  </a:gdLst>
                  <a:ahLst/>
                  <a:cxnLst>
                    <a:cxn ang="0">
                      <a:pos x="T0" y="T1"/>
                    </a:cxn>
                    <a:cxn ang="0">
                      <a:pos x="T2" y="T3"/>
                    </a:cxn>
                    <a:cxn ang="0">
                      <a:pos x="T4" y="T5"/>
                    </a:cxn>
                    <a:cxn ang="0">
                      <a:pos x="T6" y="T7"/>
                    </a:cxn>
                    <a:cxn ang="0">
                      <a:pos x="T8" y="T9"/>
                    </a:cxn>
                  </a:cxnLst>
                  <a:rect l="0" t="0" r="r" b="b"/>
                  <a:pathLst>
                    <a:path w="5" h="1">
                      <a:moveTo>
                        <a:pt x="5" y="1"/>
                      </a:moveTo>
                      <a:lnTo>
                        <a:pt x="5" y="1"/>
                      </a:lnTo>
                      <a:lnTo>
                        <a:pt x="3" y="0"/>
                      </a:lnTo>
                      <a:cubicBezTo>
                        <a:pt x="1" y="1"/>
                        <a:pt x="1" y="1"/>
                        <a:pt x="0" y="1"/>
                      </a:cubicBezTo>
                      <a:lnTo>
                        <a:pt x="5" y="1"/>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96" name="Freeform 65"/>
                <p:cNvSpPr>
                  <a:spLocks/>
                </p:cNvSpPr>
                <p:nvPr/>
              </p:nvSpPr>
              <p:spPr bwMode="invGray">
                <a:xfrm>
                  <a:off x="9672638" y="1567405"/>
                  <a:ext cx="25400" cy="2462"/>
                </a:xfrm>
                <a:custGeom>
                  <a:avLst/>
                  <a:gdLst>
                    <a:gd name="T0" fmla="*/ 27 w 27"/>
                    <a:gd name="T1" fmla="*/ 3 h 3"/>
                    <a:gd name="T2" fmla="*/ 27 w 27"/>
                    <a:gd name="T3" fmla="*/ 3 h 3"/>
                    <a:gd name="T4" fmla="*/ 1 w 27"/>
                    <a:gd name="T5" fmla="*/ 0 h 3"/>
                    <a:gd name="T6" fmla="*/ 27 w 27"/>
                    <a:gd name="T7" fmla="*/ 3 h 3"/>
                  </a:gdLst>
                  <a:ahLst/>
                  <a:cxnLst>
                    <a:cxn ang="0">
                      <a:pos x="T0" y="T1"/>
                    </a:cxn>
                    <a:cxn ang="0">
                      <a:pos x="T2" y="T3"/>
                    </a:cxn>
                    <a:cxn ang="0">
                      <a:pos x="T4" y="T5"/>
                    </a:cxn>
                    <a:cxn ang="0">
                      <a:pos x="T6" y="T7"/>
                    </a:cxn>
                  </a:cxnLst>
                  <a:rect l="0" t="0" r="r" b="b"/>
                  <a:pathLst>
                    <a:path w="27" h="3">
                      <a:moveTo>
                        <a:pt x="27" y="3"/>
                      </a:moveTo>
                      <a:lnTo>
                        <a:pt x="27" y="3"/>
                      </a:lnTo>
                      <a:cubicBezTo>
                        <a:pt x="13" y="2"/>
                        <a:pt x="6" y="1"/>
                        <a:pt x="1" y="0"/>
                      </a:cubicBezTo>
                      <a:cubicBezTo>
                        <a:pt x="0" y="1"/>
                        <a:pt x="6" y="2"/>
                        <a:pt x="27" y="3"/>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97" name="Freeform 66"/>
                <p:cNvSpPr>
                  <a:spLocks/>
                </p:cNvSpPr>
                <p:nvPr/>
              </p:nvSpPr>
              <p:spPr bwMode="invGray">
                <a:xfrm>
                  <a:off x="10966450" y="1529246"/>
                  <a:ext cx="39687" cy="2462"/>
                </a:xfrm>
                <a:custGeom>
                  <a:avLst/>
                  <a:gdLst>
                    <a:gd name="T0" fmla="*/ 42 w 42"/>
                    <a:gd name="T1" fmla="*/ 0 h 3"/>
                    <a:gd name="T2" fmla="*/ 42 w 42"/>
                    <a:gd name="T3" fmla="*/ 0 h 3"/>
                    <a:gd name="T4" fmla="*/ 0 w 42"/>
                    <a:gd name="T5" fmla="*/ 1 h 3"/>
                    <a:gd name="T6" fmla="*/ 38 w 42"/>
                    <a:gd name="T7" fmla="*/ 3 h 3"/>
                    <a:gd name="T8" fmla="*/ 42 w 42"/>
                    <a:gd name="T9" fmla="*/ 0 h 3"/>
                  </a:gdLst>
                  <a:ahLst/>
                  <a:cxnLst>
                    <a:cxn ang="0">
                      <a:pos x="T0" y="T1"/>
                    </a:cxn>
                    <a:cxn ang="0">
                      <a:pos x="T2" y="T3"/>
                    </a:cxn>
                    <a:cxn ang="0">
                      <a:pos x="T4" y="T5"/>
                    </a:cxn>
                    <a:cxn ang="0">
                      <a:pos x="T6" y="T7"/>
                    </a:cxn>
                    <a:cxn ang="0">
                      <a:pos x="T8" y="T9"/>
                    </a:cxn>
                  </a:cxnLst>
                  <a:rect l="0" t="0" r="r" b="b"/>
                  <a:pathLst>
                    <a:path w="42" h="3">
                      <a:moveTo>
                        <a:pt x="42" y="0"/>
                      </a:moveTo>
                      <a:lnTo>
                        <a:pt x="42" y="0"/>
                      </a:lnTo>
                      <a:lnTo>
                        <a:pt x="0" y="1"/>
                      </a:lnTo>
                      <a:cubicBezTo>
                        <a:pt x="20" y="1"/>
                        <a:pt x="27" y="2"/>
                        <a:pt x="38" y="3"/>
                      </a:cubicBezTo>
                      <a:cubicBezTo>
                        <a:pt x="37" y="2"/>
                        <a:pt x="29" y="0"/>
                        <a:pt x="42"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98" name="Freeform 67"/>
                <p:cNvSpPr>
                  <a:spLocks/>
                </p:cNvSpPr>
                <p:nvPr/>
              </p:nvSpPr>
              <p:spPr bwMode="invGray">
                <a:xfrm>
                  <a:off x="11329988" y="1552634"/>
                  <a:ext cx="44450" cy="2462"/>
                </a:xfrm>
                <a:custGeom>
                  <a:avLst/>
                  <a:gdLst>
                    <a:gd name="T0" fmla="*/ 27 w 46"/>
                    <a:gd name="T1" fmla="*/ 3 h 3"/>
                    <a:gd name="T2" fmla="*/ 27 w 46"/>
                    <a:gd name="T3" fmla="*/ 3 h 3"/>
                    <a:gd name="T4" fmla="*/ 46 w 46"/>
                    <a:gd name="T5" fmla="*/ 2 h 3"/>
                    <a:gd name="T6" fmla="*/ 44 w 46"/>
                    <a:gd name="T7" fmla="*/ 0 h 3"/>
                    <a:gd name="T8" fmla="*/ 27 w 46"/>
                    <a:gd name="T9" fmla="*/ 3 h 3"/>
                  </a:gdLst>
                  <a:ahLst/>
                  <a:cxnLst>
                    <a:cxn ang="0">
                      <a:pos x="T0" y="T1"/>
                    </a:cxn>
                    <a:cxn ang="0">
                      <a:pos x="T2" y="T3"/>
                    </a:cxn>
                    <a:cxn ang="0">
                      <a:pos x="T4" y="T5"/>
                    </a:cxn>
                    <a:cxn ang="0">
                      <a:pos x="T6" y="T7"/>
                    </a:cxn>
                    <a:cxn ang="0">
                      <a:pos x="T8" y="T9"/>
                    </a:cxn>
                  </a:cxnLst>
                  <a:rect l="0" t="0" r="r" b="b"/>
                  <a:pathLst>
                    <a:path w="46" h="3">
                      <a:moveTo>
                        <a:pt x="27" y="3"/>
                      </a:moveTo>
                      <a:lnTo>
                        <a:pt x="27" y="3"/>
                      </a:lnTo>
                      <a:cubicBezTo>
                        <a:pt x="33" y="2"/>
                        <a:pt x="40" y="3"/>
                        <a:pt x="46" y="2"/>
                      </a:cubicBezTo>
                      <a:lnTo>
                        <a:pt x="44" y="0"/>
                      </a:lnTo>
                      <a:cubicBezTo>
                        <a:pt x="18" y="0"/>
                        <a:pt x="0" y="2"/>
                        <a:pt x="27" y="3"/>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99" name="Freeform 68"/>
                <p:cNvSpPr>
                  <a:spLocks/>
                </p:cNvSpPr>
                <p:nvPr/>
              </p:nvSpPr>
              <p:spPr bwMode="invGray">
                <a:xfrm>
                  <a:off x="11042650" y="1540325"/>
                  <a:ext cx="60325" cy="6155"/>
                </a:xfrm>
                <a:custGeom>
                  <a:avLst/>
                  <a:gdLst>
                    <a:gd name="T0" fmla="*/ 0 w 63"/>
                    <a:gd name="T1" fmla="*/ 3 h 7"/>
                    <a:gd name="T2" fmla="*/ 0 w 63"/>
                    <a:gd name="T3" fmla="*/ 3 h 7"/>
                    <a:gd name="T4" fmla="*/ 60 w 63"/>
                    <a:gd name="T5" fmla="*/ 5 h 7"/>
                    <a:gd name="T6" fmla="*/ 54 w 63"/>
                    <a:gd name="T7" fmla="*/ 5 h 7"/>
                    <a:gd name="T8" fmla="*/ 0 w 63"/>
                    <a:gd name="T9" fmla="*/ 3 h 7"/>
                  </a:gdLst>
                  <a:ahLst/>
                  <a:cxnLst>
                    <a:cxn ang="0">
                      <a:pos x="T0" y="T1"/>
                    </a:cxn>
                    <a:cxn ang="0">
                      <a:pos x="T2" y="T3"/>
                    </a:cxn>
                    <a:cxn ang="0">
                      <a:pos x="T4" y="T5"/>
                    </a:cxn>
                    <a:cxn ang="0">
                      <a:pos x="T6" y="T7"/>
                    </a:cxn>
                    <a:cxn ang="0">
                      <a:pos x="T8" y="T9"/>
                    </a:cxn>
                  </a:cxnLst>
                  <a:rect l="0" t="0" r="r" b="b"/>
                  <a:pathLst>
                    <a:path w="63" h="7">
                      <a:moveTo>
                        <a:pt x="0" y="3"/>
                      </a:moveTo>
                      <a:lnTo>
                        <a:pt x="0" y="3"/>
                      </a:lnTo>
                      <a:cubicBezTo>
                        <a:pt x="3" y="7"/>
                        <a:pt x="30" y="6"/>
                        <a:pt x="60" y="5"/>
                      </a:cubicBezTo>
                      <a:lnTo>
                        <a:pt x="54" y="5"/>
                      </a:lnTo>
                      <a:cubicBezTo>
                        <a:pt x="63" y="0"/>
                        <a:pt x="31" y="1"/>
                        <a:pt x="0" y="3"/>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900" name="Freeform 69"/>
                <p:cNvSpPr>
                  <a:spLocks/>
                </p:cNvSpPr>
                <p:nvPr/>
              </p:nvSpPr>
              <p:spPr bwMode="invGray">
                <a:xfrm>
                  <a:off x="11106150" y="1542787"/>
                  <a:ext cx="28575" cy="1231"/>
                </a:xfrm>
                <a:custGeom>
                  <a:avLst/>
                  <a:gdLst>
                    <a:gd name="T0" fmla="*/ 0 w 31"/>
                    <a:gd name="T1" fmla="*/ 2 h 2"/>
                    <a:gd name="T2" fmla="*/ 0 w 31"/>
                    <a:gd name="T3" fmla="*/ 2 h 2"/>
                    <a:gd name="T4" fmla="*/ 28 w 31"/>
                    <a:gd name="T5" fmla="*/ 2 h 2"/>
                    <a:gd name="T6" fmla="*/ 0 w 31"/>
                    <a:gd name="T7" fmla="*/ 2 h 2"/>
                  </a:gdLst>
                  <a:ahLst/>
                  <a:cxnLst>
                    <a:cxn ang="0">
                      <a:pos x="T0" y="T1"/>
                    </a:cxn>
                    <a:cxn ang="0">
                      <a:pos x="T2" y="T3"/>
                    </a:cxn>
                    <a:cxn ang="0">
                      <a:pos x="T4" y="T5"/>
                    </a:cxn>
                    <a:cxn ang="0">
                      <a:pos x="T6" y="T7"/>
                    </a:cxn>
                  </a:cxnLst>
                  <a:rect l="0" t="0" r="r" b="b"/>
                  <a:pathLst>
                    <a:path w="31" h="2">
                      <a:moveTo>
                        <a:pt x="0" y="2"/>
                      </a:moveTo>
                      <a:lnTo>
                        <a:pt x="0" y="2"/>
                      </a:lnTo>
                      <a:cubicBezTo>
                        <a:pt x="10" y="2"/>
                        <a:pt x="19" y="2"/>
                        <a:pt x="28" y="2"/>
                      </a:cubicBezTo>
                      <a:cubicBezTo>
                        <a:pt x="31" y="0"/>
                        <a:pt x="17" y="2"/>
                        <a:pt x="0" y="2"/>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901" name="Freeform 70"/>
                <p:cNvSpPr>
                  <a:spLocks/>
                </p:cNvSpPr>
                <p:nvPr/>
              </p:nvSpPr>
              <p:spPr bwMode="invGray">
                <a:xfrm>
                  <a:off x="10679113" y="1525554"/>
                  <a:ext cx="103187" cy="9847"/>
                </a:xfrm>
                <a:custGeom>
                  <a:avLst/>
                  <a:gdLst>
                    <a:gd name="T0" fmla="*/ 77 w 109"/>
                    <a:gd name="T1" fmla="*/ 9 h 12"/>
                    <a:gd name="T2" fmla="*/ 77 w 109"/>
                    <a:gd name="T3" fmla="*/ 9 h 12"/>
                    <a:gd name="T4" fmla="*/ 94 w 109"/>
                    <a:gd name="T5" fmla="*/ 6 h 12"/>
                    <a:gd name="T6" fmla="*/ 77 w 109"/>
                    <a:gd name="T7" fmla="*/ 9 h 12"/>
                  </a:gdLst>
                  <a:ahLst/>
                  <a:cxnLst>
                    <a:cxn ang="0">
                      <a:pos x="T0" y="T1"/>
                    </a:cxn>
                    <a:cxn ang="0">
                      <a:pos x="T2" y="T3"/>
                    </a:cxn>
                    <a:cxn ang="0">
                      <a:pos x="T4" y="T5"/>
                    </a:cxn>
                    <a:cxn ang="0">
                      <a:pos x="T6" y="T7"/>
                    </a:cxn>
                  </a:cxnLst>
                  <a:rect l="0" t="0" r="r" b="b"/>
                  <a:pathLst>
                    <a:path w="109" h="12">
                      <a:moveTo>
                        <a:pt x="77" y="9"/>
                      </a:moveTo>
                      <a:lnTo>
                        <a:pt x="77" y="9"/>
                      </a:lnTo>
                      <a:cubicBezTo>
                        <a:pt x="91" y="10"/>
                        <a:pt x="86" y="4"/>
                        <a:pt x="94" y="6"/>
                      </a:cubicBezTo>
                      <a:cubicBezTo>
                        <a:pt x="109" y="0"/>
                        <a:pt x="0" y="12"/>
                        <a:pt x="77" y="9"/>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902" name="Freeform 71"/>
                <p:cNvSpPr>
                  <a:spLocks/>
                </p:cNvSpPr>
                <p:nvPr/>
              </p:nvSpPr>
              <p:spPr bwMode="invGray">
                <a:xfrm>
                  <a:off x="11039475" y="1550172"/>
                  <a:ext cx="26987" cy="4924"/>
                </a:xfrm>
                <a:custGeom>
                  <a:avLst/>
                  <a:gdLst>
                    <a:gd name="T0" fmla="*/ 27 w 27"/>
                    <a:gd name="T1" fmla="*/ 5 h 5"/>
                    <a:gd name="T2" fmla="*/ 27 w 27"/>
                    <a:gd name="T3" fmla="*/ 5 h 5"/>
                    <a:gd name="T4" fmla="*/ 16 w 27"/>
                    <a:gd name="T5" fmla="*/ 0 h 5"/>
                    <a:gd name="T6" fmla="*/ 0 w 27"/>
                    <a:gd name="T7" fmla="*/ 4 h 5"/>
                    <a:gd name="T8" fmla="*/ 27 w 27"/>
                    <a:gd name="T9" fmla="*/ 5 h 5"/>
                  </a:gdLst>
                  <a:ahLst/>
                  <a:cxnLst>
                    <a:cxn ang="0">
                      <a:pos x="T0" y="T1"/>
                    </a:cxn>
                    <a:cxn ang="0">
                      <a:pos x="T2" y="T3"/>
                    </a:cxn>
                    <a:cxn ang="0">
                      <a:pos x="T4" y="T5"/>
                    </a:cxn>
                    <a:cxn ang="0">
                      <a:pos x="T6" y="T7"/>
                    </a:cxn>
                    <a:cxn ang="0">
                      <a:pos x="T8" y="T9"/>
                    </a:cxn>
                  </a:cxnLst>
                  <a:rect l="0" t="0" r="r" b="b"/>
                  <a:pathLst>
                    <a:path w="27" h="5">
                      <a:moveTo>
                        <a:pt x="27" y="5"/>
                      </a:moveTo>
                      <a:lnTo>
                        <a:pt x="27" y="5"/>
                      </a:lnTo>
                      <a:lnTo>
                        <a:pt x="16" y="0"/>
                      </a:lnTo>
                      <a:lnTo>
                        <a:pt x="0" y="4"/>
                      </a:lnTo>
                      <a:lnTo>
                        <a:pt x="27" y="5"/>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903" name="Freeform 72"/>
                <p:cNvSpPr>
                  <a:spLocks/>
                </p:cNvSpPr>
                <p:nvPr/>
              </p:nvSpPr>
              <p:spPr bwMode="invGray">
                <a:xfrm>
                  <a:off x="10841038" y="1548941"/>
                  <a:ext cx="58737" cy="2462"/>
                </a:xfrm>
                <a:custGeom>
                  <a:avLst/>
                  <a:gdLst>
                    <a:gd name="T0" fmla="*/ 1 w 61"/>
                    <a:gd name="T1" fmla="*/ 2 h 3"/>
                    <a:gd name="T2" fmla="*/ 1 w 61"/>
                    <a:gd name="T3" fmla="*/ 2 h 3"/>
                    <a:gd name="T4" fmla="*/ 49 w 61"/>
                    <a:gd name="T5" fmla="*/ 3 h 3"/>
                    <a:gd name="T6" fmla="*/ 61 w 61"/>
                    <a:gd name="T7" fmla="*/ 2 h 3"/>
                    <a:gd name="T8" fmla="*/ 1 w 61"/>
                    <a:gd name="T9" fmla="*/ 2 h 3"/>
                  </a:gdLst>
                  <a:ahLst/>
                  <a:cxnLst>
                    <a:cxn ang="0">
                      <a:pos x="T0" y="T1"/>
                    </a:cxn>
                    <a:cxn ang="0">
                      <a:pos x="T2" y="T3"/>
                    </a:cxn>
                    <a:cxn ang="0">
                      <a:pos x="T4" y="T5"/>
                    </a:cxn>
                    <a:cxn ang="0">
                      <a:pos x="T6" y="T7"/>
                    </a:cxn>
                    <a:cxn ang="0">
                      <a:pos x="T8" y="T9"/>
                    </a:cxn>
                  </a:cxnLst>
                  <a:rect l="0" t="0" r="r" b="b"/>
                  <a:pathLst>
                    <a:path w="61" h="3">
                      <a:moveTo>
                        <a:pt x="1" y="2"/>
                      </a:moveTo>
                      <a:lnTo>
                        <a:pt x="1" y="2"/>
                      </a:lnTo>
                      <a:lnTo>
                        <a:pt x="49" y="3"/>
                      </a:lnTo>
                      <a:cubicBezTo>
                        <a:pt x="48" y="2"/>
                        <a:pt x="54" y="2"/>
                        <a:pt x="61" y="2"/>
                      </a:cubicBezTo>
                      <a:cubicBezTo>
                        <a:pt x="32" y="1"/>
                        <a:pt x="0" y="0"/>
                        <a:pt x="1" y="2"/>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904" name="Freeform 73"/>
                <p:cNvSpPr>
                  <a:spLocks/>
                </p:cNvSpPr>
                <p:nvPr/>
              </p:nvSpPr>
              <p:spPr bwMode="invGray">
                <a:xfrm>
                  <a:off x="10899775" y="1550172"/>
                  <a:ext cx="36512" cy="1231"/>
                </a:xfrm>
                <a:custGeom>
                  <a:avLst/>
                  <a:gdLst>
                    <a:gd name="T0" fmla="*/ 0 w 38"/>
                    <a:gd name="T1" fmla="*/ 1 h 1"/>
                    <a:gd name="T2" fmla="*/ 0 w 38"/>
                    <a:gd name="T3" fmla="*/ 1 h 1"/>
                    <a:gd name="T4" fmla="*/ 38 w 38"/>
                    <a:gd name="T5" fmla="*/ 0 h 1"/>
                    <a:gd name="T6" fmla="*/ 0 w 38"/>
                    <a:gd name="T7" fmla="*/ 1 h 1"/>
                  </a:gdLst>
                  <a:ahLst/>
                  <a:cxnLst>
                    <a:cxn ang="0">
                      <a:pos x="T0" y="T1"/>
                    </a:cxn>
                    <a:cxn ang="0">
                      <a:pos x="T2" y="T3"/>
                    </a:cxn>
                    <a:cxn ang="0">
                      <a:pos x="T4" y="T5"/>
                    </a:cxn>
                    <a:cxn ang="0">
                      <a:pos x="T6" y="T7"/>
                    </a:cxn>
                  </a:cxnLst>
                  <a:rect l="0" t="0" r="r" b="b"/>
                  <a:pathLst>
                    <a:path w="38" h="1">
                      <a:moveTo>
                        <a:pt x="0" y="1"/>
                      </a:moveTo>
                      <a:lnTo>
                        <a:pt x="0" y="1"/>
                      </a:lnTo>
                      <a:cubicBezTo>
                        <a:pt x="15" y="1"/>
                        <a:pt x="30" y="1"/>
                        <a:pt x="38" y="0"/>
                      </a:cubicBezTo>
                      <a:cubicBezTo>
                        <a:pt x="30" y="0"/>
                        <a:pt x="12" y="0"/>
                        <a:pt x="0" y="1"/>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905" name="Freeform 74"/>
                <p:cNvSpPr>
                  <a:spLocks/>
                </p:cNvSpPr>
                <p:nvPr/>
              </p:nvSpPr>
              <p:spPr bwMode="invGray">
                <a:xfrm>
                  <a:off x="10958513" y="1555096"/>
                  <a:ext cx="46037" cy="0"/>
                </a:xfrm>
                <a:custGeom>
                  <a:avLst/>
                  <a:gdLst>
                    <a:gd name="T0" fmla="*/ 47 w 47"/>
                    <a:gd name="T1" fmla="*/ 1 h 1"/>
                    <a:gd name="T2" fmla="*/ 47 w 47"/>
                    <a:gd name="T3" fmla="*/ 1 h 1"/>
                    <a:gd name="T4" fmla="*/ 33 w 47"/>
                    <a:gd name="T5" fmla="*/ 0 h 1"/>
                    <a:gd name="T6" fmla="*/ 0 w 47"/>
                    <a:gd name="T7" fmla="*/ 0 h 1"/>
                    <a:gd name="T8" fmla="*/ 47 w 47"/>
                    <a:gd name="T9" fmla="*/ 1 h 1"/>
                  </a:gdLst>
                  <a:ahLst/>
                  <a:cxnLst>
                    <a:cxn ang="0">
                      <a:pos x="T0" y="T1"/>
                    </a:cxn>
                    <a:cxn ang="0">
                      <a:pos x="T2" y="T3"/>
                    </a:cxn>
                    <a:cxn ang="0">
                      <a:pos x="T4" y="T5"/>
                    </a:cxn>
                    <a:cxn ang="0">
                      <a:pos x="T6" y="T7"/>
                    </a:cxn>
                    <a:cxn ang="0">
                      <a:pos x="T8" y="T9"/>
                    </a:cxn>
                  </a:cxnLst>
                  <a:rect l="0" t="0" r="r" b="b"/>
                  <a:pathLst>
                    <a:path w="47" h="1">
                      <a:moveTo>
                        <a:pt x="47" y="1"/>
                      </a:moveTo>
                      <a:lnTo>
                        <a:pt x="47" y="1"/>
                      </a:lnTo>
                      <a:lnTo>
                        <a:pt x="33" y="0"/>
                      </a:lnTo>
                      <a:lnTo>
                        <a:pt x="0" y="0"/>
                      </a:lnTo>
                      <a:lnTo>
                        <a:pt x="47" y="1"/>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906" name="Freeform 75"/>
                <p:cNvSpPr>
                  <a:spLocks/>
                </p:cNvSpPr>
                <p:nvPr/>
              </p:nvSpPr>
              <p:spPr bwMode="invGray">
                <a:xfrm>
                  <a:off x="10304463" y="1548941"/>
                  <a:ext cx="61912" cy="3693"/>
                </a:xfrm>
                <a:custGeom>
                  <a:avLst/>
                  <a:gdLst>
                    <a:gd name="T0" fmla="*/ 57 w 65"/>
                    <a:gd name="T1" fmla="*/ 0 h 4"/>
                    <a:gd name="T2" fmla="*/ 57 w 65"/>
                    <a:gd name="T3" fmla="*/ 0 h 4"/>
                    <a:gd name="T4" fmla="*/ 5 w 65"/>
                    <a:gd name="T5" fmla="*/ 1 h 4"/>
                    <a:gd name="T6" fmla="*/ 33 w 65"/>
                    <a:gd name="T7" fmla="*/ 4 h 4"/>
                    <a:gd name="T8" fmla="*/ 57 w 65"/>
                    <a:gd name="T9" fmla="*/ 0 h 4"/>
                  </a:gdLst>
                  <a:ahLst/>
                  <a:cxnLst>
                    <a:cxn ang="0">
                      <a:pos x="T0" y="T1"/>
                    </a:cxn>
                    <a:cxn ang="0">
                      <a:pos x="T2" y="T3"/>
                    </a:cxn>
                    <a:cxn ang="0">
                      <a:pos x="T4" y="T5"/>
                    </a:cxn>
                    <a:cxn ang="0">
                      <a:pos x="T6" y="T7"/>
                    </a:cxn>
                    <a:cxn ang="0">
                      <a:pos x="T8" y="T9"/>
                    </a:cxn>
                  </a:cxnLst>
                  <a:rect l="0" t="0" r="r" b="b"/>
                  <a:pathLst>
                    <a:path w="65" h="4">
                      <a:moveTo>
                        <a:pt x="57" y="0"/>
                      </a:moveTo>
                      <a:lnTo>
                        <a:pt x="57" y="0"/>
                      </a:lnTo>
                      <a:lnTo>
                        <a:pt x="5" y="1"/>
                      </a:lnTo>
                      <a:cubicBezTo>
                        <a:pt x="0" y="3"/>
                        <a:pt x="14" y="4"/>
                        <a:pt x="33" y="4"/>
                      </a:cubicBezTo>
                      <a:cubicBezTo>
                        <a:pt x="45" y="2"/>
                        <a:pt x="65" y="2"/>
                        <a:pt x="57"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907" name="Freeform 76"/>
                <p:cNvSpPr>
                  <a:spLocks/>
                </p:cNvSpPr>
                <p:nvPr/>
              </p:nvSpPr>
              <p:spPr bwMode="invGray">
                <a:xfrm>
                  <a:off x="10483850" y="1557558"/>
                  <a:ext cx="23812" cy="6155"/>
                </a:xfrm>
                <a:custGeom>
                  <a:avLst/>
                  <a:gdLst>
                    <a:gd name="T0" fmla="*/ 25 w 25"/>
                    <a:gd name="T1" fmla="*/ 4 h 7"/>
                    <a:gd name="T2" fmla="*/ 25 w 25"/>
                    <a:gd name="T3" fmla="*/ 4 h 7"/>
                    <a:gd name="T4" fmla="*/ 2 w 25"/>
                    <a:gd name="T5" fmla="*/ 0 h 7"/>
                    <a:gd name="T6" fmla="*/ 0 w 25"/>
                    <a:gd name="T7" fmla="*/ 7 h 7"/>
                    <a:gd name="T8" fmla="*/ 25 w 25"/>
                    <a:gd name="T9" fmla="*/ 4 h 7"/>
                  </a:gdLst>
                  <a:ahLst/>
                  <a:cxnLst>
                    <a:cxn ang="0">
                      <a:pos x="T0" y="T1"/>
                    </a:cxn>
                    <a:cxn ang="0">
                      <a:pos x="T2" y="T3"/>
                    </a:cxn>
                    <a:cxn ang="0">
                      <a:pos x="T4" y="T5"/>
                    </a:cxn>
                    <a:cxn ang="0">
                      <a:pos x="T6" y="T7"/>
                    </a:cxn>
                    <a:cxn ang="0">
                      <a:pos x="T8" y="T9"/>
                    </a:cxn>
                  </a:cxnLst>
                  <a:rect l="0" t="0" r="r" b="b"/>
                  <a:pathLst>
                    <a:path w="25" h="7">
                      <a:moveTo>
                        <a:pt x="25" y="4"/>
                      </a:moveTo>
                      <a:lnTo>
                        <a:pt x="25" y="4"/>
                      </a:lnTo>
                      <a:cubicBezTo>
                        <a:pt x="11" y="3"/>
                        <a:pt x="10" y="2"/>
                        <a:pt x="2" y="0"/>
                      </a:cubicBezTo>
                      <a:lnTo>
                        <a:pt x="0" y="7"/>
                      </a:lnTo>
                      <a:lnTo>
                        <a:pt x="25" y="4"/>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908" name="Freeform 77"/>
                <p:cNvSpPr>
                  <a:spLocks/>
                </p:cNvSpPr>
                <p:nvPr/>
              </p:nvSpPr>
              <p:spPr bwMode="invGray">
                <a:xfrm>
                  <a:off x="10291763" y="1563712"/>
                  <a:ext cx="117475" cy="2462"/>
                </a:xfrm>
                <a:custGeom>
                  <a:avLst/>
                  <a:gdLst>
                    <a:gd name="T0" fmla="*/ 75 w 123"/>
                    <a:gd name="T1" fmla="*/ 0 h 4"/>
                    <a:gd name="T2" fmla="*/ 75 w 123"/>
                    <a:gd name="T3" fmla="*/ 0 h 4"/>
                    <a:gd name="T4" fmla="*/ 66 w 123"/>
                    <a:gd name="T5" fmla="*/ 4 h 4"/>
                    <a:gd name="T6" fmla="*/ 75 w 123"/>
                    <a:gd name="T7" fmla="*/ 0 h 4"/>
                  </a:gdLst>
                  <a:ahLst/>
                  <a:cxnLst>
                    <a:cxn ang="0">
                      <a:pos x="T0" y="T1"/>
                    </a:cxn>
                    <a:cxn ang="0">
                      <a:pos x="T2" y="T3"/>
                    </a:cxn>
                    <a:cxn ang="0">
                      <a:pos x="T4" y="T5"/>
                    </a:cxn>
                    <a:cxn ang="0">
                      <a:pos x="T6" y="T7"/>
                    </a:cxn>
                  </a:cxnLst>
                  <a:rect l="0" t="0" r="r" b="b"/>
                  <a:pathLst>
                    <a:path w="123" h="4">
                      <a:moveTo>
                        <a:pt x="75" y="0"/>
                      </a:moveTo>
                      <a:lnTo>
                        <a:pt x="75" y="0"/>
                      </a:lnTo>
                      <a:cubicBezTo>
                        <a:pt x="70" y="1"/>
                        <a:pt x="0" y="4"/>
                        <a:pt x="66" y="4"/>
                      </a:cubicBezTo>
                      <a:cubicBezTo>
                        <a:pt x="71" y="2"/>
                        <a:pt x="123" y="1"/>
                        <a:pt x="75"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909" name="Freeform 78"/>
                <p:cNvSpPr>
                  <a:spLocks/>
                </p:cNvSpPr>
                <p:nvPr/>
              </p:nvSpPr>
              <p:spPr bwMode="invGray">
                <a:xfrm>
                  <a:off x="9621838" y="1546479"/>
                  <a:ext cx="11112" cy="8617"/>
                </a:xfrm>
                <a:custGeom>
                  <a:avLst/>
                  <a:gdLst>
                    <a:gd name="T0" fmla="*/ 0 w 13"/>
                    <a:gd name="T1" fmla="*/ 10 h 10"/>
                    <a:gd name="T2" fmla="*/ 0 w 13"/>
                    <a:gd name="T3" fmla="*/ 10 h 10"/>
                    <a:gd name="T4" fmla="*/ 13 w 13"/>
                    <a:gd name="T5" fmla="*/ 10 h 10"/>
                    <a:gd name="T6" fmla="*/ 12 w 13"/>
                    <a:gd name="T7" fmla="*/ 0 h 10"/>
                    <a:gd name="T8" fmla="*/ 0 w 13"/>
                    <a:gd name="T9" fmla="*/ 10 h 10"/>
                  </a:gdLst>
                  <a:ahLst/>
                  <a:cxnLst>
                    <a:cxn ang="0">
                      <a:pos x="T0" y="T1"/>
                    </a:cxn>
                    <a:cxn ang="0">
                      <a:pos x="T2" y="T3"/>
                    </a:cxn>
                    <a:cxn ang="0">
                      <a:pos x="T4" y="T5"/>
                    </a:cxn>
                    <a:cxn ang="0">
                      <a:pos x="T6" y="T7"/>
                    </a:cxn>
                    <a:cxn ang="0">
                      <a:pos x="T8" y="T9"/>
                    </a:cxn>
                  </a:cxnLst>
                  <a:rect l="0" t="0" r="r" b="b"/>
                  <a:pathLst>
                    <a:path w="13" h="10">
                      <a:moveTo>
                        <a:pt x="0" y="10"/>
                      </a:moveTo>
                      <a:lnTo>
                        <a:pt x="0" y="10"/>
                      </a:lnTo>
                      <a:lnTo>
                        <a:pt x="13" y="10"/>
                      </a:lnTo>
                      <a:lnTo>
                        <a:pt x="12" y="0"/>
                      </a:lnTo>
                      <a:lnTo>
                        <a:pt x="0" y="1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910" name="Freeform 79"/>
                <p:cNvSpPr>
                  <a:spLocks/>
                </p:cNvSpPr>
                <p:nvPr/>
              </p:nvSpPr>
              <p:spPr bwMode="invGray">
                <a:xfrm>
                  <a:off x="8951913" y="1568636"/>
                  <a:ext cx="96837" cy="8617"/>
                </a:xfrm>
                <a:custGeom>
                  <a:avLst/>
                  <a:gdLst>
                    <a:gd name="T0" fmla="*/ 16 w 101"/>
                    <a:gd name="T1" fmla="*/ 8 h 10"/>
                    <a:gd name="T2" fmla="*/ 16 w 101"/>
                    <a:gd name="T3" fmla="*/ 8 h 10"/>
                    <a:gd name="T4" fmla="*/ 86 w 101"/>
                    <a:gd name="T5" fmla="*/ 4 h 10"/>
                    <a:gd name="T6" fmla="*/ 56 w 101"/>
                    <a:gd name="T7" fmla="*/ 0 h 10"/>
                    <a:gd name="T8" fmla="*/ 16 w 101"/>
                    <a:gd name="T9" fmla="*/ 8 h 10"/>
                  </a:gdLst>
                  <a:ahLst/>
                  <a:cxnLst>
                    <a:cxn ang="0">
                      <a:pos x="T0" y="T1"/>
                    </a:cxn>
                    <a:cxn ang="0">
                      <a:pos x="T2" y="T3"/>
                    </a:cxn>
                    <a:cxn ang="0">
                      <a:pos x="T4" y="T5"/>
                    </a:cxn>
                    <a:cxn ang="0">
                      <a:pos x="T6" y="T7"/>
                    </a:cxn>
                    <a:cxn ang="0">
                      <a:pos x="T8" y="T9"/>
                    </a:cxn>
                  </a:cxnLst>
                  <a:rect l="0" t="0" r="r" b="b"/>
                  <a:pathLst>
                    <a:path w="101" h="10">
                      <a:moveTo>
                        <a:pt x="16" y="8"/>
                      </a:moveTo>
                      <a:lnTo>
                        <a:pt x="16" y="8"/>
                      </a:lnTo>
                      <a:cubicBezTo>
                        <a:pt x="78" y="10"/>
                        <a:pt x="31" y="1"/>
                        <a:pt x="86" y="4"/>
                      </a:cubicBezTo>
                      <a:cubicBezTo>
                        <a:pt x="101" y="2"/>
                        <a:pt x="41" y="2"/>
                        <a:pt x="56" y="0"/>
                      </a:cubicBezTo>
                      <a:cubicBezTo>
                        <a:pt x="19" y="2"/>
                        <a:pt x="0" y="1"/>
                        <a:pt x="16" y="8"/>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911" name="Freeform 80"/>
                <p:cNvSpPr>
                  <a:spLocks/>
                </p:cNvSpPr>
                <p:nvPr/>
              </p:nvSpPr>
              <p:spPr bwMode="invGray">
                <a:xfrm>
                  <a:off x="9005888" y="1566174"/>
                  <a:ext cx="17462" cy="2462"/>
                </a:xfrm>
                <a:custGeom>
                  <a:avLst/>
                  <a:gdLst>
                    <a:gd name="T0" fmla="*/ 0 w 19"/>
                    <a:gd name="T1" fmla="*/ 2 h 2"/>
                    <a:gd name="T2" fmla="*/ 0 w 19"/>
                    <a:gd name="T3" fmla="*/ 2 h 2"/>
                    <a:gd name="T4" fmla="*/ 19 w 19"/>
                    <a:gd name="T5" fmla="*/ 0 h 2"/>
                    <a:gd name="T6" fmla="*/ 0 w 19"/>
                    <a:gd name="T7" fmla="*/ 2 h 2"/>
                  </a:gdLst>
                  <a:ahLst/>
                  <a:cxnLst>
                    <a:cxn ang="0">
                      <a:pos x="T0" y="T1"/>
                    </a:cxn>
                    <a:cxn ang="0">
                      <a:pos x="T2" y="T3"/>
                    </a:cxn>
                    <a:cxn ang="0">
                      <a:pos x="T4" y="T5"/>
                    </a:cxn>
                    <a:cxn ang="0">
                      <a:pos x="T6" y="T7"/>
                    </a:cxn>
                  </a:cxnLst>
                  <a:rect l="0" t="0" r="r" b="b"/>
                  <a:pathLst>
                    <a:path w="19" h="2">
                      <a:moveTo>
                        <a:pt x="0" y="2"/>
                      </a:moveTo>
                      <a:lnTo>
                        <a:pt x="0" y="2"/>
                      </a:lnTo>
                      <a:lnTo>
                        <a:pt x="19" y="0"/>
                      </a:lnTo>
                      <a:cubicBezTo>
                        <a:pt x="8" y="1"/>
                        <a:pt x="3" y="1"/>
                        <a:pt x="0" y="2"/>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912" name="Freeform 81"/>
                <p:cNvSpPr>
                  <a:spLocks/>
                </p:cNvSpPr>
                <p:nvPr/>
              </p:nvSpPr>
              <p:spPr bwMode="invGray">
                <a:xfrm>
                  <a:off x="1587500" y="1516937"/>
                  <a:ext cx="38100" cy="3693"/>
                </a:xfrm>
                <a:custGeom>
                  <a:avLst/>
                  <a:gdLst>
                    <a:gd name="T0" fmla="*/ 39 w 39"/>
                    <a:gd name="T1" fmla="*/ 2 h 4"/>
                    <a:gd name="T2" fmla="*/ 39 w 39"/>
                    <a:gd name="T3" fmla="*/ 2 h 4"/>
                    <a:gd name="T4" fmla="*/ 0 w 39"/>
                    <a:gd name="T5" fmla="*/ 0 h 4"/>
                    <a:gd name="T6" fmla="*/ 25 w 39"/>
                    <a:gd name="T7" fmla="*/ 4 h 4"/>
                    <a:gd name="T8" fmla="*/ 39 w 39"/>
                    <a:gd name="T9" fmla="*/ 2 h 4"/>
                  </a:gdLst>
                  <a:ahLst/>
                  <a:cxnLst>
                    <a:cxn ang="0">
                      <a:pos x="T0" y="T1"/>
                    </a:cxn>
                    <a:cxn ang="0">
                      <a:pos x="T2" y="T3"/>
                    </a:cxn>
                    <a:cxn ang="0">
                      <a:pos x="T4" y="T5"/>
                    </a:cxn>
                    <a:cxn ang="0">
                      <a:pos x="T6" y="T7"/>
                    </a:cxn>
                    <a:cxn ang="0">
                      <a:pos x="T8" y="T9"/>
                    </a:cxn>
                  </a:cxnLst>
                  <a:rect l="0" t="0" r="r" b="b"/>
                  <a:pathLst>
                    <a:path w="39" h="4">
                      <a:moveTo>
                        <a:pt x="39" y="2"/>
                      </a:moveTo>
                      <a:lnTo>
                        <a:pt x="39" y="2"/>
                      </a:lnTo>
                      <a:lnTo>
                        <a:pt x="0" y="0"/>
                      </a:lnTo>
                      <a:lnTo>
                        <a:pt x="25" y="4"/>
                      </a:lnTo>
                      <a:lnTo>
                        <a:pt x="39" y="2"/>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913" name="Freeform 82"/>
                <p:cNvSpPr>
                  <a:spLocks/>
                </p:cNvSpPr>
                <p:nvPr/>
              </p:nvSpPr>
              <p:spPr bwMode="invGray">
                <a:xfrm>
                  <a:off x="1522413" y="1519399"/>
                  <a:ext cx="30162" cy="4924"/>
                </a:xfrm>
                <a:custGeom>
                  <a:avLst/>
                  <a:gdLst>
                    <a:gd name="T0" fmla="*/ 32 w 32"/>
                    <a:gd name="T1" fmla="*/ 6 h 6"/>
                    <a:gd name="T2" fmla="*/ 32 w 32"/>
                    <a:gd name="T3" fmla="*/ 6 h 6"/>
                    <a:gd name="T4" fmla="*/ 23 w 32"/>
                    <a:gd name="T5" fmla="*/ 0 h 6"/>
                    <a:gd name="T6" fmla="*/ 0 w 32"/>
                    <a:gd name="T7" fmla="*/ 5 h 6"/>
                    <a:gd name="T8" fmla="*/ 32 w 32"/>
                    <a:gd name="T9" fmla="*/ 6 h 6"/>
                  </a:gdLst>
                  <a:ahLst/>
                  <a:cxnLst>
                    <a:cxn ang="0">
                      <a:pos x="T0" y="T1"/>
                    </a:cxn>
                    <a:cxn ang="0">
                      <a:pos x="T2" y="T3"/>
                    </a:cxn>
                    <a:cxn ang="0">
                      <a:pos x="T4" y="T5"/>
                    </a:cxn>
                    <a:cxn ang="0">
                      <a:pos x="T6" y="T7"/>
                    </a:cxn>
                    <a:cxn ang="0">
                      <a:pos x="T8" y="T9"/>
                    </a:cxn>
                  </a:cxnLst>
                  <a:rect l="0" t="0" r="r" b="b"/>
                  <a:pathLst>
                    <a:path w="32" h="6">
                      <a:moveTo>
                        <a:pt x="32" y="6"/>
                      </a:moveTo>
                      <a:lnTo>
                        <a:pt x="32" y="6"/>
                      </a:lnTo>
                      <a:lnTo>
                        <a:pt x="23" y="0"/>
                      </a:lnTo>
                      <a:lnTo>
                        <a:pt x="0" y="5"/>
                      </a:lnTo>
                      <a:cubicBezTo>
                        <a:pt x="8" y="5"/>
                        <a:pt x="26" y="5"/>
                        <a:pt x="32" y="6"/>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914" name="Freeform 83"/>
                <p:cNvSpPr>
                  <a:spLocks/>
                </p:cNvSpPr>
                <p:nvPr/>
              </p:nvSpPr>
              <p:spPr bwMode="invGray">
                <a:xfrm>
                  <a:off x="6650038" y="1573559"/>
                  <a:ext cx="33337" cy="3693"/>
                </a:xfrm>
                <a:custGeom>
                  <a:avLst/>
                  <a:gdLst>
                    <a:gd name="T0" fmla="*/ 31 w 34"/>
                    <a:gd name="T1" fmla="*/ 4 h 4"/>
                    <a:gd name="T2" fmla="*/ 31 w 34"/>
                    <a:gd name="T3" fmla="*/ 4 h 4"/>
                    <a:gd name="T4" fmla="*/ 34 w 34"/>
                    <a:gd name="T5" fmla="*/ 2 h 4"/>
                    <a:gd name="T6" fmla="*/ 0 w 34"/>
                    <a:gd name="T7" fmla="*/ 0 h 4"/>
                    <a:gd name="T8" fmla="*/ 31 w 34"/>
                    <a:gd name="T9" fmla="*/ 4 h 4"/>
                  </a:gdLst>
                  <a:ahLst/>
                  <a:cxnLst>
                    <a:cxn ang="0">
                      <a:pos x="T0" y="T1"/>
                    </a:cxn>
                    <a:cxn ang="0">
                      <a:pos x="T2" y="T3"/>
                    </a:cxn>
                    <a:cxn ang="0">
                      <a:pos x="T4" y="T5"/>
                    </a:cxn>
                    <a:cxn ang="0">
                      <a:pos x="T6" y="T7"/>
                    </a:cxn>
                    <a:cxn ang="0">
                      <a:pos x="T8" y="T9"/>
                    </a:cxn>
                  </a:cxnLst>
                  <a:rect l="0" t="0" r="r" b="b"/>
                  <a:pathLst>
                    <a:path w="34" h="4">
                      <a:moveTo>
                        <a:pt x="31" y="4"/>
                      </a:moveTo>
                      <a:lnTo>
                        <a:pt x="31" y="4"/>
                      </a:lnTo>
                      <a:lnTo>
                        <a:pt x="34" y="2"/>
                      </a:lnTo>
                      <a:cubicBezTo>
                        <a:pt x="28" y="1"/>
                        <a:pt x="18" y="1"/>
                        <a:pt x="0" y="0"/>
                      </a:cubicBezTo>
                      <a:lnTo>
                        <a:pt x="31" y="4"/>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915" name="Freeform 84"/>
                <p:cNvSpPr>
                  <a:spLocks/>
                </p:cNvSpPr>
                <p:nvPr/>
              </p:nvSpPr>
              <p:spPr bwMode="invGray">
                <a:xfrm>
                  <a:off x="6162675" y="1566174"/>
                  <a:ext cx="15875" cy="4924"/>
                </a:xfrm>
                <a:custGeom>
                  <a:avLst/>
                  <a:gdLst>
                    <a:gd name="T0" fmla="*/ 8 w 17"/>
                    <a:gd name="T1" fmla="*/ 6 h 6"/>
                    <a:gd name="T2" fmla="*/ 8 w 17"/>
                    <a:gd name="T3" fmla="*/ 6 h 6"/>
                    <a:gd name="T4" fmla="*/ 17 w 17"/>
                    <a:gd name="T5" fmla="*/ 6 h 6"/>
                    <a:gd name="T6" fmla="*/ 0 w 17"/>
                    <a:gd name="T7" fmla="*/ 0 h 6"/>
                    <a:gd name="T8" fmla="*/ 8 w 17"/>
                    <a:gd name="T9" fmla="*/ 6 h 6"/>
                  </a:gdLst>
                  <a:ahLst/>
                  <a:cxnLst>
                    <a:cxn ang="0">
                      <a:pos x="T0" y="T1"/>
                    </a:cxn>
                    <a:cxn ang="0">
                      <a:pos x="T2" y="T3"/>
                    </a:cxn>
                    <a:cxn ang="0">
                      <a:pos x="T4" y="T5"/>
                    </a:cxn>
                    <a:cxn ang="0">
                      <a:pos x="T6" y="T7"/>
                    </a:cxn>
                    <a:cxn ang="0">
                      <a:pos x="T8" y="T9"/>
                    </a:cxn>
                  </a:cxnLst>
                  <a:rect l="0" t="0" r="r" b="b"/>
                  <a:pathLst>
                    <a:path w="17" h="6">
                      <a:moveTo>
                        <a:pt x="8" y="6"/>
                      </a:moveTo>
                      <a:lnTo>
                        <a:pt x="8" y="6"/>
                      </a:lnTo>
                      <a:lnTo>
                        <a:pt x="17" y="6"/>
                      </a:lnTo>
                      <a:lnTo>
                        <a:pt x="0" y="0"/>
                      </a:lnTo>
                      <a:lnTo>
                        <a:pt x="8" y="6"/>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916" name="Freeform 85"/>
                <p:cNvSpPr>
                  <a:spLocks/>
                </p:cNvSpPr>
                <p:nvPr/>
              </p:nvSpPr>
              <p:spPr bwMode="invGray">
                <a:xfrm>
                  <a:off x="5738813" y="1571097"/>
                  <a:ext cx="60325" cy="6155"/>
                </a:xfrm>
                <a:custGeom>
                  <a:avLst/>
                  <a:gdLst>
                    <a:gd name="T0" fmla="*/ 5 w 63"/>
                    <a:gd name="T1" fmla="*/ 7 h 8"/>
                    <a:gd name="T2" fmla="*/ 5 w 63"/>
                    <a:gd name="T3" fmla="*/ 7 h 8"/>
                    <a:gd name="T4" fmla="*/ 63 w 63"/>
                    <a:gd name="T5" fmla="*/ 7 h 8"/>
                    <a:gd name="T6" fmla="*/ 5 w 63"/>
                    <a:gd name="T7" fmla="*/ 7 h 8"/>
                  </a:gdLst>
                  <a:ahLst/>
                  <a:cxnLst>
                    <a:cxn ang="0">
                      <a:pos x="T0" y="T1"/>
                    </a:cxn>
                    <a:cxn ang="0">
                      <a:pos x="T2" y="T3"/>
                    </a:cxn>
                    <a:cxn ang="0">
                      <a:pos x="T4" y="T5"/>
                    </a:cxn>
                    <a:cxn ang="0">
                      <a:pos x="T6" y="T7"/>
                    </a:cxn>
                  </a:cxnLst>
                  <a:rect l="0" t="0" r="r" b="b"/>
                  <a:pathLst>
                    <a:path w="63" h="8">
                      <a:moveTo>
                        <a:pt x="5" y="7"/>
                      </a:moveTo>
                      <a:lnTo>
                        <a:pt x="5" y="7"/>
                      </a:lnTo>
                      <a:cubicBezTo>
                        <a:pt x="23" y="8"/>
                        <a:pt x="45" y="6"/>
                        <a:pt x="63" y="7"/>
                      </a:cubicBezTo>
                      <a:cubicBezTo>
                        <a:pt x="23" y="8"/>
                        <a:pt x="0" y="0"/>
                        <a:pt x="5" y="7"/>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grpSp>
          <p:grpSp>
            <p:nvGrpSpPr>
              <p:cNvPr id="768" name="Group 767"/>
              <p:cNvGrpSpPr/>
              <p:nvPr/>
            </p:nvGrpSpPr>
            <p:grpSpPr bwMode="invGray">
              <a:xfrm rot="16200000" flipH="1">
                <a:off x="6492229" y="2755658"/>
                <a:ext cx="4114800" cy="36576"/>
                <a:chOff x="1522413" y="1514475"/>
                <a:chExt cx="10569575" cy="64008"/>
              </a:xfrm>
              <a:solidFill>
                <a:schemeClr val="accent1"/>
              </a:solidFill>
            </p:grpSpPr>
            <p:sp>
              <p:nvSpPr>
                <p:cNvPr id="769" name="Freeform 768"/>
                <p:cNvSpPr>
                  <a:spLocks/>
                </p:cNvSpPr>
                <p:nvPr/>
              </p:nvSpPr>
              <p:spPr bwMode="invGray">
                <a:xfrm>
                  <a:off x="12028488" y="1525554"/>
                  <a:ext cx="63500" cy="4924"/>
                </a:xfrm>
                <a:custGeom>
                  <a:avLst/>
                  <a:gdLst>
                    <a:gd name="T0" fmla="*/ 30 w 67"/>
                    <a:gd name="T1" fmla="*/ 6 h 6"/>
                    <a:gd name="T2" fmla="*/ 30 w 67"/>
                    <a:gd name="T3" fmla="*/ 6 h 6"/>
                    <a:gd name="T4" fmla="*/ 67 w 67"/>
                    <a:gd name="T5" fmla="*/ 3 h 6"/>
                    <a:gd name="T6" fmla="*/ 39 w 67"/>
                    <a:gd name="T7" fmla="*/ 0 h 6"/>
                    <a:gd name="T8" fmla="*/ 30 w 67"/>
                    <a:gd name="T9" fmla="*/ 6 h 6"/>
                  </a:gdLst>
                  <a:ahLst/>
                  <a:cxnLst>
                    <a:cxn ang="0">
                      <a:pos x="T0" y="T1"/>
                    </a:cxn>
                    <a:cxn ang="0">
                      <a:pos x="T2" y="T3"/>
                    </a:cxn>
                    <a:cxn ang="0">
                      <a:pos x="T4" y="T5"/>
                    </a:cxn>
                    <a:cxn ang="0">
                      <a:pos x="T6" y="T7"/>
                    </a:cxn>
                    <a:cxn ang="0">
                      <a:pos x="T8" y="T9"/>
                    </a:cxn>
                  </a:cxnLst>
                  <a:rect l="0" t="0" r="r" b="b"/>
                  <a:pathLst>
                    <a:path w="67" h="6">
                      <a:moveTo>
                        <a:pt x="30" y="6"/>
                      </a:moveTo>
                      <a:lnTo>
                        <a:pt x="30" y="6"/>
                      </a:lnTo>
                      <a:lnTo>
                        <a:pt x="67" y="3"/>
                      </a:lnTo>
                      <a:cubicBezTo>
                        <a:pt x="60" y="2"/>
                        <a:pt x="26" y="1"/>
                        <a:pt x="39" y="0"/>
                      </a:cubicBezTo>
                      <a:cubicBezTo>
                        <a:pt x="0" y="1"/>
                        <a:pt x="8" y="3"/>
                        <a:pt x="30" y="6"/>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70" name="Freeform 769"/>
                <p:cNvSpPr>
                  <a:spLocks/>
                </p:cNvSpPr>
                <p:nvPr/>
              </p:nvSpPr>
              <p:spPr bwMode="invGray">
                <a:xfrm>
                  <a:off x="12022138" y="1532939"/>
                  <a:ext cx="19050" cy="1231"/>
                </a:xfrm>
                <a:custGeom>
                  <a:avLst/>
                  <a:gdLst>
                    <a:gd name="T0" fmla="*/ 0 w 20"/>
                    <a:gd name="T1" fmla="*/ 2 h 2"/>
                    <a:gd name="T2" fmla="*/ 0 w 20"/>
                    <a:gd name="T3" fmla="*/ 2 h 2"/>
                    <a:gd name="T4" fmla="*/ 20 w 20"/>
                    <a:gd name="T5" fmla="*/ 1 h 2"/>
                    <a:gd name="T6" fmla="*/ 0 w 20"/>
                    <a:gd name="T7" fmla="*/ 2 h 2"/>
                  </a:gdLst>
                  <a:ahLst/>
                  <a:cxnLst>
                    <a:cxn ang="0">
                      <a:pos x="T0" y="T1"/>
                    </a:cxn>
                    <a:cxn ang="0">
                      <a:pos x="T2" y="T3"/>
                    </a:cxn>
                    <a:cxn ang="0">
                      <a:pos x="T4" y="T5"/>
                    </a:cxn>
                    <a:cxn ang="0">
                      <a:pos x="T6" y="T7"/>
                    </a:cxn>
                  </a:cxnLst>
                  <a:rect l="0" t="0" r="r" b="b"/>
                  <a:pathLst>
                    <a:path w="20" h="2">
                      <a:moveTo>
                        <a:pt x="0" y="2"/>
                      </a:moveTo>
                      <a:lnTo>
                        <a:pt x="0" y="2"/>
                      </a:lnTo>
                      <a:lnTo>
                        <a:pt x="20" y="1"/>
                      </a:lnTo>
                      <a:cubicBezTo>
                        <a:pt x="16" y="0"/>
                        <a:pt x="11" y="0"/>
                        <a:pt x="0" y="2"/>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71" name="Freeform 770"/>
                <p:cNvSpPr>
                  <a:spLocks/>
                </p:cNvSpPr>
                <p:nvPr/>
              </p:nvSpPr>
              <p:spPr bwMode="invGray">
                <a:xfrm>
                  <a:off x="12041188" y="1531708"/>
                  <a:ext cx="39687" cy="6155"/>
                </a:xfrm>
                <a:custGeom>
                  <a:avLst/>
                  <a:gdLst>
                    <a:gd name="T0" fmla="*/ 41 w 41"/>
                    <a:gd name="T1" fmla="*/ 0 h 6"/>
                    <a:gd name="T2" fmla="*/ 41 w 41"/>
                    <a:gd name="T3" fmla="*/ 0 h 6"/>
                    <a:gd name="T4" fmla="*/ 0 w 41"/>
                    <a:gd name="T5" fmla="*/ 2 h 6"/>
                    <a:gd name="T6" fmla="*/ 19 w 41"/>
                    <a:gd name="T7" fmla="*/ 1 h 6"/>
                    <a:gd name="T8" fmla="*/ 41 w 41"/>
                    <a:gd name="T9" fmla="*/ 0 h 6"/>
                  </a:gdLst>
                  <a:ahLst/>
                  <a:cxnLst>
                    <a:cxn ang="0">
                      <a:pos x="T0" y="T1"/>
                    </a:cxn>
                    <a:cxn ang="0">
                      <a:pos x="T2" y="T3"/>
                    </a:cxn>
                    <a:cxn ang="0">
                      <a:pos x="T4" y="T5"/>
                    </a:cxn>
                    <a:cxn ang="0">
                      <a:pos x="T6" y="T7"/>
                    </a:cxn>
                    <a:cxn ang="0">
                      <a:pos x="T8" y="T9"/>
                    </a:cxn>
                  </a:cxnLst>
                  <a:rect l="0" t="0" r="r" b="b"/>
                  <a:pathLst>
                    <a:path w="41" h="6">
                      <a:moveTo>
                        <a:pt x="41" y="0"/>
                      </a:moveTo>
                      <a:lnTo>
                        <a:pt x="41" y="0"/>
                      </a:lnTo>
                      <a:lnTo>
                        <a:pt x="0" y="2"/>
                      </a:lnTo>
                      <a:cubicBezTo>
                        <a:pt x="5" y="3"/>
                        <a:pt x="6" y="6"/>
                        <a:pt x="19" y="1"/>
                      </a:cubicBezTo>
                      <a:cubicBezTo>
                        <a:pt x="15" y="3"/>
                        <a:pt x="23" y="1"/>
                        <a:pt x="41"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72" name="Freeform 15"/>
                <p:cNvSpPr>
                  <a:spLocks/>
                </p:cNvSpPr>
                <p:nvPr/>
              </p:nvSpPr>
              <p:spPr bwMode="invGray">
                <a:xfrm>
                  <a:off x="11831638" y="1526784"/>
                  <a:ext cx="42862" cy="4924"/>
                </a:xfrm>
                <a:custGeom>
                  <a:avLst/>
                  <a:gdLst>
                    <a:gd name="T0" fmla="*/ 2 w 45"/>
                    <a:gd name="T1" fmla="*/ 0 h 6"/>
                    <a:gd name="T2" fmla="*/ 2 w 45"/>
                    <a:gd name="T3" fmla="*/ 0 h 6"/>
                    <a:gd name="T4" fmla="*/ 18 w 45"/>
                    <a:gd name="T5" fmla="*/ 6 h 6"/>
                    <a:gd name="T6" fmla="*/ 45 w 45"/>
                    <a:gd name="T7" fmla="*/ 4 h 6"/>
                    <a:gd name="T8" fmla="*/ 2 w 45"/>
                    <a:gd name="T9" fmla="*/ 0 h 6"/>
                  </a:gdLst>
                  <a:ahLst/>
                  <a:cxnLst>
                    <a:cxn ang="0">
                      <a:pos x="T0" y="T1"/>
                    </a:cxn>
                    <a:cxn ang="0">
                      <a:pos x="T2" y="T3"/>
                    </a:cxn>
                    <a:cxn ang="0">
                      <a:pos x="T4" y="T5"/>
                    </a:cxn>
                    <a:cxn ang="0">
                      <a:pos x="T6" y="T7"/>
                    </a:cxn>
                    <a:cxn ang="0">
                      <a:pos x="T8" y="T9"/>
                    </a:cxn>
                  </a:cxnLst>
                  <a:rect l="0" t="0" r="r" b="b"/>
                  <a:pathLst>
                    <a:path w="45" h="6">
                      <a:moveTo>
                        <a:pt x="2" y="0"/>
                      </a:moveTo>
                      <a:lnTo>
                        <a:pt x="2" y="0"/>
                      </a:lnTo>
                      <a:cubicBezTo>
                        <a:pt x="0" y="1"/>
                        <a:pt x="15" y="4"/>
                        <a:pt x="18" y="6"/>
                      </a:cubicBezTo>
                      <a:lnTo>
                        <a:pt x="45" y="4"/>
                      </a:lnTo>
                      <a:cubicBezTo>
                        <a:pt x="31" y="3"/>
                        <a:pt x="4" y="2"/>
                        <a:pt x="2"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73" name="Freeform 16"/>
                <p:cNvSpPr>
                  <a:spLocks/>
                </p:cNvSpPr>
                <p:nvPr/>
              </p:nvSpPr>
              <p:spPr bwMode="invGray">
                <a:xfrm>
                  <a:off x="11809413" y="1531708"/>
                  <a:ext cx="41275" cy="2462"/>
                </a:xfrm>
                <a:custGeom>
                  <a:avLst/>
                  <a:gdLst>
                    <a:gd name="T0" fmla="*/ 42 w 44"/>
                    <a:gd name="T1" fmla="*/ 0 h 3"/>
                    <a:gd name="T2" fmla="*/ 42 w 44"/>
                    <a:gd name="T3" fmla="*/ 0 h 3"/>
                    <a:gd name="T4" fmla="*/ 0 w 44"/>
                    <a:gd name="T5" fmla="*/ 3 h 3"/>
                    <a:gd name="T6" fmla="*/ 42 w 44"/>
                    <a:gd name="T7" fmla="*/ 0 h 3"/>
                  </a:gdLst>
                  <a:ahLst/>
                  <a:cxnLst>
                    <a:cxn ang="0">
                      <a:pos x="T0" y="T1"/>
                    </a:cxn>
                    <a:cxn ang="0">
                      <a:pos x="T2" y="T3"/>
                    </a:cxn>
                    <a:cxn ang="0">
                      <a:pos x="T4" y="T5"/>
                    </a:cxn>
                    <a:cxn ang="0">
                      <a:pos x="T6" y="T7"/>
                    </a:cxn>
                  </a:cxnLst>
                  <a:rect l="0" t="0" r="r" b="b"/>
                  <a:pathLst>
                    <a:path w="44" h="3">
                      <a:moveTo>
                        <a:pt x="42" y="0"/>
                      </a:moveTo>
                      <a:lnTo>
                        <a:pt x="42" y="0"/>
                      </a:lnTo>
                      <a:lnTo>
                        <a:pt x="0" y="3"/>
                      </a:lnTo>
                      <a:cubicBezTo>
                        <a:pt x="37" y="3"/>
                        <a:pt x="44" y="2"/>
                        <a:pt x="42"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74" name="Freeform 17"/>
                <p:cNvSpPr>
                  <a:spLocks/>
                </p:cNvSpPr>
                <p:nvPr/>
              </p:nvSpPr>
              <p:spPr bwMode="invGray">
                <a:xfrm>
                  <a:off x="12003088" y="1537863"/>
                  <a:ext cx="77787" cy="3693"/>
                </a:xfrm>
                <a:custGeom>
                  <a:avLst/>
                  <a:gdLst>
                    <a:gd name="T0" fmla="*/ 14 w 82"/>
                    <a:gd name="T1" fmla="*/ 5 h 5"/>
                    <a:gd name="T2" fmla="*/ 14 w 82"/>
                    <a:gd name="T3" fmla="*/ 5 h 5"/>
                    <a:gd name="T4" fmla="*/ 82 w 82"/>
                    <a:gd name="T5" fmla="*/ 0 h 5"/>
                    <a:gd name="T6" fmla="*/ 0 w 82"/>
                    <a:gd name="T7" fmla="*/ 5 h 5"/>
                    <a:gd name="T8" fmla="*/ 14 w 82"/>
                    <a:gd name="T9" fmla="*/ 5 h 5"/>
                  </a:gdLst>
                  <a:ahLst/>
                  <a:cxnLst>
                    <a:cxn ang="0">
                      <a:pos x="T0" y="T1"/>
                    </a:cxn>
                    <a:cxn ang="0">
                      <a:pos x="T2" y="T3"/>
                    </a:cxn>
                    <a:cxn ang="0">
                      <a:pos x="T4" y="T5"/>
                    </a:cxn>
                    <a:cxn ang="0">
                      <a:pos x="T6" y="T7"/>
                    </a:cxn>
                    <a:cxn ang="0">
                      <a:pos x="T8" y="T9"/>
                    </a:cxn>
                  </a:cxnLst>
                  <a:rect l="0" t="0" r="r" b="b"/>
                  <a:pathLst>
                    <a:path w="82" h="5">
                      <a:moveTo>
                        <a:pt x="14" y="5"/>
                      </a:moveTo>
                      <a:lnTo>
                        <a:pt x="14" y="5"/>
                      </a:lnTo>
                      <a:lnTo>
                        <a:pt x="82" y="0"/>
                      </a:lnTo>
                      <a:lnTo>
                        <a:pt x="0" y="5"/>
                      </a:lnTo>
                      <a:lnTo>
                        <a:pt x="14" y="5"/>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75" name="Freeform 18"/>
                <p:cNvSpPr>
                  <a:spLocks/>
                </p:cNvSpPr>
                <p:nvPr/>
              </p:nvSpPr>
              <p:spPr bwMode="invGray">
                <a:xfrm>
                  <a:off x="11664950" y="1523092"/>
                  <a:ext cx="39687" cy="4924"/>
                </a:xfrm>
                <a:custGeom>
                  <a:avLst/>
                  <a:gdLst>
                    <a:gd name="T0" fmla="*/ 19 w 42"/>
                    <a:gd name="T1" fmla="*/ 4 h 5"/>
                    <a:gd name="T2" fmla="*/ 19 w 42"/>
                    <a:gd name="T3" fmla="*/ 4 h 5"/>
                    <a:gd name="T4" fmla="*/ 42 w 42"/>
                    <a:gd name="T5" fmla="*/ 0 h 5"/>
                    <a:gd name="T6" fmla="*/ 0 w 42"/>
                    <a:gd name="T7" fmla="*/ 5 h 5"/>
                    <a:gd name="T8" fmla="*/ 19 w 42"/>
                    <a:gd name="T9" fmla="*/ 4 h 5"/>
                  </a:gdLst>
                  <a:ahLst/>
                  <a:cxnLst>
                    <a:cxn ang="0">
                      <a:pos x="T0" y="T1"/>
                    </a:cxn>
                    <a:cxn ang="0">
                      <a:pos x="T2" y="T3"/>
                    </a:cxn>
                    <a:cxn ang="0">
                      <a:pos x="T4" y="T5"/>
                    </a:cxn>
                    <a:cxn ang="0">
                      <a:pos x="T6" y="T7"/>
                    </a:cxn>
                    <a:cxn ang="0">
                      <a:pos x="T8" y="T9"/>
                    </a:cxn>
                  </a:cxnLst>
                  <a:rect l="0" t="0" r="r" b="b"/>
                  <a:pathLst>
                    <a:path w="42" h="5">
                      <a:moveTo>
                        <a:pt x="19" y="4"/>
                      </a:moveTo>
                      <a:lnTo>
                        <a:pt x="19" y="4"/>
                      </a:lnTo>
                      <a:lnTo>
                        <a:pt x="42" y="0"/>
                      </a:lnTo>
                      <a:lnTo>
                        <a:pt x="0" y="5"/>
                      </a:lnTo>
                      <a:lnTo>
                        <a:pt x="19" y="4"/>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76" name="Freeform 19"/>
                <p:cNvSpPr>
                  <a:spLocks/>
                </p:cNvSpPr>
                <p:nvPr/>
              </p:nvSpPr>
              <p:spPr bwMode="invGray">
                <a:xfrm>
                  <a:off x="11506200" y="1521861"/>
                  <a:ext cx="92075" cy="4924"/>
                </a:xfrm>
                <a:custGeom>
                  <a:avLst/>
                  <a:gdLst>
                    <a:gd name="T0" fmla="*/ 81 w 98"/>
                    <a:gd name="T1" fmla="*/ 6 h 6"/>
                    <a:gd name="T2" fmla="*/ 81 w 98"/>
                    <a:gd name="T3" fmla="*/ 6 h 6"/>
                    <a:gd name="T4" fmla="*/ 75 w 98"/>
                    <a:gd name="T5" fmla="*/ 0 h 6"/>
                    <a:gd name="T6" fmla="*/ 0 w 98"/>
                    <a:gd name="T7" fmla="*/ 5 h 6"/>
                    <a:gd name="T8" fmla="*/ 81 w 98"/>
                    <a:gd name="T9" fmla="*/ 6 h 6"/>
                  </a:gdLst>
                  <a:ahLst/>
                  <a:cxnLst>
                    <a:cxn ang="0">
                      <a:pos x="T0" y="T1"/>
                    </a:cxn>
                    <a:cxn ang="0">
                      <a:pos x="T2" y="T3"/>
                    </a:cxn>
                    <a:cxn ang="0">
                      <a:pos x="T4" y="T5"/>
                    </a:cxn>
                    <a:cxn ang="0">
                      <a:pos x="T6" y="T7"/>
                    </a:cxn>
                    <a:cxn ang="0">
                      <a:pos x="T8" y="T9"/>
                    </a:cxn>
                  </a:cxnLst>
                  <a:rect l="0" t="0" r="r" b="b"/>
                  <a:pathLst>
                    <a:path w="98" h="6">
                      <a:moveTo>
                        <a:pt x="81" y="6"/>
                      </a:moveTo>
                      <a:lnTo>
                        <a:pt x="81" y="6"/>
                      </a:lnTo>
                      <a:cubicBezTo>
                        <a:pt x="98" y="3"/>
                        <a:pt x="57" y="1"/>
                        <a:pt x="75" y="0"/>
                      </a:cubicBezTo>
                      <a:cubicBezTo>
                        <a:pt x="47" y="0"/>
                        <a:pt x="22" y="2"/>
                        <a:pt x="0" y="5"/>
                      </a:cubicBezTo>
                      <a:cubicBezTo>
                        <a:pt x="24" y="3"/>
                        <a:pt x="49" y="4"/>
                        <a:pt x="81" y="6"/>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77" name="Freeform 20"/>
                <p:cNvSpPr>
                  <a:spLocks/>
                </p:cNvSpPr>
                <p:nvPr/>
              </p:nvSpPr>
              <p:spPr bwMode="invGray">
                <a:xfrm>
                  <a:off x="11471275" y="1525554"/>
                  <a:ext cx="34925" cy="3693"/>
                </a:xfrm>
                <a:custGeom>
                  <a:avLst/>
                  <a:gdLst>
                    <a:gd name="T0" fmla="*/ 0 w 36"/>
                    <a:gd name="T1" fmla="*/ 3 h 3"/>
                    <a:gd name="T2" fmla="*/ 0 w 36"/>
                    <a:gd name="T3" fmla="*/ 3 h 3"/>
                    <a:gd name="T4" fmla="*/ 36 w 36"/>
                    <a:gd name="T5" fmla="*/ 0 h 3"/>
                    <a:gd name="T6" fmla="*/ 0 w 36"/>
                    <a:gd name="T7" fmla="*/ 3 h 3"/>
                  </a:gdLst>
                  <a:ahLst/>
                  <a:cxnLst>
                    <a:cxn ang="0">
                      <a:pos x="T0" y="T1"/>
                    </a:cxn>
                    <a:cxn ang="0">
                      <a:pos x="T2" y="T3"/>
                    </a:cxn>
                    <a:cxn ang="0">
                      <a:pos x="T4" y="T5"/>
                    </a:cxn>
                    <a:cxn ang="0">
                      <a:pos x="T6" y="T7"/>
                    </a:cxn>
                  </a:cxnLst>
                  <a:rect l="0" t="0" r="r" b="b"/>
                  <a:pathLst>
                    <a:path w="36" h="3">
                      <a:moveTo>
                        <a:pt x="0" y="3"/>
                      </a:moveTo>
                      <a:lnTo>
                        <a:pt x="0" y="3"/>
                      </a:lnTo>
                      <a:cubicBezTo>
                        <a:pt x="11" y="2"/>
                        <a:pt x="23" y="1"/>
                        <a:pt x="36" y="0"/>
                      </a:cubicBezTo>
                      <a:cubicBezTo>
                        <a:pt x="24" y="0"/>
                        <a:pt x="12" y="1"/>
                        <a:pt x="0" y="3"/>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78" name="Freeform 21"/>
                <p:cNvSpPr>
                  <a:spLocks/>
                </p:cNvSpPr>
                <p:nvPr/>
              </p:nvSpPr>
              <p:spPr bwMode="invGray">
                <a:xfrm>
                  <a:off x="11710988" y="1529246"/>
                  <a:ext cx="30162" cy="4924"/>
                </a:xfrm>
                <a:custGeom>
                  <a:avLst/>
                  <a:gdLst>
                    <a:gd name="T0" fmla="*/ 32 w 32"/>
                    <a:gd name="T1" fmla="*/ 5 h 5"/>
                    <a:gd name="T2" fmla="*/ 32 w 32"/>
                    <a:gd name="T3" fmla="*/ 5 h 5"/>
                    <a:gd name="T4" fmla="*/ 0 w 32"/>
                    <a:gd name="T5" fmla="*/ 0 h 5"/>
                    <a:gd name="T6" fmla="*/ 16 w 32"/>
                    <a:gd name="T7" fmla="*/ 5 h 5"/>
                    <a:gd name="T8" fmla="*/ 32 w 32"/>
                    <a:gd name="T9" fmla="*/ 5 h 5"/>
                  </a:gdLst>
                  <a:ahLst/>
                  <a:cxnLst>
                    <a:cxn ang="0">
                      <a:pos x="T0" y="T1"/>
                    </a:cxn>
                    <a:cxn ang="0">
                      <a:pos x="T2" y="T3"/>
                    </a:cxn>
                    <a:cxn ang="0">
                      <a:pos x="T4" y="T5"/>
                    </a:cxn>
                    <a:cxn ang="0">
                      <a:pos x="T6" y="T7"/>
                    </a:cxn>
                    <a:cxn ang="0">
                      <a:pos x="T8" y="T9"/>
                    </a:cxn>
                  </a:cxnLst>
                  <a:rect l="0" t="0" r="r" b="b"/>
                  <a:pathLst>
                    <a:path w="32" h="5">
                      <a:moveTo>
                        <a:pt x="32" y="5"/>
                      </a:moveTo>
                      <a:lnTo>
                        <a:pt x="32" y="5"/>
                      </a:lnTo>
                      <a:cubicBezTo>
                        <a:pt x="29" y="4"/>
                        <a:pt x="23" y="1"/>
                        <a:pt x="0" y="0"/>
                      </a:cubicBezTo>
                      <a:lnTo>
                        <a:pt x="16" y="5"/>
                      </a:lnTo>
                      <a:lnTo>
                        <a:pt x="32" y="5"/>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79" name="Freeform 22"/>
                <p:cNvSpPr>
                  <a:spLocks/>
                </p:cNvSpPr>
                <p:nvPr/>
              </p:nvSpPr>
              <p:spPr bwMode="invGray">
                <a:xfrm>
                  <a:off x="11691938" y="1532939"/>
                  <a:ext cx="34925" cy="1231"/>
                </a:xfrm>
                <a:custGeom>
                  <a:avLst/>
                  <a:gdLst>
                    <a:gd name="T0" fmla="*/ 36 w 36"/>
                    <a:gd name="T1" fmla="*/ 1 h 1"/>
                    <a:gd name="T2" fmla="*/ 36 w 36"/>
                    <a:gd name="T3" fmla="*/ 1 h 1"/>
                    <a:gd name="T4" fmla="*/ 35 w 36"/>
                    <a:gd name="T5" fmla="*/ 1 h 1"/>
                    <a:gd name="T6" fmla="*/ 0 w 36"/>
                    <a:gd name="T7" fmla="*/ 0 h 1"/>
                    <a:gd name="T8" fmla="*/ 36 w 36"/>
                    <a:gd name="T9" fmla="*/ 1 h 1"/>
                  </a:gdLst>
                  <a:ahLst/>
                  <a:cxnLst>
                    <a:cxn ang="0">
                      <a:pos x="T0" y="T1"/>
                    </a:cxn>
                    <a:cxn ang="0">
                      <a:pos x="T2" y="T3"/>
                    </a:cxn>
                    <a:cxn ang="0">
                      <a:pos x="T4" y="T5"/>
                    </a:cxn>
                    <a:cxn ang="0">
                      <a:pos x="T6" y="T7"/>
                    </a:cxn>
                    <a:cxn ang="0">
                      <a:pos x="T8" y="T9"/>
                    </a:cxn>
                  </a:cxnLst>
                  <a:rect l="0" t="0" r="r" b="b"/>
                  <a:pathLst>
                    <a:path w="36" h="1">
                      <a:moveTo>
                        <a:pt x="36" y="1"/>
                      </a:moveTo>
                      <a:lnTo>
                        <a:pt x="36" y="1"/>
                      </a:lnTo>
                      <a:lnTo>
                        <a:pt x="35" y="1"/>
                      </a:lnTo>
                      <a:lnTo>
                        <a:pt x="0" y="0"/>
                      </a:lnTo>
                      <a:lnTo>
                        <a:pt x="36" y="1"/>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80" name="Freeform 23"/>
                <p:cNvSpPr>
                  <a:spLocks/>
                </p:cNvSpPr>
                <p:nvPr/>
              </p:nvSpPr>
              <p:spPr bwMode="invGray">
                <a:xfrm>
                  <a:off x="11741150" y="1534170"/>
                  <a:ext cx="4762" cy="0"/>
                </a:xfrm>
                <a:custGeom>
                  <a:avLst/>
                  <a:gdLst>
                    <a:gd name="T0" fmla="*/ 5 w 5"/>
                    <a:gd name="T1" fmla="*/ 5 w 5"/>
                    <a:gd name="T2" fmla="*/ 0 w 5"/>
                    <a:gd name="T3" fmla="*/ 5 w 5"/>
                  </a:gdLst>
                  <a:ahLst/>
                  <a:cxnLst>
                    <a:cxn ang="0">
                      <a:pos x="T0" y="0"/>
                    </a:cxn>
                    <a:cxn ang="0">
                      <a:pos x="T1" y="0"/>
                    </a:cxn>
                    <a:cxn ang="0">
                      <a:pos x="T2" y="0"/>
                    </a:cxn>
                    <a:cxn ang="0">
                      <a:pos x="T3" y="0"/>
                    </a:cxn>
                  </a:cxnLst>
                  <a:rect l="0" t="0" r="r" b="b"/>
                  <a:pathLst>
                    <a:path w="5">
                      <a:moveTo>
                        <a:pt x="5" y="0"/>
                      </a:moveTo>
                      <a:lnTo>
                        <a:pt x="5" y="0"/>
                      </a:lnTo>
                      <a:lnTo>
                        <a:pt x="0" y="0"/>
                      </a:lnTo>
                      <a:cubicBezTo>
                        <a:pt x="2" y="0"/>
                        <a:pt x="3" y="0"/>
                        <a:pt x="5"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81" name="Freeform 24"/>
                <p:cNvSpPr>
                  <a:spLocks/>
                </p:cNvSpPr>
                <p:nvPr/>
              </p:nvSpPr>
              <p:spPr bwMode="invGray">
                <a:xfrm>
                  <a:off x="11841163" y="1537863"/>
                  <a:ext cx="71437" cy="8617"/>
                </a:xfrm>
                <a:custGeom>
                  <a:avLst/>
                  <a:gdLst>
                    <a:gd name="T0" fmla="*/ 75 w 75"/>
                    <a:gd name="T1" fmla="*/ 0 h 9"/>
                    <a:gd name="T2" fmla="*/ 75 w 75"/>
                    <a:gd name="T3" fmla="*/ 0 h 9"/>
                    <a:gd name="T4" fmla="*/ 49 w 75"/>
                    <a:gd name="T5" fmla="*/ 9 h 9"/>
                    <a:gd name="T6" fmla="*/ 75 w 75"/>
                    <a:gd name="T7" fmla="*/ 0 h 9"/>
                  </a:gdLst>
                  <a:ahLst/>
                  <a:cxnLst>
                    <a:cxn ang="0">
                      <a:pos x="T0" y="T1"/>
                    </a:cxn>
                    <a:cxn ang="0">
                      <a:pos x="T2" y="T3"/>
                    </a:cxn>
                    <a:cxn ang="0">
                      <a:pos x="T4" y="T5"/>
                    </a:cxn>
                    <a:cxn ang="0">
                      <a:pos x="T6" y="T7"/>
                    </a:cxn>
                  </a:cxnLst>
                  <a:rect l="0" t="0" r="r" b="b"/>
                  <a:pathLst>
                    <a:path w="75" h="9">
                      <a:moveTo>
                        <a:pt x="75" y="0"/>
                      </a:moveTo>
                      <a:lnTo>
                        <a:pt x="75" y="0"/>
                      </a:lnTo>
                      <a:cubicBezTo>
                        <a:pt x="51" y="3"/>
                        <a:pt x="0" y="5"/>
                        <a:pt x="49" y="9"/>
                      </a:cubicBezTo>
                      <a:cubicBezTo>
                        <a:pt x="66" y="6"/>
                        <a:pt x="38" y="4"/>
                        <a:pt x="75"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82" name="Freeform 25"/>
                <p:cNvSpPr>
                  <a:spLocks/>
                </p:cNvSpPr>
                <p:nvPr/>
              </p:nvSpPr>
              <p:spPr bwMode="invGray">
                <a:xfrm>
                  <a:off x="11764963" y="1535401"/>
                  <a:ext cx="44450" cy="3693"/>
                </a:xfrm>
                <a:custGeom>
                  <a:avLst/>
                  <a:gdLst>
                    <a:gd name="T0" fmla="*/ 0 w 47"/>
                    <a:gd name="T1" fmla="*/ 3 h 4"/>
                    <a:gd name="T2" fmla="*/ 0 w 47"/>
                    <a:gd name="T3" fmla="*/ 3 h 4"/>
                    <a:gd name="T4" fmla="*/ 44 w 47"/>
                    <a:gd name="T5" fmla="*/ 4 h 4"/>
                    <a:gd name="T6" fmla="*/ 47 w 47"/>
                    <a:gd name="T7" fmla="*/ 0 h 4"/>
                    <a:gd name="T8" fmla="*/ 0 w 47"/>
                    <a:gd name="T9" fmla="*/ 3 h 4"/>
                  </a:gdLst>
                  <a:ahLst/>
                  <a:cxnLst>
                    <a:cxn ang="0">
                      <a:pos x="T0" y="T1"/>
                    </a:cxn>
                    <a:cxn ang="0">
                      <a:pos x="T2" y="T3"/>
                    </a:cxn>
                    <a:cxn ang="0">
                      <a:pos x="T4" y="T5"/>
                    </a:cxn>
                    <a:cxn ang="0">
                      <a:pos x="T6" y="T7"/>
                    </a:cxn>
                    <a:cxn ang="0">
                      <a:pos x="T8" y="T9"/>
                    </a:cxn>
                  </a:cxnLst>
                  <a:rect l="0" t="0" r="r" b="b"/>
                  <a:pathLst>
                    <a:path w="47" h="4">
                      <a:moveTo>
                        <a:pt x="0" y="3"/>
                      </a:moveTo>
                      <a:lnTo>
                        <a:pt x="0" y="3"/>
                      </a:lnTo>
                      <a:lnTo>
                        <a:pt x="44" y="4"/>
                      </a:lnTo>
                      <a:cubicBezTo>
                        <a:pt x="43" y="3"/>
                        <a:pt x="35" y="1"/>
                        <a:pt x="47" y="0"/>
                      </a:cubicBezTo>
                      <a:lnTo>
                        <a:pt x="0" y="3"/>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83" name="Freeform 26"/>
                <p:cNvSpPr>
                  <a:spLocks/>
                </p:cNvSpPr>
                <p:nvPr/>
              </p:nvSpPr>
              <p:spPr bwMode="invGray">
                <a:xfrm>
                  <a:off x="11744325" y="1537863"/>
                  <a:ext cx="20637" cy="2462"/>
                </a:xfrm>
                <a:custGeom>
                  <a:avLst/>
                  <a:gdLst>
                    <a:gd name="T0" fmla="*/ 0 w 22"/>
                    <a:gd name="T1" fmla="*/ 2 h 2"/>
                    <a:gd name="T2" fmla="*/ 0 w 22"/>
                    <a:gd name="T3" fmla="*/ 2 h 2"/>
                    <a:gd name="T4" fmla="*/ 22 w 22"/>
                    <a:gd name="T5" fmla="*/ 0 h 2"/>
                    <a:gd name="T6" fmla="*/ 5 w 22"/>
                    <a:gd name="T7" fmla="*/ 0 h 2"/>
                    <a:gd name="T8" fmla="*/ 0 w 22"/>
                    <a:gd name="T9" fmla="*/ 2 h 2"/>
                  </a:gdLst>
                  <a:ahLst/>
                  <a:cxnLst>
                    <a:cxn ang="0">
                      <a:pos x="T0" y="T1"/>
                    </a:cxn>
                    <a:cxn ang="0">
                      <a:pos x="T2" y="T3"/>
                    </a:cxn>
                    <a:cxn ang="0">
                      <a:pos x="T4" y="T5"/>
                    </a:cxn>
                    <a:cxn ang="0">
                      <a:pos x="T6" y="T7"/>
                    </a:cxn>
                    <a:cxn ang="0">
                      <a:pos x="T8" y="T9"/>
                    </a:cxn>
                  </a:cxnLst>
                  <a:rect l="0" t="0" r="r" b="b"/>
                  <a:pathLst>
                    <a:path w="22" h="2">
                      <a:moveTo>
                        <a:pt x="0" y="2"/>
                      </a:moveTo>
                      <a:lnTo>
                        <a:pt x="0" y="2"/>
                      </a:lnTo>
                      <a:lnTo>
                        <a:pt x="22" y="0"/>
                      </a:lnTo>
                      <a:lnTo>
                        <a:pt x="5" y="0"/>
                      </a:lnTo>
                      <a:lnTo>
                        <a:pt x="0" y="2"/>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84" name="Freeform 27"/>
                <p:cNvSpPr>
                  <a:spLocks/>
                </p:cNvSpPr>
                <p:nvPr/>
              </p:nvSpPr>
              <p:spPr bwMode="invGray">
                <a:xfrm>
                  <a:off x="11482388" y="1531708"/>
                  <a:ext cx="85725" cy="3693"/>
                </a:xfrm>
                <a:custGeom>
                  <a:avLst/>
                  <a:gdLst>
                    <a:gd name="T0" fmla="*/ 63 w 90"/>
                    <a:gd name="T1" fmla="*/ 0 h 4"/>
                    <a:gd name="T2" fmla="*/ 63 w 90"/>
                    <a:gd name="T3" fmla="*/ 0 h 4"/>
                    <a:gd name="T4" fmla="*/ 0 w 90"/>
                    <a:gd name="T5" fmla="*/ 2 h 4"/>
                    <a:gd name="T6" fmla="*/ 76 w 90"/>
                    <a:gd name="T7" fmla="*/ 4 h 4"/>
                    <a:gd name="T8" fmla="*/ 63 w 90"/>
                    <a:gd name="T9" fmla="*/ 0 h 4"/>
                  </a:gdLst>
                  <a:ahLst/>
                  <a:cxnLst>
                    <a:cxn ang="0">
                      <a:pos x="T0" y="T1"/>
                    </a:cxn>
                    <a:cxn ang="0">
                      <a:pos x="T2" y="T3"/>
                    </a:cxn>
                    <a:cxn ang="0">
                      <a:pos x="T4" y="T5"/>
                    </a:cxn>
                    <a:cxn ang="0">
                      <a:pos x="T6" y="T7"/>
                    </a:cxn>
                    <a:cxn ang="0">
                      <a:pos x="T8" y="T9"/>
                    </a:cxn>
                  </a:cxnLst>
                  <a:rect l="0" t="0" r="r" b="b"/>
                  <a:pathLst>
                    <a:path w="90" h="4">
                      <a:moveTo>
                        <a:pt x="63" y="0"/>
                      </a:moveTo>
                      <a:lnTo>
                        <a:pt x="63" y="0"/>
                      </a:lnTo>
                      <a:cubicBezTo>
                        <a:pt x="44" y="2"/>
                        <a:pt x="23" y="2"/>
                        <a:pt x="0" y="2"/>
                      </a:cubicBezTo>
                      <a:cubicBezTo>
                        <a:pt x="25" y="3"/>
                        <a:pt x="51" y="4"/>
                        <a:pt x="76" y="4"/>
                      </a:cubicBezTo>
                      <a:cubicBezTo>
                        <a:pt x="79" y="2"/>
                        <a:pt x="90" y="0"/>
                        <a:pt x="63"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85" name="Freeform 28"/>
                <p:cNvSpPr>
                  <a:spLocks/>
                </p:cNvSpPr>
                <p:nvPr/>
              </p:nvSpPr>
              <p:spPr bwMode="invGray">
                <a:xfrm>
                  <a:off x="11626850" y="1532939"/>
                  <a:ext cx="4762" cy="1231"/>
                </a:xfrm>
                <a:custGeom>
                  <a:avLst/>
                  <a:gdLst>
                    <a:gd name="T0" fmla="*/ 5 w 5"/>
                    <a:gd name="T1" fmla="*/ 0 h 1"/>
                    <a:gd name="T2" fmla="*/ 5 w 5"/>
                    <a:gd name="T3" fmla="*/ 0 h 1"/>
                    <a:gd name="T4" fmla="*/ 0 w 5"/>
                    <a:gd name="T5" fmla="*/ 1 h 1"/>
                    <a:gd name="T6" fmla="*/ 5 w 5"/>
                    <a:gd name="T7" fmla="*/ 0 h 1"/>
                  </a:gdLst>
                  <a:ahLst/>
                  <a:cxnLst>
                    <a:cxn ang="0">
                      <a:pos x="T0" y="T1"/>
                    </a:cxn>
                    <a:cxn ang="0">
                      <a:pos x="T2" y="T3"/>
                    </a:cxn>
                    <a:cxn ang="0">
                      <a:pos x="T4" y="T5"/>
                    </a:cxn>
                    <a:cxn ang="0">
                      <a:pos x="T6" y="T7"/>
                    </a:cxn>
                  </a:cxnLst>
                  <a:rect l="0" t="0" r="r" b="b"/>
                  <a:pathLst>
                    <a:path w="5" h="1">
                      <a:moveTo>
                        <a:pt x="5" y="0"/>
                      </a:moveTo>
                      <a:lnTo>
                        <a:pt x="5" y="0"/>
                      </a:lnTo>
                      <a:lnTo>
                        <a:pt x="0" y="1"/>
                      </a:lnTo>
                      <a:cubicBezTo>
                        <a:pt x="3" y="1"/>
                        <a:pt x="5" y="1"/>
                        <a:pt x="5"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86" name="Freeform 29"/>
                <p:cNvSpPr>
                  <a:spLocks/>
                </p:cNvSpPr>
                <p:nvPr/>
              </p:nvSpPr>
              <p:spPr bwMode="invGray">
                <a:xfrm>
                  <a:off x="11261725" y="1534170"/>
                  <a:ext cx="4762" cy="0"/>
                </a:xfrm>
                <a:custGeom>
                  <a:avLst/>
                  <a:gdLst>
                    <a:gd name="T0" fmla="*/ 0 w 5"/>
                    <a:gd name="T1" fmla="*/ 0 h 1"/>
                    <a:gd name="T2" fmla="*/ 0 w 5"/>
                    <a:gd name="T3" fmla="*/ 0 h 1"/>
                    <a:gd name="T4" fmla="*/ 4 w 5"/>
                    <a:gd name="T5" fmla="*/ 1 h 1"/>
                    <a:gd name="T6" fmla="*/ 5 w 5"/>
                    <a:gd name="T7" fmla="*/ 0 h 1"/>
                    <a:gd name="T8" fmla="*/ 0 w 5"/>
                    <a:gd name="T9" fmla="*/ 0 h 1"/>
                  </a:gdLst>
                  <a:ahLst/>
                  <a:cxnLst>
                    <a:cxn ang="0">
                      <a:pos x="T0" y="T1"/>
                    </a:cxn>
                    <a:cxn ang="0">
                      <a:pos x="T2" y="T3"/>
                    </a:cxn>
                    <a:cxn ang="0">
                      <a:pos x="T4" y="T5"/>
                    </a:cxn>
                    <a:cxn ang="0">
                      <a:pos x="T6" y="T7"/>
                    </a:cxn>
                    <a:cxn ang="0">
                      <a:pos x="T8" y="T9"/>
                    </a:cxn>
                  </a:cxnLst>
                  <a:rect l="0" t="0" r="r" b="b"/>
                  <a:pathLst>
                    <a:path w="5" h="1">
                      <a:moveTo>
                        <a:pt x="0" y="0"/>
                      </a:moveTo>
                      <a:lnTo>
                        <a:pt x="0" y="0"/>
                      </a:lnTo>
                      <a:lnTo>
                        <a:pt x="4" y="1"/>
                      </a:lnTo>
                      <a:cubicBezTo>
                        <a:pt x="4" y="1"/>
                        <a:pt x="4" y="0"/>
                        <a:pt x="5" y="0"/>
                      </a:cubicBezTo>
                      <a:lnTo>
                        <a:pt x="0"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87" name="Freeform 30"/>
                <p:cNvSpPr>
                  <a:spLocks/>
                </p:cNvSpPr>
                <p:nvPr/>
              </p:nvSpPr>
              <p:spPr bwMode="invGray">
                <a:xfrm>
                  <a:off x="11553825" y="1534170"/>
                  <a:ext cx="44450" cy="2462"/>
                </a:xfrm>
                <a:custGeom>
                  <a:avLst/>
                  <a:gdLst>
                    <a:gd name="T0" fmla="*/ 6 w 47"/>
                    <a:gd name="T1" fmla="*/ 2 h 2"/>
                    <a:gd name="T2" fmla="*/ 6 w 47"/>
                    <a:gd name="T3" fmla="*/ 2 h 2"/>
                    <a:gd name="T4" fmla="*/ 47 w 47"/>
                    <a:gd name="T5" fmla="*/ 0 h 2"/>
                    <a:gd name="T6" fmla="*/ 2 w 47"/>
                    <a:gd name="T7" fmla="*/ 1 h 2"/>
                    <a:gd name="T8" fmla="*/ 6 w 47"/>
                    <a:gd name="T9" fmla="*/ 2 h 2"/>
                  </a:gdLst>
                  <a:ahLst/>
                  <a:cxnLst>
                    <a:cxn ang="0">
                      <a:pos x="T0" y="T1"/>
                    </a:cxn>
                    <a:cxn ang="0">
                      <a:pos x="T2" y="T3"/>
                    </a:cxn>
                    <a:cxn ang="0">
                      <a:pos x="T4" y="T5"/>
                    </a:cxn>
                    <a:cxn ang="0">
                      <a:pos x="T6" y="T7"/>
                    </a:cxn>
                    <a:cxn ang="0">
                      <a:pos x="T8" y="T9"/>
                    </a:cxn>
                  </a:cxnLst>
                  <a:rect l="0" t="0" r="r" b="b"/>
                  <a:pathLst>
                    <a:path w="47" h="2">
                      <a:moveTo>
                        <a:pt x="6" y="2"/>
                      </a:moveTo>
                      <a:lnTo>
                        <a:pt x="6" y="2"/>
                      </a:lnTo>
                      <a:cubicBezTo>
                        <a:pt x="25" y="2"/>
                        <a:pt x="36" y="1"/>
                        <a:pt x="47" y="0"/>
                      </a:cubicBezTo>
                      <a:cubicBezTo>
                        <a:pt x="33" y="0"/>
                        <a:pt x="18" y="1"/>
                        <a:pt x="2" y="1"/>
                      </a:cubicBezTo>
                      <a:cubicBezTo>
                        <a:pt x="0" y="1"/>
                        <a:pt x="0" y="2"/>
                        <a:pt x="6" y="2"/>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88" name="Freeform 31"/>
                <p:cNvSpPr>
                  <a:spLocks/>
                </p:cNvSpPr>
                <p:nvPr/>
              </p:nvSpPr>
              <p:spPr bwMode="invGray">
                <a:xfrm>
                  <a:off x="11409363" y="1529246"/>
                  <a:ext cx="31750" cy="2462"/>
                </a:xfrm>
                <a:custGeom>
                  <a:avLst/>
                  <a:gdLst>
                    <a:gd name="T0" fmla="*/ 0 w 33"/>
                    <a:gd name="T1" fmla="*/ 1 h 3"/>
                    <a:gd name="T2" fmla="*/ 0 w 33"/>
                    <a:gd name="T3" fmla="*/ 1 h 3"/>
                    <a:gd name="T4" fmla="*/ 33 w 33"/>
                    <a:gd name="T5" fmla="*/ 3 h 3"/>
                    <a:gd name="T6" fmla="*/ 0 w 33"/>
                    <a:gd name="T7" fmla="*/ 1 h 3"/>
                  </a:gdLst>
                  <a:ahLst/>
                  <a:cxnLst>
                    <a:cxn ang="0">
                      <a:pos x="T0" y="T1"/>
                    </a:cxn>
                    <a:cxn ang="0">
                      <a:pos x="T2" y="T3"/>
                    </a:cxn>
                    <a:cxn ang="0">
                      <a:pos x="T4" y="T5"/>
                    </a:cxn>
                    <a:cxn ang="0">
                      <a:pos x="T6" y="T7"/>
                    </a:cxn>
                  </a:cxnLst>
                  <a:rect l="0" t="0" r="r" b="b"/>
                  <a:pathLst>
                    <a:path w="33" h="3">
                      <a:moveTo>
                        <a:pt x="0" y="1"/>
                      </a:moveTo>
                      <a:lnTo>
                        <a:pt x="0" y="1"/>
                      </a:lnTo>
                      <a:cubicBezTo>
                        <a:pt x="10" y="2"/>
                        <a:pt x="21" y="3"/>
                        <a:pt x="33" y="3"/>
                      </a:cubicBezTo>
                      <a:cubicBezTo>
                        <a:pt x="23" y="2"/>
                        <a:pt x="3" y="0"/>
                        <a:pt x="0" y="1"/>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89" name="Freeform 32"/>
                <p:cNvSpPr>
                  <a:spLocks/>
                </p:cNvSpPr>
                <p:nvPr/>
              </p:nvSpPr>
              <p:spPr bwMode="invGray">
                <a:xfrm>
                  <a:off x="11618913" y="1531708"/>
                  <a:ext cx="6350" cy="0"/>
                </a:xfrm>
                <a:custGeom>
                  <a:avLst/>
                  <a:gdLst>
                    <a:gd name="T0" fmla="*/ 3 w 6"/>
                    <a:gd name="T1" fmla="*/ 1 h 1"/>
                    <a:gd name="T2" fmla="*/ 3 w 6"/>
                    <a:gd name="T3" fmla="*/ 1 h 1"/>
                    <a:gd name="T4" fmla="*/ 6 w 6"/>
                    <a:gd name="T5" fmla="*/ 1 h 1"/>
                    <a:gd name="T6" fmla="*/ 3 w 6"/>
                    <a:gd name="T7" fmla="*/ 1 h 1"/>
                  </a:gdLst>
                  <a:ahLst/>
                  <a:cxnLst>
                    <a:cxn ang="0">
                      <a:pos x="T0" y="T1"/>
                    </a:cxn>
                    <a:cxn ang="0">
                      <a:pos x="T2" y="T3"/>
                    </a:cxn>
                    <a:cxn ang="0">
                      <a:pos x="T4" y="T5"/>
                    </a:cxn>
                    <a:cxn ang="0">
                      <a:pos x="T6" y="T7"/>
                    </a:cxn>
                  </a:cxnLst>
                  <a:rect l="0" t="0" r="r" b="b"/>
                  <a:pathLst>
                    <a:path w="6" h="1">
                      <a:moveTo>
                        <a:pt x="3" y="1"/>
                      </a:moveTo>
                      <a:lnTo>
                        <a:pt x="3" y="1"/>
                      </a:lnTo>
                      <a:lnTo>
                        <a:pt x="6" y="1"/>
                      </a:lnTo>
                      <a:cubicBezTo>
                        <a:pt x="0" y="0"/>
                        <a:pt x="0" y="1"/>
                        <a:pt x="3" y="1"/>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90" name="Freeform 33"/>
                <p:cNvSpPr>
                  <a:spLocks/>
                </p:cNvSpPr>
                <p:nvPr/>
              </p:nvSpPr>
              <p:spPr bwMode="invGray">
                <a:xfrm>
                  <a:off x="11598275" y="1531708"/>
                  <a:ext cx="28575" cy="2462"/>
                </a:xfrm>
                <a:custGeom>
                  <a:avLst/>
                  <a:gdLst>
                    <a:gd name="T0" fmla="*/ 25 w 31"/>
                    <a:gd name="T1" fmla="*/ 0 h 3"/>
                    <a:gd name="T2" fmla="*/ 25 w 31"/>
                    <a:gd name="T3" fmla="*/ 0 h 3"/>
                    <a:gd name="T4" fmla="*/ 0 w 31"/>
                    <a:gd name="T5" fmla="*/ 3 h 3"/>
                    <a:gd name="T6" fmla="*/ 31 w 31"/>
                    <a:gd name="T7" fmla="*/ 2 h 3"/>
                    <a:gd name="T8" fmla="*/ 25 w 31"/>
                    <a:gd name="T9" fmla="*/ 0 h 3"/>
                  </a:gdLst>
                  <a:ahLst/>
                  <a:cxnLst>
                    <a:cxn ang="0">
                      <a:pos x="T0" y="T1"/>
                    </a:cxn>
                    <a:cxn ang="0">
                      <a:pos x="T2" y="T3"/>
                    </a:cxn>
                    <a:cxn ang="0">
                      <a:pos x="T4" y="T5"/>
                    </a:cxn>
                    <a:cxn ang="0">
                      <a:pos x="T6" y="T7"/>
                    </a:cxn>
                    <a:cxn ang="0">
                      <a:pos x="T8" y="T9"/>
                    </a:cxn>
                  </a:cxnLst>
                  <a:rect l="0" t="0" r="r" b="b"/>
                  <a:pathLst>
                    <a:path w="31" h="3">
                      <a:moveTo>
                        <a:pt x="25" y="0"/>
                      </a:moveTo>
                      <a:lnTo>
                        <a:pt x="25" y="0"/>
                      </a:lnTo>
                      <a:cubicBezTo>
                        <a:pt x="15" y="1"/>
                        <a:pt x="8" y="2"/>
                        <a:pt x="0" y="3"/>
                      </a:cubicBezTo>
                      <a:cubicBezTo>
                        <a:pt x="11" y="3"/>
                        <a:pt x="22" y="2"/>
                        <a:pt x="31" y="2"/>
                      </a:cubicBezTo>
                      <a:cubicBezTo>
                        <a:pt x="29" y="1"/>
                        <a:pt x="27" y="1"/>
                        <a:pt x="25"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91" name="Freeform 34"/>
                <p:cNvSpPr>
                  <a:spLocks/>
                </p:cNvSpPr>
                <p:nvPr/>
              </p:nvSpPr>
              <p:spPr bwMode="invGray">
                <a:xfrm>
                  <a:off x="11137900" y="1534170"/>
                  <a:ext cx="188912" cy="23388"/>
                </a:xfrm>
                <a:custGeom>
                  <a:avLst/>
                  <a:gdLst>
                    <a:gd name="T0" fmla="*/ 60 w 198"/>
                    <a:gd name="T1" fmla="*/ 27 h 27"/>
                    <a:gd name="T2" fmla="*/ 60 w 198"/>
                    <a:gd name="T3" fmla="*/ 27 h 27"/>
                    <a:gd name="T4" fmla="*/ 156 w 198"/>
                    <a:gd name="T5" fmla="*/ 24 h 27"/>
                    <a:gd name="T6" fmla="*/ 134 w 198"/>
                    <a:gd name="T7" fmla="*/ 0 h 27"/>
                    <a:gd name="T8" fmla="*/ 89 w 198"/>
                    <a:gd name="T9" fmla="*/ 6 h 27"/>
                    <a:gd name="T10" fmla="*/ 149 w 198"/>
                    <a:gd name="T11" fmla="*/ 14 h 27"/>
                    <a:gd name="T12" fmla="*/ 74 w 198"/>
                    <a:gd name="T13" fmla="*/ 11 h 27"/>
                    <a:gd name="T14" fmla="*/ 13 w 198"/>
                    <a:gd name="T15" fmla="*/ 25 h 27"/>
                    <a:gd name="T16" fmla="*/ 63 w 198"/>
                    <a:gd name="T17" fmla="*/ 23 h 27"/>
                    <a:gd name="T18" fmla="*/ 60 w 198"/>
                    <a:gd name="T19" fmla="*/ 27 h 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98" h="27">
                      <a:moveTo>
                        <a:pt x="60" y="27"/>
                      </a:moveTo>
                      <a:lnTo>
                        <a:pt x="60" y="27"/>
                      </a:lnTo>
                      <a:cubicBezTo>
                        <a:pt x="63" y="23"/>
                        <a:pt x="113" y="19"/>
                        <a:pt x="156" y="24"/>
                      </a:cubicBezTo>
                      <a:cubicBezTo>
                        <a:pt x="198" y="21"/>
                        <a:pt x="171" y="7"/>
                        <a:pt x="134" y="0"/>
                      </a:cubicBezTo>
                      <a:cubicBezTo>
                        <a:pt x="133" y="2"/>
                        <a:pt x="133" y="3"/>
                        <a:pt x="89" y="6"/>
                      </a:cubicBezTo>
                      <a:cubicBezTo>
                        <a:pt x="104" y="8"/>
                        <a:pt x="186" y="11"/>
                        <a:pt x="149" y="14"/>
                      </a:cubicBezTo>
                      <a:cubicBezTo>
                        <a:pt x="91" y="16"/>
                        <a:pt x="102" y="13"/>
                        <a:pt x="74" y="11"/>
                      </a:cubicBezTo>
                      <a:cubicBezTo>
                        <a:pt x="97" y="16"/>
                        <a:pt x="0" y="18"/>
                        <a:pt x="13" y="25"/>
                      </a:cubicBezTo>
                      <a:lnTo>
                        <a:pt x="63" y="23"/>
                      </a:lnTo>
                      <a:cubicBezTo>
                        <a:pt x="64" y="24"/>
                        <a:pt x="46" y="26"/>
                        <a:pt x="60" y="27"/>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92" name="Freeform 35"/>
                <p:cNvSpPr>
                  <a:spLocks/>
                </p:cNvSpPr>
                <p:nvPr/>
              </p:nvSpPr>
              <p:spPr bwMode="invGray">
                <a:xfrm>
                  <a:off x="11266488" y="1529246"/>
                  <a:ext cx="95250" cy="4924"/>
                </a:xfrm>
                <a:custGeom>
                  <a:avLst/>
                  <a:gdLst>
                    <a:gd name="T0" fmla="*/ 82 w 100"/>
                    <a:gd name="T1" fmla="*/ 6 h 6"/>
                    <a:gd name="T2" fmla="*/ 82 w 100"/>
                    <a:gd name="T3" fmla="*/ 6 h 6"/>
                    <a:gd name="T4" fmla="*/ 100 w 100"/>
                    <a:gd name="T5" fmla="*/ 6 h 6"/>
                    <a:gd name="T6" fmla="*/ 38 w 100"/>
                    <a:gd name="T7" fmla="*/ 0 h 6"/>
                    <a:gd name="T8" fmla="*/ 0 w 100"/>
                    <a:gd name="T9" fmla="*/ 5 h 6"/>
                    <a:gd name="T10" fmla="*/ 88 w 100"/>
                    <a:gd name="T11" fmla="*/ 6 h 6"/>
                    <a:gd name="T12" fmla="*/ 82 w 100"/>
                    <a:gd name="T13" fmla="*/ 6 h 6"/>
                  </a:gdLst>
                  <a:ahLst/>
                  <a:cxnLst>
                    <a:cxn ang="0">
                      <a:pos x="T0" y="T1"/>
                    </a:cxn>
                    <a:cxn ang="0">
                      <a:pos x="T2" y="T3"/>
                    </a:cxn>
                    <a:cxn ang="0">
                      <a:pos x="T4" y="T5"/>
                    </a:cxn>
                    <a:cxn ang="0">
                      <a:pos x="T6" y="T7"/>
                    </a:cxn>
                    <a:cxn ang="0">
                      <a:pos x="T8" y="T9"/>
                    </a:cxn>
                    <a:cxn ang="0">
                      <a:pos x="T10" y="T11"/>
                    </a:cxn>
                    <a:cxn ang="0">
                      <a:pos x="T12" y="T13"/>
                    </a:cxn>
                  </a:cxnLst>
                  <a:rect l="0" t="0" r="r" b="b"/>
                  <a:pathLst>
                    <a:path w="100" h="6">
                      <a:moveTo>
                        <a:pt x="82" y="6"/>
                      </a:moveTo>
                      <a:lnTo>
                        <a:pt x="82" y="6"/>
                      </a:lnTo>
                      <a:lnTo>
                        <a:pt x="100" y="6"/>
                      </a:lnTo>
                      <a:cubicBezTo>
                        <a:pt x="79" y="5"/>
                        <a:pt x="65" y="4"/>
                        <a:pt x="38" y="0"/>
                      </a:cubicBezTo>
                      <a:cubicBezTo>
                        <a:pt x="8" y="2"/>
                        <a:pt x="2" y="4"/>
                        <a:pt x="0" y="5"/>
                      </a:cubicBezTo>
                      <a:lnTo>
                        <a:pt x="88" y="6"/>
                      </a:lnTo>
                      <a:lnTo>
                        <a:pt x="82" y="6"/>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93" name="Freeform 36"/>
                <p:cNvSpPr>
                  <a:spLocks/>
                </p:cNvSpPr>
                <p:nvPr/>
              </p:nvSpPr>
              <p:spPr bwMode="invGray">
                <a:xfrm>
                  <a:off x="11361738" y="1531708"/>
                  <a:ext cx="134937" cy="12309"/>
                </a:xfrm>
                <a:custGeom>
                  <a:avLst/>
                  <a:gdLst>
                    <a:gd name="T0" fmla="*/ 80 w 142"/>
                    <a:gd name="T1" fmla="*/ 3 h 14"/>
                    <a:gd name="T2" fmla="*/ 80 w 142"/>
                    <a:gd name="T3" fmla="*/ 3 h 14"/>
                    <a:gd name="T4" fmla="*/ 49 w 142"/>
                    <a:gd name="T5" fmla="*/ 14 h 14"/>
                    <a:gd name="T6" fmla="*/ 118 w 142"/>
                    <a:gd name="T7" fmla="*/ 8 h 14"/>
                    <a:gd name="T8" fmla="*/ 81 w 142"/>
                    <a:gd name="T9" fmla="*/ 3 h 14"/>
                    <a:gd name="T10" fmla="*/ 127 w 142"/>
                    <a:gd name="T11" fmla="*/ 2 h 14"/>
                    <a:gd name="T12" fmla="*/ 83 w 142"/>
                    <a:gd name="T13" fmla="*/ 0 h 14"/>
                    <a:gd name="T14" fmla="*/ 85 w 142"/>
                    <a:gd name="T15" fmla="*/ 1 h 14"/>
                    <a:gd name="T16" fmla="*/ 85 w 142"/>
                    <a:gd name="T17" fmla="*/ 1 h 14"/>
                    <a:gd name="T18" fmla="*/ 85 w 142"/>
                    <a:gd name="T19" fmla="*/ 1 h 14"/>
                    <a:gd name="T20" fmla="*/ 86 w 142"/>
                    <a:gd name="T21" fmla="*/ 1 h 14"/>
                    <a:gd name="T22" fmla="*/ 84 w 142"/>
                    <a:gd name="T23" fmla="*/ 1 h 14"/>
                    <a:gd name="T24" fmla="*/ 80 w 142"/>
                    <a:gd name="T25" fmla="*/ 3 h 14"/>
                    <a:gd name="T26" fmla="*/ 84 w 142"/>
                    <a:gd name="T27" fmla="*/ 1 h 14"/>
                    <a:gd name="T28" fmla="*/ 85 w 142"/>
                    <a:gd name="T29" fmla="*/ 1 h 14"/>
                    <a:gd name="T30" fmla="*/ 85 w 142"/>
                    <a:gd name="T31" fmla="*/ 1 h 14"/>
                    <a:gd name="T32" fmla="*/ 0 w 142"/>
                    <a:gd name="T33" fmla="*/ 3 h 14"/>
                    <a:gd name="T34" fmla="*/ 80 w 142"/>
                    <a:gd name="T35" fmla="*/ 3 h 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142" h="14">
                      <a:moveTo>
                        <a:pt x="80" y="3"/>
                      </a:moveTo>
                      <a:lnTo>
                        <a:pt x="80" y="3"/>
                      </a:lnTo>
                      <a:cubicBezTo>
                        <a:pt x="66" y="7"/>
                        <a:pt x="23" y="9"/>
                        <a:pt x="49" y="14"/>
                      </a:cubicBezTo>
                      <a:cubicBezTo>
                        <a:pt x="102" y="14"/>
                        <a:pt x="86" y="10"/>
                        <a:pt x="118" y="8"/>
                      </a:cubicBezTo>
                      <a:cubicBezTo>
                        <a:pt x="33" y="9"/>
                        <a:pt x="142" y="6"/>
                        <a:pt x="81" y="3"/>
                      </a:cubicBezTo>
                      <a:cubicBezTo>
                        <a:pt x="97" y="3"/>
                        <a:pt x="112" y="2"/>
                        <a:pt x="127" y="2"/>
                      </a:cubicBezTo>
                      <a:cubicBezTo>
                        <a:pt x="111" y="2"/>
                        <a:pt x="97" y="1"/>
                        <a:pt x="83" y="0"/>
                      </a:cubicBezTo>
                      <a:lnTo>
                        <a:pt x="85" y="1"/>
                      </a:lnTo>
                      <a:lnTo>
                        <a:pt x="85" y="1"/>
                      </a:lnTo>
                      <a:cubicBezTo>
                        <a:pt x="85" y="1"/>
                        <a:pt x="85" y="1"/>
                        <a:pt x="85" y="1"/>
                      </a:cubicBezTo>
                      <a:cubicBezTo>
                        <a:pt x="89" y="1"/>
                        <a:pt x="90" y="1"/>
                        <a:pt x="86" y="1"/>
                      </a:cubicBezTo>
                      <a:lnTo>
                        <a:pt x="84" y="1"/>
                      </a:lnTo>
                      <a:cubicBezTo>
                        <a:pt x="83" y="2"/>
                        <a:pt x="82" y="2"/>
                        <a:pt x="80" y="3"/>
                      </a:cubicBezTo>
                      <a:cubicBezTo>
                        <a:pt x="56" y="2"/>
                        <a:pt x="76" y="2"/>
                        <a:pt x="84" y="1"/>
                      </a:cubicBezTo>
                      <a:cubicBezTo>
                        <a:pt x="84" y="1"/>
                        <a:pt x="85" y="1"/>
                        <a:pt x="85" y="1"/>
                      </a:cubicBezTo>
                      <a:lnTo>
                        <a:pt x="85" y="1"/>
                      </a:lnTo>
                      <a:lnTo>
                        <a:pt x="0" y="3"/>
                      </a:lnTo>
                      <a:cubicBezTo>
                        <a:pt x="18" y="3"/>
                        <a:pt x="40" y="3"/>
                        <a:pt x="80" y="3"/>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94" name="Freeform 37"/>
                <p:cNvSpPr>
                  <a:spLocks/>
                </p:cNvSpPr>
                <p:nvPr/>
              </p:nvSpPr>
              <p:spPr bwMode="invGray">
                <a:xfrm>
                  <a:off x="11834813" y="1552634"/>
                  <a:ext cx="9525" cy="1231"/>
                </a:xfrm>
                <a:custGeom>
                  <a:avLst/>
                  <a:gdLst>
                    <a:gd name="T0" fmla="*/ 11 w 11"/>
                    <a:gd name="T1" fmla="*/ 1 h 1"/>
                    <a:gd name="T2" fmla="*/ 11 w 11"/>
                    <a:gd name="T3" fmla="*/ 1 h 1"/>
                    <a:gd name="T4" fmla="*/ 8 w 11"/>
                    <a:gd name="T5" fmla="*/ 0 h 1"/>
                    <a:gd name="T6" fmla="*/ 11 w 11"/>
                    <a:gd name="T7" fmla="*/ 1 h 1"/>
                  </a:gdLst>
                  <a:ahLst/>
                  <a:cxnLst>
                    <a:cxn ang="0">
                      <a:pos x="T0" y="T1"/>
                    </a:cxn>
                    <a:cxn ang="0">
                      <a:pos x="T2" y="T3"/>
                    </a:cxn>
                    <a:cxn ang="0">
                      <a:pos x="T4" y="T5"/>
                    </a:cxn>
                    <a:cxn ang="0">
                      <a:pos x="T6" y="T7"/>
                    </a:cxn>
                  </a:cxnLst>
                  <a:rect l="0" t="0" r="r" b="b"/>
                  <a:pathLst>
                    <a:path w="11" h="1">
                      <a:moveTo>
                        <a:pt x="11" y="1"/>
                      </a:moveTo>
                      <a:lnTo>
                        <a:pt x="11" y="1"/>
                      </a:lnTo>
                      <a:cubicBezTo>
                        <a:pt x="8" y="1"/>
                        <a:pt x="8" y="1"/>
                        <a:pt x="8" y="0"/>
                      </a:cubicBezTo>
                      <a:cubicBezTo>
                        <a:pt x="2" y="1"/>
                        <a:pt x="0" y="1"/>
                        <a:pt x="11" y="1"/>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95" name="Freeform 38"/>
                <p:cNvSpPr>
                  <a:spLocks/>
                </p:cNvSpPr>
                <p:nvPr/>
              </p:nvSpPr>
              <p:spPr bwMode="invGray">
                <a:xfrm>
                  <a:off x="11764963" y="1542787"/>
                  <a:ext cx="117475" cy="9847"/>
                </a:xfrm>
                <a:custGeom>
                  <a:avLst/>
                  <a:gdLst>
                    <a:gd name="T0" fmla="*/ 48 w 122"/>
                    <a:gd name="T1" fmla="*/ 11 h 12"/>
                    <a:gd name="T2" fmla="*/ 48 w 122"/>
                    <a:gd name="T3" fmla="*/ 11 h 12"/>
                    <a:gd name="T4" fmla="*/ 79 w 122"/>
                    <a:gd name="T5" fmla="*/ 9 h 12"/>
                    <a:gd name="T6" fmla="*/ 80 w 122"/>
                    <a:gd name="T7" fmla="*/ 12 h 12"/>
                    <a:gd name="T8" fmla="*/ 84 w 122"/>
                    <a:gd name="T9" fmla="*/ 7 h 12"/>
                    <a:gd name="T10" fmla="*/ 78 w 122"/>
                    <a:gd name="T11" fmla="*/ 8 h 12"/>
                    <a:gd name="T12" fmla="*/ 6 w 122"/>
                    <a:gd name="T13" fmla="*/ 0 h 12"/>
                    <a:gd name="T14" fmla="*/ 48 w 122"/>
                    <a:gd name="T15" fmla="*/ 11 h 1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22" h="12">
                      <a:moveTo>
                        <a:pt x="48" y="11"/>
                      </a:moveTo>
                      <a:lnTo>
                        <a:pt x="48" y="11"/>
                      </a:lnTo>
                      <a:cubicBezTo>
                        <a:pt x="54" y="10"/>
                        <a:pt x="59" y="8"/>
                        <a:pt x="79" y="9"/>
                      </a:cubicBezTo>
                      <a:cubicBezTo>
                        <a:pt x="96" y="10"/>
                        <a:pt x="79" y="11"/>
                        <a:pt x="80" y="12"/>
                      </a:cubicBezTo>
                      <a:cubicBezTo>
                        <a:pt x="92" y="11"/>
                        <a:pt x="122" y="9"/>
                        <a:pt x="84" y="7"/>
                      </a:cubicBezTo>
                      <a:lnTo>
                        <a:pt x="78" y="8"/>
                      </a:lnTo>
                      <a:cubicBezTo>
                        <a:pt x="44" y="6"/>
                        <a:pt x="0" y="1"/>
                        <a:pt x="6" y="0"/>
                      </a:cubicBezTo>
                      <a:cubicBezTo>
                        <a:pt x="16" y="4"/>
                        <a:pt x="25" y="7"/>
                        <a:pt x="48" y="11"/>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96" name="Freeform 39"/>
                <p:cNvSpPr>
                  <a:spLocks/>
                </p:cNvSpPr>
                <p:nvPr/>
              </p:nvSpPr>
              <p:spPr bwMode="invGray">
                <a:xfrm>
                  <a:off x="11555413" y="1544017"/>
                  <a:ext cx="69850" cy="4924"/>
                </a:xfrm>
                <a:custGeom>
                  <a:avLst/>
                  <a:gdLst>
                    <a:gd name="T0" fmla="*/ 70 w 74"/>
                    <a:gd name="T1" fmla="*/ 0 h 6"/>
                    <a:gd name="T2" fmla="*/ 70 w 74"/>
                    <a:gd name="T3" fmla="*/ 0 h 6"/>
                    <a:gd name="T4" fmla="*/ 0 w 74"/>
                    <a:gd name="T5" fmla="*/ 2 h 6"/>
                    <a:gd name="T6" fmla="*/ 36 w 74"/>
                    <a:gd name="T7" fmla="*/ 6 h 6"/>
                    <a:gd name="T8" fmla="*/ 34 w 74"/>
                    <a:gd name="T9" fmla="*/ 4 h 6"/>
                    <a:gd name="T10" fmla="*/ 70 w 74"/>
                    <a:gd name="T11" fmla="*/ 0 h 6"/>
                  </a:gdLst>
                  <a:ahLst/>
                  <a:cxnLst>
                    <a:cxn ang="0">
                      <a:pos x="T0" y="T1"/>
                    </a:cxn>
                    <a:cxn ang="0">
                      <a:pos x="T2" y="T3"/>
                    </a:cxn>
                    <a:cxn ang="0">
                      <a:pos x="T4" y="T5"/>
                    </a:cxn>
                    <a:cxn ang="0">
                      <a:pos x="T6" y="T7"/>
                    </a:cxn>
                    <a:cxn ang="0">
                      <a:pos x="T8" y="T9"/>
                    </a:cxn>
                    <a:cxn ang="0">
                      <a:pos x="T10" y="T11"/>
                    </a:cxn>
                  </a:cxnLst>
                  <a:rect l="0" t="0" r="r" b="b"/>
                  <a:pathLst>
                    <a:path w="74" h="6">
                      <a:moveTo>
                        <a:pt x="70" y="0"/>
                      </a:moveTo>
                      <a:lnTo>
                        <a:pt x="70" y="0"/>
                      </a:lnTo>
                      <a:lnTo>
                        <a:pt x="0" y="2"/>
                      </a:lnTo>
                      <a:lnTo>
                        <a:pt x="36" y="6"/>
                      </a:lnTo>
                      <a:lnTo>
                        <a:pt x="34" y="4"/>
                      </a:lnTo>
                      <a:cubicBezTo>
                        <a:pt x="74" y="4"/>
                        <a:pt x="65" y="2"/>
                        <a:pt x="70"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97" name="Freeform 40"/>
                <p:cNvSpPr>
                  <a:spLocks/>
                </p:cNvSpPr>
                <p:nvPr/>
              </p:nvSpPr>
              <p:spPr bwMode="invGray">
                <a:xfrm>
                  <a:off x="11223625" y="1528016"/>
                  <a:ext cx="38100" cy="6155"/>
                </a:xfrm>
                <a:custGeom>
                  <a:avLst/>
                  <a:gdLst>
                    <a:gd name="T0" fmla="*/ 31 w 40"/>
                    <a:gd name="T1" fmla="*/ 5 h 7"/>
                    <a:gd name="T2" fmla="*/ 31 w 40"/>
                    <a:gd name="T3" fmla="*/ 5 h 7"/>
                    <a:gd name="T4" fmla="*/ 40 w 40"/>
                    <a:gd name="T5" fmla="*/ 0 h 7"/>
                    <a:gd name="T6" fmla="*/ 0 w 40"/>
                    <a:gd name="T7" fmla="*/ 7 h 7"/>
                    <a:gd name="T8" fmla="*/ 31 w 40"/>
                    <a:gd name="T9" fmla="*/ 5 h 7"/>
                  </a:gdLst>
                  <a:ahLst/>
                  <a:cxnLst>
                    <a:cxn ang="0">
                      <a:pos x="T0" y="T1"/>
                    </a:cxn>
                    <a:cxn ang="0">
                      <a:pos x="T2" y="T3"/>
                    </a:cxn>
                    <a:cxn ang="0">
                      <a:pos x="T4" y="T5"/>
                    </a:cxn>
                    <a:cxn ang="0">
                      <a:pos x="T6" y="T7"/>
                    </a:cxn>
                    <a:cxn ang="0">
                      <a:pos x="T8" y="T9"/>
                    </a:cxn>
                  </a:cxnLst>
                  <a:rect l="0" t="0" r="r" b="b"/>
                  <a:pathLst>
                    <a:path w="40" h="7">
                      <a:moveTo>
                        <a:pt x="31" y="5"/>
                      </a:moveTo>
                      <a:lnTo>
                        <a:pt x="31" y="5"/>
                      </a:lnTo>
                      <a:lnTo>
                        <a:pt x="40" y="0"/>
                      </a:lnTo>
                      <a:lnTo>
                        <a:pt x="0" y="7"/>
                      </a:lnTo>
                      <a:lnTo>
                        <a:pt x="31" y="5"/>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98" name="Freeform 41"/>
                <p:cNvSpPr>
                  <a:spLocks/>
                </p:cNvSpPr>
                <p:nvPr/>
              </p:nvSpPr>
              <p:spPr bwMode="invGray">
                <a:xfrm>
                  <a:off x="11145838" y="1529246"/>
                  <a:ext cx="22225" cy="2462"/>
                </a:xfrm>
                <a:custGeom>
                  <a:avLst/>
                  <a:gdLst>
                    <a:gd name="T0" fmla="*/ 21 w 24"/>
                    <a:gd name="T1" fmla="*/ 4 h 4"/>
                    <a:gd name="T2" fmla="*/ 21 w 24"/>
                    <a:gd name="T3" fmla="*/ 4 h 4"/>
                    <a:gd name="T4" fmla="*/ 24 w 24"/>
                    <a:gd name="T5" fmla="*/ 0 h 4"/>
                    <a:gd name="T6" fmla="*/ 0 w 24"/>
                    <a:gd name="T7" fmla="*/ 3 h 4"/>
                    <a:gd name="T8" fmla="*/ 21 w 24"/>
                    <a:gd name="T9" fmla="*/ 4 h 4"/>
                  </a:gdLst>
                  <a:ahLst/>
                  <a:cxnLst>
                    <a:cxn ang="0">
                      <a:pos x="T0" y="T1"/>
                    </a:cxn>
                    <a:cxn ang="0">
                      <a:pos x="T2" y="T3"/>
                    </a:cxn>
                    <a:cxn ang="0">
                      <a:pos x="T4" y="T5"/>
                    </a:cxn>
                    <a:cxn ang="0">
                      <a:pos x="T6" y="T7"/>
                    </a:cxn>
                    <a:cxn ang="0">
                      <a:pos x="T8" y="T9"/>
                    </a:cxn>
                  </a:cxnLst>
                  <a:rect l="0" t="0" r="r" b="b"/>
                  <a:pathLst>
                    <a:path w="24" h="4">
                      <a:moveTo>
                        <a:pt x="21" y="4"/>
                      </a:moveTo>
                      <a:lnTo>
                        <a:pt x="21" y="4"/>
                      </a:lnTo>
                      <a:lnTo>
                        <a:pt x="24" y="0"/>
                      </a:lnTo>
                      <a:lnTo>
                        <a:pt x="0" y="3"/>
                      </a:lnTo>
                      <a:lnTo>
                        <a:pt x="21" y="4"/>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99" name="Freeform 42"/>
                <p:cNvSpPr>
                  <a:spLocks/>
                </p:cNvSpPr>
                <p:nvPr/>
              </p:nvSpPr>
              <p:spPr bwMode="invGray">
                <a:xfrm>
                  <a:off x="6197600" y="1566174"/>
                  <a:ext cx="20637" cy="1231"/>
                </a:xfrm>
                <a:custGeom>
                  <a:avLst/>
                  <a:gdLst>
                    <a:gd name="T0" fmla="*/ 21 w 21"/>
                    <a:gd name="T1" fmla="*/ 0 h 1"/>
                    <a:gd name="T2" fmla="*/ 21 w 21"/>
                    <a:gd name="T3" fmla="*/ 0 h 1"/>
                    <a:gd name="T4" fmla="*/ 0 w 21"/>
                    <a:gd name="T5" fmla="*/ 1 h 1"/>
                    <a:gd name="T6" fmla="*/ 21 w 21"/>
                    <a:gd name="T7" fmla="*/ 0 h 1"/>
                  </a:gdLst>
                  <a:ahLst/>
                  <a:cxnLst>
                    <a:cxn ang="0">
                      <a:pos x="T0" y="T1"/>
                    </a:cxn>
                    <a:cxn ang="0">
                      <a:pos x="T2" y="T3"/>
                    </a:cxn>
                    <a:cxn ang="0">
                      <a:pos x="T4" y="T5"/>
                    </a:cxn>
                    <a:cxn ang="0">
                      <a:pos x="T6" y="T7"/>
                    </a:cxn>
                  </a:cxnLst>
                  <a:rect l="0" t="0" r="r" b="b"/>
                  <a:pathLst>
                    <a:path w="21" h="1">
                      <a:moveTo>
                        <a:pt x="21" y="0"/>
                      </a:moveTo>
                      <a:lnTo>
                        <a:pt x="21" y="0"/>
                      </a:lnTo>
                      <a:lnTo>
                        <a:pt x="0" y="1"/>
                      </a:lnTo>
                      <a:cubicBezTo>
                        <a:pt x="10" y="0"/>
                        <a:pt x="16" y="0"/>
                        <a:pt x="21"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00" name="Freeform 43"/>
                <p:cNvSpPr>
                  <a:spLocks/>
                </p:cNvSpPr>
                <p:nvPr/>
              </p:nvSpPr>
              <p:spPr bwMode="invGray">
                <a:xfrm>
                  <a:off x="6356350" y="1564943"/>
                  <a:ext cx="9525" cy="1231"/>
                </a:xfrm>
                <a:custGeom>
                  <a:avLst/>
                  <a:gdLst>
                    <a:gd name="T0" fmla="*/ 6 w 10"/>
                    <a:gd name="T1" fmla="*/ 2 h 2"/>
                    <a:gd name="T2" fmla="*/ 6 w 10"/>
                    <a:gd name="T3" fmla="*/ 2 h 2"/>
                    <a:gd name="T4" fmla="*/ 10 w 10"/>
                    <a:gd name="T5" fmla="*/ 0 h 2"/>
                    <a:gd name="T6" fmla="*/ 6 w 10"/>
                    <a:gd name="T7" fmla="*/ 2 h 2"/>
                  </a:gdLst>
                  <a:ahLst/>
                  <a:cxnLst>
                    <a:cxn ang="0">
                      <a:pos x="T0" y="T1"/>
                    </a:cxn>
                    <a:cxn ang="0">
                      <a:pos x="T2" y="T3"/>
                    </a:cxn>
                    <a:cxn ang="0">
                      <a:pos x="T4" y="T5"/>
                    </a:cxn>
                    <a:cxn ang="0">
                      <a:pos x="T6" y="T7"/>
                    </a:cxn>
                  </a:cxnLst>
                  <a:rect l="0" t="0" r="r" b="b"/>
                  <a:pathLst>
                    <a:path w="10" h="2">
                      <a:moveTo>
                        <a:pt x="6" y="2"/>
                      </a:moveTo>
                      <a:lnTo>
                        <a:pt x="6" y="2"/>
                      </a:lnTo>
                      <a:lnTo>
                        <a:pt x="10" y="0"/>
                      </a:lnTo>
                      <a:cubicBezTo>
                        <a:pt x="3" y="1"/>
                        <a:pt x="0" y="2"/>
                        <a:pt x="6" y="2"/>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01" name="Freeform 44"/>
                <p:cNvSpPr>
                  <a:spLocks/>
                </p:cNvSpPr>
                <p:nvPr/>
              </p:nvSpPr>
              <p:spPr bwMode="invGray">
                <a:xfrm>
                  <a:off x="8950325" y="1521861"/>
                  <a:ext cx="61912" cy="7386"/>
                </a:xfrm>
                <a:custGeom>
                  <a:avLst/>
                  <a:gdLst>
                    <a:gd name="T0" fmla="*/ 65 w 65"/>
                    <a:gd name="T1" fmla="*/ 9 h 9"/>
                    <a:gd name="T2" fmla="*/ 65 w 65"/>
                    <a:gd name="T3" fmla="*/ 9 h 9"/>
                    <a:gd name="T4" fmla="*/ 4 w 65"/>
                    <a:gd name="T5" fmla="*/ 4 h 9"/>
                    <a:gd name="T6" fmla="*/ 13 w 65"/>
                    <a:gd name="T7" fmla="*/ 8 h 9"/>
                    <a:gd name="T8" fmla="*/ 65 w 65"/>
                    <a:gd name="T9" fmla="*/ 9 h 9"/>
                  </a:gdLst>
                  <a:ahLst/>
                  <a:cxnLst>
                    <a:cxn ang="0">
                      <a:pos x="T0" y="T1"/>
                    </a:cxn>
                    <a:cxn ang="0">
                      <a:pos x="T2" y="T3"/>
                    </a:cxn>
                    <a:cxn ang="0">
                      <a:pos x="T4" y="T5"/>
                    </a:cxn>
                    <a:cxn ang="0">
                      <a:pos x="T6" y="T7"/>
                    </a:cxn>
                    <a:cxn ang="0">
                      <a:pos x="T8" y="T9"/>
                    </a:cxn>
                  </a:cxnLst>
                  <a:rect l="0" t="0" r="r" b="b"/>
                  <a:pathLst>
                    <a:path w="65" h="9">
                      <a:moveTo>
                        <a:pt x="65" y="9"/>
                      </a:moveTo>
                      <a:lnTo>
                        <a:pt x="65" y="9"/>
                      </a:lnTo>
                      <a:cubicBezTo>
                        <a:pt x="34" y="5"/>
                        <a:pt x="0" y="0"/>
                        <a:pt x="4" y="4"/>
                      </a:cubicBezTo>
                      <a:lnTo>
                        <a:pt x="13" y="8"/>
                      </a:lnTo>
                      <a:cubicBezTo>
                        <a:pt x="35" y="7"/>
                        <a:pt x="51" y="8"/>
                        <a:pt x="65" y="9"/>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02" name="Freeform 45"/>
                <p:cNvSpPr>
                  <a:spLocks/>
                </p:cNvSpPr>
                <p:nvPr/>
              </p:nvSpPr>
              <p:spPr bwMode="invGray">
                <a:xfrm>
                  <a:off x="7537450" y="1546479"/>
                  <a:ext cx="28575" cy="3693"/>
                </a:xfrm>
                <a:custGeom>
                  <a:avLst/>
                  <a:gdLst>
                    <a:gd name="T0" fmla="*/ 0 w 29"/>
                    <a:gd name="T1" fmla="*/ 3 h 4"/>
                    <a:gd name="T2" fmla="*/ 0 w 29"/>
                    <a:gd name="T3" fmla="*/ 3 h 4"/>
                    <a:gd name="T4" fmla="*/ 9 w 29"/>
                    <a:gd name="T5" fmla="*/ 4 h 4"/>
                    <a:gd name="T6" fmla="*/ 29 w 29"/>
                    <a:gd name="T7" fmla="*/ 0 h 4"/>
                    <a:gd name="T8" fmla="*/ 0 w 29"/>
                    <a:gd name="T9" fmla="*/ 3 h 4"/>
                  </a:gdLst>
                  <a:ahLst/>
                  <a:cxnLst>
                    <a:cxn ang="0">
                      <a:pos x="T0" y="T1"/>
                    </a:cxn>
                    <a:cxn ang="0">
                      <a:pos x="T2" y="T3"/>
                    </a:cxn>
                    <a:cxn ang="0">
                      <a:pos x="T4" y="T5"/>
                    </a:cxn>
                    <a:cxn ang="0">
                      <a:pos x="T6" y="T7"/>
                    </a:cxn>
                    <a:cxn ang="0">
                      <a:pos x="T8" y="T9"/>
                    </a:cxn>
                  </a:cxnLst>
                  <a:rect l="0" t="0" r="r" b="b"/>
                  <a:pathLst>
                    <a:path w="29" h="4">
                      <a:moveTo>
                        <a:pt x="0" y="3"/>
                      </a:moveTo>
                      <a:lnTo>
                        <a:pt x="0" y="3"/>
                      </a:lnTo>
                      <a:lnTo>
                        <a:pt x="9" y="4"/>
                      </a:lnTo>
                      <a:lnTo>
                        <a:pt x="29" y="0"/>
                      </a:lnTo>
                      <a:lnTo>
                        <a:pt x="0" y="3"/>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03" name="Freeform 46"/>
                <p:cNvSpPr>
                  <a:spLocks/>
                </p:cNvSpPr>
                <p:nvPr/>
              </p:nvSpPr>
              <p:spPr bwMode="invGray">
                <a:xfrm>
                  <a:off x="7478713" y="1562481"/>
                  <a:ext cx="38100" cy="2462"/>
                </a:xfrm>
                <a:custGeom>
                  <a:avLst/>
                  <a:gdLst>
                    <a:gd name="T0" fmla="*/ 40 w 40"/>
                    <a:gd name="T1" fmla="*/ 3 h 3"/>
                    <a:gd name="T2" fmla="*/ 40 w 40"/>
                    <a:gd name="T3" fmla="*/ 3 h 3"/>
                    <a:gd name="T4" fmla="*/ 0 w 40"/>
                    <a:gd name="T5" fmla="*/ 0 h 3"/>
                    <a:gd name="T6" fmla="*/ 40 w 40"/>
                    <a:gd name="T7" fmla="*/ 3 h 3"/>
                  </a:gdLst>
                  <a:ahLst/>
                  <a:cxnLst>
                    <a:cxn ang="0">
                      <a:pos x="T0" y="T1"/>
                    </a:cxn>
                    <a:cxn ang="0">
                      <a:pos x="T2" y="T3"/>
                    </a:cxn>
                    <a:cxn ang="0">
                      <a:pos x="T4" y="T5"/>
                    </a:cxn>
                    <a:cxn ang="0">
                      <a:pos x="T6" y="T7"/>
                    </a:cxn>
                  </a:cxnLst>
                  <a:rect l="0" t="0" r="r" b="b"/>
                  <a:pathLst>
                    <a:path w="40" h="3">
                      <a:moveTo>
                        <a:pt x="40" y="3"/>
                      </a:moveTo>
                      <a:lnTo>
                        <a:pt x="40" y="3"/>
                      </a:lnTo>
                      <a:lnTo>
                        <a:pt x="0" y="0"/>
                      </a:lnTo>
                      <a:cubicBezTo>
                        <a:pt x="9" y="1"/>
                        <a:pt x="22" y="2"/>
                        <a:pt x="40" y="3"/>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04" name="Freeform 47"/>
                <p:cNvSpPr>
                  <a:spLocks/>
                </p:cNvSpPr>
                <p:nvPr/>
              </p:nvSpPr>
              <p:spPr bwMode="invGray">
                <a:xfrm>
                  <a:off x="5410200" y="1568636"/>
                  <a:ext cx="36512" cy="3693"/>
                </a:xfrm>
                <a:custGeom>
                  <a:avLst/>
                  <a:gdLst>
                    <a:gd name="T0" fmla="*/ 24 w 38"/>
                    <a:gd name="T1" fmla="*/ 0 h 5"/>
                    <a:gd name="T2" fmla="*/ 24 w 38"/>
                    <a:gd name="T3" fmla="*/ 0 h 5"/>
                    <a:gd name="T4" fmla="*/ 0 w 38"/>
                    <a:gd name="T5" fmla="*/ 5 h 5"/>
                    <a:gd name="T6" fmla="*/ 24 w 38"/>
                    <a:gd name="T7" fmla="*/ 0 h 5"/>
                  </a:gdLst>
                  <a:ahLst/>
                  <a:cxnLst>
                    <a:cxn ang="0">
                      <a:pos x="T0" y="T1"/>
                    </a:cxn>
                    <a:cxn ang="0">
                      <a:pos x="T2" y="T3"/>
                    </a:cxn>
                    <a:cxn ang="0">
                      <a:pos x="T4" y="T5"/>
                    </a:cxn>
                    <a:cxn ang="0">
                      <a:pos x="T6" y="T7"/>
                    </a:cxn>
                  </a:cxnLst>
                  <a:rect l="0" t="0" r="r" b="b"/>
                  <a:pathLst>
                    <a:path w="38" h="5">
                      <a:moveTo>
                        <a:pt x="24" y="0"/>
                      </a:moveTo>
                      <a:lnTo>
                        <a:pt x="24" y="0"/>
                      </a:lnTo>
                      <a:lnTo>
                        <a:pt x="0" y="5"/>
                      </a:lnTo>
                      <a:cubicBezTo>
                        <a:pt x="38" y="5"/>
                        <a:pt x="21" y="3"/>
                        <a:pt x="24"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05" name="Freeform 48"/>
                <p:cNvSpPr>
                  <a:spLocks/>
                </p:cNvSpPr>
                <p:nvPr/>
              </p:nvSpPr>
              <p:spPr bwMode="invGray">
                <a:xfrm>
                  <a:off x="10206038" y="1530477"/>
                  <a:ext cx="61912" cy="4924"/>
                </a:xfrm>
                <a:custGeom>
                  <a:avLst/>
                  <a:gdLst>
                    <a:gd name="T0" fmla="*/ 65 w 65"/>
                    <a:gd name="T1" fmla="*/ 3 h 6"/>
                    <a:gd name="T2" fmla="*/ 65 w 65"/>
                    <a:gd name="T3" fmla="*/ 3 h 6"/>
                    <a:gd name="T4" fmla="*/ 0 w 65"/>
                    <a:gd name="T5" fmla="*/ 0 h 6"/>
                    <a:gd name="T6" fmla="*/ 65 w 65"/>
                    <a:gd name="T7" fmla="*/ 3 h 6"/>
                  </a:gdLst>
                  <a:ahLst/>
                  <a:cxnLst>
                    <a:cxn ang="0">
                      <a:pos x="T0" y="T1"/>
                    </a:cxn>
                    <a:cxn ang="0">
                      <a:pos x="T2" y="T3"/>
                    </a:cxn>
                    <a:cxn ang="0">
                      <a:pos x="T4" y="T5"/>
                    </a:cxn>
                    <a:cxn ang="0">
                      <a:pos x="T6" y="T7"/>
                    </a:cxn>
                  </a:cxnLst>
                  <a:rect l="0" t="0" r="r" b="b"/>
                  <a:pathLst>
                    <a:path w="65" h="6">
                      <a:moveTo>
                        <a:pt x="65" y="3"/>
                      </a:moveTo>
                      <a:lnTo>
                        <a:pt x="65" y="3"/>
                      </a:lnTo>
                      <a:cubicBezTo>
                        <a:pt x="39" y="1"/>
                        <a:pt x="18" y="0"/>
                        <a:pt x="0" y="0"/>
                      </a:cubicBezTo>
                      <a:cubicBezTo>
                        <a:pt x="32" y="2"/>
                        <a:pt x="57" y="6"/>
                        <a:pt x="65" y="3"/>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06" name="Freeform 49"/>
                <p:cNvSpPr>
                  <a:spLocks/>
                </p:cNvSpPr>
                <p:nvPr/>
              </p:nvSpPr>
              <p:spPr bwMode="invGray">
                <a:xfrm>
                  <a:off x="6257925" y="1525554"/>
                  <a:ext cx="19050" cy="2462"/>
                </a:xfrm>
                <a:custGeom>
                  <a:avLst/>
                  <a:gdLst>
                    <a:gd name="T0" fmla="*/ 18 w 21"/>
                    <a:gd name="T1" fmla="*/ 0 h 2"/>
                    <a:gd name="T2" fmla="*/ 18 w 21"/>
                    <a:gd name="T3" fmla="*/ 0 h 2"/>
                    <a:gd name="T4" fmla="*/ 0 w 21"/>
                    <a:gd name="T5" fmla="*/ 2 h 2"/>
                    <a:gd name="T6" fmla="*/ 18 w 21"/>
                    <a:gd name="T7" fmla="*/ 0 h 2"/>
                  </a:gdLst>
                  <a:ahLst/>
                  <a:cxnLst>
                    <a:cxn ang="0">
                      <a:pos x="T0" y="T1"/>
                    </a:cxn>
                    <a:cxn ang="0">
                      <a:pos x="T2" y="T3"/>
                    </a:cxn>
                    <a:cxn ang="0">
                      <a:pos x="T4" y="T5"/>
                    </a:cxn>
                    <a:cxn ang="0">
                      <a:pos x="T6" y="T7"/>
                    </a:cxn>
                  </a:cxnLst>
                  <a:rect l="0" t="0" r="r" b="b"/>
                  <a:pathLst>
                    <a:path w="21" h="2">
                      <a:moveTo>
                        <a:pt x="18" y="0"/>
                      </a:moveTo>
                      <a:lnTo>
                        <a:pt x="18" y="0"/>
                      </a:lnTo>
                      <a:cubicBezTo>
                        <a:pt x="5" y="1"/>
                        <a:pt x="0" y="2"/>
                        <a:pt x="0" y="2"/>
                      </a:cubicBezTo>
                      <a:cubicBezTo>
                        <a:pt x="13" y="2"/>
                        <a:pt x="21" y="1"/>
                        <a:pt x="18"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07" name="Freeform 50"/>
                <p:cNvSpPr>
                  <a:spLocks/>
                </p:cNvSpPr>
                <p:nvPr/>
              </p:nvSpPr>
              <p:spPr bwMode="invGray">
                <a:xfrm>
                  <a:off x="10134600" y="1528016"/>
                  <a:ext cx="71437" cy="3693"/>
                </a:xfrm>
                <a:custGeom>
                  <a:avLst/>
                  <a:gdLst>
                    <a:gd name="T0" fmla="*/ 0 w 75"/>
                    <a:gd name="T1" fmla="*/ 3 h 4"/>
                    <a:gd name="T2" fmla="*/ 0 w 75"/>
                    <a:gd name="T3" fmla="*/ 3 h 4"/>
                    <a:gd name="T4" fmla="*/ 13 w 75"/>
                    <a:gd name="T5" fmla="*/ 4 h 4"/>
                    <a:gd name="T6" fmla="*/ 75 w 75"/>
                    <a:gd name="T7" fmla="*/ 3 h 4"/>
                    <a:gd name="T8" fmla="*/ 0 w 75"/>
                    <a:gd name="T9" fmla="*/ 3 h 4"/>
                  </a:gdLst>
                  <a:ahLst/>
                  <a:cxnLst>
                    <a:cxn ang="0">
                      <a:pos x="T0" y="T1"/>
                    </a:cxn>
                    <a:cxn ang="0">
                      <a:pos x="T2" y="T3"/>
                    </a:cxn>
                    <a:cxn ang="0">
                      <a:pos x="T4" y="T5"/>
                    </a:cxn>
                    <a:cxn ang="0">
                      <a:pos x="T6" y="T7"/>
                    </a:cxn>
                    <a:cxn ang="0">
                      <a:pos x="T8" y="T9"/>
                    </a:cxn>
                  </a:cxnLst>
                  <a:rect l="0" t="0" r="r" b="b"/>
                  <a:pathLst>
                    <a:path w="75" h="4">
                      <a:moveTo>
                        <a:pt x="0" y="3"/>
                      </a:moveTo>
                      <a:lnTo>
                        <a:pt x="0" y="3"/>
                      </a:lnTo>
                      <a:lnTo>
                        <a:pt x="13" y="4"/>
                      </a:lnTo>
                      <a:cubicBezTo>
                        <a:pt x="32" y="3"/>
                        <a:pt x="52" y="2"/>
                        <a:pt x="75" y="3"/>
                      </a:cubicBezTo>
                      <a:cubicBezTo>
                        <a:pt x="52" y="1"/>
                        <a:pt x="25" y="0"/>
                        <a:pt x="0" y="3"/>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08" name="Freeform 51"/>
                <p:cNvSpPr>
                  <a:spLocks/>
                </p:cNvSpPr>
                <p:nvPr/>
              </p:nvSpPr>
              <p:spPr bwMode="invGray">
                <a:xfrm>
                  <a:off x="2582863" y="1560020"/>
                  <a:ext cx="7937" cy="1231"/>
                </a:xfrm>
                <a:custGeom>
                  <a:avLst/>
                  <a:gdLst>
                    <a:gd name="T0" fmla="*/ 8 w 8"/>
                    <a:gd name="T1" fmla="*/ 1 h 1"/>
                    <a:gd name="T2" fmla="*/ 8 w 8"/>
                    <a:gd name="T3" fmla="*/ 1 h 1"/>
                    <a:gd name="T4" fmla="*/ 1 w 8"/>
                    <a:gd name="T5" fmla="*/ 0 h 1"/>
                    <a:gd name="T6" fmla="*/ 8 w 8"/>
                    <a:gd name="T7" fmla="*/ 1 h 1"/>
                  </a:gdLst>
                  <a:ahLst/>
                  <a:cxnLst>
                    <a:cxn ang="0">
                      <a:pos x="T0" y="T1"/>
                    </a:cxn>
                    <a:cxn ang="0">
                      <a:pos x="T2" y="T3"/>
                    </a:cxn>
                    <a:cxn ang="0">
                      <a:pos x="T4" y="T5"/>
                    </a:cxn>
                    <a:cxn ang="0">
                      <a:pos x="T6" y="T7"/>
                    </a:cxn>
                  </a:cxnLst>
                  <a:rect l="0" t="0" r="r" b="b"/>
                  <a:pathLst>
                    <a:path w="8" h="1">
                      <a:moveTo>
                        <a:pt x="8" y="1"/>
                      </a:moveTo>
                      <a:lnTo>
                        <a:pt x="8" y="1"/>
                      </a:lnTo>
                      <a:lnTo>
                        <a:pt x="1" y="0"/>
                      </a:lnTo>
                      <a:cubicBezTo>
                        <a:pt x="0" y="1"/>
                        <a:pt x="3" y="1"/>
                        <a:pt x="8" y="1"/>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09" name="Freeform 52"/>
                <p:cNvSpPr>
                  <a:spLocks/>
                </p:cNvSpPr>
                <p:nvPr/>
              </p:nvSpPr>
              <p:spPr bwMode="invGray">
                <a:xfrm>
                  <a:off x="1762125" y="1521861"/>
                  <a:ext cx="34925" cy="1231"/>
                </a:xfrm>
                <a:custGeom>
                  <a:avLst/>
                  <a:gdLst>
                    <a:gd name="T0" fmla="*/ 0 w 36"/>
                    <a:gd name="T1" fmla="*/ 1 h 1"/>
                    <a:gd name="T2" fmla="*/ 0 w 36"/>
                    <a:gd name="T3" fmla="*/ 1 h 1"/>
                    <a:gd name="T4" fmla="*/ 36 w 36"/>
                    <a:gd name="T5" fmla="*/ 1 h 1"/>
                    <a:gd name="T6" fmla="*/ 0 w 36"/>
                    <a:gd name="T7" fmla="*/ 1 h 1"/>
                  </a:gdLst>
                  <a:ahLst/>
                  <a:cxnLst>
                    <a:cxn ang="0">
                      <a:pos x="T0" y="T1"/>
                    </a:cxn>
                    <a:cxn ang="0">
                      <a:pos x="T2" y="T3"/>
                    </a:cxn>
                    <a:cxn ang="0">
                      <a:pos x="T4" y="T5"/>
                    </a:cxn>
                    <a:cxn ang="0">
                      <a:pos x="T6" y="T7"/>
                    </a:cxn>
                  </a:cxnLst>
                  <a:rect l="0" t="0" r="r" b="b"/>
                  <a:pathLst>
                    <a:path w="36" h="1">
                      <a:moveTo>
                        <a:pt x="0" y="1"/>
                      </a:moveTo>
                      <a:lnTo>
                        <a:pt x="0" y="1"/>
                      </a:lnTo>
                      <a:cubicBezTo>
                        <a:pt x="9" y="1"/>
                        <a:pt x="23" y="1"/>
                        <a:pt x="36" y="1"/>
                      </a:cubicBezTo>
                      <a:cubicBezTo>
                        <a:pt x="29" y="0"/>
                        <a:pt x="19" y="0"/>
                        <a:pt x="0" y="1"/>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10" name="Freeform 53"/>
                <p:cNvSpPr>
                  <a:spLocks/>
                </p:cNvSpPr>
                <p:nvPr/>
              </p:nvSpPr>
              <p:spPr bwMode="invGray">
                <a:xfrm>
                  <a:off x="10812463" y="1529246"/>
                  <a:ext cx="19050" cy="1231"/>
                </a:xfrm>
                <a:custGeom>
                  <a:avLst/>
                  <a:gdLst>
                    <a:gd name="T0" fmla="*/ 0 w 20"/>
                    <a:gd name="T1" fmla="*/ 1 h 1"/>
                    <a:gd name="T2" fmla="*/ 0 w 20"/>
                    <a:gd name="T3" fmla="*/ 1 h 1"/>
                    <a:gd name="T4" fmla="*/ 0 w 20"/>
                    <a:gd name="T5" fmla="*/ 1 h 1"/>
                  </a:gdLst>
                  <a:ahLst/>
                  <a:cxnLst>
                    <a:cxn ang="0">
                      <a:pos x="T0" y="T1"/>
                    </a:cxn>
                    <a:cxn ang="0">
                      <a:pos x="T2" y="T3"/>
                    </a:cxn>
                    <a:cxn ang="0">
                      <a:pos x="T4" y="T5"/>
                    </a:cxn>
                  </a:cxnLst>
                  <a:rect l="0" t="0" r="r" b="b"/>
                  <a:pathLst>
                    <a:path w="20" h="1">
                      <a:moveTo>
                        <a:pt x="0" y="1"/>
                      </a:moveTo>
                      <a:lnTo>
                        <a:pt x="0" y="1"/>
                      </a:lnTo>
                      <a:cubicBezTo>
                        <a:pt x="20" y="1"/>
                        <a:pt x="3" y="0"/>
                        <a:pt x="0" y="1"/>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11" name="Freeform 54"/>
                <p:cNvSpPr>
                  <a:spLocks/>
                </p:cNvSpPr>
                <p:nvPr/>
              </p:nvSpPr>
              <p:spPr bwMode="invGray">
                <a:xfrm>
                  <a:off x="10896600" y="1545248"/>
                  <a:ext cx="7937" cy="2462"/>
                </a:xfrm>
                <a:custGeom>
                  <a:avLst/>
                  <a:gdLst>
                    <a:gd name="T0" fmla="*/ 8 w 8"/>
                    <a:gd name="T1" fmla="*/ 0 h 3"/>
                    <a:gd name="T2" fmla="*/ 8 w 8"/>
                    <a:gd name="T3" fmla="*/ 0 h 3"/>
                    <a:gd name="T4" fmla="*/ 0 w 8"/>
                    <a:gd name="T5" fmla="*/ 3 h 3"/>
                    <a:gd name="T6" fmla="*/ 8 w 8"/>
                    <a:gd name="T7" fmla="*/ 0 h 3"/>
                  </a:gdLst>
                  <a:ahLst/>
                  <a:cxnLst>
                    <a:cxn ang="0">
                      <a:pos x="T0" y="T1"/>
                    </a:cxn>
                    <a:cxn ang="0">
                      <a:pos x="T2" y="T3"/>
                    </a:cxn>
                    <a:cxn ang="0">
                      <a:pos x="T4" y="T5"/>
                    </a:cxn>
                    <a:cxn ang="0">
                      <a:pos x="T6" y="T7"/>
                    </a:cxn>
                  </a:cxnLst>
                  <a:rect l="0" t="0" r="r" b="b"/>
                  <a:pathLst>
                    <a:path w="8" h="3">
                      <a:moveTo>
                        <a:pt x="8" y="0"/>
                      </a:moveTo>
                      <a:lnTo>
                        <a:pt x="8" y="0"/>
                      </a:lnTo>
                      <a:cubicBezTo>
                        <a:pt x="4" y="1"/>
                        <a:pt x="1" y="2"/>
                        <a:pt x="0" y="3"/>
                      </a:cubicBezTo>
                      <a:cubicBezTo>
                        <a:pt x="2" y="2"/>
                        <a:pt x="4" y="1"/>
                        <a:pt x="8"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12" name="Freeform 55"/>
                <p:cNvSpPr>
                  <a:spLocks/>
                </p:cNvSpPr>
                <p:nvPr/>
              </p:nvSpPr>
              <p:spPr bwMode="invGray">
                <a:xfrm>
                  <a:off x="9947275" y="1553865"/>
                  <a:ext cx="4762" cy="1231"/>
                </a:xfrm>
                <a:custGeom>
                  <a:avLst/>
                  <a:gdLst>
                    <a:gd name="T0" fmla="*/ 1 w 5"/>
                    <a:gd name="T1" fmla="*/ 0 h 1"/>
                    <a:gd name="T2" fmla="*/ 1 w 5"/>
                    <a:gd name="T3" fmla="*/ 0 h 1"/>
                    <a:gd name="T4" fmla="*/ 0 w 5"/>
                    <a:gd name="T5" fmla="*/ 0 h 1"/>
                    <a:gd name="T6" fmla="*/ 1 w 5"/>
                    <a:gd name="T7" fmla="*/ 0 h 1"/>
                  </a:gdLst>
                  <a:ahLst/>
                  <a:cxnLst>
                    <a:cxn ang="0">
                      <a:pos x="T0" y="T1"/>
                    </a:cxn>
                    <a:cxn ang="0">
                      <a:pos x="T2" y="T3"/>
                    </a:cxn>
                    <a:cxn ang="0">
                      <a:pos x="T4" y="T5"/>
                    </a:cxn>
                    <a:cxn ang="0">
                      <a:pos x="T6" y="T7"/>
                    </a:cxn>
                  </a:cxnLst>
                  <a:rect l="0" t="0" r="r" b="b"/>
                  <a:pathLst>
                    <a:path w="5" h="1">
                      <a:moveTo>
                        <a:pt x="1" y="0"/>
                      </a:moveTo>
                      <a:lnTo>
                        <a:pt x="1" y="0"/>
                      </a:lnTo>
                      <a:lnTo>
                        <a:pt x="0" y="0"/>
                      </a:lnTo>
                      <a:cubicBezTo>
                        <a:pt x="5" y="1"/>
                        <a:pt x="4" y="0"/>
                        <a:pt x="1"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13" name="Freeform 56"/>
                <p:cNvSpPr>
                  <a:spLocks/>
                </p:cNvSpPr>
                <p:nvPr/>
              </p:nvSpPr>
              <p:spPr bwMode="invGray">
                <a:xfrm>
                  <a:off x="10817225" y="1531708"/>
                  <a:ext cx="23812" cy="0"/>
                </a:xfrm>
                <a:custGeom>
                  <a:avLst/>
                  <a:gdLst>
                    <a:gd name="T0" fmla="*/ 25 w 25"/>
                    <a:gd name="T1" fmla="*/ 1 h 1"/>
                    <a:gd name="T2" fmla="*/ 25 w 25"/>
                    <a:gd name="T3" fmla="*/ 1 h 1"/>
                    <a:gd name="T4" fmla="*/ 0 w 25"/>
                    <a:gd name="T5" fmla="*/ 0 h 1"/>
                    <a:gd name="T6" fmla="*/ 25 w 25"/>
                    <a:gd name="T7" fmla="*/ 1 h 1"/>
                  </a:gdLst>
                  <a:ahLst/>
                  <a:cxnLst>
                    <a:cxn ang="0">
                      <a:pos x="T0" y="T1"/>
                    </a:cxn>
                    <a:cxn ang="0">
                      <a:pos x="T2" y="T3"/>
                    </a:cxn>
                    <a:cxn ang="0">
                      <a:pos x="T4" y="T5"/>
                    </a:cxn>
                    <a:cxn ang="0">
                      <a:pos x="T6" y="T7"/>
                    </a:cxn>
                  </a:cxnLst>
                  <a:rect l="0" t="0" r="r" b="b"/>
                  <a:pathLst>
                    <a:path w="25" h="1">
                      <a:moveTo>
                        <a:pt x="25" y="1"/>
                      </a:moveTo>
                      <a:lnTo>
                        <a:pt x="25" y="1"/>
                      </a:lnTo>
                      <a:cubicBezTo>
                        <a:pt x="18" y="0"/>
                        <a:pt x="10" y="0"/>
                        <a:pt x="0" y="0"/>
                      </a:cubicBezTo>
                      <a:cubicBezTo>
                        <a:pt x="5" y="0"/>
                        <a:pt x="12" y="0"/>
                        <a:pt x="25" y="1"/>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14" name="Freeform 57"/>
                <p:cNvSpPr>
                  <a:spLocks/>
                </p:cNvSpPr>
                <p:nvPr/>
              </p:nvSpPr>
              <p:spPr bwMode="invGray">
                <a:xfrm>
                  <a:off x="10836275" y="1529246"/>
                  <a:ext cx="19050" cy="1231"/>
                </a:xfrm>
                <a:custGeom>
                  <a:avLst/>
                  <a:gdLst>
                    <a:gd name="T0" fmla="*/ 0 w 20"/>
                    <a:gd name="T1" fmla="*/ 1 h 1"/>
                    <a:gd name="T2" fmla="*/ 0 w 20"/>
                    <a:gd name="T3" fmla="*/ 1 h 1"/>
                    <a:gd name="T4" fmla="*/ 18 w 20"/>
                    <a:gd name="T5" fmla="*/ 1 h 1"/>
                    <a:gd name="T6" fmla="*/ 0 w 20"/>
                    <a:gd name="T7" fmla="*/ 1 h 1"/>
                  </a:gdLst>
                  <a:ahLst/>
                  <a:cxnLst>
                    <a:cxn ang="0">
                      <a:pos x="T0" y="T1"/>
                    </a:cxn>
                    <a:cxn ang="0">
                      <a:pos x="T2" y="T3"/>
                    </a:cxn>
                    <a:cxn ang="0">
                      <a:pos x="T4" y="T5"/>
                    </a:cxn>
                    <a:cxn ang="0">
                      <a:pos x="T6" y="T7"/>
                    </a:cxn>
                  </a:cxnLst>
                  <a:rect l="0" t="0" r="r" b="b"/>
                  <a:pathLst>
                    <a:path w="20" h="1">
                      <a:moveTo>
                        <a:pt x="0" y="1"/>
                      </a:moveTo>
                      <a:lnTo>
                        <a:pt x="0" y="1"/>
                      </a:lnTo>
                      <a:lnTo>
                        <a:pt x="18" y="1"/>
                      </a:lnTo>
                      <a:cubicBezTo>
                        <a:pt x="20" y="1"/>
                        <a:pt x="18" y="0"/>
                        <a:pt x="0" y="1"/>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15" name="Freeform 58"/>
                <p:cNvSpPr>
                  <a:spLocks/>
                </p:cNvSpPr>
                <p:nvPr/>
              </p:nvSpPr>
              <p:spPr bwMode="invGray">
                <a:xfrm>
                  <a:off x="10787063" y="1530477"/>
                  <a:ext cx="30162" cy="1231"/>
                </a:xfrm>
                <a:custGeom>
                  <a:avLst/>
                  <a:gdLst>
                    <a:gd name="T0" fmla="*/ 0 w 31"/>
                    <a:gd name="T1" fmla="*/ 0 h 1"/>
                    <a:gd name="T2" fmla="*/ 0 w 31"/>
                    <a:gd name="T3" fmla="*/ 0 h 1"/>
                    <a:gd name="T4" fmla="*/ 31 w 31"/>
                    <a:gd name="T5" fmla="*/ 1 h 1"/>
                    <a:gd name="T6" fmla="*/ 27 w 31"/>
                    <a:gd name="T7" fmla="*/ 0 h 1"/>
                    <a:gd name="T8" fmla="*/ 0 w 31"/>
                    <a:gd name="T9" fmla="*/ 0 h 1"/>
                  </a:gdLst>
                  <a:ahLst/>
                  <a:cxnLst>
                    <a:cxn ang="0">
                      <a:pos x="T0" y="T1"/>
                    </a:cxn>
                    <a:cxn ang="0">
                      <a:pos x="T2" y="T3"/>
                    </a:cxn>
                    <a:cxn ang="0">
                      <a:pos x="T4" y="T5"/>
                    </a:cxn>
                    <a:cxn ang="0">
                      <a:pos x="T6" y="T7"/>
                    </a:cxn>
                    <a:cxn ang="0">
                      <a:pos x="T8" y="T9"/>
                    </a:cxn>
                  </a:cxnLst>
                  <a:rect l="0" t="0" r="r" b="b"/>
                  <a:pathLst>
                    <a:path w="31" h="1">
                      <a:moveTo>
                        <a:pt x="0" y="0"/>
                      </a:moveTo>
                      <a:lnTo>
                        <a:pt x="0" y="0"/>
                      </a:lnTo>
                      <a:cubicBezTo>
                        <a:pt x="11" y="0"/>
                        <a:pt x="21" y="0"/>
                        <a:pt x="31" y="1"/>
                      </a:cubicBezTo>
                      <a:cubicBezTo>
                        <a:pt x="28" y="0"/>
                        <a:pt x="26" y="0"/>
                        <a:pt x="27" y="0"/>
                      </a:cubicBezTo>
                      <a:lnTo>
                        <a:pt x="0"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16" name="Freeform 59"/>
                <p:cNvSpPr>
                  <a:spLocks/>
                </p:cNvSpPr>
                <p:nvPr/>
              </p:nvSpPr>
              <p:spPr bwMode="invGray">
                <a:xfrm>
                  <a:off x="4092575" y="1552634"/>
                  <a:ext cx="20637" cy="2462"/>
                </a:xfrm>
                <a:custGeom>
                  <a:avLst/>
                  <a:gdLst>
                    <a:gd name="T0" fmla="*/ 23 w 23"/>
                    <a:gd name="T1" fmla="*/ 0 h 2"/>
                    <a:gd name="T2" fmla="*/ 23 w 23"/>
                    <a:gd name="T3" fmla="*/ 0 h 2"/>
                    <a:gd name="T4" fmla="*/ 19 w 23"/>
                    <a:gd name="T5" fmla="*/ 0 h 2"/>
                    <a:gd name="T6" fmla="*/ 23 w 23"/>
                    <a:gd name="T7" fmla="*/ 0 h 2"/>
                  </a:gdLst>
                  <a:ahLst/>
                  <a:cxnLst>
                    <a:cxn ang="0">
                      <a:pos x="T0" y="T1"/>
                    </a:cxn>
                    <a:cxn ang="0">
                      <a:pos x="T2" y="T3"/>
                    </a:cxn>
                    <a:cxn ang="0">
                      <a:pos x="T4" y="T5"/>
                    </a:cxn>
                    <a:cxn ang="0">
                      <a:pos x="T6" y="T7"/>
                    </a:cxn>
                  </a:cxnLst>
                  <a:rect l="0" t="0" r="r" b="b"/>
                  <a:pathLst>
                    <a:path w="23" h="2">
                      <a:moveTo>
                        <a:pt x="23" y="0"/>
                      </a:moveTo>
                      <a:lnTo>
                        <a:pt x="23" y="0"/>
                      </a:lnTo>
                      <a:lnTo>
                        <a:pt x="19" y="0"/>
                      </a:lnTo>
                      <a:cubicBezTo>
                        <a:pt x="0" y="2"/>
                        <a:pt x="8" y="1"/>
                        <a:pt x="23"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17" name="Freeform 60"/>
                <p:cNvSpPr>
                  <a:spLocks/>
                </p:cNvSpPr>
                <p:nvPr/>
              </p:nvSpPr>
              <p:spPr bwMode="invGray">
                <a:xfrm>
                  <a:off x="8528050" y="1567405"/>
                  <a:ext cx="3175" cy="1231"/>
                </a:xfrm>
                <a:custGeom>
                  <a:avLst/>
                  <a:gdLst>
                    <a:gd name="T0" fmla="*/ 1 w 3"/>
                    <a:gd name="T1" fmla="*/ 1 h 1"/>
                    <a:gd name="T2" fmla="*/ 1 w 3"/>
                    <a:gd name="T3" fmla="*/ 1 h 1"/>
                    <a:gd name="T4" fmla="*/ 3 w 3"/>
                    <a:gd name="T5" fmla="*/ 0 h 1"/>
                    <a:gd name="T6" fmla="*/ 0 w 3"/>
                    <a:gd name="T7" fmla="*/ 0 h 1"/>
                    <a:gd name="T8" fmla="*/ 1 w 3"/>
                    <a:gd name="T9" fmla="*/ 1 h 1"/>
                  </a:gdLst>
                  <a:ahLst/>
                  <a:cxnLst>
                    <a:cxn ang="0">
                      <a:pos x="T0" y="T1"/>
                    </a:cxn>
                    <a:cxn ang="0">
                      <a:pos x="T2" y="T3"/>
                    </a:cxn>
                    <a:cxn ang="0">
                      <a:pos x="T4" y="T5"/>
                    </a:cxn>
                    <a:cxn ang="0">
                      <a:pos x="T6" y="T7"/>
                    </a:cxn>
                    <a:cxn ang="0">
                      <a:pos x="T8" y="T9"/>
                    </a:cxn>
                  </a:cxnLst>
                  <a:rect l="0" t="0" r="r" b="b"/>
                  <a:pathLst>
                    <a:path w="3" h="1">
                      <a:moveTo>
                        <a:pt x="1" y="1"/>
                      </a:moveTo>
                      <a:lnTo>
                        <a:pt x="1" y="1"/>
                      </a:lnTo>
                      <a:lnTo>
                        <a:pt x="3" y="0"/>
                      </a:lnTo>
                      <a:lnTo>
                        <a:pt x="0" y="0"/>
                      </a:lnTo>
                      <a:lnTo>
                        <a:pt x="1" y="1"/>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18" name="Freeform 61"/>
                <p:cNvSpPr>
                  <a:spLocks/>
                </p:cNvSpPr>
                <p:nvPr/>
              </p:nvSpPr>
              <p:spPr bwMode="invGray">
                <a:xfrm>
                  <a:off x="8461375" y="1556326"/>
                  <a:ext cx="66675" cy="14771"/>
                </a:xfrm>
                <a:custGeom>
                  <a:avLst/>
                  <a:gdLst>
                    <a:gd name="T0" fmla="*/ 0 w 69"/>
                    <a:gd name="T1" fmla="*/ 17 h 17"/>
                    <a:gd name="T2" fmla="*/ 0 w 69"/>
                    <a:gd name="T3" fmla="*/ 17 h 17"/>
                    <a:gd name="T4" fmla="*/ 69 w 69"/>
                    <a:gd name="T5" fmla="*/ 13 h 17"/>
                    <a:gd name="T6" fmla="*/ 46 w 69"/>
                    <a:gd name="T7" fmla="*/ 0 h 17"/>
                    <a:gd name="T8" fmla="*/ 0 w 69"/>
                    <a:gd name="T9" fmla="*/ 17 h 17"/>
                  </a:gdLst>
                  <a:ahLst/>
                  <a:cxnLst>
                    <a:cxn ang="0">
                      <a:pos x="T0" y="T1"/>
                    </a:cxn>
                    <a:cxn ang="0">
                      <a:pos x="T2" y="T3"/>
                    </a:cxn>
                    <a:cxn ang="0">
                      <a:pos x="T4" y="T5"/>
                    </a:cxn>
                    <a:cxn ang="0">
                      <a:pos x="T6" y="T7"/>
                    </a:cxn>
                    <a:cxn ang="0">
                      <a:pos x="T8" y="T9"/>
                    </a:cxn>
                  </a:cxnLst>
                  <a:rect l="0" t="0" r="r" b="b"/>
                  <a:pathLst>
                    <a:path w="69" h="17">
                      <a:moveTo>
                        <a:pt x="0" y="17"/>
                      </a:moveTo>
                      <a:lnTo>
                        <a:pt x="0" y="17"/>
                      </a:lnTo>
                      <a:cubicBezTo>
                        <a:pt x="30" y="11"/>
                        <a:pt x="47" y="12"/>
                        <a:pt x="69" y="13"/>
                      </a:cubicBezTo>
                      <a:lnTo>
                        <a:pt x="46" y="0"/>
                      </a:lnTo>
                      <a:lnTo>
                        <a:pt x="0" y="17"/>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19" name="Freeform 62"/>
                <p:cNvSpPr>
                  <a:spLocks noEditPoints="1"/>
                </p:cNvSpPr>
                <p:nvPr/>
              </p:nvSpPr>
              <p:spPr bwMode="invGray">
                <a:xfrm>
                  <a:off x="1562100" y="1514475"/>
                  <a:ext cx="9563100" cy="64008"/>
                </a:xfrm>
                <a:custGeom>
                  <a:avLst/>
                  <a:gdLst>
                    <a:gd name="T0" fmla="*/ 9555 w 10030"/>
                    <a:gd name="T1" fmla="*/ 25 h 75"/>
                    <a:gd name="T2" fmla="*/ 9488 w 10030"/>
                    <a:gd name="T3" fmla="*/ 23 h 75"/>
                    <a:gd name="T4" fmla="*/ 5258 w 10030"/>
                    <a:gd name="T5" fmla="*/ 60 h 75"/>
                    <a:gd name="T6" fmla="*/ 4572 w 10030"/>
                    <a:gd name="T7" fmla="*/ 65 h 75"/>
                    <a:gd name="T8" fmla="*/ 4884 w 10030"/>
                    <a:gd name="T9" fmla="*/ 61 h 75"/>
                    <a:gd name="T10" fmla="*/ 5092 w 10030"/>
                    <a:gd name="T11" fmla="*/ 56 h 75"/>
                    <a:gd name="T12" fmla="*/ 5260 w 10030"/>
                    <a:gd name="T13" fmla="*/ 60 h 75"/>
                    <a:gd name="T14" fmla="*/ 5560 w 10030"/>
                    <a:gd name="T15" fmla="*/ 62 h 75"/>
                    <a:gd name="T16" fmla="*/ 6006 w 10030"/>
                    <a:gd name="T17" fmla="*/ 56 h 75"/>
                    <a:gd name="T18" fmla="*/ 6308 w 10030"/>
                    <a:gd name="T19" fmla="*/ 32 h 75"/>
                    <a:gd name="T20" fmla="*/ 6269 w 10030"/>
                    <a:gd name="T21" fmla="*/ 52 h 75"/>
                    <a:gd name="T22" fmla="*/ 6665 w 10030"/>
                    <a:gd name="T23" fmla="*/ 41 h 75"/>
                    <a:gd name="T24" fmla="*/ 6806 w 10030"/>
                    <a:gd name="T25" fmla="*/ 53 h 75"/>
                    <a:gd name="T26" fmla="*/ 7204 w 10030"/>
                    <a:gd name="T27" fmla="*/ 50 h 75"/>
                    <a:gd name="T28" fmla="*/ 7485 w 10030"/>
                    <a:gd name="T29" fmla="*/ 62 h 75"/>
                    <a:gd name="T30" fmla="*/ 7667 w 10030"/>
                    <a:gd name="T31" fmla="*/ 61 h 75"/>
                    <a:gd name="T32" fmla="*/ 7919 w 10030"/>
                    <a:gd name="T33" fmla="*/ 63 h 75"/>
                    <a:gd name="T34" fmla="*/ 8179 w 10030"/>
                    <a:gd name="T35" fmla="*/ 51 h 75"/>
                    <a:gd name="T36" fmla="*/ 8401 w 10030"/>
                    <a:gd name="T37" fmla="*/ 31 h 75"/>
                    <a:gd name="T38" fmla="*/ 8692 w 10030"/>
                    <a:gd name="T39" fmla="*/ 58 h 75"/>
                    <a:gd name="T40" fmla="*/ 9084 w 10030"/>
                    <a:gd name="T41" fmla="*/ 61 h 75"/>
                    <a:gd name="T42" fmla="*/ 9498 w 10030"/>
                    <a:gd name="T43" fmla="*/ 44 h 75"/>
                    <a:gd name="T44" fmla="*/ 9670 w 10030"/>
                    <a:gd name="T45" fmla="*/ 45 h 75"/>
                    <a:gd name="T46" fmla="*/ 9877 w 10030"/>
                    <a:gd name="T47" fmla="*/ 32 h 75"/>
                    <a:gd name="T48" fmla="*/ 9735 w 10030"/>
                    <a:gd name="T49" fmla="*/ 21 h 75"/>
                    <a:gd name="T50" fmla="*/ 9636 w 10030"/>
                    <a:gd name="T51" fmla="*/ 27 h 75"/>
                    <a:gd name="T52" fmla="*/ 9290 w 10030"/>
                    <a:gd name="T53" fmla="*/ 22 h 75"/>
                    <a:gd name="T54" fmla="*/ 8498 w 10030"/>
                    <a:gd name="T55" fmla="*/ 12 h 75"/>
                    <a:gd name="T56" fmla="*/ 7899 w 10030"/>
                    <a:gd name="T57" fmla="*/ 21 h 75"/>
                    <a:gd name="T58" fmla="*/ 7774 w 10030"/>
                    <a:gd name="T59" fmla="*/ 22 h 75"/>
                    <a:gd name="T60" fmla="*/ 7493 w 10030"/>
                    <a:gd name="T61" fmla="*/ 32 h 75"/>
                    <a:gd name="T62" fmla="*/ 7190 w 10030"/>
                    <a:gd name="T63" fmla="*/ 31 h 75"/>
                    <a:gd name="T64" fmla="*/ 6418 w 10030"/>
                    <a:gd name="T65" fmla="*/ 20 h 75"/>
                    <a:gd name="T66" fmla="*/ 6248 w 10030"/>
                    <a:gd name="T67" fmla="*/ 24 h 75"/>
                    <a:gd name="T68" fmla="*/ 5823 w 10030"/>
                    <a:gd name="T69" fmla="*/ 28 h 75"/>
                    <a:gd name="T70" fmla="*/ 5422 w 10030"/>
                    <a:gd name="T71" fmla="*/ 11 h 75"/>
                    <a:gd name="T72" fmla="*/ 4925 w 10030"/>
                    <a:gd name="T73" fmla="*/ 16 h 75"/>
                    <a:gd name="T74" fmla="*/ 4310 w 10030"/>
                    <a:gd name="T75" fmla="*/ 18 h 75"/>
                    <a:gd name="T76" fmla="*/ 3439 w 10030"/>
                    <a:gd name="T77" fmla="*/ 21 h 75"/>
                    <a:gd name="T78" fmla="*/ 2740 w 10030"/>
                    <a:gd name="T79" fmla="*/ 18 h 75"/>
                    <a:gd name="T80" fmla="*/ 2597 w 10030"/>
                    <a:gd name="T81" fmla="*/ 9 h 75"/>
                    <a:gd name="T82" fmla="*/ 2367 w 10030"/>
                    <a:gd name="T83" fmla="*/ 21 h 75"/>
                    <a:gd name="T84" fmla="*/ 1566 w 10030"/>
                    <a:gd name="T85" fmla="*/ 11 h 75"/>
                    <a:gd name="T86" fmla="*/ 262 w 10030"/>
                    <a:gd name="T87" fmla="*/ 7 h 75"/>
                    <a:gd name="T88" fmla="*/ 104 w 10030"/>
                    <a:gd name="T89" fmla="*/ 42 h 75"/>
                    <a:gd name="T90" fmla="*/ 742 w 10030"/>
                    <a:gd name="T91" fmla="*/ 47 h 75"/>
                    <a:gd name="T92" fmla="*/ 1060 w 10030"/>
                    <a:gd name="T93" fmla="*/ 47 h 75"/>
                    <a:gd name="T94" fmla="*/ 1593 w 10030"/>
                    <a:gd name="T95" fmla="*/ 46 h 75"/>
                    <a:gd name="T96" fmla="*/ 2022 w 10030"/>
                    <a:gd name="T97" fmla="*/ 45 h 75"/>
                    <a:gd name="T98" fmla="*/ 2481 w 10030"/>
                    <a:gd name="T99" fmla="*/ 51 h 75"/>
                    <a:gd name="T100" fmla="*/ 2677 w 10030"/>
                    <a:gd name="T101" fmla="*/ 45 h 75"/>
                    <a:gd name="T102" fmla="*/ 2863 w 10030"/>
                    <a:gd name="T103" fmla="*/ 52 h 75"/>
                    <a:gd name="T104" fmla="*/ 3163 w 10030"/>
                    <a:gd name="T105" fmla="*/ 62 h 75"/>
                    <a:gd name="T106" fmla="*/ 3411 w 10030"/>
                    <a:gd name="T107" fmla="*/ 54 h 75"/>
                    <a:gd name="T108" fmla="*/ 3550 w 10030"/>
                    <a:gd name="T109" fmla="*/ 60 h 75"/>
                    <a:gd name="T110" fmla="*/ 3740 w 10030"/>
                    <a:gd name="T111" fmla="*/ 65 h 75"/>
                    <a:gd name="T112" fmla="*/ 4329 w 10030"/>
                    <a:gd name="T113" fmla="*/ 68 h 7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10030" h="75">
                      <a:moveTo>
                        <a:pt x="2469" y="12"/>
                      </a:moveTo>
                      <a:lnTo>
                        <a:pt x="2469" y="12"/>
                      </a:lnTo>
                      <a:lnTo>
                        <a:pt x="2482" y="13"/>
                      </a:lnTo>
                      <a:cubicBezTo>
                        <a:pt x="2453" y="15"/>
                        <a:pt x="2461" y="13"/>
                        <a:pt x="2469" y="12"/>
                      </a:cubicBezTo>
                      <a:close/>
                      <a:moveTo>
                        <a:pt x="9555" y="25"/>
                      </a:moveTo>
                      <a:lnTo>
                        <a:pt x="9555" y="25"/>
                      </a:lnTo>
                      <a:cubicBezTo>
                        <a:pt x="9562" y="24"/>
                        <a:pt x="9561" y="23"/>
                        <a:pt x="9559" y="23"/>
                      </a:cubicBezTo>
                      <a:cubicBezTo>
                        <a:pt x="9554" y="24"/>
                        <a:pt x="9539" y="24"/>
                        <a:pt x="9522" y="24"/>
                      </a:cubicBezTo>
                      <a:cubicBezTo>
                        <a:pt x="9527" y="25"/>
                        <a:pt x="9536" y="26"/>
                        <a:pt x="9555" y="25"/>
                      </a:cubicBezTo>
                      <a:close/>
                      <a:moveTo>
                        <a:pt x="9489" y="23"/>
                      </a:moveTo>
                      <a:lnTo>
                        <a:pt x="9489" y="23"/>
                      </a:lnTo>
                      <a:lnTo>
                        <a:pt x="9488" y="23"/>
                      </a:lnTo>
                      <a:cubicBezTo>
                        <a:pt x="9456" y="21"/>
                        <a:pt x="9467" y="22"/>
                        <a:pt x="9489" y="23"/>
                      </a:cubicBezTo>
                      <a:close/>
                      <a:moveTo>
                        <a:pt x="6376" y="50"/>
                      </a:moveTo>
                      <a:lnTo>
                        <a:pt x="6376" y="50"/>
                      </a:lnTo>
                      <a:cubicBezTo>
                        <a:pt x="6365" y="52"/>
                        <a:pt x="6349" y="51"/>
                        <a:pt x="6330" y="49"/>
                      </a:cubicBezTo>
                      <a:cubicBezTo>
                        <a:pt x="6344" y="49"/>
                        <a:pt x="6359" y="49"/>
                        <a:pt x="6376" y="50"/>
                      </a:cubicBezTo>
                      <a:close/>
                      <a:moveTo>
                        <a:pt x="5258" y="60"/>
                      </a:moveTo>
                      <a:lnTo>
                        <a:pt x="5258" y="60"/>
                      </a:lnTo>
                      <a:cubicBezTo>
                        <a:pt x="5244" y="61"/>
                        <a:pt x="5216" y="64"/>
                        <a:pt x="5205" y="61"/>
                      </a:cubicBezTo>
                      <a:cubicBezTo>
                        <a:pt x="5222" y="55"/>
                        <a:pt x="5234" y="58"/>
                        <a:pt x="5258" y="60"/>
                      </a:cubicBezTo>
                      <a:close/>
                      <a:moveTo>
                        <a:pt x="4523" y="61"/>
                      </a:moveTo>
                      <a:lnTo>
                        <a:pt x="4523" y="61"/>
                      </a:lnTo>
                      <a:lnTo>
                        <a:pt x="4572" y="65"/>
                      </a:lnTo>
                      <a:cubicBezTo>
                        <a:pt x="4513" y="71"/>
                        <a:pt x="4470" y="69"/>
                        <a:pt x="4516" y="75"/>
                      </a:cubicBezTo>
                      <a:cubicBezTo>
                        <a:pt x="4523" y="61"/>
                        <a:pt x="4707" y="74"/>
                        <a:pt x="4714" y="60"/>
                      </a:cubicBezTo>
                      <a:lnTo>
                        <a:pt x="4747" y="63"/>
                      </a:lnTo>
                      <a:cubicBezTo>
                        <a:pt x="4737" y="63"/>
                        <a:pt x="4736" y="64"/>
                        <a:pt x="4727" y="64"/>
                      </a:cubicBezTo>
                      <a:cubicBezTo>
                        <a:pt x="4790" y="70"/>
                        <a:pt x="4774" y="54"/>
                        <a:pt x="4855" y="56"/>
                      </a:cubicBezTo>
                      <a:cubicBezTo>
                        <a:pt x="4883" y="57"/>
                        <a:pt x="4903" y="59"/>
                        <a:pt x="4884" y="61"/>
                      </a:cubicBezTo>
                      <a:lnTo>
                        <a:pt x="4947" y="57"/>
                      </a:lnTo>
                      <a:cubicBezTo>
                        <a:pt x="4965" y="58"/>
                        <a:pt x="4961" y="60"/>
                        <a:pt x="4942" y="60"/>
                      </a:cubicBezTo>
                      <a:lnTo>
                        <a:pt x="5039" y="59"/>
                      </a:lnTo>
                      <a:lnTo>
                        <a:pt x="5038" y="59"/>
                      </a:lnTo>
                      <a:cubicBezTo>
                        <a:pt x="5052" y="57"/>
                        <a:pt x="5083" y="54"/>
                        <a:pt x="5098" y="52"/>
                      </a:cubicBezTo>
                      <a:cubicBezTo>
                        <a:pt x="5122" y="54"/>
                        <a:pt x="5086" y="54"/>
                        <a:pt x="5092" y="56"/>
                      </a:cubicBezTo>
                      <a:lnTo>
                        <a:pt x="5145" y="52"/>
                      </a:lnTo>
                      <a:cubicBezTo>
                        <a:pt x="5167" y="56"/>
                        <a:pt x="5123" y="59"/>
                        <a:pt x="5086" y="59"/>
                      </a:cubicBezTo>
                      <a:cubicBezTo>
                        <a:pt x="5136" y="73"/>
                        <a:pt x="5130" y="55"/>
                        <a:pt x="5238" y="64"/>
                      </a:cubicBezTo>
                      <a:lnTo>
                        <a:pt x="5187" y="65"/>
                      </a:lnTo>
                      <a:cubicBezTo>
                        <a:pt x="5220" y="73"/>
                        <a:pt x="5259" y="70"/>
                        <a:pt x="5316" y="75"/>
                      </a:cubicBezTo>
                      <a:cubicBezTo>
                        <a:pt x="5302" y="73"/>
                        <a:pt x="5202" y="63"/>
                        <a:pt x="5260" y="60"/>
                      </a:cubicBezTo>
                      <a:cubicBezTo>
                        <a:pt x="5276" y="61"/>
                        <a:pt x="5298" y="61"/>
                        <a:pt x="5329" y="59"/>
                      </a:cubicBezTo>
                      <a:cubicBezTo>
                        <a:pt x="5329" y="63"/>
                        <a:pt x="5359" y="62"/>
                        <a:pt x="5398" y="62"/>
                      </a:cubicBezTo>
                      <a:lnTo>
                        <a:pt x="5395" y="69"/>
                      </a:lnTo>
                      <a:cubicBezTo>
                        <a:pt x="5436" y="67"/>
                        <a:pt x="5433" y="64"/>
                        <a:pt x="5457" y="61"/>
                      </a:cubicBezTo>
                      <a:cubicBezTo>
                        <a:pt x="5503" y="61"/>
                        <a:pt x="5513" y="66"/>
                        <a:pt x="5523" y="71"/>
                      </a:cubicBezTo>
                      <a:cubicBezTo>
                        <a:pt x="5597" y="72"/>
                        <a:pt x="5473" y="63"/>
                        <a:pt x="5560" y="62"/>
                      </a:cubicBezTo>
                      <a:cubicBezTo>
                        <a:pt x="5621" y="64"/>
                        <a:pt x="5664" y="62"/>
                        <a:pt x="5737" y="58"/>
                      </a:cubicBezTo>
                      <a:cubicBezTo>
                        <a:pt x="5780" y="60"/>
                        <a:pt x="5730" y="62"/>
                        <a:pt x="5745" y="64"/>
                      </a:cubicBezTo>
                      <a:lnTo>
                        <a:pt x="5783" y="59"/>
                      </a:lnTo>
                      <a:cubicBezTo>
                        <a:pt x="5792" y="59"/>
                        <a:pt x="5789" y="60"/>
                        <a:pt x="5788" y="61"/>
                      </a:cubicBezTo>
                      <a:cubicBezTo>
                        <a:pt x="5820" y="59"/>
                        <a:pt x="5790" y="55"/>
                        <a:pt x="5841" y="53"/>
                      </a:cubicBezTo>
                      <a:cubicBezTo>
                        <a:pt x="5854" y="46"/>
                        <a:pt x="5944" y="64"/>
                        <a:pt x="6006" y="56"/>
                      </a:cubicBezTo>
                      <a:cubicBezTo>
                        <a:pt x="6021" y="58"/>
                        <a:pt x="5999" y="60"/>
                        <a:pt x="6003" y="62"/>
                      </a:cubicBezTo>
                      <a:cubicBezTo>
                        <a:pt x="6089" y="57"/>
                        <a:pt x="6077" y="59"/>
                        <a:pt x="6147" y="52"/>
                      </a:cubicBezTo>
                      <a:lnTo>
                        <a:pt x="6206" y="56"/>
                      </a:lnTo>
                      <a:cubicBezTo>
                        <a:pt x="6163" y="51"/>
                        <a:pt x="6219" y="45"/>
                        <a:pt x="6268" y="41"/>
                      </a:cubicBezTo>
                      <a:cubicBezTo>
                        <a:pt x="6252" y="38"/>
                        <a:pt x="6239" y="36"/>
                        <a:pt x="6230" y="35"/>
                      </a:cubicBezTo>
                      <a:lnTo>
                        <a:pt x="6308" y="32"/>
                      </a:lnTo>
                      <a:cubicBezTo>
                        <a:pt x="6318" y="33"/>
                        <a:pt x="6310" y="35"/>
                        <a:pt x="6297" y="38"/>
                      </a:cubicBezTo>
                      <a:lnTo>
                        <a:pt x="6311" y="36"/>
                      </a:lnTo>
                      <a:cubicBezTo>
                        <a:pt x="6339" y="39"/>
                        <a:pt x="6325" y="43"/>
                        <a:pt x="6305" y="46"/>
                      </a:cubicBezTo>
                      <a:lnTo>
                        <a:pt x="6277" y="42"/>
                      </a:lnTo>
                      <a:cubicBezTo>
                        <a:pt x="6257" y="46"/>
                        <a:pt x="6239" y="50"/>
                        <a:pt x="6243" y="54"/>
                      </a:cubicBezTo>
                      <a:cubicBezTo>
                        <a:pt x="6248" y="53"/>
                        <a:pt x="6258" y="53"/>
                        <a:pt x="6269" y="52"/>
                      </a:cubicBezTo>
                      <a:cubicBezTo>
                        <a:pt x="6264" y="53"/>
                        <a:pt x="6261" y="54"/>
                        <a:pt x="6263" y="55"/>
                      </a:cubicBezTo>
                      <a:cubicBezTo>
                        <a:pt x="6266" y="56"/>
                        <a:pt x="6274" y="54"/>
                        <a:pt x="6287" y="53"/>
                      </a:cubicBezTo>
                      <a:lnTo>
                        <a:pt x="6304" y="60"/>
                      </a:lnTo>
                      <a:lnTo>
                        <a:pt x="6309" y="57"/>
                      </a:lnTo>
                      <a:lnTo>
                        <a:pt x="6411" y="62"/>
                      </a:lnTo>
                      <a:cubicBezTo>
                        <a:pt x="6485" y="55"/>
                        <a:pt x="6548" y="44"/>
                        <a:pt x="6665" y="41"/>
                      </a:cubicBezTo>
                      <a:cubicBezTo>
                        <a:pt x="6636" y="47"/>
                        <a:pt x="6659" y="50"/>
                        <a:pt x="6657" y="56"/>
                      </a:cubicBezTo>
                      <a:cubicBezTo>
                        <a:pt x="6625" y="50"/>
                        <a:pt x="6567" y="59"/>
                        <a:pt x="6507" y="58"/>
                      </a:cubicBezTo>
                      <a:cubicBezTo>
                        <a:pt x="6538" y="58"/>
                        <a:pt x="6531" y="61"/>
                        <a:pt x="6523" y="62"/>
                      </a:cubicBezTo>
                      <a:lnTo>
                        <a:pt x="6631" y="57"/>
                      </a:lnTo>
                      <a:cubicBezTo>
                        <a:pt x="6628" y="62"/>
                        <a:pt x="6654" y="60"/>
                        <a:pt x="6682" y="63"/>
                      </a:cubicBezTo>
                      <a:cubicBezTo>
                        <a:pt x="6660" y="52"/>
                        <a:pt x="6762" y="56"/>
                        <a:pt x="6806" y="53"/>
                      </a:cubicBezTo>
                      <a:cubicBezTo>
                        <a:pt x="6808" y="56"/>
                        <a:pt x="6798" y="60"/>
                        <a:pt x="6744" y="59"/>
                      </a:cubicBezTo>
                      <a:cubicBezTo>
                        <a:pt x="6803" y="67"/>
                        <a:pt x="6821" y="47"/>
                        <a:pt x="6879" y="54"/>
                      </a:cubicBezTo>
                      <a:cubicBezTo>
                        <a:pt x="6865" y="54"/>
                        <a:pt x="6858" y="53"/>
                        <a:pt x="6853" y="55"/>
                      </a:cubicBezTo>
                      <a:cubicBezTo>
                        <a:pt x="6884" y="52"/>
                        <a:pt x="6958" y="55"/>
                        <a:pt x="6941" y="58"/>
                      </a:cubicBezTo>
                      <a:lnTo>
                        <a:pt x="6928" y="58"/>
                      </a:lnTo>
                      <a:cubicBezTo>
                        <a:pt x="7014" y="59"/>
                        <a:pt x="7191" y="58"/>
                        <a:pt x="7204" y="50"/>
                      </a:cubicBezTo>
                      <a:cubicBezTo>
                        <a:pt x="7205" y="51"/>
                        <a:pt x="7193" y="60"/>
                        <a:pt x="7188" y="62"/>
                      </a:cubicBezTo>
                      <a:lnTo>
                        <a:pt x="7342" y="33"/>
                      </a:lnTo>
                      <a:cubicBezTo>
                        <a:pt x="7329" y="41"/>
                        <a:pt x="7381" y="58"/>
                        <a:pt x="7309" y="62"/>
                      </a:cubicBezTo>
                      <a:cubicBezTo>
                        <a:pt x="7330" y="63"/>
                        <a:pt x="7355" y="65"/>
                        <a:pt x="7399" y="62"/>
                      </a:cubicBezTo>
                      <a:cubicBezTo>
                        <a:pt x="7385" y="61"/>
                        <a:pt x="7364" y="51"/>
                        <a:pt x="7383" y="51"/>
                      </a:cubicBezTo>
                      <a:cubicBezTo>
                        <a:pt x="7436" y="59"/>
                        <a:pt x="7420" y="55"/>
                        <a:pt x="7485" y="62"/>
                      </a:cubicBezTo>
                      <a:cubicBezTo>
                        <a:pt x="7463" y="61"/>
                        <a:pt x="7487" y="49"/>
                        <a:pt x="7520" y="50"/>
                      </a:cubicBezTo>
                      <a:cubicBezTo>
                        <a:pt x="7515" y="51"/>
                        <a:pt x="7523" y="61"/>
                        <a:pt x="7511" y="62"/>
                      </a:cubicBezTo>
                      <a:lnTo>
                        <a:pt x="7594" y="51"/>
                      </a:lnTo>
                      <a:cubicBezTo>
                        <a:pt x="7573" y="53"/>
                        <a:pt x="7590" y="61"/>
                        <a:pt x="7609" y="64"/>
                      </a:cubicBezTo>
                      <a:cubicBezTo>
                        <a:pt x="7600" y="62"/>
                        <a:pt x="7680" y="64"/>
                        <a:pt x="7702" y="63"/>
                      </a:cubicBezTo>
                      <a:lnTo>
                        <a:pt x="7667" y="61"/>
                      </a:lnTo>
                      <a:cubicBezTo>
                        <a:pt x="7761" y="63"/>
                        <a:pt x="7760" y="45"/>
                        <a:pt x="7853" y="46"/>
                      </a:cubicBezTo>
                      <a:cubicBezTo>
                        <a:pt x="7842" y="48"/>
                        <a:pt x="7825" y="60"/>
                        <a:pt x="7872" y="62"/>
                      </a:cubicBezTo>
                      <a:cubicBezTo>
                        <a:pt x="7894" y="56"/>
                        <a:pt x="7968" y="34"/>
                        <a:pt x="8050" y="29"/>
                      </a:cubicBezTo>
                      <a:lnTo>
                        <a:pt x="8066" y="33"/>
                      </a:lnTo>
                      <a:lnTo>
                        <a:pt x="8129" y="29"/>
                      </a:lnTo>
                      <a:cubicBezTo>
                        <a:pt x="8090" y="38"/>
                        <a:pt x="7980" y="56"/>
                        <a:pt x="7919" y="63"/>
                      </a:cubicBezTo>
                      <a:cubicBezTo>
                        <a:pt x="7954" y="66"/>
                        <a:pt x="7929" y="67"/>
                        <a:pt x="7982" y="67"/>
                      </a:cubicBezTo>
                      <a:cubicBezTo>
                        <a:pt x="8000" y="70"/>
                        <a:pt x="7953" y="72"/>
                        <a:pt x="7938" y="72"/>
                      </a:cubicBezTo>
                      <a:lnTo>
                        <a:pt x="8060" y="74"/>
                      </a:lnTo>
                      <a:cubicBezTo>
                        <a:pt x="8054" y="67"/>
                        <a:pt x="8153" y="67"/>
                        <a:pt x="8149" y="62"/>
                      </a:cubicBezTo>
                      <a:lnTo>
                        <a:pt x="8016" y="68"/>
                      </a:lnTo>
                      <a:cubicBezTo>
                        <a:pt x="8011" y="62"/>
                        <a:pt x="8093" y="49"/>
                        <a:pt x="8179" y="51"/>
                      </a:cubicBezTo>
                      <a:cubicBezTo>
                        <a:pt x="8201" y="53"/>
                        <a:pt x="8163" y="63"/>
                        <a:pt x="8165" y="65"/>
                      </a:cubicBezTo>
                      <a:cubicBezTo>
                        <a:pt x="8176" y="63"/>
                        <a:pt x="8247" y="61"/>
                        <a:pt x="8255" y="62"/>
                      </a:cubicBezTo>
                      <a:lnTo>
                        <a:pt x="8218" y="66"/>
                      </a:lnTo>
                      <a:cubicBezTo>
                        <a:pt x="8266" y="69"/>
                        <a:pt x="8297" y="57"/>
                        <a:pt x="8355" y="64"/>
                      </a:cubicBezTo>
                      <a:cubicBezTo>
                        <a:pt x="8375" y="64"/>
                        <a:pt x="8414" y="73"/>
                        <a:pt x="8418" y="69"/>
                      </a:cubicBezTo>
                      <a:cubicBezTo>
                        <a:pt x="8385" y="61"/>
                        <a:pt x="8379" y="37"/>
                        <a:pt x="8401" y="31"/>
                      </a:cubicBezTo>
                      <a:cubicBezTo>
                        <a:pt x="8408" y="31"/>
                        <a:pt x="8505" y="38"/>
                        <a:pt x="8528" y="42"/>
                      </a:cubicBezTo>
                      <a:cubicBezTo>
                        <a:pt x="8561" y="48"/>
                        <a:pt x="8479" y="57"/>
                        <a:pt x="8507" y="62"/>
                      </a:cubicBezTo>
                      <a:cubicBezTo>
                        <a:pt x="8508" y="60"/>
                        <a:pt x="8526" y="58"/>
                        <a:pt x="8534" y="57"/>
                      </a:cubicBezTo>
                      <a:cubicBezTo>
                        <a:pt x="8555" y="59"/>
                        <a:pt x="8525" y="63"/>
                        <a:pt x="8571" y="62"/>
                      </a:cubicBezTo>
                      <a:cubicBezTo>
                        <a:pt x="8578" y="55"/>
                        <a:pt x="8664" y="63"/>
                        <a:pt x="8592" y="56"/>
                      </a:cubicBezTo>
                      <a:cubicBezTo>
                        <a:pt x="8637" y="55"/>
                        <a:pt x="8640" y="58"/>
                        <a:pt x="8692" y="58"/>
                      </a:cubicBezTo>
                      <a:cubicBezTo>
                        <a:pt x="8675" y="53"/>
                        <a:pt x="8739" y="43"/>
                        <a:pt x="8784" y="41"/>
                      </a:cubicBezTo>
                      <a:cubicBezTo>
                        <a:pt x="8781" y="42"/>
                        <a:pt x="8791" y="45"/>
                        <a:pt x="8796" y="46"/>
                      </a:cubicBezTo>
                      <a:cubicBezTo>
                        <a:pt x="8888" y="47"/>
                        <a:pt x="8937" y="50"/>
                        <a:pt x="9022" y="50"/>
                      </a:cubicBezTo>
                      <a:cubicBezTo>
                        <a:pt x="9030" y="52"/>
                        <a:pt x="9071" y="54"/>
                        <a:pt x="9054" y="57"/>
                      </a:cubicBezTo>
                      <a:cubicBezTo>
                        <a:pt x="9066" y="56"/>
                        <a:pt x="9077" y="53"/>
                        <a:pt x="9103" y="53"/>
                      </a:cubicBezTo>
                      <a:cubicBezTo>
                        <a:pt x="9154" y="59"/>
                        <a:pt x="9045" y="54"/>
                        <a:pt x="9084" y="61"/>
                      </a:cubicBezTo>
                      <a:cubicBezTo>
                        <a:pt x="9087" y="57"/>
                        <a:pt x="9152" y="56"/>
                        <a:pt x="9189" y="53"/>
                      </a:cubicBezTo>
                      <a:cubicBezTo>
                        <a:pt x="9178" y="47"/>
                        <a:pt x="9103" y="52"/>
                        <a:pt x="9065" y="54"/>
                      </a:cubicBezTo>
                      <a:cubicBezTo>
                        <a:pt x="9065" y="46"/>
                        <a:pt x="9130" y="37"/>
                        <a:pt x="9219" y="33"/>
                      </a:cubicBezTo>
                      <a:cubicBezTo>
                        <a:pt x="9290" y="31"/>
                        <a:pt x="9250" y="39"/>
                        <a:pt x="9262" y="38"/>
                      </a:cubicBezTo>
                      <a:cubicBezTo>
                        <a:pt x="9395" y="39"/>
                        <a:pt x="9376" y="23"/>
                        <a:pt x="9486" y="29"/>
                      </a:cubicBezTo>
                      <a:cubicBezTo>
                        <a:pt x="9530" y="35"/>
                        <a:pt x="9488" y="40"/>
                        <a:pt x="9498" y="44"/>
                      </a:cubicBezTo>
                      <a:cubicBezTo>
                        <a:pt x="9440" y="46"/>
                        <a:pt x="9409" y="40"/>
                        <a:pt x="9370" y="40"/>
                      </a:cubicBezTo>
                      <a:lnTo>
                        <a:pt x="9418" y="43"/>
                      </a:lnTo>
                      <a:cubicBezTo>
                        <a:pt x="9400" y="45"/>
                        <a:pt x="9361" y="46"/>
                        <a:pt x="9340" y="45"/>
                      </a:cubicBezTo>
                      <a:cubicBezTo>
                        <a:pt x="9377" y="50"/>
                        <a:pt x="9565" y="46"/>
                        <a:pt x="9668" y="51"/>
                      </a:cubicBezTo>
                      <a:cubicBezTo>
                        <a:pt x="9686" y="49"/>
                        <a:pt x="9718" y="47"/>
                        <a:pt x="9703" y="45"/>
                      </a:cubicBezTo>
                      <a:lnTo>
                        <a:pt x="9670" y="45"/>
                      </a:lnTo>
                      <a:cubicBezTo>
                        <a:pt x="9640" y="41"/>
                        <a:pt x="9732" y="39"/>
                        <a:pt x="9690" y="37"/>
                      </a:cubicBezTo>
                      <a:cubicBezTo>
                        <a:pt x="9734" y="34"/>
                        <a:pt x="9783" y="29"/>
                        <a:pt x="9844" y="32"/>
                      </a:cubicBezTo>
                      <a:lnTo>
                        <a:pt x="9856" y="38"/>
                      </a:lnTo>
                      <a:cubicBezTo>
                        <a:pt x="9854" y="36"/>
                        <a:pt x="9816" y="35"/>
                        <a:pt x="9798" y="36"/>
                      </a:cubicBezTo>
                      <a:cubicBezTo>
                        <a:pt x="9824" y="34"/>
                        <a:pt x="9892" y="45"/>
                        <a:pt x="9920" y="37"/>
                      </a:cubicBezTo>
                      <a:lnTo>
                        <a:pt x="9877" y="32"/>
                      </a:lnTo>
                      <a:cubicBezTo>
                        <a:pt x="9921" y="29"/>
                        <a:pt x="9975" y="23"/>
                        <a:pt x="10030" y="25"/>
                      </a:cubicBezTo>
                      <a:cubicBezTo>
                        <a:pt x="10005" y="19"/>
                        <a:pt x="10017" y="26"/>
                        <a:pt x="9979" y="18"/>
                      </a:cubicBezTo>
                      <a:cubicBezTo>
                        <a:pt x="10012" y="27"/>
                        <a:pt x="9839" y="18"/>
                        <a:pt x="9893" y="27"/>
                      </a:cubicBezTo>
                      <a:cubicBezTo>
                        <a:pt x="9854" y="19"/>
                        <a:pt x="9825" y="24"/>
                        <a:pt x="9773" y="16"/>
                      </a:cubicBezTo>
                      <a:cubicBezTo>
                        <a:pt x="9774" y="18"/>
                        <a:pt x="9791" y="20"/>
                        <a:pt x="9746" y="19"/>
                      </a:cubicBezTo>
                      <a:cubicBezTo>
                        <a:pt x="9743" y="20"/>
                        <a:pt x="9739" y="21"/>
                        <a:pt x="9735" y="21"/>
                      </a:cubicBezTo>
                      <a:lnTo>
                        <a:pt x="9732" y="21"/>
                      </a:lnTo>
                      <a:lnTo>
                        <a:pt x="9735" y="21"/>
                      </a:lnTo>
                      <a:cubicBezTo>
                        <a:pt x="9733" y="21"/>
                        <a:pt x="9733" y="22"/>
                        <a:pt x="9736" y="21"/>
                      </a:cubicBezTo>
                      <a:cubicBezTo>
                        <a:pt x="9747" y="22"/>
                        <a:pt x="9756" y="23"/>
                        <a:pt x="9759" y="24"/>
                      </a:cubicBezTo>
                      <a:cubicBezTo>
                        <a:pt x="9736" y="29"/>
                        <a:pt x="9664" y="29"/>
                        <a:pt x="9639" y="31"/>
                      </a:cubicBezTo>
                      <a:cubicBezTo>
                        <a:pt x="9612" y="30"/>
                        <a:pt x="9651" y="29"/>
                        <a:pt x="9636" y="27"/>
                      </a:cubicBezTo>
                      <a:lnTo>
                        <a:pt x="9599" y="30"/>
                      </a:lnTo>
                      <a:cubicBezTo>
                        <a:pt x="9596" y="26"/>
                        <a:pt x="9527" y="23"/>
                        <a:pt x="9591" y="20"/>
                      </a:cubicBezTo>
                      <a:lnTo>
                        <a:pt x="9534" y="20"/>
                      </a:lnTo>
                      <a:cubicBezTo>
                        <a:pt x="9500" y="17"/>
                        <a:pt x="9453" y="16"/>
                        <a:pt x="9425" y="18"/>
                      </a:cubicBezTo>
                      <a:cubicBezTo>
                        <a:pt x="9398" y="17"/>
                        <a:pt x="9356" y="23"/>
                        <a:pt x="9380" y="19"/>
                      </a:cubicBezTo>
                      <a:lnTo>
                        <a:pt x="9290" y="22"/>
                      </a:lnTo>
                      <a:lnTo>
                        <a:pt x="9289" y="21"/>
                      </a:lnTo>
                      <a:cubicBezTo>
                        <a:pt x="9200" y="20"/>
                        <a:pt x="9106" y="28"/>
                        <a:pt x="9004" y="20"/>
                      </a:cubicBezTo>
                      <a:cubicBezTo>
                        <a:pt x="8974" y="21"/>
                        <a:pt x="8944" y="22"/>
                        <a:pt x="8893" y="21"/>
                      </a:cubicBezTo>
                      <a:lnTo>
                        <a:pt x="8884" y="17"/>
                      </a:lnTo>
                      <a:cubicBezTo>
                        <a:pt x="8845" y="18"/>
                        <a:pt x="8768" y="13"/>
                        <a:pt x="8752" y="17"/>
                      </a:cubicBezTo>
                      <a:cubicBezTo>
                        <a:pt x="8710" y="7"/>
                        <a:pt x="8565" y="14"/>
                        <a:pt x="8498" y="12"/>
                      </a:cubicBezTo>
                      <a:lnTo>
                        <a:pt x="8495" y="17"/>
                      </a:lnTo>
                      <a:cubicBezTo>
                        <a:pt x="8449" y="17"/>
                        <a:pt x="8404" y="18"/>
                        <a:pt x="8346" y="20"/>
                      </a:cubicBezTo>
                      <a:lnTo>
                        <a:pt x="8350" y="25"/>
                      </a:lnTo>
                      <a:cubicBezTo>
                        <a:pt x="8300" y="28"/>
                        <a:pt x="8222" y="21"/>
                        <a:pt x="8143" y="22"/>
                      </a:cubicBezTo>
                      <a:cubicBezTo>
                        <a:pt x="8149" y="20"/>
                        <a:pt x="8169" y="20"/>
                        <a:pt x="8183" y="21"/>
                      </a:cubicBezTo>
                      <a:cubicBezTo>
                        <a:pt x="8089" y="11"/>
                        <a:pt x="7984" y="28"/>
                        <a:pt x="7899" y="21"/>
                      </a:cubicBezTo>
                      <a:cubicBezTo>
                        <a:pt x="7878" y="22"/>
                        <a:pt x="7862" y="22"/>
                        <a:pt x="7848" y="21"/>
                      </a:cubicBezTo>
                      <a:cubicBezTo>
                        <a:pt x="7850" y="21"/>
                        <a:pt x="7851" y="21"/>
                        <a:pt x="7853" y="20"/>
                      </a:cubicBezTo>
                      <a:lnTo>
                        <a:pt x="7844" y="20"/>
                      </a:lnTo>
                      <a:lnTo>
                        <a:pt x="7815" y="18"/>
                      </a:lnTo>
                      <a:cubicBezTo>
                        <a:pt x="7823" y="19"/>
                        <a:pt x="7832" y="20"/>
                        <a:pt x="7839" y="20"/>
                      </a:cubicBezTo>
                      <a:cubicBezTo>
                        <a:pt x="7823" y="20"/>
                        <a:pt x="7798" y="21"/>
                        <a:pt x="7774" y="22"/>
                      </a:cubicBezTo>
                      <a:lnTo>
                        <a:pt x="7763" y="17"/>
                      </a:lnTo>
                      <a:lnTo>
                        <a:pt x="7758" y="17"/>
                      </a:lnTo>
                      <a:cubicBezTo>
                        <a:pt x="7734" y="15"/>
                        <a:pt x="7739" y="19"/>
                        <a:pt x="7751" y="23"/>
                      </a:cubicBezTo>
                      <a:cubicBezTo>
                        <a:pt x="7739" y="24"/>
                        <a:pt x="7728" y="25"/>
                        <a:pt x="7719" y="26"/>
                      </a:cubicBezTo>
                      <a:cubicBezTo>
                        <a:pt x="7700" y="18"/>
                        <a:pt x="7655" y="29"/>
                        <a:pt x="7629" y="20"/>
                      </a:cubicBezTo>
                      <a:cubicBezTo>
                        <a:pt x="7612" y="24"/>
                        <a:pt x="7506" y="23"/>
                        <a:pt x="7493" y="32"/>
                      </a:cubicBezTo>
                      <a:cubicBezTo>
                        <a:pt x="7492" y="30"/>
                        <a:pt x="7485" y="30"/>
                        <a:pt x="7498" y="30"/>
                      </a:cubicBezTo>
                      <a:cubicBezTo>
                        <a:pt x="7471" y="29"/>
                        <a:pt x="7444" y="28"/>
                        <a:pt x="7420" y="30"/>
                      </a:cubicBezTo>
                      <a:lnTo>
                        <a:pt x="7408" y="24"/>
                      </a:lnTo>
                      <a:lnTo>
                        <a:pt x="7349" y="32"/>
                      </a:lnTo>
                      <a:cubicBezTo>
                        <a:pt x="7313" y="28"/>
                        <a:pt x="7298" y="26"/>
                        <a:pt x="7334" y="21"/>
                      </a:cubicBezTo>
                      <a:cubicBezTo>
                        <a:pt x="7247" y="28"/>
                        <a:pt x="7263" y="24"/>
                        <a:pt x="7190" y="31"/>
                      </a:cubicBezTo>
                      <a:lnTo>
                        <a:pt x="7194" y="27"/>
                      </a:lnTo>
                      <a:cubicBezTo>
                        <a:pt x="7167" y="27"/>
                        <a:pt x="7125" y="32"/>
                        <a:pt x="7109" y="29"/>
                      </a:cubicBezTo>
                      <a:cubicBezTo>
                        <a:pt x="7051" y="21"/>
                        <a:pt x="6819" y="27"/>
                        <a:pt x="6668" y="20"/>
                      </a:cubicBezTo>
                      <a:cubicBezTo>
                        <a:pt x="6697" y="32"/>
                        <a:pt x="6598" y="14"/>
                        <a:pt x="6592" y="24"/>
                      </a:cubicBezTo>
                      <a:cubicBezTo>
                        <a:pt x="6583" y="21"/>
                        <a:pt x="6562" y="19"/>
                        <a:pt x="6586" y="17"/>
                      </a:cubicBezTo>
                      <a:cubicBezTo>
                        <a:pt x="6509" y="19"/>
                        <a:pt x="6471" y="12"/>
                        <a:pt x="6418" y="20"/>
                      </a:cubicBezTo>
                      <a:cubicBezTo>
                        <a:pt x="6409" y="17"/>
                        <a:pt x="6434" y="16"/>
                        <a:pt x="6426" y="14"/>
                      </a:cubicBezTo>
                      <a:cubicBezTo>
                        <a:pt x="6420" y="14"/>
                        <a:pt x="6402" y="16"/>
                        <a:pt x="6394" y="15"/>
                      </a:cubicBezTo>
                      <a:cubicBezTo>
                        <a:pt x="6386" y="13"/>
                        <a:pt x="6405" y="12"/>
                        <a:pt x="6417" y="11"/>
                      </a:cubicBezTo>
                      <a:cubicBezTo>
                        <a:pt x="6339" y="11"/>
                        <a:pt x="6331" y="20"/>
                        <a:pt x="6325" y="28"/>
                      </a:cubicBezTo>
                      <a:cubicBezTo>
                        <a:pt x="6285" y="24"/>
                        <a:pt x="6265" y="25"/>
                        <a:pt x="6236" y="30"/>
                      </a:cubicBezTo>
                      <a:cubicBezTo>
                        <a:pt x="6223" y="27"/>
                        <a:pt x="6199" y="24"/>
                        <a:pt x="6248" y="24"/>
                      </a:cubicBezTo>
                      <a:cubicBezTo>
                        <a:pt x="6221" y="23"/>
                        <a:pt x="6080" y="19"/>
                        <a:pt x="6078" y="26"/>
                      </a:cubicBezTo>
                      <a:cubicBezTo>
                        <a:pt x="6069" y="24"/>
                        <a:pt x="6039" y="25"/>
                        <a:pt x="6032" y="26"/>
                      </a:cubicBezTo>
                      <a:cubicBezTo>
                        <a:pt x="5970" y="25"/>
                        <a:pt x="5965" y="25"/>
                        <a:pt x="5904" y="25"/>
                      </a:cubicBezTo>
                      <a:lnTo>
                        <a:pt x="5921" y="26"/>
                      </a:lnTo>
                      <a:cubicBezTo>
                        <a:pt x="5897" y="34"/>
                        <a:pt x="5871" y="28"/>
                        <a:pt x="5822" y="29"/>
                      </a:cubicBezTo>
                      <a:lnTo>
                        <a:pt x="5823" y="28"/>
                      </a:lnTo>
                      <a:cubicBezTo>
                        <a:pt x="5711" y="22"/>
                        <a:pt x="5775" y="31"/>
                        <a:pt x="5665" y="24"/>
                      </a:cubicBezTo>
                      <a:lnTo>
                        <a:pt x="5671" y="29"/>
                      </a:lnTo>
                      <a:cubicBezTo>
                        <a:pt x="5660" y="39"/>
                        <a:pt x="5573" y="22"/>
                        <a:pt x="5509" y="26"/>
                      </a:cubicBezTo>
                      <a:lnTo>
                        <a:pt x="5532" y="29"/>
                      </a:lnTo>
                      <a:cubicBezTo>
                        <a:pt x="5497" y="33"/>
                        <a:pt x="5434" y="15"/>
                        <a:pt x="5399" y="13"/>
                      </a:cubicBezTo>
                      <a:cubicBezTo>
                        <a:pt x="5391" y="12"/>
                        <a:pt x="5411" y="12"/>
                        <a:pt x="5422" y="11"/>
                      </a:cubicBezTo>
                      <a:cubicBezTo>
                        <a:pt x="5330" y="6"/>
                        <a:pt x="5410" y="17"/>
                        <a:pt x="5341" y="19"/>
                      </a:cubicBezTo>
                      <a:cubicBezTo>
                        <a:pt x="5328" y="15"/>
                        <a:pt x="5357" y="10"/>
                        <a:pt x="5311" y="9"/>
                      </a:cubicBezTo>
                      <a:cubicBezTo>
                        <a:pt x="5288" y="7"/>
                        <a:pt x="5177" y="20"/>
                        <a:pt x="5114" y="13"/>
                      </a:cubicBezTo>
                      <a:cubicBezTo>
                        <a:pt x="5128" y="16"/>
                        <a:pt x="5142" y="19"/>
                        <a:pt x="5110" y="21"/>
                      </a:cubicBezTo>
                      <a:cubicBezTo>
                        <a:pt x="5061" y="21"/>
                        <a:pt x="4978" y="10"/>
                        <a:pt x="4934" y="19"/>
                      </a:cubicBezTo>
                      <a:cubicBezTo>
                        <a:pt x="4928" y="18"/>
                        <a:pt x="4925" y="17"/>
                        <a:pt x="4925" y="16"/>
                      </a:cubicBezTo>
                      <a:cubicBezTo>
                        <a:pt x="4888" y="19"/>
                        <a:pt x="4804" y="20"/>
                        <a:pt x="4781" y="24"/>
                      </a:cubicBezTo>
                      <a:cubicBezTo>
                        <a:pt x="4747" y="8"/>
                        <a:pt x="4549" y="32"/>
                        <a:pt x="4550" y="16"/>
                      </a:cubicBezTo>
                      <a:lnTo>
                        <a:pt x="4435" y="17"/>
                      </a:lnTo>
                      <a:lnTo>
                        <a:pt x="4438" y="15"/>
                      </a:lnTo>
                      <a:cubicBezTo>
                        <a:pt x="4365" y="14"/>
                        <a:pt x="4339" y="18"/>
                        <a:pt x="4313" y="22"/>
                      </a:cubicBezTo>
                      <a:cubicBezTo>
                        <a:pt x="4296" y="20"/>
                        <a:pt x="4309" y="19"/>
                        <a:pt x="4310" y="18"/>
                      </a:cubicBezTo>
                      <a:cubicBezTo>
                        <a:pt x="4203" y="15"/>
                        <a:pt x="4192" y="15"/>
                        <a:pt x="4102" y="23"/>
                      </a:cubicBezTo>
                      <a:lnTo>
                        <a:pt x="4093" y="18"/>
                      </a:lnTo>
                      <a:cubicBezTo>
                        <a:pt x="4068" y="21"/>
                        <a:pt x="3938" y="10"/>
                        <a:pt x="3833" y="15"/>
                      </a:cubicBezTo>
                      <a:cubicBezTo>
                        <a:pt x="3834" y="15"/>
                        <a:pt x="3836" y="14"/>
                        <a:pt x="3844" y="13"/>
                      </a:cubicBezTo>
                      <a:cubicBezTo>
                        <a:pt x="3726" y="19"/>
                        <a:pt x="3561" y="0"/>
                        <a:pt x="3518" y="17"/>
                      </a:cubicBezTo>
                      <a:lnTo>
                        <a:pt x="3439" y="21"/>
                      </a:lnTo>
                      <a:cubicBezTo>
                        <a:pt x="3540" y="23"/>
                        <a:pt x="3424" y="29"/>
                        <a:pt x="3466" y="32"/>
                      </a:cubicBezTo>
                      <a:cubicBezTo>
                        <a:pt x="3426" y="33"/>
                        <a:pt x="3363" y="27"/>
                        <a:pt x="3412" y="26"/>
                      </a:cubicBezTo>
                      <a:lnTo>
                        <a:pt x="3420" y="27"/>
                      </a:lnTo>
                      <a:cubicBezTo>
                        <a:pt x="3438" y="17"/>
                        <a:pt x="3294" y="23"/>
                        <a:pt x="3297" y="16"/>
                      </a:cubicBezTo>
                      <a:cubicBezTo>
                        <a:pt x="3098" y="17"/>
                        <a:pt x="2904" y="11"/>
                        <a:pt x="2718" y="10"/>
                      </a:cubicBezTo>
                      <a:lnTo>
                        <a:pt x="2740" y="18"/>
                      </a:lnTo>
                      <a:lnTo>
                        <a:pt x="2675" y="17"/>
                      </a:lnTo>
                      <a:cubicBezTo>
                        <a:pt x="2658" y="15"/>
                        <a:pt x="2652" y="11"/>
                        <a:pt x="2698" y="12"/>
                      </a:cubicBezTo>
                      <a:cubicBezTo>
                        <a:pt x="2674" y="8"/>
                        <a:pt x="2620" y="15"/>
                        <a:pt x="2619" y="17"/>
                      </a:cubicBezTo>
                      <a:cubicBezTo>
                        <a:pt x="2528" y="14"/>
                        <a:pt x="2655" y="9"/>
                        <a:pt x="2627" y="9"/>
                      </a:cubicBezTo>
                      <a:lnTo>
                        <a:pt x="2589" y="9"/>
                      </a:lnTo>
                      <a:lnTo>
                        <a:pt x="2597" y="9"/>
                      </a:lnTo>
                      <a:cubicBezTo>
                        <a:pt x="2567" y="12"/>
                        <a:pt x="2564" y="15"/>
                        <a:pt x="2508" y="15"/>
                      </a:cubicBezTo>
                      <a:cubicBezTo>
                        <a:pt x="2473" y="13"/>
                        <a:pt x="2490" y="10"/>
                        <a:pt x="2476" y="10"/>
                      </a:cubicBezTo>
                      <a:cubicBezTo>
                        <a:pt x="2477" y="10"/>
                        <a:pt x="2472" y="9"/>
                        <a:pt x="2455" y="10"/>
                      </a:cubicBezTo>
                      <a:lnTo>
                        <a:pt x="2373" y="9"/>
                      </a:lnTo>
                      <a:lnTo>
                        <a:pt x="2406" y="15"/>
                      </a:lnTo>
                      <a:cubicBezTo>
                        <a:pt x="2370" y="18"/>
                        <a:pt x="2329" y="15"/>
                        <a:pt x="2367" y="21"/>
                      </a:cubicBezTo>
                      <a:cubicBezTo>
                        <a:pt x="2311" y="11"/>
                        <a:pt x="2062" y="17"/>
                        <a:pt x="2028" y="14"/>
                      </a:cubicBezTo>
                      <a:cubicBezTo>
                        <a:pt x="1977" y="18"/>
                        <a:pt x="1927" y="18"/>
                        <a:pt x="1864" y="17"/>
                      </a:cubicBezTo>
                      <a:cubicBezTo>
                        <a:pt x="1880" y="19"/>
                        <a:pt x="1889" y="25"/>
                        <a:pt x="1836" y="24"/>
                      </a:cubicBezTo>
                      <a:cubicBezTo>
                        <a:pt x="1855" y="11"/>
                        <a:pt x="1737" y="18"/>
                        <a:pt x="1694" y="9"/>
                      </a:cubicBezTo>
                      <a:cubicBezTo>
                        <a:pt x="1733" y="15"/>
                        <a:pt x="1542" y="10"/>
                        <a:pt x="1603" y="19"/>
                      </a:cubicBezTo>
                      <a:cubicBezTo>
                        <a:pt x="1558" y="18"/>
                        <a:pt x="1600" y="14"/>
                        <a:pt x="1566" y="11"/>
                      </a:cubicBezTo>
                      <a:cubicBezTo>
                        <a:pt x="1460" y="16"/>
                        <a:pt x="1331" y="8"/>
                        <a:pt x="1200" y="9"/>
                      </a:cubicBezTo>
                      <a:cubicBezTo>
                        <a:pt x="1198" y="11"/>
                        <a:pt x="1220" y="13"/>
                        <a:pt x="1192" y="16"/>
                      </a:cubicBezTo>
                      <a:lnTo>
                        <a:pt x="1122" y="8"/>
                      </a:lnTo>
                      <a:cubicBezTo>
                        <a:pt x="1096" y="9"/>
                        <a:pt x="1098" y="17"/>
                        <a:pt x="1051" y="11"/>
                      </a:cubicBezTo>
                      <a:cubicBezTo>
                        <a:pt x="1058" y="13"/>
                        <a:pt x="1068" y="15"/>
                        <a:pt x="1050" y="15"/>
                      </a:cubicBezTo>
                      <a:cubicBezTo>
                        <a:pt x="792" y="7"/>
                        <a:pt x="524" y="22"/>
                        <a:pt x="262" y="7"/>
                      </a:cubicBezTo>
                      <a:cubicBezTo>
                        <a:pt x="297" y="9"/>
                        <a:pt x="274" y="10"/>
                        <a:pt x="247" y="10"/>
                      </a:cubicBezTo>
                      <a:cubicBezTo>
                        <a:pt x="264" y="11"/>
                        <a:pt x="246" y="14"/>
                        <a:pt x="250" y="17"/>
                      </a:cubicBezTo>
                      <a:lnTo>
                        <a:pt x="140" y="10"/>
                      </a:lnTo>
                      <a:cubicBezTo>
                        <a:pt x="120" y="17"/>
                        <a:pt x="23" y="10"/>
                        <a:pt x="11" y="17"/>
                      </a:cubicBezTo>
                      <a:lnTo>
                        <a:pt x="46" y="15"/>
                      </a:lnTo>
                      <a:cubicBezTo>
                        <a:pt x="0" y="23"/>
                        <a:pt x="111" y="32"/>
                        <a:pt x="104" y="42"/>
                      </a:cubicBezTo>
                      <a:cubicBezTo>
                        <a:pt x="156" y="33"/>
                        <a:pt x="240" y="55"/>
                        <a:pt x="325" y="43"/>
                      </a:cubicBezTo>
                      <a:cubicBezTo>
                        <a:pt x="344" y="45"/>
                        <a:pt x="309" y="46"/>
                        <a:pt x="319" y="48"/>
                      </a:cubicBezTo>
                      <a:cubicBezTo>
                        <a:pt x="340" y="44"/>
                        <a:pt x="366" y="43"/>
                        <a:pt x="414" y="45"/>
                      </a:cubicBezTo>
                      <a:lnTo>
                        <a:pt x="409" y="46"/>
                      </a:lnTo>
                      <a:cubicBezTo>
                        <a:pt x="544" y="45"/>
                        <a:pt x="602" y="49"/>
                        <a:pt x="754" y="52"/>
                      </a:cubicBezTo>
                      <a:lnTo>
                        <a:pt x="742" y="47"/>
                      </a:lnTo>
                      <a:cubicBezTo>
                        <a:pt x="775" y="48"/>
                        <a:pt x="782" y="49"/>
                        <a:pt x="797" y="50"/>
                      </a:cubicBezTo>
                      <a:cubicBezTo>
                        <a:pt x="835" y="43"/>
                        <a:pt x="706" y="50"/>
                        <a:pt x="740" y="42"/>
                      </a:cubicBezTo>
                      <a:cubicBezTo>
                        <a:pt x="783" y="52"/>
                        <a:pt x="970" y="42"/>
                        <a:pt x="999" y="53"/>
                      </a:cubicBezTo>
                      <a:cubicBezTo>
                        <a:pt x="1049" y="54"/>
                        <a:pt x="984" y="48"/>
                        <a:pt x="1034" y="48"/>
                      </a:cubicBezTo>
                      <a:lnTo>
                        <a:pt x="1048" y="51"/>
                      </a:lnTo>
                      <a:lnTo>
                        <a:pt x="1060" y="47"/>
                      </a:lnTo>
                      <a:cubicBezTo>
                        <a:pt x="1093" y="48"/>
                        <a:pt x="1110" y="52"/>
                        <a:pt x="1111" y="54"/>
                      </a:cubicBezTo>
                      <a:cubicBezTo>
                        <a:pt x="1103" y="54"/>
                        <a:pt x="1088" y="55"/>
                        <a:pt x="1080" y="55"/>
                      </a:cubicBezTo>
                      <a:cubicBezTo>
                        <a:pt x="1122" y="59"/>
                        <a:pt x="1200" y="54"/>
                        <a:pt x="1215" y="55"/>
                      </a:cubicBezTo>
                      <a:lnTo>
                        <a:pt x="1166" y="53"/>
                      </a:lnTo>
                      <a:cubicBezTo>
                        <a:pt x="1303" y="50"/>
                        <a:pt x="1470" y="55"/>
                        <a:pt x="1603" y="49"/>
                      </a:cubicBezTo>
                      <a:lnTo>
                        <a:pt x="1593" y="46"/>
                      </a:lnTo>
                      <a:cubicBezTo>
                        <a:pt x="1694" y="42"/>
                        <a:pt x="1674" y="49"/>
                        <a:pt x="1784" y="47"/>
                      </a:cubicBezTo>
                      <a:lnTo>
                        <a:pt x="1780" y="48"/>
                      </a:lnTo>
                      <a:cubicBezTo>
                        <a:pt x="1803" y="45"/>
                        <a:pt x="1832" y="44"/>
                        <a:pt x="1863" y="45"/>
                      </a:cubicBezTo>
                      <a:cubicBezTo>
                        <a:pt x="1835" y="47"/>
                        <a:pt x="1915" y="50"/>
                        <a:pt x="1879" y="53"/>
                      </a:cubicBezTo>
                      <a:cubicBezTo>
                        <a:pt x="1988" y="48"/>
                        <a:pt x="1933" y="49"/>
                        <a:pt x="2005" y="41"/>
                      </a:cubicBezTo>
                      <a:lnTo>
                        <a:pt x="2022" y="45"/>
                      </a:lnTo>
                      <a:cubicBezTo>
                        <a:pt x="2046" y="41"/>
                        <a:pt x="2048" y="40"/>
                        <a:pt x="2104" y="39"/>
                      </a:cubicBezTo>
                      <a:cubicBezTo>
                        <a:pt x="2058" y="42"/>
                        <a:pt x="2139" y="44"/>
                        <a:pt x="2088" y="49"/>
                      </a:cubicBezTo>
                      <a:cubicBezTo>
                        <a:pt x="2205" y="57"/>
                        <a:pt x="2261" y="41"/>
                        <a:pt x="2314" y="53"/>
                      </a:cubicBezTo>
                      <a:cubicBezTo>
                        <a:pt x="2368" y="42"/>
                        <a:pt x="2214" y="47"/>
                        <a:pt x="2244" y="45"/>
                      </a:cubicBezTo>
                      <a:cubicBezTo>
                        <a:pt x="2219" y="41"/>
                        <a:pt x="2288" y="37"/>
                        <a:pt x="2324" y="38"/>
                      </a:cubicBezTo>
                      <a:cubicBezTo>
                        <a:pt x="2361" y="38"/>
                        <a:pt x="2387" y="51"/>
                        <a:pt x="2481" y="51"/>
                      </a:cubicBezTo>
                      <a:cubicBezTo>
                        <a:pt x="2471" y="51"/>
                        <a:pt x="2471" y="52"/>
                        <a:pt x="2461" y="52"/>
                      </a:cubicBezTo>
                      <a:cubicBezTo>
                        <a:pt x="2496" y="55"/>
                        <a:pt x="2530" y="48"/>
                        <a:pt x="2573" y="53"/>
                      </a:cubicBezTo>
                      <a:cubicBezTo>
                        <a:pt x="2597" y="47"/>
                        <a:pt x="2628" y="53"/>
                        <a:pt x="2635" y="45"/>
                      </a:cubicBezTo>
                      <a:lnTo>
                        <a:pt x="2550" y="47"/>
                      </a:lnTo>
                      <a:cubicBezTo>
                        <a:pt x="2598" y="45"/>
                        <a:pt x="2644" y="36"/>
                        <a:pt x="2724" y="40"/>
                      </a:cubicBezTo>
                      <a:cubicBezTo>
                        <a:pt x="2718" y="42"/>
                        <a:pt x="2694" y="44"/>
                        <a:pt x="2677" y="45"/>
                      </a:cubicBezTo>
                      <a:cubicBezTo>
                        <a:pt x="2701" y="48"/>
                        <a:pt x="2722" y="44"/>
                        <a:pt x="2747" y="46"/>
                      </a:cubicBezTo>
                      <a:cubicBezTo>
                        <a:pt x="2740" y="54"/>
                        <a:pt x="2643" y="48"/>
                        <a:pt x="2591" y="54"/>
                      </a:cubicBezTo>
                      <a:cubicBezTo>
                        <a:pt x="2616" y="57"/>
                        <a:pt x="2689" y="48"/>
                        <a:pt x="2663" y="57"/>
                      </a:cubicBezTo>
                      <a:cubicBezTo>
                        <a:pt x="2700" y="46"/>
                        <a:pt x="2755" y="58"/>
                        <a:pt x="2818" y="50"/>
                      </a:cubicBezTo>
                      <a:lnTo>
                        <a:pt x="2814" y="55"/>
                      </a:lnTo>
                      <a:cubicBezTo>
                        <a:pt x="2824" y="54"/>
                        <a:pt x="2845" y="52"/>
                        <a:pt x="2863" y="52"/>
                      </a:cubicBezTo>
                      <a:lnTo>
                        <a:pt x="2830" y="58"/>
                      </a:lnTo>
                      <a:cubicBezTo>
                        <a:pt x="2881" y="53"/>
                        <a:pt x="2928" y="63"/>
                        <a:pt x="2977" y="60"/>
                      </a:cubicBezTo>
                      <a:cubicBezTo>
                        <a:pt x="2875" y="60"/>
                        <a:pt x="2954" y="54"/>
                        <a:pt x="2911" y="51"/>
                      </a:cubicBezTo>
                      <a:cubicBezTo>
                        <a:pt x="3038" y="45"/>
                        <a:pt x="2984" y="64"/>
                        <a:pt x="3126" y="62"/>
                      </a:cubicBezTo>
                      <a:cubicBezTo>
                        <a:pt x="3107" y="62"/>
                        <a:pt x="3054" y="58"/>
                        <a:pt x="3084" y="56"/>
                      </a:cubicBezTo>
                      <a:cubicBezTo>
                        <a:pt x="3111" y="57"/>
                        <a:pt x="3146" y="59"/>
                        <a:pt x="3163" y="62"/>
                      </a:cubicBezTo>
                      <a:cubicBezTo>
                        <a:pt x="3257" y="61"/>
                        <a:pt x="3149" y="57"/>
                        <a:pt x="3189" y="54"/>
                      </a:cubicBezTo>
                      <a:cubicBezTo>
                        <a:pt x="3221" y="60"/>
                        <a:pt x="3235" y="52"/>
                        <a:pt x="3276" y="50"/>
                      </a:cubicBezTo>
                      <a:lnTo>
                        <a:pt x="3276" y="55"/>
                      </a:lnTo>
                      <a:cubicBezTo>
                        <a:pt x="3384" y="58"/>
                        <a:pt x="3305" y="45"/>
                        <a:pt x="3401" y="49"/>
                      </a:cubicBezTo>
                      <a:lnTo>
                        <a:pt x="3361" y="55"/>
                      </a:lnTo>
                      <a:lnTo>
                        <a:pt x="3411" y="54"/>
                      </a:lnTo>
                      <a:lnTo>
                        <a:pt x="3400" y="59"/>
                      </a:lnTo>
                      <a:cubicBezTo>
                        <a:pt x="3455" y="55"/>
                        <a:pt x="3472" y="56"/>
                        <a:pt x="3526" y="58"/>
                      </a:cubicBezTo>
                      <a:cubicBezTo>
                        <a:pt x="3513" y="54"/>
                        <a:pt x="3533" y="49"/>
                        <a:pt x="3580" y="49"/>
                      </a:cubicBezTo>
                      <a:cubicBezTo>
                        <a:pt x="3613" y="52"/>
                        <a:pt x="3562" y="54"/>
                        <a:pt x="3630" y="53"/>
                      </a:cubicBezTo>
                      <a:cubicBezTo>
                        <a:pt x="3614" y="56"/>
                        <a:pt x="3598" y="60"/>
                        <a:pt x="3568" y="55"/>
                      </a:cubicBezTo>
                      <a:cubicBezTo>
                        <a:pt x="3565" y="57"/>
                        <a:pt x="3553" y="58"/>
                        <a:pt x="3550" y="60"/>
                      </a:cubicBezTo>
                      <a:cubicBezTo>
                        <a:pt x="3585" y="63"/>
                        <a:pt x="3638" y="61"/>
                        <a:pt x="3662" y="61"/>
                      </a:cubicBezTo>
                      <a:cubicBezTo>
                        <a:pt x="3653" y="61"/>
                        <a:pt x="3642" y="60"/>
                        <a:pt x="3636" y="60"/>
                      </a:cubicBezTo>
                      <a:lnTo>
                        <a:pt x="3734" y="53"/>
                      </a:lnTo>
                      <a:cubicBezTo>
                        <a:pt x="3749" y="55"/>
                        <a:pt x="3737" y="56"/>
                        <a:pt x="3725" y="58"/>
                      </a:cubicBezTo>
                      <a:cubicBezTo>
                        <a:pt x="3744" y="57"/>
                        <a:pt x="3758" y="55"/>
                        <a:pt x="3787" y="55"/>
                      </a:cubicBezTo>
                      <a:cubicBezTo>
                        <a:pt x="3780" y="59"/>
                        <a:pt x="3781" y="63"/>
                        <a:pt x="3740" y="65"/>
                      </a:cubicBezTo>
                      <a:lnTo>
                        <a:pt x="3833" y="60"/>
                      </a:lnTo>
                      <a:cubicBezTo>
                        <a:pt x="3839" y="62"/>
                        <a:pt x="3881" y="65"/>
                        <a:pt x="3869" y="67"/>
                      </a:cubicBezTo>
                      <a:cubicBezTo>
                        <a:pt x="3920" y="69"/>
                        <a:pt x="3995" y="59"/>
                        <a:pt x="4064" y="62"/>
                      </a:cubicBezTo>
                      <a:cubicBezTo>
                        <a:pt x="4067" y="62"/>
                        <a:pt x="4074" y="61"/>
                        <a:pt x="4089" y="60"/>
                      </a:cubicBezTo>
                      <a:cubicBezTo>
                        <a:pt x="4153" y="62"/>
                        <a:pt x="4210" y="67"/>
                        <a:pt x="4286" y="61"/>
                      </a:cubicBezTo>
                      <a:lnTo>
                        <a:pt x="4329" y="68"/>
                      </a:lnTo>
                      <a:cubicBezTo>
                        <a:pt x="4389" y="67"/>
                        <a:pt x="4271" y="59"/>
                        <a:pt x="4370" y="57"/>
                      </a:cubicBezTo>
                      <a:cubicBezTo>
                        <a:pt x="4440" y="55"/>
                        <a:pt x="4396" y="63"/>
                        <a:pt x="4421" y="65"/>
                      </a:cubicBezTo>
                      <a:cubicBezTo>
                        <a:pt x="4456" y="62"/>
                        <a:pt x="4517" y="54"/>
                        <a:pt x="4581" y="60"/>
                      </a:cubicBezTo>
                      <a:cubicBezTo>
                        <a:pt x="4560" y="62"/>
                        <a:pt x="4543" y="60"/>
                        <a:pt x="4523" y="61"/>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20" name="Freeform 63"/>
                <p:cNvSpPr>
                  <a:spLocks/>
                </p:cNvSpPr>
                <p:nvPr/>
              </p:nvSpPr>
              <p:spPr bwMode="invGray">
                <a:xfrm>
                  <a:off x="7508875" y="1560020"/>
                  <a:ext cx="11112" cy="3693"/>
                </a:xfrm>
                <a:custGeom>
                  <a:avLst/>
                  <a:gdLst>
                    <a:gd name="T0" fmla="*/ 12 w 12"/>
                    <a:gd name="T1" fmla="*/ 3 h 3"/>
                    <a:gd name="T2" fmla="*/ 12 w 12"/>
                    <a:gd name="T3" fmla="*/ 3 h 3"/>
                    <a:gd name="T4" fmla="*/ 6 w 12"/>
                    <a:gd name="T5" fmla="*/ 0 h 3"/>
                    <a:gd name="T6" fmla="*/ 12 w 12"/>
                    <a:gd name="T7" fmla="*/ 3 h 3"/>
                  </a:gdLst>
                  <a:ahLst/>
                  <a:cxnLst>
                    <a:cxn ang="0">
                      <a:pos x="T0" y="T1"/>
                    </a:cxn>
                    <a:cxn ang="0">
                      <a:pos x="T2" y="T3"/>
                    </a:cxn>
                    <a:cxn ang="0">
                      <a:pos x="T4" y="T5"/>
                    </a:cxn>
                    <a:cxn ang="0">
                      <a:pos x="T6" y="T7"/>
                    </a:cxn>
                  </a:cxnLst>
                  <a:rect l="0" t="0" r="r" b="b"/>
                  <a:pathLst>
                    <a:path w="12" h="3">
                      <a:moveTo>
                        <a:pt x="12" y="3"/>
                      </a:moveTo>
                      <a:lnTo>
                        <a:pt x="12" y="3"/>
                      </a:lnTo>
                      <a:cubicBezTo>
                        <a:pt x="8" y="2"/>
                        <a:pt x="7" y="1"/>
                        <a:pt x="6" y="0"/>
                      </a:cubicBezTo>
                      <a:cubicBezTo>
                        <a:pt x="1" y="1"/>
                        <a:pt x="0" y="2"/>
                        <a:pt x="12" y="3"/>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21" name="Freeform 64"/>
                <p:cNvSpPr>
                  <a:spLocks/>
                </p:cNvSpPr>
                <p:nvPr/>
              </p:nvSpPr>
              <p:spPr bwMode="invGray">
                <a:xfrm>
                  <a:off x="5434013" y="1567405"/>
                  <a:ext cx="4762" cy="1231"/>
                </a:xfrm>
                <a:custGeom>
                  <a:avLst/>
                  <a:gdLst>
                    <a:gd name="T0" fmla="*/ 5 w 5"/>
                    <a:gd name="T1" fmla="*/ 1 h 1"/>
                    <a:gd name="T2" fmla="*/ 5 w 5"/>
                    <a:gd name="T3" fmla="*/ 1 h 1"/>
                    <a:gd name="T4" fmla="*/ 3 w 5"/>
                    <a:gd name="T5" fmla="*/ 0 h 1"/>
                    <a:gd name="T6" fmla="*/ 0 w 5"/>
                    <a:gd name="T7" fmla="*/ 1 h 1"/>
                    <a:gd name="T8" fmla="*/ 5 w 5"/>
                    <a:gd name="T9" fmla="*/ 1 h 1"/>
                  </a:gdLst>
                  <a:ahLst/>
                  <a:cxnLst>
                    <a:cxn ang="0">
                      <a:pos x="T0" y="T1"/>
                    </a:cxn>
                    <a:cxn ang="0">
                      <a:pos x="T2" y="T3"/>
                    </a:cxn>
                    <a:cxn ang="0">
                      <a:pos x="T4" y="T5"/>
                    </a:cxn>
                    <a:cxn ang="0">
                      <a:pos x="T6" y="T7"/>
                    </a:cxn>
                    <a:cxn ang="0">
                      <a:pos x="T8" y="T9"/>
                    </a:cxn>
                  </a:cxnLst>
                  <a:rect l="0" t="0" r="r" b="b"/>
                  <a:pathLst>
                    <a:path w="5" h="1">
                      <a:moveTo>
                        <a:pt x="5" y="1"/>
                      </a:moveTo>
                      <a:lnTo>
                        <a:pt x="5" y="1"/>
                      </a:lnTo>
                      <a:lnTo>
                        <a:pt x="3" y="0"/>
                      </a:lnTo>
                      <a:cubicBezTo>
                        <a:pt x="1" y="1"/>
                        <a:pt x="1" y="1"/>
                        <a:pt x="0" y="1"/>
                      </a:cubicBezTo>
                      <a:lnTo>
                        <a:pt x="5" y="1"/>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22" name="Freeform 65"/>
                <p:cNvSpPr>
                  <a:spLocks/>
                </p:cNvSpPr>
                <p:nvPr/>
              </p:nvSpPr>
              <p:spPr bwMode="invGray">
                <a:xfrm>
                  <a:off x="9672638" y="1567405"/>
                  <a:ext cx="25400" cy="2462"/>
                </a:xfrm>
                <a:custGeom>
                  <a:avLst/>
                  <a:gdLst>
                    <a:gd name="T0" fmla="*/ 27 w 27"/>
                    <a:gd name="T1" fmla="*/ 3 h 3"/>
                    <a:gd name="T2" fmla="*/ 27 w 27"/>
                    <a:gd name="T3" fmla="*/ 3 h 3"/>
                    <a:gd name="T4" fmla="*/ 1 w 27"/>
                    <a:gd name="T5" fmla="*/ 0 h 3"/>
                    <a:gd name="T6" fmla="*/ 27 w 27"/>
                    <a:gd name="T7" fmla="*/ 3 h 3"/>
                  </a:gdLst>
                  <a:ahLst/>
                  <a:cxnLst>
                    <a:cxn ang="0">
                      <a:pos x="T0" y="T1"/>
                    </a:cxn>
                    <a:cxn ang="0">
                      <a:pos x="T2" y="T3"/>
                    </a:cxn>
                    <a:cxn ang="0">
                      <a:pos x="T4" y="T5"/>
                    </a:cxn>
                    <a:cxn ang="0">
                      <a:pos x="T6" y="T7"/>
                    </a:cxn>
                  </a:cxnLst>
                  <a:rect l="0" t="0" r="r" b="b"/>
                  <a:pathLst>
                    <a:path w="27" h="3">
                      <a:moveTo>
                        <a:pt x="27" y="3"/>
                      </a:moveTo>
                      <a:lnTo>
                        <a:pt x="27" y="3"/>
                      </a:lnTo>
                      <a:cubicBezTo>
                        <a:pt x="13" y="2"/>
                        <a:pt x="6" y="1"/>
                        <a:pt x="1" y="0"/>
                      </a:cubicBezTo>
                      <a:cubicBezTo>
                        <a:pt x="0" y="1"/>
                        <a:pt x="6" y="2"/>
                        <a:pt x="27" y="3"/>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23" name="Freeform 66"/>
                <p:cNvSpPr>
                  <a:spLocks/>
                </p:cNvSpPr>
                <p:nvPr/>
              </p:nvSpPr>
              <p:spPr bwMode="invGray">
                <a:xfrm>
                  <a:off x="10966450" y="1529246"/>
                  <a:ext cx="39687" cy="2462"/>
                </a:xfrm>
                <a:custGeom>
                  <a:avLst/>
                  <a:gdLst>
                    <a:gd name="T0" fmla="*/ 42 w 42"/>
                    <a:gd name="T1" fmla="*/ 0 h 3"/>
                    <a:gd name="T2" fmla="*/ 42 w 42"/>
                    <a:gd name="T3" fmla="*/ 0 h 3"/>
                    <a:gd name="T4" fmla="*/ 0 w 42"/>
                    <a:gd name="T5" fmla="*/ 1 h 3"/>
                    <a:gd name="T6" fmla="*/ 38 w 42"/>
                    <a:gd name="T7" fmla="*/ 3 h 3"/>
                    <a:gd name="T8" fmla="*/ 42 w 42"/>
                    <a:gd name="T9" fmla="*/ 0 h 3"/>
                  </a:gdLst>
                  <a:ahLst/>
                  <a:cxnLst>
                    <a:cxn ang="0">
                      <a:pos x="T0" y="T1"/>
                    </a:cxn>
                    <a:cxn ang="0">
                      <a:pos x="T2" y="T3"/>
                    </a:cxn>
                    <a:cxn ang="0">
                      <a:pos x="T4" y="T5"/>
                    </a:cxn>
                    <a:cxn ang="0">
                      <a:pos x="T6" y="T7"/>
                    </a:cxn>
                    <a:cxn ang="0">
                      <a:pos x="T8" y="T9"/>
                    </a:cxn>
                  </a:cxnLst>
                  <a:rect l="0" t="0" r="r" b="b"/>
                  <a:pathLst>
                    <a:path w="42" h="3">
                      <a:moveTo>
                        <a:pt x="42" y="0"/>
                      </a:moveTo>
                      <a:lnTo>
                        <a:pt x="42" y="0"/>
                      </a:lnTo>
                      <a:lnTo>
                        <a:pt x="0" y="1"/>
                      </a:lnTo>
                      <a:cubicBezTo>
                        <a:pt x="20" y="1"/>
                        <a:pt x="27" y="2"/>
                        <a:pt x="38" y="3"/>
                      </a:cubicBezTo>
                      <a:cubicBezTo>
                        <a:pt x="37" y="2"/>
                        <a:pt x="29" y="0"/>
                        <a:pt x="42"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24" name="Freeform 67"/>
                <p:cNvSpPr>
                  <a:spLocks/>
                </p:cNvSpPr>
                <p:nvPr/>
              </p:nvSpPr>
              <p:spPr bwMode="invGray">
                <a:xfrm>
                  <a:off x="11329988" y="1552634"/>
                  <a:ext cx="44450" cy="2462"/>
                </a:xfrm>
                <a:custGeom>
                  <a:avLst/>
                  <a:gdLst>
                    <a:gd name="T0" fmla="*/ 27 w 46"/>
                    <a:gd name="T1" fmla="*/ 3 h 3"/>
                    <a:gd name="T2" fmla="*/ 27 w 46"/>
                    <a:gd name="T3" fmla="*/ 3 h 3"/>
                    <a:gd name="T4" fmla="*/ 46 w 46"/>
                    <a:gd name="T5" fmla="*/ 2 h 3"/>
                    <a:gd name="T6" fmla="*/ 44 w 46"/>
                    <a:gd name="T7" fmla="*/ 0 h 3"/>
                    <a:gd name="T8" fmla="*/ 27 w 46"/>
                    <a:gd name="T9" fmla="*/ 3 h 3"/>
                  </a:gdLst>
                  <a:ahLst/>
                  <a:cxnLst>
                    <a:cxn ang="0">
                      <a:pos x="T0" y="T1"/>
                    </a:cxn>
                    <a:cxn ang="0">
                      <a:pos x="T2" y="T3"/>
                    </a:cxn>
                    <a:cxn ang="0">
                      <a:pos x="T4" y="T5"/>
                    </a:cxn>
                    <a:cxn ang="0">
                      <a:pos x="T6" y="T7"/>
                    </a:cxn>
                    <a:cxn ang="0">
                      <a:pos x="T8" y="T9"/>
                    </a:cxn>
                  </a:cxnLst>
                  <a:rect l="0" t="0" r="r" b="b"/>
                  <a:pathLst>
                    <a:path w="46" h="3">
                      <a:moveTo>
                        <a:pt x="27" y="3"/>
                      </a:moveTo>
                      <a:lnTo>
                        <a:pt x="27" y="3"/>
                      </a:lnTo>
                      <a:cubicBezTo>
                        <a:pt x="33" y="2"/>
                        <a:pt x="40" y="3"/>
                        <a:pt x="46" y="2"/>
                      </a:cubicBezTo>
                      <a:lnTo>
                        <a:pt x="44" y="0"/>
                      </a:lnTo>
                      <a:cubicBezTo>
                        <a:pt x="18" y="0"/>
                        <a:pt x="0" y="2"/>
                        <a:pt x="27" y="3"/>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25" name="Freeform 68"/>
                <p:cNvSpPr>
                  <a:spLocks/>
                </p:cNvSpPr>
                <p:nvPr/>
              </p:nvSpPr>
              <p:spPr bwMode="invGray">
                <a:xfrm>
                  <a:off x="11042650" y="1540325"/>
                  <a:ext cx="60325" cy="6155"/>
                </a:xfrm>
                <a:custGeom>
                  <a:avLst/>
                  <a:gdLst>
                    <a:gd name="T0" fmla="*/ 0 w 63"/>
                    <a:gd name="T1" fmla="*/ 3 h 7"/>
                    <a:gd name="T2" fmla="*/ 0 w 63"/>
                    <a:gd name="T3" fmla="*/ 3 h 7"/>
                    <a:gd name="T4" fmla="*/ 60 w 63"/>
                    <a:gd name="T5" fmla="*/ 5 h 7"/>
                    <a:gd name="T6" fmla="*/ 54 w 63"/>
                    <a:gd name="T7" fmla="*/ 5 h 7"/>
                    <a:gd name="T8" fmla="*/ 0 w 63"/>
                    <a:gd name="T9" fmla="*/ 3 h 7"/>
                  </a:gdLst>
                  <a:ahLst/>
                  <a:cxnLst>
                    <a:cxn ang="0">
                      <a:pos x="T0" y="T1"/>
                    </a:cxn>
                    <a:cxn ang="0">
                      <a:pos x="T2" y="T3"/>
                    </a:cxn>
                    <a:cxn ang="0">
                      <a:pos x="T4" y="T5"/>
                    </a:cxn>
                    <a:cxn ang="0">
                      <a:pos x="T6" y="T7"/>
                    </a:cxn>
                    <a:cxn ang="0">
                      <a:pos x="T8" y="T9"/>
                    </a:cxn>
                  </a:cxnLst>
                  <a:rect l="0" t="0" r="r" b="b"/>
                  <a:pathLst>
                    <a:path w="63" h="7">
                      <a:moveTo>
                        <a:pt x="0" y="3"/>
                      </a:moveTo>
                      <a:lnTo>
                        <a:pt x="0" y="3"/>
                      </a:lnTo>
                      <a:cubicBezTo>
                        <a:pt x="3" y="7"/>
                        <a:pt x="30" y="6"/>
                        <a:pt x="60" y="5"/>
                      </a:cubicBezTo>
                      <a:lnTo>
                        <a:pt x="54" y="5"/>
                      </a:lnTo>
                      <a:cubicBezTo>
                        <a:pt x="63" y="0"/>
                        <a:pt x="31" y="1"/>
                        <a:pt x="0" y="3"/>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26" name="Freeform 69"/>
                <p:cNvSpPr>
                  <a:spLocks/>
                </p:cNvSpPr>
                <p:nvPr/>
              </p:nvSpPr>
              <p:spPr bwMode="invGray">
                <a:xfrm>
                  <a:off x="11106150" y="1542787"/>
                  <a:ext cx="28575" cy="1231"/>
                </a:xfrm>
                <a:custGeom>
                  <a:avLst/>
                  <a:gdLst>
                    <a:gd name="T0" fmla="*/ 0 w 31"/>
                    <a:gd name="T1" fmla="*/ 2 h 2"/>
                    <a:gd name="T2" fmla="*/ 0 w 31"/>
                    <a:gd name="T3" fmla="*/ 2 h 2"/>
                    <a:gd name="T4" fmla="*/ 28 w 31"/>
                    <a:gd name="T5" fmla="*/ 2 h 2"/>
                    <a:gd name="T6" fmla="*/ 0 w 31"/>
                    <a:gd name="T7" fmla="*/ 2 h 2"/>
                  </a:gdLst>
                  <a:ahLst/>
                  <a:cxnLst>
                    <a:cxn ang="0">
                      <a:pos x="T0" y="T1"/>
                    </a:cxn>
                    <a:cxn ang="0">
                      <a:pos x="T2" y="T3"/>
                    </a:cxn>
                    <a:cxn ang="0">
                      <a:pos x="T4" y="T5"/>
                    </a:cxn>
                    <a:cxn ang="0">
                      <a:pos x="T6" y="T7"/>
                    </a:cxn>
                  </a:cxnLst>
                  <a:rect l="0" t="0" r="r" b="b"/>
                  <a:pathLst>
                    <a:path w="31" h="2">
                      <a:moveTo>
                        <a:pt x="0" y="2"/>
                      </a:moveTo>
                      <a:lnTo>
                        <a:pt x="0" y="2"/>
                      </a:lnTo>
                      <a:cubicBezTo>
                        <a:pt x="10" y="2"/>
                        <a:pt x="19" y="2"/>
                        <a:pt x="28" y="2"/>
                      </a:cubicBezTo>
                      <a:cubicBezTo>
                        <a:pt x="31" y="0"/>
                        <a:pt x="17" y="2"/>
                        <a:pt x="0" y="2"/>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27" name="Freeform 70"/>
                <p:cNvSpPr>
                  <a:spLocks/>
                </p:cNvSpPr>
                <p:nvPr/>
              </p:nvSpPr>
              <p:spPr bwMode="invGray">
                <a:xfrm>
                  <a:off x="10679113" y="1525554"/>
                  <a:ext cx="103187" cy="9847"/>
                </a:xfrm>
                <a:custGeom>
                  <a:avLst/>
                  <a:gdLst>
                    <a:gd name="T0" fmla="*/ 77 w 109"/>
                    <a:gd name="T1" fmla="*/ 9 h 12"/>
                    <a:gd name="T2" fmla="*/ 77 w 109"/>
                    <a:gd name="T3" fmla="*/ 9 h 12"/>
                    <a:gd name="T4" fmla="*/ 94 w 109"/>
                    <a:gd name="T5" fmla="*/ 6 h 12"/>
                    <a:gd name="T6" fmla="*/ 77 w 109"/>
                    <a:gd name="T7" fmla="*/ 9 h 12"/>
                  </a:gdLst>
                  <a:ahLst/>
                  <a:cxnLst>
                    <a:cxn ang="0">
                      <a:pos x="T0" y="T1"/>
                    </a:cxn>
                    <a:cxn ang="0">
                      <a:pos x="T2" y="T3"/>
                    </a:cxn>
                    <a:cxn ang="0">
                      <a:pos x="T4" y="T5"/>
                    </a:cxn>
                    <a:cxn ang="0">
                      <a:pos x="T6" y="T7"/>
                    </a:cxn>
                  </a:cxnLst>
                  <a:rect l="0" t="0" r="r" b="b"/>
                  <a:pathLst>
                    <a:path w="109" h="12">
                      <a:moveTo>
                        <a:pt x="77" y="9"/>
                      </a:moveTo>
                      <a:lnTo>
                        <a:pt x="77" y="9"/>
                      </a:lnTo>
                      <a:cubicBezTo>
                        <a:pt x="91" y="10"/>
                        <a:pt x="86" y="4"/>
                        <a:pt x="94" y="6"/>
                      </a:cubicBezTo>
                      <a:cubicBezTo>
                        <a:pt x="109" y="0"/>
                        <a:pt x="0" y="12"/>
                        <a:pt x="77" y="9"/>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28" name="Freeform 71"/>
                <p:cNvSpPr>
                  <a:spLocks/>
                </p:cNvSpPr>
                <p:nvPr/>
              </p:nvSpPr>
              <p:spPr bwMode="invGray">
                <a:xfrm>
                  <a:off x="11039475" y="1550172"/>
                  <a:ext cx="26987" cy="4924"/>
                </a:xfrm>
                <a:custGeom>
                  <a:avLst/>
                  <a:gdLst>
                    <a:gd name="T0" fmla="*/ 27 w 27"/>
                    <a:gd name="T1" fmla="*/ 5 h 5"/>
                    <a:gd name="T2" fmla="*/ 27 w 27"/>
                    <a:gd name="T3" fmla="*/ 5 h 5"/>
                    <a:gd name="T4" fmla="*/ 16 w 27"/>
                    <a:gd name="T5" fmla="*/ 0 h 5"/>
                    <a:gd name="T6" fmla="*/ 0 w 27"/>
                    <a:gd name="T7" fmla="*/ 4 h 5"/>
                    <a:gd name="T8" fmla="*/ 27 w 27"/>
                    <a:gd name="T9" fmla="*/ 5 h 5"/>
                  </a:gdLst>
                  <a:ahLst/>
                  <a:cxnLst>
                    <a:cxn ang="0">
                      <a:pos x="T0" y="T1"/>
                    </a:cxn>
                    <a:cxn ang="0">
                      <a:pos x="T2" y="T3"/>
                    </a:cxn>
                    <a:cxn ang="0">
                      <a:pos x="T4" y="T5"/>
                    </a:cxn>
                    <a:cxn ang="0">
                      <a:pos x="T6" y="T7"/>
                    </a:cxn>
                    <a:cxn ang="0">
                      <a:pos x="T8" y="T9"/>
                    </a:cxn>
                  </a:cxnLst>
                  <a:rect l="0" t="0" r="r" b="b"/>
                  <a:pathLst>
                    <a:path w="27" h="5">
                      <a:moveTo>
                        <a:pt x="27" y="5"/>
                      </a:moveTo>
                      <a:lnTo>
                        <a:pt x="27" y="5"/>
                      </a:lnTo>
                      <a:lnTo>
                        <a:pt x="16" y="0"/>
                      </a:lnTo>
                      <a:lnTo>
                        <a:pt x="0" y="4"/>
                      </a:lnTo>
                      <a:lnTo>
                        <a:pt x="27" y="5"/>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29" name="Freeform 72"/>
                <p:cNvSpPr>
                  <a:spLocks/>
                </p:cNvSpPr>
                <p:nvPr/>
              </p:nvSpPr>
              <p:spPr bwMode="invGray">
                <a:xfrm>
                  <a:off x="10841038" y="1548941"/>
                  <a:ext cx="58737" cy="2462"/>
                </a:xfrm>
                <a:custGeom>
                  <a:avLst/>
                  <a:gdLst>
                    <a:gd name="T0" fmla="*/ 1 w 61"/>
                    <a:gd name="T1" fmla="*/ 2 h 3"/>
                    <a:gd name="T2" fmla="*/ 1 w 61"/>
                    <a:gd name="T3" fmla="*/ 2 h 3"/>
                    <a:gd name="T4" fmla="*/ 49 w 61"/>
                    <a:gd name="T5" fmla="*/ 3 h 3"/>
                    <a:gd name="T6" fmla="*/ 61 w 61"/>
                    <a:gd name="T7" fmla="*/ 2 h 3"/>
                    <a:gd name="T8" fmla="*/ 1 w 61"/>
                    <a:gd name="T9" fmla="*/ 2 h 3"/>
                  </a:gdLst>
                  <a:ahLst/>
                  <a:cxnLst>
                    <a:cxn ang="0">
                      <a:pos x="T0" y="T1"/>
                    </a:cxn>
                    <a:cxn ang="0">
                      <a:pos x="T2" y="T3"/>
                    </a:cxn>
                    <a:cxn ang="0">
                      <a:pos x="T4" y="T5"/>
                    </a:cxn>
                    <a:cxn ang="0">
                      <a:pos x="T6" y="T7"/>
                    </a:cxn>
                    <a:cxn ang="0">
                      <a:pos x="T8" y="T9"/>
                    </a:cxn>
                  </a:cxnLst>
                  <a:rect l="0" t="0" r="r" b="b"/>
                  <a:pathLst>
                    <a:path w="61" h="3">
                      <a:moveTo>
                        <a:pt x="1" y="2"/>
                      </a:moveTo>
                      <a:lnTo>
                        <a:pt x="1" y="2"/>
                      </a:lnTo>
                      <a:lnTo>
                        <a:pt x="49" y="3"/>
                      </a:lnTo>
                      <a:cubicBezTo>
                        <a:pt x="48" y="2"/>
                        <a:pt x="54" y="2"/>
                        <a:pt x="61" y="2"/>
                      </a:cubicBezTo>
                      <a:cubicBezTo>
                        <a:pt x="32" y="1"/>
                        <a:pt x="0" y="0"/>
                        <a:pt x="1" y="2"/>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30" name="Freeform 73"/>
                <p:cNvSpPr>
                  <a:spLocks/>
                </p:cNvSpPr>
                <p:nvPr/>
              </p:nvSpPr>
              <p:spPr bwMode="invGray">
                <a:xfrm>
                  <a:off x="10899775" y="1550172"/>
                  <a:ext cx="36512" cy="1231"/>
                </a:xfrm>
                <a:custGeom>
                  <a:avLst/>
                  <a:gdLst>
                    <a:gd name="T0" fmla="*/ 0 w 38"/>
                    <a:gd name="T1" fmla="*/ 1 h 1"/>
                    <a:gd name="T2" fmla="*/ 0 w 38"/>
                    <a:gd name="T3" fmla="*/ 1 h 1"/>
                    <a:gd name="T4" fmla="*/ 38 w 38"/>
                    <a:gd name="T5" fmla="*/ 0 h 1"/>
                    <a:gd name="T6" fmla="*/ 0 w 38"/>
                    <a:gd name="T7" fmla="*/ 1 h 1"/>
                  </a:gdLst>
                  <a:ahLst/>
                  <a:cxnLst>
                    <a:cxn ang="0">
                      <a:pos x="T0" y="T1"/>
                    </a:cxn>
                    <a:cxn ang="0">
                      <a:pos x="T2" y="T3"/>
                    </a:cxn>
                    <a:cxn ang="0">
                      <a:pos x="T4" y="T5"/>
                    </a:cxn>
                    <a:cxn ang="0">
                      <a:pos x="T6" y="T7"/>
                    </a:cxn>
                  </a:cxnLst>
                  <a:rect l="0" t="0" r="r" b="b"/>
                  <a:pathLst>
                    <a:path w="38" h="1">
                      <a:moveTo>
                        <a:pt x="0" y="1"/>
                      </a:moveTo>
                      <a:lnTo>
                        <a:pt x="0" y="1"/>
                      </a:lnTo>
                      <a:cubicBezTo>
                        <a:pt x="15" y="1"/>
                        <a:pt x="30" y="1"/>
                        <a:pt x="38" y="0"/>
                      </a:cubicBezTo>
                      <a:cubicBezTo>
                        <a:pt x="30" y="0"/>
                        <a:pt x="12" y="0"/>
                        <a:pt x="0" y="1"/>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31" name="Freeform 74"/>
                <p:cNvSpPr>
                  <a:spLocks/>
                </p:cNvSpPr>
                <p:nvPr/>
              </p:nvSpPr>
              <p:spPr bwMode="invGray">
                <a:xfrm>
                  <a:off x="10958513" y="1555096"/>
                  <a:ext cx="46037" cy="0"/>
                </a:xfrm>
                <a:custGeom>
                  <a:avLst/>
                  <a:gdLst>
                    <a:gd name="T0" fmla="*/ 47 w 47"/>
                    <a:gd name="T1" fmla="*/ 1 h 1"/>
                    <a:gd name="T2" fmla="*/ 47 w 47"/>
                    <a:gd name="T3" fmla="*/ 1 h 1"/>
                    <a:gd name="T4" fmla="*/ 33 w 47"/>
                    <a:gd name="T5" fmla="*/ 0 h 1"/>
                    <a:gd name="T6" fmla="*/ 0 w 47"/>
                    <a:gd name="T7" fmla="*/ 0 h 1"/>
                    <a:gd name="T8" fmla="*/ 47 w 47"/>
                    <a:gd name="T9" fmla="*/ 1 h 1"/>
                  </a:gdLst>
                  <a:ahLst/>
                  <a:cxnLst>
                    <a:cxn ang="0">
                      <a:pos x="T0" y="T1"/>
                    </a:cxn>
                    <a:cxn ang="0">
                      <a:pos x="T2" y="T3"/>
                    </a:cxn>
                    <a:cxn ang="0">
                      <a:pos x="T4" y="T5"/>
                    </a:cxn>
                    <a:cxn ang="0">
                      <a:pos x="T6" y="T7"/>
                    </a:cxn>
                    <a:cxn ang="0">
                      <a:pos x="T8" y="T9"/>
                    </a:cxn>
                  </a:cxnLst>
                  <a:rect l="0" t="0" r="r" b="b"/>
                  <a:pathLst>
                    <a:path w="47" h="1">
                      <a:moveTo>
                        <a:pt x="47" y="1"/>
                      </a:moveTo>
                      <a:lnTo>
                        <a:pt x="47" y="1"/>
                      </a:lnTo>
                      <a:lnTo>
                        <a:pt x="33" y="0"/>
                      </a:lnTo>
                      <a:lnTo>
                        <a:pt x="0" y="0"/>
                      </a:lnTo>
                      <a:lnTo>
                        <a:pt x="47" y="1"/>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32" name="Freeform 75"/>
                <p:cNvSpPr>
                  <a:spLocks/>
                </p:cNvSpPr>
                <p:nvPr/>
              </p:nvSpPr>
              <p:spPr bwMode="invGray">
                <a:xfrm>
                  <a:off x="10304463" y="1548941"/>
                  <a:ext cx="61912" cy="3693"/>
                </a:xfrm>
                <a:custGeom>
                  <a:avLst/>
                  <a:gdLst>
                    <a:gd name="T0" fmla="*/ 57 w 65"/>
                    <a:gd name="T1" fmla="*/ 0 h 4"/>
                    <a:gd name="T2" fmla="*/ 57 w 65"/>
                    <a:gd name="T3" fmla="*/ 0 h 4"/>
                    <a:gd name="T4" fmla="*/ 5 w 65"/>
                    <a:gd name="T5" fmla="*/ 1 h 4"/>
                    <a:gd name="T6" fmla="*/ 33 w 65"/>
                    <a:gd name="T7" fmla="*/ 4 h 4"/>
                    <a:gd name="T8" fmla="*/ 57 w 65"/>
                    <a:gd name="T9" fmla="*/ 0 h 4"/>
                  </a:gdLst>
                  <a:ahLst/>
                  <a:cxnLst>
                    <a:cxn ang="0">
                      <a:pos x="T0" y="T1"/>
                    </a:cxn>
                    <a:cxn ang="0">
                      <a:pos x="T2" y="T3"/>
                    </a:cxn>
                    <a:cxn ang="0">
                      <a:pos x="T4" y="T5"/>
                    </a:cxn>
                    <a:cxn ang="0">
                      <a:pos x="T6" y="T7"/>
                    </a:cxn>
                    <a:cxn ang="0">
                      <a:pos x="T8" y="T9"/>
                    </a:cxn>
                  </a:cxnLst>
                  <a:rect l="0" t="0" r="r" b="b"/>
                  <a:pathLst>
                    <a:path w="65" h="4">
                      <a:moveTo>
                        <a:pt x="57" y="0"/>
                      </a:moveTo>
                      <a:lnTo>
                        <a:pt x="57" y="0"/>
                      </a:lnTo>
                      <a:lnTo>
                        <a:pt x="5" y="1"/>
                      </a:lnTo>
                      <a:cubicBezTo>
                        <a:pt x="0" y="3"/>
                        <a:pt x="14" y="4"/>
                        <a:pt x="33" y="4"/>
                      </a:cubicBezTo>
                      <a:cubicBezTo>
                        <a:pt x="45" y="2"/>
                        <a:pt x="65" y="2"/>
                        <a:pt x="57"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33" name="Freeform 76"/>
                <p:cNvSpPr>
                  <a:spLocks/>
                </p:cNvSpPr>
                <p:nvPr/>
              </p:nvSpPr>
              <p:spPr bwMode="invGray">
                <a:xfrm>
                  <a:off x="10483850" y="1557558"/>
                  <a:ext cx="23812" cy="6155"/>
                </a:xfrm>
                <a:custGeom>
                  <a:avLst/>
                  <a:gdLst>
                    <a:gd name="T0" fmla="*/ 25 w 25"/>
                    <a:gd name="T1" fmla="*/ 4 h 7"/>
                    <a:gd name="T2" fmla="*/ 25 w 25"/>
                    <a:gd name="T3" fmla="*/ 4 h 7"/>
                    <a:gd name="T4" fmla="*/ 2 w 25"/>
                    <a:gd name="T5" fmla="*/ 0 h 7"/>
                    <a:gd name="T6" fmla="*/ 0 w 25"/>
                    <a:gd name="T7" fmla="*/ 7 h 7"/>
                    <a:gd name="T8" fmla="*/ 25 w 25"/>
                    <a:gd name="T9" fmla="*/ 4 h 7"/>
                  </a:gdLst>
                  <a:ahLst/>
                  <a:cxnLst>
                    <a:cxn ang="0">
                      <a:pos x="T0" y="T1"/>
                    </a:cxn>
                    <a:cxn ang="0">
                      <a:pos x="T2" y="T3"/>
                    </a:cxn>
                    <a:cxn ang="0">
                      <a:pos x="T4" y="T5"/>
                    </a:cxn>
                    <a:cxn ang="0">
                      <a:pos x="T6" y="T7"/>
                    </a:cxn>
                    <a:cxn ang="0">
                      <a:pos x="T8" y="T9"/>
                    </a:cxn>
                  </a:cxnLst>
                  <a:rect l="0" t="0" r="r" b="b"/>
                  <a:pathLst>
                    <a:path w="25" h="7">
                      <a:moveTo>
                        <a:pt x="25" y="4"/>
                      </a:moveTo>
                      <a:lnTo>
                        <a:pt x="25" y="4"/>
                      </a:lnTo>
                      <a:cubicBezTo>
                        <a:pt x="11" y="3"/>
                        <a:pt x="10" y="2"/>
                        <a:pt x="2" y="0"/>
                      </a:cubicBezTo>
                      <a:lnTo>
                        <a:pt x="0" y="7"/>
                      </a:lnTo>
                      <a:lnTo>
                        <a:pt x="25" y="4"/>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34" name="Freeform 77"/>
                <p:cNvSpPr>
                  <a:spLocks/>
                </p:cNvSpPr>
                <p:nvPr/>
              </p:nvSpPr>
              <p:spPr bwMode="invGray">
                <a:xfrm>
                  <a:off x="10291763" y="1563712"/>
                  <a:ext cx="117475" cy="2462"/>
                </a:xfrm>
                <a:custGeom>
                  <a:avLst/>
                  <a:gdLst>
                    <a:gd name="T0" fmla="*/ 75 w 123"/>
                    <a:gd name="T1" fmla="*/ 0 h 4"/>
                    <a:gd name="T2" fmla="*/ 75 w 123"/>
                    <a:gd name="T3" fmla="*/ 0 h 4"/>
                    <a:gd name="T4" fmla="*/ 66 w 123"/>
                    <a:gd name="T5" fmla="*/ 4 h 4"/>
                    <a:gd name="T6" fmla="*/ 75 w 123"/>
                    <a:gd name="T7" fmla="*/ 0 h 4"/>
                  </a:gdLst>
                  <a:ahLst/>
                  <a:cxnLst>
                    <a:cxn ang="0">
                      <a:pos x="T0" y="T1"/>
                    </a:cxn>
                    <a:cxn ang="0">
                      <a:pos x="T2" y="T3"/>
                    </a:cxn>
                    <a:cxn ang="0">
                      <a:pos x="T4" y="T5"/>
                    </a:cxn>
                    <a:cxn ang="0">
                      <a:pos x="T6" y="T7"/>
                    </a:cxn>
                  </a:cxnLst>
                  <a:rect l="0" t="0" r="r" b="b"/>
                  <a:pathLst>
                    <a:path w="123" h="4">
                      <a:moveTo>
                        <a:pt x="75" y="0"/>
                      </a:moveTo>
                      <a:lnTo>
                        <a:pt x="75" y="0"/>
                      </a:lnTo>
                      <a:cubicBezTo>
                        <a:pt x="70" y="1"/>
                        <a:pt x="0" y="4"/>
                        <a:pt x="66" y="4"/>
                      </a:cubicBezTo>
                      <a:cubicBezTo>
                        <a:pt x="71" y="2"/>
                        <a:pt x="123" y="1"/>
                        <a:pt x="75"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35" name="Freeform 78"/>
                <p:cNvSpPr>
                  <a:spLocks/>
                </p:cNvSpPr>
                <p:nvPr/>
              </p:nvSpPr>
              <p:spPr bwMode="invGray">
                <a:xfrm>
                  <a:off x="9621838" y="1546479"/>
                  <a:ext cx="11112" cy="8617"/>
                </a:xfrm>
                <a:custGeom>
                  <a:avLst/>
                  <a:gdLst>
                    <a:gd name="T0" fmla="*/ 0 w 13"/>
                    <a:gd name="T1" fmla="*/ 10 h 10"/>
                    <a:gd name="T2" fmla="*/ 0 w 13"/>
                    <a:gd name="T3" fmla="*/ 10 h 10"/>
                    <a:gd name="T4" fmla="*/ 13 w 13"/>
                    <a:gd name="T5" fmla="*/ 10 h 10"/>
                    <a:gd name="T6" fmla="*/ 12 w 13"/>
                    <a:gd name="T7" fmla="*/ 0 h 10"/>
                    <a:gd name="T8" fmla="*/ 0 w 13"/>
                    <a:gd name="T9" fmla="*/ 10 h 10"/>
                  </a:gdLst>
                  <a:ahLst/>
                  <a:cxnLst>
                    <a:cxn ang="0">
                      <a:pos x="T0" y="T1"/>
                    </a:cxn>
                    <a:cxn ang="0">
                      <a:pos x="T2" y="T3"/>
                    </a:cxn>
                    <a:cxn ang="0">
                      <a:pos x="T4" y="T5"/>
                    </a:cxn>
                    <a:cxn ang="0">
                      <a:pos x="T6" y="T7"/>
                    </a:cxn>
                    <a:cxn ang="0">
                      <a:pos x="T8" y="T9"/>
                    </a:cxn>
                  </a:cxnLst>
                  <a:rect l="0" t="0" r="r" b="b"/>
                  <a:pathLst>
                    <a:path w="13" h="10">
                      <a:moveTo>
                        <a:pt x="0" y="10"/>
                      </a:moveTo>
                      <a:lnTo>
                        <a:pt x="0" y="10"/>
                      </a:lnTo>
                      <a:lnTo>
                        <a:pt x="13" y="10"/>
                      </a:lnTo>
                      <a:lnTo>
                        <a:pt x="12" y="0"/>
                      </a:lnTo>
                      <a:lnTo>
                        <a:pt x="0" y="1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36" name="Freeform 79"/>
                <p:cNvSpPr>
                  <a:spLocks/>
                </p:cNvSpPr>
                <p:nvPr/>
              </p:nvSpPr>
              <p:spPr bwMode="invGray">
                <a:xfrm>
                  <a:off x="8951913" y="1568636"/>
                  <a:ext cx="96837" cy="8617"/>
                </a:xfrm>
                <a:custGeom>
                  <a:avLst/>
                  <a:gdLst>
                    <a:gd name="T0" fmla="*/ 16 w 101"/>
                    <a:gd name="T1" fmla="*/ 8 h 10"/>
                    <a:gd name="T2" fmla="*/ 16 w 101"/>
                    <a:gd name="T3" fmla="*/ 8 h 10"/>
                    <a:gd name="T4" fmla="*/ 86 w 101"/>
                    <a:gd name="T5" fmla="*/ 4 h 10"/>
                    <a:gd name="T6" fmla="*/ 56 w 101"/>
                    <a:gd name="T7" fmla="*/ 0 h 10"/>
                    <a:gd name="T8" fmla="*/ 16 w 101"/>
                    <a:gd name="T9" fmla="*/ 8 h 10"/>
                  </a:gdLst>
                  <a:ahLst/>
                  <a:cxnLst>
                    <a:cxn ang="0">
                      <a:pos x="T0" y="T1"/>
                    </a:cxn>
                    <a:cxn ang="0">
                      <a:pos x="T2" y="T3"/>
                    </a:cxn>
                    <a:cxn ang="0">
                      <a:pos x="T4" y="T5"/>
                    </a:cxn>
                    <a:cxn ang="0">
                      <a:pos x="T6" y="T7"/>
                    </a:cxn>
                    <a:cxn ang="0">
                      <a:pos x="T8" y="T9"/>
                    </a:cxn>
                  </a:cxnLst>
                  <a:rect l="0" t="0" r="r" b="b"/>
                  <a:pathLst>
                    <a:path w="101" h="10">
                      <a:moveTo>
                        <a:pt x="16" y="8"/>
                      </a:moveTo>
                      <a:lnTo>
                        <a:pt x="16" y="8"/>
                      </a:lnTo>
                      <a:cubicBezTo>
                        <a:pt x="78" y="10"/>
                        <a:pt x="31" y="1"/>
                        <a:pt x="86" y="4"/>
                      </a:cubicBezTo>
                      <a:cubicBezTo>
                        <a:pt x="101" y="2"/>
                        <a:pt x="41" y="2"/>
                        <a:pt x="56" y="0"/>
                      </a:cubicBezTo>
                      <a:cubicBezTo>
                        <a:pt x="19" y="2"/>
                        <a:pt x="0" y="1"/>
                        <a:pt x="16" y="8"/>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37" name="Freeform 80"/>
                <p:cNvSpPr>
                  <a:spLocks/>
                </p:cNvSpPr>
                <p:nvPr/>
              </p:nvSpPr>
              <p:spPr bwMode="invGray">
                <a:xfrm>
                  <a:off x="9005888" y="1566174"/>
                  <a:ext cx="17462" cy="2462"/>
                </a:xfrm>
                <a:custGeom>
                  <a:avLst/>
                  <a:gdLst>
                    <a:gd name="T0" fmla="*/ 0 w 19"/>
                    <a:gd name="T1" fmla="*/ 2 h 2"/>
                    <a:gd name="T2" fmla="*/ 0 w 19"/>
                    <a:gd name="T3" fmla="*/ 2 h 2"/>
                    <a:gd name="T4" fmla="*/ 19 w 19"/>
                    <a:gd name="T5" fmla="*/ 0 h 2"/>
                    <a:gd name="T6" fmla="*/ 0 w 19"/>
                    <a:gd name="T7" fmla="*/ 2 h 2"/>
                  </a:gdLst>
                  <a:ahLst/>
                  <a:cxnLst>
                    <a:cxn ang="0">
                      <a:pos x="T0" y="T1"/>
                    </a:cxn>
                    <a:cxn ang="0">
                      <a:pos x="T2" y="T3"/>
                    </a:cxn>
                    <a:cxn ang="0">
                      <a:pos x="T4" y="T5"/>
                    </a:cxn>
                    <a:cxn ang="0">
                      <a:pos x="T6" y="T7"/>
                    </a:cxn>
                  </a:cxnLst>
                  <a:rect l="0" t="0" r="r" b="b"/>
                  <a:pathLst>
                    <a:path w="19" h="2">
                      <a:moveTo>
                        <a:pt x="0" y="2"/>
                      </a:moveTo>
                      <a:lnTo>
                        <a:pt x="0" y="2"/>
                      </a:lnTo>
                      <a:lnTo>
                        <a:pt x="19" y="0"/>
                      </a:lnTo>
                      <a:cubicBezTo>
                        <a:pt x="8" y="1"/>
                        <a:pt x="3" y="1"/>
                        <a:pt x="0" y="2"/>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38" name="Freeform 81"/>
                <p:cNvSpPr>
                  <a:spLocks/>
                </p:cNvSpPr>
                <p:nvPr/>
              </p:nvSpPr>
              <p:spPr bwMode="invGray">
                <a:xfrm>
                  <a:off x="1587500" y="1516937"/>
                  <a:ext cx="38100" cy="3693"/>
                </a:xfrm>
                <a:custGeom>
                  <a:avLst/>
                  <a:gdLst>
                    <a:gd name="T0" fmla="*/ 39 w 39"/>
                    <a:gd name="T1" fmla="*/ 2 h 4"/>
                    <a:gd name="T2" fmla="*/ 39 w 39"/>
                    <a:gd name="T3" fmla="*/ 2 h 4"/>
                    <a:gd name="T4" fmla="*/ 0 w 39"/>
                    <a:gd name="T5" fmla="*/ 0 h 4"/>
                    <a:gd name="T6" fmla="*/ 25 w 39"/>
                    <a:gd name="T7" fmla="*/ 4 h 4"/>
                    <a:gd name="T8" fmla="*/ 39 w 39"/>
                    <a:gd name="T9" fmla="*/ 2 h 4"/>
                  </a:gdLst>
                  <a:ahLst/>
                  <a:cxnLst>
                    <a:cxn ang="0">
                      <a:pos x="T0" y="T1"/>
                    </a:cxn>
                    <a:cxn ang="0">
                      <a:pos x="T2" y="T3"/>
                    </a:cxn>
                    <a:cxn ang="0">
                      <a:pos x="T4" y="T5"/>
                    </a:cxn>
                    <a:cxn ang="0">
                      <a:pos x="T6" y="T7"/>
                    </a:cxn>
                    <a:cxn ang="0">
                      <a:pos x="T8" y="T9"/>
                    </a:cxn>
                  </a:cxnLst>
                  <a:rect l="0" t="0" r="r" b="b"/>
                  <a:pathLst>
                    <a:path w="39" h="4">
                      <a:moveTo>
                        <a:pt x="39" y="2"/>
                      </a:moveTo>
                      <a:lnTo>
                        <a:pt x="39" y="2"/>
                      </a:lnTo>
                      <a:lnTo>
                        <a:pt x="0" y="0"/>
                      </a:lnTo>
                      <a:lnTo>
                        <a:pt x="25" y="4"/>
                      </a:lnTo>
                      <a:lnTo>
                        <a:pt x="39" y="2"/>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39" name="Freeform 82"/>
                <p:cNvSpPr>
                  <a:spLocks/>
                </p:cNvSpPr>
                <p:nvPr/>
              </p:nvSpPr>
              <p:spPr bwMode="invGray">
                <a:xfrm>
                  <a:off x="1522413" y="1519399"/>
                  <a:ext cx="30162" cy="4924"/>
                </a:xfrm>
                <a:custGeom>
                  <a:avLst/>
                  <a:gdLst>
                    <a:gd name="T0" fmla="*/ 32 w 32"/>
                    <a:gd name="T1" fmla="*/ 6 h 6"/>
                    <a:gd name="T2" fmla="*/ 32 w 32"/>
                    <a:gd name="T3" fmla="*/ 6 h 6"/>
                    <a:gd name="T4" fmla="*/ 23 w 32"/>
                    <a:gd name="T5" fmla="*/ 0 h 6"/>
                    <a:gd name="T6" fmla="*/ 0 w 32"/>
                    <a:gd name="T7" fmla="*/ 5 h 6"/>
                    <a:gd name="T8" fmla="*/ 32 w 32"/>
                    <a:gd name="T9" fmla="*/ 6 h 6"/>
                  </a:gdLst>
                  <a:ahLst/>
                  <a:cxnLst>
                    <a:cxn ang="0">
                      <a:pos x="T0" y="T1"/>
                    </a:cxn>
                    <a:cxn ang="0">
                      <a:pos x="T2" y="T3"/>
                    </a:cxn>
                    <a:cxn ang="0">
                      <a:pos x="T4" y="T5"/>
                    </a:cxn>
                    <a:cxn ang="0">
                      <a:pos x="T6" y="T7"/>
                    </a:cxn>
                    <a:cxn ang="0">
                      <a:pos x="T8" y="T9"/>
                    </a:cxn>
                  </a:cxnLst>
                  <a:rect l="0" t="0" r="r" b="b"/>
                  <a:pathLst>
                    <a:path w="32" h="6">
                      <a:moveTo>
                        <a:pt x="32" y="6"/>
                      </a:moveTo>
                      <a:lnTo>
                        <a:pt x="32" y="6"/>
                      </a:lnTo>
                      <a:lnTo>
                        <a:pt x="23" y="0"/>
                      </a:lnTo>
                      <a:lnTo>
                        <a:pt x="0" y="5"/>
                      </a:lnTo>
                      <a:cubicBezTo>
                        <a:pt x="8" y="5"/>
                        <a:pt x="26" y="5"/>
                        <a:pt x="32" y="6"/>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40" name="Freeform 83"/>
                <p:cNvSpPr>
                  <a:spLocks/>
                </p:cNvSpPr>
                <p:nvPr/>
              </p:nvSpPr>
              <p:spPr bwMode="invGray">
                <a:xfrm>
                  <a:off x="6650038" y="1573559"/>
                  <a:ext cx="33337" cy="3693"/>
                </a:xfrm>
                <a:custGeom>
                  <a:avLst/>
                  <a:gdLst>
                    <a:gd name="T0" fmla="*/ 31 w 34"/>
                    <a:gd name="T1" fmla="*/ 4 h 4"/>
                    <a:gd name="T2" fmla="*/ 31 w 34"/>
                    <a:gd name="T3" fmla="*/ 4 h 4"/>
                    <a:gd name="T4" fmla="*/ 34 w 34"/>
                    <a:gd name="T5" fmla="*/ 2 h 4"/>
                    <a:gd name="T6" fmla="*/ 0 w 34"/>
                    <a:gd name="T7" fmla="*/ 0 h 4"/>
                    <a:gd name="T8" fmla="*/ 31 w 34"/>
                    <a:gd name="T9" fmla="*/ 4 h 4"/>
                  </a:gdLst>
                  <a:ahLst/>
                  <a:cxnLst>
                    <a:cxn ang="0">
                      <a:pos x="T0" y="T1"/>
                    </a:cxn>
                    <a:cxn ang="0">
                      <a:pos x="T2" y="T3"/>
                    </a:cxn>
                    <a:cxn ang="0">
                      <a:pos x="T4" y="T5"/>
                    </a:cxn>
                    <a:cxn ang="0">
                      <a:pos x="T6" y="T7"/>
                    </a:cxn>
                    <a:cxn ang="0">
                      <a:pos x="T8" y="T9"/>
                    </a:cxn>
                  </a:cxnLst>
                  <a:rect l="0" t="0" r="r" b="b"/>
                  <a:pathLst>
                    <a:path w="34" h="4">
                      <a:moveTo>
                        <a:pt x="31" y="4"/>
                      </a:moveTo>
                      <a:lnTo>
                        <a:pt x="31" y="4"/>
                      </a:lnTo>
                      <a:lnTo>
                        <a:pt x="34" y="2"/>
                      </a:lnTo>
                      <a:cubicBezTo>
                        <a:pt x="28" y="1"/>
                        <a:pt x="18" y="1"/>
                        <a:pt x="0" y="0"/>
                      </a:cubicBezTo>
                      <a:lnTo>
                        <a:pt x="31" y="4"/>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41" name="Freeform 84"/>
                <p:cNvSpPr>
                  <a:spLocks/>
                </p:cNvSpPr>
                <p:nvPr/>
              </p:nvSpPr>
              <p:spPr bwMode="invGray">
                <a:xfrm>
                  <a:off x="6162675" y="1566174"/>
                  <a:ext cx="15875" cy="4924"/>
                </a:xfrm>
                <a:custGeom>
                  <a:avLst/>
                  <a:gdLst>
                    <a:gd name="T0" fmla="*/ 8 w 17"/>
                    <a:gd name="T1" fmla="*/ 6 h 6"/>
                    <a:gd name="T2" fmla="*/ 8 w 17"/>
                    <a:gd name="T3" fmla="*/ 6 h 6"/>
                    <a:gd name="T4" fmla="*/ 17 w 17"/>
                    <a:gd name="T5" fmla="*/ 6 h 6"/>
                    <a:gd name="T6" fmla="*/ 0 w 17"/>
                    <a:gd name="T7" fmla="*/ 0 h 6"/>
                    <a:gd name="T8" fmla="*/ 8 w 17"/>
                    <a:gd name="T9" fmla="*/ 6 h 6"/>
                  </a:gdLst>
                  <a:ahLst/>
                  <a:cxnLst>
                    <a:cxn ang="0">
                      <a:pos x="T0" y="T1"/>
                    </a:cxn>
                    <a:cxn ang="0">
                      <a:pos x="T2" y="T3"/>
                    </a:cxn>
                    <a:cxn ang="0">
                      <a:pos x="T4" y="T5"/>
                    </a:cxn>
                    <a:cxn ang="0">
                      <a:pos x="T6" y="T7"/>
                    </a:cxn>
                    <a:cxn ang="0">
                      <a:pos x="T8" y="T9"/>
                    </a:cxn>
                  </a:cxnLst>
                  <a:rect l="0" t="0" r="r" b="b"/>
                  <a:pathLst>
                    <a:path w="17" h="6">
                      <a:moveTo>
                        <a:pt x="8" y="6"/>
                      </a:moveTo>
                      <a:lnTo>
                        <a:pt x="8" y="6"/>
                      </a:lnTo>
                      <a:lnTo>
                        <a:pt x="17" y="6"/>
                      </a:lnTo>
                      <a:lnTo>
                        <a:pt x="0" y="0"/>
                      </a:lnTo>
                      <a:lnTo>
                        <a:pt x="8" y="6"/>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42" name="Freeform 85"/>
                <p:cNvSpPr>
                  <a:spLocks/>
                </p:cNvSpPr>
                <p:nvPr/>
              </p:nvSpPr>
              <p:spPr bwMode="invGray">
                <a:xfrm>
                  <a:off x="5738813" y="1571097"/>
                  <a:ext cx="60325" cy="6155"/>
                </a:xfrm>
                <a:custGeom>
                  <a:avLst/>
                  <a:gdLst>
                    <a:gd name="T0" fmla="*/ 5 w 63"/>
                    <a:gd name="T1" fmla="*/ 7 h 8"/>
                    <a:gd name="T2" fmla="*/ 5 w 63"/>
                    <a:gd name="T3" fmla="*/ 7 h 8"/>
                    <a:gd name="T4" fmla="*/ 63 w 63"/>
                    <a:gd name="T5" fmla="*/ 7 h 8"/>
                    <a:gd name="T6" fmla="*/ 5 w 63"/>
                    <a:gd name="T7" fmla="*/ 7 h 8"/>
                  </a:gdLst>
                  <a:ahLst/>
                  <a:cxnLst>
                    <a:cxn ang="0">
                      <a:pos x="T0" y="T1"/>
                    </a:cxn>
                    <a:cxn ang="0">
                      <a:pos x="T2" y="T3"/>
                    </a:cxn>
                    <a:cxn ang="0">
                      <a:pos x="T4" y="T5"/>
                    </a:cxn>
                    <a:cxn ang="0">
                      <a:pos x="T6" y="T7"/>
                    </a:cxn>
                  </a:cxnLst>
                  <a:rect l="0" t="0" r="r" b="b"/>
                  <a:pathLst>
                    <a:path w="63" h="8">
                      <a:moveTo>
                        <a:pt x="5" y="7"/>
                      </a:moveTo>
                      <a:lnTo>
                        <a:pt x="5" y="7"/>
                      </a:lnTo>
                      <a:cubicBezTo>
                        <a:pt x="23" y="8"/>
                        <a:pt x="45" y="6"/>
                        <a:pt x="63" y="7"/>
                      </a:cubicBezTo>
                      <a:cubicBezTo>
                        <a:pt x="23" y="8"/>
                        <a:pt x="0" y="0"/>
                        <a:pt x="5" y="7"/>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grpSp>
        </p:grpSp>
        <p:grpSp>
          <p:nvGrpSpPr>
            <p:cNvPr id="616" name="Group 615"/>
            <p:cNvGrpSpPr/>
            <p:nvPr/>
          </p:nvGrpSpPr>
          <p:grpSpPr bwMode="invGray">
            <a:xfrm rot="10800000">
              <a:off x="4417839" y="2091906"/>
              <a:ext cx="5294376" cy="4114800"/>
              <a:chOff x="3310555" y="716546"/>
              <a:chExt cx="5294376" cy="4114800"/>
            </a:xfrm>
          </p:grpSpPr>
          <p:grpSp>
            <p:nvGrpSpPr>
              <p:cNvPr id="617" name="Group 616"/>
              <p:cNvGrpSpPr/>
              <p:nvPr/>
            </p:nvGrpSpPr>
            <p:grpSpPr bwMode="invGray">
              <a:xfrm flipH="1">
                <a:off x="3310555" y="737968"/>
                <a:ext cx="5294376" cy="54864"/>
                <a:chOff x="1522413" y="1514475"/>
                <a:chExt cx="10569575" cy="64008"/>
              </a:xfrm>
              <a:solidFill>
                <a:schemeClr val="accent1"/>
              </a:solidFill>
            </p:grpSpPr>
            <p:sp>
              <p:nvSpPr>
                <p:cNvPr id="693" name="Freeform 692"/>
                <p:cNvSpPr>
                  <a:spLocks/>
                </p:cNvSpPr>
                <p:nvPr/>
              </p:nvSpPr>
              <p:spPr bwMode="invGray">
                <a:xfrm>
                  <a:off x="12028488" y="1525554"/>
                  <a:ext cx="63500" cy="4924"/>
                </a:xfrm>
                <a:custGeom>
                  <a:avLst/>
                  <a:gdLst>
                    <a:gd name="T0" fmla="*/ 30 w 67"/>
                    <a:gd name="T1" fmla="*/ 6 h 6"/>
                    <a:gd name="T2" fmla="*/ 30 w 67"/>
                    <a:gd name="T3" fmla="*/ 6 h 6"/>
                    <a:gd name="T4" fmla="*/ 67 w 67"/>
                    <a:gd name="T5" fmla="*/ 3 h 6"/>
                    <a:gd name="T6" fmla="*/ 39 w 67"/>
                    <a:gd name="T7" fmla="*/ 0 h 6"/>
                    <a:gd name="T8" fmla="*/ 30 w 67"/>
                    <a:gd name="T9" fmla="*/ 6 h 6"/>
                  </a:gdLst>
                  <a:ahLst/>
                  <a:cxnLst>
                    <a:cxn ang="0">
                      <a:pos x="T0" y="T1"/>
                    </a:cxn>
                    <a:cxn ang="0">
                      <a:pos x="T2" y="T3"/>
                    </a:cxn>
                    <a:cxn ang="0">
                      <a:pos x="T4" y="T5"/>
                    </a:cxn>
                    <a:cxn ang="0">
                      <a:pos x="T6" y="T7"/>
                    </a:cxn>
                    <a:cxn ang="0">
                      <a:pos x="T8" y="T9"/>
                    </a:cxn>
                  </a:cxnLst>
                  <a:rect l="0" t="0" r="r" b="b"/>
                  <a:pathLst>
                    <a:path w="67" h="6">
                      <a:moveTo>
                        <a:pt x="30" y="6"/>
                      </a:moveTo>
                      <a:lnTo>
                        <a:pt x="30" y="6"/>
                      </a:lnTo>
                      <a:lnTo>
                        <a:pt x="67" y="3"/>
                      </a:lnTo>
                      <a:cubicBezTo>
                        <a:pt x="60" y="2"/>
                        <a:pt x="26" y="1"/>
                        <a:pt x="39" y="0"/>
                      </a:cubicBezTo>
                      <a:cubicBezTo>
                        <a:pt x="0" y="1"/>
                        <a:pt x="8" y="3"/>
                        <a:pt x="30" y="6"/>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694" name="Freeform 693"/>
                <p:cNvSpPr>
                  <a:spLocks/>
                </p:cNvSpPr>
                <p:nvPr/>
              </p:nvSpPr>
              <p:spPr bwMode="invGray">
                <a:xfrm>
                  <a:off x="12022138" y="1532939"/>
                  <a:ext cx="19050" cy="1231"/>
                </a:xfrm>
                <a:custGeom>
                  <a:avLst/>
                  <a:gdLst>
                    <a:gd name="T0" fmla="*/ 0 w 20"/>
                    <a:gd name="T1" fmla="*/ 2 h 2"/>
                    <a:gd name="T2" fmla="*/ 0 w 20"/>
                    <a:gd name="T3" fmla="*/ 2 h 2"/>
                    <a:gd name="T4" fmla="*/ 20 w 20"/>
                    <a:gd name="T5" fmla="*/ 1 h 2"/>
                    <a:gd name="T6" fmla="*/ 0 w 20"/>
                    <a:gd name="T7" fmla="*/ 2 h 2"/>
                  </a:gdLst>
                  <a:ahLst/>
                  <a:cxnLst>
                    <a:cxn ang="0">
                      <a:pos x="T0" y="T1"/>
                    </a:cxn>
                    <a:cxn ang="0">
                      <a:pos x="T2" y="T3"/>
                    </a:cxn>
                    <a:cxn ang="0">
                      <a:pos x="T4" y="T5"/>
                    </a:cxn>
                    <a:cxn ang="0">
                      <a:pos x="T6" y="T7"/>
                    </a:cxn>
                  </a:cxnLst>
                  <a:rect l="0" t="0" r="r" b="b"/>
                  <a:pathLst>
                    <a:path w="20" h="2">
                      <a:moveTo>
                        <a:pt x="0" y="2"/>
                      </a:moveTo>
                      <a:lnTo>
                        <a:pt x="0" y="2"/>
                      </a:lnTo>
                      <a:lnTo>
                        <a:pt x="20" y="1"/>
                      </a:lnTo>
                      <a:cubicBezTo>
                        <a:pt x="16" y="0"/>
                        <a:pt x="11" y="0"/>
                        <a:pt x="0" y="2"/>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695" name="Freeform 694"/>
                <p:cNvSpPr>
                  <a:spLocks/>
                </p:cNvSpPr>
                <p:nvPr/>
              </p:nvSpPr>
              <p:spPr bwMode="invGray">
                <a:xfrm>
                  <a:off x="12041188" y="1531708"/>
                  <a:ext cx="39687" cy="6155"/>
                </a:xfrm>
                <a:custGeom>
                  <a:avLst/>
                  <a:gdLst>
                    <a:gd name="T0" fmla="*/ 41 w 41"/>
                    <a:gd name="T1" fmla="*/ 0 h 6"/>
                    <a:gd name="T2" fmla="*/ 41 w 41"/>
                    <a:gd name="T3" fmla="*/ 0 h 6"/>
                    <a:gd name="T4" fmla="*/ 0 w 41"/>
                    <a:gd name="T5" fmla="*/ 2 h 6"/>
                    <a:gd name="T6" fmla="*/ 19 w 41"/>
                    <a:gd name="T7" fmla="*/ 1 h 6"/>
                    <a:gd name="T8" fmla="*/ 41 w 41"/>
                    <a:gd name="T9" fmla="*/ 0 h 6"/>
                  </a:gdLst>
                  <a:ahLst/>
                  <a:cxnLst>
                    <a:cxn ang="0">
                      <a:pos x="T0" y="T1"/>
                    </a:cxn>
                    <a:cxn ang="0">
                      <a:pos x="T2" y="T3"/>
                    </a:cxn>
                    <a:cxn ang="0">
                      <a:pos x="T4" y="T5"/>
                    </a:cxn>
                    <a:cxn ang="0">
                      <a:pos x="T6" y="T7"/>
                    </a:cxn>
                    <a:cxn ang="0">
                      <a:pos x="T8" y="T9"/>
                    </a:cxn>
                  </a:cxnLst>
                  <a:rect l="0" t="0" r="r" b="b"/>
                  <a:pathLst>
                    <a:path w="41" h="6">
                      <a:moveTo>
                        <a:pt x="41" y="0"/>
                      </a:moveTo>
                      <a:lnTo>
                        <a:pt x="41" y="0"/>
                      </a:lnTo>
                      <a:lnTo>
                        <a:pt x="0" y="2"/>
                      </a:lnTo>
                      <a:cubicBezTo>
                        <a:pt x="5" y="3"/>
                        <a:pt x="6" y="6"/>
                        <a:pt x="19" y="1"/>
                      </a:cubicBezTo>
                      <a:cubicBezTo>
                        <a:pt x="15" y="3"/>
                        <a:pt x="23" y="1"/>
                        <a:pt x="41"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696" name="Freeform 15"/>
                <p:cNvSpPr>
                  <a:spLocks/>
                </p:cNvSpPr>
                <p:nvPr/>
              </p:nvSpPr>
              <p:spPr bwMode="invGray">
                <a:xfrm>
                  <a:off x="11831638" y="1526784"/>
                  <a:ext cx="42862" cy="4924"/>
                </a:xfrm>
                <a:custGeom>
                  <a:avLst/>
                  <a:gdLst>
                    <a:gd name="T0" fmla="*/ 2 w 45"/>
                    <a:gd name="T1" fmla="*/ 0 h 6"/>
                    <a:gd name="T2" fmla="*/ 2 w 45"/>
                    <a:gd name="T3" fmla="*/ 0 h 6"/>
                    <a:gd name="T4" fmla="*/ 18 w 45"/>
                    <a:gd name="T5" fmla="*/ 6 h 6"/>
                    <a:gd name="T6" fmla="*/ 45 w 45"/>
                    <a:gd name="T7" fmla="*/ 4 h 6"/>
                    <a:gd name="T8" fmla="*/ 2 w 45"/>
                    <a:gd name="T9" fmla="*/ 0 h 6"/>
                  </a:gdLst>
                  <a:ahLst/>
                  <a:cxnLst>
                    <a:cxn ang="0">
                      <a:pos x="T0" y="T1"/>
                    </a:cxn>
                    <a:cxn ang="0">
                      <a:pos x="T2" y="T3"/>
                    </a:cxn>
                    <a:cxn ang="0">
                      <a:pos x="T4" y="T5"/>
                    </a:cxn>
                    <a:cxn ang="0">
                      <a:pos x="T6" y="T7"/>
                    </a:cxn>
                    <a:cxn ang="0">
                      <a:pos x="T8" y="T9"/>
                    </a:cxn>
                  </a:cxnLst>
                  <a:rect l="0" t="0" r="r" b="b"/>
                  <a:pathLst>
                    <a:path w="45" h="6">
                      <a:moveTo>
                        <a:pt x="2" y="0"/>
                      </a:moveTo>
                      <a:lnTo>
                        <a:pt x="2" y="0"/>
                      </a:lnTo>
                      <a:cubicBezTo>
                        <a:pt x="0" y="1"/>
                        <a:pt x="15" y="4"/>
                        <a:pt x="18" y="6"/>
                      </a:cubicBezTo>
                      <a:lnTo>
                        <a:pt x="45" y="4"/>
                      </a:lnTo>
                      <a:cubicBezTo>
                        <a:pt x="31" y="3"/>
                        <a:pt x="4" y="2"/>
                        <a:pt x="2"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697" name="Freeform 16"/>
                <p:cNvSpPr>
                  <a:spLocks/>
                </p:cNvSpPr>
                <p:nvPr/>
              </p:nvSpPr>
              <p:spPr bwMode="invGray">
                <a:xfrm>
                  <a:off x="11809413" y="1531708"/>
                  <a:ext cx="41275" cy="2462"/>
                </a:xfrm>
                <a:custGeom>
                  <a:avLst/>
                  <a:gdLst>
                    <a:gd name="T0" fmla="*/ 42 w 44"/>
                    <a:gd name="T1" fmla="*/ 0 h 3"/>
                    <a:gd name="T2" fmla="*/ 42 w 44"/>
                    <a:gd name="T3" fmla="*/ 0 h 3"/>
                    <a:gd name="T4" fmla="*/ 0 w 44"/>
                    <a:gd name="T5" fmla="*/ 3 h 3"/>
                    <a:gd name="T6" fmla="*/ 42 w 44"/>
                    <a:gd name="T7" fmla="*/ 0 h 3"/>
                  </a:gdLst>
                  <a:ahLst/>
                  <a:cxnLst>
                    <a:cxn ang="0">
                      <a:pos x="T0" y="T1"/>
                    </a:cxn>
                    <a:cxn ang="0">
                      <a:pos x="T2" y="T3"/>
                    </a:cxn>
                    <a:cxn ang="0">
                      <a:pos x="T4" y="T5"/>
                    </a:cxn>
                    <a:cxn ang="0">
                      <a:pos x="T6" y="T7"/>
                    </a:cxn>
                  </a:cxnLst>
                  <a:rect l="0" t="0" r="r" b="b"/>
                  <a:pathLst>
                    <a:path w="44" h="3">
                      <a:moveTo>
                        <a:pt x="42" y="0"/>
                      </a:moveTo>
                      <a:lnTo>
                        <a:pt x="42" y="0"/>
                      </a:lnTo>
                      <a:lnTo>
                        <a:pt x="0" y="3"/>
                      </a:lnTo>
                      <a:cubicBezTo>
                        <a:pt x="37" y="3"/>
                        <a:pt x="44" y="2"/>
                        <a:pt x="42"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698" name="Freeform 17"/>
                <p:cNvSpPr>
                  <a:spLocks/>
                </p:cNvSpPr>
                <p:nvPr/>
              </p:nvSpPr>
              <p:spPr bwMode="invGray">
                <a:xfrm>
                  <a:off x="12003088" y="1537863"/>
                  <a:ext cx="77787" cy="3693"/>
                </a:xfrm>
                <a:custGeom>
                  <a:avLst/>
                  <a:gdLst>
                    <a:gd name="T0" fmla="*/ 14 w 82"/>
                    <a:gd name="T1" fmla="*/ 5 h 5"/>
                    <a:gd name="T2" fmla="*/ 14 w 82"/>
                    <a:gd name="T3" fmla="*/ 5 h 5"/>
                    <a:gd name="T4" fmla="*/ 82 w 82"/>
                    <a:gd name="T5" fmla="*/ 0 h 5"/>
                    <a:gd name="T6" fmla="*/ 0 w 82"/>
                    <a:gd name="T7" fmla="*/ 5 h 5"/>
                    <a:gd name="T8" fmla="*/ 14 w 82"/>
                    <a:gd name="T9" fmla="*/ 5 h 5"/>
                  </a:gdLst>
                  <a:ahLst/>
                  <a:cxnLst>
                    <a:cxn ang="0">
                      <a:pos x="T0" y="T1"/>
                    </a:cxn>
                    <a:cxn ang="0">
                      <a:pos x="T2" y="T3"/>
                    </a:cxn>
                    <a:cxn ang="0">
                      <a:pos x="T4" y="T5"/>
                    </a:cxn>
                    <a:cxn ang="0">
                      <a:pos x="T6" y="T7"/>
                    </a:cxn>
                    <a:cxn ang="0">
                      <a:pos x="T8" y="T9"/>
                    </a:cxn>
                  </a:cxnLst>
                  <a:rect l="0" t="0" r="r" b="b"/>
                  <a:pathLst>
                    <a:path w="82" h="5">
                      <a:moveTo>
                        <a:pt x="14" y="5"/>
                      </a:moveTo>
                      <a:lnTo>
                        <a:pt x="14" y="5"/>
                      </a:lnTo>
                      <a:lnTo>
                        <a:pt x="82" y="0"/>
                      </a:lnTo>
                      <a:lnTo>
                        <a:pt x="0" y="5"/>
                      </a:lnTo>
                      <a:lnTo>
                        <a:pt x="14" y="5"/>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699" name="Freeform 18"/>
                <p:cNvSpPr>
                  <a:spLocks/>
                </p:cNvSpPr>
                <p:nvPr/>
              </p:nvSpPr>
              <p:spPr bwMode="invGray">
                <a:xfrm>
                  <a:off x="11664950" y="1523092"/>
                  <a:ext cx="39687" cy="4924"/>
                </a:xfrm>
                <a:custGeom>
                  <a:avLst/>
                  <a:gdLst>
                    <a:gd name="T0" fmla="*/ 19 w 42"/>
                    <a:gd name="T1" fmla="*/ 4 h 5"/>
                    <a:gd name="T2" fmla="*/ 19 w 42"/>
                    <a:gd name="T3" fmla="*/ 4 h 5"/>
                    <a:gd name="T4" fmla="*/ 42 w 42"/>
                    <a:gd name="T5" fmla="*/ 0 h 5"/>
                    <a:gd name="T6" fmla="*/ 0 w 42"/>
                    <a:gd name="T7" fmla="*/ 5 h 5"/>
                    <a:gd name="T8" fmla="*/ 19 w 42"/>
                    <a:gd name="T9" fmla="*/ 4 h 5"/>
                  </a:gdLst>
                  <a:ahLst/>
                  <a:cxnLst>
                    <a:cxn ang="0">
                      <a:pos x="T0" y="T1"/>
                    </a:cxn>
                    <a:cxn ang="0">
                      <a:pos x="T2" y="T3"/>
                    </a:cxn>
                    <a:cxn ang="0">
                      <a:pos x="T4" y="T5"/>
                    </a:cxn>
                    <a:cxn ang="0">
                      <a:pos x="T6" y="T7"/>
                    </a:cxn>
                    <a:cxn ang="0">
                      <a:pos x="T8" y="T9"/>
                    </a:cxn>
                  </a:cxnLst>
                  <a:rect l="0" t="0" r="r" b="b"/>
                  <a:pathLst>
                    <a:path w="42" h="5">
                      <a:moveTo>
                        <a:pt x="19" y="4"/>
                      </a:moveTo>
                      <a:lnTo>
                        <a:pt x="19" y="4"/>
                      </a:lnTo>
                      <a:lnTo>
                        <a:pt x="42" y="0"/>
                      </a:lnTo>
                      <a:lnTo>
                        <a:pt x="0" y="5"/>
                      </a:lnTo>
                      <a:lnTo>
                        <a:pt x="19" y="4"/>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00" name="Freeform 19"/>
                <p:cNvSpPr>
                  <a:spLocks/>
                </p:cNvSpPr>
                <p:nvPr/>
              </p:nvSpPr>
              <p:spPr bwMode="invGray">
                <a:xfrm>
                  <a:off x="11506200" y="1521861"/>
                  <a:ext cx="92075" cy="4924"/>
                </a:xfrm>
                <a:custGeom>
                  <a:avLst/>
                  <a:gdLst>
                    <a:gd name="T0" fmla="*/ 81 w 98"/>
                    <a:gd name="T1" fmla="*/ 6 h 6"/>
                    <a:gd name="T2" fmla="*/ 81 w 98"/>
                    <a:gd name="T3" fmla="*/ 6 h 6"/>
                    <a:gd name="T4" fmla="*/ 75 w 98"/>
                    <a:gd name="T5" fmla="*/ 0 h 6"/>
                    <a:gd name="T6" fmla="*/ 0 w 98"/>
                    <a:gd name="T7" fmla="*/ 5 h 6"/>
                    <a:gd name="T8" fmla="*/ 81 w 98"/>
                    <a:gd name="T9" fmla="*/ 6 h 6"/>
                  </a:gdLst>
                  <a:ahLst/>
                  <a:cxnLst>
                    <a:cxn ang="0">
                      <a:pos x="T0" y="T1"/>
                    </a:cxn>
                    <a:cxn ang="0">
                      <a:pos x="T2" y="T3"/>
                    </a:cxn>
                    <a:cxn ang="0">
                      <a:pos x="T4" y="T5"/>
                    </a:cxn>
                    <a:cxn ang="0">
                      <a:pos x="T6" y="T7"/>
                    </a:cxn>
                    <a:cxn ang="0">
                      <a:pos x="T8" y="T9"/>
                    </a:cxn>
                  </a:cxnLst>
                  <a:rect l="0" t="0" r="r" b="b"/>
                  <a:pathLst>
                    <a:path w="98" h="6">
                      <a:moveTo>
                        <a:pt x="81" y="6"/>
                      </a:moveTo>
                      <a:lnTo>
                        <a:pt x="81" y="6"/>
                      </a:lnTo>
                      <a:cubicBezTo>
                        <a:pt x="98" y="3"/>
                        <a:pt x="57" y="1"/>
                        <a:pt x="75" y="0"/>
                      </a:cubicBezTo>
                      <a:cubicBezTo>
                        <a:pt x="47" y="0"/>
                        <a:pt x="22" y="2"/>
                        <a:pt x="0" y="5"/>
                      </a:cubicBezTo>
                      <a:cubicBezTo>
                        <a:pt x="24" y="3"/>
                        <a:pt x="49" y="4"/>
                        <a:pt x="81" y="6"/>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01" name="Freeform 20"/>
                <p:cNvSpPr>
                  <a:spLocks/>
                </p:cNvSpPr>
                <p:nvPr/>
              </p:nvSpPr>
              <p:spPr bwMode="invGray">
                <a:xfrm>
                  <a:off x="11471275" y="1525554"/>
                  <a:ext cx="34925" cy="3693"/>
                </a:xfrm>
                <a:custGeom>
                  <a:avLst/>
                  <a:gdLst>
                    <a:gd name="T0" fmla="*/ 0 w 36"/>
                    <a:gd name="T1" fmla="*/ 3 h 3"/>
                    <a:gd name="T2" fmla="*/ 0 w 36"/>
                    <a:gd name="T3" fmla="*/ 3 h 3"/>
                    <a:gd name="T4" fmla="*/ 36 w 36"/>
                    <a:gd name="T5" fmla="*/ 0 h 3"/>
                    <a:gd name="T6" fmla="*/ 0 w 36"/>
                    <a:gd name="T7" fmla="*/ 3 h 3"/>
                  </a:gdLst>
                  <a:ahLst/>
                  <a:cxnLst>
                    <a:cxn ang="0">
                      <a:pos x="T0" y="T1"/>
                    </a:cxn>
                    <a:cxn ang="0">
                      <a:pos x="T2" y="T3"/>
                    </a:cxn>
                    <a:cxn ang="0">
                      <a:pos x="T4" y="T5"/>
                    </a:cxn>
                    <a:cxn ang="0">
                      <a:pos x="T6" y="T7"/>
                    </a:cxn>
                  </a:cxnLst>
                  <a:rect l="0" t="0" r="r" b="b"/>
                  <a:pathLst>
                    <a:path w="36" h="3">
                      <a:moveTo>
                        <a:pt x="0" y="3"/>
                      </a:moveTo>
                      <a:lnTo>
                        <a:pt x="0" y="3"/>
                      </a:lnTo>
                      <a:cubicBezTo>
                        <a:pt x="11" y="2"/>
                        <a:pt x="23" y="1"/>
                        <a:pt x="36" y="0"/>
                      </a:cubicBezTo>
                      <a:cubicBezTo>
                        <a:pt x="24" y="0"/>
                        <a:pt x="12" y="1"/>
                        <a:pt x="0" y="3"/>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02" name="Freeform 21"/>
                <p:cNvSpPr>
                  <a:spLocks/>
                </p:cNvSpPr>
                <p:nvPr/>
              </p:nvSpPr>
              <p:spPr bwMode="invGray">
                <a:xfrm>
                  <a:off x="11710988" y="1529246"/>
                  <a:ext cx="30162" cy="4924"/>
                </a:xfrm>
                <a:custGeom>
                  <a:avLst/>
                  <a:gdLst>
                    <a:gd name="T0" fmla="*/ 32 w 32"/>
                    <a:gd name="T1" fmla="*/ 5 h 5"/>
                    <a:gd name="T2" fmla="*/ 32 w 32"/>
                    <a:gd name="T3" fmla="*/ 5 h 5"/>
                    <a:gd name="T4" fmla="*/ 0 w 32"/>
                    <a:gd name="T5" fmla="*/ 0 h 5"/>
                    <a:gd name="T6" fmla="*/ 16 w 32"/>
                    <a:gd name="T7" fmla="*/ 5 h 5"/>
                    <a:gd name="T8" fmla="*/ 32 w 32"/>
                    <a:gd name="T9" fmla="*/ 5 h 5"/>
                  </a:gdLst>
                  <a:ahLst/>
                  <a:cxnLst>
                    <a:cxn ang="0">
                      <a:pos x="T0" y="T1"/>
                    </a:cxn>
                    <a:cxn ang="0">
                      <a:pos x="T2" y="T3"/>
                    </a:cxn>
                    <a:cxn ang="0">
                      <a:pos x="T4" y="T5"/>
                    </a:cxn>
                    <a:cxn ang="0">
                      <a:pos x="T6" y="T7"/>
                    </a:cxn>
                    <a:cxn ang="0">
                      <a:pos x="T8" y="T9"/>
                    </a:cxn>
                  </a:cxnLst>
                  <a:rect l="0" t="0" r="r" b="b"/>
                  <a:pathLst>
                    <a:path w="32" h="5">
                      <a:moveTo>
                        <a:pt x="32" y="5"/>
                      </a:moveTo>
                      <a:lnTo>
                        <a:pt x="32" y="5"/>
                      </a:lnTo>
                      <a:cubicBezTo>
                        <a:pt x="29" y="4"/>
                        <a:pt x="23" y="1"/>
                        <a:pt x="0" y="0"/>
                      </a:cubicBezTo>
                      <a:lnTo>
                        <a:pt x="16" y="5"/>
                      </a:lnTo>
                      <a:lnTo>
                        <a:pt x="32" y="5"/>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03" name="Freeform 22"/>
                <p:cNvSpPr>
                  <a:spLocks/>
                </p:cNvSpPr>
                <p:nvPr/>
              </p:nvSpPr>
              <p:spPr bwMode="invGray">
                <a:xfrm>
                  <a:off x="11691938" y="1532939"/>
                  <a:ext cx="34925" cy="1231"/>
                </a:xfrm>
                <a:custGeom>
                  <a:avLst/>
                  <a:gdLst>
                    <a:gd name="T0" fmla="*/ 36 w 36"/>
                    <a:gd name="T1" fmla="*/ 1 h 1"/>
                    <a:gd name="T2" fmla="*/ 36 w 36"/>
                    <a:gd name="T3" fmla="*/ 1 h 1"/>
                    <a:gd name="T4" fmla="*/ 35 w 36"/>
                    <a:gd name="T5" fmla="*/ 1 h 1"/>
                    <a:gd name="T6" fmla="*/ 0 w 36"/>
                    <a:gd name="T7" fmla="*/ 0 h 1"/>
                    <a:gd name="T8" fmla="*/ 36 w 36"/>
                    <a:gd name="T9" fmla="*/ 1 h 1"/>
                  </a:gdLst>
                  <a:ahLst/>
                  <a:cxnLst>
                    <a:cxn ang="0">
                      <a:pos x="T0" y="T1"/>
                    </a:cxn>
                    <a:cxn ang="0">
                      <a:pos x="T2" y="T3"/>
                    </a:cxn>
                    <a:cxn ang="0">
                      <a:pos x="T4" y="T5"/>
                    </a:cxn>
                    <a:cxn ang="0">
                      <a:pos x="T6" y="T7"/>
                    </a:cxn>
                    <a:cxn ang="0">
                      <a:pos x="T8" y="T9"/>
                    </a:cxn>
                  </a:cxnLst>
                  <a:rect l="0" t="0" r="r" b="b"/>
                  <a:pathLst>
                    <a:path w="36" h="1">
                      <a:moveTo>
                        <a:pt x="36" y="1"/>
                      </a:moveTo>
                      <a:lnTo>
                        <a:pt x="36" y="1"/>
                      </a:lnTo>
                      <a:lnTo>
                        <a:pt x="35" y="1"/>
                      </a:lnTo>
                      <a:lnTo>
                        <a:pt x="0" y="0"/>
                      </a:lnTo>
                      <a:lnTo>
                        <a:pt x="36" y="1"/>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04" name="Freeform 23"/>
                <p:cNvSpPr>
                  <a:spLocks/>
                </p:cNvSpPr>
                <p:nvPr/>
              </p:nvSpPr>
              <p:spPr bwMode="invGray">
                <a:xfrm>
                  <a:off x="11741150" y="1534170"/>
                  <a:ext cx="4762" cy="0"/>
                </a:xfrm>
                <a:custGeom>
                  <a:avLst/>
                  <a:gdLst>
                    <a:gd name="T0" fmla="*/ 5 w 5"/>
                    <a:gd name="T1" fmla="*/ 5 w 5"/>
                    <a:gd name="T2" fmla="*/ 0 w 5"/>
                    <a:gd name="T3" fmla="*/ 5 w 5"/>
                  </a:gdLst>
                  <a:ahLst/>
                  <a:cxnLst>
                    <a:cxn ang="0">
                      <a:pos x="T0" y="0"/>
                    </a:cxn>
                    <a:cxn ang="0">
                      <a:pos x="T1" y="0"/>
                    </a:cxn>
                    <a:cxn ang="0">
                      <a:pos x="T2" y="0"/>
                    </a:cxn>
                    <a:cxn ang="0">
                      <a:pos x="T3" y="0"/>
                    </a:cxn>
                  </a:cxnLst>
                  <a:rect l="0" t="0" r="r" b="b"/>
                  <a:pathLst>
                    <a:path w="5">
                      <a:moveTo>
                        <a:pt x="5" y="0"/>
                      </a:moveTo>
                      <a:lnTo>
                        <a:pt x="5" y="0"/>
                      </a:lnTo>
                      <a:lnTo>
                        <a:pt x="0" y="0"/>
                      </a:lnTo>
                      <a:cubicBezTo>
                        <a:pt x="2" y="0"/>
                        <a:pt x="3" y="0"/>
                        <a:pt x="5"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05" name="Freeform 24"/>
                <p:cNvSpPr>
                  <a:spLocks/>
                </p:cNvSpPr>
                <p:nvPr/>
              </p:nvSpPr>
              <p:spPr bwMode="invGray">
                <a:xfrm>
                  <a:off x="11841163" y="1537863"/>
                  <a:ext cx="71437" cy="8617"/>
                </a:xfrm>
                <a:custGeom>
                  <a:avLst/>
                  <a:gdLst>
                    <a:gd name="T0" fmla="*/ 75 w 75"/>
                    <a:gd name="T1" fmla="*/ 0 h 9"/>
                    <a:gd name="T2" fmla="*/ 75 w 75"/>
                    <a:gd name="T3" fmla="*/ 0 h 9"/>
                    <a:gd name="T4" fmla="*/ 49 w 75"/>
                    <a:gd name="T5" fmla="*/ 9 h 9"/>
                    <a:gd name="T6" fmla="*/ 75 w 75"/>
                    <a:gd name="T7" fmla="*/ 0 h 9"/>
                  </a:gdLst>
                  <a:ahLst/>
                  <a:cxnLst>
                    <a:cxn ang="0">
                      <a:pos x="T0" y="T1"/>
                    </a:cxn>
                    <a:cxn ang="0">
                      <a:pos x="T2" y="T3"/>
                    </a:cxn>
                    <a:cxn ang="0">
                      <a:pos x="T4" y="T5"/>
                    </a:cxn>
                    <a:cxn ang="0">
                      <a:pos x="T6" y="T7"/>
                    </a:cxn>
                  </a:cxnLst>
                  <a:rect l="0" t="0" r="r" b="b"/>
                  <a:pathLst>
                    <a:path w="75" h="9">
                      <a:moveTo>
                        <a:pt x="75" y="0"/>
                      </a:moveTo>
                      <a:lnTo>
                        <a:pt x="75" y="0"/>
                      </a:lnTo>
                      <a:cubicBezTo>
                        <a:pt x="51" y="3"/>
                        <a:pt x="0" y="5"/>
                        <a:pt x="49" y="9"/>
                      </a:cubicBezTo>
                      <a:cubicBezTo>
                        <a:pt x="66" y="6"/>
                        <a:pt x="38" y="4"/>
                        <a:pt x="75"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06" name="Freeform 25"/>
                <p:cNvSpPr>
                  <a:spLocks/>
                </p:cNvSpPr>
                <p:nvPr/>
              </p:nvSpPr>
              <p:spPr bwMode="invGray">
                <a:xfrm>
                  <a:off x="11764963" y="1535401"/>
                  <a:ext cx="44450" cy="3693"/>
                </a:xfrm>
                <a:custGeom>
                  <a:avLst/>
                  <a:gdLst>
                    <a:gd name="T0" fmla="*/ 0 w 47"/>
                    <a:gd name="T1" fmla="*/ 3 h 4"/>
                    <a:gd name="T2" fmla="*/ 0 w 47"/>
                    <a:gd name="T3" fmla="*/ 3 h 4"/>
                    <a:gd name="T4" fmla="*/ 44 w 47"/>
                    <a:gd name="T5" fmla="*/ 4 h 4"/>
                    <a:gd name="T6" fmla="*/ 47 w 47"/>
                    <a:gd name="T7" fmla="*/ 0 h 4"/>
                    <a:gd name="T8" fmla="*/ 0 w 47"/>
                    <a:gd name="T9" fmla="*/ 3 h 4"/>
                  </a:gdLst>
                  <a:ahLst/>
                  <a:cxnLst>
                    <a:cxn ang="0">
                      <a:pos x="T0" y="T1"/>
                    </a:cxn>
                    <a:cxn ang="0">
                      <a:pos x="T2" y="T3"/>
                    </a:cxn>
                    <a:cxn ang="0">
                      <a:pos x="T4" y="T5"/>
                    </a:cxn>
                    <a:cxn ang="0">
                      <a:pos x="T6" y="T7"/>
                    </a:cxn>
                    <a:cxn ang="0">
                      <a:pos x="T8" y="T9"/>
                    </a:cxn>
                  </a:cxnLst>
                  <a:rect l="0" t="0" r="r" b="b"/>
                  <a:pathLst>
                    <a:path w="47" h="4">
                      <a:moveTo>
                        <a:pt x="0" y="3"/>
                      </a:moveTo>
                      <a:lnTo>
                        <a:pt x="0" y="3"/>
                      </a:lnTo>
                      <a:lnTo>
                        <a:pt x="44" y="4"/>
                      </a:lnTo>
                      <a:cubicBezTo>
                        <a:pt x="43" y="3"/>
                        <a:pt x="35" y="1"/>
                        <a:pt x="47" y="0"/>
                      </a:cubicBezTo>
                      <a:lnTo>
                        <a:pt x="0" y="3"/>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07" name="Freeform 26"/>
                <p:cNvSpPr>
                  <a:spLocks/>
                </p:cNvSpPr>
                <p:nvPr/>
              </p:nvSpPr>
              <p:spPr bwMode="invGray">
                <a:xfrm>
                  <a:off x="11744325" y="1537863"/>
                  <a:ext cx="20637" cy="2462"/>
                </a:xfrm>
                <a:custGeom>
                  <a:avLst/>
                  <a:gdLst>
                    <a:gd name="T0" fmla="*/ 0 w 22"/>
                    <a:gd name="T1" fmla="*/ 2 h 2"/>
                    <a:gd name="T2" fmla="*/ 0 w 22"/>
                    <a:gd name="T3" fmla="*/ 2 h 2"/>
                    <a:gd name="T4" fmla="*/ 22 w 22"/>
                    <a:gd name="T5" fmla="*/ 0 h 2"/>
                    <a:gd name="T6" fmla="*/ 5 w 22"/>
                    <a:gd name="T7" fmla="*/ 0 h 2"/>
                    <a:gd name="T8" fmla="*/ 0 w 22"/>
                    <a:gd name="T9" fmla="*/ 2 h 2"/>
                  </a:gdLst>
                  <a:ahLst/>
                  <a:cxnLst>
                    <a:cxn ang="0">
                      <a:pos x="T0" y="T1"/>
                    </a:cxn>
                    <a:cxn ang="0">
                      <a:pos x="T2" y="T3"/>
                    </a:cxn>
                    <a:cxn ang="0">
                      <a:pos x="T4" y="T5"/>
                    </a:cxn>
                    <a:cxn ang="0">
                      <a:pos x="T6" y="T7"/>
                    </a:cxn>
                    <a:cxn ang="0">
                      <a:pos x="T8" y="T9"/>
                    </a:cxn>
                  </a:cxnLst>
                  <a:rect l="0" t="0" r="r" b="b"/>
                  <a:pathLst>
                    <a:path w="22" h="2">
                      <a:moveTo>
                        <a:pt x="0" y="2"/>
                      </a:moveTo>
                      <a:lnTo>
                        <a:pt x="0" y="2"/>
                      </a:lnTo>
                      <a:lnTo>
                        <a:pt x="22" y="0"/>
                      </a:lnTo>
                      <a:lnTo>
                        <a:pt x="5" y="0"/>
                      </a:lnTo>
                      <a:lnTo>
                        <a:pt x="0" y="2"/>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08" name="Freeform 27"/>
                <p:cNvSpPr>
                  <a:spLocks/>
                </p:cNvSpPr>
                <p:nvPr/>
              </p:nvSpPr>
              <p:spPr bwMode="invGray">
                <a:xfrm>
                  <a:off x="11482388" y="1531708"/>
                  <a:ext cx="85725" cy="3693"/>
                </a:xfrm>
                <a:custGeom>
                  <a:avLst/>
                  <a:gdLst>
                    <a:gd name="T0" fmla="*/ 63 w 90"/>
                    <a:gd name="T1" fmla="*/ 0 h 4"/>
                    <a:gd name="T2" fmla="*/ 63 w 90"/>
                    <a:gd name="T3" fmla="*/ 0 h 4"/>
                    <a:gd name="T4" fmla="*/ 0 w 90"/>
                    <a:gd name="T5" fmla="*/ 2 h 4"/>
                    <a:gd name="T6" fmla="*/ 76 w 90"/>
                    <a:gd name="T7" fmla="*/ 4 h 4"/>
                    <a:gd name="T8" fmla="*/ 63 w 90"/>
                    <a:gd name="T9" fmla="*/ 0 h 4"/>
                  </a:gdLst>
                  <a:ahLst/>
                  <a:cxnLst>
                    <a:cxn ang="0">
                      <a:pos x="T0" y="T1"/>
                    </a:cxn>
                    <a:cxn ang="0">
                      <a:pos x="T2" y="T3"/>
                    </a:cxn>
                    <a:cxn ang="0">
                      <a:pos x="T4" y="T5"/>
                    </a:cxn>
                    <a:cxn ang="0">
                      <a:pos x="T6" y="T7"/>
                    </a:cxn>
                    <a:cxn ang="0">
                      <a:pos x="T8" y="T9"/>
                    </a:cxn>
                  </a:cxnLst>
                  <a:rect l="0" t="0" r="r" b="b"/>
                  <a:pathLst>
                    <a:path w="90" h="4">
                      <a:moveTo>
                        <a:pt x="63" y="0"/>
                      </a:moveTo>
                      <a:lnTo>
                        <a:pt x="63" y="0"/>
                      </a:lnTo>
                      <a:cubicBezTo>
                        <a:pt x="44" y="2"/>
                        <a:pt x="23" y="2"/>
                        <a:pt x="0" y="2"/>
                      </a:cubicBezTo>
                      <a:cubicBezTo>
                        <a:pt x="25" y="3"/>
                        <a:pt x="51" y="4"/>
                        <a:pt x="76" y="4"/>
                      </a:cubicBezTo>
                      <a:cubicBezTo>
                        <a:pt x="79" y="2"/>
                        <a:pt x="90" y="0"/>
                        <a:pt x="63"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09" name="Freeform 28"/>
                <p:cNvSpPr>
                  <a:spLocks/>
                </p:cNvSpPr>
                <p:nvPr/>
              </p:nvSpPr>
              <p:spPr bwMode="invGray">
                <a:xfrm>
                  <a:off x="11626850" y="1532939"/>
                  <a:ext cx="4762" cy="1231"/>
                </a:xfrm>
                <a:custGeom>
                  <a:avLst/>
                  <a:gdLst>
                    <a:gd name="T0" fmla="*/ 5 w 5"/>
                    <a:gd name="T1" fmla="*/ 0 h 1"/>
                    <a:gd name="T2" fmla="*/ 5 w 5"/>
                    <a:gd name="T3" fmla="*/ 0 h 1"/>
                    <a:gd name="T4" fmla="*/ 0 w 5"/>
                    <a:gd name="T5" fmla="*/ 1 h 1"/>
                    <a:gd name="T6" fmla="*/ 5 w 5"/>
                    <a:gd name="T7" fmla="*/ 0 h 1"/>
                  </a:gdLst>
                  <a:ahLst/>
                  <a:cxnLst>
                    <a:cxn ang="0">
                      <a:pos x="T0" y="T1"/>
                    </a:cxn>
                    <a:cxn ang="0">
                      <a:pos x="T2" y="T3"/>
                    </a:cxn>
                    <a:cxn ang="0">
                      <a:pos x="T4" y="T5"/>
                    </a:cxn>
                    <a:cxn ang="0">
                      <a:pos x="T6" y="T7"/>
                    </a:cxn>
                  </a:cxnLst>
                  <a:rect l="0" t="0" r="r" b="b"/>
                  <a:pathLst>
                    <a:path w="5" h="1">
                      <a:moveTo>
                        <a:pt x="5" y="0"/>
                      </a:moveTo>
                      <a:lnTo>
                        <a:pt x="5" y="0"/>
                      </a:lnTo>
                      <a:lnTo>
                        <a:pt x="0" y="1"/>
                      </a:lnTo>
                      <a:cubicBezTo>
                        <a:pt x="3" y="1"/>
                        <a:pt x="5" y="1"/>
                        <a:pt x="5"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10" name="Freeform 29"/>
                <p:cNvSpPr>
                  <a:spLocks/>
                </p:cNvSpPr>
                <p:nvPr/>
              </p:nvSpPr>
              <p:spPr bwMode="invGray">
                <a:xfrm>
                  <a:off x="11261725" y="1534170"/>
                  <a:ext cx="4762" cy="0"/>
                </a:xfrm>
                <a:custGeom>
                  <a:avLst/>
                  <a:gdLst>
                    <a:gd name="T0" fmla="*/ 0 w 5"/>
                    <a:gd name="T1" fmla="*/ 0 h 1"/>
                    <a:gd name="T2" fmla="*/ 0 w 5"/>
                    <a:gd name="T3" fmla="*/ 0 h 1"/>
                    <a:gd name="T4" fmla="*/ 4 w 5"/>
                    <a:gd name="T5" fmla="*/ 1 h 1"/>
                    <a:gd name="T6" fmla="*/ 5 w 5"/>
                    <a:gd name="T7" fmla="*/ 0 h 1"/>
                    <a:gd name="T8" fmla="*/ 0 w 5"/>
                    <a:gd name="T9" fmla="*/ 0 h 1"/>
                  </a:gdLst>
                  <a:ahLst/>
                  <a:cxnLst>
                    <a:cxn ang="0">
                      <a:pos x="T0" y="T1"/>
                    </a:cxn>
                    <a:cxn ang="0">
                      <a:pos x="T2" y="T3"/>
                    </a:cxn>
                    <a:cxn ang="0">
                      <a:pos x="T4" y="T5"/>
                    </a:cxn>
                    <a:cxn ang="0">
                      <a:pos x="T6" y="T7"/>
                    </a:cxn>
                    <a:cxn ang="0">
                      <a:pos x="T8" y="T9"/>
                    </a:cxn>
                  </a:cxnLst>
                  <a:rect l="0" t="0" r="r" b="b"/>
                  <a:pathLst>
                    <a:path w="5" h="1">
                      <a:moveTo>
                        <a:pt x="0" y="0"/>
                      </a:moveTo>
                      <a:lnTo>
                        <a:pt x="0" y="0"/>
                      </a:lnTo>
                      <a:lnTo>
                        <a:pt x="4" y="1"/>
                      </a:lnTo>
                      <a:cubicBezTo>
                        <a:pt x="4" y="1"/>
                        <a:pt x="4" y="0"/>
                        <a:pt x="5" y="0"/>
                      </a:cubicBezTo>
                      <a:lnTo>
                        <a:pt x="0"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11" name="Freeform 30"/>
                <p:cNvSpPr>
                  <a:spLocks/>
                </p:cNvSpPr>
                <p:nvPr/>
              </p:nvSpPr>
              <p:spPr bwMode="invGray">
                <a:xfrm>
                  <a:off x="11553825" y="1534170"/>
                  <a:ext cx="44450" cy="2462"/>
                </a:xfrm>
                <a:custGeom>
                  <a:avLst/>
                  <a:gdLst>
                    <a:gd name="T0" fmla="*/ 6 w 47"/>
                    <a:gd name="T1" fmla="*/ 2 h 2"/>
                    <a:gd name="T2" fmla="*/ 6 w 47"/>
                    <a:gd name="T3" fmla="*/ 2 h 2"/>
                    <a:gd name="T4" fmla="*/ 47 w 47"/>
                    <a:gd name="T5" fmla="*/ 0 h 2"/>
                    <a:gd name="T6" fmla="*/ 2 w 47"/>
                    <a:gd name="T7" fmla="*/ 1 h 2"/>
                    <a:gd name="T8" fmla="*/ 6 w 47"/>
                    <a:gd name="T9" fmla="*/ 2 h 2"/>
                  </a:gdLst>
                  <a:ahLst/>
                  <a:cxnLst>
                    <a:cxn ang="0">
                      <a:pos x="T0" y="T1"/>
                    </a:cxn>
                    <a:cxn ang="0">
                      <a:pos x="T2" y="T3"/>
                    </a:cxn>
                    <a:cxn ang="0">
                      <a:pos x="T4" y="T5"/>
                    </a:cxn>
                    <a:cxn ang="0">
                      <a:pos x="T6" y="T7"/>
                    </a:cxn>
                    <a:cxn ang="0">
                      <a:pos x="T8" y="T9"/>
                    </a:cxn>
                  </a:cxnLst>
                  <a:rect l="0" t="0" r="r" b="b"/>
                  <a:pathLst>
                    <a:path w="47" h="2">
                      <a:moveTo>
                        <a:pt x="6" y="2"/>
                      </a:moveTo>
                      <a:lnTo>
                        <a:pt x="6" y="2"/>
                      </a:lnTo>
                      <a:cubicBezTo>
                        <a:pt x="25" y="2"/>
                        <a:pt x="36" y="1"/>
                        <a:pt x="47" y="0"/>
                      </a:cubicBezTo>
                      <a:cubicBezTo>
                        <a:pt x="33" y="0"/>
                        <a:pt x="18" y="1"/>
                        <a:pt x="2" y="1"/>
                      </a:cubicBezTo>
                      <a:cubicBezTo>
                        <a:pt x="0" y="1"/>
                        <a:pt x="0" y="2"/>
                        <a:pt x="6" y="2"/>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12" name="Freeform 31"/>
                <p:cNvSpPr>
                  <a:spLocks/>
                </p:cNvSpPr>
                <p:nvPr/>
              </p:nvSpPr>
              <p:spPr bwMode="invGray">
                <a:xfrm>
                  <a:off x="11409363" y="1529246"/>
                  <a:ext cx="31750" cy="2462"/>
                </a:xfrm>
                <a:custGeom>
                  <a:avLst/>
                  <a:gdLst>
                    <a:gd name="T0" fmla="*/ 0 w 33"/>
                    <a:gd name="T1" fmla="*/ 1 h 3"/>
                    <a:gd name="T2" fmla="*/ 0 w 33"/>
                    <a:gd name="T3" fmla="*/ 1 h 3"/>
                    <a:gd name="T4" fmla="*/ 33 w 33"/>
                    <a:gd name="T5" fmla="*/ 3 h 3"/>
                    <a:gd name="T6" fmla="*/ 0 w 33"/>
                    <a:gd name="T7" fmla="*/ 1 h 3"/>
                  </a:gdLst>
                  <a:ahLst/>
                  <a:cxnLst>
                    <a:cxn ang="0">
                      <a:pos x="T0" y="T1"/>
                    </a:cxn>
                    <a:cxn ang="0">
                      <a:pos x="T2" y="T3"/>
                    </a:cxn>
                    <a:cxn ang="0">
                      <a:pos x="T4" y="T5"/>
                    </a:cxn>
                    <a:cxn ang="0">
                      <a:pos x="T6" y="T7"/>
                    </a:cxn>
                  </a:cxnLst>
                  <a:rect l="0" t="0" r="r" b="b"/>
                  <a:pathLst>
                    <a:path w="33" h="3">
                      <a:moveTo>
                        <a:pt x="0" y="1"/>
                      </a:moveTo>
                      <a:lnTo>
                        <a:pt x="0" y="1"/>
                      </a:lnTo>
                      <a:cubicBezTo>
                        <a:pt x="10" y="2"/>
                        <a:pt x="21" y="3"/>
                        <a:pt x="33" y="3"/>
                      </a:cubicBezTo>
                      <a:cubicBezTo>
                        <a:pt x="23" y="2"/>
                        <a:pt x="3" y="0"/>
                        <a:pt x="0" y="1"/>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13" name="Freeform 32"/>
                <p:cNvSpPr>
                  <a:spLocks/>
                </p:cNvSpPr>
                <p:nvPr/>
              </p:nvSpPr>
              <p:spPr bwMode="invGray">
                <a:xfrm>
                  <a:off x="11618913" y="1531708"/>
                  <a:ext cx="6350" cy="0"/>
                </a:xfrm>
                <a:custGeom>
                  <a:avLst/>
                  <a:gdLst>
                    <a:gd name="T0" fmla="*/ 3 w 6"/>
                    <a:gd name="T1" fmla="*/ 1 h 1"/>
                    <a:gd name="T2" fmla="*/ 3 w 6"/>
                    <a:gd name="T3" fmla="*/ 1 h 1"/>
                    <a:gd name="T4" fmla="*/ 6 w 6"/>
                    <a:gd name="T5" fmla="*/ 1 h 1"/>
                    <a:gd name="T6" fmla="*/ 3 w 6"/>
                    <a:gd name="T7" fmla="*/ 1 h 1"/>
                  </a:gdLst>
                  <a:ahLst/>
                  <a:cxnLst>
                    <a:cxn ang="0">
                      <a:pos x="T0" y="T1"/>
                    </a:cxn>
                    <a:cxn ang="0">
                      <a:pos x="T2" y="T3"/>
                    </a:cxn>
                    <a:cxn ang="0">
                      <a:pos x="T4" y="T5"/>
                    </a:cxn>
                    <a:cxn ang="0">
                      <a:pos x="T6" y="T7"/>
                    </a:cxn>
                  </a:cxnLst>
                  <a:rect l="0" t="0" r="r" b="b"/>
                  <a:pathLst>
                    <a:path w="6" h="1">
                      <a:moveTo>
                        <a:pt x="3" y="1"/>
                      </a:moveTo>
                      <a:lnTo>
                        <a:pt x="3" y="1"/>
                      </a:lnTo>
                      <a:lnTo>
                        <a:pt x="6" y="1"/>
                      </a:lnTo>
                      <a:cubicBezTo>
                        <a:pt x="0" y="0"/>
                        <a:pt x="0" y="1"/>
                        <a:pt x="3" y="1"/>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14" name="Freeform 33"/>
                <p:cNvSpPr>
                  <a:spLocks/>
                </p:cNvSpPr>
                <p:nvPr/>
              </p:nvSpPr>
              <p:spPr bwMode="invGray">
                <a:xfrm>
                  <a:off x="11598275" y="1531708"/>
                  <a:ext cx="28575" cy="2462"/>
                </a:xfrm>
                <a:custGeom>
                  <a:avLst/>
                  <a:gdLst>
                    <a:gd name="T0" fmla="*/ 25 w 31"/>
                    <a:gd name="T1" fmla="*/ 0 h 3"/>
                    <a:gd name="T2" fmla="*/ 25 w 31"/>
                    <a:gd name="T3" fmla="*/ 0 h 3"/>
                    <a:gd name="T4" fmla="*/ 0 w 31"/>
                    <a:gd name="T5" fmla="*/ 3 h 3"/>
                    <a:gd name="T6" fmla="*/ 31 w 31"/>
                    <a:gd name="T7" fmla="*/ 2 h 3"/>
                    <a:gd name="T8" fmla="*/ 25 w 31"/>
                    <a:gd name="T9" fmla="*/ 0 h 3"/>
                  </a:gdLst>
                  <a:ahLst/>
                  <a:cxnLst>
                    <a:cxn ang="0">
                      <a:pos x="T0" y="T1"/>
                    </a:cxn>
                    <a:cxn ang="0">
                      <a:pos x="T2" y="T3"/>
                    </a:cxn>
                    <a:cxn ang="0">
                      <a:pos x="T4" y="T5"/>
                    </a:cxn>
                    <a:cxn ang="0">
                      <a:pos x="T6" y="T7"/>
                    </a:cxn>
                    <a:cxn ang="0">
                      <a:pos x="T8" y="T9"/>
                    </a:cxn>
                  </a:cxnLst>
                  <a:rect l="0" t="0" r="r" b="b"/>
                  <a:pathLst>
                    <a:path w="31" h="3">
                      <a:moveTo>
                        <a:pt x="25" y="0"/>
                      </a:moveTo>
                      <a:lnTo>
                        <a:pt x="25" y="0"/>
                      </a:lnTo>
                      <a:cubicBezTo>
                        <a:pt x="15" y="1"/>
                        <a:pt x="8" y="2"/>
                        <a:pt x="0" y="3"/>
                      </a:cubicBezTo>
                      <a:cubicBezTo>
                        <a:pt x="11" y="3"/>
                        <a:pt x="22" y="2"/>
                        <a:pt x="31" y="2"/>
                      </a:cubicBezTo>
                      <a:cubicBezTo>
                        <a:pt x="29" y="1"/>
                        <a:pt x="27" y="1"/>
                        <a:pt x="25"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15" name="Freeform 34"/>
                <p:cNvSpPr>
                  <a:spLocks/>
                </p:cNvSpPr>
                <p:nvPr/>
              </p:nvSpPr>
              <p:spPr bwMode="invGray">
                <a:xfrm>
                  <a:off x="11137900" y="1534170"/>
                  <a:ext cx="188912" cy="23388"/>
                </a:xfrm>
                <a:custGeom>
                  <a:avLst/>
                  <a:gdLst>
                    <a:gd name="T0" fmla="*/ 60 w 198"/>
                    <a:gd name="T1" fmla="*/ 27 h 27"/>
                    <a:gd name="T2" fmla="*/ 60 w 198"/>
                    <a:gd name="T3" fmla="*/ 27 h 27"/>
                    <a:gd name="T4" fmla="*/ 156 w 198"/>
                    <a:gd name="T5" fmla="*/ 24 h 27"/>
                    <a:gd name="T6" fmla="*/ 134 w 198"/>
                    <a:gd name="T7" fmla="*/ 0 h 27"/>
                    <a:gd name="T8" fmla="*/ 89 w 198"/>
                    <a:gd name="T9" fmla="*/ 6 h 27"/>
                    <a:gd name="T10" fmla="*/ 149 w 198"/>
                    <a:gd name="T11" fmla="*/ 14 h 27"/>
                    <a:gd name="T12" fmla="*/ 74 w 198"/>
                    <a:gd name="T13" fmla="*/ 11 h 27"/>
                    <a:gd name="T14" fmla="*/ 13 w 198"/>
                    <a:gd name="T15" fmla="*/ 25 h 27"/>
                    <a:gd name="T16" fmla="*/ 63 w 198"/>
                    <a:gd name="T17" fmla="*/ 23 h 27"/>
                    <a:gd name="T18" fmla="*/ 60 w 198"/>
                    <a:gd name="T19" fmla="*/ 27 h 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98" h="27">
                      <a:moveTo>
                        <a:pt x="60" y="27"/>
                      </a:moveTo>
                      <a:lnTo>
                        <a:pt x="60" y="27"/>
                      </a:lnTo>
                      <a:cubicBezTo>
                        <a:pt x="63" y="23"/>
                        <a:pt x="113" y="19"/>
                        <a:pt x="156" y="24"/>
                      </a:cubicBezTo>
                      <a:cubicBezTo>
                        <a:pt x="198" y="21"/>
                        <a:pt x="171" y="7"/>
                        <a:pt x="134" y="0"/>
                      </a:cubicBezTo>
                      <a:cubicBezTo>
                        <a:pt x="133" y="2"/>
                        <a:pt x="133" y="3"/>
                        <a:pt x="89" y="6"/>
                      </a:cubicBezTo>
                      <a:cubicBezTo>
                        <a:pt x="104" y="8"/>
                        <a:pt x="186" y="11"/>
                        <a:pt x="149" y="14"/>
                      </a:cubicBezTo>
                      <a:cubicBezTo>
                        <a:pt x="91" y="16"/>
                        <a:pt x="102" y="13"/>
                        <a:pt x="74" y="11"/>
                      </a:cubicBezTo>
                      <a:cubicBezTo>
                        <a:pt x="97" y="16"/>
                        <a:pt x="0" y="18"/>
                        <a:pt x="13" y="25"/>
                      </a:cubicBezTo>
                      <a:lnTo>
                        <a:pt x="63" y="23"/>
                      </a:lnTo>
                      <a:cubicBezTo>
                        <a:pt x="64" y="24"/>
                        <a:pt x="46" y="26"/>
                        <a:pt x="60" y="27"/>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16" name="Freeform 35"/>
                <p:cNvSpPr>
                  <a:spLocks/>
                </p:cNvSpPr>
                <p:nvPr/>
              </p:nvSpPr>
              <p:spPr bwMode="invGray">
                <a:xfrm>
                  <a:off x="11266488" y="1529246"/>
                  <a:ext cx="95250" cy="4924"/>
                </a:xfrm>
                <a:custGeom>
                  <a:avLst/>
                  <a:gdLst>
                    <a:gd name="T0" fmla="*/ 82 w 100"/>
                    <a:gd name="T1" fmla="*/ 6 h 6"/>
                    <a:gd name="T2" fmla="*/ 82 w 100"/>
                    <a:gd name="T3" fmla="*/ 6 h 6"/>
                    <a:gd name="T4" fmla="*/ 100 w 100"/>
                    <a:gd name="T5" fmla="*/ 6 h 6"/>
                    <a:gd name="T6" fmla="*/ 38 w 100"/>
                    <a:gd name="T7" fmla="*/ 0 h 6"/>
                    <a:gd name="T8" fmla="*/ 0 w 100"/>
                    <a:gd name="T9" fmla="*/ 5 h 6"/>
                    <a:gd name="T10" fmla="*/ 88 w 100"/>
                    <a:gd name="T11" fmla="*/ 6 h 6"/>
                    <a:gd name="T12" fmla="*/ 82 w 100"/>
                    <a:gd name="T13" fmla="*/ 6 h 6"/>
                  </a:gdLst>
                  <a:ahLst/>
                  <a:cxnLst>
                    <a:cxn ang="0">
                      <a:pos x="T0" y="T1"/>
                    </a:cxn>
                    <a:cxn ang="0">
                      <a:pos x="T2" y="T3"/>
                    </a:cxn>
                    <a:cxn ang="0">
                      <a:pos x="T4" y="T5"/>
                    </a:cxn>
                    <a:cxn ang="0">
                      <a:pos x="T6" y="T7"/>
                    </a:cxn>
                    <a:cxn ang="0">
                      <a:pos x="T8" y="T9"/>
                    </a:cxn>
                    <a:cxn ang="0">
                      <a:pos x="T10" y="T11"/>
                    </a:cxn>
                    <a:cxn ang="0">
                      <a:pos x="T12" y="T13"/>
                    </a:cxn>
                  </a:cxnLst>
                  <a:rect l="0" t="0" r="r" b="b"/>
                  <a:pathLst>
                    <a:path w="100" h="6">
                      <a:moveTo>
                        <a:pt x="82" y="6"/>
                      </a:moveTo>
                      <a:lnTo>
                        <a:pt x="82" y="6"/>
                      </a:lnTo>
                      <a:lnTo>
                        <a:pt x="100" y="6"/>
                      </a:lnTo>
                      <a:cubicBezTo>
                        <a:pt x="79" y="5"/>
                        <a:pt x="65" y="4"/>
                        <a:pt x="38" y="0"/>
                      </a:cubicBezTo>
                      <a:cubicBezTo>
                        <a:pt x="8" y="2"/>
                        <a:pt x="2" y="4"/>
                        <a:pt x="0" y="5"/>
                      </a:cubicBezTo>
                      <a:lnTo>
                        <a:pt x="88" y="6"/>
                      </a:lnTo>
                      <a:lnTo>
                        <a:pt x="82" y="6"/>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17" name="Freeform 36"/>
                <p:cNvSpPr>
                  <a:spLocks/>
                </p:cNvSpPr>
                <p:nvPr/>
              </p:nvSpPr>
              <p:spPr bwMode="invGray">
                <a:xfrm>
                  <a:off x="11361738" y="1531708"/>
                  <a:ext cx="134937" cy="12309"/>
                </a:xfrm>
                <a:custGeom>
                  <a:avLst/>
                  <a:gdLst>
                    <a:gd name="T0" fmla="*/ 80 w 142"/>
                    <a:gd name="T1" fmla="*/ 3 h 14"/>
                    <a:gd name="T2" fmla="*/ 80 w 142"/>
                    <a:gd name="T3" fmla="*/ 3 h 14"/>
                    <a:gd name="T4" fmla="*/ 49 w 142"/>
                    <a:gd name="T5" fmla="*/ 14 h 14"/>
                    <a:gd name="T6" fmla="*/ 118 w 142"/>
                    <a:gd name="T7" fmla="*/ 8 h 14"/>
                    <a:gd name="T8" fmla="*/ 81 w 142"/>
                    <a:gd name="T9" fmla="*/ 3 h 14"/>
                    <a:gd name="T10" fmla="*/ 127 w 142"/>
                    <a:gd name="T11" fmla="*/ 2 h 14"/>
                    <a:gd name="T12" fmla="*/ 83 w 142"/>
                    <a:gd name="T13" fmla="*/ 0 h 14"/>
                    <a:gd name="T14" fmla="*/ 85 w 142"/>
                    <a:gd name="T15" fmla="*/ 1 h 14"/>
                    <a:gd name="T16" fmla="*/ 85 w 142"/>
                    <a:gd name="T17" fmla="*/ 1 h 14"/>
                    <a:gd name="T18" fmla="*/ 85 w 142"/>
                    <a:gd name="T19" fmla="*/ 1 h 14"/>
                    <a:gd name="T20" fmla="*/ 86 w 142"/>
                    <a:gd name="T21" fmla="*/ 1 h 14"/>
                    <a:gd name="T22" fmla="*/ 84 w 142"/>
                    <a:gd name="T23" fmla="*/ 1 h 14"/>
                    <a:gd name="T24" fmla="*/ 80 w 142"/>
                    <a:gd name="T25" fmla="*/ 3 h 14"/>
                    <a:gd name="T26" fmla="*/ 84 w 142"/>
                    <a:gd name="T27" fmla="*/ 1 h 14"/>
                    <a:gd name="T28" fmla="*/ 85 w 142"/>
                    <a:gd name="T29" fmla="*/ 1 h 14"/>
                    <a:gd name="T30" fmla="*/ 85 w 142"/>
                    <a:gd name="T31" fmla="*/ 1 h 14"/>
                    <a:gd name="T32" fmla="*/ 0 w 142"/>
                    <a:gd name="T33" fmla="*/ 3 h 14"/>
                    <a:gd name="T34" fmla="*/ 80 w 142"/>
                    <a:gd name="T35" fmla="*/ 3 h 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142" h="14">
                      <a:moveTo>
                        <a:pt x="80" y="3"/>
                      </a:moveTo>
                      <a:lnTo>
                        <a:pt x="80" y="3"/>
                      </a:lnTo>
                      <a:cubicBezTo>
                        <a:pt x="66" y="7"/>
                        <a:pt x="23" y="9"/>
                        <a:pt x="49" y="14"/>
                      </a:cubicBezTo>
                      <a:cubicBezTo>
                        <a:pt x="102" y="14"/>
                        <a:pt x="86" y="10"/>
                        <a:pt x="118" y="8"/>
                      </a:cubicBezTo>
                      <a:cubicBezTo>
                        <a:pt x="33" y="9"/>
                        <a:pt x="142" y="6"/>
                        <a:pt x="81" y="3"/>
                      </a:cubicBezTo>
                      <a:cubicBezTo>
                        <a:pt x="97" y="3"/>
                        <a:pt x="112" y="2"/>
                        <a:pt x="127" y="2"/>
                      </a:cubicBezTo>
                      <a:cubicBezTo>
                        <a:pt x="111" y="2"/>
                        <a:pt x="97" y="1"/>
                        <a:pt x="83" y="0"/>
                      </a:cubicBezTo>
                      <a:lnTo>
                        <a:pt x="85" y="1"/>
                      </a:lnTo>
                      <a:lnTo>
                        <a:pt x="85" y="1"/>
                      </a:lnTo>
                      <a:cubicBezTo>
                        <a:pt x="85" y="1"/>
                        <a:pt x="85" y="1"/>
                        <a:pt x="85" y="1"/>
                      </a:cubicBezTo>
                      <a:cubicBezTo>
                        <a:pt x="89" y="1"/>
                        <a:pt x="90" y="1"/>
                        <a:pt x="86" y="1"/>
                      </a:cubicBezTo>
                      <a:lnTo>
                        <a:pt x="84" y="1"/>
                      </a:lnTo>
                      <a:cubicBezTo>
                        <a:pt x="83" y="2"/>
                        <a:pt x="82" y="2"/>
                        <a:pt x="80" y="3"/>
                      </a:cubicBezTo>
                      <a:cubicBezTo>
                        <a:pt x="56" y="2"/>
                        <a:pt x="76" y="2"/>
                        <a:pt x="84" y="1"/>
                      </a:cubicBezTo>
                      <a:cubicBezTo>
                        <a:pt x="84" y="1"/>
                        <a:pt x="85" y="1"/>
                        <a:pt x="85" y="1"/>
                      </a:cubicBezTo>
                      <a:lnTo>
                        <a:pt x="85" y="1"/>
                      </a:lnTo>
                      <a:lnTo>
                        <a:pt x="0" y="3"/>
                      </a:lnTo>
                      <a:cubicBezTo>
                        <a:pt x="18" y="3"/>
                        <a:pt x="40" y="3"/>
                        <a:pt x="80" y="3"/>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18" name="Freeform 37"/>
                <p:cNvSpPr>
                  <a:spLocks/>
                </p:cNvSpPr>
                <p:nvPr/>
              </p:nvSpPr>
              <p:spPr bwMode="invGray">
                <a:xfrm>
                  <a:off x="11834813" y="1552634"/>
                  <a:ext cx="9525" cy="1231"/>
                </a:xfrm>
                <a:custGeom>
                  <a:avLst/>
                  <a:gdLst>
                    <a:gd name="T0" fmla="*/ 11 w 11"/>
                    <a:gd name="T1" fmla="*/ 1 h 1"/>
                    <a:gd name="T2" fmla="*/ 11 w 11"/>
                    <a:gd name="T3" fmla="*/ 1 h 1"/>
                    <a:gd name="T4" fmla="*/ 8 w 11"/>
                    <a:gd name="T5" fmla="*/ 0 h 1"/>
                    <a:gd name="T6" fmla="*/ 11 w 11"/>
                    <a:gd name="T7" fmla="*/ 1 h 1"/>
                  </a:gdLst>
                  <a:ahLst/>
                  <a:cxnLst>
                    <a:cxn ang="0">
                      <a:pos x="T0" y="T1"/>
                    </a:cxn>
                    <a:cxn ang="0">
                      <a:pos x="T2" y="T3"/>
                    </a:cxn>
                    <a:cxn ang="0">
                      <a:pos x="T4" y="T5"/>
                    </a:cxn>
                    <a:cxn ang="0">
                      <a:pos x="T6" y="T7"/>
                    </a:cxn>
                  </a:cxnLst>
                  <a:rect l="0" t="0" r="r" b="b"/>
                  <a:pathLst>
                    <a:path w="11" h="1">
                      <a:moveTo>
                        <a:pt x="11" y="1"/>
                      </a:moveTo>
                      <a:lnTo>
                        <a:pt x="11" y="1"/>
                      </a:lnTo>
                      <a:cubicBezTo>
                        <a:pt x="8" y="1"/>
                        <a:pt x="8" y="1"/>
                        <a:pt x="8" y="0"/>
                      </a:cubicBezTo>
                      <a:cubicBezTo>
                        <a:pt x="2" y="1"/>
                        <a:pt x="0" y="1"/>
                        <a:pt x="11" y="1"/>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19" name="Freeform 38"/>
                <p:cNvSpPr>
                  <a:spLocks/>
                </p:cNvSpPr>
                <p:nvPr/>
              </p:nvSpPr>
              <p:spPr bwMode="invGray">
                <a:xfrm>
                  <a:off x="11764963" y="1542787"/>
                  <a:ext cx="117475" cy="9847"/>
                </a:xfrm>
                <a:custGeom>
                  <a:avLst/>
                  <a:gdLst>
                    <a:gd name="T0" fmla="*/ 48 w 122"/>
                    <a:gd name="T1" fmla="*/ 11 h 12"/>
                    <a:gd name="T2" fmla="*/ 48 w 122"/>
                    <a:gd name="T3" fmla="*/ 11 h 12"/>
                    <a:gd name="T4" fmla="*/ 79 w 122"/>
                    <a:gd name="T5" fmla="*/ 9 h 12"/>
                    <a:gd name="T6" fmla="*/ 80 w 122"/>
                    <a:gd name="T7" fmla="*/ 12 h 12"/>
                    <a:gd name="T8" fmla="*/ 84 w 122"/>
                    <a:gd name="T9" fmla="*/ 7 h 12"/>
                    <a:gd name="T10" fmla="*/ 78 w 122"/>
                    <a:gd name="T11" fmla="*/ 8 h 12"/>
                    <a:gd name="T12" fmla="*/ 6 w 122"/>
                    <a:gd name="T13" fmla="*/ 0 h 12"/>
                    <a:gd name="T14" fmla="*/ 48 w 122"/>
                    <a:gd name="T15" fmla="*/ 11 h 1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22" h="12">
                      <a:moveTo>
                        <a:pt x="48" y="11"/>
                      </a:moveTo>
                      <a:lnTo>
                        <a:pt x="48" y="11"/>
                      </a:lnTo>
                      <a:cubicBezTo>
                        <a:pt x="54" y="10"/>
                        <a:pt x="59" y="8"/>
                        <a:pt x="79" y="9"/>
                      </a:cubicBezTo>
                      <a:cubicBezTo>
                        <a:pt x="96" y="10"/>
                        <a:pt x="79" y="11"/>
                        <a:pt x="80" y="12"/>
                      </a:cubicBezTo>
                      <a:cubicBezTo>
                        <a:pt x="92" y="11"/>
                        <a:pt x="122" y="9"/>
                        <a:pt x="84" y="7"/>
                      </a:cubicBezTo>
                      <a:lnTo>
                        <a:pt x="78" y="8"/>
                      </a:lnTo>
                      <a:cubicBezTo>
                        <a:pt x="44" y="6"/>
                        <a:pt x="0" y="1"/>
                        <a:pt x="6" y="0"/>
                      </a:cubicBezTo>
                      <a:cubicBezTo>
                        <a:pt x="16" y="4"/>
                        <a:pt x="25" y="7"/>
                        <a:pt x="48" y="11"/>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20" name="Freeform 39"/>
                <p:cNvSpPr>
                  <a:spLocks/>
                </p:cNvSpPr>
                <p:nvPr/>
              </p:nvSpPr>
              <p:spPr bwMode="invGray">
                <a:xfrm>
                  <a:off x="11555413" y="1544017"/>
                  <a:ext cx="69850" cy="4924"/>
                </a:xfrm>
                <a:custGeom>
                  <a:avLst/>
                  <a:gdLst>
                    <a:gd name="T0" fmla="*/ 70 w 74"/>
                    <a:gd name="T1" fmla="*/ 0 h 6"/>
                    <a:gd name="T2" fmla="*/ 70 w 74"/>
                    <a:gd name="T3" fmla="*/ 0 h 6"/>
                    <a:gd name="T4" fmla="*/ 0 w 74"/>
                    <a:gd name="T5" fmla="*/ 2 h 6"/>
                    <a:gd name="T6" fmla="*/ 36 w 74"/>
                    <a:gd name="T7" fmla="*/ 6 h 6"/>
                    <a:gd name="T8" fmla="*/ 34 w 74"/>
                    <a:gd name="T9" fmla="*/ 4 h 6"/>
                    <a:gd name="T10" fmla="*/ 70 w 74"/>
                    <a:gd name="T11" fmla="*/ 0 h 6"/>
                  </a:gdLst>
                  <a:ahLst/>
                  <a:cxnLst>
                    <a:cxn ang="0">
                      <a:pos x="T0" y="T1"/>
                    </a:cxn>
                    <a:cxn ang="0">
                      <a:pos x="T2" y="T3"/>
                    </a:cxn>
                    <a:cxn ang="0">
                      <a:pos x="T4" y="T5"/>
                    </a:cxn>
                    <a:cxn ang="0">
                      <a:pos x="T6" y="T7"/>
                    </a:cxn>
                    <a:cxn ang="0">
                      <a:pos x="T8" y="T9"/>
                    </a:cxn>
                    <a:cxn ang="0">
                      <a:pos x="T10" y="T11"/>
                    </a:cxn>
                  </a:cxnLst>
                  <a:rect l="0" t="0" r="r" b="b"/>
                  <a:pathLst>
                    <a:path w="74" h="6">
                      <a:moveTo>
                        <a:pt x="70" y="0"/>
                      </a:moveTo>
                      <a:lnTo>
                        <a:pt x="70" y="0"/>
                      </a:lnTo>
                      <a:lnTo>
                        <a:pt x="0" y="2"/>
                      </a:lnTo>
                      <a:lnTo>
                        <a:pt x="36" y="6"/>
                      </a:lnTo>
                      <a:lnTo>
                        <a:pt x="34" y="4"/>
                      </a:lnTo>
                      <a:cubicBezTo>
                        <a:pt x="74" y="4"/>
                        <a:pt x="65" y="2"/>
                        <a:pt x="70"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21" name="Freeform 40"/>
                <p:cNvSpPr>
                  <a:spLocks/>
                </p:cNvSpPr>
                <p:nvPr/>
              </p:nvSpPr>
              <p:spPr bwMode="invGray">
                <a:xfrm>
                  <a:off x="11223625" y="1528016"/>
                  <a:ext cx="38100" cy="6155"/>
                </a:xfrm>
                <a:custGeom>
                  <a:avLst/>
                  <a:gdLst>
                    <a:gd name="T0" fmla="*/ 31 w 40"/>
                    <a:gd name="T1" fmla="*/ 5 h 7"/>
                    <a:gd name="T2" fmla="*/ 31 w 40"/>
                    <a:gd name="T3" fmla="*/ 5 h 7"/>
                    <a:gd name="T4" fmla="*/ 40 w 40"/>
                    <a:gd name="T5" fmla="*/ 0 h 7"/>
                    <a:gd name="T6" fmla="*/ 0 w 40"/>
                    <a:gd name="T7" fmla="*/ 7 h 7"/>
                    <a:gd name="T8" fmla="*/ 31 w 40"/>
                    <a:gd name="T9" fmla="*/ 5 h 7"/>
                  </a:gdLst>
                  <a:ahLst/>
                  <a:cxnLst>
                    <a:cxn ang="0">
                      <a:pos x="T0" y="T1"/>
                    </a:cxn>
                    <a:cxn ang="0">
                      <a:pos x="T2" y="T3"/>
                    </a:cxn>
                    <a:cxn ang="0">
                      <a:pos x="T4" y="T5"/>
                    </a:cxn>
                    <a:cxn ang="0">
                      <a:pos x="T6" y="T7"/>
                    </a:cxn>
                    <a:cxn ang="0">
                      <a:pos x="T8" y="T9"/>
                    </a:cxn>
                  </a:cxnLst>
                  <a:rect l="0" t="0" r="r" b="b"/>
                  <a:pathLst>
                    <a:path w="40" h="7">
                      <a:moveTo>
                        <a:pt x="31" y="5"/>
                      </a:moveTo>
                      <a:lnTo>
                        <a:pt x="31" y="5"/>
                      </a:lnTo>
                      <a:lnTo>
                        <a:pt x="40" y="0"/>
                      </a:lnTo>
                      <a:lnTo>
                        <a:pt x="0" y="7"/>
                      </a:lnTo>
                      <a:lnTo>
                        <a:pt x="31" y="5"/>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22" name="Freeform 41"/>
                <p:cNvSpPr>
                  <a:spLocks/>
                </p:cNvSpPr>
                <p:nvPr/>
              </p:nvSpPr>
              <p:spPr bwMode="invGray">
                <a:xfrm>
                  <a:off x="11145838" y="1529246"/>
                  <a:ext cx="22225" cy="2462"/>
                </a:xfrm>
                <a:custGeom>
                  <a:avLst/>
                  <a:gdLst>
                    <a:gd name="T0" fmla="*/ 21 w 24"/>
                    <a:gd name="T1" fmla="*/ 4 h 4"/>
                    <a:gd name="T2" fmla="*/ 21 w 24"/>
                    <a:gd name="T3" fmla="*/ 4 h 4"/>
                    <a:gd name="T4" fmla="*/ 24 w 24"/>
                    <a:gd name="T5" fmla="*/ 0 h 4"/>
                    <a:gd name="T6" fmla="*/ 0 w 24"/>
                    <a:gd name="T7" fmla="*/ 3 h 4"/>
                    <a:gd name="T8" fmla="*/ 21 w 24"/>
                    <a:gd name="T9" fmla="*/ 4 h 4"/>
                  </a:gdLst>
                  <a:ahLst/>
                  <a:cxnLst>
                    <a:cxn ang="0">
                      <a:pos x="T0" y="T1"/>
                    </a:cxn>
                    <a:cxn ang="0">
                      <a:pos x="T2" y="T3"/>
                    </a:cxn>
                    <a:cxn ang="0">
                      <a:pos x="T4" y="T5"/>
                    </a:cxn>
                    <a:cxn ang="0">
                      <a:pos x="T6" y="T7"/>
                    </a:cxn>
                    <a:cxn ang="0">
                      <a:pos x="T8" y="T9"/>
                    </a:cxn>
                  </a:cxnLst>
                  <a:rect l="0" t="0" r="r" b="b"/>
                  <a:pathLst>
                    <a:path w="24" h="4">
                      <a:moveTo>
                        <a:pt x="21" y="4"/>
                      </a:moveTo>
                      <a:lnTo>
                        <a:pt x="21" y="4"/>
                      </a:lnTo>
                      <a:lnTo>
                        <a:pt x="24" y="0"/>
                      </a:lnTo>
                      <a:lnTo>
                        <a:pt x="0" y="3"/>
                      </a:lnTo>
                      <a:lnTo>
                        <a:pt x="21" y="4"/>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23" name="Freeform 42"/>
                <p:cNvSpPr>
                  <a:spLocks/>
                </p:cNvSpPr>
                <p:nvPr/>
              </p:nvSpPr>
              <p:spPr bwMode="invGray">
                <a:xfrm>
                  <a:off x="6197600" y="1566174"/>
                  <a:ext cx="20637" cy="1231"/>
                </a:xfrm>
                <a:custGeom>
                  <a:avLst/>
                  <a:gdLst>
                    <a:gd name="T0" fmla="*/ 21 w 21"/>
                    <a:gd name="T1" fmla="*/ 0 h 1"/>
                    <a:gd name="T2" fmla="*/ 21 w 21"/>
                    <a:gd name="T3" fmla="*/ 0 h 1"/>
                    <a:gd name="T4" fmla="*/ 0 w 21"/>
                    <a:gd name="T5" fmla="*/ 1 h 1"/>
                    <a:gd name="T6" fmla="*/ 21 w 21"/>
                    <a:gd name="T7" fmla="*/ 0 h 1"/>
                  </a:gdLst>
                  <a:ahLst/>
                  <a:cxnLst>
                    <a:cxn ang="0">
                      <a:pos x="T0" y="T1"/>
                    </a:cxn>
                    <a:cxn ang="0">
                      <a:pos x="T2" y="T3"/>
                    </a:cxn>
                    <a:cxn ang="0">
                      <a:pos x="T4" y="T5"/>
                    </a:cxn>
                    <a:cxn ang="0">
                      <a:pos x="T6" y="T7"/>
                    </a:cxn>
                  </a:cxnLst>
                  <a:rect l="0" t="0" r="r" b="b"/>
                  <a:pathLst>
                    <a:path w="21" h="1">
                      <a:moveTo>
                        <a:pt x="21" y="0"/>
                      </a:moveTo>
                      <a:lnTo>
                        <a:pt x="21" y="0"/>
                      </a:lnTo>
                      <a:lnTo>
                        <a:pt x="0" y="1"/>
                      </a:lnTo>
                      <a:cubicBezTo>
                        <a:pt x="10" y="0"/>
                        <a:pt x="16" y="0"/>
                        <a:pt x="21"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24" name="Freeform 43"/>
                <p:cNvSpPr>
                  <a:spLocks/>
                </p:cNvSpPr>
                <p:nvPr/>
              </p:nvSpPr>
              <p:spPr bwMode="invGray">
                <a:xfrm>
                  <a:off x="6356350" y="1564943"/>
                  <a:ext cx="9525" cy="1231"/>
                </a:xfrm>
                <a:custGeom>
                  <a:avLst/>
                  <a:gdLst>
                    <a:gd name="T0" fmla="*/ 6 w 10"/>
                    <a:gd name="T1" fmla="*/ 2 h 2"/>
                    <a:gd name="T2" fmla="*/ 6 w 10"/>
                    <a:gd name="T3" fmla="*/ 2 h 2"/>
                    <a:gd name="T4" fmla="*/ 10 w 10"/>
                    <a:gd name="T5" fmla="*/ 0 h 2"/>
                    <a:gd name="T6" fmla="*/ 6 w 10"/>
                    <a:gd name="T7" fmla="*/ 2 h 2"/>
                  </a:gdLst>
                  <a:ahLst/>
                  <a:cxnLst>
                    <a:cxn ang="0">
                      <a:pos x="T0" y="T1"/>
                    </a:cxn>
                    <a:cxn ang="0">
                      <a:pos x="T2" y="T3"/>
                    </a:cxn>
                    <a:cxn ang="0">
                      <a:pos x="T4" y="T5"/>
                    </a:cxn>
                    <a:cxn ang="0">
                      <a:pos x="T6" y="T7"/>
                    </a:cxn>
                  </a:cxnLst>
                  <a:rect l="0" t="0" r="r" b="b"/>
                  <a:pathLst>
                    <a:path w="10" h="2">
                      <a:moveTo>
                        <a:pt x="6" y="2"/>
                      </a:moveTo>
                      <a:lnTo>
                        <a:pt x="6" y="2"/>
                      </a:lnTo>
                      <a:lnTo>
                        <a:pt x="10" y="0"/>
                      </a:lnTo>
                      <a:cubicBezTo>
                        <a:pt x="3" y="1"/>
                        <a:pt x="0" y="2"/>
                        <a:pt x="6" y="2"/>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25" name="Freeform 44"/>
                <p:cNvSpPr>
                  <a:spLocks/>
                </p:cNvSpPr>
                <p:nvPr/>
              </p:nvSpPr>
              <p:spPr bwMode="invGray">
                <a:xfrm>
                  <a:off x="8950325" y="1521861"/>
                  <a:ext cx="61912" cy="7386"/>
                </a:xfrm>
                <a:custGeom>
                  <a:avLst/>
                  <a:gdLst>
                    <a:gd name="T0" fmla="*/ 65 w 65"/>
                    <a:gd name="T1" fmla="*/ 9 h 9"/>
                    <a:gd name="T2" fmla="*/ 65 w 65"/>
                    <a:gd name="T3" fmla="*/ 9 h 9"/>
                    <a:gd name="T4" fmla="*/ 4 w 65"/>
                    <a:gd name="T5" fmla="*/ 4 h 9"/>
                    <a:gd name="T6" fmla="*/ 13 w 65"/>
                    <a:gd name="T7" fmla="*/ 8 h 9"/>
                    <a:gd name="T8" fmla="*/ 65 w 65"/>
                    <a:gd name="T9" fmla="*/ 9 h 9"/>
                  </a:gdLst>
                  <a:ahLst/>
                  <a:cxnLst>
                    <a:cxn ang="0">
                      <a:pos x="T0" y="T1"/>
                    </a:cxn>
                    <a:cxn ang="0">
                      <a:pos x="T2" y="T3"/>
                    </a:cxn>
                    <a:cxn ang="0">
                      <a:pos x="T4" y="T5"/>
                    </a:cxn>
                    <a:cxn ang="0">
                      <a:pos x="T6" y="T7"/>
                    </a:cxn>
                    <a:cxn ang="0">
                      <a:pos x="T8" y="T9"/>
                    </a:cxn>
                  </a:cxnLst>
                  <a:rect l="0" t="0" r="r" b="b"/>
                  <a:pathLst>
                    <a:path w="65" h="9">
                      <a:moveTo>
                        <a:pt x="65" y="9"/>
                      </a:moveTo>
                      <a:lnTo>
                        <a:pt x="65" y="9"/>
                      </a:lnTo>
                      <a:cubicBezTo>
                        <a:pt x="34" y="5"/>
                        <a:pt x="0" y="0"/>
                        <a:pt x="4" y="4"/>
                      </a:cubicBezTo>
                      <a:lnTo>
                        <a:pt x="13" y="8"/>
                      </a:lnTo>
                      <a:cubicBezTo>
                        <a:pt x="35" y="7"/>
                        <a:pt x="51" y="8"/>
                        <a:pt x="65" y="9"/>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26" name="Freeform 45"/>
                <p:cNvSpPr>
                  <a:spLocks/>
                </p:cNvSpPr>
                <p:nvPr/>
              </p:nvSpPr>
              <p:spPr bwMode="invGray">
                <a:xfrm>
                  <a:off x="7537450" y="1546479"/>
                  <a:ext cx="28575" cy="3693"/>
                </a:xfrm>
                <a:custGeom>
                  <a:avLst/>
                  <a:gdLst>
                    <a:gd name="T0" fmla="*/ 0 w 29"/>
                    <a:gd name="T1" fmla="*/ 3 h 4"/>
                    <a:gd name="T2" fmla="*/ 0 w 29"/>
                    <a:gd name="T3" fmla="*/ 3 h 4"/>
                    <a:gd name="T4" fmla="*/ 9 w 29"/>
                    <a:gd name="T5" fmla="*/ 4 h 4"/>
                    <a:gd name="T6" fmla="*/ 29 w 29"/>
                    <a:gd name="T7" fmla="*/ 0 h 4"/>
                    <a:gd name="T8" fmla="*/ 0 w 29"/>
                    <a:gd name="T9" fmla="*/ 3 h 4"/>
                  </a:gdLst>
                  <a:ahLst/>
                  <a:cxnLst>
                    <a:cxn ang="0">
                      <a:pos x="T0" y="T1"/>
                    </a:cxn>
                    <a:cxn ang="0">
                      <a:pos x="T2" y="T3"/>
                    </a:cxn>
                    <a:cxn ang="0">
                      <a:pos x="T4" y="T5"/>
                    </a:cxn>
                    <a:cxn ang="0">
                      <a:pos x="T6" y="T7"/>
                    </a:cxn>
                    <a:cxn ang="0">
                      <a:pos x="T8" y="T9"/>
                    </a:cxn>
                  </a:cxnLst>
                  <a:rect l="0" t="0" r="r" b="b"/>
                  <a:pathLst>
                    <a:path w="29" h="4">
                      <a:moveTo>
                        <a:pt x="0" y="3"/>
                      </a:moveTo>
                      <a:lnTo>
                        <a:pt x="0" y="3"/>
                      </a:lnTo>
                      <a:lnTo>
                        <a:pt x="9" y="4"/>
                      </a:lnTo>
                      <a:lnTo>
                        <a:pt x="29" y="0"/>
                      </a:lnTo>
                      <a:lnTo>
                        <a:pt x="0" y="3"/>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27" name="Freeform 46"/>
                <p:cNvSpPr>
                  <a:spLocks/>
                </p:cNvSpPr>
                <p:nvPr/>
              </p:nvSpPr>
              <p:spPr bwMode="invGray">
                <a:xfrm>
                  <a:off x="7478713" y="1562481"/>
                  <a:ext cx="38100" cy="2462"/>
                </a:xfrm>
                <a:custGeom>
                  <a:avLst/>
                  <a:gdLst>
                    <a:gd name="T0" fmla="*/ 40 w 40"/>
                    <a:gd name="T1" fmla="*/ 3 h 3"/>
                    <a:gd name="T2" fmla="*/ 40 w 40"/>
                    <a:gd name="T3" fmla="*/ 3 h 3"/>
                    <a:gd name="T4" fmla="*/ 0 w 40"/>
                    <a:gd name="T5" fmla="*/ 0 h 3"/>
                    <a:gd name="T6" fmla="*/ 40 w 40"/>
                    <a:gd name="T7" fmla="*/ 3 h 3"/>
                  </a:gdLst>
                  <a:ahLst/>
                  <a:cxnLst>
                    <a:cxn ang="0">
                      <a:pos x="T0" y="T1"/>
                    </a:cxn>
                    <a:cxn ang="0">
                      <a:pos x="T2" y="T3"/>
                    </a:cxn>
                    <a:cxn ang="0">
                      <a:pos x="T4" y="T5"/>
                    </a:cxn>
                    <a:cxn ang="0">
                      <a:pos x="T6" y="T7"/>
                    </a:cxn>
                  </a:cxnLst>
                  <a:rect l="0" t="0" r="r" b="b"/>
                  <a:pathLst>
                    <a:path w="40" h="3">
                      <a:moveTo>
                        <a:pt x="40" y="3"/>
                      </a:moveTo>
                      <a:lnTo>
                        <a:pt x="40" y="3"/>
                      </a:lnTo>
                      <a:lnTo>
                        <a:pt x="0" y="0"/>
                      </a:lnTo>
                      <a:cubicBezTo>
                        <a:pt x="9" y="1"/>
                        <a:pt x="22" y="2"/>
                        <a:pt x="40" y="3"/>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28" name="Freeform 47"/>
                <p:cNvSpPr>
                  <a:spLocks/>
                </p:cNvSpPr>
                <p:nvPr/>
              </p:nvSpPr>
              <p:spPr bwMode="invGray">
                <a:xfrm>
                  <a:off x="5410200" y="1568636"/>
                  <a:ext cx="36512" cy="3693"/>
                </a:xfrm>
                <a:custGeom>
                  <a:avLst/>
                  <a:gdLst>
                    <a:gd name="T0" fmla="*/ 24 w 38"/>
                    <a:gd name="T1" fmla="*/ 0 h 5"/>
                    <a:gd name="T2" fmla="*/ 24 w 38"/>
                    <a:gd name="T3" fmla="*/ 0 h 5"/>
                    <a:gd name="T4" fmla="*/ 0 w 38"/>
                    <a:gd name="T5" fmla="*/ 5 h 5"/>
                    <a:gd name="T6" fmla="*/ 24 w 38"/>
                    <a:gd name="T7" fmla="*/ 0 h 5"/>
                  </a:gdLst>
                  <a:ahLst/>
                  <a:cxnLst>
                    <a:cxn ang="0">
                      <a:pos x="T0" y="T1"/>
                    </a:cxn>
                    <a:cxn ang="0">
                      <a:pos x="T2" y="T3"/>
                    </a:cxn>
                    <a:cxn ang="0">
                      <a:pos x="T4" y="T5"/>
                    </a:cxn>
                    <a:cxn ang="0">
                      <a:pos x="T6" y="T7"/>
                    </a:cxn>
                  </a:cxnLst>
                  <a:rect l="0" t="0" r="r" b="b"/>
                  <a:pathLst>
                    <a:path w="38" h="5">
                      <a:moveTo>
                        <a:pt x="24" y="0"/>
                      </a:moveTo>
                      <a:lnTo>
                        <a:pt x="24" y="0"/>
                      </a:lnTo>
                      <a:lnTo>
                        <a:pt x="0" y="5"/>
                      </a:lnTo>
                      <a:cubicBezTo>
                        <a:pt x="38" y="5"/>
                        <a:pt x="21" y="3"/>
                        <a:pt x="24"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29" name="Freeform 48"/>
                <p:cNvSpPr>
                  <a:spLocks/>
                </p:cNvSpPr>
                <p:nvPr/>
              </p:nvSpPr>
              <p:spPr bwMode="invGray">
                <a:xfrm>
                  <a:off x="10206038" y="1530477"/>
                  <a:ext cx="61912" cy="4924"/>
                </a:xfrm>
                <a:custGeom>
                  <a:avLst/>
                  <a:gdLst>
                    <a:gd name="T0" fmla="*/ 65 w 65"/>
                    <a:gd name="T1" fmla="*/ 3 h 6"/>
                    <a:gd name="T2" fmla="*/ 65 w 65"/>
                    <a:gd name="T3" fmla="*/ 3 h 6"/>
                    <a:gd name="T4" fmla="*/ 0 w 65"/>
                    <a:gd name="T5" fmla="*/ 0 h 6"/>
                    <a:gd name="T6" fmla="*/ 65 w 65"/>
                    <a:gd name="T7" fmla="*/ 3 h 6"/>
                  </a:gdLst>
                  <a:ahLst/>
                  <a:cxnLst>
                    <a:cxn ang="0">
                      <a:pos x="T0" y="T1"/>
                    </a:cxn>
                    <a:cxn ang="0">
                      <a:pos x="T2" y="T3"/>
                    </a:cxn>
                    <a:cxn ang="0">
                      <a:pos x="T4" y="T5"/>
                    </a:cxn>
                    <a:cxn ang="0">
                      <a:pos x="T6" y="T7"/>
                    </a:cxn>
                  </a:cxnLst>
                  <a:rect l="0" t="0" r="r" b="b"/>
                  <a:pathLst>
                    <a:path w="65" h="6">
                      <a:moveTo>
                        <a:pt x="65" y="3"/>
                      </a:moveTo>
                      <a:lnTo>
                        <a:pt x="65" y="3"/>
                      </a:lnTo>
                      <a:cubicBezTo>
                        <a:pt x="39" y="1"/>
                        <a:pt x="18" y="0"/>
                        <a:pt x="0" y="0"/>
                      </a:cubicBezTo>
                      <a:cubicBezTo>
                        <a:pt x="32" y="2"/>
                        <a:pt x="57" y="6"/>
                        <a:pt x="65" y="3"/>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30" name="Freeform 49"/>
                <p:cNvSpPr>
                  <a:spLocks/>
                </p:cNvSpPr>
                <p:nvPr/>
              </p:nvSpPr>
              <p:spPr bwMode="invGray">
                <a:xfrm>
                  <a:off x="6257925" y="1525554"/>
                  <a:ext cx="19050" cy="2462"/>
                </a:xfrm>
                <a:custGeom>
                  <a:avLst/>
                  <a:gdLst>
                    <a:gd name="T0" fmla="*/ 18 w 21"/>
                    <a:gd name="T1" fmla="*/ 0 h 2"/>
                    <a:gd name="T2" fmla="*/ 18 w 21"/>
                    <a:gd name="T3" fmla="*/ 0 h 2"/>
                    <a:gd name="T4" fmla="*/ 0 w 21"/>
                    <a:gd name="T5" fmla="*/ 2 h 2"/>
                    <a:gd name="T6" fmla="*/ 18 w 21"/>
                    <a:gd name="T7" fmla="*/ 0 h 2"/>
                  </a:gdLst>
                  <a:ahLst/>
                  <a:cxnLst>
                    <a:cxn ang="0">
                      <a:pos x="T0" y="T1"/>
                    </a:cxn>
                    <a:cxn ang="0">
                      <a:pos x="T2" y="T3"/>
                    </a:cxn>
                    <a:cxn ang="0">
                      <a:pos x="T4" y="T5"/>
                    </a:cxn>
                    <a:cxn ang="0">
                      <a:pos x="T6" y="T7"/>
                    </a:cxn>
                  </a:cxnLst>
                  <a:rect l="0" t="0" r="r" b="b"/>
                  <a:pathLst>
                    <a:path w="21" h="2">
                      <a:moveTo>
                        <a:pt x="18" y="0"/>
                      </a:moveTo>
                      <a:lnTo>
                        <a:pt x="18" y="0"/>
                      </a:lnTo>
                      <a:cubicBezTo>
                        <a:pt x="5" y="1"/>
                        <a:pt x="0" y="2"/>
                        <a:pt x="0" y="2"/>
                      </a:cubicBezTo>
                      <a:cubicBezTo>
                        <a:pt x="13" y="2"/>
                        <a:pt x="21" y="1"/>
                        <a:pt x="18"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31" name="Freeform 50"/>
                <p:cNvSpPr>
                  <a:spLocks/>
                </p:cNvSpPr>
                <p:nvPr/>
              </p:nvSpPr>
              <p:spPr bwMode="invGray">
                <a:xfrm>
                  <a:off x="10134600" y="1528016"/>
                  <a:ext cx="71437" cy="3693"/>
                </a:xfrm>
                <a:custGeom>
                  <a:avLst/>
                  <a:gdLst>
                    <a:gd name="T0" fmla="*/ 0 w 75"/>
                    <a:gd name="T1" fmla="*/ 3 h 4"/>
                    <a:gd name="T2" fmla="*/ 0 w 75"/>
                    <a:gd name="T3" fmla="*/ 3 h 4"/>
                    <a:gd name="T4" fmla="*/ 13 w 75"/>
                    <a:gd name="T5" fmla="*/ 4 h 4"/>
                    <a:gd name="T6" fmla="*/ 75 w 75"/>
                    <a:gd name="T7" fmla="*/ 3 h 4"/>
                    <a:gd name="T8" fmla="*/ 0 w 75"/>
                    <a:gd name="T9" fmla="*/ 3 h 4"/>
                  </a:gdLst>
                  <a:ahLst/>
                  <a:cxnLst>
                    <a:cxn ang="0">
                      <a:pos x="T0" y="T1"/>
                    </a:cxn>
                    <a:cxn ang="0">
                      <a:pos x="T2" y="T3"/>
                    </a:cxn>
                    <a:cxn ang="0">
                      <a:pos x="T4" y="T5"/>
                    </a:cxn>
                    <a:cxn ang="0">
                      <a:pos x="T6" y="T7"/>
                    </a:cxn>
                    <a:cxn ang="0">
                      <a:pos x="T8" y="T9"/>
                    </a:cxn>
                  </a:cxnLst>
                  <a:rect l="0" t="0" r="r" b="b"/>
                  <a:pathLst>
                    <a:path w="75" h="4">
                      <a:moveTo>
                        <a:pt x="0" y="3"/>
                      </a:moveTo>
                      <a:lnTo>
                        <a:pt x="0" y="3"/>
                      </a:lnTo>
                      <a:lnTo>
                        <a:pt x="13" y="4"/>
                      </a:lnTo>
                      <a:cubicBezTo>
                        <a:pt x="32" y="3"/>
                        <a:pt x="52" y="2"/>
                        <a:pt x="75" y="3"/>
                      </a:cubicBezTo>
                      <a:cubicBezTo>
                        <a:pt x="52" y="1"/>
                        <a:pt x="25" y="0"/>
                        <a:pt x="0" y="3"/>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32" name="Freeform 51"/>
                <p:cNvSpPr>
                  <a:spLocks/>
                </p:cNvSpPr>
                <p:nvPr/>
              </p:nvSpPr>
              <p:spPr bwMode="invGray">
                <a:xfrm>
                  <a:off x="2582863" y="1560020"/>
                  <a:ext cx="7937" cy="1231"/>
                </a:xfrm>
                <a:custGeom>
                  <a:avLst/>
                  <a:gdLst>
                    <a:gd name="T0" fmla="*/ 8 w 8"/>
                    <a:gd name="T1" fmla="*/ 1 h 1"/>
                    <a:gd name="T2" fmla="*/ 8 w 8"/>
                    <a:gd name="T3" fmla="*/ 1 h 1"/>
                    <a:gd name="T4" fmla="*/ 1 w 8"/>
                    <a:gd name="T5" fmla="*/ 0 h 1"/>
                    <a:gd name="T6" fmla="*/ 8 w 8"/>
                    <a:gd name="T7" fmla="*/ 1 h 1"/>
                  </a:gdLst>
                  <a:ahLst/>
                  <a:cxnLst>
                    <a:cxn ang="0">
                      <a:pos x="T0" y="T1"/>
                    </a:cxn>
                    <a:cxn ang="0">
                      <a:pos x="T2" y="T3"/>
                    </a:cxn>
                    <a:cxn ang="0">
                      <a:pos x="T4" y="T5"/>
                    </a:cxn>
                    <a:cxn ang="0">
                      <a:pos x="T6" y="T7"/>
                    </a:cxn>
                  </a:cxnLst>
                  <a:rect l="0" t="0" r="r" b="b"/>
                  <a:pathLst>
                    <a:path w="8" h="1">
                      <a:moveTo>
                        <a:pt x="8" y="1"/>
                      </a:moveTo>
                      <a:lnTo>
                        <a:pt x="8" y="1"/>
                      </a:lnTo>
                      <a:lnTo>
                        <a:pt x="1" y="0"/>
                      </a:lnTo>
                      <a:cubicBezTo>
                        <a:pt x="0" y="1"/>
                        <a:pt x="3" y="1"/>
                        <a:pt x="8" y="1"/>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33" name="Freeform 52"/>
                <p:cNvSpPr>
                  <a:spLocks/>
                </p:cNvSpPr>
                <p:nvPr/>
              </p:nvSpPr>
              <p:spPr bwMode="invGray">
                <a:xfrm>
                  <a:off x="1762125" y="1521861"/>
                  <a:ext cx="34925" cy="1231"/>
                </a:xfrm>
                <a:custGeom>
                  <a:avLst/>
                  <a:gdLst>
                    <a:gd name="T0" fmla="*/ 0 w 36"/>
                    <a:gd name="T1" fmla="*/ 1 h 1"/>
                    <a:gd name="T2" fmla="*/ 0 w 36"/>
                    <a:gd name="T3" fmla="*/ 1 h 1"/>
                    <a:gd name="T4" fmla="*/ 36 w 36"/>
                    <a:gd name="T5" fmla="*/ 1 h 1"/>
                    <a:gd name="T6" fmla="*/ 0 w 36"/>
                    <a:gd name="T7" fmla="*/ 1 h 1"/>
                  </a:gdLst>
                  <a:ahLst/>
                  <a:cxnLst>
                    <a:cxn ang="0">
                      <a:pos x="T0" y="T1"/>
                    </a:cxn>
                    <a:cxn ang="0">
                      <a:pos x="T2" y="T3"/>
                    </a:cxn>
                    <a:cxn ang="0">
                      <a:pos x="T4" y="T5"/>
                    </a:cxn>
                    <a:cxn ang="0">
                      <a:pos x="T6" y="T7"/>
                    </a:cxn>
                  </a:cxnLst>
                  <a:rect l="0" t="0" r="r" b="b"/>
                  <a:pathLst>
                    <a:path w="36" h="1">
                      <a:moveTo>
                        <a:pt x="0" y="1"/>
                      </a:moveTo>
                      <a:lnTo>
                        <a:pt x="0" y="1"/>
                      </a:lnTo>
                      <a:cubicBezTo>
                        <a:pt x="9" y="1"/>
                        <a:pt x="23" y="1"/>
                        <a:pt x="36" y="1"/>
                      </a:cubicBezTo>
                      <a:cubicBezTo>
                        <a:pt x="29" y="0"/>
                        <a:pt x="19" y="0"/>
                        <a:pt x="0" y="1"/>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34" name="Freeform 53"/>
                <p:cNvSpPr>
                  <a:spLocks/>
                </p:cNvSpPr>
                <p:nvPr/>
              </p:nvSpPr>
              <p:spPr bwMode="invGray">
                <a:xfrm>
                  <a:off x="10812463" y="1529246"/>
                  <a:ext cx="19050" cy="1231"/>
                </a:xfrm>
                <a:custGeom>
                  <a:avLst/>
                  <a:gdLst>
                    <a:gd name="T0" fmla="*/ 0 w 20"/>
                    <a:gd name="T1" fmla="*/ 1 h 1"/>
                    <a:gd name="T2" fmla="*/ 0 w 20"/>
                    <a:gd name="T3" fmla="*/ 1 h 1"/>
                    <a:gd name="T4" fmla="*/ 0 w 20"/>
                    <a:gd name="T5" fmla="*/ 1 h 1"/>
                  </a:gdLst>
                  <a:ahLst/>
                  <a:cxnLst>
                    <a:cxn ang="0">
                      <a:pos x="T0" y="T1"/>
                    </a:cxn>
                    <a:cxn ang="0">
                      <a:pos x="T2" y="T3"/>
                    </a:cxn>
                    <a:cxn ang="0">
                      <a:pos x="T4" y="T5"/>
                    </a:cxn>
                  </a:cxnLst>
                  <a:rect l="0" t="0" r="r" b="b"/>
                  <a:pathLst>
                    <a:path w="20" h="1">
                      <a:moveTo>
                        <a:pt x="0" y="1"/>
                      </a:moveTo>
                      <a:lnTo>
                        <a:pt x="0" y="1"/>
                      </a:lnTo>
                      <a:cubicBezTo>
                        <a:pt x="20" y="1"/>
                        <a:pt x="3" y="0"/>
                        <a:pt x="0" y="1"/>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35" name="Freeform 54"/>
                <p:cNvSpPr>
                  <a:spLocks/>
                </p:cNvSpPr>
                <p:nvPr/>
              </p:nvSpPr>
              <p:spPr bwMode="invGray">
                <a:xfrm>
                  <a:off x="10896600" y="1545248"/>
                  <a:ext cx="7937" cy="2462"/>
                </a:xfrm>
                <a:custGeom>
                  <a:avLst/>
                  <a:gdLst>
                    <a:gd name="T0" fmla="*/ 8 w 8"/>
                    <a:gd name="T1" fmla="*/ 0 h 3"/>
                    <a:gd name="T2" fmla="*/ 8 w 8"/>
                    <a:gd name="T3" fmla="*/ 0 h 3"/>
                    <a:gd name="T4" fmla="*/ 0 w 8"/>
                    <a:gd name="T5" fmla="*/ 3 h 3"/>
                    <a:gd name="T6" fmla="*/ 8 w 8"/>
                    <a:gd name="T7" fmla="*/ 0 h 3"/>
                  </a:gdLst>
                  <a:ahLst/>
                  <a:cxnLst>
                    <a:cxn ang="0">
                      <a:pos x="T0" y="T1"/>
                    </a:cxn>
                    <a:cxn ang="0">
                      <a:pos x="T2" y="T3"/>
                    </a:cxn>
                    <a:cxn ang="0">
                      <a:pos x="T4" y="T5"/>
                    </a:cxn>
                    <a:cxn ang="0">
                      <a:pos x="T6" y="T7"/>
                    </a:cxn>
                  </a:cxnLst>
                  <a:rect l="0" t="0" r="r" b="b"/>
                  <a:pathLst>
                    <a:path w="8" h="3">
                      <a:moveTo>
                        <a:pt x="8" y="0"/>
                      </a:moveTo>
                      <a:lnTo>
                        <a:pt x="8" y="0"/>
                      </a:lnTo>
                      <a:cubicBezTo>
                        <a:pt x="4" y="1"/>
                        <a:pt x="1" y="2"/>
                        <a:pt x="0" y="3"/>
                      </a:cubicBezTo>
                      <a:cubicBezTo>
                        <a:pt x="2" y="2"/>
                        <a:pt x="4" y="1"/>
                        <a:pt x="8"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36" name="Freeform 55"/>
                <p:cNvSpPr>
                  <a:spLocks/>
                </p:cNvSpPr>
                <p:nvPr/>
              </p:nvSpPr>
              <p:spPr bwMode="invGray">
                <a:xfrm>
                  <a:off x="9947275" y="1553865"/>
                  <a:ext cx="4762" cy="1231"/>
                </a:xfrm>
                <a:custGeom>
                  <a:avLst/>
                  <a:gdLst>
                    <a:gd name="T0" fmla="*/ 1 w 5"/>
                    <a:gd name="T1" fmla="*/ 0 h 1"/>
                    <a:gd name="T2" fmla="*/ 1 w 5"/>
                    <a:gd name="T3" fmla="*/ 0 h 1"/>
                    <a:gd name="T4" fmla="*/ 0 w 5"/>
                    <a:gd name="T5" fmla="*/ 0 h 1"/>
                    <a:gd name="T6" fmla="*/ 1 w 5"/>
                    <a:gd name="T7" fmla="*/ 0 h 1"/>
                  </a:gdLst>
                  <a:ahLst/>
                  <a:cxnLst>
                    <a:cxn ang="0">
                      <a:pos x="T0" y="T1"/>
                    </a:cxn>
                    <a:cxn ang="0">
                      <a:pos x="T2" y="T3"/>
                    </a:cxn>
                    <a:cxn ang="0">
                      <a:pos x="T4" y="T5"/>
                    </a:cxn>
                    <a:cxn ang="0">
                      <a:pos x="T6" y="T7"/>
                    </a:cxn>
                  </a:cxnLst>
                  <a:rect l="0" t="0" r="r" b="b"/>
                  <a:pathLst>
                    <a:path w="5" h="1">
                      <a:moveTo>
                        <a:pt x="1" y="0"/>
                      </a:moveTo>
                      <a:lnTo>
                        <a:pt x="1" y="0"/>
                      </a:lnTo>
                      <a:lnTo>
                        <a:pt x="0" y="0"/>
                      </a:lnTo>
                      <a:cubicBezTo>
                        <a:pt x="5" y="1"/>
                        <a:pt x="4" y="0"/>
                        <a:pt x="1"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37" name="Freeform 56"/>
                <p:cNvSpPr>
                  <a:spLocks/>
                </p:cNvSpPr>
                <p:nvPr/>
              </p:nvSpPr>
              <p:spPr bwMode="invGray">
                <a:xfrm>
                  <a:off x="10817225" y="1531708"/>
                  <a:ext cx="23812" cy="0"/>
                </a:xfrm>
                <a:custGeom>
                  <a:avLst/>
                  <a:gdLst>
                    <a:gd name="T0" fmla="*/ 25 w 25"/>
                    <a:gd name="T1" fmla="*/ 1 h 1"/>
                    <a:gd name="T2" fmla="*/ 25 w 25"/>
                    <a:gd name="T3" fmla="*/ 1 h 1"/>
                    <a:gd name="T4" fmla="*/ 0 w 25"/>
                    <a:gd name="T5" fmla="*/ 0 h 1"/>
                    <a:gd name="T6" fmla="*/ 25 w 25"/>
                    <a:gd name="T7" fmla="*/ 1 h 1"/>
                  </a:gdLst>
                  <a:ahLst/>
                  <a:cxnLst>
                    <a:cxn ang="0">
                      <a:pos x="T0" y="T1"/>
                    </a:cxn>
                    <a:cxn ang="0">
                      <a:pos x="T2" y="T3"/>
                    </a:cxn>
                    <a:cxn ang="0">
                      <a:pos x="T4" y="T5"/>
                    </a:cxn>
                    <a:cxn ang="0">
                      <a:pos x="T6" y="T7"/>
                    </a:cxn>
                  </a:cxnLst>
                  <a:rect l="0" t="0" r="r" b="b"/>
                  <a:pathLst>
                    <a:path w="25" h="1">
                      <a:moveTo>
                        <a:pt x="25" y="1"/>
                      </a:moveTo>
                      <a:lnTo>
                        <a:pt x="25" y="1"/>
                      </a:lnTo>
                      <a:cubicBezTo>
                        <a:pt x="18" y="0"/>
                        <a:pt x="10" y="0"/>
                        <a:pt x="0" y="0"/>
                      </a:cubicBezTo>
                      <a:cubicBezTo>
                        <a:pt x="5" y="0"/>
                        <a:pt x="12" y="0"/>
                        <a:pt x="25" y="1"/>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38" name="Freeform 57"/>
                <p:cNvSpPr>
                  <a:spLocks/>
                </p:cNvSpPr>
                <p:nvPr/>
              </p:nvSpPr>
              <p:spPr bwMode="invGray">
                <a:xfrm>
                  <a:off x="10836275" y="1529246"/>
                  <a:ext cx="19050" cy="1231"/>
                </a:xfrm>
                <a:custGeom>
                  <a:avLst/>
                  <a:gdLst>
                    <a:gd name="T0" fmla="*/ 0 w 20"/>
                    <a:gd name="T1" fmla="*/ 1 h 1"/>
                    <a:gd name="T2" fmla="*/ 0 w 20"/>
                    <a:gd name="T3" fmla="*/ 1 h 1"/>
                    <a:gd name="T4" fmla="*/ 18 w 20"/>
                    <a:gd name="T5" fmla="*/ 1 h 1"/>
                    <a:gd name="T6" fmla="*/ 0 w 20"/>
                    <a:gd name="T7" fmla="*/ 1 h 1"/>
                  </a:gdLst>
                  <a:ahLst/>
                  <a:cxnLst>
                    <a:cxn ang="0">
                      <a:pos x="T0" y="T1"/>
                    </a:cxn>
                    <a:cxn ang="0">
                      <a:pos x="T2" y="T3"/>
                    </a:cxn>
                    <a:cxn ang="0">
                      <a:pos x="T4" y="T5"/>
                    </a:cxn>
                    <a:cxn ang="0">
                      <a:pos x="T6" y="T7"/>
                    </a:cxn>
                  </a:cxnLst>
                  <a:rect l="0" t="0" r="r" b="b"/>
                  <a:pathLst>
                    <a:path w="20" h="1">
                      <a:moveTo>
                        <a:pt x="0" y="1"/>
                      </a:moveTo>
                      <a:lnTo>
                        <a:pt x="0" y="1"/>
                      </a:lnTo>
                      <a:lnTo>
                        <a:pt x="18" y="1"/>
                      </a:lnTo>
                      <a:cubicBezTo>
                        <a:pt x="20" y="1"/>
                        <a:pt x="18" y="0"/>
                        <a:pt x="0" y="1"/>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39" name="Freeform 58"/>
                <p:cNvSpPr>
                  <a:spLocks/>
                </p:cNvSpPr>
                <p:nvPr/>
              </p:nvSpPr>
              <p:spPr bwMode="invGray">
                <a:xfrm>
                  <a:off x="10787063" y="1530477"/>
                  <a:ext cx="30162" cy="1231"/>
                </a:xfrm>
                <a:custGeom>
                  <a:avLst/>
                  <a:gdLst>
                    <a:gd name="T0" fmla="*/ 0 w 31"/>
                    <a:gd name="T1" fmla="*/ 0 h 1"/>
                    <a:gd name="T2" fmla="*/ 0 w 31"/>
                    <a:gd name="T3" fmla="*/ 0 h 1"/>
                    <a:gd name="T4" fmla="*/ 31 w 31"/>
                    <a:gd name="T5" fmla="*/ 1 h 1"/>
                    <a:gd name="T6" fmla="*/ 27 w 31"/>
                    <a:gd name="T7" fmla="*/ 0 h 1"/>
                    <a:gd name="T8" fmla="*/ 0 w 31"/>
                    <a:gd name="T9" fmla="*/ 0 h 1"/>
                  </a:gdLst>
                  <a:ahLst/>
                  <a:cxnLst>
                    <a:cxn ang="0">
                      <a:pos x="T0" y="T1"/>
                    </a:cxn>
                    <a:cxn ang="0">
                      <a:pos x="T2" y="T3"/>
                    </a:cxn>
                    <a:cxn ang="0">
                      <a:pos x="T4" y="T5"/>
                    </a:cxn>
                    <a:cxn ang="0">
                      <a:pos x="T6" y="T7"/>
                    </a:cxn>
                    <a:cxn ang="0">
                      <a:pos x="T8" y="T9"/>
                    </a:cxn>
                  </a:cxnLst>
                  <a:rect l="0" t="0" r="r" b="b"/>
                  <a:pathLst>
                    <a:path w="31" h="1">
                      <a:moveTo>
                        <a:pt x="0" y="0"/>
                      </a:moveTo>
                      <a:lnTo>
                        <a:pt x="0" y="0"/>
                      </a:lnTo>
                      <a:cubicBezTo>
                        <a:pt x="11" y="0"/>
                        <a:pt x="21" y="0"/>
                        <a:pt x="31" y="1"/>
                      </a:cubicBezTo>
                      <a:cubicBezTo>
                        <a:pt x="28" y="0"/>
                        <a:pt x="26" y="0"/>
                        <a:pt x="27" y="0"/>
                      </a:cubicBezTo>
                      <a:lnTo>
                        <a:pt x="0"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40" name="Freeform 59"/>
                <p:cNvSpPr>
                  <a:spLocks/>
                </p:cNvSpPr>
                <p:nvPr/>
              </p:nvSpPr>
              <p:spPr bwMode="invGray">
                <a:xfrm>
                  <a:off x="4092575" y="1552634"/>
                  <a:ext cx="20637" cy="2462"/>
                </a:xfrm>
                <a:custGeom>
                  <a:avLst/>
                  <a:gdLst>
                    <a:gd name="T0" fmla="*/ 23 w 23"/>
                    <a:gd name="T1" fmla="*/ 0 h 2"/>
                    <a:gd name="T2" fmla="*/ 23 w 23"/>
                    <a:gd name="T3" fmla="*/ 0 h 2"/>
                    <a:gd name="T4" fmla="*/ 19 w 23"/>
                    <a:gd name="T5" fmla="*/ 0 h 2"/>
                    <a:gd name="T6" fmla="*/ 23 w 23"/>
                    <a:gd name="T7" fmla="*/ 0 h 2"/>
                  </a:gdLst>
                  <a:ahLst/>
                  <a:cxnLst>
                    <a:cxn ang="0">
                      <a:pos x="T0" y="T1"/>
                    </a:cxn>
                    <a:cxn ang="0">
                      <a:pos x="T2" y="T3"/>
                    </a:cxn>
                    <a:cxn ang="0">
                      <a:pos x="T4" y="T5"/>
                    </a:cxn>
                    <a:cxn ang="0">
                      <a:pos x="T6" y="T7"/>
                    </a:cxn>
                  </a:cxnLst>
                  <a:rect l="0" t="0" r="r" b="b"/>
                  <a:pathLst>
                    <a:path w="23" h="2">
                      <a:moveTo>
                        <a:pt x="23" y="0"/>
                      </a:moveTo>
                      <a:lnTo>
                        <a:pt x="23" y="0"/>
                      </a:lnTo>
                      <a:lnTo>
                        <a:pt x="19" y="0"/>
                      </a:lnTo>
                      <a:cubicBezTo>
                        <a:pt x="0" y="2"/>
                        <a:pt x="8" y="1"/>
                        <a:pt x="23"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41" name="Freeform 60"/>
                <p:cNvSpPr>
                  <a:spLocks/>
                </p:cNvSpPr>
                <p:nvPr/>
              </p:nvSpPr>
              <p:spPr bwMode="invGray">
                <a:xfrm>
                  <a:off x="8528050" y="1567405"/>
                  <a:ext cx="3175" cy="1231"/>
                </a:xfrm>
                <a:custGeom>
                  <a:avLst/>
                  <a:gdLst>
                    <a:gd name="T0" fmla="*/ 1 w 3"/>
                    <a:gd name="T1" fmla="*/ 1 h 1"/>
                    <a:gd name="T2" fmla="*/ 1 w 3"/>
                    <a:gd name="T3" fmla="*/ 1 h 1"/>
                    <a:gd name="T4" fmla="*/ 3 w 3"/>
                    <a:gd name="T5" fmla="*/ 0 h 1"/>
                    <a:gd name="T6" fmla="*/ 0 w 3"/>
                    <a:gd name="T7" fmla="*/ 0 h 1"/>
                    <a:gd name="T8" fmla="*/ 1 w 3"/>
                    <a:gd name="T9" fmla="*/ 1 h 1"/>
                  </a:gdLst>
                  <a:ahLst/>
                  <a:cxnLst>
                    <a:cxn ang="0">
                      <a:pos x="T0" y="T1"/>
                    </a:cxn>
                    <a:cxn ang="0">
                      <a:pos x="T2" y="T3"/>
                    </a:cxn>
                    <a:cxn ang="0">
                      <a:pos x="T4" y="T5"/>
                    </a:cxn>
                    <a:cxn ang="0">
                      <a:pos x="T6" y="T7"/>
                    </a:cxn>
                    <a:cxn ang="0">
                      <a:pos x="T8" y="T9"/>
                    </a:cxn>
                  </a:cxnLst>
                  <a:rect l="0" t="0" r="r" b="b"/>
                  <a:pathLst>
                    <a:path w="3" h="1">
                      <a:moveTo>
                        <a:pt x="1" y="1"/>
                      </a:moveTo>
                      <a:lnTo>
                        <a:pt x="1" y="1"/>
                      </a:lnTo>
                      <a:lnTo>
                        <a:pt x="3" y="0"/>
                      </a:lnTo>
                      <a:lnTo>
                        <a:pt x="0" y="0"/>
                      </a:lnTo>
                      <a:lnTo>
                        <a:pt x="1" y="1"/>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42" name="Freeform 61"/>
                <p:cNvSpPr>
                  <a:spLocks/>
                </p:cNvSpPr>
                <p:nvPr/>
              </p:nvSpPr>
              <p:spPr bwMode="invGray">
                <a:xfrm>
                  <a:off x="8461375" y="1556326"/>
                  <a:ext cx="66675" cy="14771"/>
                </a:xfrm>
                <a:custGeom>
                  <a:avLst/>
                  <a:gdLst>
                    <a:gd name="T0" fmla="*/ 0 w 69"/>
                    <a:gd name="T1" fmla="*/ 17 h 17"/>
                    <a:gd name="T2" fmla="*/ 0 w 69"/>
                    <a:gd name="T3" fmla="*/ 17 h 17"/>
                    <a:gd name="T4" fmla="*/ 69 w 69"/>
                    <a:gd name="T5" fmla="*/ 13 h 17"/>
                    <a:gd name="T6" fmla="*/ 46 w 69"/>
                    <a:gd name="T7" fmla="*/ 0 h 17"/>
                    <a:gd name="T8" fmla="*/ 0 w 69"/>
                    <a:gd name="T9" fmla="*/ 17 h 17"/>
                  </a:gdLst>
                  <a:ahLst/>
                  <a:cxnLst>
                    <a:cxn ang="0">
                      <a:pos x="T0" y="T1"/>
                    </a:cxn>
                    <a:cxn ang="0">
                      <a:pos x="T2" y="T3"/>
                    </a:cxn>
                    <a:cxn ang="0">
                      <a:pos x="T4" y="T5"/>
                    </a:cxn>
                    <a:cxn ang="0">
                      <a:pos x="T6" y="T7"/>
                    </a:cxn>
                    <a:cxn ang="0">
                      <a:pos x="T8" y="T9"/>
                    </a:cxn>
                  </a:cxnLst>
                  <a:rect l="0" t="0" r="r" b="b"/>
                  <a:pathLst>
                    <a:path w="69" h="17">
                      <a:moveTo>
                        <a:pt x="0" y="17"/>
                      </a:moveTo>
                      <a:lnTo>
                        <a:pt x="0" y="17"/>
                      </a:lnTo>
                      <a:cubicBezTo>
                        <a:pt x="30" y="11"/>
                        <a:pt x="47" y="12"/>
                        <a:pt x="69" y="13"/>
                      </a:cubicBezTo>
                      <a:lnTo>
                        <a:pt x="46" y="0"/>
                      </a:lnTo>
                      <a:lnTo>
                        <a:pt x="0" y="17"/>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43" name="Freeform 62"/>
                <p:cNvSpPr>
                  <a:spLocks noEditPoints="1"/>
                </p:cNvSpPr>
                <p:nvPr/>
              </p:nvSpPr>
              <p:spPr bwMode="invGray">
                <a:xfrm>
                  <a:off x="1562100" y="1514475"/>
                  <a:ext cx="9563100" cy="64008"/>
                </a:xfrm>
                <a:custGeom>
                  <a:avLst/>
                  <a:gdLst>
                    <a:gd name="T0" fmla="*/ 9555 w 10030"/>
                    <a:gd name="T1" fmla="*/ 25 h 75"/>
                    <a:gd name="T2" fmla="*/ 9488 w 10030"/>
                    <a:gd name="T3" fmla="*/ 23 h 75"/>
                    <a:gd name="T4" fmla="*/ 5258 w 10030"/>
                    <a:gd name="T5" fmla="*/ 60 h 75"/>
                    <a:gd name="T6" fmla="*/ 4572 w 10030"/>
                    <a:gd name="T7" fmla="*/ 65 h 75"/>
                    <a:gd name="T8" fmla="*/ 4884 w 10030"/>
                    <a:gd name="T9" fmla="*/ 61 h 75"/>
                    <a:gd name="T10" fmla="*/ 5092 w 10030"/>
                    <a:gd name="T11" fmla="*/ 56 h 75"/>
                    <a:gd name="T12" fmla="*/ 5260 w 10030"/>
                    <a:gd name="T13" fmla="*/ 60 h 75"/>
                    <a:gd name="T14" fmla="*/ 5560 w 10030"/>
                    <a:gd name="T15" fmla="*/ 62 h 75"/>
                    <a:gd name="T16" fmla="*/ 6006 w 10030"/>
                    <a:gd name="T17" fmla="*/ 56 h 75"/>
                    <a:gd name="T18" fmla="*/ 6308 w 10030"/>
                    <a:gd name="T19" fmla="*/ 32 h 75"/>
                    <a:gd name="T20" fmla="*/ 6269 w 10030"/>
                    <a:gd name="T21" fmla="*/ 52 h 75"/>
                    <a:gd name="T22" fmla="*/ 6665 w 10030"/>
                    <a:gd name="T23" fmla="*/ 41 h 75"/>
                    <a:gd name="T24" fmla="*/ 6806 w 10030"/>
                    <a:gd name="T25" fmla="*/ 53 h 75"/>
                    <a:gd name="T26" fmla="*/ 7204 w 10030"/>
                    <a:gd name="T27" fmla="*/ 50 h 75"/>
                    <a:gd name="T28" fmla="*/ 7485 w 10030"/>
                    <a:gd name="T29" fmla="*/ 62 h 75"/>
                    <a:gd name="T30" fmla="*/ 7667 w 10030"/>
                    <a:gd name="T31" fmla="*/ 61 h 75"/>
                    <a:gd name="T32" fmla="*/ 7919 w 10030"/>
                    <a:gd name="T33" fmla="*/ 63 h 75"/>
                    <a:gd name="T34" fmla="*/ 8179 w 10030"/>
                    <a:gd name="T35" fmla="*/ 51 h 75"/>
                    <a:gd name="T36" fmla="*/ 8401 w 10030"/>
                    <a:gd name="T37" fmla="*/ 31 h 75"/>
                    <a:gd name="T38" fmla="*/ 8692 w 10030"/>
                    <a:gd name="T39" fmla="*/ 58 h 75"/>
                    <a:gd name="T40" fmla="*/ 9084 w 10030"/>
                    <a:gd name="T41" fmla="*/ 61 h 75"/>
                    <a:gd name="T42" fmla="*/ 9498 w 10030"/>
                    <a:gd name="T43" fmla="*/ 44 h 75"/>
                    <a:gd name="T44" fmla="*/ 9670 w 10030"/>
                    <a:gd name="T45" fmla="*/ 45 h 75"/>
                    <a:gd name="T46" fmla="*/ 9877 w 10030"/>
                    <a:gd name="T47" fmla="*/ 32 h 75"/>
                    <a:gd name="T48" fmla="*/ 9735 w 10030"/>
                    <a:gd name="T49" fmla="*/ 21 h 75"/>
                    <a:gd name="T50" fmla="*/ 9636 w 10030"/>
                    <a:gd name="T51" fmla="*/ 27 h 75"/>
                    <a:gd name="T52" fmla="*/ 9290 w 10030"/>
                    <a:gd name="T53" fmla="*/ 22 h 75"/>
                    <a:gd name="T54" fmla="*/ 8498 w 10030"/>
                    <a:gd name="T55" fmla="*/ 12 h 75"/>
                    <a:gd name="T56" fmla="*/ 7899 w 10030"/>
                    <a:gd name="T57" fmla="*/ 21 h 75"/>
                    <a:gd name="T58" fmla="*/ 7774 w 10030"/>
                    <a:gd name="T59" fmla="*/ 22 h 75"/>
                    <a:gd name="T60" fmla="*/ 7493 w 10030"/>
                    <a:gd name="T61" fmla="*/ 32 h 75"/>
                    <a:gd name="T62" fmla="*/ 7190 w 10030"/>
                    <a:gd name="T63" fmla="*/ 31 h 75"/>
                    <a:gd name="T64" fmla="*/ 6418 w 10030"/>
                    <a:gd name="T65" fmla="*/ 20 h 75"/>
                    <a:gd name="T66" fmla="*/ 6248 w 10030"/>
                    <a:gd name="T67" fmla="*/ 24 h 75"/>
                    <a:gd name="T68" fmla="*/ 5823 w 10030"/>
                    <a:gd name="T69" fmla="*/ 28 h 75"/>
                    <a:gd name="T70" fmla="*/ 5422 w 10030"/>
                    <a:gd name="T71" fmla="*/ 11 h 75"/>
                    <a:gd name="T72" fmla="*/ 4925 w 10030"/>
                    <a:gd name="T73" fmla="*/ 16 h 75"/>
                    <a:gd name="T74" fmla="*/ 4310 w 10030"/>
                    <a:gd name="T75" fmla="*/ 18 h 75"/>
                    <a:gd name="T76" fmla="*/ 3439 w 10030"/>
                    <a:gd name="T77" fmla="*/ 21 h 75"/>
                    <a:gd name="T78" fmla="*/ 2740 w 10030"/>
                    <a:gd name="T79" fmla="*/ 18 h 75"/>
                    <a:gd name="T80" fmla="*/ 2597 w 10030"/>
                    <a:gd name="T81" fmla="*/ 9 h 75"/>
                    <a:gd name="T82" fmla="*/ 2367 w 10030"/>
                    <a:gd name="T83" fmla="*/ 21 h 75"/>
                    <a:gd name="T84" fmla="*/ 1566 w 10030"/>
                    <a:gd name="T85" fmla="*/ 11 h 75"/>
                    <a:gd name="T86" fmla="*/ 262 w 10030"/>
                    <a:gd name="T87" fmla="*/ 7 h 75"/>
                    <a:gd name="T88" fmla="*/ 104 w 10030"/>
                    <a:gd name="T89" fmla="*/ 42 h 75"/>
                    <a:gd name="T90" fmla="*/ 742 w 10030"/>
                    <a:gd name="T91" fmla="*/ 47 h 75"/>
                    <a:gd name="T92" fmla="*/ 1060 w 10030"/>
                    <a:gd name="T93" fmla="*/ 47 h 75"/>
                    <a:gd name="T94" fmla="*/ 1593 w 10030"/>
                    <a:gd name="T95" fmla="*/ 46 h 75"/>
                    <a:gd name="T96" fmla="*/ 2022 w 10030"/>
                    <a:gd name="T97" fmla="*/ 45 h 75"/>
                    <a:gd name="T98" fmla="*/ 2481 w 10030"/>
                    <a:gd name="T99" fmla="*/ 51 h 75"/>
                    <a:gd name="T100" fmla="*/ 2677 w 10030"/>
                    <a:gd name="T101" fmla="*/ 45 h 75"/>
                    <a:gd name="T102" fmla="*/ 2863 w 10030"/>
                    <a:gd name="T103" fmla="*/ 52 h 75"/>
                    <a:gd name="T104" fmla="*/ 3163 w 10030"/>
                    <a:gd name="T105" fmla="*/ 62 h 75"/>
                    <a:gd name="T106" fmla="*/ 3411 w 10030"/>
                    <a:gd name="T107" fmla="*/ 54 h 75"/>
                    <a:gd name="T108" fmla="*/ 3550 w 10030"/>
                    <a:gd name="T109" fmla="*/ 60 h 75"/>
                    <a:gd name="T110" fmla="*/ 3740 w 10030"/>
                    <a:gd name="T111" fmla="*/ 65 h 75"/>
                    <a:gd name="T112" fmla="*/ 4329 w 10030"/>
                    <a:gd name="T113" fmla="*/ 68 h 7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10030" h="75">
                      <a:moveTo>
                        <a:pt x="2469" y="12"/>
                      </a:moveTo>
                      <a:lnTo>
                        <a:pt x="2469" y="12"/>
                      </a:lnTo>
                      <a:lnTo>
                        <a:pt x="2482" y="13"/>
                      </a:lnTo>
                      <a:cubicBezTo>
                        <a:pt x="2453" y="15"/>
                        <a:pt x="2461" y="13"/>
                        <a:pt x="2469" y="12"/>
                      </a:cubicBezTo>
                      <a:close/>
                      <a:moveTo>
                        <a:pt x="9555" y="25"/>
                      </a:moveTo>
                      <a:lnTo>
                        <a:pt x="9555" y="25"/>
                      </a:lnTo>
                      <a:cubicBezTo>
                        <a:pt x="9562" y="24"/>
                        <a:pt x="9561" y="23"/>
                        <a:pt x="9559" y="23"/>
                      </a:cubicBezTo>
                      <a:cubicBezTo>
                        <a:pt x="9554" y="24"/>
                        <a:pt x="9539" y="24"/>
                        <a:pt x="9522" y="24"/>
                      </a:cubicBezTo>
                      <a:cubicBezTo>
                        <a:pt x="9527" y="25"/>
                        <a:pt x="9536" y="26"/>
                        <a:pt x="9555" y="25"/>
                      </a:cubicBezTo>
                      <a:close/>
                      <a:moveTo>
                        <a:pt x="9489" y="23"/>
                      </a:moveTo>
                      <a:lnTo>
                        <a:pt x="9489" y="23"/>
                      </a:lnTo>
                      <a:lnTo>
                        <a:pt x="9488" y="23"/>
                      </a:lnTo>
                      <a:cubicBezTo>
                        <a:pt x="9456" y="21"/>
                        <a:pt x="9467" y="22"/>
                        <a:pt x="9489" y="23"/>
                      </a:cubicBezTo>
                      <a:close/>
                      <a:moveTo>
                        <a:pt x="6376" y="50"/>
                      </a:moveTo>
                      <a:lnTo>
                        <a:pt x="6376" y="50"/>
                      </a:lnTo>
                      <a:cubicBezTo>
                        <a:pt x="6365" y="52"/>
                        <a:pt x="6349" y="51"/>
                        <a:pt x="6330" y="49"/>
                      </a:cubicBezTo>
                      <a:cubicBezTo>
                        <a:pt x="6344" y="49"/>
                        <a:pt x="6359" y="49"/>
                        <a:pt x="6376" y="50"/>
                      </a:cubicBezTo>
                      <a:close/>
                      <a:moveTo>
                        <a:pt x="5258" y="60"/>
                      </a:moveTo>
                      <a:lnTo>
                        <a:pt x="5258" y="60"/>
                      </a:lnTo>
                      <a:cubicBezTo>
                        <a:pt x="5244" y="61"/>
                        <a:pt x="5216" y="64"/>
                        <a:pt x="5205" y="61"/>
                      </a:cubicBezTo>
                      <a:cubicBezTo>
                        <a:pt x="5222" y="55"/>
                        <a:pt x="5234" y="58"/>
                        <a:pt x="5258" y="60"/>
                      </a:cubicBezTo>
                      <a:close/>
                      <a:moveTo>
                        <a:pt x="4523" y="61"/>
                      </a:moveTo>
                      <a:lnTo>
                        <a:pt x="4523" y="61"/>
                      </a:lnTo>
                      <a:lnTo>
                        <a:pt x="4572" y="65"/>
                      </a:lnTo>
                      <a:cubicBezTo>
                        <a:pt x="4513" y="71"/>
                        <a:pt x="4470" y="69"/>
                        <a:pt x="4516" y="75"/>
                      </a:cubicBezTo>
                      <a:cubicBezTo>
                        <a:pt x="4523" y="61"/>
                        <a:pt x="4707" y="74"/>
                        <a:pt x="4714" y="60"/>
                      </a:cubicBezTo>
                      <a:lnTo>
                        <a:pt x="4747" y="63"/>
                      </a:lnTo>
                      <a:cubicBezTo>
                        <a:pt x="4737" y="63"/>
                        <a:pt x="4736" y="64"/>
                        <a:pt x="4727" y="64"/>
                      </a:cubicBezTo>
                      <a:cubicBezTo>
                        <a:pt x="4790" y="70"/>
                        <a:pt x="4774" y="54"/>
                        <a:pt x="4855" y="56"/>
                      </a:cubicBezTo>
                      <a:cubicBezTo>
                        <a:pt x="4883" y="57"/>
                        <a:pt x="4903" y="59"/>
                        <a:pt x="4884" y="61"/>
                      </a:cubicBezTo>
                      <a:lnTo>
                        <a:pt x="4947" y="57"/>
                      </a:lnTo>
                      <a:cubicBezTo>
                        <a:pt x="4965" y="58"/>
                        <a:pt x="4961" y="60"/>
                        <a:pt x="4942" y="60"/>
                      </a:cubicBezTo>
                      <a:lnTo>
                        <a:pt x="5039" y="59"/>
                      </a:lnTo>
                      <a:lnTo>
                        <a:pt x="5038" y="59"/>
                      </a:lnTo>
                      <a:cubicBezTo>
                        <a:pt x="5052" y="57"/>
                        <a:pt x="5083" y="54"/>
                        <a:pt x="5098" y="52"/>
                      </a:cubicBezTo>
                      <a:cubicBezTo>
                        <a:pt x="5122" y="54"/>
                        <a:pt x="5086" y="54"/>
                        <a:pt x="5092" y="56"/>
                      </a:cubicBezTo>
                      <a:lnTo>
                        <a:pt x="5145" y="52"/>
                      </a:lnTo>
                      <a:cubicBezTo>
                        <a:pt x="5167" y="56"/>
                        <a:pt x="5123" y="59"/>
                        <a:pt x="5086" y="59"/>
                      </a:cubicBezTo>
                      <a:cubicBezTo>
                        <a:pt x="5136" y="73"/>
                        <a:pt x="5130" y="55"/>
                        <a:pt x="5238" y="64"/>
                      </a:cubicBezTo>
                      <a:lnTo>
                        <a:pt x="5187" y="65"/>
                      </a:lnTo>
                      <a:cubicBezTo>
                        <a:pt x="5220" y="73"/>
                        <a:pt x="5259" y="70"/>
                        <a:pt x="5316" y="75"/>
                      </a:cubicBezTo>
                      <a:cubicBezTo>
                        <a:pt x="5302" y="73"/>
                        <a:pt x="5202" y="63"/>
                        <a:pt x="5260" y="60"/>
                      </a:cubicBezTo>
                      <a:cubicBezTo>
                        <a:pt x="5276" y="61"/>
                        <a:pt x="5298" y="61"/>
                        <a:pt x="5329" y="59"/>
                      </a:cubicBezTo>
                      <a:cubicBezTo>
                        <a:pt x="5329" y="63"/>
                        <a:pt x="5359" y="62"/>
                        <a:pt x="5398" y="62"/>
                      </a:cubicBezTo>
                      <a:lnTo>
                        <a:pt x="5395" y="69"/>
                      </a:lnTo>
                      <a:cubicBezTo>
                        <a:pt x="5436" y="67"/>
                        <a:pt x="5433" y="64"/>
                        <a:pt x="5457" y="61"/>
                      </a:cubicBezTo>
                      <a:cubicBezTo>
                        <a:pt x="5503" y="61"/>
                        <a:pt x="5513" y="66"/>
                        <a:pt x="5523" y="71"/>
                      </a:cubicBezTo>
                      <a:cubicBezTo>
                        <a:pt x="5597" y="72"/>
                        <a:pt x="5473" y="63"/>
                        <a:pt x="5560" y="62"/>
                      </a:cubicBezTo>
                      <a:cubicBezTo>
                        <a:pt x="5621" y="64"/>
                        <a:pt x="5664" y="62"/>
                        <a:pt x="5737" y="58"/>
                      </a:cubicBezTo>
                      <a:cubicBezTo>
                        <a:pt x="5780" y="60"/>
                        <a:pt x="5730" y="62"/>
                        <a:pt x="5745" y="64"/>
                      </a:cubicBezTo>
                      <a:lnTo>
                        <a:pt x="5783" y="59"/>
                      </a:lnTo>
                      <a:cubicBezTo>
                        <a:pt x="5792" y="59"/>
                        <a:pt x="5789" y="60"/>
                        <a:pt x="5788" y="61"/>
                      </a:cubicBezTo>
                      <a:cubicBezTo>
                        <a:pt x="5820" y="59"/>
                        <a:pt x="5790" y="55"/>
                        <a:pt x="5841" y="53"/>
                      </a:cubicBezTo>
                      <a:cubicBezTo>
                        <a:pt x="5854" y="46"/>
                        <a:pt x="5944" y="64"/>
                        <a:pt x="6006" y="56"/>
                      </a:cubicBezTo>
                      <a:cubicBezTo>
                        <a:pt x="6021" y="58"/>
                        <a:pt x="5999" y="60"/>
                        <a:pt x="6003" y="62"/>
                      </a:cubicBezTo>
                      <a:cubicBezTo>
                        <a:pt x="6089" y="57"/>
                        <a:pt x="6077" y="59"/>
                        <a:pt x="6147" y="52"/>
                      </a:cubicBezTo>
                      <a:lnTo>
                        <a:pt x="6206" y="56"/>
                      </a:lnTo>
                      <a:cubicBezTo>
                        <a:pt x="6163" y="51"/>
                        <a:pt x="6219" y="45"/>
                        <a:pt x="6268" y="41"/>
                      </a:cubicBezTo>
                      <a:cubicBezTo>
                        <a:pt x="6252" y="38"/>
                        <a:pt x="6239" y="36"/>
                        <a:pt x="6230" y="35"/>
                      </a:cubicBezTo>
                      <a:lnTo>
                        <a:pt x="6308" y="32"/>
                      </a:lnTo>
                      <a:cubicBezTo>
                        <a:pt x="6318" y="33"/>
                        <a:pt x="6310" y="35"/>
                        <a:pt x="6297" y="38"/>
                      </a:cubicBezTo>
                      <a:lnTo>
                        <a:pt x="6311" y="36"/>
                      </a:lnTo>
                      <a:cubicBezTo>
                        <a:pt x="6339" y="39"/>
                        <a:pt x="6325" y="43"/>
                        <a:pt x="6305" y="46"/>
                      </a:cubicBezTo>
                      <a:lnTo>
                        <a:pt x="6277" y="42"/>
                      </a:lnTo>
                      <a:cubicBezTo>
                        <a:pt x="6257" y="46"/>
                        <a:pt x="6239" y="50"/>
                        <a:pt x="6243" y="54"/>
                      </a:cubicBezTo>
                      <a:cubicBezTo>
                        <a:pt x="6248" y="53"/>
                        <a:pt x="6258" y="53"/>
                        <a:pt x="6269" y="52"/>
                      </a:cubicBezTo>
                      <a:cubicBezTo>
                        <a:pt x="6264" y="53"/>
                        <a:pt x="6261" y="54"/>
                        <a:pt x="6263" y="55"/>
                      </a:cubicBezTo>
                      <a:cubicBezTo>
                        <a:pt x="6266" y="56"/>
                        <a:pt x="6274" y="54"/>
                        <a:pt x="6287" y="53"/>
                      </a:cubicBezTo>
                      <a:lnTo>
                        <a:pt x="6304" y="60"/>
                      </a:lnTo>
                      <a:lnTo>
                        <a:pt x="6309" y="57"/>
                      </a:lnTo>
                      <a:lnTo>
                        <a:pt x="6411" y="62"/>
                      </a:lnTo>
                      <a:cubicBezTo>
                        <a:pt x="6485" y="55"/>
                        <a:pt x="6548" y="44"/>
                        <a:pt x="6665" y="41"/>
                      </a:cubicBezTo>
                      <a:cubicBezTo>
                        <a:pt x="6636" y="47"/>
                        <a:pt x="6659" y="50"/>
                        <a:pt x="6657" y="56"/>
                      </a:cubicBezTo>
                      <a:cubicBezTo>
                        <a:pt x="6625" y="50"/>
                        <a:pt x="6567" y="59"/>
                        <a:pt x="6507" y="58"/>
                      </a:cubicBezTo>
                      <a:cubicBezTo>
                        <a:pt x="6538" y="58"/>
                        <a:pt x="6531" y="61"/>
                        <a:pt x="6523" y="62"/>
                      </a:cubicBezTo>
                      <a:lnTo>
                        <a:pt x="6631" y="57"/>
                      </a:lnTo>
                      <a:cubicBezTo>
                        <a:pt x="6628" y="62"/>
                        <a:pt x="6654" y="60"/>
                        <a:pt x="6682" y="63"/>
                      </a:cubicBezTo>
                      <a:cubicBezTo>
                        <a:pt x="6660" y="52"/>
                        <a:pt x="6762" y="56"/>
                        <a:pt x="6806" y="53"/>
                      </a:cubicBezTo>
                      <a:cubicBezTo>
                        <a:pt x="6808" y="56"/>
                        <a:pt x="6798" y="60"/>
                        <a:pt x="6744" y="59"/>
                      </a:cubicBezTo>
                      <a:cubicBezTo>
                        <a:pt x="6803" y="67"/>
                        <a:pt x="6821" y="47"/>
                        <a:pt x="6879" y="54"/>
                      </a:cubicBezTo>
                      <a:cubicBezTo>
                        <a:pt x="6865" y="54"/>
                        <a:pt x="6858" y="53"/>
                        <a:pt x="6853" y="55"/>
                      </a:cubicBezTo>
                      <a:cubicBezTo>
                        <a:pt x="6884" y="52"/>
                        <a:pt x="6958" y="55"/>
                        <a:pt x="6941" y="58"/>
                      </a:cubicBezTo>
                      <a:lnTo>
                        <a:pt x="6928" y="58"/>
                      </a:lnTo>
                      <a:cubicBezTo>
                        <a:pt x="7014" y="59"/>
                        <a:pt x="7191" y="58"/>
                        <a:pt x="7204" y="50"/>
                      </a:cubicBezTo>
                      <a:cubicBezTo>
                        <a:pt x="7205" y="51"/>
                        <a:pt x="7193" y="60"/>
                        <a:pt x="7188" y="62"/>
                      </a:cubicBezTo>
                      <a:lnTo>
                        <a:pt x="7342" y="33"/>
                      </a:lnTo>
                      <a:cubicBezTo>
                        <a:pt x="7329" y="41"/>
                        <a:pt x="7381" y="58"/>
                        <a:pt x="7309" y="62"/>
                      </a:cubicBezTo>
                      <a:cubicBezTo>
                        <a:pt x="7330" y="63"/>
                        <a:pt x="7355" y="65"/>
                        <a:pt x="7399" y="62"/>
                      </a:cubicBezTo>
                      <a:cubicBezTo>
                        <a:pt x="7385" y="61"/>
                        <a:pt x="7364" y="51"/>
                        <a:pt x="7383" y="51"/>
                      </a:cubicBezTo>
                      <a:cubicBezTo>
                        <a:pt x="7436" y="59"/>
                        <a:pt x="7420" y="55"/>
                        <a:pt x="7485" y="62"/>
                      </a:cubicBezTo>
                      <a:cubicBezTo>
                        <a:pt x="7463" y="61"/>
                        <a:pt x="7487" y="49"/>
                        <a:pt x="7520" y="50"/>
                      </a:cubicBezTo>
                      <a:cubicBezTo>
                        <a:pt x="7515" y="51"/>
                        <a:pt x="7523" y="61"/>
                        <a:pt x="7511" y="62"/>
                      </a:cubicBezTo>
                      <a:lnTo>
                        <a:pt x="7594" y="51"/>
                      </a:lnTo>
                      <a:cubicBezTo>
                        <a:pt x="7573" y="53"/>
                        <a:pt x="7590" y="61"/>
                        <a:pt x="7609" y="64"/>
                      </a:cubicBezTo>
                      <a:cubicBezTo>
                        <a:pt x="7600" y="62"/>
                        <a:pt x="7680" y="64"/>
                        <a:pt x="7702" y="63"/>
                      </a:cubicBezTo>
                      <a:lnTo>
                        <a:pt x="7667" y="61"/>
                      </a:lnTo>
                      <a:cubicBezTo>
                        <a:pt x="7761" y="63"/>
                        <a:pt x="7760" y="45"/>
                        <a:pt x="7853" y="46"/>
                      </a:cubicBezTo>
                      <a:cubicBezTo>
                        <a:pt x="7842" y="48"/>
                        <a:pt x="7825" y="60"/>
                        <a:pt x="7872" y="62"/>
                      </a:cubicBezTo>
                      <a:cubicBezTo>
                        <a:pt x="7894" y="56"/>
                        <a:pt x="7968" y="34"/>
                        <a:pt x="8050" y="29"/>
                      </a:cubicBezTo>
                      <a:lnTo>
                        <a:pt x="8066" y="33"/>
                      </a:lnTo>
                      <a:lnTo>
                        <a:pt x="8129" y="29"/>
                      </a:lnTo>
                      <a:cubicBezTo>
                        <a:pt x="8090" y="38"/>
                        <a:pt x="7980" y="56"/>
                        <a:pt x="7919" y="63"/>
                      </a:cubicBezTo>
                      <a:cubicBezTo>
                        <a:pt x="7954" y="66"/>
                        <a:pt x="7929" y="67"/>
                        <a:pt x="7982" y="67"/>
                      </a:cubicBezTo>
                      <a:cubicBezTo>
                        <a:pt x="8000" y="70"/>
                        <a:pt x="7953" y="72"/>
                        <a:pt x="7938" y="72"/>
                      </a:cubicBezTo>
                      <a:lnTo>
                        <a:pt x="8060" y="74"/>
                      </a:lnTo>
                      <a:cubicBezTo>
                        <a:pt x="8054" y="67"/>
                        <a:pt x="8153" y="67"/>
                        <a:pt x="8149" y="62"/>
                      </a:cubicBezTo>
                      <a:lnTo>
                        <a:pt x="8016" y="68"/>
                      </a:lnTo>
                      <a:cubicBezTo>
                        <a:pt x="8011" y="62"/>
                        <a:pt x="8093" y="49"/>
                        <a:pt x="8179" y="51"/>
                      </a:cubicBezTo>
                      <a:cubicBezTo>
                        <a:pt x="8201" y="53"/>
                        <a:pt x="8163" y="63"/>
                        <a:pt x="8165" y="65"/>
                      </a:cubicBezTo>
                      <a:cubicBezTo>
                        <a:pt x="8176" y="63"/>
                        <a:pt x="8247" y="61"/>
                        <a:pt x="8255" y="62"/>
                      </a:cubicBezTo>
                      <a:lnTo>
                        <a:pt x="8218" y="66"/>
                      </a:lnTo>
                      <a:cubicBezTo>
                        <a:pt x="8266" y="69"/>
                        <a:pt x="8297" y="57"/>
                        <a:pt x="8355" y="64"/>
                      </a:cubicBezTo>
                      <a:cubicBezTo>
                        <a:pt x="8375" y="64"/>
                        <a:pt x="8414" y="73"/>
                        <a:pt x="8418" y="69"/>
                      </a:cubicBezTo>
                      <a:cubicBezTo>
                        <a:pt x="8385" y="61"/>
                        <a:pt x="8379" y="37"/>
                        <a:pt x="8401" y="31"/>
                      </a:cubicBezTo>
                      <a:cubicBezTo>
                        <a:pt x="8408" y="31"/>
                        <a:pt x="8505" y="38"/>
                        <a:pt x="8528" y="42"/>
                      </a:cubicBezTo>
                      <a:cubicBezTo>
                        <a:pt x="8561" y="48"/>
                        <a:pt x="8479" y="57"/>
                        <a:pt x="8507" y="62"/>
                      </a:cubicBezTo>
                      <a:cubicBezTo>
                        <a:pt x="8508" y="60"/>
                        <a:pt x="8526" y="58"/>
                        <a:pt x="8534" y="57"/>
                      </a:cubicBezTo>
                      <a:cubicBezTo>
                        <a:pt x="8555" y="59"/>
                        <a:pt x="8525" y="63"/>
                        <a:pt x="8571" y="62"/>
                      </a:cubicBezTo>
                      <a:cubicBezTo>
                        <a:pt x="8578" y="55"/>
                        <a:pt x="8664" y="63"/>
                        <a:pt x="8592" y="56"/>
                      </a:cubicBezTo>
                      <a:cubicBezTo>
                        <a:pt x="8637" y="55"/>
                        <a:pt x="8640" y="58"/>
                        <a:pt x="8692" y="58"/>
                      </a:cubicBezTo>
                      <a:cubicBezTo>
                        <a:pt x="8675" y="53"/>
                        <a:pt x="8739" y="43"/>
                        <a:pt x="8784" y="41"/>
                      </a:cubicBezTo>
                      <a:cubicBezTo>
                        <a:pt x="8781" y="42"/>
                        <a:pt x="8791" y="45"/>
                        <a:pt x="8796" y="46"/>
                      </a:cubicBezTo>
                      <a:cubicBezTo>
                        <a:pt x="8888" y="47"/>
                        <a:pt x="8937" y="50"/>
                        <a:pt x="9022" y="50"/>
                      </a:cubicBezTo>
                      <a:cubicBezTo>
                        <a:pt x="9030" y="52"/>
                        <a:pt x="9071" y="54"/>
                        <a:pt x="9054" y="57"/>
                      </a:cubicBezTo>
                      <a:cubicBezTo>
                        <a:pt x="9066" y="56"/>
                        <a:pt x="9077" y="53"/>
                        <a:pt x="9103" y="53"/>
                      </a:cubicBezTo>
                      <a:cubicBezTo>
                        <a:pt x="9154" y="59"/>
                        <a:pt x="9045" y="54"/>
                        <a:pt x="9084" y="61"/>
                      </a:cubicBezTo>
                      <a:cubicBezTo>
                        <a:pt x="9087" y="57"/>
                        <a:pt x="9152" y="56"/>
                        <a:pt x="9189" y="53"/>
                      </a:cubicBezTo>
                      <a:cubicBezTo>
                        <a:pt x="9178" y="47"/>
                        <a:pt x="9103" y="52"/>
                        <a:pt x="9065" y="54"/>
                      </a:cubicBezTo>
                      <a:cubicBezTo>
                        <a:pt x="9065" y="46"/>
                        <a:pt x="9130" y="37"/>
                        <a:pt x="9219" y="33"/>
                      </a:cubicBezTo>
                      <a:cubicBezTo>
                        <a:pt x="9290" y="31"/>
                        <a:pt x="9250" y="39"/>
                        <a:pt x="9262" y="38"/>
                      </a:cubicBezTo>
                      <a:cubicBezTo>
                        <a:pt x="9395" y="39"/>
                        <a:pt x="9376" y="23"/>
                        <a:pt x="9486" y="29"/>
                      </a:cubicBezTo>
                      <a:cubicBezTo>
                        <a:pt x="9530" y="35"/>
                        <a:pt x="9488" y="40"/>
                        <a:pt x="9498" y="44"/>
                      </a:cubicBezTo>
                      <a:cubicBezTo>
                        <a:pt x="9440" y="46"/>
                        <a:pt x="9409" y="40"/>
                        <a:pt x="9370" y="40"/>
                      </a:cubicBezTo>
                      <a:lnTo>
                        <a:pt x="9418" y="43"/>
                      </a:lnTo>
                      <a:cubicBezTo>
                        <a:pt x="9400" y="45"/>
                        <a:pt x="9361" y="46"/>
                        <a:pt x="9340" y="45"/>
                      </a:cubicBezTo>
                      <a:cubicBezTo>
                        <a:pt x="9377" y="50"/>
                        <a:pt x="9565" y="46"/>
                        <a:pt x="9668" y="51"/>
                      </a:cubicBezTo>
                      <a:cubicBezTo>
                        <a:pt x="9686" y="49"/>
                        <a:pt x="9718" y="47"/>
                        <a:pt x="9703" y="45"/>
                      </a:cubicBezTo>
                      <a:lnTo>
                        <a:pt x="9670" y="45"/>
                      </a:lnTo>
                      <a:cubicBezTo>
                        <a:pt x="9640" y="41"/>
                        <a:pt x="9732" y="39"/>
                        <a:pt x="9690" y="37"/>
                      </a:cubicBezTo>
                      <a:cubicBezTo>
                        <a:pt x="9734" y="34"/>
                        <a:pt x="9783" y="29"/>
                        <a:pt x="9844" y="32"/>
                      </a:cubicBezTo>
                      <a:lnTo>
                        <a:pt x="9856" y="38"/>
                      </a:lnTo>
                      <a:cubicBezTo>
                        <a:pt x="9854" y="36"/>
                        <a:pt x="9816" y="35"/>
                        <a:pt x="9798" y="36"/>
                      </a:cubicBezTo>
                      <a:cubicBezTo>
                        <a:pt x="9824" y="34"/>
                        <a:pt x="9892" y="45"/>
                        <a:pt x="9920" y="37"/>
                      </a:cubicBezTo>
                      <a:lnTo>
                        <a:pt x="9877" y="32"/>
                      </a:lnTo>
                      <a:cubicBezTo>
                        <a:pt x="9921" y="29"/>
                        <a:pt x="9975" y="23"/>
                        <a:pt x="10030" y="25"/>
                      </a:cubicBezTo>
                      <a:cubicBezTo>
                        <a:pt x="10005" y="19"/>
                        <a:pt x="10017" y="26"/>
                        <a:pt x="9979" y="18"/>
                      </a:cubicBezTo>
                      <a:cubicBezTo>
                        <a:pt x="10012" y="27"/>
                        <a:pt x="9839" y="18"/>
                        <a:pt x="9893" y="27"/>
                      </a:cubicBezTo>
                      <a:cubicBezTo>
                        <a:pt x="9854" y="19"/>
                        <a:pt x="9825" y="24"/>
                        <a:pt x="9773" y="16"/>
                      </a:cubicBezTo>
                      <a:cubicBezTo>
                        <a:pt x="9774" y="18"/>
                        <a:pt x="9791" y="20"/>
                        <a:pt x="9746" y="19"/>
                      </a:cubicBezTo>
                      <a:cubicBezTo>
                        <a:pt x="9743" y="20"/>
                        <a:pt x="9739" y="21"/>
                        <a:pt x="9735" y="21"/>
                      </a:cubicBezTo>
                      <a:lnTo>
                        <a:pt x="9732" y="21"/>
                      </a:lnTo>
                      <a:lnTo>
                        <a:pt x="9735" y="21"/>
                      </a:lnTo>
                      <a:cubicBezTo>
                        <a:pt x="9733" y="21"/>
                        <a:pt x="9733" y="22"/>
                        <a:pt x="9736" y="21"/>
                      </a:cubicBezTo>
                      <a:cubicBezTo>
                        <a:pt x="9747" y="22"/>
                        <a:pt x="9756" y="23"/>
                        <a:pt x="9759" y="24"/>
                      </a:cubicBezTo>
                      <a:cubicBezTo>
                        <a:pt x="9736" y="29"/>
                        <a:pt x="9664" y="29"/>
                        <a:pt x="9639" y="31"/>
                      </a:cubicBezTo>
                      <a:cubicBezTo>
                        <a:pt x="9612" y="30"/>
                        <a:pt x="9651" y="29"/>
                        <a:pt x="9636" y="27"/>
                      </a:cubicBezTo>
                      <a:lnTo>
                        <a:pt x="9599" y="30"/>
                      </a:lnTo>
                      <a:cubicBezTo>
                        <a:pt x="9596" y="26"/>
                        <a:pt x="9527" y="23"/>
                        <a:pt x="9591" y="20"/>
                      </a:cubicBezTo>
                      <a:lnTo>
                        <a:pt x="9534" y="20"/>
                      </a:lnTo>
                      <a:cubicBezTo>
                        <a:pt x="9500" y="17"/>
                        <a:pt x="9453" y="16"/>
                        <a:pt x="9425" y="18"/>
                      </a:cubicBezTo>
                      <a:cubicBezTo>
                        <a:pt x="9398" y="17"/>
                        <a:pt x="9356" y="23"/>
                        <a:pt x="9380" y="19"/>
                      </a:cubicBezTo>
                      <a:lnTo>
                        <a:pt x="9290" y="22"/>
                      </a:lnTo>
                      <a:lnTo>
                        <a:pt x="9289" y="21"/>
                      </a:lnTo>
                      <a:cubicBezTo>
                        <a:pt x="9200" y="20"/>
                        <a:pt x="9106" y="28"/>
                        <a:pt x="9004" y="20"/>
                      </a:cubicBezTo>
                      <a:cubicBezTo>
                        <a:pt x="8974" y="21"/>
                        <a:pt x="8944" y="22"/>
                        <a:pt x="8893" y="21"/>
                      </a:cubicBezTo>
                      <a:lnTo>
                        <a:pt x="8884" y="17"/>
                      </a:lnTo>
                      <a:cubicBezTo>
                        <a:pt x="8845" y="18"/>
                        <a:pt x="8768" y="13"/>
                        <a:pt x="8752" y="17"/>
                      </a:cubicBezTo>
                      <a:cubicBezTo>
                        <a:pt x="8710" y="7"/>
                        <a:pt x="8565" y="14"/>
                        <a:pt x="8498" y="12"/>
                      </a:cubicBezTo>
                      <a:lnTo>
                        <a:pt x="8495" y="17"/>
                      </a:lnTo>
                      <a:cubicBezTo>
                        <a:pt x="8449" y="17"/>
                        <a:pt x="8404" y="18"/>
                        <a:pt x="8346" y="20"/>
                      </a:cubicBezTo>
                      <a:lnTo>
                        <a:pt x="8350" y="25"/>
                      </a:lnTo>
                      <a:cubicBezTo>
                        <a:pt x="8300" y="28"/>
                        <a:pt x="8222" y="21"/>
                        <a:pt x="8143" y="22"/>
                      </a:cubicBezTo>
                      <a:cubicBezTo>
                        <a:pt x="8149" y="20"/>
                        <a:pt x="8169" y="20"/>
                        <a:pt x="8183" y="21"/>
                      </a:cubicBezTo>
                      <a:cubicBezTo>
                        <a:pt x="8089" y="11"/>
                        <a:pt x="7984" y="28"/>
                        <a:pt x="7899" y="21"/>
                      </a:cubicBezTo>
                      <a:cubicBezTo>
                        <a:pt x="7878" y="22"/>
                        <a:pt x="7862" y="22"/>
                        <a:pt x="7848" y="21"/>
                      </a:cubicBezTo>
                      <a:cubicBezTo>
                        <a:pt x="7850" y="21"/>
                        <a:pt x="7851" y="21"/>
                        <a:pt x="7853" y="20"/>
                      </a:cubicBezTo>
                      <a:lnTo>
                        <a:pt x="7844" y="20"/>
                      </a:lnTo>
                      <a:lnTo>
                        <a:pt x="7815" y="18"/>
                      </a:lnTo>
                      <a:cubicBezTo>
                        <a:pt x="7823" y="19"/>
                        <a:pt x="7832" y="20"/>
                        <a:pt x="7839" y="20"/>
                      </a:cubicBezTo>
                      <a:cubicBezTo>
                        <a:pt x="7823" y="20"/>
                        <a:pt x="7798" y="21"/>
                        <a:pt x="7774" y="22"/>
                      </a:cubicBezTo>
                      <a:lnTo>
                        <a:pt x="7763" y="17"/>
                      </a:lnTo>
                      <a:lnTo>
                        <a:pt x="7758" y="17"/>
                      </a:lnTo>
                      <a:cubicBezTo>
                        <a:pt x="7734" y="15"/>
                        <a:pt x="7739" y="19"/>
                        <a:pt x="7751" y="23"/>
                      </a:cubicBezTo>
                      <a:cubicBezTo>
                        <a:pt x="7739" y="24"/>
                        <a:pt x="7728" y="25"/>
                        <a:pt x="7719" y="26"/>
                      </a:cubicBezTo>
                      <a:cubicBezTo>
                        <a:pt x="7700" y="18"/>
                        <a:pt x="7655" y="29"/>
                        <a:pt x="7629" y="20"/>
                      </a:cubicBezTo>
                      <a:cubicBezTo>
                        <a:pt x="7612" y="24"/>
                        <a:pt x="7506" y="23"/>
                        <a:pt x="7493" y="32"/>
                      </a:cubicBezTo>
                      <a:cubicBezTo>
                        <a:pt x="7492" y="30"/>
                        <a:pt x="7485" y="30"/>
                        <a:pt x="7498" y="30"/>
                      </a:cubicBezTo>
                      <a:cubicBezTo>
                        <a:pt x="7471" y="29"/>
                        <a:pt x="7444" y="28"/>
                        <a:pt x="7420" y="30"/>
                      </a:cubicBezTo>
                      <a:lnTo>
                        <a:pt x="7408" y="24"/>
                      </a:lnTo>
                      <a:lnTo>
                        <a:pt x="7349" y="32"/>
                      </a:lnTo>
                      <a:cubicBezTo>
                        <a:pt x="7313" y="28"/>
                        <a:pt x="7298" y="26"/>
                        <a:pt x="7334" y="21"/>
                      </a:cubicBezTo>
                      <a:cubicBezTo>
                        <a:pt x="7247" y="28"/>
                        <a:pt x="7263" y="24"/>
                        <a:pt x="7190" y="31"/>
                      </a:cubicBezTo>
                      <a:lnTo>
                        <a:pt x="7194" y="27"/>
                      </a:lnTo>
                      <a:cubicBezTo>
                        <a:pt x="7167" y="27"/>
                        <a:pt x="7125" y="32"/>
                        <a:pt x="7109" y="29"/>
                      </a:cubicBezTo>
                      <a:cubicBezTo>
                        <a:pt x="7051" y="21"/>
                        <a:pt x="6819" y="27"/>
                        <a:pt x="6668" y="20"/>
                      </a:cubicBezTo>
                      <a:cubicBezTo>
                        <a:pt x="6697" y="32"/>
                        <a:pt x="6598" y="14"/>
                        <a:pt x="6592" y="24"/>
                      </a:cubicBezTo>
                      <a:cubicBezTo>
                        <a:pt x="6583" y="21"/>
                        <a:pt x="6562" y="19"/>
                        <a:pt x="6586" y="17"/>
                      </a:cubicBezTo>
                      <a:cubicBezTo>
                        <a:pt x="6509" y="19"/>
                        <a:pt x="6471" y="12"/>
                        <a:pt x="6418" y="20"/>
                      </a:cubicBezTo>
                      <a:cubicBezTo>
                        <a:pt x="6409" y="17"/>
                        <a:pt x="6434" y="16"/>
                        <a:pt x="6426" y="14"/>
                      </a:cubicBezTo>
                      <a:cubicBezTo>
                        <a:pt x="6420" y="14"/>
                        <a:pt x="6402" y="16"/>
                        <a:pt x="6394" y="15"/>
                      </a:cubicBezTo>
                      <a:cubicBezTo>
                        <a:pt x="6386" y="13"/>
                        <a:pt x="6405" y="12"/>
                        <a:pt x="6417" y="11"/>
                      </a:cubicBezTo>
                      <a:cubicBezTo>
                        <a:pt x="6339" y="11"/>
                        <a:pt x="6331" y="20"/>
                        <a:pt x="6325" y="28"/>
                      </a:cubicBezTo>
                      <a:cubicBezTo>
                        <a:pt x="6285" y="24"/>
                        <a:pt x="6265" y="25"/>
                        <a:pt x="6236" y="30"/>
                      </a:cubicBezTo>
                      <a:cubicBezTo>
                        <a:pt x="6223" y="27"/>
                        <a:pt x="6199" y="24"/>
                        <a:pt x="6248" y="24"/>
                      </a:cubicBezTo>
                      <a:cubicBezTo>
                        <a:pt x="6221" y="23"/>
                        <a:pt x="6080" y="19"/>
                        <a:pt x="6078" y="26"/>
                      </a:cubicBezTo>
                      <a:cubicBezTo>
                        <a:pt x="6069" y="24"/>
                        <a:pt x="6039" y="25"/>
                        <a:pt x="6032" y="26"/>
                      </a:cubicBezTo>
                      <a:cubicBezTo>
                        <a:pt x="5970" y="25"/>
                        <a:pt x="5965" y="25"/>
                        <a:pt x="5904" y="25"/>
                      </a:cubicBezTo>
                      <a:lnTo>
                        <a:pt x="5921" y="26"/>
                      </a:lnTo>
                      <a:cubicBezTo>
                        <a:pt x="5897" y="34"/>
                        <a:pt x="5871" y="28"/>
                        <a:pt x="5822" y="29"/>
                      </a:cubicBezTo>
                      <a:lnTo>
                        <a:pt x="5823" y="28"/>
                      </a:lnTo>
                      <a:cubicBezTo>
                        <a:pt x="5711" y="22"/>
                        <a:pt x="5775" y="31"/>
                        <a:pt x="5665" y="24"/>
                      </a:cubicBezTo>
                      <a:lnTo>
                        <a:pt x="5671" y="29"/>
                      </a:lnTo>
                      <a:cubicBezTo>
                        <a:pt x="5660" y="39"/>
                        <a:pt x="5573" y="22"/>
                        <a:pt x="5509" y="26"/>
                      </a:cubicBezTo>
                      <a:lnTo>
                        <a:pt x="5532" y="29"/>
                      </a:lnTo>
                      <a:cubicBezTo>
                        <a:pt x="5497" y="33"/>
                        <a:pt x="5434" y="15"/>
                        <a:pt x="5399" y="13"/>
                      </a:cubicBezTo>
                      <a:cubicBezTo>
                        <a:pt x="5391" y="12"/>
                        <a:pt x="5411" y="12"/>
                        <a:pt x="5422" y="11"/>
                      </a:cubicBezTo>
                      <a:cubicBezTo>
                        <a:pt x="5330" y="6"/>
                        <a:pt x="5410" y="17"/>
                        <a:pt x="5341" y="19"/>
                      </a:cubicBezTo>
                      <a:cubicBezTo>
                        <a:pt x="5328" y="15"/>
                        <a:pt x="5357" y="10"/>
                        <a:pt x="5311" y="9"/>
                      </a:cubicBezTo>
                      <a:cubicBezTo>
                        <a:pt x="5288" y="7"/>
                        <a:pt x="5177" y="20"/>
                        <a:pt x="5114" y="13"/>
                      </a:cubicBezTo>
                      <a:cubicBezTo>
                        <a:pt x="5128" y="16"/>
                        <a:pt x="5142" y="19"/>
                        <a:pt x="5110" y="21"/>
                      </a:cubicBezTo>
                      <a:cubicBezTo>
                        <a:pt x="5061" y="21"/>
                        <a:pt x="4978" y="10"/>
                        <a:pt x="4934" y="19"/>
                      </a:cubicBezTo>
                      <a:cubicBezTo>
                        <a:pt x="4928" y="18"/>
                        <a:pt x="4925" y="17"/>
                        <a:pt x="4925" y="16"/>
                      </a:cubicBezTo>
                      <a:cubicBezTo>
                        <a:pt x="4888" y="19"/>
                        <a:pt x="4804" y="20"/>
                        <a:pt x="4781" y="24"/>
                      </a:cubicBezTo>
                      <a:cubicBezTo>
                        <a:pt x="4747" y="8"/>
                        <a:pt x="4549" y="32"/>
                        <a:pt x="4550" y="16"/>
                      </a:cubicBezTo>
                      <a:lnTo>
                        <a:pt x="4435" y="17"/>
                      </a:lnTo>
                      <a:lnTo>
                        <a:pt x="4438" y="15"/>
                      </a:lnTo>
                      <a:cubicBezTo>
                        <a:pt x="4365" y="14"/>
                        <a:pt x="4339" y="18"/>
                        <a:pt x="4313" y="22"/>
                      </a:cubicBezTo>
                      <a:cubicBezTo>
                        <a:pt x="4296" y="20"/>
                        <a:pt x="4309" y="19"/>
                        <a:pt x="4310" y="18"/>
                      </a:cubicBezTo>
                      <a:cubicBezTo>
                        <a:pt x="4203" y="15"/>
                        <a:pt x="4192" y="15"/>
                        <a:pt x="4102" y="23"/>
                      </a:cubicBezTo>
                      <a:lnTo>
                        <a:pt x="4093" y="18"/>
                      </a:lnTo>
                      <a:cubicBezTo>
                        <a:pt x="4068" y="21"/>
                        <a:pt x="3938" y="10"/>
                        <a:pt x="3833" y="15"/>
                      </a:cubicBezTo>
                      <a:cubicBezTo>
                        <a:pt x="3834" y="15"/>
                        <a:pt x="3836" y="14"/>
                        <a:pt x="3844" y="13"/>
                      </a:cubicBezTo>
                      <a:cubicBezTo>
                        <a:pt x="3726" y="19"/>
                        <a:pt x="3561" y="0"/>
                        <a:pt x="3518" y="17"/>
                      </a:cubicBezTo>
                      <a:lnTo>
                        <a:pt x="3439" y="21"/>
                      </a:lnTo>
                      <a:cubicBezTo>
                        <a:pt x="3540" y="23"/>
                        <a:pt x="3424" y="29"/>
                        <a:pt x="3466" y="32"/>
                      </a:cubicBezTo>
                      <a:cubicBezTo>
                        <a:pt x="3426" y="33"/>
                        <a:pt x="3363" y="27"/>
                        <a:pt x="3412" y="26"/>
                      </a:cubicBezTo>
                      <a:lnTo>
                        <a:pt x="3420" y="27"/>
                      </a:lnTo>
                      <a:cubicBezTo>
                        <a:pt x="3438" y="17"/>
                        <a:pt x="3294" y="23"/>
                        <a:pt x="3297" y="16"/>
                      </a:cubicBezTo>
                      <a:cubicBezTo>
                        <a:pt x="3098" y="17"/>
                        <a:pt x="2904" y="11"/>
                        <a:pt x="2718" y="10"/>
                      </a:cubicBezTo>
                      <a:lnTo>
                        <a:pt x="2740" y="18"/>
                      </a:lnTo>
                      <a:lnTo>
                        <a:pt x="2675" y="17"/>
                      </a:lnTo>
                      <a:cubicBezTo>
                        <a:pt x="2658" y="15"/>
                        <a:pt x="2652" y="11"/>
                        <a:pt x="2698" y="12"/>
                      </a:cubicBezTo>
                      <a:cubicBezTo>
                        <a:pt x="2674" y="8"/>
                        <a:pt x="2620" y="15"/>
                        <a:pt x="2619" y="17"/>
                      </a:cubicBezTo>
                      <a:cubicBezTo>
                        <a:pt x="2528" y="14"/>
                        <a:pt x="2655" y="9"/>
                        <a:pt x="2627" y="9"/>
                      </a:cubicBezTo>
                      <a:lnTo>
                        <a:pt x="2589" y="9"/>
                      </a:lnTo>
                      <a:lnTo>
                        <a:pt x="2597" y="9"/>
                      </a:lnTo>
                      <a:cubicBezTo>
                        <a:pt x="2567" y="12"/>
                        <a:pt x="2564" y="15"/>
                        <a:pt x="2508" y="15"/>
                      </a:cubicBezTo>
                      <a:cubicBezTo>
                        <a:pt x="2473" y="13"/>
                        <a:pt x="2490" y="10"/>
                        <a:pt x="2476" y="10"/>
                      </a:cubicBezTo>
                      <a:cubicBezTo>
                        <a:pt x="2477" y="10"/>
                        <a:pt x="2472" y="9"/>
                        <a:pt x="2455" y="10"/>
                      </a:cubicBezTo>
                      <a:lnTo>
                        <a:pt x="2373" y="9"/>
                      </a:lnTo>
                      <a:lnTo>
                        <a:pt x="2406" y="15"/>
                      </a:lnTo>
                      <a:cubicBezTo>
                        <a:pt x="2370" y="18"/>
                        <a:pt x="2329" y="15"/>
                        <a:pt x="2367" y="21"/>
                      </a:cubicBezTo>
                      <a:cubicBezTo>
                        <a:pt x="2311" y="11"/>
                        <a:pt x="2062" y="17"/>
                        <a:pt x="2028" y="14"/>
                      </a:cubicBezTo>
                      <a:cubicBezTo>
                        <a:pt x="1977" y="18"/>
                        <a:pt x="1927" y="18"/>
                        <a:pt x="1864" y="17"/>
                      </a:cubicBezTo>
                      <a:cubicBezTo>
                        <a:pt x="1880" y="19"/>
                        <a:pt x="1889" y="25"/>
                        <a:pt x="1836" y="24"/>
                      </a:cubicBezTo>
                      <a:cubicBezTo>
                        <a:pt x="1855" y="11"/>
                        <a:pt x="1737" y="18"/>
                        <a:pt x="1694" y="9"/>
                      </a:cubicBezTo>
                      <a:cubicBezTo>
                        <a:pt x="1733" y="15"/>
                        <a:pt x="1542" y="10"/>
                        <a:pt x="1603" y="19"/>
                      </a:cubicBezTo>
                      <a:cubicBezTo>
                        <a:pt x="1558" y="18"/>
                        <a:pt x="1600" y="14"/>
                        <a:pt x="1566" y="11"/>
                      </a:cubicBezTo>
                      <a:cubicBezTo>
                        <a:pt x="1460" y="16"/>
                        <a:pt x="1331" y="8"/>
                        <a:pt x="1200" y="9"/>
                      </a:cubicBezTo>
                      <a:cubicBezTo>
                        <a:pt x="1198" y="11"/>
                        <a:pt x="1220" y="13"/>
                        <a:pt x="1192" y="16"/>
                      </a:cubicBezTo>
                      <a:lnTo>
                        <a:pt x="1122" y="8"/>
                      </a:lnTo>
                      <a:cubicBezTo>
                        <a:pt x="1096" y="9"/>
                        <a:pt x="1098" y="17"/>
                        <a:pt x="1051" y="11"/>
                      </a:cubicBezTo>
                      <a:cubicBezTo>
                        <a:pt x="1058" y="13"/>
                        <a:pt x="1068" y="15"/>
                        <a:pt x="1050" y="15"/>
                      </a:cubicBezTo>
                      <a:cubicBezTo>
                        <a:pt x="792" y="7"/>
                        <a:pt x="524" y="22"/>
                        <a:pt x="262" y="7"/>
                      </a:cubicBezTo>
                      <a:cubicBezTo>
                        <a:pt x="297" y="9"/>
                        <a:pt x="274" y="10"/>
                        <a:pt x="247" y="10"/>
                      </a:cubicBezTo>
                      <a:cubicBezTo>
                        <a:pt x="264" y="11"/>
                        <a:pt x="246" y="14"/>
                        <a:pt x="250" y="17"/>
                      </a:cubicBezTo>
                      <a:lnTo>
                        <a:pt x="140" y="10"/>
                      </a:lnTo>
                      <a:cubicBezTo>
                        <a:pt x="120" y="17"/>
                        <a:pt x="23" y="10"/>
                        <a:pt x="11" y="17"/>
                      </a:cubicBezTo>
                      <a:lnTo>
                        <a:pt x="46" y="15"/>
                      </a:lnTo>
                      <a:cubicBezTo>
                        <a:pt x="0" y="23"/>
                        <a:pt x="111" y="32"/>
                        <a:pt x="104" y="42"/>
                      </a:cubicBezTo>
                      <a:cubicBezTo>
                        <a:pt x="156" y="33"/>
                        <a:pt x="240" y="55"/>
                        <a:pt x="325" y="43"/>
                      </a:cubicBezTo>
                      <a:cubicBezTo>
                        <a:pt x="344" y="45"/>
                        <a:pt x="309" y="46"/>
                        <a:pt x="319" y="48"/>
                      </a:cubicBezTo>
                      <a:cubicBezTo>
                        <a:pt x="340" y="44"/>
                        <a:pt x="366" y="43"/>
                        <a:pt x="414" y="45"/>
                      </a:cubicBezTo>
                      <a:lnTo>
                        <a:pt x="409" y="46"/>
                      </a:lnTo>
                      <a:cubicBezTo>
                        <a:pt x="544" y="45"/>
                        <a:pt x="602" y="49"/>
                        <a:pt x="754" y="52"/>
                      </a:cubicBezTo>
                      <a:lnTo>
                        <a:pt x="742" y="47"/>
                      </a:lnTo>
                      <a:cubicBezTo>
                        <a:pt x="775" y="48"/>
                        <a:pt x="782" y="49"/>
                        <a:pt x="797" y="50"/>
                      </a:cubicBezTo>
                      <a:cubicBezTo>
                        <a:pt x="835" y="43"/>
                        <a:pt x="706" y="50"/>
                        <a:pt x="740" y="42"/>
                      </a:cubicBezTo>
                      <a:cubicBezTo>
                        <a:pt x="783" y="52"/>
                        <a:pt x="970" y="42"/>
                        <a:pt x="999" y="53"/>
                      </a:cubicBezTo>
                      <a:cubicBezTo>
                        <a:pt x="1049" y="54"/>
                        <a:pt x="984" y="48"/>
                        <a:pt x="1034" y="48"/>
                      </a:cubicBezTo>
                      <a:lnTo>
                        <a:pt x="1048" y="51"/>
                      </a:lnTo>
                      <a:lnTo>
                        <a:pt x="1060" y="47"/>
                      </a:lnTo>
                      <a:cubicBezTo>
                        <a:pt x="1093" y="48"/>
                        <a:pt x="1110" y="52"/>
                        <a:pt x="1111" y="54"/>
                      </a:cubicBezTo>
                      <a:cubicBezTo>
                        <a:pt x="1103" y="54"/>
                        <a:pt x="1088" y="55"/>
                        <a:pt x="1080" y="55"/>
                      </a:cubicBezTo>
                      <a:cubicBezTo>
                        <a:pt x="1122" y="59"/>
                        <a:pt x="1200" y="54"/>
                        <a:pt x="1215" y="55"/>
                      </a:cubicBezTo>
                      <a:lnTo>
                        <a:pt x="1166" y="53"/>
                      </a:lnTo>
                      <a:cubicBezTo>
                        <a:pt x="1303" y="50"/>
                        <a:pt x="1470" y="55"/>
                        <a:pt x="1603" y="49"/>
                      </a:cubicBezTo>
                      <a:lnTo>
                        <a:pt x="1593" y="46"/>
                      </a:lnTo>
                      <a:cubicBezTo>
                        <a:pt x="1694" y="42"/>
                        <a:pt x="1674" y="49"/>
                        <a:pt x="1784" y="47"/>
                      </a:cubicBezTo>
                      <a:lnTo>
                        <a:pt x="1780" y="48"/>
                      </a:lnTo>
                      <a:cubicBezTo>
                        <a:pt x="1803" y="45"/>
                        <a:pt x="1832" y="44"/>
                        <a:pt x="1863" y="45"/>
                      </a:cubicBezTo>
                      <a:cubicBezTo>
                        <a:pt x="1835" y="47"/>
                        <a:pt x="1915" y="50"/>
                        <a:pt x="1879" y="53"/>
                      </a:cubicBezTo>
                      <a:cubicBezTo>
                        <a:pt x="1988" y="48"/>
                        <a:pt x="1933" y="49"/>
                        <a:pt x="2005" y="41"/>
                      </a:cubicBezTo>
                      <a:lnTo>
                        <a:pt x="2022" y="45"/>
                      </a:lnTo>
                      <a:cubicBezTo>
                        <a:pt x="2046" y="41"/>
                        <a:pt x="2048" y="40"/>
                        <a:pt x="2104" y="39"/>
                      </a:cubicBezTo>
                      <a:cubicBezTo>
                        <a:pt x="2058" y="42"/>
                        <a:pt x="2139" y="44"/>
                        <a:pt x="2088" y="49"/>
                      </a:cubicBezTo>
                      <a:cubicBezTo>
                        <a:pt x="2205" y="57"/>
                        <a:pt x="2261" y="41"/>
                        <a:pt x="2314" y="53"/>
                      </a:cubicBezTo>
                      <a:cubicBezTo>
                        <a:pt x="2368" y="42"/>
                        <a:pt x="2214" y="47"/>
                        <a:pt x="2244" y="45"/>
                      </a:cubicBezTo>
                      <a:cubicBezTo>
                        <a:pt x="2219" y="41"/>
                        <a:pt x="2288" y="37"/>
                        <a:pt x="2324" y="38"/>
                      </a:cubicBezTo>
                      <a:cubicBezTo>
                        <a:pt x="2361" y="38"/>
                        <a:pt x="2387" y="51"/>
                        <a:pt x="2481" y="51"/>
                      </a:cubicBezTo>
                      <a:cubicBezTo>
                        <a:pt x="2471" y="51"/>
                        <a:pt x="2471" y="52"/>
                        <a:pt x="2461" y="52"/>
                      </a:cubicBezTo>
                      <a:cubicBezTo>
                        <a:pt x="2496" y="55"/>
                        <a:pt x="2530" y="48"/>
                        <a:pt x="2573" y="53"/>
                      </a:cubicBezTo>
                      <a:cubicBezTo>
                        <a:pt x="2597" y="47"/>
                        <a:pt x="2628" y="53"/>
                        <a:pt x="2635" y="45"/>
                      </a:cubicBezTo>
                      <a:lnTo>
                        <a:pt x="2550" y="47"/>
                      </a:lnTo>
                      <a:cubicBezTo>
                        <a:pt x="2598" y="45"/>
                        <a:pt x="2644" y="36"/>
                        <a:pt x="2724" y="40"/>
                      </a:cubicBezTo>
                      <a:cubicBezTo>
                        <a:pt x="2718" y="42"/>
                        <a:pt x="2694" y="44"/>
                        <a:pt x="2677" y="45"/>
                      </a:cubicBezTo>
                      <a:cubicBezTo>
                        <a:pt x="2701" y="48"/>
                        <a:pt x="2722" y="44"/>
                        <a:pt x="2747" y="46"/>
                      </a:cubicBezTo>
                      <a:cubicBezTo>
                        <a:pt x="2740" y="54"/>
                        <a:pt x="2643" y="48"/>
                        <a:pt x="2591" y="54"/>
                      </a:cubicBezTo>
                      <a:cubicBezTo>
                        <a:pt x="2616" y="57"/>
                        <a:pt x="2689" y="48"/>
                        <a:pt x="2663" y="57"/>
                      </a:cubicBezTo>
                      <a:cubicBezTo>
                        <a:pt x="2700" y="46"/>
                        <a:pt x="2755" y="58"/>
                        <a:pt x="2818" y="50"/>
                      </a:cubicBezTo>
                      <a:lnTo>
                        <a:pt x="2814" y="55"/>
                      </a:lnTo>
                      <a:cubicBezTo>
                        <a:pt x="2824" y="54"/>
                        <a:pt x="2845" y="52"/>
                        <a:pt x="2863" y="52"/>
                      </a:cubicBezTo>
                      <a:lnTo>
                        <a:pt x="2830" y="58"/>
                      </a:lnTo>
                      <a:cubicBezTo>
                        <a:pt x="2881" y="53"/>
                        <a:pt x="2928" y="63"/>
                        <a:pt x="2977" y="60"/>
                      </a:cubicBezTo>
                      <a:cubicBezTo>
                        <a:pt x="2875" y="60"/>
                        <a:pt x="2954" y="54"/>
                        <a:pt x="2911" y="51"/>
                      </a:cubicBezTo>
                      <a:cubicBezTo>
                        <a:pt x="3038" y="45"/>
                        <a:pt x="2984" y="64"/>
                        <a:pt x="3126" y="62"/>
                      </a:cubicBezTo>
                      <a:cubicBezTo>
                        <a:pt x="3107" y="62"/>
                        <a:pt x="3054" y="58"/>
                        <a:pt x="3084" y="56"/>
                      </a:cubicBezTo>
                      <a:cubicBezTo>
                        <a:pt x="3111" y="57"/>
                        <a:pt x="3146" y="59"/>
                        <a:pt x="3163" y="62"/>
                      </a:cubicBezTo>
                      <a:cubicBezTo>
                        <a:pt x="3257" y="61"/>
                        <a:pt x="3149" y="57"/>
                        <a:pt x="3189" y="54"/>
                      </a:cubicBezTo>
                      <a:cubicBezTo>
                        <a:pt x="3221" y="60"/>
                        <a:pt x="3235" y="52"/>
                        <a:pt x="3276" y="50"/>
                      </a:cubicBezTo>
                      <a:lnTo>
                        <a:pt x="3276" y="55"/>
                      </a:lnTo>
                      <a:cubicBezTo>
                        <a:pt x="3384" y="58"/>
                        <a:pt x="3305" y="45"/>
                        <a:pt x="3401" y="49"/>
                      </a:cubicBezTo>
                      <a:lnTo>
                        <a:pt x="3361" y="55"/>
                      </a:lnTo>
                      <a:lnTo>
                        <a:pt x="3411" y="54"/>
                      </a:lnTo>
                      <a:lnTo>
                        <a:pt x="3400" y="59"/>
                      </a:lnTo>
                      <a:cubicBezTo>
                        <a:pt x="3455" y="55"/>
                        <a:pt x="3472" y="56"/>
                        <a:pt x="3526" y="58"/>
                      </a:cubicBezTo>
                      <a:cubicBezTo>
                        <a:pt x="3513" y="54"/>
                        <a:pt x="3533" y="49"/>
                        <a:pt x="3580" y="49"/>
                      </a:cubicBezTo>
                      <a:cubicBezTo>
                        <a:pt x="3613" y="52"/>
                        <a:pt x="3562" y="54"/>
                        <a:pt x="3630" y="53"/>
                      </a:cubicBezTo>
                      <a:cubicBezTo>
                        <a:pt x="3614" y="56"/>
                        <a:pt x="3598" y="60"/>
                        <a:pt x="3568" y="55"/>
                      </a:cubicBezTo>
                      <a:cubicBezTo>
                        <a:pt x="3565" y="57"/>
                        <a:pt x="3553" y="58"/>
                        <a:pt x="3550" y="60"/>
                      </a:cubicBezTo>
                      <a:cubicBezTo>
                        <a:pt x="3585" y="63"/>
                        <a:pt x="3638" y="61"/>
                        <a:pt x="3662" y="61"/>
                      </a:cubicBezTo>
                      <a:cubicBezTo>
                        <a:pt x="3653" y="61"/>
                        <a:pt x="3642" y="60"/>
                        <a:pt x="3636" y="60"/>
                      </a:cubicBezTo>
                      <a:lnTo>
                        <a:pt x="3734" y="53"/>
                      </a:lnTo>
                      <a:cubicBezTo>
                        <a:pt x="3749" y="55"/>
                        <a:pt x="3737" y="56"/>
                        <a:pt x="3725" y="58"/>
                      </a:cubicBezTo>
                      <a:cubicBezTo>
                        <a:pt x="3744" y="57"/>
                        <a:pt x="3758" y="55"/>
                        <a:pt x="3787" y="55"/>
                      </a:cubicBezTo>
                      <a:cubicBezTo>
                        <a:pt x="3780" y="59"/>
                        <a:pt x="3781" y="63"/>
                        <a:pt x="3740" y="65"/>
                      </a:cubicBezTo>
                      <a:lnTo>
                        <a:pt x="3833" y="60"/>
                      </a:lnTo>
                      <a:cubicBezTo>
                        <a:pt x="3839" y="62"/>
                        <a:pt x="3881" y="65"/>
                        <a:pt x="3869" y="67"/>
                      </a:cubicBezTo>
                      <a:cubicBezTo>
                        <a:pt x="3920" y="69"/>
                        <a:pt x="3995" y="59"/>
                        <a:pt x="4064" y="62"/>
                      </a:cubicBezTo>
                      <a:cubicBezTo>
                        <a:pt x="4067" y="62"/>
                        <a:pt x="4074" y="61"/>
                        <a:pt x="4089" y="60"/>
                      </a:cubicBezTo>
                      <a:cubicBezTo>
                        <a:pt x="4153" y="62"/>
                        <a:pt x="4210" y="67"/>
                        <a:pt x="4286" y="61"/>
                      </a:cubicBezTo>
                      <a:lnTo>
                        <a:pt x="4329" y="68"/>
                      </a:lnTo>
                      <a:cubicBezTo>
                        <a:pt x="4389" y="67"/>
                        <a:pt x="4271" y="59"/>
                        <a:pt x="4370" y="57"/>
                      </a:cubicBezTo>
                      <a:cubicBezTo>
                        <a:pt x="4440" y="55"/>
                        <a:pt x="4396" y="63"/>
                        <a:pt x="4421" y="65"/>
                      </a:cubicBezTo>
                      <a:cubicBezTo>
                        <a:pt x="4456" y="62"/>
                        <a:pt x="4517" y="54"/>
                        <a:pt x="4581" y="60"/>
                      </a:cubicBezTo>
                      <a:cubicBezTo>
                        <a:pt x="4560" y="62"/>
                        <a:pt x="4543" y="60"/>
                        <a:pt x="4523" y="61"/>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44" name="Freeform 63"/>
                <p:cNvSpPr>
                  <a:spLocks/>
                </p:cNvSpPr>
                <p:nvPr/>
              </p:nvSpPr>
              <p:spPr bwMode="invGray">
                <a:xfrm>
                  <a:off x="7508875" y="1560020"/>
                  <a:ext cx="11112" cy="3693"/>
                </a:xfrm>
                <a:custGeom>
                  <a:avLst/>
                  <a:gdLst>
                    <a:gd name="T0" fmla="*/ 12 w 12"/>
                    <a:gd name="T1" fmla="*/ 3 h 3"/>
                    <a:gd name="T2" fmla="*/ 12 w 12"/>
                    <a:gd name="T3" fmla="*/ 3 h 3"/>
                    <a:gd name="T4" fmla="*/ 6 w 12"/>
                    <a:gd name="T5" fmla="*/ 0 h 3"/>
                    <a:gd name="T6" fmla="*/ 12 w 12"/>
                    <a:gd name="T7" fmla="*/ 3 h 3"/>
                  </a:gdLst>
                  <a:ahLst/>
                  <a:cxnLst>
                    <a:cxn ang="0">
                      <a:pos x="T0" y="T1"/>
                    </a:cxn>
                    <a:cxn ang="0">
                      <a:pos x="T2" y="T3"/>
                    </a:cxn>
                    <a:cxn ang="0">
                      <a:pos x="T4" y="T5"/>
                    </a:cxn>
                    <a:cxn ang="0">
                      <a:pos x="T6" y="T7"/>
                    </a:cxn>
                  </a:cxnLst>
                  <a:rect l="0" t="0" r="r" b="b"/>
                  <a:pathLst>
                    <a:path w="12" h="3">
                      <a:moveTo>
                        <a:pt x="12" y="3"/>
                      </a:moveTo>
                      <a:lnTo>
                        <a:pt x="12" y="3"/>
                      </a:lnTo>
                      <a:cubicBezTo>
                        <a:pt x="8" y="2"/>
                        <a:pt x="7" y="1"/>
                        <a:pt x="6" y="0"/>
                      </a:cubicBezTo>
                      <a:cubicBezTo>
                        <a:pt x="1" y="1"/>
                        <a:pt x="0" y="2"/>
                        <a:pt x="12" y="3"/>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45" name="Freeform 64"/>
                <p:cNvSpPr>
                  <a:spLocks/>
                </p:cNvSpPr>
                <p:nvPr/>
              </p:nvSpPr>
              <p:spPr bwMode="invGray">
                <a:xfrm>
                  <a:off x="5434013" y="1567405"/>
                  <a:ext cx="4762" cy="1231"/>
                </a:xfrm>
                <a:custGeom>
                  <a:avLst/>
                  <a:gdLst>
                    <a:gd name="T0" fmla="*/ 5 w 5"/>
                    <a:gd name="T1" fmla="*/ 1 h 1"/>
                    <a:gd name="T2" fmla="*/ 5 w 5"/>
                    <a:gd name="T3" fmla="*/ 1 h 1"/>
                    <a:gd name="T4" fmla="*/ 3 w 5"/>
                    <a:gd name="T5" fmla="*/ 0 h 1"/>
                    <a:gd name="T6" fmla="*/ 0 w 5"/>
                    <a:gd name="T7" fmla="*/ 1 h 1"/>
                    <a:gd name="T8" fmla="*/ 5 w 5"/>
                    <a:gd name="T9" fmla="*/ 1 h 1"/>
                  </a:gdLst>
                  <a:ahLst/>
                  <a:cxnLst>
                    <a:cxn ang="0">
                      <a:pos x="T0" y="T1"/>
                    </a:cxn>
                    <a:cxn ang="0">
                      <a:pos x="T2" y="T3"/>
                    </a:cxn>
                    <a:cxn ang="0">
                      <a:pos x="T4" y="T5"/>
                    </a:cxn>
                    <a:cxn ang="0">
                      <a:pos x="T6" y="T7"/>
                    </a:cxn>
                    <a:cxn ang="0">
                      <a:pos x="T8" y="T9"/>
                    </a:cxn>
                  </a:cxnLst>
                  <a:rect l="0" t="0" r="r" b="b"/>
                  <a:pathLst>
                    <a:path w="5" h="1">
                      <a:moveTo>
                        <a:pt x="5" y="1"/>
                      </a:moveTo>
                      <a:lnTo>
                        <a:pt x="5" y="1"/>
                      </a:lnTo>
                      <a:lnTo>
                        <a:pt x="3" y="0"/>
                      </a:lnTo>
                      <a:cubicBezTo>
                        <a:pt x="1" y="1"/>
                        <a:pt x="1" y="1"/>
                        <a:pt x="0" y="1"/>
                      </a:cubicBezTo>
                      <a:lnTo>
                        <a:pt x="5" y="1"/>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46" name="Freeform 65"/>
                <p:cNvSpPr>
                  <a:spLocks/>
                </p:cNvSpPr>
                <p:nvPr/>
              </p:nvSpPr>
              <p:spPr bwMode="invGray">
                <a:xfrm>
                  <a:off x="9672638" y="1567405"/>
                  <a:ext cx="25400" cy="2462"/>
                </a:xfrm>
                <a:custGeom>
                  <a:avLst/>
                  <a:gdLst>
                    <a:gd name="T0" fmla="*/ 27 w 27"/>
                    <a:gd name="T1" fmla="*/ 3 h 3"/>
                    <a:gd name="T2" fmla="*/ 27 w 27"/>
                    <a:gd name="T3" fmla="*/ 3 h 3"/>
                    <a:gd name="T4" fmla="*/ 1 w 27"/>
                    <a:gd name="T5" fmla="*/ 0 h 3"/>
                    <a:gd name="T6" fmla="*/ 27 w 27"/>
                    <a:gd name="T7" fmla="*/ 3 h 3"/>
                  </a:gdLst>
                  <a:ahLst/>
                  <a:cxnLst>
                    <a:cxn ang="0">
                      <a:pos x="T0" y="T1"/>
                    </a:cxn>
                    <a:cxn ang="0">
                      <a:pos x="T2" y="T3"/>
                    </a:cxn>
                    <a:cxn ang="0">
                      <a:pos x="T4" y="T5"/>
                    </a:cxn>
                    <a:cxn ang="0">
                      <a:pos x="T6" y="T7"/>
                    </a:cxn>
                  </a:cxnLst>
                  <a:rect l="0" t="0" r="r" b="b"/>
                  <a:pathLst>
                    <a:path w="27" h="3">
                      <a:moveTo>
                        <a:pt x="27" y="3"/>
                      </a:moveTo>
                      <a:lnTo>
                        <a:pt x="27" y="3"/>
                      </a:lnTo>
                      <a:cubicBezTo>
                        <a:pt x="13" y="2"/>
                        <a:pt x="6" y="1"/>
                        <a:pt x="1" y="0"/>
                      </a:cubicBezTo>
                      <a:cubicBezTo>
                        <a:pt x="0" y="1"/>
                        <a:pt x="6" y="2"/>
                        <a:pt x="27" y="3"/>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47" name="Freeform 66"/>
                <p:cNvSpPr>
                  <a:spLocks/>
                </p:cNvSpPr>
                <p:nvPr/>
              </p:nvSpPr>
              <p:spPr bwMode="invGray">
                <a:xfrm>
                  <a:off x="10966450" y="1529246"/>
                  <a:ext cx="39687" cy="2462"/>
                </a:xfrm>
                <a:custGeom>
                  <a:avLst/>
                  <a:gdLst>
                    <a:gd name="T0" fmla="*/ 42 w 42"/>
                    <a:gd name="T1" fmla="*/ 0 h 3"/>
                    <a:gd name="T2" fmla="*/ 42 w 42"/>
                    <a:gd name="T3" fmla="*/ 0 h 3"/>
                    <a:gd name="T4" fmla="*/ 0 w 42"/>
                    <a:gd name="T5" fmla="*/ 1 h 3"/>
                    <a:gd name="T6" fmla="*/ 38 w 42"/>
                    <a:gd name="T7" fmla="*/ 3 h 3"/>
                    <a:gd name="T8" fmla="*/ 42 w 42"/>
                    <a:gd name="T9" fmla="*/ 0 h 3"/>
                  </a:gdLst>
                  <a:ahLst/>
                  <a:cxnLst>
                    <a:cxn ang="0">
                      <a:pos x="T0" y="T1"/>
                    </a:cxn>
                    <a:cxn ang="0">
                      <a:pos x="T2" y="T3"/>
                    </a:cxn>
                    <a:cxn ang="0">
                      <a:pos x="T4" y="T5"/>
                    </a:cxn>
                    <a:cxn ang="0">
                      <a:pos x="T6" y="T7"/>
                    </a:cxn>
                    <a:cxn ang="0">
                      <a:pos x="T8" y="T9"/>
                    </a:cxn>
                  </a:cxnLst>
                  <a:rect l="0" t="0" r="r" b="b"/>
                  <a:pathLst>
                    <a:path w="42" h="3">
                      <a:moveTo>
                        <a:pt x="42" y="0"/>
                      </a:moveTo>
                      <a:lnTo>
                        <a:pt x="42" y="0"/>
                      </a:lnTo>
                      <a:lnTo>
                        <a:pt x="0" y="1"/>
                      </a:lnTo>
                      <a:cubicBezTo>
                        <a:pt x="20" y="1"/>
                        <a:pt x="27" y="2"/>
                        <a:pt x="38" y="3"/>
                      </a:cubicBezTo>
                      <a:cubicBezTo>
                        <a:pt x="37" y="2"/>
                        <a:pt x="29" y="0"/>
                        <a:pt x="42"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48" name="Freeform 67"/>
                <p:cNvSpPr>
                  <a:spLocks/>
                </p:cNvSpPr>
                <p:nvPr/>
              </p:nvSpPr>
              <p:spPr bwMode="invGray">
                <a:xfrm>
                  <a:off x="11329988" y="1552634"/>
                  <a:ext cx="44450" cy="2462"/>
                </a:xfrm>
                <a:custGeom>
                  <a:avLst/>
                  <a:gdLst>
                    <a:gd name="T0" fmla="*/ 27 w 46"/>
                    <a:gd name="T1" fmla="*/ 3 h 3"/>
                    <a:gd name="T2" fmla="*/ 27 w 46"/>
                    <a:gd name="T3" fmla="*/ 3 h 3"/>
                    <a:gd name="T4" fmla="*/ 46 w 46"/>
                    <a:gd name="T5" fmla="*/ 2 h 3"/>
                    <a:gd name="T6" fmla="*/ 44 w 46"/>
                    <a:gd name="T7" fmla="*/ 0 h 3"/>
                    <a:gd name="T8" fmla="*/ 27 w 46"/>
                    <a:gd name="T9" fmla="*/ 3 h 3"/>
                  </a:gdLst>
                  <a:ahLst/>
                  <a:cxnLst>
                    <a:cxn ang="0">
                      <a:pos x="T0" y="T1"/>
                    </a:cxn>
                    <a:cxn ang="0">
                      <a:pos x="T2" y="T3"/>
                    </a:cxn>
                    <a:cxn ang="0">
                      <a:pos x="T4" y="T5"/>
                    </a:cxn>
                    <a:cxn ang="0">
                      <a:pos x="T6" y="T7"/>
                    </a:cxn>
                    <a:cxn ang="0">
                      <a:pos x="T8" y="T9"/>
                    </a:cxn>
                  </a:cxnLst>
                  <a:rect l="0" t="0" r="r" b="b"/>
                  <a:pathLst>
                    <a:path w="46" h="3">
                      <a:moveTo>
                        <a:pt x="27" y="3"/>
                      </a:moveTo>
                      <a:lnTo>
                        <a:pt x="27" y="3"/>
                      </a:lnTo>
                      <a:cubicBezTo>
                        <a:pt x="33" y="2"/>
                        <a:pt x="40" y="3"/>
                        <a:pt x="46" y="2"/>
                      </a:cubicBezTo>
                      <a:lnTo>
                        <a:pt x="44" y="0"/>
                      </a:lnTo>
                      <a:cubicBezTo>
                        <a:pt x="18" y="0"/>
                        <a:pt x="0" y="2"/>
                        <a:pt x="27" y="3"/>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49" name="Freeform 68"/>
                <p:cNvSpPr>
                  <a:spLocks/>
                </p:cNvSpPr>
                <p:nvPr/>
              </p:nvSpPr>
              <p:spPr bwMode="invGray">
                <a:xfrm>
                  <a:off x="11042650" y="1540325"/>
                  <a:ext cx="60325" cy="6155"/>
                </a:xfrm>
                <a:custGeom>
                  <a:avLst/>
                  <a:gdLst>
                    <a:gd name="T0" fmla="*/ 0 w 63"/>
                    <a:gd name="T1" fmla="*/ 3 h 7"/>
                    <a:gd name="T2" fmla="*/ 0 w 63"/>
                    <a:gd name="T3" fmla="*/ 3 h 7"/>
                    <a:gd name="T4" fmla="*/ 60 w 63"/>
                    <a:gd name="T5" fmla="*/ 5 h 7"/>
                    <a:gd name="T6" fmla="*/ 54 w 63"/>
                    <a:gd name="T7" fmla="*/ 5 h 7"/>
                    <a:gd name="T8" fmla="*/ 0 w 63"/>
                    <a:gd name="T9" fmla="*/ 3 h 7"/>
                  </a:gdLst>
                  <a:ahLst/>
                  <a:cxnLst>
                    <a:cxn ang="0">
                      <a:pos x="T0" y="T1"/>
                    </a:cxn>
                    <a:cxn ang="0">
                      <a:pos x="T2" y="T3"/>
                    </a:cxn>
                    <a:cxn ang="0">
                      <a:pos x="T4" y="T5"/>
                    </a:cxn>
                    <a:cxn ang="0">
                      <a:pos x="T6" y="T7"/>
                    </a:cxn>
                    <a:cxn ang="0">
                      <a:pos x="T8" y="T9"/>
                    </a:cxn>
                  </a:cxnLst>
                  <a:rect l="0" t="0" r="r" b="b"/>
                  <a:pathLst>
                    <a:path w="63" h="7">
                      <a:moveTo>
                        <a:pt x="0" y="3"/>
                      </a:moveTo>
                      <a:lnTo>
                        <a:pt x="0" y="3"/>
                      </a:lnTo>
                      <a:cubicBezTo>
                        <a:pt x="3" y="7"/>
                        <a:pt x="30" y="6"/>
                        <a:pt x="60" y="5"/>
                      </a:cubicBezTo>
                      <a:lnTo>
                        <a:pt x="54" y="5"/>
                      </a:lnTo>
                      <a:cubicBezTo>
                        <a:pt x="63" y="0"/>
                        <a:pt x="31" y="1"/>
                        <a:pt x="0" y="3"/>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50" name="Freeform 69"/>
                <p:cNvSpPr>
                  <a:spLocks/>
                </p:cNvSpPr>
                <p:nvPr/>
              </p:nvSpPr>
              <p:spPr bwMode="invGray">
                <a:xfrm>
                  <a:off x="11106150" y="1542787"/>
                  <a:ext cx="28575" cy="1231"/>
                </a:xfrm>
                <a:custGeom>
                  <a:avLst/>
                  <a:gdLst>
                    <a:gd name="T0" fmla="*/ 0 w 31"/>
                    <a:gd name="T1" fmla="*/ 2 h 2"/>
                    <a:gd name="T2" fmla="*/ 0 w 31"/>
                    <a:gd name="T3" fmla="*/ 2 h 2"/>
                    <a:gd name="T4" fmla="*/ 28 w 31"/>
                    <a:gd name="T5" fmla="*/ 2 h 2"/>
                    <a:gd name="T6" fmla="*/ 0 w 31"/>
                    <a:gd name="T7" fmla="*/ 2 h 2"/>
                  </a:gdLst>
                  <a:ahLst/>
                  <a:cxnLst>
                    <a:cxn ang="0">
                      <a:pos x="T0" y="T1"/>
                    </a:cxn>
                    <a:cxn ang="0">
                      <a:pos x="T2" y="T3"/>
                    </a:cxn>
                    <a:cxn ang="0">
                      <a:pos x="T4" y="T5"/>
                    </a:cxn>
                    <a:cxn ang="0">
                      <a:pos x="T6" y="T7"/>
                    </a:cxn>
                  </a:cxnLst>
                  <a:rect l="0" t="0" r="r" b="b"/>
                  <a:pathLst>
                    <a:path w="31" h="2">
                      <a:moveTo>
                        <a:pt x="0" y="2"/>
                      </a:moveTo>
                      <a:lnTo>
                        <a:pt x="0" y="2"/>
                      </a:lnTo>
                      <a:cubicBezTo>
                        <a:pt x="10" y="2"/>
                        <a:pt x="19" y="2"/>
                        <a:pt x="28" y="2"/>
                      </a:cubicBezTo>
                      <a:cubicBezTo>
                        <a:pt x="31" y="0"/>
                        <a:pt x="17" y="2"/>
                        <a:pt x="0" y="2"/>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51" name="Freeform 70"/>
                <p:cNvSpPr>
                  <a:spLocks/>
                </p:cNvSpPr>
                <p:nvPr/>
              </p:nvSpPr>
              <p:spPr bwMode="invGray">
                <a:xfrm>
                  <a:off x="10679113" y="1525554"/>
                  <a:ext cx="103187" cy="9847"/>
                </a:xfrm>
                <a:custGeom>
                  <a:avLst/>
                  <a:gdLst>
                    <a:gd name="T0" fmla="*/ 77 w 109"/>
                    <a:gd name="T1" fmla="*/ 9 h 12"/>
                    <a:gd name="T2" fmla="*/ 77 w 109"/>
                    <a:gd name="T3" fmla="*/ 9 h 12"/>
                    <a:gd name="T4" fmla="*/ 94 w 109"/>
                    <a:gd name="T5" fmla="*/ 6 h 12"/>
                    <a:gd name="T6" fmla="*/ 77 w 109"/>
                    <a:gd name="T7" fmla="*/ 9 h 12"/>
                  </a:gdLst>
                  <a:ahLst/>
                  <a:cxnLst>
                    <a:cxn ang="0">
                      <a:pos x="T0" y="T1"/>
                    </a:cxn>
                    <a:cxn ang="0">
                      <a:pos x="T2" y="T3"/>
                    </a:cxn>
                    <a:cxn ang="0">
                      <a:pos x="T4" y="T5"/>
                    </a:cxn>
                    <a:cxn ang="0">
                      <a:pos x="T6" y="T7"/>
                    </a:cxn>
                  </a:cxnLst>
                  <a:rect l="0" t="0" r="r" b="b"/>
                  <a:pathLst>
                    <a:path w="109" h="12">
                      <a:moveTo>
                        <a:pt x="77" y="9"/>
                      </a:moveTo>
                      <a:lnTo>
                        <a:pt x="77" y="9"/>
                      </a:lnTo>
                      <a:cubicBezTo>
                        <a:pt x="91" y="10"/>
                        <a:pt x="86" y="4"/>
                        <a:pt x="94" y="6"/>
                      </a:cubicBezTo>
                      <a:cubicBezTo>
                        <a:pt x="109" y="0"/>
                        <a:pt x="0" y="12"/>
                        <a:pt x="77" y="9"/>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52" name="Freeform 71"/>
                <p:cNvSpPr>
                  <a:spLocks/>
                </p:cNvSpPr>
                <p:nvPr/>
              </p:nvSpPr>
              <p:spPr bwMode="invGray">
                <a:xfrm>
                  <a:off x="11039475" y="1550172"/>
                  <a:ext cx="26987" cy="4924"/>
                </a:xfrm>
                <a:custGeom>
                  <a:avLst/>
                  <a:gdLst>
                    <a:gd name="T0" fmla="*/ 27 w 27"/>
                    <a:gd name="T1" fmla="*/ 5 h 5"/>
                    <a:gd name="T2" fmla="*/ 27 w 27"/>
                    <a:gd name="T3" fmla="*/ 5 h 5"/>
                    <a:gd name="T4" fmla="*/ 16 w 27"/>
                    <a:gd name="T5" fmla="*/ 0 h 5"/>
                    <a:gd name="T6" fmla="*/ 0 w 27"/>
                    <a:gd name="T7" fmla="*/ 4 h 5"/>
                    <a:gd name="T8" fmla="*/ 27 w 27"/>
                    <a:gd name="T9" fmla="*/ 5 h 5"/>
                  </a:gdLst>
                  <a:ahLst/>
                  <a:cxnLst>
                    <a:cxn ang="0">
                      <a:pos x="T0" y="T1"/>
                    </a:cxn>
                    <a:cxn ang="0">
                      <a:pos x="T2" y="T3"/>
                    </a:cxn>
                    <a:cxn ang="0">
                      <a:pos x="T4" y="T5"/>
                    </a:cxn>
                    <a:cxn ang="0">
                      <a:pos x="T6" y="T7"/>
                    </a:cxn>
                    <a:cxn ang="0">
                      <a:pos x="T8" y="T9"/>
                    </a:cxn>
                  </a:cxnLst>
                  <a:rect l="0" t="0" r="r" b="b"/>
                  <a:pathLst>
                    <a:path w="27" h="5">
                      <a:moveTo>
                        <a:pt x="27" y="5"/>
                      </a:moveTo>
                      <a:lnTo>
                        <a:pt x="27" y="5"/>
                      </a:lnTo>
                      <a:lnTo>
                        <a:pt x="16" y="0"/>
                      </a:lnTo>
                      <a:lnTo>
                        <a:pt x="0" y="4"/>
                      </a:lnTo>
                      <a:lnTo>
                        <a:pt x="27" y="5"/>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53" name="Freeform 72"/>
                <p:cNvSpPr>
                  <a:spLocks/>
                </p:cNvSpPr>
                <p:nvPr/>
              </p:nvSpPr>
              <p:spPr bwMode="invGray">
                <a:xfrm>
                  <a:off x="10841038" y="1548941"/>
                  <a:ext cx="58737" cy="2462"/>
                </a:xfrm>
                <a:custGeom>
                  <a:avLst/>
                  <a:gdLst>
                    <a:gd name="T0" fmla="*/ 1 w 61"/>
                    <a:gd name="T1" fmla="*/ 2 h 3"/>
                    <a:gd name="T2" fmla="*/ 1 w 61"/>
                    <a:gd name="T3" fmla="*/ 2 h 3"/>
                    <a:gd name="T4" fmla="*/ 49 w 61"/>
                    <a:gd name="T5" fmla="*/ 3 h 3"/>
                    <a:gd name="T6" fmla="*/ 61 w 61"/>
                    <a:gd name="T7" fmla="*/ 2 h 3"/>
                    <a:gd name="T8" fmla="*/ 1 w 61"/>
                    <a:gd name="T9" fmla="*/ 2 h 3"/>
                  </a:gdLst>
                  <a:ahLst/>
                  <a:cxnLst>
                    <a:cxn ang="0">
                      <a:pos x="T0" y="T1"/>
                    </a:cxn>
                    <a:cxn ang="0">
                      <a:pos x="T2" y="T3"/>
                    </a:cxn>
                    <a:cxn ang="0">
                      <a:pos x="T4" y="T5"/>
                    </a:cxn>
                    <a:cxn ang="0">
                      <a:pos x="T6" y="T7"/>
                    </a:cxn>
                    <a:cxn ang="0">
                      <a:pos x="T8" y="T9"/>
                    </a:cxn>
                  </a:cxnLst>
                  <a:rect l="0" t="0" r="r" b="b"/>
                  <a:pathLst>
                    <a:path w="61" h="3">
                      <a:moveTo>
                        <a:pt x="1" y="2"/>
                      </a:moveTo>
                      <a:lnTo>
                        <a:pt x="1" y="2"/>
                      </a:lnTo>
                      <a:lnTo>
                        <a:pt x="49" y="3"/>
                      </a:lnTo>
                      <a:cubicBezTo>
                        <a:pt x="48" y="2"/>
                        <a:pt x="54" y="2"/>
                        <a:pt x="61" y="2"/>
                      </a:cubicBezTo>
                      <a:cubicBezTo>
                        <a:pt x="32" y="1"/>
                        <a:pt x="0" y="0"/>
                        <a:pt x="1" y="2"/>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54" name="Freeform 73"/>
                <p:cNvSpPr>
                  <a:spLocks/>
                </p:cNvSpPr>
                <p:nvPr/>
              </p:nvSpPr>
              <p:spPr bwMode="invGray">
                <a:xfrm>
                  <a:off x="10899775" y="1550172"/>
                  <a:ext cx="36512" cy="1231"/>
                </a:xfrm>
                <a:custGeom>
                  <a:avLst/>
                  <a:gdLst>
                    <a:gd name="T0" fmla="*/ 0 w 38"/>
                    <a:gd name="T1" fmla="*/ 1 h 1"/>
                    <a:gd name="T2" fmla="*/ 0 w 38"/>
                    <a:gd name="T3" fmla="*/ 1 h 1"/>
                    <a:gd name="T4" fmla="*/ 38 w 38"/>
                    <a:gd name="T5" fmla="*/ 0 h 1"/>
                    <a:gd name="T6" fmla="*/ 0 w 38"/>
                    <a:gd name="T7" fmla="*/ 1 h 1"/>
                  </a:gdLst>
                  <a:ahLst/>
                  <a:cxnLst>
                    <a:cxn ang="0">
                      <a:pos x="T0" y="T1"/>
                    </a:cxn>
                    <a:cxn ang="0">
                      <a:pos x="T2" y="T3"/>
                    </a:cxn>
                    <a:cxn ang="0">
                      <a:pos x="T4" y="T5"/>
                    </a:cxn>
                    <a:cxn ang="0">
                      <a:pos x="T6" y="T7"/>
                    </a:cxn>
                  </a:cxnLst>
                  <a:rect l="0" t="0" r="r" b="b"/>
                  <a:pathLst>
                    <a:path w="38" h="1">
                      <a:moveTo>
                        <a:pt x="0" y="1"/>
                      </a:moveTo>
                      <a:lnTo>
                        <a:pt x="0" y="1"/>
                      </a:lnTo>
                      <a:cubicBezTo>
                        <a:pt x="15" y="1"/>
                        <a:pt x="30" y="1"/>
                        <a:pt x="38" y="0"/>
                      </a:cubicBezTo>
                      <a:cubicBezTo>
                        <a:pt x="30" y="0"/>
                        <a:pt x="12" y="0"/>
                        <a:pt x="0" y="1"/>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55" name="Freeform 74"/>
                <p:cNvSpPr>
                  <a:spLocks/>
                </p:cNvSpPr>
                <p:nvPr/>
              </p:nvSpPr>
              <p:spPr bwMode="invGray">
                <a:xfrm>
                  <a:off x="10958513" y="1555096"/>
                  <a:ext cx="46037" cy="0"/>
                </a:xfrm>
                <a:custGeom>
                  <a:avLst/>
                  <a:gdLst>
                    <a:gd name="T0" fmla="*/ 47 w 47"/>
                    <a:gd name="T1" fmla="*/ 1 h 1"/>
                    <a:gd name="T2" fmla="*/ 47 w 47"/>
                    <a:gd name="T3" fmla="*/ 1 h 1"/>
                    <a:gd name="T4" fmla="*/ 33 w 47"/>
                    <a:gd name="T5" fmla="*/ 0 h 1"/>
                    <a:gd name="T6" fmla="*/ 0 w 47"/>
                    <a:gd name="T7" fmla="*/ 0 h 1"/>
                    <a:gd name="T8" fmla="*/ 47 w 47"/>
                    <a:gd name="T9" fmla="*/ 1 h 1"/>
                  </a:gdLst>
                  <a:ahLst/>
                  <a:cxnLst>
                    <a:cxn ang="0">
                      <a:pos x="T0" y="T1"/>
                    </a:cxn>
                    <a:cxn ang="0">
                      <a:pos x="T2" y="T3"/>
                    </a:cxn>
                    <a:cxn ang="0">
                      <a:pos x="T4" y="T5"/>
                    </a:cxn>
                    <a:cxn ang="0">
                      <a:pos x="T6" y="T7"/>
                    </a:cxn>
                    <a:cxn ang="0">
                      <a:pos x="T8" y="T9"/>
                    </a:cxn>
                  </a:cxnLst>
                  <a:rect l="0" t="0" r="r" b="b"/>
                  <a:pathLst>
                    <a:path w="47" h="1">
                      <a:moveTo>
                        <a:pt x="47" y="1"/>
                      </a:moveTo>
                      <a:lnTo>
                        <a:pt x="47" y="1"/>
                      </a:lnTo>
                      <a:lnTo>
                        <a:pt x="33" y="0"/>
                      </a:lnTo>
                      <a:lnTo>
                        <a:pt x="0" y="0"/>
                      </a:lnTo>
                      <a:lnTo>
                        <a:pt x="47" y="1"/>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56" name="Freeform 75"/>
                <p:cNvSpPr>
                  <a:spLocks/>
                </p:cNvSpPr>
                <p:nvPr/>
              </p:nvSpPr>
              <p:spPr bwMode="invGray">
                <a:xfrm>
                  <a:off x="10304463" y="1548941"/>
                  <a:ext cx="61912" cy="3693"/>
                </a:xfrm>
                <a:custGeom>
                  <a:avLst/>
                  <a:gdLst>
                    <a:gd name="T0" fmla="*/ 57 w 65"/>
                    <a:gd name="T1" fmla="*/ 0 h 4"/>
                    <a:gd name="T2" fmla="*/ 57 w 65"/>
                    <a:gd name="T3" fmla="*/ 0 h 4"/>
                    <a:gd name="T4" fmla="*/ 5 w 65"/>
                    <a:gd name="T5" fmla="*/ 1 h 4"/>
                    <a:gd name="T6" fmla="*/ 33 w 65"/>
                    <a:gd name="T7" fmla="*/ 4 h 4"/>
                    <a:gd name="T8" fmla="*/ 57 w 65"/>
                    <a:gd name="T9" fmla="*/ 0 h 4"/>
                  </a:gdLst>
                  <a:ahLst/>
                  <a:cxnLst>
                    <a:cxn ang="0">
                      <a:pos x="T0" y="T1"/>
                    </a:cxn>
                    <a:cxn ang="0">
                      <a:pos x="T2" y="T3"/>
                    </a:cxn>
                    <a:cxn ang="0">
                      <a:pos x="T4" y="T5"/>
                    </a:cxn>
                    <a:cxn ang="0">
                      <a:pos x="T6" y="T7"/>
                    </a:cxn>
                    <a:cxn ang="0">
                      <a:pos x="T8" y="T9"/>
                    </a:cxn>
                  </a:cxnLst>
                  <a:rect l="0" t="0" r="r" b="b"/>
                  <a:pathLst>
                    <a:path w="65" h="4">
                      <a:moveTo>
                        <a:pt x="57" y="0"/>
                      </a:moveTo>
                      <a:lnTo>
                        <a:pt x="57" y="0"/>
                      </a:lnTo>
                      <a:lnTo>
                        <a:pt x="5" y="1"/>
                      </a:lnTo>
                      <a:cubicBezTo>
                        <a:pt x="0" y="3"/>
                        <a:pt x="14" y="4"/>
                        <a:pt x="33" y="4"/>
                      </a:cubicBezTo>
                      <a:cubicBezTo>
                        <a:pt x="45" y="2"/>
                        <a:pt x="65" y="2"/>
                        <a:pt x="57"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57" name="Freeform 76"/>
                <p:cNvSpPr>
                  <a:spLocks/>
                </p:cNvSpPr>
                <p:nvPr/>
              </p:nvSpPr>
              <p:spPr bwMode="invGray">
                <a:xfrm>
                  <a:off x="10483850" y="1557558"/>
                  <a:ext cx="23812" cy="6155"/>
                </a:xfrm>
                <a:custGeom>
                  <a:avLst/>
                  <a:gdLst>
                    <a:gd name="T0" fmla="*/ 25 w 25"/>
                    <a:gd name="T1" fmla="*/ 4 h 7"/>
                    <a:gd name="T2" fmla="*/ 25 w 25"/>
                    <a:gd name="T3" fmla="*/ 4 h 7"/>
                    <a:gd name="T4" fmla="*/ 2 w 25"/>
                    <a:gd name="T5" fmla="*/ 0 h 7"/>
                    <a:gd name="T6" fmla="*/ 0 w 25"/>
                    <a:gd name="T7" fmla="*/ 7 h 7"/>
                    <a:gd name="T8" fmla="*/ 25 w 25"/>
                    <a:gd name="T9" fmla="*/ 4 h 7"/>
                  </a:gdLst>
                  <a:ahLst/>
                  <a:cxnLst>
                    <a:cxn ang="0">
                      <a:pos x="T0" y="T1"/>
                    </a:cxn>
                    <a:cxn ang="0">
                      <a:pos x="T2" y="T3"/>
                    </a:cxn>
                    <a:cxn ang="0">
                      <a:pos x="T4" y="T5"/>
                    </a:cxn>
                    <a:cxn ang="0">
                      <a:pos x="T6" y="T7"/>
                    </a:cxn>
                    <a:cxn ang="0">
                      <a:pos x="T8" y="T9"/>
                    </a:cxn>
                  </a:cxnLst>
                  <a:rect l="0" t="0" r="r" b="b"/>
                  <a:pathLst>
                    <a:path w="25" h="7">
                      <a:moveTo>
                        <a:pt x="25" y="4"/>
                      </a:moveTo>
                      <a:lnTo>
                        <a:pt x="25" y="4"/>
                      </a:lnTo>
                      <a:cubicBezTo>
                        <a:pt x="11" y="3"/>
                        <a:pt x="10" y="2"/>
                        <a:pt x="2" y="0"/>
                      </a:cubicBezTo>
                      <a:lnTo>
                        <a:pt x="0" y="7"/>
                      </a:lnTo>
                      <a:lnTo>
                        <a:pt x="25" y="4"/>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58" name="Freeform 77"/>
                <p:cNvSpPr>
                  <a:spLocks/>
                </p:cNvSpPr>
                <p:nvPr/>
              </p:nvSpPr>
              <p:spPr bwMode="invGray">
                <a:xfrm>
                  <a:off x="10291763" y="1563712"/>
                  <a:ext cx="117475" cy="2462"/>
                </a:xfrm>
                <a:custGeom>
                  <a:avLst/>
                  <a:gdLst>
                    <a:gd name="T0" fmla="*/ 75 w 123"/>
                    <a:gd name="T1" fmla="*/ 0 h 4"/>
                    <a:gd name="T2" fmla="*/ 75 w 123"/>
                    <a:gd name="T3" fmla="*/ 0 h 4"/>
                    <a:gd name="T4" fmla="*/ 66 w 123"/>
                    <a:gd name="T5" fmla="*/ 4 h 4"/>
                    <a:gd name="T6" fmla="*/ 75 w 123"/>
                    <a:gd name="T7" fmla="*/ 0 h 4"/>
                  </a:gdLst>
                  <a:ahLst/>
                  <a:cxnLst>
                    <a:cxn ang="0">
                      <a:pos x="T0" y="T1"/>
                    </a:cxn>
                    <a:cxn ang="0">
                      <a:pos x="T2" y="T3"/>
                    </a:cxn>
                    <a:cxn ang="0">
                      <a:pos x="T4" y="T5"/>
                    </a:cxn>
                    <a:cxn ang="0">
                      <a:pos x="T6" y="T7"/>
                    </a:cxn>
                  </a:cxnLst>
                  <a:rect l="0" t="0" r="r" b="b"/>
                  <a:pathLst>
                    <a:path w="123" h="4">
                      <a:moveTo>
                        <a:pt x="75" y="0"/>
                      </a:moveTo>
                      <a:lnTo>
                        <a:pt x="75" y="0"/>
                      </a:lnTo>
                      <a:cubicBezTo>
                        <a:pt x="70" y="1"/>
                        <a:pt x="0" y="4"/>
                        <a:pt x="66" y="4"/>
                      </a:cubicBezTo>
                      <a:cubicBezTo>
                        <a:pt x="71" y="2"/>
                        <a:pt x="123" y="1"/>
                        <a:pt x="75"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59" name="Freeform 78"/>
                <p:cNvSpPr>
                  <a:spLocks/>
                </p:cNvSpPr>
                <p:nvPr/>
              </p:nvSpPr>
              <p:spPr bwMode="invGray">
                <a:xfrm>
                  <a:off x="9621838" y="1546479"/>
                  <a:ext cx="11112" cy="8617"/>
                </a:xfrm>
                <a:custGeom>
                  <a:avLst/>
                  <a:gdLst>
                    <a:gd name="T0" fmla="*/ 0 w 13"/>
                    <a:gd name="T1" fmla="*/ 10 h 10"/>
                    <a:gd name="T2" fmla="*/ 0 w 13"/>
                    <a:gd name="T3" fmla="*/ 10 h 10"/>
                    <a:gd name="T4" fmla="*/ 13 w 13"/>
                    <a:gd name="T5" fmla="*/ 10 h 10"/>
                    <a:gd name="T6" fmla="*/ 12 w 13"/>
                    <a:gd name="T7" fmla="*/ 0 h 10"/>
                    <a:gd name="T8" fmla="*/ 0 w 13"/>
                    <a:gd name="T9" fmla="*/ 10 h 10"/>
                  </a:gdLst>
                  <a:ahLst/>
                  <a:cxnLst>
                    <a:cxn ang="0">
                      <a:pos x="T0" y="T1"/>
                    </a:cxn>
                    <a:cxn ang="0">
                      <a:pos x="T2" y="T3"/>
                    </a:cxn>
                    <a:cxn ang="0">
                      <a:pos x="T4" y="T5"/>
                    </a:cxn>
                    <a:cxn ang="0">
                      <a:pos x="T6" y="T7"/>
                    </a:cxn>
                    <a:cxn ang="0">
                      <a:pos x="T8" y="T9"/>
                    </a:cxn>
                  </a:cxnLst>
                  <a:rect l="0" t="0" r="r" b="b"/>
                  <a:pathLst>
                    <a:path w="13" h="10">
                      <a:moveTo>
                        <a:pt x="0" y="10"/>
                      </a:moveTo>
                      <a:lnTo>
                        <a:pt x="0" y="10"/>
                      </a:lnTo>
                      <a:lnTo>
                        <a:pt x="13" y="10"/>
                      </a:lnTo>
                      <a:lnTo>
                        <a:pt x="12" y="0"/>
                      </a:lnTo>
                      <a:lnTo>
                        <a:pt x="0" y="1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60" name="Freeform 79"/>
                <p:cNvSpPr>
                  <a:spLocks/>
                </p:cNvSpPr>
                <p:nvPr/>
              </p:nvSpPr>
              <p:spPr bwMode="invGray">
                <a:xfrm>
                  <a:off x="8951913" y="1568636"/>
                  <a:ext cx="96837" cy="8617"/>
                </a:xfrm>
                <a:custGeom>
                  <a:avLst/>
                  <a:gdLst>
                    <a:gd name="T0" fmla="*/ 16 w 101"/>
                    <a:gd name="T1" fmla="*/ 8 h 10"/>
                    <a:gd name="T2" fmla="*/ 16 w 101"/>
                    <a:gd name="T3" fmla="*/ 8 h 10"/>
                    <a:gd name="T4" fmla="*/ 86 w 101"/>
                    <a:gd name="T5" fmla="*/ 4 h 10"/>
                    <a:gd name="T6" fmla="*/ 56 w 101"/>
                    <a:gd name="T7" fmla="*/ 0 h 10"/>
                    <a:gd name="T8" fmla="*/ 16 w 101"/>
                    <a:gd name="T9" fmla="*/ 8 h 10"/>
                  </a:gdLst>
                  <a:ahLst/>
                  <a:cxnLst>
                    <a:cxn ang="0">
                      <a:pos x="T0" y="T1"/>
                    </a:cxn>
                    <a:cxn ang="0">
                      <a:pos x="T2" y="T3"/>
                    </a:cxn>
                    <a:cxn ang="0">
                      <a:pos x="T4" y="T5"/>
                    </a:cxn>
                    <a:cxn ang="0">
                      <a:pos x="T6" y="T7"/>
                    </a:cxn>
                    <a:cxn ang="0">
                      <a:pos x="T8" y="T9"/>
                    </a:cxn>
                  </a:cxnLst>
                  <a:rect l="0" t="0" r="r" b="b"/>
                  <a:pathLst>
                    <a:path w="101" h="10">
                      <a:moveTo>
                        <a:pt x="16" y="8"/>
                      </a:moveTo>
                      <a:lnTo>
                        <a:pt x="16" y="8"/>
                      </a:lnTo>
                      <a:cubicBezTo>
                        <a:pt x="78" y="10"/>
                        <a:pt x="31" y="1"/>
                        <a:pt x="86" y="4"/>
                      </a:cubicBezTo>
                      <a:cubicBezTo>
                        <a:pt x="101" y="2"/>
                        <a:pt x="41" y="2"/>
                        <a:pt x="56" y="0"/>
                      </a:cubicBezTo>
                      <a:cubicBezTo>
                        <a:pt x="19" y="2"/>
                        <a:pt x="0" y="1"/>
                        <a:pt x="16" y="8"/>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61" name="Freeform 80"/>
                <p:cNvSpPr>
                  <a:spLocks/>
                </p:cNvSpPr>
                <p:nvPr/>
              </p:nvSpPr>
              <p:spPr bwMode="invGray">
                <a:xfrm>
                  <a:off x="9005888" y="1566174"/>
                  <a:ext cx="17462" cy="2462"/>
                </a:xfrm>
                <a:custGeom>
                  <a:avLst/>
                  <a:gdLst>
                    <a:gd name="T0" fmla="*/ 0 w 19"/>
                    <a:gd name="T1" fmla="*/ 2 h 2"/>
                    <a:gd name="T2" fmla="*/ 0 w 19"/>
                    <a:gd name="T3" fmla="*/ 2 h 2"/>
                    <a:gd name="T4" fmla="*/ 19 w 19"/>
                    <a:gd name="T5" fmla="*/ 0 h 2"/>
                    <a:gd name="T6" fmla="*/ 0 w 19"/>
                    <a:gd name="T7" fmla="*/ 2 h 2"/>
                  </a:gdLst>
                  <a:ahLst/>
                  <a:cxnLst>
                    <a:cxn ang="0">
                      <a:pos x="T0" y="T1"/>
                    </a:cxn>
                    <a:cxn ang="0">
                      <a:pos x="T2" y="T3"/>
                    </a:cxn>
                    <a:cxn ang="0">
                      <a:pos x="T4" y="T5"/>
                    </a:cxn>
                    <a:cxn ang="0">
                      <a:pos x="T6" y="T7"/>
                    </a:cxn>
                  </a:cxnLst>
                  <a:rect l="0" t="0" r="r" b="b"/>
                  <a:pathLst>
                    <a:path w="19" h="2">
                      <a:moveTo>
                        <a:pt x="0" y="2"/>
                      </a:moveTo>
                      <a:lnTo>
                        <a:pt x="0" y="2"/>
                      </a:lnTo>
                      <a:lnTo>
                        <a:pt x="19" y="0"/>
                      </a:lnTo>
                      <a:cubicBezTo>
                        <a:pt x="8" y="1"/>
                        <a:pt x="3" y="1"/>
                        <a:pt x="0" y="2"/>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62" name="Freeform 81"/>
                <p:cNvSpPr>
                  <a:spLocks/>
                </p:cNvSpPr>
                <p:nvPr/>
              </p:nvSpPr>
              <p:spPr bwMode="invGray">
                <a:xfrm>
                  <a:off x="1587500" y="1516937"/>
                  <a:ext cx="38100" cy="3693"/>
                </a:xfrm>
                <a:custGeom>
                  <a:avLst/>
                  <a:gdLst>
                    <a:gd name="T0" fmla="*/ 39 w 39"/>
                    <a:gd name="T1" fmla="*/ 2 h 4"/>
                    <a:gd name="T2" fmla="*/ 39 w 39"/>
                    <a:gd name="T3" fmla="*/ 2 h 4"/>
                    <a:gd name="T4" fmla="*/ 0 w 39"/>
                    <a:gd name="T5" fmla="*/ 0 h 4"/>
                    <a:gd name="T6" fmla="*/ 25 w 39"/>
                    <a:gd name="T7" fmla="*/ 4 h 4"/>
                    <a:gd name="T8" fmla="*/ 39 w 39"/>
                    <a:gd name="T9" fmla="*/ 2 h 4"/>
                  </a:gdLst>
                  <a:ahLst/>
                  <a:cxnLst>
                    <a:cxn ang="0">
                      <a:pos x="T0" y="T1"/>
                    </a:cxn>
                    <a:cxn ang="0">
                      <a:pos x="T2" y="T3"/>
                    </a:cxn>
                    <a:cxn ang="0">
                      <a:pos x="T4" y="T5"/>
                    </a:cxn>
                    <a:cxn ang="0">
                      <a:pos x="T6" y="T7"/>
                    </a:cxn>
                    <a:cxn ang="0">
                      <a:pos x="T8" y="T9"/>
                    </a:cxn>
                  </a:cxnLst>
                  <a:rect l="0" t="0" r="r" b="b"/>
                  <a:pathLst>
                    <a:path w="39" h="4">
                      <a:moveTo>
                        <a:pt x="39" y="2"/>
                      </a:moveTo>
                      <a:lnTo>
                        <a:pt x="39" y="2"/>
                      </a:lnTo>
                      <a:lnTo>
                        <a:pt x="0" y="0"/>
                      </a:lnTo>
                      <a:lnTo>
                        <a:pt x="25" y="4"/>
                      </a:lnTo>
                      <a:lnTo>
                        <a:pt x="39" y="2"/>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63" name="Freeform 82"/>
                <p:cNvSpPr>
                  <a:spLocks/>
                </p:cNvSpPr>
                <p:nvPr/>
              </p:nvSpPr>
              <p:spPr bwMode="invGray">
                <a:xfrm>
                  <a:off x="1522413" y="1519399"/>
                  <a:ext cx="30162" cy="4924"/>
                </a:xfrm>
                <a:custGeom>
                  <a:avLst/>
                  <a:gdLst>
                    <a:gd name="T0" fmla="*/ 32 w 32"/>
                    <a:gd name="T1" fmla="*/ 6 h 6"/>
                    <a:gd name="T2" fmla="*/ 32 w 32"/>
                    <a:gd name="T3" fmla="*/ 6 h 6"/>
                    <a:gd name="T4" fmla="*/ 23 w 32"/>
                    <a:gd name="T5" fmla="*/ 0 h 6"/>
                    <a:gd name="T6" fmla="*/ 0 w 32"/>
                    <a:gd name="T7" fmla="*/ 5 h 6"/>
                    <a:gd name="T8" fmla="*/ 32 w 32"/>
                    <a:gd name="T9" fmla="*/ 6 h 6"/>
                  </a:gdLst>
                  <a:ahLst/>
                  <a:cxnLst>
                    <a:cxn ang="0">
                      <a:pos x="T0" y="T1"/>
                    </a:cxn>
                    <a:cxn ang="0">
                      <a:pos x="T2" y="T3"/>
                    </a:cxn>
                    <a:cxn ang="0">
                      <a:pos x="T4" y="T5"/>
                    </a:cxn>
                    <a:cxn ang="0">
                      <a:pos x="T6" y="T7"/>
                    </a:cxn>
                    <a:cxn ang="0">
                      <a:pos x="T8" y="T9"/>
                    </a:cxn>
                  </a:cxnLst>
                  <a:rect l="0" t="0" r="r" b="b"/>
                  <a:pathLst>
                    <a:path w="32" h="6">
                      <a:moveTo>
                        <a:pt x="32" y="6"/>
                      </a:moveTo>
                      <a:lnTo>
                        <a:pt x="32" y="6"/>
                      </a:lnTo>
                      <a:lnTo>
                        <a:pt x="23" y="0"/>
                      </a:lnTo>
                      <a:lnTo>
                        <a:pt x="0" y="5"/>
                      </a:lnTo>
                      <a:cubicBezTo>
                        <a:pt x="8" y="5"/>
                        <a:pt x="26" y="5"/>
                        <a:pt x="32" y="6"/>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64" name="Freeform 83"/>
                <p:cNvSpPr>
                  <a:spLocks/>
                </p:cNvSpPr>
                <p:nvPr/>
              </p:nvSpPr>
              <p:spPr bwMode="invGray">
                <a:xfrm>
                  <a:off x="6650038" y="1573559"/>
                  <a:ext cx="33337" cy="3693"/>
                </a:xfrm>
                <a:custGeom>
                  <a:avLst/>
                  <a:gdLst>
                    <a:gd name="T0" fmla="*/ 31 w 34"/>
                    <a:gd name="T1" fmla="*/ 4 h 4"/>
                    <a:gd name="T2" fmla="*/ 31 w 34"/>
                    <a:gd name="T3" fmla="*/ 4 h 4"/>
                    <a:gd name="T4" fmla="*/ 34 w 34"/>
                    <a:gd name="T5" fmla="*/ 2 h 4"/>
                    <a:gd name="T6" fmla="*/ 0 w 34"/>
                    <a:gd name="T7" fmla="*/ 0 h 4"/>
                    <a:gd name="T8" fmla="*/ 31 w 34"/>
                    <a:gd name="T9" fmla="*/ 4 h 4"/>
                  </a:gdLst>
                  <a:ahLst/>
                  <a:cxnLst>
                    <a:cxn ang="0">
                      <a:pos x="T0" y="T1"/>
                    </a:cxn>
                    <a:cxn ang="0">
                      <a:pos x="T2" y="T3"/>
                    </a:cxn>
                    <a:cxn ang="0">
                      <a:pos x="T4" y="T5"/>
                    </a:cxn>
                    <a:cxn ang="0">
                      <a:pos x="T6" y="T7"/>
                    </a:cxn>
                    <a:cxn ang="0">
                      <a:pos x="T8" y="T9"/>
                    </a:cxn>
                  </a:cxnLst>
                  <a:rect l="0" t="0" r="r" b="b"/>
                  <a:pathLst>
                    <a:path w="34" h="4">
                      <a:moveTo>
                        <a:pt x="31" y="4"/>
                      </a:moveTo>
                      <a:lnTo>
                        <a:pt x="31" y="4"/>
                      </a:lnTo>
                      <a:lnTo>
                        <a:pt x="34" y="2"/>
                      </a:lnTo>
                      <a:cubicBezTo>
                        <a:pt x="28" y="1"/>
                        <a:pt x="18" y="1"/>
                        <a:pt x="0" y="0"/>
                      </a:cubicBezTo>
                      <a:lnTo>
                        <a:pt x="31" y="4"/>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65" name="Freeform 84"/>
                <p:cNvSpPr>
                  <a:spLocks/>
                </p:cNvSpPr>
                <p:nvPr/>
              </p:nvSpPr>
              <p:spPr bwMode="invGray">
                <a:xfrm>
                  <a:off x="6162675" y="1566174"/>
                  <a:ext cx="15875" cy="4924"/>
                </a:xfrm>
                <a:custGeom>
                  <a:avLst/>
                  <a:gdLst>
                    <a:gd name="T0" fmla="*/ 8 w 17"/>
                    <a:gd name="T1" fmla="*/ 6 h 6"/>
                    <a:gd name="T2" fmla="*/ 8 w 17"/>
                    <a:gd name="T3" fmla="*/ 6 h 6"/>
                    <a:gd name="T4" fmla="*/ 17 w 17"/>
                    <a:gd name="T5" fmla="*/ 6 h 6"/>
                    <a:gd name="T6" fmla="*/ 0 w 17"/>
                    <a:gd name="T7" fmla="*/ 0 h 6"/>
                    <a:gd name="T8" fmla="*/ 8 w 17"/>
                    <a:gd name="T9" fmla="*/ 6 h 6"/>
                  </a:gdLst>
                  <a:ahLst/>
                  <a:cxnLst>
                    <a:cxn ang="0">
                      <a:pos x="T0" y="T1"/>
                    </a:cxn>
                    <a:cxn ang="0">
                      <a:pos x="T2" y="T3"/>
                    </a:cxn>
                    <a:cxn ang="0">
                      <a:pos x="T4" y="T5"/>
                    </a:cxn>
                    <a:cxn ang="0">
                      <a:pos x="T6" y="T7"/>
                    </a:cxn>
                    <a:cxn ang="0">
                      <a:pos x="T8" y="T9"/>
                    </a:cxn>
                  </a:cxnLst>
                  <a:rect l="0" t="0" r="r" b="b"/>
                  <a:pathLst>
                    <a:path w="17" h="6">
                      <a:moveTo>
                        <a:pt x="8" y="6"/>
                      </a:moveTo>
                      <a:lnTo>
                        <a:pt x="8" y="6"/>
                      </a:lnTo>
                      <a:lnTo>
                        <a:pt x="17" y="6"/>
                      </a:lnTo>
                      <a:lnTo>
                        <a:pt x="0" y="0"/>
                      </a:lnTo>
                      <a:lnTo>
                        <a:pt x="8" y="6"/>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66" name="Freeform 85"/>
                <p:cNvSpPr>
                  <a:spLocks/>
                </p:cNvSpPr>
                <p:nvPr/>
              </p:nvSpPr>
              <p:spPr bwMode="invGray">
                <a:xfrm>
                  <a:off x="5738813" y="1571097"/>
                  <a:ext cx="60325" cy="6155"/>
                </a:xfrm>
                <a:custGeom>
                  <a:avLst/>
                  <a:gdLst>
                    <a:gd name="T0" fmla="*/ 5 w 63"/>
                    <a:gd name="T1" fmla="*/ 7 h 8"/>
                    <a:gd name="T2" fmla="*/ 5 w 63"/>
                    <a:gd name="T3" fmla="*/ 7 h 8"/>
                    <a:gd name="T4" fmla="*/ 63 w 63"/>
                    <a:gd name="T5" fmla="*/ 7 h 8"/>
                    <a:gd name="T6" fmla="*/ 5 w 63"/>
                    <a:gd name="T7" fmla="*/ 7 h 8"/>
                  </a:gdLst>
                  <a:ahLst/>
                  <a:cxnLst>
                    <a:cxn ang="0">
                      <a:pos x="T0" y="T1"/>
                    </a:cxn>
                    <a:cxn ang="0">
                      <a:pos x="T2" y="T3"/>
                    </a:cxn>
                    <a:cxn ang="0">
                      <a:pos x="T4" y="T5"/>
                    </a:cxn>
                    <a:cxn ang="0">
                      <a:pos x="T6" y="T7"/>
                    </a:cxn>
                  </a:cxnLst>
                  <a:rect l="0" t="0" r="r" b="b"/>
                  <a:pathLst>
                    <a:path w="63" h="8">
                      <a:moveTo>
                        <a:pt x="5" y="7"/>
                      </a:moveTo>
                      <a:lnTo>
                        <a:pt x="5" y="7"/>
                      </a:lnTo>
                      <a:cubicBezTo>
                        <a:pt x="23" y="8"/>
                        <a:pt x="45" y="6"/>
                        <a:pt x="63" y="7"/>
                      </a:cubicBezTo>
                      <a:cubicBezTo>
                        <a:pt x="23" y="8"/>
                        <a:pt x="0" y="0"/>
                        <a:pt x="5" y="7"/>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grpSp>
          <p:grpSp>
            <p:nvGrpSpPr>
              <p:cNvPr id="618" name="Group 617"/>
              <p:cNvGrpSpPr/>
              <p:nvPr/>
            </p:nvGrpSpPr>
            <p:grpSpPr bwMode="invGray">
              <a:xfrm rot="16200000" flipH="1">
                <a:off x="6492229" y="2755658"/>
                <a:ext cx="4114800" cy="36576"/>
                <a:chOff x="1522413" y="1514475"/>
                <a:chExt cx="10569575" cy="64008"/>
              </a:xfrm>
              <a:solidFill>
                <a:schemeClr val="accent1"/>
              </a:solidFill>
            </p:grpSpPr>
            <p:sp>
              <p:nvSpPr>
                <p:cNvPr id="619" name="Freeform 618"/>
                <p:cNvSpPr>
                  <a:spLocks/>
                </p:cNvSpPr>
                <p:nvPr/>
              </p:nvSpPr>
              <p:spPr bwMode="invGray">
                <a:xfrm>
                  <a:off x="12028488" y="1525554"/>
                  <a:ext cx="63500" cy="4924"/>
                </a:xfrm>
                <a:custGeom>
                  <a:avLst/>
                  <a:gdLst>
                    <a:gd name="T0" fmla="*/ 30 w 67"/>
                    <a:gd name="T1" fmla="*/ 6 h 6"/>
                    <a:gd name="T2" fmla="*/ 30 w 67"/>
                    <a:gd name="T3" fmla="*/ 6 h 6"/>
                    <a:gd name="T4" fmla="*/ 67 w 67"/>
                    <a:gd name="T5" fmla="*/ 3 h 6"/>
                    <a:gd name="T6" fmla="*/ 39 w 67"/>
                    <a:gd name="T7" fmla="*/ 0 h 6"/>
                    <a:gd name="T8" fmla="*/ 30 w 67"/>
                    <a:gd name="T9" fmla="*/ 6 h 6"/>
                  </a:gdLst>
                  <a:ahLst/>
                  <a:cxnLst>
                    <a:cxn ang="0">
                      <a:pos x="T0" y="T1"/>
                    </a:cxn>
                    <a:cxn ang="0">
                      <a:pos x="T2" y="T3"/>
                    </a:cxn>
                    <a:cxn ang="0">
                      <a:pos x="T4" y="T5"/>
                    </a:cxn>
                    <a:cxn ang="0">
                      <a:pos x="T6" y="T7"/>
                    </a:cxn>
                    <a:cxn ang="0">
                      <a:pos x="T8" y="T9"/>
                    </a:cxn>
                  </a:cxnLst>
                  <a:rect l="0" t="0" r="r" b="b"/>
                  <a:pathLst>
                    <a:path w="67" h="6">
                      <a:moveTo>
                        <a:pt x="30" y="6"/>
                      </a:moveTo>
                      <a:lnTo>
                        <a:pt x="30" y="6"/>
                      </a:lnTo>
                      <a:lnTo>
                        <a:pt x="67" y="3"/>
                      </a:lnTo>
                      <a:cubicBezTo>
                        <a:pt x="60" y="2"/>
                        <a:pt x="26" y="1"/>
                        <a:pt x="39" y="0"/>
                      </a:cubicBezTo>
                      <a:cubicBezTo>
                        <a:pt x="0" y="1"/>
                        <a:pt x="8" y="3"/>
                        <a:pt x="30" y="6"/>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620" name="Freeform 619"/>
                <p:cNvSpPr>
                  <a:spLocks/>
                </p:cNvSpPr>
                <p:nvPr/>
              </p:nvSpPr>
              <p:spPr bwMode="invGray">
                <a:xfrm>
                  <a:off x="12022138" y="1532939"/>
                  <a:ext cx="19050" cy="1231"/>
                </a:xfrm>
                <a:custGeom>
                  <a:avLst/>
                  <a:gdLst>
                    <a:gd name="T0" fmla="*/ 0 w 20"/>
                    <a:gd name="T1" fmla="*/ 2 h 2"/>
                    <a:gd name="T2" fmla="*/ 0 w 20"/>
                    <a:gd name="T3" fmla="*/ 2 h 2"/>
                    <a:gd name="T4" fmla="*/ 20 w 20"/>
                    <a:gd name="T5" fmla="*/ 1 h 2"/>
                    <a:gd name="T6" fmla="*/ 0 w 20"/>
                    <a:gd name="T7" fmla="*/ 2 h 2"/>
                  </a:gdLst>
                  <a:ahLst/>
                  <a:cxnLst>
                    <a:cxn ang="0">
                      <a:pos x="T0" y="T1"/>
                    </a:cxn>
                    <a:cxn ang="0">
                      <a:pos x="T2" y="T3"/>
                    </a:cxn>
                    <a:cxn ang="0">
                      <a:pos x="T4" y="T5"/>
                    </a:cxn>
                    <a:cxn ang="0">
                      <a:pos x="T6" y="T7"/>
                    </a:cxn>
                  </a:cxnLst>
                  <a:rect l="0" t="0" r="r" b="b"/>
                  <a:pathLst>
                    <a:path w="20" h="2">
                      <a:moveTo>
                        <a:pt x="0" y="2"/>
                      </a:moveTo>
                      <a:lnTo>
                        <a:pt x="0" y="2"/>
                      </a:lnTo>
                      <a:lnTo>
                        <a:pt x="20" y="1"/>
                      </a:lnTo>
                      <a:cubicBezTo>
                        <a:pt x="16" y="0"/>
                        <a:pt x="11" y="0"/>
                        <a:pt x="0" y="2"/>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621" name="Freeform 620"/>
                <p:cNvSpPr>
                  <a:spLocks/>
                </p:cNvSpPr>
                <p:nvPr/>
              </p:nvSpPr>
              <p:spPr bwMode="invGray">
                <a:xfrm>
                  <a:off x="12041188" y="1531708"/>
                  <a:ext cx="39687" cy="6155"/>
                </a:xfrm>
                <a:custGeom>
                  <a:avLst/>
                  <a:gdLst>
                    <a:gd name="T0" fmla="*/ 41 w 41"/>
                    <a:gd name="T1" fmla="*/ 0 h 6"/>
                    <a:gd name="T2" fmla="*/ 41 w 41"/>
                    <a:gd name="T3" fmla="*/ 0 h 6"/>
                    <a:gd name="T4" fmla="*/ 0 w 41"/>
                    <a:gd name="T5" fmla="*/ 2 h 6"/>
                    <a:gd name="T6" fmla="*/ 19 w 41"/>
                    <a:gd name="T7" fmla="*/ 1 h 6"/>
                    <a:gd name="T8" fmla="*/ 41 w 41"/>
                    <a:gd name="T9" fmla="*/ 0 h 6"/>
                  </a:gdLst>
                  <a:ahLst/>
                  <a:cxnLst>
                    <a:cxn ang="0">
                      <a:pos x="T0" y="T1"/>
                    </a:cxn>
                    <a:cxn ang="0">
                      <a:pos x="T2" y="T3"/>
                    </a:cxn>
                    <a:cxn ang="0">
                      <a:pos x="T4" y="T5"/>
                    </a:cxn>
                    <a:cxn ang="0">
                      <a:pos x="T6" y="T7"/>
                    </a:cxn>
                    <a:cxn ang="0">
                      <a:pos x="T8" y="T9"/>
                    </a:cxn>
                  </a:cxnLst>
                  <a:rect l="0" t="0" r="r" b="b"/>
                  <a:pathLst>
                    <a:path w="41" h="6">
                      <a:moveTo>
                        <a:pt x="41" y="0"/>
                      </a:moveTo>
                      <a:lnTo>
                        <a:pt x="41" y="0"/>
                      </a:lnTo>
                      <a:lnTo>
                        <a:pt x="0" y="2"/>
                      </a:lnTo>
                      <a:cubicBezTo>
                        <a:pt x="5" y="3"/>
                        <a:pt x="6" y="6"/>
                        <a:pt x="19" y="1"/>
                      </a:cubicBezTo>
                      <a:cubicBezTo>
                        <a:pt x="15" y="3"/>
                        <a:pt x="23" y="1"/>
                        <a:pt x="41"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622" name="Freeform 621"/>
                <p:cNvSpPr>
                  <a:spLocks/>
                </p:cNvSpPr>
                <p:nvPr/>
              </p:nvSpPr>
              <p:spPr bwMode="invGray">
                <a:xfrm>
                  <a:off x="11831638" y="1526784"/>
                  <a:ext cx="42862" cy="4924"/>
                </a:xfrm>
                <a:custGeom>
                  <a:avLst/>
                  <a:gdLst>
                    <a:gd name="T0" fmla="*/ 2 w 45"/>
                    <a:gd name="T1" fmla="*/ 0 h 6"/>
                    <a:gd name="T2" fmla="*/ 2 w 45"/>
                    <a:gd name="T3" fmla="*/ 0 h 6"/>
                    <a:gd name="T4" fmla="*/ 18 w 45"/>
                    <a:gd name="T5" fmla="*/ 6 h 6"/>
                    <a:gd name="T6" fmla="*/ 45 w 45"/>
                    <a:gd name="T7" fmla="*/ 4 h 6"/>
                    <a:gd name="T8" fmla="*/ 2 w 45"/>
                    <a:gd name="T9" fmla="*/ 0 h 6"/>
                  </a:gdLst>
                  <a:ahLst/>
                  <a:cxnLst>
                    <a:cxn ang="0">
                      <a:pos x="T0" y="T1"/>
                    </a:cxn>
                    <a:cxn ang="0">
                      <a:pos x="T2" y="T3"/>
                    </a:cxn>
                    <a:cxn ang="0">
                      <a:pos x="T4" y="T5"/>
                    </a:cxn>
                    <a:cxn ang="0">
                      <a:pos x="T6" y="T7"/>
                    </a:cxn>
                    <a:cxn ang="0">
                      <a:pos x="T8" y="T9"/>
                    </a:cxn>
                  </a:cxnLst>
                  <a:rect l="0" t="0" r="r" b="b"/>
                  <a:pathLst>
                    <a:path w="45" h="6">
                      <a:moveTo>
                        <a:pt x="2" y="0"/>
                      </a:moveTo>
                      <a:lnTo>
                        <a:pt x="2" y="0"/>
                      </a:lnTo>
                      <a:cubicBezTo>
                        <a:pt x="0" y="1"/>
                        <a:pt x="15" y="4"/>
                        <a:pt x="18" y="6"/>
                      </a:cubicBezTo>
                      <a:lnTo>
                        <a:pt x="45" y="4"/>
                      </a:lnTo>
                      <a:cubicBezTo>
                        <a:pt x="31" y="3"/>
                        <a:pt x="4" y="2"/>
                        <a:pt x="2"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623" name="Freeform 622"/>
                <p:cNvSpPr>
                  <a:spLocks/>
                </p:cNvSpPr>
                <p:nvPr/>
              </p:nvSpPr>
              <p:spPr bwMode="invGray">
                <a:xfrm>
                  <a:off x="11809413" y="1531708"/>
                  <a:ext cx="41275" cy="2462"/>
                </a:xfrm>
                <a:custGeom>
                  <a:avLst/>
                  <a:gdLst>
                    <a:gd name="T0" fmla="*/ 42 w 44"/>
                    <a:gd name="T1" fmla="*/ 0 h 3"/>
                    <a:gd name="T2" fmla="*/ 42 w 44"/>
                    <a:gd name="T3" fmla="*/ 0 h 3"/>
                    <a:gd name="T4" fmla="*/ 0 w 44"/>
                    <a:gd name="T5" fmla="*/ 3 h 3"/>
                    <a:gd name="T6" fmla="*/ 42 w 44"/>
                    <a:gd name="T7" fmla="*/ 0 h 3"/>
                  </a:gdLst>
                  <a:ahLst/>
                  <a:cxnLst>
                    <a:cxn ang="0">
                      <a:pos x="T0" y="T1"/>
                    </a:cxn>
                    <a:cxn ang="0">
                      <a:pos x="T2" y="T3"/>
                    </a:cxn>
                    <a:cxn ang="0">
                      <a:pos x="T4" y="T5"/>
                    </a:cxn>
                    <a:cxn ang="0">
                      <a:pos x="T6" y="T7"/>
                    </a:cxn>
                  </a:cxnLst>
                  <a:rect l="0" t="0" r="r" b="b"/>
                  <a:pathLst>
                    <a:path w="44" h="3">
                      <a:moveTo>
                        <a:pt x="42" y="0"/>
                      </a:moveTo>
                      <a:lnTo>
                        <a:pt x="42" y="0"/>
                      </a:lnTo>
                      <a:lnTo>
                        <a:pt x="0" y="3"/>
                      </a:lnTo>
                      <a:cubicBezTo>
                        <a:pt x="37" y="3"/>
                        <a:pt x="44" y="2"/>
                        <a:pt x="42"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624" name="Freeform 623"/>
                <p:cNvSpPr>
                  <a:spLocks/>
                </p:cNvSpPr>
                <p:nvPr/>
              </p:nvSpPr>
              <p:spPr bwMode="invGray">
                <a:xfrm>
                  <a:off x="12003088" y="1537863"/>
                  <a:ext cx="77787" cy="3693"/>
                </a:xfrm>
                <a:custGeom>
                  <a:avLst/>
                  <a:gdLst>
                    <a:gd name="T0" fmla="*/ 14 w 82"/>
                    <a:gd name="T1" fmla="*/ 5 h 5"/>
                    <a:gd name="T2" fmla="*/ 14 w 82"/>
                    <a:gd name="T3" fmla="*/ 5 h 5"/>
                    <a:gd name="T4" fmla="*/ 82 w 82"/>
                    <a:gd name="T5" fmla="*/ 0 h 5"/>
                    <a:gd name="T6" fmla="*/ 0 w 82"/>
                    <a:gd name="T7" fmla="*/ 5 h 5"/>
                    <a:gd name="T8" fmla="*/ 14 w 82"/>
                    <a:gd name="T9" fmla="*/ 5 h 5"/>
                  </a:gdLst>
                  <a:ahLst/>
                  <a:cxnLst>
                    <a:cxn ang="0">
                      <a:pos x="T0" y="T1"/>
                    </a:cxn>
                    <a:cxn ang="0">
                      <a:pos x="T2" y="T3"/>
                    </a:cxn>
                    <a:cxn ang="0">
                      <a:pos x="T4" y="T5"/>
                    </a:cxn>
                    <a:cxn ang="0">
                      <a:pos x="T6" y="T7"/>
                    </a:cxn>
                    <a:cxn ang="0">
                      <a:pos x="T8" y="T9"/>
                    </a:cxn>
                  </a:cxnLst>
                  <a:rect l="0" t="0" r="r" b="b"/>
                  <a:pathLst>
                    <a:path w="82" h="5">
                      <a:moveTo>
                        <a:pt x="14" y="5"/>
                      </a:moveTo>
                      <a:lnTo>
                        <a:pt x="14" y="5"/>
                      </a:lnTo>
                      <a:lnTo>
                        <a:pt x="82" y="0"/>
                      </a:lnTo>
                      <a:lnTo>
                        <a:pt x="0" y="5"/>
                      </a:lnTo>
                      <a:lnTo>
                        <a:pt x="14" y="5"/>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625" name="Freeform 624"/>
                <p:cNvSpPr>
                  <a:spLocks/>
                </p:cNvSpPr>
                <p:nvPr/>
              </p:nvSpPr>
              <p:spPr bwMode="invGray">
                <a:xfrm>
                  <a:off x="11664950" y="1523092"/>
                  <a:ext cx="39687" cy="4924"/>
                </a:xfrm>
                <a:custGeom>
                  <a:avLst/>
                  <a:gdLst>
                    <a:gd name="T0" fmla="*/ 19 w 42"/>
                    <a:gd name="T1" fmla="*/ 4 h 5"/>
                    <a:gd name="T2" fmla="*/ 19 w 42"/>
                    <a:gd name="T3" fmla="*/ 4 h 5"/>
                    <a:gd name="T4" fmla="*/ 42 w 42"/>
                    <a:gd name="T5" fmla="*/ 0 h 5"/>
                    <a:gd name="T6" fmla="*/ 0 w 42"/>
                    <a:gd name="T7" fmla="*/ 5 h 5"/>
                    <a:gd name="T8" fmla="*/ 19 w 42"/>
                    <a:gd name="T9" fmla="*/ 4 h 5"/>
                  </a:gdLst>
                  <a:ahLst/>
                  <a:cxnLst>
                    <a:cxn ang="0">
                      <a:pos x="T0" y="T1"/>
                    </a:cxn>
                    <a:cxn ang="0">
                      <a:pos x="T2" y="T3"/>
                    </a:cxn>
                    <a:cxn ang="0">
                      <a:pos x="T4" y="T5"/>
                    </a:cxn>
                    <a:cxn ang="0">
                      <a:pos x="T6" y="T7"/>
                    </a:cxn>
                    <a:cxn ang="0">
                      <a:pos x="T8" y="T9"/>
                    </a:cxn>
                  </a:cxnLst>
                  <a:rect l="0" t="0" r="r" b="b"/>
                  <a:pathLst>
                    <a:path w="42" h="5">
                      <a:moveTo>
                        <a:pt x="19" y="4"/>
                      </a:moveTo>
                      <a:lnTo>
                        <a:pt x="19" y="4"/>
                      </a:lnTo>
                      <a:lnTo>
                        <a:pt x="42" y="0"/>
                      </a:lnTo>
                      <a:lnTo>
                        <a:pt x="0" y="5"/>
                      </a:lnTo>
                      <a:lnTo>
                        <a:pt x="19" y="4"/>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626" name="Freeform 625"/>
                <p:cNvSpPr>
                  <a:spLocks/>
                </p:cNvSpPr>
                <p:nvPr/>
              </p:nvSpPr>
              <p:spPr bwMode="invGray">
                <a:xfrm>
                  <a:off x="11506200" y="1521861"/>
                  <a:ext cx="92075" cy="4924"/>
                </a:xfrm>
                <a:custGeom>
                  <a:avLst/>
                  <a:gdLst>
                    <a:gd name="T0" fmla="*/ 81 w 98"/>
                    <a:gd name="T1" fmla="*/ 6 h 6"/>
                    <a:gd name="T2" fmla="*/ 81 w 98"/>
                    <a:gd name="T3" fmla="*/ 6 h 6"/>
                    <a:gd name="T4" fmla="*/ 75 w 98"/>
                    <a:gd name="T5" fmla="*/ 0 h 6"/>
                    <a:gd name="T6" fmla="*/ 0 w 98"/>
                    <a:gd name="T7" fmla="*/ 5 h 6"/>
                    <a:gd name="T8" fmla="*/ 81 w 98"/>
                    <a:gd name="T9" fmla="*/ 6 h 6"/>
                  </a:gdLst>
                  <a:ahLst/>
                  <a:cxnLst>
                    <a:cxn ang="0">
                      <a:pos x="T0" y="T1"/>
                    </a:cxn>
                    <a:cxn ang="0">
                      <a:pos x="T2" y="T3"/>
                    </a:cxn>
                    <a:cxn ang="0">
                      <a:pos x="T4" y="T5"/>
                    </a:cxn>
                    <a:cxn ang="0">
                      <a:pos x="T6" y="T7"/>
                    </a:cxn>
                    <a:cxn ang="0">
                      <a:pos x="T8" y="T9"/>
                    </a:cxn>
                  </a:cxnLst>
                  <a:rect l="0" t="0" r="r" b="b"/>
                  <a:pathLst>
                    <a:path w="98" h="6">
                      <a:moveTo>
                        <a:pt x="81" y="6"/>
                      </a:moveTo>
                      <a:lnTo>
                        <a:pt x="81" y="6"/>
                      </a:lnTo>
                      <a:cubicBezTo>
                        <a:pt x="98" y="3"/>
                        <a:pt x="57" y="1"/>
                        <a:pt x="75" y="0"/>
                      </a:cubicBezTo>
                      <a:cubicBezTo>
                        <a:pt x="47" y="0"/>
                        <a:pt x="22" y="2"/>
                        <a:pt x="0" y="5"/>
                      </a:cubicBezTo>
                      <a:cubicBezTo>
                        <a:pt x="24" y="3"/>
                        <a:pt x="49" y="4"/>
                        <a:pt x="81" y="6"/>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627" name="Freeform 626"/>
                <p:cNvSpPr>
                  <a:spLocks/>
                </p:cNvSpPr>
                <p:nvPr/>
              </p:nvSpPr>
              <p:spPr bwMode="invGray">
                <a:xfrm>
                  <a:off x="11471275" y="1525554"/>
                  <a:ext cx="34925" cy="3693"/>
                </a:xfrm>
                <a:custGeom>
                  <a:avLst/>
                  <a:gdLst>
                    <a:gd name="T0" fmla="*/ 0 w 36"/>
                    <a:gd name="T1" fmla="*/ 3 h 3"/>
                    <a:gd name="T2" fmla="*/ 0 w 36"/>
                    <a:gd name="T3" fmla="*/ 3 h 3"/>
                    <a:gd name="T4" fmla="*/ 36 w 36"/>
                    <a:gd name="T5" fmla="*/ 0 h 3"/>
                    <a:gd name="T6" fmla="*/ 0 w 36"/>
                    <a:gd name="T7" fmla="*/ 3 h 3"/>
                  </a:gdLst>
                  <a:ahLst/>
                  <a:cxnLst>
                    <a:cxn ang="0">
                      <a:pos x="T0" y="T1"/>
                    </a:cxn>
                    <a:cxn ang="0">
                      <a:pos x="T2" y="T3"/>
                    </a:cxn>
                    <a:cxn ang="0">
                      <a:pos x="T4" y="T5"/>
                    </a:cxn>
                    <a:cxn ang="0">
                      <a:pos x="T6" y="T7"/>
                    </a:cxn>
                  </a:cxnLst>
                  <a:rect l="0" t="0" r="r" b="b"/>
                  <a:pathLst>
                    <a:path w="36" h="3">
                      <a:moveTo>
                        <a:pt x="0" y="3"/>
                      </a:moveTo>
                      <a:lnTo>
                        <a:pt x="0" y="3"/>
                      </a:lnTo>
                      <a:cubicBezTo>
                        <a:pt x="11" y="2"/>
                        <a:pt x="23" y="1"/>
                        <a:pt x="36" y="0"/>
                      </a:cubicBezTo>
                      <a:cubicBezTo>
                        <a:pt x="24" y="0"/>
                        <a:pt x="12" y="1"/>
                        <a:pt x="0" y="3"/>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628" name="Freeform 627"/>
                <p:cNvSpPr>
                  <a:spLocks/>
                </p:cNvSpPr>
                <p:nvPr/>
              </p:nvSpPr>
              <p:spPr bwMode="invGray">
                <a:xfrm>
                  <a:off x="11710988" y="1529246"/>
                  <a:ext cx="30162" cy="4924"/>
                </a:xfrm>
                <a:custGeom>
                  <a:avLst/>
                  <a:gdLst>
                    <a:gd name="T0" fmla="*/ 32 w 32"/>
                    <a:gd name="T1" fmla="*/ 5 h 5"/>
                    <a:gd name="T2" fmla="*/ 32 w 32"/>
                    <a:gd name="T3" fmla="*/ 5 h 5"/>
                    <a:gd name="T4" fmla="*/ 0 w 32"/>
                    <a:gd name="T5" fmla="*/ 0 h 5"/>
                    <a:gd name="T6" fmla="*/ 16 w 32"/>
                    <a:gd name="T7" fmla="*/ 5 h 5"/>
                    <a:gd name="T8" fmla="*/ 32 w 32"/>
                    <a:gd name="T9" fmla="*/ 5 h 5"/>
                  </a:gdLst>
                  <a:ahLst/>
                  <a:cxnLst>
                    <a:cxn ang="0">
                      <a:pos x="T0" y="T1"/>
                    </a:cxn>
                    <a:cxn ang="0">
                      <a:pos x="T2" y="T3"/>
                    </a:cxn>
                    <a:cxn ang="0">
                      <a:pos x="T4" y="T5"/>
                    </a:cxn>
                    <a:cxn ang="0">
                      <a:pos x="T6" y="T7"/>
                    </a:cxn>
                    <a:cxn ang="0">
                      <a:pos x="T8" y="T9"/>
                    </a:cxn>
                  </a:cxnLst>
                  <a:rect l="0" t="0" r="r" b="b"/>
                  <a:pathLst>
                    <a:path w="32" h="5">
                      <a:moveTo>
                        <a:pt x="32" y="5"/>
                      </a:moveTo>
                      <a:lnTo>
                        <a:pt x="32" y="5"/>
                      </a:lnTo>
                      <a:cubicBezTo>
                        <a:pt x="29" y="4"/>
                        <a:pt x="23" y="1"/>
                        <a:pt x="0" y="0"/>
                      </a:cubicBezTo>
                      <a:lnTo>
                        <a:pt x="16" y="5"/>
                      </a:lnTo>
                      <a:lnTo>
                        <a:pt x="32" y="5"/>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629" name="Freeform 628"/>
                <p:cNvSpPr>
                  <a:spLocks/>
                </p:cNvSpPr>
                <p:nvPr/>
              </p:nvSpPr>
              <p:spPr bwMode="invGray">
                <a:xfrm>
                  <a:off x="11691938" y="1532939"/>
                  <a:ext cx="34925" cy="1231"/>
                </a:xfrm>
                <a:custGeom>
                  <a:avLst/>
                  <a:gdLst>
                    <a:gd name="T0" fmla="*/ 36 w 36"/>
                    <a:gd name="T1" fmla="*/ 1 h 1"/>
                    <a:gd name="T2" fmla="*/ 36 w 36"/>
                    <a:gd name="T3" fmla="*/ 1 h 1"/>
                    <a:gd name="T4" fmla="*/ 35 w 36"/>
                    <a:gd name="T5" fmla="*/ 1 h 1"/>
                    <a:gd name="T6" fmla="*/ 0 w 36"/>
                    <a:gd name="T7" fmla="*/ 0 h 1"/>
                    <a:gd name="T8" fmla="*/ 36 w 36"/>
                    <a:gd name="T9" fmla="*/ 1 h 1"/>
                  </a:gdLst>
                  <a:ahLst/>
                  <a:cxnLst>
                    <a:cxn ang="0">
                      <a:pos x="T0" y="T1"/>
                    </a:cxn>
                    <a:cxn ang="0">
                      <a:pos x="T2" y="T3"/>
                    </a:cxn>
                    <a:cxn ang="0">
                      <a:pos x="T4" y="T5"/>
                    </a:cxn>
                    <a:cxn ang="0">
                      <a:pos x="T6" y="T7"/>
                    </a:cxn>
                    <a:cxn ang="0">
                      <a:pos x="T8" y="T9"/>
                    </a:cxn>
                  </a:cxnLst>
                  <a:rect l="0" t="0" r="r" b="b"/>
                  <a:pathLst>
                    <a:path w="36" h="1">
                      <a:moveTo>
                        <a:pt x="36" y="1"/>
                      </a:moveTo>
                      <a:lnTo>
                        <a:pt x="36" y="1"/>
                      </a:lnTo>
                      <a:lnTo>
                        <a:pt x="35" y="1"/>
                      </a:lnTo>
                      <a:lnTo>
                        <a:pt x="0" y="0"/>
                      </a:lnTo>
                      <a:lnTo>
                        <a:pt x="36" y="1"/>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630" name="Freeform 629"/>
                <p:cNvSpPr>
                  <a:spLocks/>
                </p:cNvSpPr>
                <p:nvPr/>
              </p:nvSpPr>
              <p:spPr bwMode="invGray">
                <a:xfrm>
                  <a:off x="11741150" y="1534170"/>
                  <a:ext cx="4762" cy="0"/>
                </a:xfrm>
                <a:custGeom>
                  <a:avLst/>
                  <a:gdLst>
                    <a:gd name="T0" fmla="*/ 5 w 5"/>
                    <a:gd name="T1" fmla="*/ 5 w 5"/>
                    <a:gd name="T2" fmla="*/ 0 w 5"/>
                    <a:gd name="T3" fmla="*/ 5 w 5"/>
                  </a:gdLst>
                  <a:ahLst/>
                  <a:cxnLst>
                    <a:cxn ang="0">
                      <a:pos x="T0" y="0"/>
                    </a:cxn>
                    <a:cxn ang="0">
                      <a:pos x="T1" y="0"/>
                    </a:cxn>
                    <a:cxn ang="0">
                      <a:pos x="T2" y="0"/>
                    </a:cxn>
                    <a:cxn ang="0">
                      <a:pos x="T3" y="0"/>
                    </a:cxn>
                  </a:cxnLst>
                  <a:rect l="0" t="0" r="r" b="b"/>
                  <a:pathLst>
                    <a:path w="5">
                      <a:moveTo>
                        <a:pt x="5" y="0"/>
                      </a:moveTo>
                      <a:lnTo>
                        <a:pt x="5" y="0"/>
                      </a:lnTo>
                      <a:lnTo>
                        <a:pt x="0" y="0"/>
                      </a:lnTo>
                      <a:cubicBezTo>
                        <a:pt x="2" y="0"/>
                        <a:pt x="3" y="0"/>
                        <a:pt x="5"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631" name="Freeform 630"/>
                <p:cNvSpPr>
                  <a:spLocks/>
                </p:cNvSpPr>
                <p:nvPr/>
              </p:nvSpPr>
              <p:spPr bwMode="invGray">
                <a:xfrm>
                  <a:off x="11841163" y="1537863"/>
                  <a:ext cx="71437" cy="8617"/>
                </a:xfrm>
                <a:custGeom>
                  <a:avLst/>
                  <a:gdLst>
                    <a:gd name="T0" fmla="*/ 75 w 75"/>
                    <a:gd name="T1" fmla="*/ 0 h 9"/>
                    <a:gd name="T2" fmla="*/ 75 w 75"/>
                    <a:gd name="T3" fmla="*/ 0 h 9"/>
                    <a:gd name="T4" fmla="*/ 49 w 75"/>
                    <a:gd name="T5" fmla="*/ 9 h 9"/>
                    <a:gd name="T6" fmla="*/ 75 w 75"/>
                    <a:gd name="T7" fmla="*/ 0 h 9"/>
                  </a:gdLst>
                  <a:ahLst/>
                  <a:cxnLst>
                    <a:cxn ang="0">
                      <a:pos x="T0" y="T1"/>
                    </a:cxn>
                    <a:cxn ang="0">
                      <a:pos x="T2" y="T3"/>
                    </a:cxn>
                    <a:cxn ang="0">
                      <a:pos x="T4" y="T5"/>
                    </a:cxn>
                    <a:cxn ang="0">
                      <a:pos x="T6" y="T7"/>
                    </a:cxn>
                  </a:cxnLst>
                  <a:rect l="0" t="0" r="r" b="b"/>
                  <a:pathLst>
                    <a:path w="75" h="9">
                      <a:moveTo>
                        <a:pt x="75" y="0"/>
                      </a:moveTo>
                      <a:lnTo>
                        <a:pt x="75" y="0"/>
                      </a:lnTo>
                      <a:cubicBezTo>
                        <a:pt x="51" y="3"/>
                        <a:pt x="0" y="5"/>
                        <a:pt x="49" y="9"/>
                      </a:cubicBezTo>
                      <a:cubicBezTo>
                        <a:pt x="66" y="6"/>
                        <a:pt x="38" y="4"/>
                        <a:pt x="75"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632" name="Freeform 631"/>
                <p:cNvSpPr>
                  <a:spLocks/>
                </p:cNvSpPr>
                <p:nvPr/>
              </p:nvSpPr>
              <p:spPr bwMode="invGray">
                <a:xfrm>
                  <a:off x="11764963" y="1535401"/>
                  <a:ext cx="44450" cy="3693"/>
                </a:xfrm>
                <a:custGeom>
                  <a:avLst/>
                  <a:gdLst>
                    <a:gd name="T0" fmla="*/ 0 w 47"/>
                    <a:gd name="T1" fmla="*/ 3 h 4"/>
                    <a:gd name="T2" fmla="*/ 0 w 47"/>
                    <a:gd name="T3" fmla="*/ 3 h 4"/>
                    <a:gd name="T4" fmla="*/ 44 w 47"/>
                    <a:gd name="T5" fmla="*/ 4 h 4"/>
                    <a:gd name="T6" fmla="*/ 47 w 47"/>
                    <a:gd name="T7" fmla="*/ 0 h 4"/>
                    <a:gd name="T8" fmla="*/ 0 w 47"/>
                    <a:gd name="T9" fmla="*/ 3 h 4"/>
                  </a:gdLst>
                  <a:ahLst/>
                  <a:cxnLst>
                    <a:cxn ang="0">
                      <a:pos x="T0" y="T1"/>
                    </a:cxn>
                    <a:cxn ang="0">
                      <a:pos x="T2" y="T3"/>
                    </a:cxn>
                    <a:cxn ang="0">
                      <a:pos x="T4" y="T5"/>
                    </a:cxn>
                    <a:cxn ang="0">
                      <a:pos x="T6" y="T7"/>
                    </a:cxn>
                    <a:cxn ang="0">
                      <a:pos x="T8" y="T9"/>
                    </a:cxn>
                  </a:cxnLst>
                  <a:rect l="0" t="0" r="r" b="b"/>
                  <a:pathLst>
                    <a:path w="47" h="4">
                      <a:moveTo>
                        <a:pt x="0" y="3"/>
                      </a:moveTo>
                      <a:lnTo>
                        <a:pt x="0" y="3"/>
                      </a:lnTo>
                      <a:lnTo>
                        <a:pt x="44" y="4"/>
                      </a:lnTo>
                      <a:cubicBezTo>
                        <a:pt x="43" y="3"/>
                        <a:pt x="35" y="1"/>
                        <a:pt x="47" y="0"/>
                      </a:cubicBezTo>
                      <a:lnTo>
                        <a:pt x="0" y="3"/>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633" name="Freeform 632"/>
                <p:cNvSpPr>
                  <a:spLocks/>
                </p:cNvSpPr>
                <p:nvPr/>
              </p:nvSpPr>
              <p:spPr bwMode="invGray">
                <a:xfrm>
                  <a:off x="11744325" y="1537863"/>
                  <a:ext cx="20637" cy="2462"/>
                </a:xfrm>
                <a:custGeom>
                  <a:avLst/>
                  <a:gdLst>
                    <a:gd name="T0" fmla="*/ 0 w 22"/>
                    <a:gd name="T1" fmla="*/ 2 h 2"/>
                    <a:gd name="T2" fmla="*/ 0 w 22"/>
                    <a:gd name="T3" fmla="*/ 2 h 2"/>
                    <a:gd name="T4" fmla="*/ 22 w 22"/>
                    <a:gd name="T5" fmla="*/ 0 h 2"/>
                    <a:gd name="T6" fmla="*/ 5 w 22"/>
                    <a:gd name="T7" fmla="*/ 0 h 2"/>
                    <a:gd name="T8" fmla="*/ 0 w 22"/>
                    <a:gd name="T9" fmla="*/ 2 h 2"/>
                  </a:gdLst>
                  <a:ahLst/>
                  <a:cxnLst>
                    <a:cxn ang="0">
                      <a:pos x="T0" y="T1"/>
                    </a:cxn>
                    <a:cxn ang="0">
                      <a:pos x="T2" y="T3"/>
                    </a:cxn>
                    <a:cxn ang="0">
                      <a:pos x="T4" y="T5"/>
                    </a:cxn>
                    <a:cxn ang="0">
                      <a:pos x="T6" y="T7"/>
                    </a:cxn>
                    <a:cxn ang="0">
                      <a:pos x="T8" y="T9"/>
                    </a:cxn>
                  </a:cxnLst>
                  <a:rect l="0" t="0" r="r" b="b"/>
                  <a:pathLst>
                    <a:path w="22" h="2">
                      <a:moveTo>
                        <a:pt x="0" y="2"/>
                      </a:moveTo>
                      <a:lnTo>
                        <a:pt x="0" y="2"/>
                      </a:lnTo>
                      <a:lnTo>
                        <a:pt x="22" y="0"/>
                      </a:lnTo>
                      <a:lnTo>
                        <a:pt x="5" y="0"/>
                      </a:lnTo>
                      <a:lnTo>
                        <a:pt x="0" y="2"/>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634" name="Freeform 633"/>
                <p:cNvSpPr>
                  <a:spLocks/>
                </p:cNvSpPr>
                <p:nvPr/>
              </p:nvSpPr>
              <p:spPr bwMode="invGray">
                <a:xfrm>
                  <a:off x="11482388" y="1531708"/>
                  <a:ext cx="85725" cy="3693"/>
                </a:xfrm>
                <a:custGeom>
                  <a:avLst/>
                  <a:gdLst>
                    <a:gd name="T0" fmla="*/ 63 w 90"/>
                    <a:gd name="T1" fmla="*/ 0 h 4"/>
                    <a:gd name="T2" fmla="*/ 63 w 90"/>
                    <a:gd name="T3" fmla="*/ 0 h 4"/>
                    <a:gd name="T4" fmla="*/ 0 w 90"/>
                    <a:gd name="T5" fmla="*/ 2 h 4"/>
                    <a:gd name="T6" fmla="*/ 76 w 90"/>
                    <a:gd name="T7" fmla="*/ 4 h 4"/>
                    <a:gd name="T8" fmla="*/ 63 w 90"/>
                    <a:gd name="T9" fmla="*/ 0 h 4"/>
                  </a:gdLst>
                  <a:ahLst/>
                  <a:cxnLst>
                    <a:cxn ang="0">
                      <a:pos x="T0" y="T1"/>
                    </a:cxn>
                    <a:cxn ang="0">
                      <a:pos x="T2" y="T3"/>
                    </a:cxn>
                    <a:cxn ang="0">
                      <a:pos x="T4" y="T5"/>
                    </a:cxn>
                    <a:cxn ang="0">
                      <a:pos x="T6" y="T7"/>
                    </a:cxn>
                    <a:cxn ang="0">
                      <a:pos x="T8" y="T9"/>
                    </a:cxn>
                  </a:cxnLst>
                  <a:rect l="0" t="0" r="r" b="b"/>
                  <a:pathLst>
                    <a:path w="90" h="4">
                      <a:moveTo>
                        <a:pt x="63" y="0"/>
                      </a:moveTo>
                      <a:lnTo>
                        <a:pt x="63" y="0"/>
                      </a:lnTo>
                      <a:cubicBezTo>
                        <a:pt x="44" y="2"/>
                        <a:pt x="23" y="2"/>
                        <a:pt x="0" y="2"/>
                      </a:cubicBezTo>
                      <a:cubicBezTo>
                        <a:pt x="25" y="3"/>
                        <a:pt x="51" y="4"/>
                        <a:pt x="76" y="4"/>
                      </a:cubicBezTo>
                      <a:cubicBezTo>
                        <a:pt x="79" y="2"/>
                        <a:pt x="90" y="0"/>
                        <a:pt x="63"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635" name="Freeform 634"/>
                <p:cNvSpPr>
                  <a:spLocks/>
                </p:cNvSpPr>
                <p:nvPr/>
              </p:nvSpPr>
              <p:spPr bwMode="invGray">
                <a:xfrm>
                  <a:off x="11626850" y="1532939"/>
                  <a:ext cx="4762" cy="1231"/>
                </a:xfrm>
                <a:custGeom>
                  <a:avLst/>
                  <a:gdLst>
                    <a:gd name="T0" fmla="*/ 5 w 5"/>
                    <a:gd name="T1" fmla="*/ 0 h 1"/>
                    <a:gd name="T2" fmla="*/ 5 w 5"/>
                    <a:gd name="T3" fmla="*/ 0 h 1"/>
                    <a:gd name="T4" fmla="*/ 0 w 5"/>
                    <a:gd name="T5" fmla="*/ 1 h 1"/>
                    <a:gd name="T6" fmla="*/ 5 w 5"/>
                    <a:gd name="T7" fmla="*/ 0 h 1"/>
                  </a:gdLst>
                  <a:ahLst/>
                  <a:cxnLst>
                    <a:cxn ang="0">
                      <a:pos x="T0" y="T1"/>
                    </a:cxn>
                    <a:cxn ang="0">
                      <a:pos x="T2" y="T3"/>
                    </a:cxn>
                    <a:cxn ang="0">
                      <a:pos x="T4" y="T5"/>
                    </a:cxn>
                    <a:cxn ang="0">
                      <a:pos x="T6" y="T7"/>
                    </a:cxn>
                  </a:cxnLst>
                  <a:rect l="0" t="0" r="r" b="b"/>
                  <a:pathLst>
                    <a:path w="5" h="1">
                      <a:moveTo>
                        <a:pt x="5" y="0"/>
                      </a:moveTo>
                      <a:lnTo>
                        <a:pt x="5" y="0"/>
                      </a:lnTo>
                      <a:lnTo>
                        <a:pt x="0" y="1"/>
                      </a:lnTo>
                      <a:cubicBezTo>
                        <a:pt x="3" y="1"/>
                        <a:pt x="5" y="1"/>
                        <a:pt x="5"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636" name="Freeform 635"/>
                <p:cNvSpPr>
                  <a:spLocks/>
                </p:cNvSpPr>
                <p:nvPr/>
              </p:nvSpPr>
              <p:spPr bwMode="invGray">
                <a:xfrm>
                  <a:off x="11261725" y="1534170"/>
                  <a:ext cx="4762" cy="0"/>
                </a:xfrm>
                <a:custGeom>
                  <a:avLst/>
                  <a:gdLst>
                    <a:gd name="T0" fmla="*/ 0 w 5"/>
                    <a:gd name="T1" fmla="*/ 0 h 1"/>
                    <a:gd name="T2" fmla="*/ 0 w 5"/>
                    <a:gd name="T3" fmla="*/ 0 h 1"/>
                    <a:gd name="T4" fmla="*/ 4 w 5"/>
                    <a:gd name="T5" fmla="*/ 1 h 1"/>
                    <a:gd name="T6" fmla="*/ 5 w 5"/>
                    <a:gd name="T7" fmla="*/ 0 h 1"/>
                    <a:gd name="T8" fmla="*/ 0 w 5"/>
                    <a:gd name="T9" fmla="*/ 0 h 1"/>
                  </a:gdLst>
                  <a:ahLst/>
                  <a:cxnLst>
                    <a:cxn ang="0">
                      <a:pos x="T0" y="T1"/>
                    </a:cxn>
                    <a:cxn ang="0">
                      <a:pos x="T2" y="T3"/>
                    </a:cxn>
                    <a:cxn ang="0">
                      <a:pos x="T4" y="T5"/>
                    </a:cxn>
                    <a:cxn ang="0">
                      <a:pos x="T6" y="T7"/>
                    </a:cxn>
                    <a:cxn ang="0">
                      <a:pos x="T8" y="T9"/>
                    </a:cxn>
                  </a:cxnLst>
                  <a:rect l="0" t="0" r="r" b="b"/>
                  <a:pathLst>
                    <a:path w="5" h="1">
                      <a:moveTo>
                        <a:pt x="0" y="0"/>
                      </a:moveTo>
                      <a:lnTo>
                        <a:pt x="0" y="0"/>
                      </a:lnTo>
                      <a:lnTo>
                        <a:pt x="4" y="1"/>
                      </a:lnTo>
                      <a:cubicBezTo>
                        <a:pt x="4" y="1"/>
                        <a:pt x="4" y="0"/>
                        <a:pt x="5" y="0"/>
                      </a:cubicBezTo>
                      <a:lnTo>
                        <a:pt x="0"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637" name="Freeform 636"/>
                <p:cNvSpPr>
                  <a:spLocks/>
                </p:cNvSpPr>
                <p:nvPr/>
              </p:nvSpPr>
              <p:spPr bwMode="invGray">
                <a:xfrm>
                  <a:off x="11553825" y="1534170"/>
                  <a:ext cx="44450" cy="2462"/>
                </a:xfrm>
                <a:custGeom>
                  <a:avLst/>
                  <a:gdLst>
                    <a:gd name="T0" fmla="*/ 6 w 47"/>
                    <a:gd name="T1" fmla="*/ 2 h 2"/>
                    <a:gd name="T2" fmla="*/ 6 w 47"/>
                    <a:gd name="T3" fmla="*/ 2 h 2"/>
                    <a:gd name="T4" fmla="*/ 47 w 47"/>
                    <a:gd name="T5" fmla="*/ 0 h 2"/>
                    <a:gd name="T6" fmla="*/ 2 w 47"/>
                    <a:gd name="T7" fmla="*/ 1 h 2"/>
                    <a:gd name="T8" fmla="*/ 6 w 47"/>
                    <a:gd name="T9" fmla="*/ 2 h 2"/>
                  </a:gdLst>
                  <a:ahLst/>
                  <a:cxnLst>
                    <a:cxn ang="0">
                      <a:pos x="T0" y="T1"/>
                    </a:cxn>
                    <a:cxn ang="0">
                      <a:pos x="T2" y="T3"/>
                    </a:cxn>
                    <a:cxn ang="0">
                      <a:pos x="T4" y="T5"/>
                    </a:cxn>
                    <a:cxn ang="0">
                      <a:pos x="T6" y="T7"/>
                    </a:cxn>
                    <a:cxn ang="0">
                      <a:pos x="T8" y="T9"/>
                    </a:cxn>
                  </a:cxnLst>
                  <a:rect l="0" t="0" r="r" b="b"/>
                  <a:pathLst>
                    <a:path w="47" h="2">
                      <a:moveTo>
                        <a:pt x="6" y="2"/>
                      </a:moveTo>
                      <a:lnTo>
                        <a:pt x="6" y="2"/>
                      </a:lnTo>
                      <a:cubicBezTo>
                        <a:pt x="25" y="2"/>
                        <a:pt x="36" y="1"/>
                        <a:pt x="47" y="0"/>
                      </a:cubicBezTo>
                      <a:cubicBezTo>
                        <a:pt x="33" y="0"/>
                        <a:pt x="18" y="1"/>
                        <a:pt x="2" y="1"/>
                      </a:cubicBezTo>
                      <a:cubicBezTo>
                        <a:pt x="0" y="1"/>
                        <a:pt x="0" y="2"/>
                        <a:pt x="6" y="2"/>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638" name="Freeform 637"/>
                <p:cNvSpPr>
                  <a:spLocks/>
                </p:cNvSpPr>
                <p:nvPr/>
              </p:nvSpPr>
              <p:spPr bwMode="invGray">
                <a:xfrm>
                  <a:off x="11409363" y="1529246"/>
                  <a:ext cx="31750" cy="2462"/>
                </a:xfrm>
                <a:custGeom>
                  <a:avLst/>
                  <a:gdLst>
                    <a:gd name="T0" fmla="*/ 0 w 33"/>
                    <a:gd name="T1" fmla="*/ 1 h 3"/>
                    <a:gd name="T2" fmla="*/ 0 w 33"/>
                    <a:gd name="T3" fmla="*/ 1 h 3"/>
                    <a:gd name="T4" fmla="*/ 33 w 33"/>
                    <a:gd name="T5" fmla="*/ 3 h 3"/>
                    <a:gd name="T6" fmla="*/ 0 w 33"/>
                    <a:gd name="T7" fmla="*/ 1 h 3"/>
                  </a:gdLst>
                  <a:ahLst/>
                  <a:cxnLst>
                    <a:cxn ang="0">
                      <a:pos x="T0" y="T1"/>
                    </a:cxn>
                    <a:cxn ang="0">
                      <a:pos x="T2" y="T3"/>
                    </a:cxn>
                    <a:cxn ang="0">
                      <a:pos x="T4" y="T5"/>
                    </a:cxn>
                    <a:cxn ang="0">
                      <a:pos x="T6" y="T7"/>
                    </a:cxn>
                  </a:cxnLst>
                  <a:rect l="0" t="0" r="r" b="b"/>
                  <a:pathLst>
                    <a:path w="33" h="3">
                      <a:moveTo>
                        <a:pt x="0" y="1"/>
                      </a:moveTo>
                      <a:lnTo>
                        <a:pt x="0" y="1"/>
                      </a:lnTo>
                      <a:cubicBezTo>
                        <a:pt x="10" y="2"/>
                        <a:pt x="21" y="3"/>
                        <a:pt x="33" y="3"/>
                      </a:cubicBezTo>
                      <a:cubicBezTo>
                        <a:pt x="23" y="2"/>
                        <a:pt x="3" y="0"/>
                        <a:pt x="0" y="1"/>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639" name="Freeform 638"/>
                <p:cNvSpPr>
                  <a:spLocks/>
                </p:cNvSpPr>
                <p:nvPr/>
              </p:nvSpPr>
              <p:spPr bwMode="invGray">
                <a:xfrm>
                  <a:off x="11618913" y="1531708"/>
                  <a:ext cx="6350" cy="0"/>
                </a:xfrm>
                <a:custGeom>
                  <a:avLst/>
                  <a:gdLst>
                    <a:gd name="T0" fmla="*/ 3 w 6"/>
                    <a:gd name="T1" fmla="*/ 1 h 1"/>
                    <a:gd name="T2" fmla="*/ 3 w 6"/>
                    <a:gd name="T3" fmla="*/ 1 h 1"/>
                    <a:gd name="T4" fmla="*/ 6 w 6"/>
                    <a:gd name="T5" fmla="*/ 1 h 1"/>
                    <a:gd name="T6" fmla="*/ 3 w 6"/>
                    <a:gd name="T7" fmla="*/ 1 h 1"/>
                  </a:gdLst>
                  <a:ahLst/>
                  <a:cxnLst>
                    <a:cxn ang="0">
                      <a:pos x="T0" y="T1"/>
                    </a:cxn>
                    <a:cxn ang="0">
                      <a:pos x="T2" y="T3"/>
                    </a:cxn>
                    <a:cxn ang="0">
                      <a:pos x="T4" y="T5"/>
                    </a:cxn>
                    <a:cxn ang="0">
                      <a:pos x="T6" y="T7"/>
                    </a:cxn>
                  </a:cxnLst>
                  <a:rect l="0" t="0" r="r" b="b"/>
                  <a:pathLst>
                    <a:path w="6" h="1">
                      <a:moveTo>
                        <a:pt x="3" y="1"/>
                      </a:moveTo>
                      <a:lnTo>
                        <a:pt x="3" y="1"/>
                      </a:lnTo>
                      <a:lnTo>
                        <a:pt x="6" y="1"/>
                      </a:lnTo>
                      <a:cubicBezTo>
                        <a:pt x="0" y="0"/>
                        <a:pt x="0" y="1"/>
                        <a:pt x="3" y="1"/>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640" name="Freeform 639"/>
                <p:cNvSpPr>
                  <a:spLocks/>
                </p:cNvSpPr>
                <p:nvPr/>
              </p:nvSpPr>
              <p:spPr bwMode="invGray">
                <a:xfrm>
                  <a:off x="11598275" y="1531708"/>
                  <a:ext cx="28575" cy="2462"/>
                </a:xfrm>
                <a:custGeom>
                  <a:avLst/>
                  <a:gdLst>
                    <a:gd name="T0" fmla="*/ 25 w 31"/>
                    <a:gd name="T1" fmla="*/ 0 h 3"/>
                    <a:gd name="T2" fmla="*/ 25 w 31"/>
                    <a:gd name="T3" fmla="*/ 0 h 3"/>
                    <a:gd name="T4" fmla="*/ 0 w 31"/>
                    <a:gd name="T5" fmla="*/ 3 h 3"/>
                    <a:gd name="T6" fmla="*/ 31 w 31"/>
                    <a:gd name="T7" fmla="*/ 2 h 3"/>
                    <a:gd name="T8" fmla="*/ 25 w 31"/>
                    <a:gd name="T9" fmla="*/ 0 h 3"/>
                  </a:gdLst>
                  <a:ahLst/>
                  <a:cxnLst>
                    <a:cxn ang="0">
                      <a:pos x="T0" y="T1"/>
                    </a:cxn>
                    <a:cxn ang="0">
                      <a:pos x="T2" y="T3"/>
                    </a:cxn>
                    <a:cxn ang="0">
                      <a:pos x="T4" y="T5"/>
                    </a:cxn>
                    <a:cxn ang="0">
                      <a:pos x="T6" y="T7"/>
                    </a:cxn>
                    <a:cxn ang="0">
                      <a:pos x="T8" y="T9"/>
                    </a:cxn>
                  </a:cxnLst>
                  <a:rect l="0" t="0" r="r" b="b"/>
                  <a:pathLst>
                    <a:path w="31" h="3">
                      <a:moveTo>
                        <a:pt x="25" y="0"/>
                      </a:moveTo>
                      <a:lnTo>
                        <a:pt x="25" y="0"/>
                      </a:lnTo>
                      <a:cubicBezTo>
                        <a:pt x="15" y="1"/>
                        <a:pt x="8" y="2"/>
                        <a:pt x="0" y="3"/>
                      </a:cubicBezTo>
                      <a:cubicBezTo>
                        <a:pt x="11" y="3"/>
                        <a:pt x="22" y="2"/>
                        <a:pt x="31" y="2"/>
                      </a:cubicBezTo>
                      <a:cubicBezTo>
                        <a:pt x="29" y="1"/>
                        <a:pt x="27" y="1"/>
                        <a:pt x="25"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641" name="Freeform 640"/>
                <p:cNvSpPr>
                  <a:spLocks/>
                </p:cNvSpPr>
                <p:nvPr/>
              </p:nvSpPr>
              <p:spPr bwMode="invGray">
                <a:xfrm>
                  <a:off x="11137900" y="1534170"/>
                  <a:ext cx="188912" cy="23388"/>
                </a:xfrm>
                <a:custGeom>
                  <a:avLst/>
                  <a:gdLst>
                    <a:gd name="T0" fmla="*/ 60 w 198"/>
                    <a:gd name="T1" fmla="*/ 27 h 27"/>
                    <a:gd name="T2" fmla="*/ 60 w 198"/>
                    <a:gd name="T3" fmla="*/ 27 h 27"/>
                    <a:gd name="T4" fmla="*/ 156 w 198"/>
                    <a:gd name="T5" fmla="*/ 24 h 27"/>
                    <a:gd name="T6" fmla="*/ 134 w 198"/>
                    <a:gd name="T7" fmla="*/ 0 h 27"/>
                    <a:gd name="T8" fmla="*/ 89 w 198"/>
                    <a:gd name="T9" fmla="*/ 6 h 27"/>
                    <a:gd name="T10" fmla="*/ 149 w 198"/>
                    <a:gd name="T11" fmla="*/ 14 h 27"/>
                    <a:gd name="T12" fmla="*/ 74 w 198"/>
                    <a:gd name="T13" fmla="*/ 11 h 27"/>
                    <a:gd name="T14" fmla="*/ 13 w 198"/>
                    <a:gd name="T15" fmla="*/ 25 h 27"/>
                    <a:gd name="T16" fmla="*/ 63 w 198"/>
                    <a:gd name="T17" fmla="*/ 23 h 27"/>
                    <a:gd name="T18" fmla="*/ 60 w 198"/>
                    <a:gd name="T19" fmla="*/ 27 h 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98" h="27">
                      <a:moveTo>
                        <a:pt x="60" y="27"/>
                      </a:moveTo>
                      <a:lnTo>
                        <a:pt x="60" y="27"/>
                      </a:lnTo>
                      <a:cubicBezTo>
                        <a:pt x="63" y="23"/>
                        <a:pt x="113" y="19"/>
                        <a:pt x="156" y="24"/>
                      </a:cubicBezTo>
                      <a:cubicBezTo>
                        <a:pt x="198" y="21"/>
                        <a:pt x="171" y="7"/>
                        <a:pt x="134" y="0"/>
                      </a:cubicBezTo>
                      <a:cubicBezTo>
                        <a:pt x="133" y="2"/>
                        <a:pt x="133" y="3"/>
                        <a:pt x="89" y="6"/>
                      </a:cubicBezTo>
                      <a:cubicBezTo>
                        <a:pt x="104" y="8"/>
                        <a:pt x="186" y="11"/>
                        <a:pt x="149" y="14"/>
                      </a:cubicBezTo>
                      <a:cubicBezTo>
                        <a:pt x="91" y="16"/>
                        <a:pt x="102" y="13"/>
                        <a:pt x="74" y="11"/>
                      </a:cubicBezTo>
                      <a:cubicBezTo>
                        <a:pt x="97" y="16"/>
                        <a:pt x="0" y="18"/>
                        <a:pt x="13" y="25"/>
                      </a:cubicBezTo>
                      <a:lnTo>
                        <a:pt x="63" y="23"/>
                      </a:lnTo>
                      <a:cubicBezTo>
                        <a:pt x="64" y="24"/>
                        <a:pt x="46" y="26"/>
                        <a:pt x="60" y="27"/>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642" name="Freeform 641"/>
                <p:cNvSpPr>
                  <a:spLocks/>
                </p:cNvSpPr>
                <p:nvPr/>
              </p:nvSpPr>
              <p:spPr bwMode="invGray">
                <a:xfrm>
                  <a:off x="11266488" y="1529246"/>
                  <a:ext cx="95250" cy="4924"/>
                </a:xfrm>
                <a:custGeom>
                  <a:avLst/>
                  <a:gdLst>
                    <a:gd name="T0" fmla="*/ 82 w 100"/>
                    <a:gd name="T1" fmla="*/ 6 h 6"/>
                    <a:gd name="T2" fmla="*/ 82 w 100"/>
                    <a:gd name="T3" fmla="*/ 6 h 6"/>
                    <a:gd name="T4" fmla="*/ 100 w 100"/>
                    <a:gd name="T5" fmla="*/ 6 h 6"/>
                    <a:gd name="T6" fmla="*/ 38 w 100"/>
                    <a:gd name="T7" fmla="*/ 0 h 6"/>
                    <a:gd name="T8" fmla="*/ 0 w 100"/>
                    <a:gd name="T9" fmla="*/ 5 h 6"/>
                    <a:gd name="T10" fmla="*/ 88 w 100"/>
                    <a:gd name="T11" fmla="*/ 6 h 6"/>
                    <a:gd name="T12" fmla="*/ 82 w 100"/>
                    <a:gd name="T13" fmla="*/ 6 h 6"/>
                  </a:gdLst>
                  <a:ahLst/>
                  <a:cxnLst>
                    <a:cxn ang="0">
                      <a:pos x="T0" y="T1"/>
                    </a:cxn>
                    <a:cxn ang="0">
                      <a:pos x="T2" y="T3"/>
                    </a:cxn>
                    <a:cxn ang="0">
                      <a:pos x="T4" y="T5"/>
                    </a:cxn>
                    <a:cxn ang="0">
                      <a:pos x="T6" y="T7"/>
                    </a:cxn>
                    <a:cxn ang="0">
                      <a:pos x="T8" y="T9"/>
                    </a:cxn>
                    <a:cxn ang="0">
                      <a:pos x="T10" y="T11"/>
                    </a:cxn>
                    <a:cxn ang="0">
                      <a:pos x="T12" y="T13"/>
                    </a:cxn>
                  </a:cxnLst>
                  <a:rect l="0" t="0" r="r" b="b"/>
                  <a:pathLst>
                    <a:path w="100" h="6">
                      <a:moveTo>
                        <a:pt x="82" y="6"/>
                      </a:moveTo>
                      <a:lnTo>
                        <a:pt x="82" y="6"/>
                      </a:lnTo>
                      <a:lnTo>
                        <a:pt x="100" y="6"/>
                      </a:lnTo>
                      <a:cubicBezTo>
                        <a:pt x="79" y="5"/>
                        <a:pt x="65" y="4"/>
                        <a:pt x="38" y="0"/>
                      </a:cubicBezTo>
                      <a:cubicBezTo>
                        <a:pt x="8" y="2"/>
                        <a:pt x="2" y="4"/>
                        <a:pt x="0" y="5"/>
                      </a:cubicBezTo>
                      <a:lnTo>
                        <a:pt x="88" y="6"/>
                      </a:lnTo>
                      <a:lnTo>
                        <a:pt x="82" y="6"/>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643" name="Freeform 642"/>
                <p:cNvSpPr>
                  <a:spLocks/>
                </p:cNvSpPr>
                <p:nvPr/>
              </p:nvSpPr>
              <p:spPr bwMode="invGray">
                <a:xfrm>
                  <a:off x="11361738" y="1531708"/>
                  <a:ext cx="134937" cy="12309"/>
                </a:xfrm>
                <a:custGeom>
                  <a:avLst/>
                  <a:gdLst>
                    <a:gd name="T0" fmla="*/ 80 w 142"/>
                    <a:gd name="T1" fmla="*/ 3 h 14"/>
                    <a:gd name="T2" fmla="*/ 80 w 142"/>
                    <a:gd name="T3" fmla="*/ 3 h 14"/>
                    <a:gd name="T4" fmla="*/ 49 w 142"/>
                    <a:gd name="T5" fmla="*/ 14 h 14"/>
                    <a:gd name="T6" fmla="*/ 118 w 142"/>
                    <a:gd name="T7" fmla="*/ 8 h 14"/>
                    <a:gd name="T8" fmla="*/ 81 w 142"/>
                    <a:gd name="T9" fmla="*/ 3 h 14"/>
                    <a:gd name="T10" fmla="*/ 127 w 142"/>
                    <a:gd name="T11" fmla="*/ 2 h 14"/>
                    <a:gd name="T12" fmla="*/ 83 w 142"/>
                    <a:gd name="T13" fmla="*/ 0 h 14"/>
                    <a:gd name="T14" fmla="*/ 85 w 142"/>
                    <a:gd name="T15" fmla="*/ 1 h 14"/>
                    <a:gd name="T16" fmla="*/ 85 w 142"/>
                    <a:gd name="T17" fmla="*/ 1 h 14"/>
                    <a:gd name="T18" fmla="*/ 85 w 142"/>
                    <a:gd name="T19" fmla="*/ 1 h 14"/>
                    <a:gd name="T20" fmla="*/ 86 w 142"/>
                    <a:gd name="T21" fmla="*/ 1 h 14"/>
                    <a:gd name="T22" fmla="*/ 84 w 142"/>
                    <a:gd name="T23" fmla="*/ 1 h 14"/>
                    <a:gd name="T24" fmla="*/ 80 w 142"/>
                    <a:gd name="T25" fmla="*/ 3 h 14"/>
                    <a:gd name="T26" fmla="*/ 84 w 142"/>
                    <a:gd name="T27" fmla="*/ 1 h 14"/>
                    <a:gd name="T28" fmla="*/ 85 w 142"/>
                    <a:gd name="T29" fmla="*/ 1 h 14"/>
                    <a:gd name="T30" fmla="*/ 85 w 142"/>
                    <a:gd name="T31" fmla="*/ 1 h 14"/>
                    <a:gd name="T32" fmla="*/ 0 w 142"/>
                    <a:gd name="T33" fmla="*/ 3 h 14"/>
                    <a:gd name="T34" fmla="*/ 80 w 142"/>
                    <a:gd name="T35" fmla="*/ 3 h 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142" h="14">
                      <a:moveTo>
                        <a:pt x="80" y="3"/>
                      </a:moveTo>
                      <a:lnTo>
                        <a:pt x="80" y="3"/>
                      </a:lnTo>
                      <a:cubicBezTo>
                        <a:pt x="66" y="7"/>
                        <a:pt x="23" y="9"/>
                        <a:pt x="49" y="14"/>
                      </a:cubicBezTo>
                      <a:cubicBezTo>
                        <a:pt x="102" y="14"/>
                        <a:pt x="86" y="10"/>
                        <a:pt x="118" y="8"/>
                      </a:cubicBezTo>
                      <a:cubicBezTo>
                        <a:pt x="33" y="9"/>
                        <a:pt x="142" y="6"/>
                        <a:pt x="81" y="3"/>
                      </a:cubicBezTo>
                      <a:cubicBezTo>
                        <a:pt x="97" y="3"/>
                        <a:pt x="112" y="2"/>
                        <a:pt x="127" y="2"/>
                      </a:cubicBezTo>
                      <a:cubicBezTo>
                        <a:pt x="111" y="2"/>
                        <a:pt x="97" y="1"/>
                        <a:pt x="83" y="0"/>
                      </a:cubicBezTo>
                      <a:lnTo>
                        <a:pt x="85" y="1"/>
                      </a:lnTo>
                      <a:lnTo>
                        <a:pt x="85" y="1"/>
                      </a:lnTo>
                      <a:cubicBezTo>
                        <a:pt x="85" y="1"/>
                        <a:pt x="85" y="1"/>
                        <a:pt x="85" y="1"/>
                      </a:cubicBezTo>
                      <a:cubicBezTo>
                        <a:pt x="89" y="1"/>
                        <a:pt x="90" y="1"/>
                        <a:pt x="86" y="1"/>
                      </a:cubicBezTo>
                      <a:lnTo>
                        <a:pt x="84" y="1"/>
                      </a:lnTo>
                      <a:cubicBezTo>
                        <a:pt x="83" y="2"/>
                        <a:pt x="82" y="2"/>
                        <a:pt x="80" y="3"/>
                      </a:cubicBezTo>
                      <a:cubicBezTo>
                        <a:pt x="56" y="2"/>
                        <a:pt x="76" y="2"/>
                        <a:pt x="84" y="1"/>
                      </a:cubicBezTo>
                      <a:cubicBezTo>
                        <a:pt x="84" y="1"/>
                        <a:pt x="85" y="1"/>
                        <a:pt x="85" y="1"/>
                      </a:cubicBezTo>
                      <a:lnTo>
                        <a:pt x="85" y="1"/>
                      </a:lnTo>
                      <a:lnTo>
                        <a:pt x="0" y="3"/>
                      </a:lnTo>
                      <a:cubicBezTo>
                        <a:pt x="18" y="3"/>
                        <a:pt x="40" y="3"/>
                        <a:pt x="80" y="3"/>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644" name="Freeform 643"/>
                <p:cNvSpPr>
                  <a:spLocks/>
                </p:cNvSpPr>
                <p:nvPr/>
              </p:nvSpPr>
              <p:spPr bwMode="invGray">
                <a:xfrm>
                  <a:off x="11834813" y="1552634"/>
                  <a:ext cx="9525" cy="1231"/>
                </a:xfrm>
                <a:custGeom>
                  <a:avLst/>
                  <a:gdLst>
                    <a:gd name="T0" fmla="*/ 11 w 11"/>
                    <a:gd name="T1" fmla="*/ 1 h 1"/>
                    <a:gd name="T2" fmla="*/ 11 w 11"/>
                    <a:gd name="T3" fmla="*/ 1 h 1"/>
                    <a:gd name="T4" fmla="*/ 8 w 11"/>
                    <a:gd name="T5" fmla="*/ 0 h 1"/>
                    <a:gd name="T6" fmla="*/ 11 w 11"/>
                    <a:gd name="T7" fmla="*/ 1 h 1"/>
                  </a:gdLst>
                  <a:ahLst/>
                  <a:cxnLst>
                    <a:cxn ang="0">
                      <a:pos x="T0" y="T1"/>
                    </a:cxn>
                    <a:cxn ang="0">
                      <a:pos x="T2" y="T3"/>
                    </a:cxn>
                    <a:cxn ang="0">
                      <a:pos x="T4" y="T5"/>
                    </a:cxn>
                    <a:cxn ang="0">
                      <a:pos x="T6" y="T7"/>
                    </a:cxn>
                  </a:cxnLst>
                  <a:rect l="0" t="0" r="r" b="b"/>
                  <a:pathLst>
                    <a:path w="11" h="1">
                      <a:moveTo>
                        <a:pt x="11" y="1"/>
                      </a:moveTo>
                      <a:lnTo>
                        <a:pt x="11" y="1"/>
                      </a:lnTo>
                      <a:cubicBezTo>
                        <a:pt x="8" y="1"/>
                        <a:pt x="8" y="1"/>
                        <a:pt x="8" y="0"/>
                      </a:cubicBezTo>
                      <a:cubicBezTo>
                        <a:pt x="2" y="1"/>
                        <a:pt x="0" y="1"/>
                        <a:pt x="11" y="1"/>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645" name="Freeform 644"/>
                <p:cNvSpPr>
                  <a:spLocks/>
                </p:cNvSpPr>
                <p:nvPr/>
              </p:nvSpPr>
              <p:spPr bwMode="invGray">
                <a:xfrm>
                  <a:off x="11764963" y="1542787"/>
                  <a:ext cx="117475" cy="9847"/>
                </a:xfrm>
                <a:custGeom>
                  <a:avLst/>
                  <a:gdLst>
                    <a:gd name="T0" fmla="*/ 48 w 122"/>
                    <a:gd name="T1" fmla="*/ 11 h 12"/>
                    <a:gd name="T2" fmla="*/ 48 w 122"/>
                    <a:gd name="T3" fmla="*/ 11 h 12"/>
                    <a:gd name="T4" fmla="*/ 79 w 122"/>
                    <a:gd name="T5" fmla="*/ 9 h 12"/>
                    <a:gd name="T6" fmla="*/ 80 w 122"/>
                    <a:gd name="T7" fmla="*/ 12 h 12"/>
                    <a:gd name="T8" fmla="*/ 84 w 122"/>
                    <a:gd name="T9" fmla="*/ 7 h 12"/>
                    <a:gd name="T10" fmla="*/ 78 w 122"/>
                    <a:gd name="T11" fmla="*/ 8 h 12"/>
                    <a:gd name="T12" fmla="*/ 6 w 122"/>
                    <a:gd name="T13" fmla="*/ 0 h 12"/>
                    <a:gd name="T14" fmla="*/ 48 w 122"/>
                    <a:gd name="T15" fmla="*/ 11 h 1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22" h="12">
                      <a:moveTo>
                        <a:pt x="48" y="11"/>
                      </a:moveTo>
                      <a:lnTo>
                        <a:pt x="48" y="11"/>
                      </a:lnTo>
                      <a:cubicBezTo>
                        <a:pt x="54" y="10"/>
                        <a:pt x="59" y="8"/>
                        <a:pt x="79" y="9"/>
                      </a:cubicBezTo>
                      <a:cubicBezTo>
                        <a:pt x="96" y="10"/>
                        <a:pt x="79" y="11"/>
                        <a:pt x="80" y="12"/>
                      </a:cubicBezTo>
                      <a:cubicBezTo>
                        <a:pt x="92" y="11"/>
                        <a:pt x="122" y="9"/>
                        <a:pt x="84" y="7"/>
                      </a:cubicBezTo>
                      <a:lnTo>
                        <a:pt x="78" y="8"/>
                      </a:lnTo>
                      <a:cubicBezTo>
                        <a:pt x="44" y="6"/>
                        <a:pt x="0" y="1"/>
                        <a:pt x="6" y="0"/>
                      </a:cubicBezTo>
                      <a:cubicBezTo>
                        <a:pt x="16" y="4"/>
                        <a:pt x="25" y="7"/>
                        <a:pt x="48" y="11"/>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646" name="Freeform 645"/>
                <p:cNvSpPr>
                  <a:spLocks/>
                </p:cNvSpPr>
                <p:nvPr/>
              </p:nvSpPr>
              <p:spPr bwMode="invGray">
                <a:xfrm>
                  <a:off x="11555413" y="1544017"/>
                  <a:ext cx="69850" cy="4924"/>
                </a:xfrm>
                <a:custGeom>
                  <a:avLst/>
                  <a:gdLst>
                    <a:gd name="T0" fmla="*/ 70 w 74"/>
                    <a:gd name="T1" fmla="*/ 0 h 6"/>
                    <a:gd name="T2" fmla="*/ 70 w 74"/>
                    <a:gd name="T3" fmla="*/ 0 h 6"/>
                    <a:gd name="T4" fmla="*/ 0 w 74"/>
                    <a:gd name="T5" fmla="*/ 2 h 6"/>
                    <a:gd name="T6" fmla="*/ 36 w 74"/>
                    <a:gd name="T7" fmla="*/ 6 h 6"/>
                    <a:gd name="T8" fmla="*/ 34 w 74"/>
                    <a:gd name="T9" fmla="*/ 4 h 6"/>
                    <a:gd name="T10" fmla="*/ 70 w 74"/>
                    <a:gd name="T11" fmla="*/ 0 h 6"/>
                  </a:gdLst>
                  <a:ahLst/>
                  <a:cxnLst>
                    <a:cxn ang="0">
                      <a:pos x="T0" y="T1"/>
                    </a:cxn>
                    <a:cxn ang="0">
                      <a:pos x="T2" y="T3"/>
                    </a:cxn>
                    <a:cxn ang="0">
                      <a:pos x="T4" y="T5"/>
                    </a:cxn>
                    <a:cxn ang="0">
                      <a:pos x="T6" y="T7"/>
                    </a:cxn>
                    <a:cxn ang="0">
                      <a:pos x="T8" y="T9"/>
                    </a:cxn>
                    <a:cxn ang="0">
                      <a:pos x="T10" y="T11"/>
                    </a:cxn>
                  </a:cxnLst>
                  <a:rect l="0" t="0" r="r" b="b"/>
                  <a:pathLst>
                    <a:path w="74" h="6">
                      <a:moveTo>
                        <a:pt x="70" y="0"/>
                      </a:moveTo>
                      <a:lnTo>
                        <a:pt x="70" y="0"/>
                      </a:lnTo>
                      <a:lnTo>
                        <a:pt x="0" y="2"/>
                      </a:lnTo>
                      <a:lnTo>
                        <a:pt x="36" y="6"/>
                      </a:lnTo>
                      <a:lnTo>
                        <a:pt x="34" y="4"/>
                      </a:lnTo>
                      <a:cubicBezTo>
                        <a:pt x="74" y="4"/>
                        <a:pt x="65" y="2"/>
                        <a:pt x="70"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647" name="Freeform 646"/>
                <p:cNvSpPr>
                  <a:spLocks/>
                </p:cNvSpPr>
                <p:nvPr/>
              </p:nvSpPr>
              <p:spPr bwMode="invGray">
                <a:xfrm>
                  <a:off x="11223625" y="1528016"/>
                  <a:ext cx="38100" cy="6155"/>
                </a:xfrm>
                <a:custGeom>
                  <a:avLst/>
                  <a:gdLst>
                    <a:gd name="T0" fmla="*/ 31 w 40"/>
                    <a:gd name="T1" fmla="*/ 5 h 7"/>
                    <a:gd name="T2" fmla="*/ 31 w 40"/>
                    <a:gd name="T3" fmla="*/ 5 h 7"/>
                    <a:gd name="T4" fmla="*/ 40 w 40"/>
                    <a:gd name="T5" fmla="*/ 0 h 7"/>
                    <a:gd name="T6" fmla="*/ 0 w 40"/>
                    <a:gd name="T7" fmla="*/ 7 h 7"/>
                    <a:gd name="T8" fmla="*/ 31 w 40"/>
                    <a:gd name="T9" fmla="*/ 5 h 7"/>
                  </a:gdLst>
                  <a:ahLst/>
                  <a:cxnLst>
                    <a:cxn ang="0">
                      <a:pos x="T0" y="T1"/>
                    </a:cxn>
                    <a:cxn ang="0">
                      <a:pos x="T2" y="T3"/>
                    </a:cxn>
                    <a:cxn ang="0">
                      <a:pos x="T4" y="T5"/>
                    </a:cxn>
                    <a:cxn ang="0">
                      <a:pos x="T6" y="T7"/>
                    </a:cxn>
                    <a:cxn ang="0">
                      <a:pos x="T8" y="T9"/>
                    </a:cxn>
                  </a:cxnLst>
                  <a:rect l="0" t="0" r="r" b="b"/>
                  <a:pathLst>
                    <a:path w="40" h="7">
                      <a:moveTo>
                        <a:pt x="31" y="5"/>
                      </a:moveTo>
                      <a:lnTo>
                        <a:pt x="31" y="5"/>
                      </a:lnTo>
                      <a:lnTo>
                        <a:pt x="40" y="0"/>
                      </a:lnTo>
                      <a:lnTo>
                        <a:pt x="0" y="7"/>
                      </a:lnTo>
                      <a:lnTo>
                        <a:pt x="31" y="5"/>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648" name="Freeform 647"/>
                <p:cNvSpPr>
                  <a:spLocks/>
                </p:cNvSpPr>
                <p:nvPr/>
              </p:nvSpPr>
              <p:spPr bwMode="invGray">
                <a:xfrm>
                  <a:off x="11145838" y="1529246"/>
                  <a:ext cx="22225" cy="2462"/>
                </a:xfrm>
                <a:custGeom>
                  <a:avLst/>
                  <a:gdLst>
                    <a:gd name="T0" fmla="*/ 21 w 24"/>
                    <a:gd name="T1" fmla="*/ 4 h 4"/>
                    <a:gd name="T2" fmla="*/ 21 w 24"/>
                    <a:gd name="T3" fmla="*/ 4 h 4"/>
                    <a:gd name="T4" fmla="*/ 24 w 24"/>
                    <a:gd name="T5" fmla="*/ 0 h 4"/>
                    <a:gd name="T6" fmla="*/ 0 w 24"/>
                    <a:gd name="T7" fmla="*/ 3 h 4"/>
                    <a:gd name="T8" fmla="*/ 21 w 24"/>
                    <a:gd name="T9" fmla="*/ 4 h 4"/>
                  </a:gdLst>
                  <a:ahLst/>
                  <a:cxnLst>
                    <a:cxn ang="0">
                      <a:pos x="T0" y="T1"/>
                    </a:cxn>
                    <a:cxn ang="0">
                      <a:pos x="T2" y="T3"/>
                    </a:cxn>
                    <a:cxn ang="0">
                      <a:pos x="T4" y="T5"/>
                    </a:cxn>
                    <a:cxn ang="0">
                      <a:pos x="T6" y="T7"/>
                    </a:cxn>
                    <a:cxn ang="0">
                      <a:pos x="T8" y="T9"/>
                    </a:cxn>
                  </a:cxnLst>
                  <a:rect l="0" t="0" r="r" b="b"/>
                  <a:pathLst>
                    <a:path w="24" h="4">
                      <a:moveTo>
                        <a:pt x="21" y="4"/>
                      </a:moveTo>
                      <a:lnTo>
                        <a:pt x="21" y="4"/>
                      </a:lnTo>
                      <a:lnTo>
                        <a:pt x="24" y="0"/>
                      </a:lnTo>
                      <a:lnTo>
                        <a:pt x="0" y="3"/>
                      </a:lnTo>
                      <a:lnTo>
                        <a:pt x="21" y="4"/>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649" name="Freeform 648"/>
                <p:cNvSpPr>
                  <a:spLocks/>
                </p:cNvSpPr>
                <p:nvPr/>
              </p:nvSpPr>
              <p:spPr bwMode="invGray">
                <a:xfrm>
                  <a:off x="6197600" y="1566174"/>
                  <a:ext cx="20637" cy="1231"/>
                </a:xfrm>
                <a:custGeom>
                  <a:avLst/>
                  <a:gdLst>
                    <a:gd name="T0" fmla="*/ 21 w 21"/>
                    <a:gd name="T1" fmla="*/ 0 h 1"/>
                    <a:gd name="T2" fmla="*/ 21 w 21"/>
                    <a:gd name="T3" fmla="*/ 0 h 1"/>
                    <a:gd name="T4" fmla="*/ 0 w 21"/>
                    <a:gd name="T5" fmla="*/ 1 h 1"/>
                    <a:gd name="T6" fmla="*/ 21 w 21"/>
                    <a:gd name="T7" fmla="*/ 0 h 1"/>
                  </a:gdLst>
                  <a:ahLst/>
                  <a:cxnLst>
                    <a:cxn ang="0">
                      <a:pos x="T0" y="T1"/>
                    </a:cxn>
                    <a:cxn ang="0">
                      <a:pos x="T2" y="T3"/>
                    </a:cxn>
                    <a:cxn ang="0">
                      <a:pos x="T4" y="T5"/>
                    </a:cxn>
                    <a:cxn ang="0">
                      <a:pos x="T6" y="T7"/>
                    </a:cxn>
                  </a:cxnLst>
                  <a:rect l="0" t="0" r="r" b="b"/>
                  <a:pathLst>
                    <a:path w="21" h="1">
                      <a:moveTo>
                        <a:pt x="21" y="0"/>
                      </a:moveTo>
                      <a:lnTo>
                        <a:pt x="21" y="0"/>
                      </a:lnTo>
                      <a:lnTo>
                        <a:pt x="0" y="1"/>
                      </a:lnTo>
                      <a:cubicBezTo>
                        <a:pt x="10" y="0"/>
                        <a:pt x="16" y="0"/>
                        <a:pt x="21"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650" name="Freeform 649"/>
                <p:cNvSpPr>
                  <a:spLocks/>
                </p:cNvSpPr>
                <p:nvPr/>
              </p:nvSpPr>
              <p:spPr bwMode="invGray">
                <a:xfrm>
                  <a:off x="6356350" y="1564943"/>
                  <a:ext cx="9525" cy="1231"/>
                </a:xfrm>
                <a:custGeom>
                  <a:avLst/>
                  <a:gdLst>
                    <a:gd name="T0" fmla="*/ 6 w 10"/>
                    <a:gd name="T1" fmla="*/ 2 h 2"/>
                    <a:gd name="T2" fmla="*/ 6 w 10"/>
                    <a:gd name="T3" fmla="*/ 2 h 2"/>
                    <a:gd name="T4" fmla="*/ 10 w 10"/>
                    <a:gd name="T5" fmla="*/ 0 h 2"/>
                    <a:gd name="T6" fmla="*/ 6 w 10"/>
                    <a:gd name="T7" fmla="*/ 2 h 2"/>
                  </a:gdLst>
                  <a:ahLst/>
                  <a:cxnLst>
                    <a:cxn ang="0">
                      <a:pos x="T0" y="T1"/>
                    </a:cxn>
                    <a:cxn ang="0">
                      <a:pos x="T2" y="T3"/>
                    </a:cxn>
                    <a:cxn ang="0">
                      <a:pos x="T4" y="T5"/>
                    </a:cxn>
                    <a:cxn ang="0">
                      <a:pos x="T6" y="T7"/>
                    </a:cxn>
                  </a:cxnLst>
                  <a:rect l="0" t="0" r="r" b="b"/>
                  <a:pathLst>
                    <a:path w="10" h="2">
                      <a:moveTo>
                        <a:pt x="6" y="2"/>
                      </a:moveTo>
                      <a:lnTo>
                        <a:pt x="6" y="2"/>
                      </a:lnTo>
                      <a:lnTo>
                        <a:pt x="10" y="0"/>
                      </a:lnTo>
                      <a:cubicBezTo>
                        <a:pt x="3" y="1"/>
                        <a:pt x="0" y="2"/>
                        <a:pt x="6" y="2"/>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651" name="Freeform 650"/>
                <p:cNvSpPr>
                  <a:spLocks/>
                </p:cNvSpPr>
                <p:nvPr/>
              </p:nvSpPr>
              <p:spPr bwMode="invGray">
                <a:xfrm>
                  <a:off x="8950325" y="1521861"/>
                  <a:ext cx="61912" cy="7386"/>
                </a:xfrm>
                <a:custGeom>
                  <a:avLst/>
                  <a:gdLst>
                    <a:gd name="T0" fmla="*/ 65 w 65"/>
                    <a:gd name="T1" fmla="*/ 9 h 9"/>
                    <a:gd name="T2" fmla="*/ 65 w 65"/>
                    <a:gd name="T3" fmla="*/ 9 h 9"/>
                    <a:gd name="T4" fmla="*/ 4 w 65"/>
                    <a:gd name="T5" fmla="*/ 4 h 9"/>
                    <a:gd name="T6" fmla="*/ 13 w 65"/>
                    <a:gd name="T7" fmla="*/ 8 h 9"/>
                    <a:gd name="T8" fmla="*/ 65 w 65"/>
                    <a:gd name="T9" fmla="*/ 9 h 9"/>
                  </a:gdLst>
                  <a:ahLst/>
                  <a:cxnLst>
                    <a:cxn ang="0">
                      <a:pos x="T0" y="T1"/>
                    </a:cxn>
                    <a:cxn ang="0">
                      <a:pos x="T2" y="T3"/>
                    </a:cxn>
                    <a:cxn ang="0">
                      <a:pos x="T4" y="T5"/>
                    </a:cxn>
                    <a:cxn ang="0">
                      <a:pos x="T6" y="T7"/>
                    </a:cxn>
                    <a:cxn ang="0">
                      <a:pos x="T8" y="T9"/>
                    </a:cxn>
                  </a:cxnLst>
                  <a:rect l="0" t="0" r="r" b="b"/>
                  <a:pathLst>
                    <a:path w="65" h="9">
                      <a:moveTo>
                        <a:pt x="65" y="9"/>
                      </a:moveTo>
                      <a:lnTo>
                        <a:pt x="65" y="9"/>
                      </a:lnTo>
                      <a:cubicBezTo>
                        <a:pt x="34" y="5"/>
                        <a:pt x="0" y="0"/>
                        <a:pt x="4" y="4"/>
                      </a:cubicBezTo>
                      <a:lnTo>
                        <a:pt x="13" y="8"/>
                      </a:lnTo>
                      <a:cubicBezTo>
                        <a:pt x="35" y="7"/>
                        <a:pt x="51" y="8"/>
                        <a:pt x="65" y="9"/>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652" name="Freeform 651"/>
                <p:cNvSpPr>
                  <a:spLocks/>
                </p:cNvSpPr>
                <p:nvPr/>
              </p:nvSpPr>
              <p:spPr bwMode="invGray">
                <a:xfrm>
                  <a:off x="7537450" y="1546479"/>
                  <a:ext cx="28575" cy="3693"/>
                </a:xfrm>
                <a:custGeom>
                  <a:avLst/>
                  <a:gdLst>
                    <a:gd name="T0" fmla="*/ 0 w 29"/>
                    <a:gd name="T1" fmla="*/ 3 h 4"/>
                    <a:gd name="T2" fmla="*/ 0 w 29"/>
                    <a:gd name="T3" fmla="*/ 3 h 4"/>
                    <a:gd name="T4" fmla="*/ 9 w 29"/>
                    <a:gd name="T5" fmla="*/ 4 h 4"/>
                    <a:gd name="T6" fmla="*/ 29 w 29"/>
                    <a:gd name="T7" fmla="*/ 0 h 4"/>
                    <a:gd name="T8" fmla="*/ 0 w 29"/>
                    <a:gd name="T9" fmla="*/ 3 h 4"/>
                  </a:gdLst>
                  <a:ahLst/>
                  <a:cxnLst>
                    <a:cxn ang="0">
                      <a:pos x="T0" y="T1"/>
                    </a:cxn>
                    <a:cxn ang="0">
                      <a:pos x="T2" y="T3"/>
                    </a:cxn>
                    <a:cxn ang="0">
                      <a:pos x="T4" y="T5"/>
                    </a:cxn>
                    <a:cxn ang="0">
                      <a:pos x="T6" y="T7"/>
                    </a:cxn>
                    <a:cxn ang="0">
                      <a:pos x="T8" y="T9"/>
                    </a:cxn>
                  </a:cxnLst>
                  <a:rect l="0" t="0" r="r" b="b"/>
                  <a:pathLst>
                    <a:path w="29" h="4">
                      <a:moveTo>
                        <a:pt x="0" y="3"/>
                      </a:moveTo>
                      <a:lnTo>
                        <a:pt x="0" y="3"/>
                      </a:lnTo>
                      <a:lnTo>
                        <a:pt x="9" y="4"/>
                      </a:lnTo>
                      <a:lnTo>
                        <a:pt x="29" y="0"/>
                      </a:lnTo>
                      <a:lnTo>
                        <a:pt x="0" y="3"/>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653" name="Freeform 652"/>
                <p:cNvSpPr>
                  <a:spLocks/>
                </p:cNvSpPr>
                <p:nvPr/>
              </p:nvSpPr>
              <p:spPr bwMode="invGray">
                <a:xfrm>
                  <a:off x="7478713" y="1562481"/>
                  <a:ext cx="38100" cy="2462"/>
                </a:xfrm>
                <a:custGeom>
                  <a:avLst/>
                  <a:gdLst>
                    <a:gd name="T0" fmla="*/ 40 w 40"/>
                    <a:gd name="T1" fmla="*/ 3 h 3"/>
                    <a:gd name="T2" fmla="*/ 40 w 40"/>
                    <a:gd name="T3" fmla="*/ 3 h 3"/>
                    <a:gd name="T4" fmla="*/ 0 w 40"/>
                    <a:gd name="T5" fmla="*/ 0 h 3"/>
                    <a:gd name="T6" fmla="*/ 40 w 40"/>
                    <a:gd name="T7" fmla="*/ 3 h 3"/>
                  </a:gdLst>
                  <a:ahLst/>
                  <a:cxnLst>
                    <a:cxn ang="0">
                      <a:pos x="T0" y="T1"/>
                    </a:cxn>
                    <a:cxn ang="0">
                      <a:pos x="T2" y="T3"/>
                    </a:cxn>
                    <a:cxn ang="0">
                      <a:pos x="T4" y="T5"/>
                    </a:cxn>
                    <a:cxn ang="0">
                      <a:pos x="T6" y="T7"/>
                    </a:cxn>
                  </a:cxnLst>
                  <a:rect l="0" t="0" r="r" b="b"/>
                  <a:pathLst>
                    <a:path w="40" h="3">
                      <a:moveTo>
                        <a:pt x="40" y="3"/>
                      </a:moveTo>
                      <a:lnTo>
                        <a:pt x="40" y="3"/>
                      </a:lnTo>
                      <a:lnTo>
                        <a:pt x="0" y="0"/>
                      </a:lnTo>
                      <a:cubicBezTo>
                        <a:pt x="9" y="1"/>
                        <a:pt x="22" y="2"/>
                        <a:pt x="40" y="3"/>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654" name="Freeform 653"/>
                <p:cNvSpPr>
                  <a:spLocks/>
                </p:cNvSpPr>
                <p:nvPr/>
              </p:nvSpPr>
              <p:spPr bwMode="invGray">
                <a:xfrm>
                  <a:off x="5410200" y="1568636"/>
                  <a:ext cx="36512" cy="3693"/>
                </a:xfrm>
                <a:custGeom>
                  <a:avLst/>
                  <a:gdLst>
                    <a:gd name="T0" fmla="*/ 24 w 38"/>
                    <a:gd name="T1" fmla="*/ 0 h 5"/>
                    <a:gd name="T2" fmla="*/ 24 w 38"/>
                    <a:gd name="T3" fmla="*/ 0 h 5"/>
                    <a:gd name="T4" fmla="*/ 0 w 38"/>
                    <a:gd name="T5" fmla="*/ 5 h 5"/>
                    <a:gd name="T6" fmla="*/ 24 w 38"/>
                    <a:gd name="T7" fmla="*/ 0 h 5"/>
                  </a:gdLst>
                  <a:ahLst/>
                  <a:cxnLst>
                    <a:cxn ang="0">
                      <a:pos x="T0" y="T1"/>
                    </a:cxn>
                    <a:cxn ang="0">
                      <a:pos x="T2" y="T3"/>
                    </a:cxn>
                    <a:cxn ang="0">
                      <a:pos x="T4" y="T5"/>
                    </a:cxn>
                    <a:cxn ang="0">
                      <a:pos x="T6" y="T7"/>
                    </a:cxn>
                  </a:cxnLst>
                  <a:rect l="0" t="0" r="r" b="b"/>
                  <a:pathLst>
                    <a:path w="38" h="5">
                      <a:moveTo>
                        <a:pt x="24" y="0"/>
                      </a:moveTo>
                      <a:lnTo>
                        <a:pt x="24" y="0"/>
                      </a:lnTo>
                      <a:lnTo>
                        <a:pt x="0" y="5"/>
                      </a:lnTo>
                      <a:cubicBezTo>
                        <a:pt x="38" y="5"/>
                        <a:pt x="21" y="3"/>
                        <a:pt x="24"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655" name="Freeform 654"/>
                <p:cNvSpPr>
                  <a:spLocks/>
                </p:cNvSpPr>
                <p:nvPr/>
              </p:nvSpPr>
              <p:spPr bwMode="invGray">
                <a:xfrm>
                  <a:off x="10206038" y="1530477"/>
                  <a:ext cx="61912" cy="4924"/>
                </a:xfrm>
                <a:custGeom>
                  <a:avLst/>
                  <a:gdLst>
                    <a:gd name="T0" fmla="*/ 65 w 65"/>
                    <a:gd name="T1" fmla="*/ 3 h 6"/>
                    <a:gd name="T2" fmla="*/ 65 w 65"/>
                    <a:gd name="T3" fmla="*/ 3 h 6"/>
                    <a:gd name="T4" fmla="*/ 0 w 65"/>
                    <a:gd name="T5" fmla="*/ 0 h 6"/>
                    <a:gd name="T6" fmla="*/ 65 w 65"/>
                    <a:gd name="T7" fmla="*/ 3 h 6"/>
                  </a:gdLst>
                  <a:ahLst/>
                  <a:cxnLst>
                    <a:cxn ang="0">
                      <a:pos x="T0" y="T1"/>
                    </a:cxn>
                    <a:cxn ang="0">
                      <a:pos x="T2" y="T3"/>
                    </a:cxn>
                    <a:cxn ang="0">
                      <a:pos x="T4" y="T5"/>
                    </a:cxn>
                    <a:cxn ang="0">
                      <a:pos x="T6" y="T7"/>
                    </a:cxn>
                  </a:cxnLst>
                  <a:rect l="0" t="0" r="r" b="b"/>
                  <a:pathLst>
                    <a:path w="65" h="6">
                      <a:moveTo>
                        <a:pt x="65" y="3"/>
                      </a:moveTo>
                      <a:lnTo>
                        <a:pt x="65" y="3"/>
                      </a:lnTo>
                      <a:cubicBezTo>
                        <a:pt x="39" y="1"/>
                        <a:pt x="18" y="0"/>
                        <a:pt x="0" y="0"/>
                      </a:cubicBezTo>
                      <a:cubicBezTo>
                        <a:pt x="32" y="2"/>
                        <a:pt x="57" y="6"/>
                        <a:pt x="65" y="3"/>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656" name="Freeform 655"/>
                <p:cNvSpPr>
                  <a:spLocks/>
                </p:cNvSpPr>
                <p:nvPr/>
              </p:nvSpPr>
              <p:spPr bwMode="invGray">
                <a:xfrm>
                  <a:off x="6257925" y="1525554"/>
                  <a:ext cx="19050" cy="2462"/>
                </a:xfrm>
                <a:custGeom>
                  <a:avLst/>
                  <a:gdLst>
                    <a:gd name="T0" fmla="*/ 18 w 21"/>
                    <a:gd name="T1" fmla="*/ 0 h 2"/>
                    <a:gd name="T2" fmla="*/ 18 w 21"/>
                    <a:gd name="T3" fmla="*/ 0 h 2"/>
                    <a:gd name="T4" fmla="*/ 0 w 21"/>
                    <a:gd name="T5" fmla="*/ 2 h 2"/>
                    <a:gd name="T6" fmla="*/ 18 w 21"/>
                    <a:gd name="T7" fmla="*/ 0 h 2"/>
                  </a:gdLst>
                  <a:ahLst/>
                  <a:cxnLst>
                    <a:cxn ang="0">
                      <a:pos x="T0" y="T1"/>
                    </a:cxn>
                    <a:cxn ang="0">
                      <a:pos x="T2" y="T3"/>
                    </a:cxn>
                    <a:cxn ang="0">
                      <a:pos x="T4" y="T5"/>
                    </a:cxn>
                    <a:cxn ang="0">
                      <a:pos x="T6" y="T7"/>
                    </a:cxn>
                  </a:cxnLst>
                  <a:rect l="0" t="0" r="r" b="b"/>
                  <a:pathLst>
                    <a:path w="21" h="2">
                      <a:moveTo>
                        <a:pt x="18" y="0"/>
                      </a:moveTo>
                      <a:lnTo>
                        <a:pt x="18" y="0"/>
                      </a:lnTo>
                      <a:cubicBezTo>
                        <a:pt x="5" y="1"/>
                        <a:pt x="0" y="2"/>
                        <a:pt x="0" y="2"/>
                      </a:cubicBezTo>
                      <a:cubicBezTo>
                        <a:pt x="13" y="2"/>
                        <a:pt x="21" y="1"/>
                        <a:pt x="18"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657" name="Freeform 656"/>
                <p:cNvSpPr>
                  <a:spLocks/>
                </p:cNvSpPr>
                <p:nvPr/>
              </p:nvSpPr>
              <p:spPr bwMode="invGray">
                <a:xfrm>
                  <a:off x="10134600" y="1528016"/>
                  <a:ext cx="71437" cy="3693"/>
                </a:xfrm>
                <a:custGeom>
                  <a:avLst/>
                  <a:gdLst>
                    <a:gd name="T0" fmla="*/ 0 w 75"/>
                    <a:gd name="T1" fmla="*/ 3 h 4"/>
                    <a:gd name="T2" fmla="*/ 0 w 75"/>
                    <a:gd name="T3" fmla="*/ 3 h 4"/>
                    <a:gd name="T4" fmla="*/ 13 w 75"/>
                    <a:gd name="T5" fmla="*/ 4 h 4"/>
                    <a:gd name="T6" fmla="*/ 75 w 75"/>
                    <a:gd name="T7" fmla="*/ 3 h 4"/>
                    <a:gd name="T8" fmla="*/ 0 w 75"/>
                    <a:gd name="T9" fmla="*/ 3 h 4"/>
                  </a:gdLst>
                  <a:ahLst/>
                  <a:cxnLst>
                    <a:cxn ang="0">
                      <a:pos x="T0" y="T1"/>
                    </a:cxn>
                    <a:cxn ang="0">
                      <a:pos x="T2" y="T3"/>
                    </a:cxn>
                    <a:cxn ang="0">
                      <a:pos x="T4" y="T5"/>
                    </a:cxn>
                    <a:cxn ang="0">
                      <a:pos x="T6" y="T7"/>
                    </a:cxn>
                    <a:cxn ang="0">
                      <a:pos x="T8" y="T9"/>
                    </a:cxn>
                  </a:cxnLst>
                  <a:rect l="0" t="0" r="r" b="b"/>
                  <a:pathLst>
                    <a:path w="75" h="4">
                      <a:moveTo>
                        <a:pt x="0" y="3"/>
                      </a:moveTo>
                      <a:lnTo>
                        <a:pt x="0" y="3"/>
                      </a:lnTo>
                      <a:lnTo>
                        <a:pt x="13" y="4"/>
                      </a:lnTo>
                      <a:cubicBezTo>
                        <a:pt x="32" y="3"/>
                        <a:pt x="52" y="2"/>
                        <a:pt x="75" y="3"/>
                      </a:cubicBezTo>
                      <a:cubicBezTo>
                        <a:pt x="52" y="1"/>
                        <a:pt x="25" y="0"/>
                        <a:pt x="0" y="3"/>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658" name="Freeform 657"/>
                <p:cNvSpPr>
                  <a:spLocks/>
                </p:cNvSpPr>
                <p:nvPr/>
              </p:nvSpPr>
              <p:spPr bwMode="invGray">
                <a:xfrm>
                  <a:off x="2582863" y="1560020"/>
                  <a:ext cx="7937" cy="1231"/>
                </a:xfrm>
                <a:custGeom>
                  <a:avLst/>
                  <a:gdLst>
                    <a:gd name="T0" fmla="*/ 8 w 8"/>
                    <a:gd name="T1" fmla="*/ 1 h 1"/>
                    <a:gd name="T2" fmla="*/ 8 w 8"/>
                    <a:gd name="T3" fmla="*/ 1 h 1"/>
                    <a:gd name="T4" fmla="*/ 1 w 8"/>
                    <a:gd name="T5" fmla="*/ 0 h 1"/>
                    <a:gd name="T6" fmla="*/ 8 w 8"/>
                    <a:gd name="T7" fmla="*/ 1 h 1"/>
                  </a:gdLst>
                  <a:ahLst/>
                  <a:cxnLst>
                    <a:cxn ang="0">
                      <a:pos x="T0" y="T1"/>
                    </a:cxn>
                    <a:cxn ang="0">
                      <a:pos x="T2" y="T3"/>
                    </a:cxn>
                    <a:cxn ang="0">
                      <a:pos x="T4" y="T5"/>
                    </a:cxn>
                    <a:cxn ang="0">
                      <a:pos x="T6" y="T7"/>
                    </a:cxn>
                  </a:cxnLst>
                  <a:rect l="0" t="0" r="r" b="b"/>
                  <a:pathLst>
                    <a:path w="8" h="1">
                      <a:moveTo>
                        <a:pt x="8" y="1"/>
                      </a:moveTo>
                      <a:lnTo>
                        <a:pt x="8" y="1"/>
                      </a:lnTo>
                      <a:lnTo>
                        <a:pt x="1" y="0"/>
                      </a:lnTo>
                      <a:cubicBezTo>
                        <a:pt x="0" y="1"/>
                        <a:pt x="3" y="1"/>
                        <a:pt x="8" y="1"/>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659" name="Freeform 658"/>
                <p:cNvSpPr>
                  <a:spLocks/>
                </p:cNvSpPr>
                <p:nvPr/>
              </p:nvSpPr>
              <p:spPr bwMode="invGray">
                <a:xfrm>
                  <a:off x="1762125" y="1521861"/>
                  <a:ext cx="34925" cy="1231"/>
                </a:xfrm>
                <a:custGeom>
                  <a:avLst/>
                  <a:gdLst>
                    <a:gd name="T0" fmla="*/ 0 w 36"/>
                    <a:gd name="T1" fmla="*/ 1 h 1"/>
                    <a:gd name="T2" fmla="*/ 0 w 36"/>
                    <a:gd name="T3" fmla="*/ 1 h 1"/>
                    <a:gd name="T4" fmla="*/ 36 w 36"/>
                    <a:gd name="T5" fmla="*/ 1 h 1"/>
                    <a:gd name="T6" fmla="*/ 0 w 36"/>
                    <a:gd name="T7" fmla="*/ 1 h 1"/>
                  </a:gdLst>
                  <a:ahLst/>
                  <a:cxnLst>
                    <a:cxn ang="0">
                      <a:pos x="T0" y="T1"/>
                    </a:cxn>
                    <a:cxn ang="0">
                      <a:pos x="T2" y="T3"/>
                    </a:cxn>
                    <a:cxn ang="0">
                      <a:pos x="T4" y="T5"/>
                    </a:cxn>
                    <a:cxn ang="0">
                      <a:pos x="T6" y="T7"/>
                    </a:cxn>
                  </a:cxnLst>
                  <a:rect l="0" t="0" r="r" b="b"/>
                  <a:pathLst>
                    <a:path w="36" h="1">
                      <a:moveTo>
                        <a:pt x="0" y="1"/>
                      </a:moveTo>
                      <a:lnTo>
                        <a:pt x="0" y="1"/>
                      </a:lnTo>
                      <a:cubicBezTo>
                        <a:pt x="9" y="1"/>
                        <a:pt x="23" y="1"/>
                        <a:pt x="36" y="1"/>
                      </a:cubicBezTo>
                      <a:cubicBezTo>
                        <a:pt x="29" y="0"/>
                        <a:pt x="19" y="0"/>
                        <a:pt x="0" y="1"/>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660" name="Freeform 659"/>
                <p:cNvSpPr>
                  <a:spLocks/>
                </p:cNvSpPr>
                <p:nvPr/>
              </p:nvSpPr>
              <p:spPr bwMode="invGray">
                <a:xfrm>
                  <a:off x="10812463" y="1529246"/>
                  <a:ext cx="19050" cy="1231"/>
                </a:xfrm>
                <a:custGeom>
                  <a:avLst/>
                  <a:gdLst>
                    <a:gd name="T0" fmla="*/ 0 w 20"/>
                    <a:gd name="T1" fmla="*/ 1 h 1"/>
                    <a:gd name="T2" fmla="*/ 0 w 20"/>
                    <a:gd name="T3" fmla="*/ 1 h 1"/>
                    <a:gd name="T4" fmla="*/ 0 w 20"/>
                    <a:gd name="T5" fmla="*/ 1 h 1"/>
                  </a:gdLst>
                  <a:ahLst/>
                  <a:cxnLst>
                    <a:cxn ang="0">
                      <a:pos x="T0" y="T1"/>
                    </a:cxn>
                    <a:cxn ang="0">
                      <a:pos x="T2" y="T3"/>
                    </a:cxn>
                    <a:cxn ang="0">
                      <a:pos x="T4" y="T5"/>
                    </a:cxn>
                  </a:cxnLst>
                  <a:rect l="0" t="0" r="r" b="b"/>
                  <a:pathLst>
                    <a:path w="20" h="1">
                      <a:moveTo>
                        <a:pt x="0" y="1"/>
                      </a:moveTo>
                      <a:lnTo>
                        <a:pt x="0" y="1"/>
                      </a:lnTo>
                      <a:cubicBezTo>
                        <a:pt x="20" y="1"/>
                        <a:pt x="3" y="0"/>
                        <a:pt x="0" y="1"/>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661" name="Freeform 660"/>
                <p:cNvSpPr>
                  <a:spLocks/>
                </p:cNvSpPr>
                <p:nvPr/>
              </p:nvSpPr>
              <p:spPr bwMode="invGray">
                <a:xfrm>
                  <a:off x="10896600" y="1545248"/>
                  <a:ext cx="7937" cy="2462"/>
                </a:xfrm>
                <a:custGeom>
                  <a:avLst/>
                  <a:gdLst>
                    <a:gd name="T0" fmla="*/ 8 w 8"/>
                    <a:gd name="T1" fmla="*/ 0 h 3"/>
                    <a:gd name="T2" fmla="*/ 8 w 8"/>
                    <a:gd name="T3" fmla="*/ 0 h 3"/>
                    <a:gd name="T4" fmla="*/ 0 w 8"/>
                    <a:gd name="T5" fmla="*/ 3 h 3"/>
                    <a:gd name="T6" fmla="*/ 8 w 8"/>
                    <a:gd name="T7" fmla="*/ 0 h 3"/>
                  </a:gdLst>
                  <a:ahLst/>
                  <a:cxnLst>
                    <a:cxn ang="0">
                      <a:pos x="T0" y="T1"/>
                    </a:cxn>
                    <a:cxn ang="0">
                      <a:pos x="T2" y="T3"/>
                    </a:cxn>
                    <a:cxn ang="0">
                      <a:pos x="T4" y="T5"/>
                    </a:cxn>
                    <a:cxn ang="0">
                      <a:pos x="T6" y="T7"/>
                    </a:cxn>
                  </a:cxnLst>
                  <a:rect l="0" t="0" r="r" b="b"/>
                  <a:pathLst>
                    <a:path w="8" h="3">
                      <a:moveTo>
                        <a:pt x="8" y="0"/>
                      </a:moveTo>
                      <a:lnTo>
                        <a:pt x="8" y="0"/>
                      </a:lnTo>
                      <a:cubicBezTo>
                        <a:pt x="4" y="1"/>
                        <a:pt x="1" y="2"/>
                        <a:pt x="0" y="3"/>
                      </a:cubicBezTo>
                      <a:cubicBezTo>
                        <a:pt x="2" y="2"/>
                        <a:pt x="4" y="1"/>
                        <a:pt x="8"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662" name="Freeform 661"/>
                <p:cNvSpPr>
                  <a:spLocks/>
                </p:cNvSpPr>
                <p:nvPr/>
              </p:nvSpPr>
              <p:spPr bwMode="invGray">
                <a:xfrm>
                  <a:off x="9947275" y="1553865"/>
                  <a:ext cx="4762" cy="1231"/>
                </a:xfrm>
                <a:custGeom>
                  <a:avLst/>
                  <a:gdLst>
                    <a:gd name="T0" fmla="*/ 1 w 5"/>
                    <a:gd name="T1" fmla="*/ 0 h 1"/>
                    <a:gd name="T2" fmla="*/ 1 w 5"/>
                    <a:gd name="T3" fmla="*/ 0 h 1"/>
                    <a:gd name="T4" fmla="*/ 0 w 5"/>
                    <a:gd name="T5" fmla="*/ 0 h 1"/>
                    <a:gd name="T6" fmla="*/ 1 w 5"/>
                    <a:gd name="T7" fmla="*/ 0 h 1"/>
                  </a:gdLst>
                  <a:ahLst/>
                  <a:cxnLst>
                    <a:cxn ang="0">
                      <a:pos x="T0" y="T1"/>
                    </a:cxn>
                    <a:cxn ang="0">
                      <a:pos x="T2" y="T3"/>
                    </a:cxn>
                    <a:cxn ang="0">
                      <a:pos x="T4" y="T5"/>
                    </a:cxn>
                    <a:cxn ang="0">
                      <a:pos x="T6" y="T7"/>
                    </a:cxn>
                  </a:cxnLst>
                  <a:rect l="0" t="0" r="r" b="b"/>
                  <a:pathLst>
                    <a:path w="5" h="1">
                      <a:moveTo>
                        <a:pt x="1" y="0"/>
                      </a:moveTo>
                      <a:lnTo>
                        <a:pt x="1" y="0"/>
                      </a:lnTo>
                      <a:lnTo>
                        <a:pt x="0" y="0"/>
                      </a:lnTo>
                      <a:cubicBezTo>
                        <a:pt x="5" y="1"/>
                        <a:pt x="4" y="0"/>
                        <a:pt x="1"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663" name="Freeform 662"/>
                <p:cNvSpPr>
                  <a:spLocks/>
                </p:cNvSpPr>
                <p:nvPr/>
              </p:nvSpPr>
              <p:spPr bwMode="invGray">
                <a:xfrm>
                  <a:off x="10817225" y="1531708"/>
                  <a:ext cx="23812" cy="0"/>
                </a:xfrm>
                <a:custGeom>
                  <a:avLst/>
                  <a:gdLst>
                    <a:gd name="T0" fmla="*/ 25 w 25"/>
                    <a:gd name="T1" fmla="*/ 1 h 1"/>
                    <a:gd name="T2" fmla="*/ 25 w 25"/>
                    <a:gd name="T3" fmla="*/ 1 h 1"/>
                    <a:gd name="T4" fmla="*/ 0 w 25"/>
                    <a:gd name="T5" fmla="*/ 0 h 1"/>
                    <a:gd name="T6" fmla="*/ 25 w 25"/>
                    <a:gd name="T7" fmla="*/ 1 h 1"/>
                  </a:gdLst>
                  <a:ahLst/>
                  <a:cxnLst>
                    <a:cxn ang="0">
                      <a:pos x="T0" y="T1"/>
                    </a:cxn>
                    <a:cxn ang="0">
                      <a:pos x="T2" y="T3"/>
                    </a:cxn>
                    <a:cxn ang="0">
                      <a:pos x="T4" y="T5"/>
                    </a:cxn>
                    <a:cxn ang="0">
                      <a:pos x="T6" y="T7"/>
                    </a:cxn>
                  </a:cxnLst>
                  <a:rect l="0" t="0" r="r" b="b"/>
                  <a:pathLst>
                    <a:path w="25" h="1">
                      <a:moveTo>
                        <a:pt x="25" y="1"/>
                      </a:moveTo>
                      <a:lnTo>
                        <a:pt x="25" y="1"/>
                      </a:lnTo>
                      <a:cubicBezTo>
                        <a:pt x="18" y="0"/>
                        <a:pt x="10" y="0"/>
                        <a:pt x="0" y="0"/>
                      </a:cubicBezTo>
                      <a:cubicBezTo>
                        <a:pt x="5" y="0"/>
                        <a:pt x="12" y="0"/>
                        <a:pt x="25" y="1"/>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664" name="Freeform 663"/>
                <p:cNvSpPr>
                  <a:spLocks/>
                </p:cNvSpPr>
                <p:nvPr/>
              </p:nvSpPr>
              <p:spPr bwMode="invGray">
                <a:xfrm>
                  <a:off x="10836275" y="1529246"/>
                  <a:ext cx="19050" cy="1231"/>
                </a:xfrm>
                <a:custGeom>
                  <a:avLst/>
                  <a:gdLst>
                    <a:gd name="T0" fmla="*/ 0 w 20"/>
                    <a:gd name="T1" fmla="*/ 1 h 1"/>
                    <a:gd name="T2" fmla="*/ 0 w 20"/>
                    <a:gd name="T3" fmla="*/ 1 h 1"/>
                    <a:gd name="T4" fmla="*/ 18 w 20"/>
                    <a:gd name="T5" fmla="*/ 1 h 1"/>
                    <a:gd name="T6" fmla="*/ 0 w 20"/>
                    <a:gd name="T7" fmla="*/ 1 h 1"/>
                  </a:gdLst>
                  <a:ahLst/>
                  <a:cxnLst>
                    <a:cxn ang="0">
                      <a:pos x="T0" y="T1"/>
                    </a:cxn>
                    <a:cxn ang="0">
                      <a:pos x="T2" y="T3"/>
                    </a:cxn>
                    <a:cxn ang="0">
                      <a:pos x="T4" y="T5"/>
                    </a:cxn>
                    <a:cxn ang="0">
                      <a:pos x="T6" y="T7"/>
                    </a:cxn>
                  </a:cxnLst>
                  <a:rect l="0" t="0" r="r" b="b"/>
                  <a:pathLst>
                    <a:path w="20" h="1">
                      <a:moveTo>
                        <a:pt x="0" y="1"/>
                      </a:moveTo>
                      <a:lnTo>
                        <a:pt x="0" y="1"/>
                      </a:lnTo>
                      <a:lnTo>
                        <a:pt x="18" y="1"/>
                      </a:lnTo>
                      <a:cubicBezTo>
                        <a:pt x="20" y="1"/>
                        <a:pt x="18" y="0"/>
                        <a:pt x="0" y="1"/>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665" name="Freeform 664"/>
                <p:cNvSpPr>
                  <a:spLocks/>
                </p:cNvSpPr>
                <p:nvPr/>
              </p:nvSpPr>
              <p:spPr bwMode="invGray">
                <a:xfrm>
                  <a:off x="10787063" y="1530477"/>
                  <a:ext cx="30162" cy="1231"/>
                </a:xfrm>
                <a:custGeom>
                  <a:avLst/>
                  <a:gdLst>
                    <a:gd name="T0" fmla="*/ 0 w 31"/>
                    <a:gd name="T1" fmla="*/ 0 h 1"/>
                    <a:gd name="T2" fmla="*/ 0 w 31"/>
                    <a:gd name="T3" fmla="*/ 0 h 1"/>
                    <a:gd name="T4" fmla="*/ 31 w 31"/>
                    <a:gd name="T5" fmla="*/ 1 h 1"/>
                    <a:gd name="T6" fmla="*/ 27 w 31"/>
                    <a:gd name="T7" fmla="*/ 0 h 1"/>
                    <a:gd name="T8" fmla="*/ 0 w 31"/>
                    <a:gd name="T9" fmla="*/ 0 h 1"/>
                  </a:gdLst>
                  <a:ahLst/>
                  <a:cxnLst>
                    <a:cxn ang="0">
                      <a:pos x="T0" y="T1"/>
                    </a:cxn>
                    <a:cxn ang="0">
                      <a:pos x="T2" y="T3"/>
                    </a:cxn>
                    <a:cxn ang="0">
                      <a:pos x="T4" y="T5"/>
                    </a:cxn>
                    <a:cxn ang="0">
                      <a:pos x="T6" y="T7"/>
                    </a:cxn>
                    <a:cxn ang="0">
                      <a:pos x="T8" y="T9"/>
                    </a:cxn>
                  </a:cxnLst>
                  <a:rect l="0" t="0" r="r" b="b"/>
                  <a:pathLst>
                    <a:path w="31" h="1">
                      <a:moveTo>
                        <a:pt x="0" y="0"/>
                      </a:moveTo>
                      <a:lnTo>
                        <a:pt x="0" y="0"/>
                      </a:lnTo>
                      <a:cubicBezTo>
                        <a:pt x="11" y="0"/>
                        <a:pt x="21" y="0"/>
                        <a:pt x="31" y="1"/>
                      </a:cubicBezTo>
                      <a:cubicBezTo>
                        <a:pt x="28" y="0"/>
                        <a:pt x="26" y="0"/>
                        <a:pt x="27" y="0"/>
                      </a:cubicBezTo>
                      <a:lnTo>
                        <a:pt x="0"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666" name="Freeform 665"/>
                <p:cNvSpPr>
                  <a:spLocks/>
                </p:cNvSpPr>
                <p:nvPr/>
              </p:nvSpPr>
              <p:spPr bwMode="invGray">
                <a:xfrm>
                  <a:off x="4092575" y="1552634"/>
                  <a:ext cx="20637" cy="2462"/>
                </a:xfrm>
                <a:custGeom>
                  <a:avLst/>
                  <a:gdLst>
                    <a:gd name="T0" fmla="*/ 23 w 23"/>
                    <a:gd name="T1" fmla="*/ 0 h 2"/>
                    <a:gd name="T2" fmla="*/ 23 w 23"/>
                    <a:gd name="T3" fmla="*/ 0 h 2"/>
                    <a:gd name="T4" fmla="*/ 19 w 23"/>
                    <a:gd name="T5" fmla="*/ 0 h 2"/>
                    <a:gd name="T6" fmla="*/ 23 w 23"/>
                    <a:gd name="T7" fmla="*/ 0 h 2"/>
                  </a:gdLst>
                  <a:ahLst/>
                  <a:cxnLst>
                    <a:cxn ang="0">
                      <a:pos x="T0" y="T1"/>
                    </a:cxn>
                    <a:cxn ang="0">
                      <a:pos x="T2" y="T3"/>
                    </a:cxn>
                    <a:cxn ang="0">
                      <a:pos x="T4" y="T5"/>
                    </a:cxn>
                    <a:cxn ang="0">
                      <a:pos x="T6" y="T7"/>
                    </a:cxn>
                  </a:cxnLst>
                  <a:rect l="0" t="0" r="r" b="b"/>
                  <a:pathLst>
                    <a:path w="23" h="2">
                      <a:moveTo>
                        <a:pt x="23" y="0"/>
                      </a:moveTo>
                      <a:lnTo>
                        <a:pt x="23" y="0"/>
                      </a:lnTo>
                      <a:lnTo>
                        <a:pt x="19" y="0"/>
                      </a:lnTo>
                      <a:cubicBezTo>
                        <a:pt x="0" y="2"/>
                        <a:pt x="8" y="1"/>
                        <a:pt x="23"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667" name="Freeform 666"/>
                <p:cNvSpPr>
                  <a:spLocks/>
                </p:cNvSpPr>
                <p:nvPr/>
              </p:nvSpPr>
              <p:spPr bwMode="invGray">
                <a:xfrm>
                  <a:off x="8528050" y="1567405"/>
                  <a:ext cx="3175" cy="1231"/>
                </a:xfrm>
                <a:custGeom>
                  <a:avLst/>
                  <a:gdLst>
                    <a:gd name="T0" fmla="*/ 1 w 3"/>
                    <a:gd name="T1" fmla="*/ 1 h 1"/>
                    <a:gd name="T2" fmla="*/ 1 w 3"/>
                    <a:gd name="T3" fmla="*/ 1 h 1"/>
                    <a:gd name="T4" fmla="*/ 3 w 3"/>
                    <a:gd name="T5" fmla="*/ 0 h 1"/>
                    <a:gd name="T6" fmla="*/ 0 w 3"/>
                    <a:gd name="T7" fmla="*/ 0 h 1"/>
                    <a:gd name="T8" fmla="*/ 1 w 3"/>
                    <a:gd name="T9" fmla="*/ 1 h 1"/>
                  </a:gdLst>
                  <a:ahLst/>
                  <a:cxnLst>
                    <a:cxn ang="0">
                      <a:pos x="T0" y="T1"/>
                    </a:cxn>
                    <a:cxn ang="0">
                      <a:pos x="T2" y="T3"/>
                    </a:cxn>
                    <a:cxn ang="0">
                      <a:pos x="T4" y="T5"/>
                    </a:cxn>
                    <a:cxn ang="0">
                      <a:pos x="T6" y="T7"/>
                    </a:cxn>
                    <a:cxn ang="0">
                      <a:pos x="T8" y="T9"/>
                    </a:cxn>
                  </a:cxnLst>
                  <a:rect l="0" t="0" r="r" b="b"/>
                  <a:pathLst>
                    <a:path w="3" h="1">
                      <a:moveTo>
                        <a:pt x="1" y="1"/>
                      </a:moveTo>
                      <a:lnTo>
                        <a:pt x="1" y="1"/>
                      </a:lnTo>
                      <a:lnTo>
                        <a:pt x="3" y="0"/>
                      </a:lnTo>
                      <a:lnTo>
                        <a:pt x="0" y="0"/>
                      </a:lnTo>
                      <a:lnTo>
                        <a:pt x="1" y="1"/>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668" name="Freeform 667"/>
                <p:cNvSpPr>
                  <a:spLocks/>
                </p:cNvSpPr>
                <p:nvPr/>
              </p:nvSpPr>
              <p:spPr bwMode="invGray">
                <a:xfrm>
                  <a:off x="8461375" y="1556326"/>
                  <a:ext cx="66675" cy="14771"/>
                </a:xfrm>
                <a:custGeom>
                  <a:avLst/>
                  <a:gdLst>
                    <a:gd name="T0" fmla="*/ 0 w 69"/>
                    <a:gd name="T1" fmla="*/ 17 h 17"/>
                    <a:gd name="T2" fmla="*/ 0 w 69"/>
                    <a:gd name="T3" fmla="*/ 17 h 17"/>
                    <a:gd name="T4" fmla="*/ 69 w 69"/>
                    <a:gd name="T5" fmla="*/ 13 h 17"/>
                    <a:gd name="T6" fmla="*/ 46 w 69"/>
                    <a:gd name="T7" fmla="*/ 0 h 17"/>
                    <a:gd name="T8" fmla="*/ 0 w 69"/>
                    <a:gd name="T9" fmla="*/ 17 h 17"/>
                  </a:gdLst>
                  <a:ahLst/>
                  <a:cxnLst>
                    <a:cxn ang="0">
                      <a:pos x="T0" y="T1"/>
                    </a:cxn>
                    <a:cxn ang="0">
                      <a:pos x="T2" y="T3"/>
                    </a:cxn>
                    <a:cxn ang="0">
                      <a:pos x="T4" y="T5"/>
                    </a:cxn>
                    <a:cxn ang="0">
                      <a:pos x="T6" y="T7"/>
                    </a:cxn>
                    <a:cxn ang="0">
                      <a:pos x="T8" y="T9"/>
                    </a:cxn>
                  </a:cxnLst>
                  <a:rect l="0" t="0" r="r" b="b"/>
                  <a:pathLst>
                    <a:path w="69" h="17">
                      <a:moveTo>
                        <a:pt x="0" y="17"/>
                      </a:moveTo>
                      <a:lnTo>
                        <a:pt x="0" y="17"/>
                      </a:lnTo>
                      <a:cubicBezTo>
                        <a:pt x="30" y="11"/>
                        <a:pt x="47" y="12"/>
                        <a:pt x="69" y="13"/>
                      </a:cubicBezTo>
                      <a:lnTo>
                        <a:pt x="46" y="0"/>
                      </a:lnTo>
                      <a:lnTo>
                        <a:pt x="0" y="17"/>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669" name="Freeform 668"/>
                <p:cNvSpPr>
                  <a:spLocks noEditPoints="1"/>
                </p:cNvSpPr>
                <p:nvPr/>
              </p:nvSpPr>
              <p:spPr bwMode="invGray">
                <a:xfrm>
                  <a:off x="1562100" y="1514475"/>
                  <a:ext cx="9563100" cy="64008"/>
                </a:xfrm>
                <a:custGeom>
                  <a:avLst/>
                  <a:gdLst>
                    <a:gd name="T0" fmla="*/ 9555 w 10030"/>
                    <a:gd name="T1" fmla="*/ 25 h 75"/>
                    <a:gd name="T2" fmla="*/ 9488 w 10030"/>
                    <a:gd name="T3" fmla="*/ 23 h 75"/>
                    <a:gd name="T4" fmla="*/ 5258 w 10030"/>
                    <a:gd name="T5" fmla="*/ 60 h 75"/>
                    <a:gd name="T6" fmla="*/ 4572 w 10030"/>
                    <a:gd name="T7" fmla="*/ 65 h 75"/>
                    <a:gd name="T8" fmla="*/ 4884 w 10030"/>
                    <a:gd name="T9" fmla="*/ 61 h 75"/>
                    <a:gd name="T10" fmla="*/ 5092 w 10030"/>
                    <a:gd name="T11" fmla="*/ 56 h 75"/>
                    <a:gd name="T12" fmla="*/ 5260 w 10030"/>
                    <a:gd name="T13" fmla="*/ 60 h 75"/>
                    <a:gd name="T14" fmla="*/ 5560 w 10030"/>
                    <a:gd name="T15" fmla="*/ 62 h 75"/>
                    <a:gd name="T16" fmla="*/ 6006 w 10030"/>
                    <a:gd name="T17" fmla="*/ 56 h 75"/>
                    <a:gd name="T18" fmla="*/ 6308 w 10030"/>
                    <a:gd name="T19" fmla="*/ 32 h 75"/>
                    <a:gd name="T20" fmla="*/ 6269 w 10030"/>
                    <a:gd name="T21" fmla="*/ 52 h 75"/>
                    <a:gd name="T22" fmla="*/ 6665 w 10030"/>
                    <a:gd name="T23" fmla="*/ 41 h 75"/>
                    <a:gd name="T24" fmla="*/ 6806 w 10030"/>
                    <a:gd name="T25" fmla="*/ 53 h 75"/>
                    <a:gd name="T26" fmla="*/ 7204 w 10030"/>
                    <a:gd name="T27" fmla="*/ 50 h 75"/>
                    <a:gd name="T28" fmla="*/ 7485 w 10030"/>
                    <a:gd name="T29" fmla="*/ 62 h 75"/>
                    <a:gd name="T30" fmla="*/ 7667 w 10030"/>
                    <a:gd name="T31" fmla="*/ 61 h 75"/>
                    <a:gd name="T32" fmla="*/ 7919 w 10030"/>
                    <a:gd name="T33" fmla="*/ 63 h 75"/>
                    <a:gd name="T34" fmla="*/ 8179 w 10030"/>
                    <a:gd name="T35" fmla="*/ 51 h 75"/>
                    <a:gd name="T36" fmla="*/ 8401 w 10030"/>
                    <a:gd name="T37" fmla="*/ 31 h 75"/>
                    <a:gd name="T38" fmla="*/ 8692 w 10030"/>
                    <a:gd name="T39" fmla="*/ 58 h 75"/>
                    <a:gd name="T40" fmla="*/ 9084 w 10030"/>
                    <a:gd name="T41" fmla="*/ 61 h 75"/>
                    <a:gd name="T42" fmla="*/ 9498 w 10030"/>
                    <a:gd name="T43" fmla="*/ 44 h 75"/>
                    <a:gd name="T44" fmla="*/ 9670 w 10030"/>
                    <a:gd name="T45" fmla="*/ 45 h 75"/>
                    <a:gd name="T46" fmla="*/ 9877 w 10030"/>
                    <a:gd name="T47" fmla="*/ 32 h 75"/>
                    <a:gd name="T48" fmla="*/ 9735 w 10030"/>
                    <a:gd name="T49" fmla="*/ 21 h 75"/>
                    <a:gd name="T50" fmla="*/ 9636 w 10030"/>
                    <a:gd name="T51" fmla="*/ 27 h 75"/>
                    <a:gd name="T52" fmla="*/ 9290 w 10030"/>
                    <a:gd name="T53" fmla="*/ 22 h 75"/>
                    <a:gd name="T54" fmla="*/ 8498 w 10030"/>
                    <a:gd name="T55" fmla="*/ 12 h 75"/>
                    <a:gd name="T56" fmla="*/ 7899 w 10030"/>
                    <a:gd name="T57" fmla="*/ 21 h 75"/>
                    <a:gd name="T58" fmla="*/ 7774 w 10030"/>
                    <a:gd name="T59" fmla="*/ 22 h 75"/>
                    <a:gd name="T60" fmla="*/ 7493 w 10030"/>
                    <a:gd name="T61" fmla="*/ 32 h 75"/>
                    <a:gd name="T62" fmla="*/ 7190 w 10030"/>
                    <a:gd name="T63" fmla="*/ 31 h 75"/>
                    <a:gd name="T64" fmla="*/ 6418 w 10030"/>
                    <a:gd name="T65" fmla="*/ 20 h 75"/>
                    <a:gd name="T66" fmla="*/ 6248 w 10030"/>
                    <a:gd name="T67" fmla="*/ 24 h 75"/>
                    <a:gd name="T68" fmla="*/ 5823 w 10030"/>
                    <a:gd name="T69" fmla="*/ 28 h 75"/>
                    <a:gd name="T70" fmla="*/ 5422 w 10030"/>
                    <a:gd name="T71" fmla="*/ 11 h 75"/>
                    <a:gd name="T72" fmla="*/ 4925 w 10030"/>
                    <a:gd name="T73" fmla="*/ 16 h 75"/>
                    <a:gd name="T74" fmla="*/ 4310 w 10030"/>
                    <a:gd name="T75" fmla="*/ 18 h 75"/>
                    <a:gd name="T76" fmla="*/ 3439 w 10030"/>
                    <a:gd name="T77" fmla="*/ 21 h 75"/>
                    <a:gd name="T78" fmla="*/ 2740 w 10030"/>
                    <a:gd name="T79" fmla="*/ 18 h 75"/>
                    <a:gd name="T80" fmla="*/ 2597 w 10030"/>
                    <a:gd name="T81" fmla="*/ 9 h 75"/>
                    <a:gd name="T82" fmla="*/ 2367 w 10030"/>
                    <a:gd name="T83" fmla="*/ 21 h 75"/>
                    <a:gd name="T84" fmla="*/ 1566 w 10030"/>
                    <a:gd name="T85" fmla="*/ 11 h 75"/>
                    <a:gd name="T86" fmla="*/ 262 w 10030"/>
                    <a:gd name="T87" fmla="*/ 7 h 75"/>
                    <a:gd name="T88" fmla="*/ 104 w 10030"/>
                    <a:gd name="T89" fmla="*/ 42 h 75"/>
                    <a:gd name="T90" fmla="*/ 742 w 10030"/>
                    <a:gd name="T91" fmla="*/ 47 h 75"/>
                    <a:gd name="T92" fmla="*/ 1060 w 10030"/>
                    <a:gd name="T93" fmla="*/ 47 h 75"/>
                    <a:gd name="T94" fmla="*/ 1593 w 10030"/>
                    <a:gd name="T95" fmla="*/ 46 h 75"/>
                    <a:gd name="T96" fmla="*/ 2022 w 10030"/>
                    <a:gd name="T97" fmla="*/ 45 h 75"/>
                    <a:gd name="T98" fmla="*/ 2481 w 10030"/>
                    <a:gd name="T99" fmla="*/ 51 h 75"/>
                    <a:gd name="T100" fmla="*/ 2677 w 10030"/>
                    <a:gd name="T101" fmla="*/ 45 h 75"/>
                    <a:gd name="T102" fmla="*/ 2863 w 10030"/>
                    <a:gd name="T103" fmla="*/ 52 h 75"/>
                    <a:gd name="T104" fmla="*/ 3163 w 10030"/>
                    <a:gd name="T105" fmla="*/ 62 h 75"/>
                    <a:gd name="T106" fmla="*/ 3411 w 10030"/>
                    <a:gd name="T107" fmla="*/ 54 h 75"/>
                    <a:gd name="T108" fmla="*/ 3550 w 10030"/>
                    <a:gd name="T109" fmla="*/ 60 h 75"/>
                    <a:gd name="T110" fmla="*/ 3740 w 10030"/>
                    <a:gd name="T111" fmla="*/ 65 h 75"/>
                    <a:gd name="T112" fmla="*/ 4329 w 10030"/>
                    <a:gd name="T113" fmla="*/ 68 h 7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10030" h="75">
                      <a:moveTo>
                        <a:pt x="2469" y="12"/>
                      </a:moveTo>
                      <a:lnTo>
                        <a:pt x="2469" y="12"/>
                      </a:lnTo>
                      <a:lnTo>
                        <a:pt x="2482" y="13"/>
                      </a:lnTo>
                      <a:cubicBezTo>
                        <a:pt x="2453" y="15"/>
                        <a:pt x="2461" y="13"/>
                        <a:pt x="2469" y="12"/>
                      </a:cubicBezTo>
                      <a:close/>
                      <a:moveTo>
                        <a:pt x="9555" y="25"/>
                      </a:moveTo>
                      <a:lnTo>
                        <a:pt x="9555" y="25"/>
                      </a:lnTo>
                      <a:cubicBezTo>
                        <a:pt x="9562" y="24"/>
                        <a:pt x="9561" y="23"/>
                        <a:pt x="9559" y="23"/>
                      </a:cubicBezTo>
                      <a:cubicBezTo>
                        <a:pt x="9554" y="24"/>
                        <a:pt x="9539" y="24"/>
                        <a:pt x="9522" y="24"/>
                      </a:cubicBezTo>
                      <a:cubicBezTo>
                        <a:pt x="9527" y="25"/>
                        <a:pt x="9536" y="26"/>
                        <a:pt x="9555" y="25"/>
                      </a:cubicBezTo>
                      <a:close/>
                      <a:moveTo>
                        <a:pt x="9489" y="23"/>
                      </a:moveTo>
                      <a:lnTo>
                        <a:pt x="9489" y="23"/>
                      </a:lnTo>
                      <a:lnTo>
                        <a:pt x="9488" y="23"/>
                      </a:lnTo>
                      <a:cubicBezTo>
                        <a:pt x="9456" y="21"/>
                        <a:pt x="9467" y="22"/>
                        <a:pt x="9489" y="23"/>
                      </a:cubicBezTo>
                      <a:close/>
                      <a:moveTo>
                        <a:pt x="6376" y="50"/>
                      </a:moveTo>
                      <a:lnTo>
                        <a:pt x="6376" y="50"/>
                      </a:lnTo>
                      <a:cubicBezTo>
                        <a:pt x="6365" y="52"/>
                        <a:pt x="6349" y="51"/>
                        <a:pt x="6330" y="49"/>
                      </a:cubicBezTo>
                      <a:cubicBezTo>
                        <a:pt x="6344" y="49"/>
                        <a:pt x="6359" y="49"/>
                        <a:pt x="6376" y="50"/>
                      </a:cubicBezTo>
                      <a:close/>
                      <a:moveTo>
                        <a:pt x="5258" y="60"/>
                      </a:moveTo>
                      <a:lnTo>
                        <a:pt x="5258" y="60"/>
                      </a:lnTo>
                      <a:cubicBezTo>
                        <a:pt x="5244" y="61"/>
                        <a:pt x="5216" y="64"/>
                        <a:pt x="5205" y="61"/>
                      </a:cubicBezTo>
                      <a:cubicBezTo>
                        <a:pt x="5222" y="55"/>
                        <a:pt x="5234" y="58"/>
                        <a:pt x="5258" y="60"/>
                      </a:cubicBezTo>
                      <a:close/>
                      <a:moveTo>
                        <a:pt x="4523" y="61"/>
                      </a:moveTo>
                      <a:lnTo>
                        <a:pt x="4523" y="61"/>
                      </a:lnTo>
                      <a:lnTo>
                        <a:pt x="4572" y="65"/>
                      </a:lnTo>
                      <a:cubicBezTo>
                        <a:pt x="4513" y="71"/>
                        <a:pt x="4470" y="69"/>
                        <a:pt x="4516" y="75"/>
                      </a:cubicBezTo>
                      <a:cubicBezTo>
                        <a:pt x="4523" y="61"/>
                        <a:pt x="4707" y="74"/>
                        <a:pt x="4714" y="60"/>
                      </a:cubicBezTo>
                      <a:lnTo>
                        <a:pt x="4747" y="63"/>
                      </a:lnTo>
                      <a:cubicBezTo>
                        <a:pt x="4737" y="63"/>
                        <a:pt x="4736" y="64"/>
                        <a:pt x="4727" y="64"/>
                      </a:cubicBezTo>
                      <a:cubicBezTo>
                        <a:pt x="4790" y="70"/>
                        <a:pt x="4774" y="54"/>
                        <a:pt x="4855" y="56"/>
                      </a:cubicBezTo>
                      <a:cubicBezTo>
                        <a:pt x="4883" y="57"/>
                        <a:pt x="4903" y="59"/>
                        <a:pt x="4884" y="61"/>
                      </a:cubicBezTo>
                      <a:lnTo>
                        <a:pt x="4947" y="57"/>
                      </a:lnTo>
                      <a:cubicBezTo>
                        <a:pt x="4965" y="58"/>
                        <a:pt x="4961" y="60"/>
                        <a:pt x="4942" y="60"/>
                      </a:cubicBezTo>
                      <a:lnTo>
                        <a:pt x="5039" y="59"/>
                      </a:lnTo>
                      <a:lnTo>
                        <a:pt x="5038" y="59"/>
                      </a:lnTo>
                      <a:cubicBezTo>
                        <a:pt x="5052" y="57"/>
                        <a:pt x="5083" y="54"/>
                        <a:pt x="5098" y="52"/>
                      </a:cubicBezTo>
                      <a:cubicBezTo>
                        <a:pt x="5122" y="54"/>
                        <a:pt x="5086" y="54"/>
                        <a:pt x="5092" y="56"/>
                      </a:cubicBezTo>
                      <a:lnTo>
                        <a:pt x="5145" y="52"/>
                      </a:lnTo>
                      <a:cubicBezTo>
                        <a:pt x="5167" y="56"/>
                        <a:pt x="5123" y="59"/>
                        <a:pt x="5086" y="59"/>
                      </a:cubicBezTo>
                      <a:cubicBezTo>
                        <a:pt x="5136" y="73"/>
                        <a:pt x="5130" y="55"/>
                        <a:pt x="5238" y="64"/>
                      </a:cubicBezTo>
                      <a:lnTo>
                        <a:pt x="5187" y="65"/>
                      </a:lnTo>
                      <a:cubicBezTo>
                        <a:pt x="5220" y="73"/>
                        <a:pt x="5259" y="70"/>
                        <a:pt x="5316" y="75"/>
                      </a:cubicBezTo>
                      <a:cubicBezTo>
                        <a:pt x="5302" y="73"/>
                        <a:pt x="5202" y="63"/>
                        <a:pt x="5260" y="60"/>
                      </a:cubicBezTo>
                      <a:cubicBezTo>
                        <a:pt x="5276" y="61"/>
                        <a:pt x="5298" y="61"/>
                        <a:pt x="5329" y="59"/>
                      </a:cubicBezTo>
                      <a:cubicBezTo>
                        <a:pt x="5329" y="63"/>
                        <a:pt x="5359" y="62"/>
                        <a:pt x="5398" y="62"/>
                      </a:cubicBezTo>
                      <a:lnTo>
                        <a:pt x="5395" y="69"/>
                      </a:lnTo>
                      <a:cubicBezTo>
                        <a:pt x="5436" y="67"/>
                        <a:pt x="5433" y="64"/>
                        <a:pt x="5457" y="61"/>
                      </a:cubicBezTo>
                      <a:cubicBezTo>
                        <a:pt x="5503" y="61"/>
                        <a:pt x="5513" y="66"/>
                        <a:pt x="5523" y="71"/>
                      </a:cubicBezTo>
                      <a:cubicBezTo>
                        <a:pt x="5597" y="72"/>
                        <a:pt x="5473" y="63"/>
                        <a:pt x="5560" y="62"/>
                      </a:cubicBezTo>
                      <a:cubicBezTo>
                        <a:pt x="5621" y="64"/>
                        <a:pt x="5664" y="62"/>
                        <a:pt x="5737" y="58"/>
                      </a:cubicBezTo>
                      <a:cubicBezTo>
                        <a:pt x="5780" y="60"/>
                        <a:pt x="5730" y="62"/>
                        <a:pt x="5745" y="64"/>
                      </a:cubicBezTo>
                      <a:lnTo>
                        <a:pt x="5783" y="59"/>
                      </a:lnTo>
                      <a:cubicBezTo>
                        <a:pt x="5792" y="59"/>
                        <a:pt x="5789" y="60"/>
                        <a:pt x="5788" y="61"/>
                      </a:cubicBezTo>
                      <a:cubicBezTo>
                        <a:pt x="5820" y="59"/>
                        <a:pt x="5790" y="55"/>
                        <a:pt x="5841" y="53"/>
                      </a:cubicBezTo>
                      <a:cubicBezTo>
                        <a:pt x="5854" y="46"/>
                        <a:pt x="5944" y="64"/>
                        <a:pt x="6006" y="56"/>
                      </a:cubicBezTo>
                      <a:cubicBezTo>
                        <a:pt x="6021" y="58"/>
                        <a:pt x="5999" y="60"/>
                        <a:pt x="6003" y="62"/>
                      </a:cubicBezTo>
                      <a:cubicBezTo>
                        <a:pt x="6089" y="57"/>
                        <a:pt x="6077" y="59"/>
                        <a:pt x="6147" y="52"/>
                      </a:cubicBezTo>
                      <a:lnTo>
                        <a:pt x="6206" y="56"/>
                      </a:lnTo>
                      <a:cubicBezTo>
                        <a:pt x="6163" y="51"/>
                        <a:pt x="6219" y="45"/>
                        <a:pt x="6268" y="41"/>
                      </a:cubicBezTo>
                      <a:cubicBezTo>
                        <a:pt x="6252" y="38"/>
                        <a:pt x="6239" y="36"/>
                        <a:pt x="6230" y="35"/>
                      </a:cubicBezTo>
                      <a:lnTo>
                        <a:pt x="6308" y="32"/>
                      </a:lnTo>
                      <a:cubicBezTo>
                        <a:pt x="6318" y="33"/>
                        <a:pt x="6310" y="35"/>
                        <a:pt x="6297" y="38"/>
                      </a:cubicBezTo>
                      <a:lnTo>
                        <a:pt x="6311" y="36"/>
                      </a:lnTo>
                      <a:cubicBezTo>
                        <a:pt x="6339" y="39"/>
                        <a:pt x="6325" y="43"/>
                        <a:pt x="6305" y="46"/>
                      </a:cubicBezTo>
                      <a:lnTo>
                        <a:pt x="6277" y="42"/>
                      </a:lnTo>
                      <a:cubicBezTo>
                        <a:pt x="6257" y="46"/>
                        <a:pt x="6239" y="50"/>
                        <a:pt x="6243" y="54"/>
                      </a:cubicBezTo>
                      <a:cubicBezTo>
                        <a:pt x="6248" y="53"/>
                        <a:pt x="6258" y="53"/>
                        <a:pt x="6269" y="52"/>
                      </a:cubicBezTo>
                      <a:cubicBezTo>
                        <a:pt x="6264" y="53"/>
                        <a:pt x="6261" y="54"/>
                        <a:pt x="6263" y="55"/>
                      </a:cubicBezTo>
                      <a:cubicBezTo>
                        <a:pt x="6266" y="56"/>
                        <a:pt x="6274" y="54"/>
                        <a:pt x="6287" y="53"/>
                      </a:cubicBezTo>
                      <a:lnTo>
                        <a:pt x="6304" y="60"/>
                      </a:lnTo>
                      <a:lnTo>
                        <a:pt x="6309" y="57"/>
                      </a:lnTo>
                      <a:lnTo>
                        <a:pt x="6411" y="62"/>
                      </a:lnTo>
                      <a:cubicBezTo>
                        <a:pt x="6485" y="55"/>
                        <a:pt x="6548" y="44"/>
                        <a:pt x="6665" y="41"/>
                      </a:cubicBezTo>
                      <a:cubicBezTo>
                        <a:pt x="6636" y="47"/>
                        <a:pt x="6659" y="50"/>
                        <a:pt x="6657" y="56"/>
                      </a:cubicBezTo>
                      <a:cubicBezTo>
                        <a:pt x="6625" y="50"/>
                        <a:pt x="6567" y="59"/>
                        <a:pt x="6507" y="58"/>
                      </a:cubicBezTo>
                      <a:cubicBezTo>
                        <a:pt x="6538" y="58"/>
                        <a:pt x="6531" y="61"/>
                        <a:pt x="6523" y="62"/>
                      </a:cubicBezTo>
                      <a:lnTo>
                        <a:pt x="6631" y="57"/>
                      </a:lnTo>
                      <a:cubicBezTo>
                        <a:pt x="6628" y="62"/>
                        <a:pt x="6654" y="60"/>
                        <a:pt x="6682" y="63"/>
                      </a:cubicBezTo>
                      <a:cubicBezTo>
                        <a:pt x="6660" y="52"/>
                        <a:pt x="6762" y="56"/>
                        <a:pt x="6806" y="53"/>
                      </a:cubicBezTo>
                      <a:cubicBezTo>
                        <a:pt x="6808" y="56"/>
                        <a:pt x="6798" y="60"/>
                        <a:pt x="6744" y="59"/>
                      </a:cubicBezTo>
                      <a:cubicBezTo>
                        <a:pt x="6803" y="67"/>
                        <a:pt x="6821" y="47"/>
                        <a:pt x="6879" y="54"/>
                      </a:cubicBezTo>
                      <a:cubicBezTo>
                        <a:pt x="6865" y="54"/>
                        <a:pt x="6858" y="53"/>
                        <a:pt x="6853" y="55"/>
                      </a:cubicBezTo>
                      <a:cubicBezTo>
                        <a:pt x="6884" y="52"/>
                        <a:pt x="6958" y="55"/>
                        <a:pt x="6941" y="58"/>
                      </a:cubicBezTo>
                      <a:lnTo>
                        <a:pt x="6928" y="58"/>
                      </a:lnTo>
                      <a:cubicBezTo>
                        <a:pt x="7014" y="59"/>
                        <a:pt x="7191" y="58"/>
                        <a:pt x="7204" y="50"/>
                      </a:cubicBezTo>
                      <a:cubicBezTo>
                        <a:pt x="7205" y="51"/>
                        <a:pt x="7193" y="60"/>
                        <a:pt x="7188" y="62"/>
                      </a:cubicBezTo>
                      <a:lnTo>
                        <a:pt x="7342" y="33"/>
                      </a:lnTo>
                      <a:cubicBezTo>
                        <a:pt x="7329" y="41"/>
                        <a:pt x="7381" y="58"/>
                        <a:pt x="7309" y="62"/>
                      </a:cubicBezTo>
                      <a:cubicBezTo>
                        <a:pt x="7330" y="63"/>
                        <a:pt x="7355" y="65"/>
                        <a:pt x="7399" y="62"/>
                      </a:cubicBezTo>
                      <a:cubicBezTo>
                        <a:pt x="7385" y="61"/>
                        <a:pt x="7364" y="51"/>
                        <a:pt x="7383" y="51"/>
                      </a:cubicBezTo>
                      <a:cubicBezTo>
                        <a:pt x="7436" y="59"/>
                        <a:pt x="7420" y="55"/>
                        <a:pt x="7485" y="62"/>
                      </a:cubicBezTo>
                      <a:cubicBezTo>
                        <a:pt x="7463" y="61"/>
                        <a:pt x="7487" y="49"/>
                        <a:pt x="7520" y="50"/>
                      </a:cubicBezTo>
                      <a:cubicBezTo>
                        <a:pt x="7515" y="51"/>
                        <a:pt x="7523" y="61"/>
                        <a:pt x="7511" y="62"/>
                      </a:cubicBezTo>
                      <a:lnTo>
                        <a:pt x="7594" y="51"/>
                      </a:lnTo>
                      <a:cubicBezTo>
                        <a:pt x="7573" y="53"/>
                        <a:pt x="7590" y="61"/>
                        <a:pt x="7609" y="64"/>
                      </a:cubicBezTo>
                      <a:cubicBezTo>
                        <a:pt x="7600" y="62"/>
                        <a:pt x="7680" y="64"/>
                        <a:pt x="7702" y="63"/>
                      </a:cubicBezTo>
                      <a:lnTo>
                        <a:pt x="7667" y="61"/>
                      </a:lnTo>
                      <a:cubicBezTo>
                        <a:pt x="7761" y="63"/>
                        <a:pt x="7760" y="45"/>
                        <a:pt x="7853" y="46"/>
                      </a:cubicBezTo>
                      <a:cubicBezTo>
                        <a:pt x="7842" y="48"/>
                        <a:pt x="7825" y="60"/>
                        <a:pt x="7872" y="62"/>
                      </a:cubicBezTo>
                      <a:cubicBezTo>
                        <a:pt x="7894" y="56"/>
                        <a:pt x="7968" y="34"/>
                        <a:pt x="8050" y="29"/>
                      </a:cubicBezTo>
                      <a:lnTo>
                        <a:pt x="8066" y="33"/>
                      </a:lnTo>
                      <a:lnTo>
                        <a:pt x="8129" y="29"/>
                      </a:lnTo>
                      <a:cubicBezTo>
                        <a:pt x="8090" y="38"/>
                        <a:pt x="7980" y="56"/>
                        <a:pt x="7919" y="63"/>
                      </a:cubicBezTo>
                      <a:cubicBezTo>
                        <a:pt x="7954" y="66"/>
                        <a:pt x="7929" y="67"/>
                        <a:pt x="7982" y="67"/>
                      </a:cubicBezTo>
                      <a:cubicBezTo>
                        <a:pt x="8000" y="70"/>
                        <a:pt x="7953" y="72"/>
                        <a:pt x="7938" y="72"/>
                      </a:cubicBezTo>
                      <a:lnTo>
                        <a:pt x="8060" y="74"/>
                      </a:lnTo>
                      <a:cubicBezTo>
                        <a:pt x="8054" y="67"/>
                        <a:pt x="8153" y="67"/>
                        <a:pt x="8149" y="62"/>
                      </a:cubicBezTo>
                      <a:lnTo>
                        <a:pt x="8016" y="68"/>
                      </a:lnTo>
                      <a:cubicBezTo>
                        <a:pt x="8011" y="62"/>
                        <a:pt x="8093" y="49"/>
                        <a:pt x="8179" y="51"/>
                      </a:cubicBezTo>
                      <a:cubicBezTo>
                        <a:pt x="8201" y="53"/>
                        <a:pt x="8163" y="63"/>
                        <a:pt x="8165" y="65"/>
                      </a:cubicBezTo>
                      <a:cubicBezTo>
                        <a:pt x="8176" y="63"/>
                        <a:pt x="8247" y="61"/>
                        <a:pt x="8255" y="62"/>
                      </a:cubicBezTo>
                      <a:lnTo>
                        <a:pt x="8218" y="66"/>
                      </a:lnTo>
                      <a:cubicBezTo>
                        <a:pt x="8266" y="69"/>
                        <a:pt x="8297" y="57"/>
                        <a:pt x="8355" y="64"/>
                      </a:cubicBezTo>
                      <a:cubicBezTo>
                        <a:pt x="8375" y="64"/>
                        <a:pt x="8414" y="73"/>
                        <a:pt x="8418" y="69"/>
                      </a:cubicBezTo>
                      <a:cubicBezTo>
                        <a:pt x="8385" y="61"/>
                        <a:pt x="8379" y="37"/>
                        <a:pt x="8401" y="31"/>
                      </a:cubicBezTo>
                      <a:cubicBezTo>
                        <a:pt x="8408" y="31"/>
                        <a:pt x="8505" y="38"/>
                        <a:pt x="8528" y="42"/>
                      </a:cubicBezTo>
                      <a:cubicBezTo>
                        <a:pt x="8561" y="48"/>
                        <a:pt x="8479" y="57"/>
                        <a:pt x="8507" y="62"/>
                      </a:cubicBezTo>
                      <a:cubicBezTo>
                        <a:pt x="8508" y="60"/>
                        <a:pt x="8526" y="58"/>
                        <a:pt x="8534" y="57"/>
                      </a:cubicBezTo>
                      <a:cubicBezTo>
                        <a:pt x="8555" y="59"/>
                        <a:pt x="8525" y="63"/>
                        <a:pt x="8571" y="62"/>
                      </a:cubicBezTo>
                      <a:cubicBezTo>
                        <a:pt x="8578" y="55"/>
                        <a:pt x="8664" y="63"/>
                        <a:pt x="8592" y="56"/>
                      </a:cubicBezTo>
                      <a:cubicBezTo>
                        <a:pt x="8637" y="55"/>
                        <a:pt x="8640" y="58"/>
                        <a:pt x="8692" y="58"/>
                      </a:cubicBezTo>
                      <a:cubicBezTo>
                        <a:pt x="8675" y="53"/>
                        <a:pt x="8739" y="43"/>
                        <a:pt x="8784" y="41"/>
                      </a:cubicBezTo>
                      <a:cubicBezTo>
                        <a:pt x="8781" y="42"/>
                        <a:pt x="8791" y="45"/>
                        <a:pt x="8796" y="46"/>
                      </a:cubicBezTo>
                      <a:cubicBezTo>
                        <a:pt x="8888" y="47"/>
                        <a:pt x="8937" y="50"/>
                        <a:pt x="9022" y="50"/>
                      </a:cubicBezTo>
                      <a:cubicBezTo>
                        <a:pt x="9030" y="52"/>
                        <a:pt x="9071" y="54"/>
                        <a:pt x="9054" y="57"/>
                      </a:cubicBezTo>
                      <a:cubicBezTo>
                        <a:pt x="9066" y="56"/>
                        <a:pt x="9077" y="53"/>
                        <a:pt x="9103" y="53"/>
                      </a:cubicBezTo>
                      <a:cubicBezTo>
                        <a:pt x="9154" y="59"/>
                        <a:pt x="9045" y="54"/>
                        <a:pt x="9084" y="61"/>
                      </a:cubicBezTo>
                      <a:cubicBezTo>
                        <a:pt x="9087" y="57"/>
                        <a:pt x="9152" y="56"/>
                        <a:pt x="9189" y="53"/>
                      </a:cubicBezTo>
                      <a:cubicBezTo>
                        <a:pt x="9178" y="47"/>
                        <a:pt x="9103" y="52"/>
                        <a:pt x="9065" y="54"/>
                      </a:cubicBezTo>
                      <a:cubicBezTo>
                        <a:pt x="9065" y="46"/>
                        <a:pt x="9130" y="37"/>
                        <a:pt x="9219" y="33"/>
                      </a:cubicBezTo>
                      <a:cubicBezTo>
                        <a:pt x="9290" y="31"/>
                        <a:pt x="9250" y="39"/>
                        <a:pt x="9262" y="38"/>
                      </a:cubicBezTo>
                      <a:cubicBezTo>
                        <a:pt x="9395" y="39"/>
                        <a:pt x="9376" y="23"/>
                        <a:pt x="9486" y="29"/>
                      </a:cubicBezTo>
                      <a:cubicBezTo>
                        <a:pt x="9530" y="35"/>
                        <a:pt x="9488" y="40"/>
                        <a:pt x="9498" y="44"/>
                      </a:cubicBezTo>
                      <a:cubicBezTo>
                        <a:pt x="9440" y="46"/>
                        <a:pt x="9409" y="40"/>
                        <a:pt x="9370" y="40"/>
                      </a:cubicBezTo>
                      <a:lnTo>
                        <a:pt x="9418" y="43"/>
                      </a:lnTo>
                      <a:cubicBezTo>
                        <a:pt x="9400" y="45"/>
                        <a:pt x="9361" y="46"/>
                        <a:pt x="9340" y="45"/>
                      </a:cubicBezTo>
                      <a:cubicBezTo>
                        <a:pt x="9377" y="50"/>
                        <a:pt x="9565" y="46"/>
                        <a:pt x="9668" y="51"/>
                      </a:cubicBezTo>
                      <a:cubicBezTo>
                        <a:pt x="9686" y="49"/>
                        <a:pt x="9718" y="47"/>
                        <a:pt x="9703" y="45"/>
                      </a:cubicBezTo>
                      <a:lnTo>
                        <a:pt x="9670" y="45"/>
                      </a:lnTo>
                      <a:cubicBezTo>
                        <a:pt x="9640" y="41"/>
                        <a:pt x="9732" y="39"/>
                        <a:pt x="9690" y="37"/>
                      </a:cubicBezTo>
                      <a:cubicBezTo>
                        <a:pt x="9734" y="34"/>
                        <a:pt x="9783" y="29"/>
                        <a:pt x="9844" y="32"/>
                      </a:cubicBezTo>
                      <a:lnTo>
                        <a:pt x="9856" y="38"/>
                      </a:lnTo>
                      <a:cubicBezTo>
                        <a:pt x="9854" y="36"/>
                        <a:pt x="9816" y="35"/>
                        <a:pt x="9798" y="36"/>
                      </a:cubicBezTo>
                      <a:cubicBezTo>
                        <a:pt x="9824" y="34"/>
                        <a:pt x="9892" y="45"/>
                        <a:pt x="9920" y="37"/>
                      </a:cubicBezTo>
                      <a:lnTo>
                        <a:pt x="9877" y="32"/>
                      </a:lnTo>
                      <a:cubicBezTo>
                        <a:pt x="9921" y="29"/>
                        <a:pt x="9975" y="23"/>
                        <a:pt x="10030" y="25"/>
                      </a:cubicBezTo>
                      <a:cubicBezTo>
                        <a:pt x="10005" y="19"/>
                        <a:pt x="10017" y="26"/>
                        <a:pt x="9979" y="18"/>
                      </a:cubicBezTo>
                      <a:cubicBezTo>
                        <a:pt x="10012" y="27"/>
                        <a:pt x="9839" y="18"/>
                        <a:pt x="9893" y="27"/>
                      </a:cubicBezTo>
                      <a:cubicBezTo>
                        <a:pt x="9854" y="19"/>
                        <a:pt x="9825" y="24"/>
                        <a:pt x="9773" y="16"/>
                      </a:cubicBezTo>
                      <a:cubicBezTo>
                        <a:pt x="9774" y="18"/>
                        <a:pt x="9791" y="20"/>
                        <a:pt x="9746" y="19"/>
                      </a:cubicBezTo>
                      <a:cubicBezTo>
                        <a:pt x="9743" y="20"/>
                        <a:pt x="9739" y="21"/>
                        <a:pt x="9735" y="21"/>
                      </a:cubicBezTo>
                      <a:lnTo>
                        <a:pt x="9732" y="21"/>
                      </a:lnTo>
                      <a:lnTo>
                        <a:pt x="9735" y="21"/>
                      </a:lnTo>
                      <a:cubicBezTo>
                        <a:pt x="9733" y="21"/>
                        <a:pt x="9733" y="22"/>
                        <a:pt x="9736" y="21"/>
                      </a:cubicBezTo>
                      <a:cubicBezTo>
                        <a:pt x="9747" y="22"/>
                        <a:pt x="9756" y="23"/>
                        <a:pt x="9759" y="24"/>
                      </a:cubicBezTo>
                      <a:cubicBezTo>
                        <a:pt x="9736" y="29"/>
                        <a:pt x="9664" y="29"/>
                        <a:pt x="9639" y="31"/>
                      </a:cubicBezTo>
                      <a:cubicBezTo>
                        <a:pt x="9612" y="30"/>
                        <a:pt x="9651" y="29"/>
                        <a:pt x="9636" y="27"/>
                      </a:cubicBezTo>
                      <a:lnTo>
                        <a:pt x="9599" y="30"/>
                      </a:lnTo>
                      <a:cubicBezTo>
                        <a:pt x="9596" y="26"/>
                        <a:pt x="9527" y="23"/>
                        <a:pt x="9591" y="20"/>
                      </a:cubicBezTo>
                      <a:lnTo>
                        <a:pt x="9534" y="20"/>
                      </a:lnTo>
                      <a:cubicBezTo>
                        <a:pt x="9500" y="17"/>
                        <a:pt x="9453" y="16"/>
                        <a:pt x="9425" y="18"/>
                      </a:cubicBezTo>
                      <a:cubicBezTo>
                        <a:pt x="9398" y="17"/>
                        <a:pt x="9356" y="23"/>
                        <a:pt x="9380" y="19"/>
                      </a:cubicBezTo>
                      <a:lnTo>
                        <a:pt x="9290" y="22"/>
                      </a:lnTo>
                      <a:lnTo>
                        <a:pt x="9289" y="21"/>
                      </a:lnTo>
                      <a:cubicBezTo>
                        <a:pt x="9200" y="20"/>
                        <a:pt x="9106" y="28"/>
                        <a:pt x="9004" y="20"/>
                      </a:cubicBezTo>
                      <a:cubicBezTo>
                        <a:pt x="8974" y="21"/>
                        <a:pt x="8944" y="22"/>
                        <a:pt x="8893" y="21"/>
                      </a:cubicBezTo>
                      <a:lnTo>
                        <a:pt x="8884" y="17"/>
                      </a:lnTo>
                      <a:cubicBezTo>
                        <a:pt x="8845" y="18"/>
                        <a:pt x="8768" y="13"/>
                        <a:pt x="8752" y="17"/>
                      </a:cubicBezTo>
                      <a:cubicBezTo>
                        <a:pt x="8710" y="7"/>
                        <a:pt x="8565" y="14"/>
                        <a:pt x="8498" y="12"/>
                      </a:cubicBezTo>
                      <a:lnTo>
                        <a:pt x="8495" y="17"/>
                      </a:lnTo>
                      <a:cubicBezTo>
                        <a:pt x="8449" y="17"/>
                        <a:pt x="8404" y="18"/>
                        <a:pt x="8346" y="20"/>
                      </a:cubicBezTo>
                      <a:lnTo>
                        <a:pt x="8350" y="25"/>
                      </a:lnTo>
                      <a:cubicBezTo>
                        <a:pt x="8300" y="28"/>
                        <a:pt x="8222" y="21"/>
                        <a:pt x="8143" y="22"/>
                      </a:cubicBezTo>
                      <a:cubicBezTo>
                        <a:pt x="8149" y="20"/>
                        <a:pt x="8169" y="20"/>
                        <a:pt x="8183" y="21"/>
                      </a:cubicBezTo>
                      <a:cubicBezTo>
                        <a:pt x="8089" y="11"/>
                        <a:pt x="7984" y="28"/>
                        <a:pt x="7899" y="21"/>
                      </a:cubicBezTo>
                      <a:cubicBezTo>
                        <a:pt x="7878" y="22"/>
                        <a:pt x="7862" y="22"/>
                        <a:pt x="7848" y="21"/>
                      </a:cubicBezTo>
                      <a:cubicBezTo>
                        <a:pt x="7850" y="21"/>
                        <a:pt x="7851" y="21"/>
                        <a:pt x="7853" y="20"/>
                      </a:cubicBezTo>
                      <a:lnTo>
                        <a:pt x="7844" y="20"/>
                      </a:lnTo>
                      <a:lnTo>
                        <a:pt x="7815" y="18"/>
                      </a:lnTo>
                      <a:cubicBezTo>
                        <a:pt x="7823" y="19"/>
                        <a:pt x="7832" y="20"/>
                        <a:pt x="7839" y="20"/>
                      </a:cubicBezTo>
                      <a:cubicBezTo>
                        <a:pt x="7823" y="20"/>
                        <a:pt x="7798" y="21"/>
                        <a:pt x="7774" y="22"/>
                      </a:cubicBezTo>
                      <a:lnTo>
                        <a:pt x="7763" y="17"/>
                      </a:lnTo>
                      <a:lnTo>
                        <a:pt x="7758" y="17"/>
                      </a:lnTo>
                      <a:cubicBezTo>
                        <a:pt x="7734" y="15"/>
                        <a:pt x="7739" y="19"/>
                        <a:pt x="7751" y="23"/>
                      </a:cubicBezTo>
                      <a:cubicBezTo>
                        <a:pt x="7739" y="24"/>
                        <a:pt x="7728" y="25"/>
                        <a:pt x="7719" y="26"/>
                      </a:cubicBezTo>
                      <a:cubicBezTo>
                        <a:pt x="7700" y="18"/>
                        <a:pt x="7655" y="29"/>
                        <a:pt x="7629" y="20"/>
                      </a:cubicBezTo>
                      <a:cubicBezTo>
                        <a:pt x="7612" y="24"/>
                        <a:pt x="7506" y="23"/>
                        <a:pt x="7493" y="32"/>
                      </a:cubicBezTo>
                      <a:cubicBezTo>
                        <a:pt x="7492" y="30"/>
                        <a:pt x="7485" y="30"/>
                        <a:pt x="7498" y="30"/>
                      </a:cubicBezTo>
                      <a:cubicBezTo>
                        <a:pt x="7471" y="29"/>
                        <a:pt x="7444" y="28"/>
                        <a:pt x="7420" y="30"/>
                      </a:cubicBezTo>
                      <a:lnTo>
                        <a:pt x="7408" y="24"/>
                      </a:lnTo>
                      <a:lnTo>
                        <a:pt x="7349" y="32"/>
                      </a:lnTo>
                      <a:cubicBezTo>
                        <a:pt x="7313" y="28"/>
                        <a:pt x="7298" y="26"/>
                        <a:pt x="7334" y="21"/>
                      </a:cubicBezTo>
                      <a:cubicBezTo>
                        <a:pt x="7247" y="28"/>
                        <a:pt x="7263" y="24"/>
                        <a:pt x="7190" y="31"/>
                      </a:cubicBezTo>
                      <a:lnTo>
                        <a:pt x="7194" y="27"/>
                      </a:lnTo>
                      <a:cubicBezTo>
                        <a:pt x="7167" y="27"/>
                        <a:pt x="7125" y="32"/>
                        <a:pt x="7109" y="29"/>
                      </a:cubicBezTo>
                      <a:cubicBezTo>
                        <a:pt x="7051" y="21"/>
                        <a:pt x="6819" y="27"/>
                        <a:pt x="6668" y="20"/>
                      </a:cubicBezTo>
                      <a:cubicBezTo>
                        <a:pt x="6697" y="32"/>
                        <a:pt x="6598" y="14"/>
                        <a:pt x="6592" y="24"/>
                      </a:cubicBezTo>
                      <a:cubicBezTo>
                        <a:pt x="6583" y="21"/>
                        <a:pt x="6562" y="19"/>
                        <a:pt x="6586" y="17"/>
                      </a:cubicBezTo>
                      <a:cubicBezTo>
                        <a:pt x="6509" y="19"/>
                        <a:pt x="6471" y="12"/>
                        <a:pt x="6418" y="20"/>
                      </a:cubicBezTo>
                      <a:cubicBezTo>
                        <a:pt x="6409" y="17"/>
                        <a:pt x="6434" y="16"/>
                        <a:pt x="6426" y="14"/>
                      </a:cubicBezTo>
                      <a:cubicBezTo>
                        <a:pt x="6420" y="14"/>
                        <a:pt x="6402" y="16"/>
                        <a:pt x="6394" y="15"/>
                      </a:cubicBezTo>
                      <a:cubicBezTo>
                        <a:pt x="6386" y="13"/>
                        <a:pt x="6405" y="12"/>
                        <a:pt x="6417" y="11"/>
                      </a:cubicBezTo>
                      <a:cubicBezTo>
                        <a:pt x="6339" y="11"/>
                        <a:pt x="6331" y="20"/>
                        <a:pt x="6325" y="28"/>
                      </a:cubicBezTo>
                      <a:cubicBezTo>
                        <a:pt x="6285" y="24"/>
                        <a:pt x="6265" y="25"/>
                        <a:pt x="6236" y="30"/>
                      </a:cubicBezTo>
                      <a:cubicBezTo>
                        <a:pt x="6223" y="27"/>
                        <a:pt x="6199" y="24"/>
                        <a:pt x="6248" y="24"/>
                      </a:cubicBezTo>
                      <a:cubicBezTo>
                        <a:pt x="6221" y="23"/>
                        <a:pt x="6080" y="19"/>
                        <a:pt x="6078" y="26"/>
                      </a:cubicBezTo>
                      <a:cubicBezTo>
                        <a:pt x="6069" y="24"/>
                        <a:pt x="6039" y="25"/>
                        <a:pt x="6032" y="26"/>
                      </a:cubicBezTo>
                      <a:cubicBezTo>
                        <a:pt x="5970" y="25"/>
                        <a:pt x="5965" y="25"/>
                        <a:pt x="5904" y="25"/>
                      </a:cubicBezTo>
                      <a:lnTo>
                        <a:pt x="5921" y="26"/>
                      </a:lnTo>
                      <a:cubicBezTo>
                        <a:pt x="5897" y="34"/>
                        <a:pt x="5871" y="28"/>
                        <a:pt x="5822" y="29"/>
                      </a:cubicBezTo>
                      <a:lnTo>
                        <a:pt x="5823" y="28"/>
                      </a:lnTo>
                      <a:cubicBezTo>
                        <a:pt x="5711" y="22"/>
                        <a:pt x="5775" y="31"/>
                        <a:pt x="5665" y="24"/>
                      </a:cubicBezTo>
                      <a:lnTo>
                        <a:pt x="5671" y="29"/>
                      </a:lnTo>
                      <a:cubicBezTo>
                        <a:pt x="5660" y="39"/>
                        <a:pt x="5573" y="22"/>
                        <a:pt x="5509" y="26"/>
                      </a:cubicBezTo>
                      <a:lnTo>
                        <a:pt x="5532" y="29"/>
                      </a:lnTo>
                      <a:cubicBezTo>
                        <a:pt x="5497" y="33"/>
                        <a:pt x="5434" y="15"/>
                        <a:pt x="5399" y="13"/>
                      </a:cubicBezTo>
                      <a:cubicBezTo>
                        <a:pt x="5391" y="12"/>
                        <a:pt x="5411" y="12"/>
                        <a:pt x="5422" y="11"/>
                      </a:cubicBezTo>
                      <a:cubicBezTo>
                        <a:pt x="5330" y="6"/>
                        <a:pt x="5410" y="17"/>
                        <a:pt x="5341" y="19"/>
                      </a:cubicBezTo>
                      <a:cubicBezTo>
                        <a:pt x="5328" y="15"/>
                        <a:pt x="5357" y="10"/>
                        <a:pt x="5311" y="9"/>
                      </a:cubicBezTo>
                      <a:cubicBezTo>
                        <a:pt x="5288" y="7"/>
                        <a:pt x="5177" y="20"/>
                        <a:pt x="5114" y="13"/>
                      </a:cubicBezTo>
                      <a:cubicBezTo>
                        <a:pt x="5128" y="16"/>
                        <a:pt x="5142" y="19"/>
                        <a:pt x="5110" y="21"/>
                      </a:cubicBezTo>
                      <a:cubicBezTo>
                        <a:pt x="5061" y="21"/>
                        <a:pt x="4978" y="10"/>
                        <a:pt x="4934" y="19"/>
                      </a:cubicBezTo>
                      <a:cubicBezTo>
                        <a:pt x="4928" y="18"/>
                        <a:pt x="4925" y="17"/>
                        <a:pt x="4925" y="16"/>
                      </a:cubicBezTo>
                      <a:cubicBezTo>
                        <a:pt x="4888" y="19"/>
                        <a:pt x="4804" y="20"/>
                        <a:pt x="4781" y="24"/>
                      </a:cubicBezTo>
                      <a:cubicBezTo>
                        <a:pt x="4747" y="8"/>
                        <a:pt x="4549" y="32"/>
                        <a:pt x="4550" y="16"/>
                      </a:cubicBezTo>
                      <a:lnTo>
                        <a:pt x="4435" y="17"/>
                      </a:lnTo>
                      <a:lnTo>
                        <a:pt x="4438" y="15"/>
                      </a:lnTo>
                      <a:cubicBezTo>
                        <a:pt x="4365" y="14"/>
                        <a:pt x="4339" y="18"/>
                        <a:pt x="4313" y="22"/>
                      </a:cubicBezTo>
                      <a:cubicBezTo>
                        <a:pt x="4296" y="20"/>
                        <a:pt x="4309" y="19"/>
                        <a:pt x="4310" y="18"/>
                      </a:cubicBezTo>
                      <a:cubicBezTo>
                        <a:pt x="4203" y="15"/>
                        <a:pt x="4192" y="15"/>
                        <a:pt x="4102" y="23"/>
                      </a:cubicBezTo>
                      <a:lnTo>
                        <a:pt x="4093" y="18"/>
                      </a:lnTo>
                      <a:cubicBezTo>
                        <a:pt x="4068" y="21"/>
                        <a:pt x="3938" y="10"/>
                        <a:pt x="3833" y="15"/>
                      </a:cubicBezTo>
                      <a:cubicBezTo>
                        <a:pt x="3834" y="15"/>
                        <a:pt x="3836" y="14"/>
                        <a:pt x="3844" y="13"/>
                      </a:cubicBezTo>
                      <a:cubicBezTo>
                        <a:pt x="3726" y="19"/>
                        <a:pt x="3561" y="0"/>
                        <a:pt x="3518" y="17"/>
                      </a:cubicBezTo>
                      <a:lnTo>
                        <a:pt x="3439" y="21"/>
                      </a:lnTo>
                      <a:cubicBezTo>
                        <a:pt x="3540" y="23"/>
                        <a:pt x="3424" y="29"/>
                        <a:pt x="3466" y="32"/>
                      </a:cubicBezTo>
                      <a:cubicBezTo>
                        <a:pt x="3426" y="33"/>
                        <a:pt x="3363" y="27"/>
                        <a:pt x="3412" y="26"/>
                      </a:cubicBezTo>
                      <a:lnTo>
                        <a:pt x="3420" y="27"/>
                      </a:lnTo>
                      <a:cubicBezTo>
                        <a:pt x="3438" y="17"/>
                        <a:pt x="3294" y="23"/>
                        <a:pt x="3297" y="16"/>
                      </a:cubicBezTo>
                      <a:cubicBezTo>
                        <a:pt x="3098" y="17"/>
                        <a:pt x="2904" y="11"/>
                        <a:pt x="2718" y="10"/>
                      </a:cubicBezTo>
                      <a:lnTo>
                        <a:pt x="2740" y="18"/>
                      </a:lnTo>
                      <a:lnTo>
                        <a:pt x="2675" y="17"/>
                      </a:lnTo>
                      <a:cubicBezTo>
                        <a:pt x="2658" y="15"/>
                        <a:pt x="2652" y="11"/>
                        <a:pt x="2698" y="12"/>
                      </a:cubicBezTo>
                      <a:cubicBezTo>
                        <a:pt x="2674" y="8"/>
                        <a:pt x="2620" y="15"/>
                        <a:pt x="2619" y="17"/>
                      </a:cubicBezTo>
                      <a:cubicBezTo>
                        <a:pt x="2528" y="14"/>
                        <a:pt x="2655" y="9"/>
                        <a:pt x="2627" y="9"/>
                      </a:cubicBezTo>
                      <a:lnTo>
                        <a:pt x="2589" y="9"/>
                      </a:lnTo>
                      <a:lnTo>
                        <a:pt x="2597" y="9"/>
                      </a:lnTo>
                      <a:cubicBezTo>
                        <a:pt x="2567" y="12"/>
                        <a:pt x="2564" y="15"/>
                        <a:pt x="2508" y="15"/>
                      </a:cubicBezTo>
                      <a:cubicBezTo>
                        <a:pt x="2473" y="13"/>
                        <a:pt x="2490" y="10"/>
                        <a:pt x="2476" y="10"/>
                      </a:cubicBezTo>
                      <a:cubicBezTo>
                        <a:pt x="2477" y="10"/>
                        <a:pt x="2472" y="9"/>
                        <a:pt x="2455" y="10"/>
                      </a:cubicBezTo>
                      <a:lnTo>
                        <a:pt x="2373" y="9"/>
                      </a:lnTo>
                      <a:lnTo>
                        <a:pt x="2406" y="15"/>
                      </a:lnTo>
                      <a:cubicBezTo>
                        <a:pt x="2370" y="18"/>
                        <a:pt x="2329" y="15"/>
                        <a:pt x="2367" y="21"/>
                      </a:cubicBezTo>
                      <a:cubicBezTo>
                        <a:pt x="2311" y="11"/>
                        <a:pt x="2062" y="17"/>
                        <a:pt x="2028" y="14"/>
                      </a:cubicBezTo>
                      <a:cubicBezTo>
                        <a:pt x="1977" y="18"/>
                        <a:pt x="1927" y="18"/>
                        <a:pt x="1864" y="17"/>
                      </a:cubicBezTo>
                      <a:cubicBezTo>
                        <a:pt x="1880" y="19"/>
                        <a:pt x="1889" y="25"/>
                        <a:pt x="1836" y="24"/>
                      </a:cubicBezTo>
                      <a:cubicBezTo>
                        <a:pt x="1855" y="11"/>
                        <a:pt x="1737" y="18"/>
                        <a:pt x="1694" y="9"/>
                      </a:cubicBezTo>
                      <a:cubicBezTo>
                        <a:pt x="1733" y="15"/>
                        <a:pt x="1542" y="10"/>
                        <a:pt x="1603" y="19"/>
                      </a:cubicBezTo>
                      <a:cubicBezTo>
                        <a:pt x="1558" y="18"/>
                        <a:pt x="1600" y="14"/>
                        <a:pt x="1566" y="11"/>
                      </a:cubicBezTo>
                      <a:cubicBezTo>
                        <a:pt x="1460" y="16"/>
                        <a:pt x="1331" y="8"/>
                        <a:pt x="1200" y="9"/>
                      </a:cubicBezTo>
                      <a:cubicBezTo>
                        <a:pt x="1198" y="11"/>
                        <a:pt x="1220" y="13"/>
                        <a:pt x="1192" y="16"/>
                      </a:cubicBezTo>
                      <a:lnTo>
                        <a:pt x="1122" y="8"/>
                      </a:lnTo>
                      <a:cubicBezTo>
                        <a:pt x="1096" y="9"/>
                        <a:pt x="1098" y="17"/>
                        <a:pt x="1051" y="11"/>
                      </a:cubicBezTo>
                      <a:cubicBezTo>
                        <a:pt x="1058" y="13"/>
                        <a:pt x="1068" y="15"/>
                        <a:pt x="1050" y="15"/>
                      </a:cubicBezTo>
                      <a:cubicBezTo>
                        <a:pt x="792" y="7"/>
                        <a:pt x="524" y="22"/>
                        <a:pt x="262" y="7"/>
                      </a:cubicBezTo>
                      <a:cubicBezTo>
                        <a:pt x="297" y="9"/>
                        <a:pt x="274" y="10"/>
                        <a:pt x="247" y="10"/>
                      </a:cubicBezTo>
                      <a:cubicBezTo>
                        <a:pt x="264" y="11"/>
                        <a:pt x="246" y="14"/>
                        <a:pt x="250" y="17"/>
                      </a:cubicBezTo>
                      <a:lnTo>
                        <a:pt x="140" y="10"/>
                      </a:lnTo>
                      <a:cubicBezTo>
                        <a:pt x="120" y="17"/>
                        <a:pt x="23" y="10"/>
                        <a:pt x="11" y="17"/>
                      </a:cubicBezTo>
                      <a:lnTo>
                        <a:pt x="46" y="15"/>
                      </a:lnTo>
                      <a:cubicBezTo>
                        <a:pt x="0" y="23"/>
                        <a:pt x="111" y="32"/>
                        <a:pt x="104" y="42"/>
                      </a:cubicBezTo>
                      <a:cubicBezTo>
                        <a:pt x="156" y="33"/>
                        <a:pt x="240" y="55"/>
                        <a:pt x="325" y="43"/>
                      </a:cubicBezTo>
                      <a:cubicBezTo>
                        <a:pt x="344" y="45"/>
                        <a:pt x="309" y="46"/>
                        <a:pt x="319" y="48"/>
                      </a:cubicBezTo>
                      <a:cubicBezTo>
                        <a:pt x="340" y="44"/>
                        <a:pt x="366" y="43"/>
                        <a:pt x="414" y="45"/>
                      </a:cubicBezTo>
                      <a:lnTo>
                        <a:pt x="409" y="46"/>
                      </a:lnTo>
                      <a:cubicBezTo>
                        <a:pt x="544" y="45"/>
                        <a:pt x="602" y="49"/>
                        <a:pt x="754" y="52"/>
                      </a:cubicBezTo>
                      <a:lnTo>
                        <a:pt x="742" y="47"/>
                      </a:lnTo>
                      <a:cubicBezTo>
                        <a:pt x="775" y="48"/>
                        <a:pt x="782" y="49"/>
                        <a:pt x="797" y="50"/>
                      </a:cubicBezTo>
                      <a:cubicBezTo>
                        <a:pt x="835" y="43"/>
                        <a:pt x="706" y="50"/>
                        <a:pt x="740" y="42"/>
                      </a:cubicBezTo>
                      <a:cubicBezTo>
                        <a:pt x="783" y="52"/>
                        <a:pt x="970" y="42"/>
                        <a:pt x="999" y="53"/>
                      </a:cubicBezTo>
                      <a:cubicBezTo>
                        <a:pt x="1049" y="54"/>
                        <a:pt x="984" y="48"/>
                        <a:pt x="1034" y="48"/>
                      </a:cubicBezTo>
                      <a:lnTo>
                        <a:pt x="1048" y="51"/>
                      </a:lnTo>
                      <a:lnTo>
                        <a:pt x="1060" y="47"/>
                      </a:lnTo>
                      <a:cubicBezTo>
                        <a:pt x="1093" y="48"/>
                        <a:pt x="1110" y="52"/>
                        <a:pt x="1111" y="54"/>
                      </a:cubicBezTo>
                      <a:cubicBezTo>
                        <a:pt x="1103" y="54"/>
                        <a:pt x="1088" y="55"/>
                        <a:pt x="1080" y="55"/>
                      </a:cubicBezTo>
                      <a:cubicBezTo>
                        <a:pt x="1122" y="59"/>
                        <a:pt x="1200" y="54"/>
                        <a:pt x="1215" y="55"/>
                      </a:cubicBezTo>
                      <a:lnTo>
                        <a:pt x="1166" y="53"/>
                      </a:lnTo>
                      <a:cubicBezTo>
                        <a:pt x="1303" y="50"/>
                        <a:pt x="1470" y="55"/>
                        <a:pt x="1603" y="49"/>
                      </a:cubicBezTo>
                      <a:lnTo>
                        <a:pt x="1593" y="46"/>
                      </a:lnTo>
                      <a:cubicBezTo>
                        <a:pt x="1694" y="42"/>
                        <a:pt x="1674" y="49"/>
                        <a:pt x="1784" y="47"/>
                      </a:cubicBezTo>
                      <a:lnTo>
                        <a:pt x="1780" y="48"/>
                      </a:lnTo>
                      <a:cubicBezTo>
                        <a:pt x="1803" y="45"/>
                        <a:pt x="1832" y="44"/>
                        <a:pt x="1863" y="45"/>
                      </a:cubicBezTo>
                      <a:cubicBezTo>
                        <a:pt x="1835" y="47"/>
                        <a:pt x="1915" y="50"/>
                        <a:pt x="1879" y="53"/>
                      </a:cubicBezTo>
                      <a:cubicBezTo>
                        <a:pt x="1988" y="48"/>
                        <a:pt x="1933" y="49"/>
                        <a:pt x="2005" y="41"/>
                      </a:cubicBezTo>
                      <a:lnTo>
                        <a:pt x="2022" y="45"/>
                      </a:lnTo>
                      <a:cubicBezTo>
                        <a:pt x="2046" y="41"/>
                        <a:pt x="2048" y="40"/>
                        <a:pt x="2104" y="39"/>
                      </a:cubicBezTo>
                      <a:cubicBezTo>
                        <a:pt x="2058" y="42"/>
                        <a:pt x="2139" y="44"/>
                        <a:pt x="2088" y="49"/>
                      </a:cubicBezTo>
                      <a:cubicBezTo>
                        <a:pt x="2205" y="57"/>
                        <a:pt x="2261" y="41"/>
                        <a:pt x="2314" y="53"/>
                      </a:cubicBezTo>
                      <a:cubicBezTo>
                        <a:pt x="2368" y="42"/>
                        <a:pt x="2214" y="47"/>
                        <a:pt x="2244" y="45"/>
                      </a:cubicBezTo>
                      <a:cubicBezTo>
                        <a:pt x="2219" y="41"/>
                        <a:pt x="2288" y="37"/>
                        <a:pt x="2324" y="38"/>
                      </a:cubicBezTo>
                      <a:cubicBezTo>
                        <a:pt x="2361" y="38"/>
                        <a:pt x="2387" y="51"/>
                        <a:pt x="2481" y="51"/>
                      </a:cubicBezTo>
                      <a:cubicBezTo>
                        <a:pt x="2471" y="51"/>
                        <a:pt x="2471" y="52"/>
                        <a:pt x="2461" y="52"/>
                      </a:cubicBezTo>
                      <a:cubicBezTo>
                        <a:pt x="2496" y="55"/>
                        <a:pt x="2530" y="48"/>
                        <a:pt x="2573" y="53"/>
                      </a:cubicBezTo>
                      <a:cubicBezTo>
                        <a:pt x="2597" y="47"/>
                        <a:pt x="2628" y="53"/>
                        <a:pt x="2635" y="45"/>
                      </a:cubicBezTo>
                      <a:lnTo>
                        <a:pt x="2550" y="47"/>
                      </a:lnTo>
                      <a:cubicBezTo>
                        <a:pt x="2598" y="45"/>
                        <a:pt x="2644" y="36"/>
                        <a:pt x="2724" y="40"/>
                      </a:cubicBezTo>
                      <a:cubicBezTo>
                        <a:pt x="2718" y="42"/>
                        <a:pt x="2694" y="44"/>
                        <a:pt x="2677" y="45"/>
                      </a:cubicBezTo>
                      <a:cubicBezTo>
                        <a:pt x="2701" y="48"/>
                        <a:pt x="2722" y="44"/>
                        <a:pt x="2747" y="46"/>
                      </a:cubicBezTo>
                      <a:cubicBezTo>
                        <a:pt x="2740" y="54"/>
                        <a:pt x="2643" y="48"/>
                        <a:pt x="2591" y="54"/>
                      </a:cubicBezTo>
                      <a:cubicBezTo>
                        <a:pt x="2616" y="57"/>
                        <a:pt x="2689" y="48"/>
                        <a:pt x="2663" y="57"/>
                      </a:cubicBezTo>
                      <a:cubicBezTo>
                        <a:pt x="2700" y="46"/>
                        <a:pt x="2755" y="58"/>
                        <a:pt x="2818" y="50"/>
                      </a:cubicBezTo>
                      <a:lnTo>
                        <a:pt x="2814" y="55"/>
                      </a:lnTo>
                      <a:cubicBezTo>
                        <a:pt x="2824" y="54"/>
                        <a:pt x="2845" y="52"/>
                        <a:pt x="2863" y="52"/>
                      </a:cubicBezTo>
                      <a:lnTo>
                        <a:pt x="2830" y="58"/>
                      </a:lnTo>
                      <a:cubicBezTo>
                        <a:pt x="2881" y="53"/>
                        <a:pt x="2928" y="63"/>
                        <a:pt x="2977" y="60"/>
                      </a:cubicBezTo>
                      <a:cubicBezTo>
                        <a:pt x="2875" y="60"/>
                        <a:pt x="2954" y="54"/>
                        <a:pt x="2911" y="51"/>
                      </a:cubicBezTo>
                      <a:cubicBezTo>
                        <a:pt x="3038" y="45"/>
                        <a:pt x="2984" y="64"/>
                        <a:pt x="3126" y="62"/>
                      </a:cubicBezTo>
                      <a:cubicBezTo>
                        <a:pt x="3107" y="62"/>
                        <a:pt x="3054" y="58"/>
                        <a:pt x="3084" y="56"/>
                      </a:cubicBezTo>
                      <a:cubicBezTo>
                        <a:pt x="3111" y="57"/>
                        <a:pt x="3146" y="59"/>
                        <a:pt x="3163" y="62"/>
                      </a:cubicBezTo>
                      <a:cubicBezTo>
                        <a:pt x="3257" y="61"/>
                        <a:pt x="3149" y="57"/>
                        <a:pt x="3189" y="54"/>
                      </a:cubicBezTo>
                      <a:cubicBezTo>
                        <a:pt x="3221" y="60"/>
                        <a:pt x="3235" y="52"/>
                        <a:pt x="3276" y="50"/>
                      </a:cubicBezTo>
                      <a:lnTo>
                        <a:pt x="3276" y="55"/>
                      </a:lnTo>
                      <a:cubicBezTo>
                        <a:pt x="3384" y="58"/>
                        <a:pt x="3305" y="45"/>
                        <a:pt x="3401" y="49"/>
                      </a:cubicBezTo>
                      <a:lnTo>
                        <a:pt x="3361" y="55"/>
                      </a:lnTo>
                      <a:lnTo>
                        <a:pt x="3411" y="54"/>
                      </a:lnTo>
                      <a:lnTo>
                        <a:pt x="3400" y="59"/>
                      </a:lnTo>
                      <a:cubicBezTo>
                        <a:pt x="3455" y="55"/>
                        <a:pt x="3472" y="56"/>
                        <a:pt x="3526" y="58"/>
                      </a:cubicBezTo>
                      <a:cubicBezTo>
                        <a:pt x="3513" y="54"/>
                        <a:pt x="3533" y="49"/>
                        <a:pt x="3580" y="49"/>
                      </a:cubicBezTo>
                      <a:cubicBezTo>
                        <a:pt x="3613" y="52"/>
                        <a:pt x="3562" y="54"/>
                        <a:pt x="3630" y="53"/>
                      </a:cubicBezTo>
                      <a:cubicBezTo>
                        <a:pt x="3614" y="56"/>
                        <a:pt x="3598" y="60"/>
                        <a:pt x="3568" y="55"/>
                      </a:cubicBezTo>
                      <a:cubicBezTo>
                        <a:pt x="3565" y="57"/>
                        <a:pt x="3553" y="58"/>
                        <a:pt x="3550" y="60"/>
                      </a:cubicBezTo>
                      <a:cubicBezTo>
                        <a:pt x="3585" y="63"/>
                        <a:pt x="3638" y="61"/>
                        <a:pt x="3662" y="61"/>
                      </a:cubicBezTo>
                      <a:cubicBezTo>
                        <a:pt x="3653" y="61"/>
                        <a:pt x="3642" y="60"/>
                        <a:pt x="3636" y="60"/>
                      </a:cubicBezTo>
                      <a:lnTo>
                        <a:pt x="3734" y="53"/>
                      </a:lnTo>
                      <a:cubicBezTo>
                        <a:pt x="3749" y="55"/>
                        <a:pt x="3737" y="56"/>
                        <a:pt x="3725" y="58"/>
                      </a:cubicBezTo>
                      <a:cubicBezTo>
                        <a:pt x="3744" y="57"/>
                        <a:pt x="3758" y="55"/>
                        <a:pt x="3787" y="55"/>
                      </a:cubicBezTo>
                      <a:cubicBezTo>
                        <a:pt x="3780" y="59"/>
                        <a:pt x="3781" y="63"/>
                        <a:pt x="3740" y="65"/>
                      </a:cubicBezTo>
                      <a:lnTo>
                        <a:pt x="3833" y="60"/>
                      </a:lnTo>
                      <a:cubicBezTo>
                        <a:pt x="3839" y="62"/>
                        <a:pt x="3881" y="65"/>
                        <a:pt x="3869" y="67"/>
                      </a:cubicBezTo>
                      <a:cubicBezTo>
                        <a:pt x="3920" y="69"/>
                        <a:pt x="3995" y="59"/>
                        <a:pt x="4064" y="62"/>
                      </a:cubicBezTo>
                      <a:cubicBezTo>
                        <a:pt x="4067" y="62"/>
                        <a:pt x="4074" y="61"/>
                        <a:pt x="4089" y="60"/>
                      </a:cubicBezTo>
                      <a:cubicBezTo>
                        <a:pt x="4153" y="62"/>
                        <a:pt x="4210" y="67"/>
                        <a:pt x="4286" y="61"/>
                      </a:cubicBezTo>
                      <a:lnTo>
                        <a:pt x="4329" y="68"/>
                      </a:lnTo>
                      <a:cubicBezTo>
                        <a:pt x="4389" y="67"/>
                        <a:pt x="4271" y="59"/>
                        <a:pt x="4370" y="57"/>
                      </a:cubicBezTo>
                      <a:cubicBezTo>
                        <a:pt x="4440" y="55"/>
                        <a:pt x="4396" y="63"/>
                        <a:pt x="4421" y="65"/>
                      </a:cubicBezTo>
                      <a:cubicBezTo>
                        <a:pt x="4456" y="62"/>
                        <a:pt x="4517" y="54"/>
                        <a:pt x="4581" y="60"/>
                      </a:cubicBezTo>
                      <a:cubicBezTo>
                        <a:pt x="4560" y="62"/>
                        <a:pt x="4543" y="60"/>
                        <a:pt x="4523" y="61"/>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670" name="Freeform 669"/>
                <p:cNvSpPr>
                  <a:spLocks/>
                </p:cNvSpPr>
                <p:nvPr/>
              </p:nvSpPr>
              <p:spPr bwMode="invGray">
                <a:xfrm>
                  <a:off x="7508875" y="1560020"/>
                  <a:ext cx="11112" cy="3693"/>
                </a:xfrm>
                <a:custGeom>
                  <a:avLst/>
                  <a:gdLst>
                    <a:gd name="T0" fmla="*/ 12 w 12"/>
                    <a:gd name="T1" fmla="*/ 3 h 3"/>
                    <a:gd name="T2" fmla="*/ 12 w 12"/>
                    <a:gd name="T3" fmla="*/ 3 h 3"/>
                    <a:gd name="T4" fmla="*/ 6 w 12"/>
                    <a:gd name="T5" fmla="*/ 0 h 3"/>
                    <a:gd name="T6" fmla="*/ 12 w 12"/>
                    <a:gd name="T7" fmla="*/ 3 h 3"/>
                  </a:gdLst>
                  <a:ahLst/>
                  <a:cxnLst>
                    <a:cxn ang="0">
                      <a:pos x="T0" y="T1"/>
                    </a:cxn>
                    <a:cxn ang="0">
                      <a:pos x="T2" y="T3"/>
                    </a:cxn>
                    <a:cxn ang="0">
                      <a:pos x="T4" y="T5"/>
                    </a:cxn>
                    <a:cxn ang="0">
                      <a:pos x="T6" y="T7"/>
                    </a:cxn>
                  </a:cxnLst>
                  <a:rect l="0" t="0" r="r" b="b"/>
                  <a:pathLst>
                    <a:path w="12" h="3">
                      <a:moveTo>
                        <a:pt x="12" y="3"/>
                      </a:moveTo>
                      <a:lnTo>
                        <a:pt x="12" y="3"/>
                      </a:lnTo>
                      <a:cubicBezTo>
                        <a:pt x="8" y="2"/>
                        <a:pt x="7" y="1"/>
                        <a:pt x="6" y="0"/>
                      </a:cubicBezTo>
                      <a:cubicBezTo>
                        <a:pt x="1" y="1"/>
                        <a:pt x="0" y="2"/>
                        <a:pt x="12" y="3"/>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671" name="Freeform 670"/>
                <p:cNvSpPr>
                  <a:spLocks/>
                </p:cNvSpPr>
                <p:nvPr/>
              </p:nvSpPr>
              <p:spPr bwMode="invGray">
                <a:xfrm>
                  <a:off x="5434013" y="1567405"/>
                  <a:ext cx="4762" cy="1231"/>
                </a:xfrm>
                <a:custGeom>
                  <a:avLst/>
                  <a:gdLst>
                    <a:gd name="T0" fmla="*/ 5 w 5"/>
                    <a:gd name="T1" fmla="*/ 1 h 1"/>
                    <a:gd name="T2" fmla="*/ 5 w 5"/>
                    <a:gd name="T3" fmla="*/ 1 h 1"/>
                    <a:gd name="T4" fmla="*/ 3 w 5"/>
                    <a:gd name="T5" fmla="*/ 0 h 1"/>
                    <a:gd name="T6" fmla="*/ 0 w 5"/>
                    <a:gd name="T7" fmla="*/ 1 h 1"/>
                    <a:gd name="T8" fmla="*/ 5 w 5"/>
                    <a:gd name="T9" fmla="*/ 1 h 1"/>
                  </a:gdLst>
                  <a:ahLst/>
                  <a:cxnLst>
                    <a:cxn ang="0">
                      <a:pos x="T0" y="T1"/>
                    </a:cxn>
                    <a:cxn ang="0">
                      <a:pos x="T2" y="T3"/>
                    </a:cxn>
                    <a:cxn ang="0">
                      <a:pos x="T4" y="T5"/>
                    </a:cxn>
                    <a:cxn ang="0">
                      <a:pos x="T6" y="T7"/>
                    </a:cxn>
                    <a:cxn ang="0">
                      <a:pos x="T8" y="T9"/>
                    </a:cxn>
                  </a:cxnLst>
                  <a:rect l="0" t="0" r="r" b="b"/>
                  <a:pathLst>
                    <a:path w="5" h="1">
                      <a:moveTo>
                        <a:pt x="5" y="1"/>
                      </a:moveTo>
                      <a:lnTo>
                        <a:pt x="5" y="1"/>
                      </a:lnTo>
                      <a:lnTo>
                        <a:pt x="3" y="0"/>
                      </a:lnTo>
                      <a:cubicBezTo>
                        <a:pt x="1" y="1"/>
                        <a:pt x="1" y="1"/>
                        <a:pt x="0" y="1"/>
                      </a:cubicBezTo>
                      <a:lnTo>
                        <a:pt x="5" y="1"/>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672" name="Freeform 671"/>
                <p:cNvSpPr>
                  <a:spLocks/>
                </p:cNvSpPr>
                <p:nvPr/>
              </p:nvSpPr>
              <p:spPr bwMode="invGray">
                <a:xfrm>
                  <a:off x="9672638" y="1567405"/>
                  <a:ext cx="25400" cy="2462"/>
                </a:xfrm>
                <a:custGeom>
                  <a:avLst/>
                  <a:gdLst>
                    <a:gd name="T0" fmla="*/ 27 w 27"/>
                    <a:gd name="T1" fmla="*/ 3 h 3"/>
                    <a:gd name="T2" fmla="*/ 27 w 27"/>
                    <a:gd name="T3" fmla="*/ 3 h 3"/>
                    <a:gd name="T4" fmla="*/ 1 w 27"/>
                    <a:gd name="T5" fmla="*/ 0 h 3"/>
                    <a:gd name="T6" fmla="*/ 27 w 27"/>
                    <a:gd name="T7" fmla="*/ 3 h 3"/>
                  </a:gdLst>
                  <a:ahLst/>
                  <a:cxnLst>
                    <a:cxn ang="0">
                      <a:pos x="T0" y="T1"/>
                    </a:cxn>
                    <a:cxn ang="0">
                      <a:pos x="T2" y="T3"/>
                    </a:cxn>
                    <a:cxn ang="0">
                      <a:pos x="T4" y="T5"/>
                    </a:cxn>
                    <a:cxn ang="0">
                      <a:pos x="T6" y="T7"/>
                    </a:cxn>
                  </a:cxnLst>
                  <a:rect l="0" t="0" r="r" b="b"/>
                  <a:pathLst>
                    <a:path w="27" h="3">
                      <a:moveTo>
                        <a:pt x="27" y="3"/>
                      </a:moveTo>
                      <a:lnTo>
                        <a:pt x="27" y="3"/>
                      </a:lnTo>
                      <a:cubicBezTo>
                        <a:pt x="13" y="2"/>
                        <a:pt x="6" y="1"/>
                        <a:pt x="1" y="0"/>
                      </a:cubicBezTo>
                      <a:cubicBezTo>
                        <a:pt x="0" y="1"/>
                        <a:pt x="6" y="2"/>
                        <a:pt x="27" y="3"/>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673" name="Freeform 672"/>
                <p:cNvSpPr>
                  <a:spLocks/>
                </p:cNvSpPr>
                <p:nvPr/>
              </p:nvSpPr>
              <p:spPr bwMode="invGray">
                <a:xfrm>
                  <a:off x="10966450" y="1529246"/>
                  <a:ext cx="39687" cy="2462"/>
                </a:xfrm>
                <a:custGeom>
                  <a:avLst/>
                  <a:gdLst>
                    <a:gd name="T0" fmla="*/ 42 w 42"/>
                    <a:gd name="T1" fmla="*/ 0 h 3"/>
                    <a:gd name="T2" fmla="*/ 42 w 42"/>
                    <a:gd name="T3" fmla="*/ 0 h 3"/>
                    <a:gd name="T4" fmla="*/ 0 w 42"/>
                    <a:gd name="T5" fmla="*/ 1 h 3"/>
                    <a:gd name="T6" fmla="*/ 38 w 42"/>
                    <a:gd name="T7" fmla="*/ 3 h 3"/>
                    <a:gd name="T8" fmla="*/ 42 w 42"/>
                    <a:gd name="T9" fmla="*/ 0 h 3"/>
                  </a:gdLst>
                  <a:ahLst/>
                  <a:cxnLst>
                    <a:cxn ang="0">
                      <a:pos x="T0" y="T1"/>
                    </a:cxn>
                    <a:cxn ang="0">
                      <a:pos x="T2" y="T3"/>
                    </a:cxn>
                    <a:cxn ang="0">
                      <a:pos x="T4" y="T5"/>
                    </a:cxn>
                    <a:cxn ang="0">
                      <a:pos x="T6" y="T7"/>
                    </a:cxn>
                    <a:cxn ang="0">
                      <a:pos x="T8" y="T9"/>
                    </a:cxn>
                  </a:cxnLst>
                  <a:rect l="0" t="0" r="r" b="b"/>
                  <a:pathLst>
                    <a:path w="42" h="3">
                      <a:moveTo>
                        <a:pt x="42" y="0"/>
                      </a:moveTo>
                      <a:lnTo>
                        <a:pt x="42" y="0"/>
                      </a:lnTo>
                      <a:lnTo>
                        <a:pt x="0" y="1"/>
                      </a:lnTo>
                      <a:cubicBezTo>
                        <a:pt x="20" y="1"/>
                        <a:pt x="27" y="2"/>
                        <a:pt x="38" y="3"/>
                      </a:cubicBezTo>
                      <a:cubicBezTo>
                        <a:pt x="37" y="2"/>
                        <a:pt x="29" y="0"/>
                        <a:pt x="42"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674" name="Freeform 673"/>
                <p:cNvSpPr>
                  <a:spLocks/>
                </p:cNvSpPr>
                <p:nvPr/>
              </p:nvSpPr>
              <p:spPr bwMode="invGray">
                <a:xfrm>
                  <a:off x="11329988" y="1552634"/>
                  <a:ext cx="44450" cy="2462"/>
                </a:xfrm>
                <a:custGeom>
                  <a:avLst/>
                  <a:gdLst>
                    <a:gd name="T0" fmla="*/ 27 w 46"/>
                    <a:gd name="T1" fmla="*/ 3 h 3"/>
                    <a:gd name="T2" fmla="*/ 27 w 46"/>
                    <a:gd name="T3" fmla="*/ 3 h 3"/>
                    <a:gd name="T4" fmla="*/ 46 w 46"/>
                    <a:gd name="T5" fmla="*/ 2 h 3"/>
                    <a:gd name="T6" fmla="*/ 44 w 46"/>
                    <a:gd name="T7" fmla="*/ 0 h 3"/>
                    <a:gd name="T8" fmla="*/ 27 w 46"/>
                    <a:gd name="T9" fmla="*/ 3 h 3"/>
                  </a:gdLst>
                  <a:ahLst/>
                  <a:cxnLst>
                    <a:cxn ang="0">
                      <a:pos x="T0" y="T1"/>
                    </a:cxn>
                    <a:cxn ang="0">
                      <a:pos x="T2" y="T3"/>
                    </a:cxn>
                    <a:cxn ang="0">
                      <a:pos x="T4" y="T5"/>
                    </a:cxn>
                    <a:cxn ang="0">
                      <a:pos x="T6" y="T7"/>
                    </a:cxn>
                    <a:cxn ang="0">
                      <a:pos x="T8" y="T9"/>
                    </a:cxn>
                  </a:cxnLst>
                  <a:rect l="0" t="0" r="r" b="b"/>
                  <a:pathLst>
                    <a:path w="46" h="3">
                      <a:moveTo>
                        <a:pt x="27" y="3"/>
                      </a:moveTo>
                      <a:lnTo>
                        <a:pt x="27" y="3"/>
                      </a:lnTo>
                      <a:cubicBezTo>
                        <a:pt x="33" y="2"/>
                        <a:pt x="40" y="3"/>
                        <a:pt x="46" y="2"/>
                      </a:cubicBezTo>
                      <a:lnTo>
                        <a:pt x="44" y="0"/>
                      </a:lnTo>
                      <a:cubicBezTo>
                        <a:pt x="18" y="0"/>
                        <a:pt x="0" y="2"/>
                        <a:pt x="27" y="3"/>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675" name="Freeform 674"/>
                <p:cNvSpPr>
                  <a:spLocks/>
                </p:cNvSpPr>
                <p:nvPr/>
              </p:nvSpPr>
              <p:spPr bwMode="invGray">
                <a:xfrm>
                  <a:off x="11042650" y="1540325"/>
                  <a:ext cx="60325" cy="6155"/>
                </a:xfrm>
                <a:custGeom>
                  <a:avLst/>
                  <a:gdLst>
                    <a:gd name="T0" fmla="*/ 0 w 63"/>
                    <a:gd name="T1" fmla="*/ 3 h 7"/>
                    <a:gd name="T2" fmla="*/ 0 w 63"/>
                    <a:gd name="T3" fmla="*/ 3 h 7"/>
                    <a:gd name="T4" fmla="*/ 60 w 63"/>
                    <a:gd name="T5" fmla="*/ 5 h 7"/>
                    <a:gd name="T6" fmla="*/ 54 w 63"/>
                    <a:gd name="T7" fmla="*/ 5 h 7"/>
                    <a:gd name="T8" fmla="*/ 0 w 63"/>
                    <a:gd name="T9" fmla="*/ 3 h 7"/>
                  </a:gdLst>
                  <a:ahLst/>
                  <a:cxnLst>
                    <a:cxn ang="0">
                      <a:pos x="T0" y="T1"/>
                    </a:cxn>
                    <a:cxn ang="0">
                      <a:pos x="T2" y="T3"/>
                    </a:cxn>
                    <a:cxn ang="0">
                      <a:pos x="T4" y="T5"/>
                    </a:cxn>
                    <a:cxn ang="0">
                      <a:pos x="T6" y="T7"/>
                    </a:cxn>
                    <a:cxn ang="0">
                      <a:pos x="T8" y="T9"/>
                    </a:cxn>
                  </a:cxnLst>
                  <a:rect l="0" t="0" r="r" b="b"/>
                  <a:pathLst>
                    <a:path w="63" h="7">
                      <a:moveTo>
                        <a:pt x="0" y="3"/>
                      </a:moveTo>
                      <a:lnTo>
                        <a:pt x="0" y="3"/>
                      </a:lnTo>
                      <a:cubicBezTo>
                        <a:pt x="3" y="7"/>
                        <a:pt x="30" y="6"/>
                        <a:pt x="60" y="5"/>
                      </a:cubicBezTo>
                      <a:lnTo>
                        <a:pt x="54" y="5"/>
                      </a:lnTo>
                      <a:cubicBezTo>
                        <a:pt x="63" y="0"/>
                        <a:pt x="31" y="1"/>
                        <a:pt x="0" y="3"/>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676" name="Freeform 675"/>
                <p:cNvSpPr>
                  <a:spLocks/>
                </p:cNvSpPr>
                <p:nvPr/>
              </p:nvSpPr>
              <p:spPr bwMode="invGray">
                <a:xfrm>
                  <a:off x="11106150" y="1542787"/>
                  <a:ext cx="28575" cy="1231"/>
                </a:xfrm>
                <a:custGeom>
                  <a:avLst/>
                  <a:gdLst>
                    <a:gd name="T0" fmla="*/ 0 w 31"/>
                    <a:gd name="T1" fmla="*/ 2 h 2"/>
                    <a:gd name="T2" fmla="*/ 0 w 31"/>
                    <a:gd name="T3" fmla="*/ 2 h 2"/>
                    <a:gd name="T4" fmla="*/ 28 w 31"/>
                    <a:gd name="T5" fmla="*/ 2 h 2"/>
                    <a:gd name="T6" fmla="*/ 0 w 31"/>
                    <a:gd name="T7" fmla="*/ 2 h 2"/>
                  </a:gdLst>
                  <a:ahLst/>
                  <a:cxnLst>
                    <a:cxn ang="0">
                      <a:pos x="T0" y="T1"/>
                    </a:cxn>
                    <a:cxn ang="0">
                      <a:pos x="T2" y="T3"/>
                    </a:cxn>
                    <a:cxn ang="0">
                      <a:pos x="T4" y="T5"/>
                    </a:cxn>
                    <a:cxn ang="0">
                      <a:pos x="T6" y="T7"/>
                    </a:cxn>
                  </a:cxnLst>
                  <a:rect l="0" t="0" r="r" b="b"/>
                  <a:pathLst>
                    <a:path w="31" h="2">
                      <a:moveTo>
                        <a:pt x="0" y="2"/>
                      </a:moveTo>
                      <a:lnTo>
                        <a:pt x="0" y="2"/>
                      </a:lnTo>
                      <a:cubicBezTo>
                        <a:pt x="10" y="2"/>
                        <a:pt x="19" y="2"/>
                        <a:pt x="28" y="2"/>
                      </a:cubicBezTo>
                      <a:cubicBezTo>
                        <a:pt x="31" y="0"/>
                        <a:pt x="17" y="2"/>
                        <a:pt x="0" y="2"/>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677" name="Freeform 676"/>
                <p:cNvSpPr>
                  <a:spLocks/>
                </p:cNvSpPr>
                <p:nvPr/>
              </p:nvSpPr>
              <p:spPr bwMode="invGray">
                <a:xfrm>
                  <a:off x="10679113" y="1525554"/>
                  <a:ext cx="103187" cy="9847"/>
                </a:xfrm>
                <a:custGeom>
                  <a:avLst/>
                  <a:gdLst>
                    <a:gd name="T0" fmla="*/ 77 w 109"/>
                    <a:gd name="T1" fmla="*/ 9 h 12"/>
                    <a:gd name="T2" fmla="*/ 77 w 109"/>
                    <a:gd name="T3" fmla="*/ 9 h 12"/>
                    <a:gd name="T4" fmla="*/ 94 w 109"/>
                    <a:gd name="T5" fmla="*/ 6 h 12"/>
                    <a:gd name="T6" fmla="*/ 77 w 109"/>
                    <a:gd name="T7" fmla="*/ 9 h 12"/>
                  </a:gdLst>
                  <a:ahLst/>
                  <a:cxnLst>
                    <a:cxn ang="0">
                      <a:pos x="T0" y="T1"/>
                    </a:cxn>
                    <a:cxn ang="0">
                      <a:pos x="T2" y="T3"/>
                    </a:cxn>
                    <a:cxn ang="0">
                      <a:pos x="T4" y="T5"/>
                    </a:cxn>
                    <a:cxn ang="0">
                      <a:pos x="T6" y="T7"/>
                    </a:cxn>
                  </a:cxnLst>
                  <a:rect l="0" t="0" r="r" b="b"/>
                  <a:pathLst>
                    <a:path w="109" h="12">
                      <a:moveTo>
                        <a:pt x="77" y="9"/>
                      </a:moveTo>
                      <a:lnTo>
                        <a:pt x="77" y="9"/>
                      </a:lnTo>
                      <a:cubicBezTo>
                        <a:pt x="91" y="10"/>
                        <a:pt x="86" y="4"/>
                        <a:pt x="94" y="6"/>
                      </a:cubicBezTo>
                      <a:cubicBezTo>
                        <a:pt x="109" y="0"/>
                        <a:pt x="0" y="12"/>
                        <a:pt x="77" y="9"/>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678" name="Freeform 677"/>
                <p:cNvSpPr>
                  <a:spLocks/>
                </p:cNvSpPr>
                <p:nvPr/>
              </p:nvSpPr>
              <p:spPr bwMode="invGray">
                <a:xfrm>
                  <a:off x="11039475" y="1550172"/>
                  <a:ext cx="26987" cy="4924"/>
                </a:xfrm>
                <a:custGeom>
                  <a:avLst/>
                  <a:gdLst>
                    <a:gd name="T0" fmla="*/ 27 w 27"/>
                    <a:gd name="T1" fmla="*/ 5 h 5"/>
                    <a:gd name="T2" fmla="*/ 27 w 27"/>
                    <a:gd name="T3" fmla="*/ 5 h 5"/>
                    <a:gd name="T4" fmla="*/ 16 w 27"/>
                    <a:gd name="T5" fmla="*/ 0 h 5"/>
                    <a:gd name="T6" fmla="*/ 0 w 27"/>
                    <a:gd name="T7" fmla="*/ 4 h 5"/>
                    <a:gd name="T8" fmla="*/ 27 w 27"/>
                    <a:gd name="T9" fmla="*/ 5 h 5"/>
                  </a:gdLst>
                  <a:ahLst/>
                  <a:cxnLst>
                    <a:cxn ang="0">
                      <a:pos x="T0" y="T1"/>
                    </a:cxn>
                    <a:cxn ang="0">
                      <a:pos x="T2" y="T3"/>
                    </a:cxn>
                    <a:cxn ang="0">
                      <a:pos x="T4" y="T5"/>
                    </a:cxn>
                    <a:cxn ang="0">
                      <a:pos x="T6" y="T7"/>
                    </a:cxn>
                    <a:cxn ang="0">
                      <a:pos x="T8" y="T9"/>
                    </a:cxn>
                  </a:cxnLst>
                  <a:rect l="0" t="0" r="r" b="b"/>
                  <a:pathLst>
                    <a:path w="27" h="5">
                      <a:moveTo>
                        <a:pt x="27" y="5"/>
                      </a:moveTo>
                      <a:lnTo>
                        <a:pt x="27" y="5"/>
                      </a:lnTo>
                      <a:lnTo>
                        <a:pt x="16" y="0"/>
                      </a:lnTo>
                      <a:lnTo>
                        <a:pt x="0" y="4"/>
                      </a:lnTo>
                      <a:lnTo>
                        <a:pt x="27" y="5"/>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679" name="Freeform 678"/>
                <p:cNvSpPr>
                  <a:spLocks/>
                </p:cNvSpPr>
                <p:nvPr/>
              </p:nvSpPr>
              <p:spPr bwMode="invGray">
                <a:xfrm>
                  <a:off x="10841038" y="1548941"/>
                  <a:ext cx="58737" cy="2462"/>
                </a:xfrm>
                <a:custGeom>
                  <a:avLst/>
                  <a:gdLst>
                    <a:gd name="T0" fmla="*/ 1 w 61"/>
                    <a:gd name="T1" fmla="*/ 2 h 3"/>
                    <a:gd name="T2" fmla="*/ 1 w 61"/>
                    <a:gd name="T3" fmla="*/ 2 h 3"/>
                    <a:gd name="T4" fmla="*/ 49 w 61"/>
                    <a:gd name="T5" fmla="*/ 3 h 3"/>
                    <a:gd name="T6" fmla="*/ 61 w 61"/>
                    <a:gd name="T7" fmla="*/ 2 h 3"/>
                    <a:gd name="T8" fmla="*/ 1 w 61"/>
                    <a:gd name="T9" fmla="*/ 2 h 3"/>
                  </a:gdLst>
                  <a:ahLst/>
                  <a:cxnLst>
                    <a:cxn ang="0">
                      <a:pos x="T0" y="T1"/>
                    </a:cxn>
                    <a:cxn ang="0">
                      <a:pos x="T2" y="T3"/>
                    </a:cxn>
                    <a:cxn ang="0">
                      <a:pos x="T4" y="T5"/>
                    </a:cxn>
                    <a:cxn ang="0">
                      <a:pos x="T6" y="T7"/>
                    </a:cxn>
                    <a:cxn ang="0">
                      <a:pos x="T8" y="T9"/>
                    </a:cxn>
                  </a:cxnLst>
                  <a:rect l="0" t="0" r="r" b="b"/>
                  <a:pathLst>
                    <a:path w="61" h="3">
                      <a:moveTo>
                        <a:pt x="1" y="2"/>
                      </a:moveTo>
                      <a:lnTo>
                        <a:pt x="1" y="2"/>
                      </a:lnTo>
                      <a:lnTo>
                        <a:pt x="49" y="3"/>
                      </a:lnTo>
                      <a:cubicBezTo>
                        <a:pt x="48" y="2"/>
                        <a:pt x="54" y="2"/>
                        <a:pt x="61" y="2"/>
                      </a:cubicBezTo>
                      <a:cubicBezTo>
                        <a:pt x="32" y="1"/>
                        <a:pt x="0" y="0"/>
                        <a:pt x="1" y="2"/>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680" name="Freeform 679"/>
                <p:cNvSpPr>
                  <a:spLocks/>
                </p:cNvSpPr>
                <p:nvPr/>
              </p:nvSpPr>
              <p:spPr bwMode="invGray">
                <a:xfrm>
                  <a:off x="10899775" y="1550172"/>
                  <a:ext cx="36512" cy="1231"/>
                </a:xfrm>
                <a:custGeom>
                  <a:avLst/>
                  <a:gdLst>
                    <a:gd name="T0" fmla="*/ 0 w 38"/>
                    <a:gd name="T1" fmla="*/ 1 h 1"/>
                    <a:gd name="T2" fmla="*/ 0 w 38"/>
                    <a:gd name="T3" fmla="*/ 1 h 1"/>
                    <a:gd name="T4" fmla="*/ 38 w 38"/>
                    <a:gd name="T5" fmla="*/ 0 h 1"/>
                    <a:gd name="T6" fmla="*/ 0 w 38"/>
                    <a:gd name="T7" fmla="*/ 1 h 1"/>
                  </a:gdLst>
                  <a:ahLst/>
                  <a:cxnLst>
                    <a:cxn ang="0">
                      <a:pos x="T0" y="T1"/>
                    </a:cxn>
                    <a:cxn ang="0">
                      <a:pos x="T2" y="T3"/>
                    </a:cxn>
                    <a:cxn ang="0">
                      <a:pos x="T4" y="T5"/>
                    </a:cxn>
                    <a:cxn ang="0">
                      <a:pos x="T6" y="T7"/>
                    </a:cxn>
                  </a:cxnLst>
                  <a:rect l="0" t="0" r="r" b="b"/>
                  <a:pathLst>
                    <a:path w="38" h="1">
                      <a:moveTo>
                        <a:pt x="0" y="1"/>
                      </a:moveTo>
                      <a:lnTo>
                        <a:pt x="0" y="1"/>
                      </a:lnTo>
                      <a:cubicBezTo>
                        <a:pt x="15" y="1"/>
                        <a:pt x="30" y="1"/>
                        <a:pt x="38" y="0"/>
                      </a:cubicBezTo>
                      <a:cubicBezTo>
                        <a:pt x="30" y="0"/>
                        <a:pt x="12" y="0"/>
                        <a:pt x="0" y="1"/>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681" name="Freeform 680"/>
                <p:cNvSpPr>
                  <a:spLocks/>
                </p:cNvSpPr>
                <p:nvPr/>
              </p:nvSpPr>
              <p:spPr bwMode="invGray">
                <a:xfrm>
                  <a:off x="10958513" y="1555096"/>
                  <a:ext cx="46037" cy="0"/>
                </a:xfrm>
                <a:custGeom>
                  <a:avLst/>
                  <a:gdLst>
                    <a:gd name="T0" fmla="*/ 47 w 47"/>
                    <a:gd name="T1" fmla="*/ 1 h 1"/>
                    <a:gd name="T2" fmla="*/ 47 w 47"/>
                    <a:gd name="T3" fmla="*/ 1 h 1"/>
                    <a:gd name="T4" fmla="*/ 33 w 47"/>
                    <a:gd name="T5" fmla="*/ 0 h 1"/>
                    <a:gd name="T6" fmla="*/ 0 w 47"/>
                    <a:gd name="T7" fmla="*/ 0 h 1"/>
                    <a:gd name="T8" fmla="*/ 47 w 47"/>
                    <a:gd name="T9" fmla="*/ 1 h 1"/>
                  </a:gdLst>
                  <a:ahLst/>
                  <a:cxnLst>
                    <a:cxn ang="0">
                      <a:pos x="T0" y="T1"/>
                    </a:cxn>
                    <a:cxn ang="0">
                      <a:pos x="T2" y="T3"/>
                    </a:cxn>
                    <a:cxn ang="0">
                      <a:pos x="T4" y="T5"/>
                    </a:cxn>
                    <a:cxn ang="0">
                      <a:pos x="T6" y="T7"/>
                    </a:cxn>
                    <a:cxn ang="0">
                      <a:pos x="T8" y="T9"/>
                    </a:cxn>
                  </a:cxnLst>
                  <a:rect l="0" t="0" r="r" b="b"/>
                  <a:pathLst>
                    <a:path w="47" h="1">
                      <a:moveTo>
                        <a:pt x="47" y="1"/>
                      </a:moveTo>
                      <a:lnTo>
                        <a:pt x="47" y="1"/>
                      </a:lnTo>
                      <a:lnTo>
                        <a:pt x="33" y="0"/>
                      </a:lnTo>
                      <a:lnTo>
                        <a:pt x="0" y="0"/>
                      </a:lnTo>
                      <a:lnTo>
                        <a:pt x="47" y="1"/>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682" name="Freeform 681"/>
                <p:cNvSpPr>
                  <a:spLocks/>
                </p:cNvSpPr>
                <p:nvPr/>
              </p:nvSpPr>
              <p:spPr bwMode="invGray">
                <a:xfrm>
                  <a:off x="10304463" y="1548941"/>
                  <a:ext cx="61912" cy="3693"/>
                </a:xfrm>
                <a:custGeom>
                  <a:avLst/>
                  <a:gdLst>
                    <a:gd name="T0" fmla="*/ 57 w 65"/>
                    <a:gd name="T1" fmla="*/ 0 h 4"/>
                    <a:gd name="T2" fmla="*/ 57 w 65"/>
                    <a:gd name="T3" fmla="*/ 0 h 4"/>
                    <a:gd name="T4" fmla="*/ 5 w 65"/>
                    <a:gd name="T5" fmla="*/ 1 h 4"/>
                    <a:gd name="T6" fmla="*/ 33 w 65"/>
                    <a:gd name="T7" fmla="*/ 4 h 4"/>
                    <a:gd name="T8" fmla="*/ 57 w 65"/>
                    <a:gd name="T9" fmla="*/ 0 h 4"/>
                  </a:gdLst>
                  <a:ahLst/>
                  <a:cxnLst>
                    <a:cxn ang="0">
                      <a:pos x="T0" y="T1"/>
                    </a:cxn>
                    <a:cxn ang="0">
                      <a:pos x="T2" y="T3"/>
                    </a:cxn>
                    <a:cxn ang="0">
                      <a:pos x="T4" y="T5"/>
                    </a:cxn>
                    <a:cxn ang="0">
                      <a:pos x="T6" y="T7"/>
                    </a:cxn>
                    <a:cxn ang="0">
                      <a:pos x="T8" y="T9"/>
                    </a:cxn>
                  </a:cxnLst>
                  <a:rect l="0" t="0" r="r" b="b"/>
                  <a:pathLst>
                    <a:path w="65" h="4">
                      <a:moveTo>
                        <a:pt x="57" y="0"/>
                      </a:moveTo>
                      <a:lnTo>
                        <a:pt x="57" y="0"/>
                      </a:lnTo>
                      <a:lnTo>
                        <a:pt x="5" y="1"/>
                      </a:lnTo>
                      <a:cubicBezTo>
                        <a:pt x="0" y="3"/>
                        <a:pt x="14" y="4"/>
                        <a:pt x="33" y="4"/>
                      </a:cubicBezTo>
                      <a:cubicBezTo>
                        <a:pt x="45" y="2"/>
                        <a:pt x="65" y="2"/>
                        <a:pt x="57"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683" name="Freeform 682"/>
                <p:cNvSpPr>
                  <a:spLocks/>
                </p:cNvSpPr>
                <p:nvPr/>
              </p:nvSpPr>
              <p:spPr bwMode="invGray">
                <a:xfrm>
                  <a:off x="10483850" y="1557558"/>
                  <a:ext cx="23812" cy="6155"/>
                </a:xfrm>
                <a:custGeom>
                  <a:avLst/>
                  <a:gdLst>
                    <a:gd name="T0" fmla="*/ 25 w 25"/>
                    <a:gd name="T1" fmla="*/ 4 h 7"/>
                    <a:gd name="T2" fmla="*/ 25 w 25"/>
                    <a:gd name="T3" fmla="*/ 4 h 7"/>
                    <a:gd name="T4" fmla="*/ 2 w 25"/>
                    <a:gd name="T5" fmla="*/ 0 h 7"/>
                    <a:gd name="T6" fmla="*/ 0 w 25"/>
                    <a:gd name="T7" fmla="*/ 7 h 7"/>
                    <a:gd name="T8" fmla="*/ 25 w 25"/>
                    <a:gd name="T9" fmla="*/ 4 h 7"/>
                  </a:gdLst>
                  <a:ahLst/>
                  <a:cxnLst>
                    <a:cxn ang="0">
                      <a:pos x="T0" y="T1"/>
                    </a:cxn>
                    <a:cxn ang="0">
                      <a:pos x="T2" y="T3"/>
                    </a:cxn>
                    <a:cxn ang="0">
                      <a:pos x="T4" y="T5"/>
                    </a:cxn>
                    <a:cxn ang="0">
                      <a:pos x="T6" y="T7"/>
                    </a:cxn>
                    <a:cxn ang="0">
                      <a:pos x="T8" y="T9"/>
                    </a:cxn>
                  </a:cxnLst>
                  <a:rect l="0" t="0" r="r" b="b"/>
                  <a:pathLst>
                    <a:path w="25" h="7">
                      <a:moveTo>
                        <a:pt x="25" y="4"/>
                      </a:moveTo>
                      <a:lnTo>
                        <a:pt x="25" y="4"/>
                      </a:lnTo>
                      <a:cubicBezTo>
                        <a:pt x="11" y="3"/>
                        <a:pt x="10" y="2"/>
                        <a:pt x="2" y="0"/>
                      </a:cubicBezTo>
                      <a:lnTo>
                        <a:pt x="0" y="7"/>
                      </a:lnTo>
                      <a:lnTo>
                        <a:pt x="25" y="4"/>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684" name="Freeform 683"/>
                <p:cNvSpPr>
                  <a:spLocks/>
                </p:cNvSpPr>
                <p:nvPr/>
              </p:nvSpPr>
              <p:spPr bwMode="invGray">
                <a:xfrm>
                  <a:off x="10291763" y="1563712"/>
                  <a:ext cx="117475" cy="2462"/>
                </a:xfrm>
                <a:custGeom>
                  <a:avLst/>
                  <a:gdLst>
                    <a:gd name="T0" fmla="*/ 75 w 123"/>
                    <a:gd name="T1" fmla="*/ 0 h 4"/>
                    <a:gd name="T2" fmla="*/ 75 w 123"/>
                    <a:gd name="T3" fmla="*/ 0 h 4"/>
                    <a:gd name="T4" fmla="*/ 66 w 123"/>
                    <a:gd name="T5" fmla="*/ 4 h 4"/>
                    <a:gd name="T6" fmla="*/ 75 w 123"/>
                    <a:gd name="T7" fmla="*/ 0 h 4"/>
                  </a:gdLst>
                  <a:ahLst/>
                  <a:cxnLst>
                    <a:cxn ang="0">
                      <a:pos x="T0" y="T1"/>
                    </a:cxn>
                    <a:cxn ang="0">
                      <a:pos x="T2" y="T3"/>
                    </a:cxn>
                    <a:cxn ang="0">
                      <a:pos x="T4" y="T5"/>
                    </a:cxn>
                    <a:cxn ang="0">
                      <a:pos x="T6" y="T7"/>
                    </a:cxn>
                  </a:cxnLst>
                  <a:rect l="0" t="0" r="r" b="b"/>
                  <a:pathLst>
                    <a:path w="123" h="4">
                      <a:moveTo>
                        <a:pt x="75" y="0"/>
                      </a:moveTo>
                      <a:lnTo>
                        <a:pt x="75" y="0"/>
                      </a:lnTo>
                      <a:cubicBezTo>
                        <a:pt x="70" y="1"/>
                        <a:pt x="0" y="4"/>
                        <a:pt x="66" y="4"/>
                      </a:cubicBezTo>
                      <a:cubicBezTo>
                        <a:pt x="71" y="2"/>
                        <a:pt x="123" y="1"/>
                        <a:pt x="75"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685" name="Freeform 684"/>
                <p:cNvSpPr>
                  <a:spLocks/>
                </p:cNvSpPr>
                <p:nvPr/>
              </p:nvSpPr>
              <p:spPr bwMode="invGray">
                <a:xfrm>
                  <a:off x="9621838" y="1546479"/>
                  <a:ext cx="11112" cy="8617"/>
                </a:xfrm>
                <a:custGeom>
                  <a:avLst/>
                  <a:gdLst>
                    <a:gd name="T0" fmla="*/ 0 w 13"/>
                    <a:gd name="T1" fmla="*/ 10 h 10"/>
                    <a:gd name="T2" fmla="*/ 0 w 13"/>
                    <a:gd name="T3" fmla="*/ 10 h 10"/>
                    <a:gd name="T4" fmla="*/ 13 w 13"/>
                    <a:gd name="T5" fmla="*/ 10 h 10"/>
                    <a:gd name="T6" fmla="*/ 12 w 13"/>
                    <a:gd name="T7" fmla="*/ 0 h 10"/>
                    <a:gd name="T8" fmla="*/ 0 w 13"/>
                    <a:gd name="T9" fmla="*/ 10 h 10"/>
                  </a:gdLst>
                  <a:ahLst/>
                  <a:cxnLst>
                    <a:cxn ang="0">
                      <a:pos x="T0" y="T1"/>
                    </a:cxn>
                    <a:cxn ang="0">
                      <a:pos x="T2" y="T3"/>
                    </a:cxn>
                    <a:cxn ang="0">
                      <a:pos x="T4" y="T5"/>
                    </a:cxn>
                    <a:cxn ang="0">
                      <a:pos x="T6" y="T7"/>
                    </a:cxn>
                    <a:cxn ang="0">
                      <a:pos x="T8" y="T9"/>
                    </a:cxn>
                  </a:cxnLst>
                  <a:rect l="0" t="0" r="r" b="b"/>
                  <a:pathLst>
                    <a:path w="13" h="10">
                      <a:moveTo>
                        <a:pt x="0" y="10"/>
                      </a:moveTo>
                      <a:lnTo>
                        <a:pt x="0" y="10"/>
                      </a:lnTo>
                      <a:lnTo>
                        <a:pt x="13" y="10"/>
                      </a:lnTo>
                      <a:lnTo>
                        <a:pt x="12" y="0"/>
                      </a:lnTo>
                      <a:lnTo>
                        <a:pt x="0" y="1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686" name="Freeform 685"/>
                <p:cNvSpPr>
                  <a:spLocks/>
                </p:cNvSpPr>
                <p:nvPr/>
              </p:nvSpPr>
              <p:spPr bwMode="invGray">
                <a:xfrm>
                  <a:off x="8951913" y="1568636"/>
                  <a:ext cx="96837" cy="8617"/>
                </a:xfrm>
                <a:custGeom>
                  <a:avLst/>
                  <a:gdLst>
                    <a:gd name="T0" fmla="*/ 16 w 101"/>
                    <a:gd name="T1" fmla="*/ 8 h 10"/>
                    <a:gd name="T2" fmla="*/ 16 w 101"/>
                    <a:gd name="T3" fmla="*/ 8 h 10"/>
                    <a:gd name="T4" fmla="*/ 86 w 101"/>
                    <a:gd name="T5" fmla="*/ 4 h 10"/>
                    <a:gd name="T6" fmla="*/ 56 w 101"/>
                    <a:gd name="T7" fmla="*/ 0 h 10"/>
                    <a:gd name="T8" fmla="*/ 16 w 101"/>
                    <a:gd name="T9" fmla="*/ 8 h 10"/>
                  </a:gdLst>
                  <a:ahLst/>
                  <a:cxnLst>
                    <a:cxn ang="0">
                      <a:pos x="T0" y="T1"/>
                    </a:cxn>
                    <a:cxn ang="0">
                      <a:pos x="T2" y="T3"/>
                    </a:cxn>
                    <a:cxn ang="0">
                      <a:pos x="T4" y="T5"/>
                    </a:cxn>
                    <a:cxn ang="0">
                      <a:pos x="T6" y="T7"/>
                    </a:cxn>
                    <a:cxn ang="0">
                      <a:pos x="T8" y="T9"/>
                    </a:cxn>
                  </a:cxnLst>
                  <a:rect l="0" t="0" r="r" b="b"/>
                  <a:pathLst>
                    <a:path w="101" h="10">
                      <a:moveTo>
                        <a:pt x="16" y="8"/>
                      </a:moveTo>
                      <a:lnTo>
                        <a:pt x="16" y="8"/>
                      </a:lnTo>
                      <a:cubicBezTo>
                        <a:pt x="78" y="10"/>
                        <a:pt x="31" y="1"/>
                        <a:pt x="86" y="4"/>
                      </a:cubicBezTo>
                      <a:cubicBezTo>
                        <a:pt x="101" y="2"/>
                        <a:pt x="41" y="2"/>
                        <a:pt x="56" y="0"/>
                      </a:cubicBezTo>
                      <a:cubicBezTo>
                        <a:pt x="19" y="2"/>
                        <a:pt x="0" y="1"/>
                        <a:pt x="16" y="8"/>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687" name="Freeform 686"/>
                <p:cNvSpPr>
                  <a:spLocks/>
                </p:cNvSpPr>
                <p:nvPr/>
              </p:nvSpPr>
              <p:spPr bwMode="invGray">
                <a:xfrm>
                  <a:off x="9005888" y="1566174"/>
                  <a:ext cx="17462" cy="2462"/>
                </a:xfrm>
                <a:custGeom>
                  <a:avLst/>
                  <a:gdLst>
                    <a:gd name="T0" fmla="*/ 0 w 19"/>
                    <a:gd name="T1" fmla="*/ 2 h 2"/>
                    <a:gd name="T2" fmla="*/ 0 w 19"/>
                    <a:gd name="T3" fmla="*/ 2 h 2"/>
                    <a:gd name="T4" fmla="*/ 19 w 19"/>
                    <a:gd name="T5" fmla="*/ 0 h 2"/>
                    <a:gd name="T6" fmla="*/ 0 w 19"/>
                    <a:gd name="T7" fmla="*/ 2 h 2"/>
                  </a:gdLst>
                  <a:ahLst/>
                  <a:cxnLst>
                    <a:cxn ang="0">
                      <a:pos x="T0" y="T1"/>
                    </a:cxn>
                    <a:cxn ang="0">
                      <a:pos x="T2" y="T3"/>
                    </a:cxn>
                    <a:cxn ang="0">
                      <a:pos x="T4" y="T5"/>
                    </a:cxn>
                    <a:cxn ang="0">
                      <a:pos x="T6" y="T7"/>
                    </a:cxn>
                  </a:cxnLst>
                  <a:rect l="0" t="0" r="r" b="b"/>
                  <a:pathLst>
                    <a:path w="19" h="2">
                      <a:moveTo>
                        <a:pt x="0" y="2"/>
                      </a:moveTo>
                      <a:lnTo>
                        <a:pt x="0" y="2"/>
                      </a:lnTo>
                      <a:lnTo>
                        <a:pt x="19" y="0"/>
                      </a:lnTo>
                      <a:cubicBezTo>
                        <a:pt x="8" y="1"/>
                        <a:pt x="3" y="1"/>
                        <a:pt x="0" y="2"/>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688" name="Freeform 687"/>
                <p:cNvSpPr>
                  <a:spLocks/>
                </p:cNvSpPr>
                <p:nvPr/>
              </p:nvSpPr>
              <p:spPr bwMode="invGray">
                <a:xfrm>
                  <a:off x="1587500" y="1516937"/>
                  <a:ext cx="38100" cy="3693"/>
                </a:xfrm>
                <a:custGeom>
                  <a:avLst/>
                  <a:gdLst>
                    <a:gd name="T0" fmla="*/ 39 w 39"/>
                    <a:gd name="T1" fmla="*/ 2 h 4"/>
                    <a:gd name="T2" fmla="*/ 39 w 39"/>
                    <a:gd name="T3" fmla="*/ 2 h 4"/>
                    <a:gd name="T4" fmla="*/ 0 w 39"/>
                    <a:gd name="T5" fmla="*/ 0 h 4"/>
                    <a:gd name="T6" fmla="*/ 25 w 39"/>
                    <a:gd name="T7" fmla="*/ 4 h 4"/>
                    <a:gd name="T8" fmla="*/ 39 w 39"/>
                    <a:gd name="T9" fmla="*/ 2 h 4"/>
                  </a:gdLst>
                  <a:ahLst/>
                  <a:cxnLst>
                    <a:cxn ang="0">
                      <a:pos x="T0" y="T1"/>
                    </a:cxn>
                    <a:cxn ang="0">
                      <a:pos x="T2" y="T3"/>
                    </a:cxn>
                    <a:cxn ang="0">
                      <a:pos x="T4" y="T5"/>
                    </a:cxn>
                    <a:cxn ang="0">
                      <a:pos x="T6" y="T7"/>
                    </a:cxn>
                    <a:cxn ang="0">
                      <a:pos x="T8" y="T9"/>
                    </a:cxn>
                  </a:cxnLst>
                  <a:rect l="0" t="0" r="r" b="b"/>
                  <a:pathLst>
                    <a:path w="39" h="4">
                      <a:moveTo>
                        <a:pt x="39" y="2"/>
                      </a:moveTo>
                      <a:lnTo>
                        <a:pt x="39" y="2"/>
                      </a:lnTo>
                      <a:lnTo>
                        <a:pt x="0" y="0"/>
                      </a:lnTo>
                      <a:lnTo>
                        <a:pt x="25" y="4"/>
                      </a:lnTo>
                      <a:lnTo>
                        <a:pt x="39" y="2"/>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689" name="Freeform 688"/>
                <p:cNvSpPr>
                  <a:spLocks/>
                </p:cNvSpPr>
                <p:nvPr/>
              </p:nvSpPr>
              <p:spPr bwMode="invGray">
                <a:xfrm>
                  <a:off x="1522413" y="1519399"/>
                  <a:ext cx="30162" cy="4924"/>
                </a:xfrm>
                <a:custGeom>
                  <a:avLst/>
                  <a:gdLst>
                    <a:gd name="T0" fmla="*/ 32 w 32"/>
                    <a:gd name="T1" fmla="*/ 6 h 6"/>
                    <a:gd name="T2" fmla="*/ 32 w 32"/>
                    <a:gd name="T3" fmla="*/ 6 h 6"/>
                    <a:gd name="T4" fmla="*/ 23 w 32"/>
                    <a:gd name="T5" fmla="*/ 0 h 6"/>
                    <a:gd name="T6" fmla="*/ 0 w 32"/>
                    <a:gd name="T7" fmla="*/ 5 h 6"/>
                    <a:gd name="T8" fmla="*/ 32 w 32"/>
                    <a:gd name="T9" fmla="*/ 6 h 6"/>
                  </a:gdLst>
                  <a:ahLst/>
                  <a:cxnLst>
                    <a:cxn ang="0">
                      <a:pos x="T0" y="T1"/>
                    </a:cxn>
                    <a:cxn ang="0">
                      <a:pos x="T2" y="T3"/>
                    </a:cxn>
                    <a:cxn ang="0">
                      <a:pos x="T4" y="T5"/>
                    </a:cxn>
                    <a:cxn ang="0">
                      <a:pos x="T6" y="T7"/>
                    </a:cxn>
                    <a:cxn ang="0">
                      <a:pos x="T8" y="T9"/>
                    </a:cxn>
                  </a:cxnLst>
                  <a:rect l="0" t="0" r="r" b="b"/>
                  <a:pathLst>
                    <a:path w="32" h="6">
                      <a:moveTo>
                        <a:pt x="32" y="6"/>
                      </a:moveTo>
                      <a:lnTo>
                        <a:pt x="32" y="6"/>
                      </a:lnTo>
                      <a:lnTo>
                        <a:pt x="23" y="0"/>
                      </a:lnTo>
                      <a:lnTo>
                        <a:pt x="0" y="5"/>
                      </a:lnTo>
                      <a:cubicBezTo>
                        <a:pt x="8" y="5"/>
                        <a:pt x="26" y="5"/>
                        <a:pt x="32" y="6"/>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690" name="Freeform 689"/>
                <p:cNvSpPr>
                  <a:spLocks/>
                </p:cNvSpPr>
                <p:nvPr/>
              </p:nvSpPr>
              <p:spPr bwMode="invGray">
                <a:xfrm>
                  <a:off x="6650038" y="1573559"/>
                  <a:ext cx="33337" cy="3693"/>
                </a:xfrm>
                <a:custGeom>
                  <a:avLst/>
                  <a:gdLst>
                    <a:gd name="T0" fmla="*/ 31 w 34"/>
                    <a:gd name="T1" fmla="*/ 4 h 4"/>
                    <a:gd name="T2" fmla="*/ 31 w 34"/>
                    <a:gd name="T3" fmla="*/ 4 h 4"/>
                    <a:gd name="T4" fmla="*/ 34 w 34"/>
                    <a:gd name="T5" fmla="*/ 2 h 4"/>
                    <a:gd name="T6" fmla="*/ 0 w 34"/>
                    <a:gd name="T7" fmla="*/ 0 h 4"/>
                    <a:gd name="T8" fmla="*/ 31 w 34"/>
                    <a:gd name="T9" fmla="*/ 4 h 4"/>
                  </a:gdLst>
                  <a:ahLst/>
                  <a:cxnLst>
                    <a:cxn ang="0">
                      <a:pos x="T0" y="T1"/>
                    </a:cxn>
                    <a:cxn ang="0">
                      <a:pos x="T2" y="T3"/>
                    </a:cxn>
                    <a:cxn ang="0">
                      <a:pos x="T4" y="T5"/>
                    </a:cxn>
                    <a:cxn ang="0">
                      <a:pos x="T6" y="T7"/>
                    </a:cxn>
                    <a:cxn ang="0">
                      <a:pos x="T8" y="T9"/>
                    </a:cxn>
                  </a:cxnLst>
                  <a:rect l="0" t="0" r="r" b="b"/>
                  <a:pathLst>
                    <a:path w="34" h="4">
                      <a:moveTo>
                        <a:pt x="31" y="4"/>
                      </a:moveTo>
                      <a:lnTo>
                        <a:pt x="31" y="4"/>
                      </a:lnTo>
                      <a:lnTo>
                        <a:pt x="34" y="2"/>
                      </a:lnTo>
                      <a:cubicBezTo>
                        <a:pt x="28" y="1"/>
                        <a:pt x="18" y="1"/>
                        <a:pt x="0" y="0"/>
                      </a:cubicBezTo>
                      <a:lnTo>
                        <a:pt x="31" y="4"/>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691" name="Freeform 690"/>
                <p:cNvSpPr>
                  <a:spLocks/>
                </p:cNvSpPr>
                <p:nvPr/>
              </p:nvSpPr>
              <p:spPr bwMode="invGray">
                <a:xfrm>
                  <a:off x="6162675" y="1566174"/>
                  <a:ext cx="15875" cy="4924"/>
                </a:xfrm>
                <a:custGeom>
                  <a:avLst/>
                  <a:gdLst>
                    <a:gd name="T0" fmla="*/ 8 w 17"/>
                    <a:gd name="T1" fmla="*/ 6 h 6"/>
                    <a:gd name="T2" fmla="*/ 8 w 17"/>
                    <a:gd name="T3" fmla="*/ 6 h 6"/>
                    <a:gd name="T4" fmla="*/ 17 w 17"/>
                    <a:gd name="T5" fmla="*/ 6 h 6"/>
                    <a:gd name="T6" fmla="*/ 0 w 17"/>
                    <a:gd name="T7" fmla="*/ 0 h 6"/>
                    <a:gd name="T8" fmla="*/ 8 w 17"/>
                    <a:gd name="T9" fmla="*/ 6 h 6"/>
                  </a:gdLst>
                  <a:ahLst/>
                  <a:cxnLst>
                    <a:cxn ang="0">
                      <a:pos x="T0" y="T1"/>
                    </a:cxn>
                    <a:cxn ang="0">
                      <a:pos x="T2" y="T3"/>
                    </a:cxn>
                    <a:cxn ang="0">
                      <a:pos x="T4" y="T5"/>
                    </a:cxn>
                    <a:cxn ang="0">
                      <a:pos x="T6" y="T7"/>
                    </a:cxn>
                    <a:cxn ang="0">
                      <a:pos x="T8" y="T9"/>
                    </a:cxn>
                  </a:cxnLst>
                  <a:rect l="0" t="0" r="r" b="b"/>
                  <a:pathLst>
                    <a:path w="17" h="6">
                      <a:moveTo>
                        <a:pt x="8" y="6"/>
                      </a:moveTo>
                      <a:lnTo>
                        <a:pt x="8" y="6"/>
                      </a:lnTo>
                      <a:lnTo>
                        <a:pt x="17" y="6"/>
                      </a:lnTo>
                      <a:lnTo>
                        <a:pt x="0" y="0"/>
                      </a:lnTo>
                      <a:lnTo>
                        <a:pt x="8" y="6"/>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692" name="Freeform 691"/>
                <p:cNvSpPr>
                  <a:spLocks/>
                </p:cNvSpPr>
                <p:nvPr/>
              </p:nvSpPr>
              <p:spPr bwMode="invGray">
                <a:xfrm>
                  <a:off x="5738813" y="1571097"/>
                  <a:ext cx="60325" cy="6155"/>
                </a:xfrm>
                <a:custGeom>
                  <a:avLst/>
                  <a:gdLst>
                    <a:gd name="T0" fmla="*/ 5 w 63"/>
                    <a:gd name="T1" fmla="*/ 7 h 8"/>
                    <a:gd name="T2" fmla="*/ 5 w 63"/>
                    <a:gd name="T3" fmla="*/ 7 h 8"/>
                    <a:gd name="T4" fmla="*/ 63 w 63"/>
                    <a:gd name="T5" fmla="*/ 7 h 8"/>
                    <a:gd name="T6" fmla="*/ 5 w 63"/>
                    <a:gd name="T7" fmla="*/ 7 h 8"/>
                  </a:gdLst>
                  <a:ahLst/>
                  <a:cxnLst>
                    <a:cxn ang="0">
                      <a:pos x="T0" y="T1"/>
                    </a:cxn>
                    <a:cxn ang="0">
                      <a:pos x="T2" y="T3"/>
                    </a:cxn>
                    <a:cxn ang="0">
                      <a:pos x="T4" y="T5"/>
                    </a:cxn>
                    <a:cxn ang="0">
                      <a:pos x="T6" y="T7"/>
                    </a:cxn>
                  </a:cxnLst>
                  <a:rect l="0" t="0" r="r" b="b"/>
                  <a:pathLst>
                    <a:path w="63" h="8">
                      <a:moveTo>
                        <a:pt x="5" y="7"/>
                      </a:moveTo>
                      <a:lnTo>
                        <a:pt x="5" y="7"/>
                      </a:lnTo>
                      <a:cubicBezTo>
                        <a:pt x="23" y="8"/>
                        <a:pt x="45" y="6"/>
                        <a:pt x="63" y="7"/>
                      </a:cubicBezTo>
                      <a:cubicBezTo>
                        <a:pt x="23" y="8"/>
                        <a:pt x="0" y="0"/>
                        <a:pt x="5" y="7"/>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grpSp>
        </p:grpSp>
      </p:grpSp>
      <p:sp>
        <p:nvSpPr>
          <p:cNvPr id="2" name="Title 1"/>
          <p:cNvSpPr>
            <a:spLocks noGrp="1"/>
          </p:cNvSpPr>
          <p:nvPr>
            <p:ph type="title"/>
          </p:nvPr>
        </p:nvSpPr>
        <p:spPr>
          <a:xfrm>
            <a:off x="1522414" y="274638"/>
            <a:ext cx="9143998" cy="1020762"/>
          </a:xfrm>
        </p:spPr>
        <p:txBody>
          <a:bodyPr anchor="b">
            <a:noAutofit/>
          </a:bodyPr>
          <a:lstStyle>
            <a:lvl1pPr algn="l">
              <a:defRPr sz="3200" b="0"/>
            </a:lvl1pPr>
          </a:lstStyle>
          <a:p>
            <a:r>
              <a:rPr lang="en-US"/>
              <a:t>Click to edit Master title style</a:t>
            </a:r>
            <a:endParaRPr/>
          </a:p>
        </p:txBody>
      </p:sp>
      <p:sp>
        <p:nvSpPr>
          <p:cNvPr id="3" name="Picture Placeholder 2"/>
          <p:cNvSpPr>
            <a:spLocks noGrp="1"/>
          </p:cNvSpPr>
          <p:nvPr>
            <p:ph type="pic" idx="1"/>
          </p:nvPr>
        </p:nvSpPr>
        <p:spPr>
          <a:xfrm>
            <a:off x="1745838" y="1884311"/>
            <a:ext cx="5669280" cy="4041648"/>
          </a:xfrm>
          <a:solidFill>
            <a:schemeClr val="bg1"/>
          </a:solidFill>
        </p:spPr>
        <p:txBody>
          <a:bodyPr tIns="914400">
            <a:normAutofit/>
          </a:bodyPr>
          <a:lstStyle>
            <a:lvl1pPr marL="0" indent="0" algn="ctr">
              <a:buNone/>
              <a:defRPr sz="24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a:p>
        </p:txBody>
      </p:sp>
      <p:sp>
        <p:nvSpPr>
          <p:cNvPr id="4" name="Text Placeholder 3"/>
          <p:cNvSpPr>
            <a:spLocks noGrp="1"/>
          </p:cNvSpPr>
          <p:nvPr>
            <p:ph type="body" sz="half" idx="2"/>
          </p:nvPr>
        </p:nvSpPr>
        <p:spPr>
          <a:xfrm>
            <a:off x="7905959" y="3411748"/>
            <a:ext cx="2743200" cy="2743200"/>
          </a:xfrm>
        </p:spPr>
        <p:txBody>
          <a:bodyPr anchor="b">
            <a:normAutofit/>
          </a:bodyPr>
          <a:lstStyle>
            <a:lvl1pPr marL="0" indent="0">
              <a:spcBef>
                <a:spcPts val="1200"/>
              </a:spcBef>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9AFE8FB1-0A7A-443E-AAF7-31D4FA1AA312}" type="datetimeFigureOut">
              <a:rPr lang="en-US" smtClean="0"/>
              <a:t>12/6/2024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25BA54BD-C84D-46CE-8B72-31BFB26ABA43}" type="slidenum">
              <a:rPr lang="en-US" smtClean="0"/>
              <a:t>‹#›</a:t>
            </a:fld>
            <a:endParaRPr lang="en-US"/>
          </a:p>
        </p:txBody>
      </p:sp>
    </p:spTree>
    <p:extLst>
      <p:ext uri="{BB962C8B-B14F-4D97-AF65-F5344CB8AC3E}">
        <p14:creationId xmlns:p14="http://schemas.microsoft.com/office/powerpoint/2010/main" val="281949128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grpSp>
        <p:nvGrpSpPr>
          <p:cNvPr id="7" name="line"/>
          <p:cNvGrpSpPr/>
          <p:nvPr/>
        </p:nvGrpSpPr>
        <p:grpSpPr bwMode="invGray">
          <a:xfrm>
            <a:off x="1522413" y="1514475"/>
            <a:ext cx="10569575" cy="64008"/>
            <a:chOff x="1522413" y="1514475"/>
            <a:chExt cx="10569575" cy="64008"/>
          </a:xfrm>
        </p:grpSpPr>
        <p:sp>
          <p:nvSpPr>
            <p:cNvPr id="8" name="Freeform 7"/>
            <p:cNvSpPr>
              <a:spLocks/>
            </p:cNvSpPr>
            <p:nvPr/>
          </p:nvSpPr>
          <p:spPr bwMode="invGray">
            <a:xfrm>
              <a:off x="12028488" y="1525554"/>
              <a:ext cx="63500" cy="4924"/>
            </a:xfrm>
            <a:custGeom>
              <a:avLst/>
              <a:gdLst>
                <a:gd name="T0" fmla="*/ 30 w 67"/>
                <a:gd name="T1" fmla="*/ 6 h 6"/>
                <a:gd name="T2" fmla="*/ 30 w 67"/>
                <a:gd name="T3" fmla="*/ 6 h 6"/>
                <a:gd name="T4" fmla="*/ 67 w 67"/>
                <a:gd name="T5" fmla="*/ 3 h 6"/>
                <a:gd name="T6" fmla="*/ 39 w 67"/>
                <a:gd name="T7" fmla="*/ 0 h 6"/>
                <a:gd name="T8" fmla="*/ 30 w 67"/>
                <a:gd name="T9" fmla="*/ 6 h 6"/>
              </a:gdLst>
              <a:ahLst/>
              <a:cxnLst>
                <a:cxn ang="0">
                  <a:pos x="T0" y="T1"/>
                </a:cxn>
                <a:cxn ang="0">
                  <a:pos x="T2" y="T3"/>
                </a:cxn>
                <a:cxn ang="0">
                  <a:pos x="T4" y="T5"/>
                </a:cxn>
                <a:cxn ang="0">
                  <a:pos x="T6" y="T7"/>
                </a:cxn>
                <a:cxn ang="0">
                  <a:pos x="T8" y="T9"/>
                </a:cxn>
              </a:cxnLst>
              <a:rect l="0" t="0" r="r" b="b"/>
              <a:pathLst>
                <a:path w="67" h="6">
                  <a:moveTo>
                    <a:pt x="30" y="6"/>
                  </a:moveTo>
                  <a:lnTo>
                    <a:pt x="30" y="6"/>
                  </a:lnTo>
                  <a:lnTo>
                    <a:pt x="67" y="3"/>
                  </a:lnTo>
                  <a:cubicBezTo>
                    <a:pt x="60" y="2"/>
                    <a:pt x="26" y="1"/>
                    <a:pt x="39" y="0"/>
                  </a:cubicBezTo>
                  <a:cubicBezTo>
                    <a:pt x="0" y="1"/>
                    <a:pt x="8" y="3"/>
                    <a:pt x="30" y="6"/>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9" name="Freeform 8"/>
            <p:cNvSpPr>
              <a:spLocks/>
            </p:cNvSpPr>
            <p:nvPr/>
          </p:nvSpPr>
          <p:spPr bwMode="invGray">
            <a:xfrm>
              <a:off x="12022138" y="1532939"/>
              <a:ext cx="19050" cy="1231"/>
            </a:xfrm>
            <a:custGeom>
              <a:avLst/>
              <a:gdLst>
                <a:gd name="T0" fmla="*/ 0 w 20"/>
                <a:gd name="T1" fmla="*/ 2 h 2"/>
                <a:gd name="T2" fmla="*/ 0 w 20"/>
                <a:gd name="T3" fmla="*/ 2 h 2"/>
                <a:gd name="T4" fmla="*/ 20 w 20"/>
                <a:gd name="T5" fmla="*/ 1 h 2"/>
                <a:gd name="T6" fmla="*/ 0 w 20"/>
                <a:gd name="T7" fmla="*/ 2 h 2"/>
              </a:gdLst>
              <a:ahLst/>
              <a:cxnLst>
                <a:cxn ang="0">
                  <a:pos x="T0" y="T1"/>
                </a:cxn>
                <a:cxn ang="0">
                  <a:pos x="T2" y="T3"/>
                </a:cxn>
                <a:cxn ang="0">
                  <a:pos x="T4" y="T5"/>
                </a:cxn>
                <a:cxn ang="0">
                  <a:pos x="T6" y="T7"/>
                </a:cxn>
              </a:cxnLst>
              <a:rect l="0" t="0" r="r" b="b"/>
              <a:pathLst>
                <a:path w="20" h="2">
                  <a:moveTo>
                    <a:pt x="0" y="2"/>
                  </a:moveTo>
                  <a:lnTo>
                    <a:pt x="0" y="2"/>
                  </a:lnTo>
                  <a:lnTo>
                    <a:pt x="20" y="1"/>
                  </a:lnTo>
                  <a:cubicBezTo>
                    <a:pt x="16" y="0"/>
                    <a:pt x="11" y="0"/>
                    <a:pt x="0" y="2"/>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10" name="Freeform 9"/>
            <p:cNvSpPr>
              <a:spLocks/>
            </p:cNvSpPr>
            <p:nvPr/>
          </p:nvSpPr>
          <p:spPr bwMode="invGray">
            <a:xfrm>
              <a:off x="12041188" y="1531708"/>
              <a:ext cx="39687" cy="6155"/>
            </a:xfrm>
            <a:custGeom>
              <a:avLst/>
              <a:gdLst>
                <a:gd name="T0" fmla="*/ 41 w 41"/>
                <a:gd name="T1" fmla="*/ 0 h 6"/>
                <a:gd name="T2" fmla="*/ 41 w 41"/>
                <a:gd name="T3" fmla="*/ 0 h 6"/>
                <a:gd name="T4" fmla="*/ 0 w 41"/>
                <a:gd name="T5" fmla="*/ 2 h 6"/>
                <a:gd name="T6" fmla="*/ 19 w 41"/>
                <a:gd name="T7" fmla="*/ 1 h 6"/>
                <a:gd name="T8" fmla="*/ 41 w 41"/>
                <a:gd name="T9" fmla="*/ 0 h 6"/>
              </a:gdLst>
              <a:ahLst/>
              <a:cxnLst>
                <a:cxn ang="0">
                  <a:pos x="T0" y="T1"/>
                </a:cxn>
                <a:cxn ang="0">
                  <a:pos x="T2" y="T3"/>
                </a:cxn>
                <a:cxn ang="0">
                  <a:pos x="T4" y="T5"/>
                </a:cxn>
                <a:cxn ang="0">
                  <a:pos x="T6" y="T7"/>
                </a:cxn>
                <a:cxn ang="0">
                  <a:pos x="T8" y="T9"/>
                </a:cxn>
              </a:cxnLst>
              <a:rect l="0" t="0" r="r" b="b"/>
              <a:pathLst>
                <a:path w="41" h="6">
                  <a:moveTo>
                    <a:pt x="41" y="0"/>
                  </a:moveTo>
                  <a:lnTo>
                    <a:pt x="41" y="0"/>
                  </a:lnTo>
                  <a:lnTo>
                    <a:pt x="0" y="2"/>
                  </a:lnTo>
                  <a:cubicBezTo>
                    <a:pt x="5" y="3"/>
                    <a:pt x="6" y="6"/>
                    <a:pt x="19" y="1"/>
                  </a:cubicBezTo>
                  <a:cubicBezTo>
                    <a:pt x="15" y="3"/>
                    <a:pt x="23" y="1"/>
                    <a:pt x="41" y="0"/>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11" name="Freeform 15"/>
            <p:cNvSpPr>
              <a:spLocks/>
            </p:cNvSpPr>
            <p:nvPr/>
          </p:nvSpPr>
          <p:spPr bwMode="invGray">
            <a:xfrm>
              <a:off x="11831638" y="1526784"/>
              <a:ext cx="42862" cy="4924"/>
            </a:xfrm>
            <a:custGeom>
              <a:avLst/>
              <a:gdLst>
                <a:gd name="T0" fmla="*/ 2 w 45"/>
                <a:gd name="T1" fmla="*/ 0 h 6"/>
                <a:gd name="T2" fmla="*/ 2 w 45"/>
                <a:gd name="T3" fmla="*/ 0 h 6"/>
                <a:gd name="T4" fmla="*/ 18 w 45"/>
                <a:gd name="T5" fmla="*/ 6 h 6"/>
                <a:gd name="T6" fmla="*/ 45 w 45"/>
                <a:gd name="T7" fmla="*/ 4 h 6"/>
                <a:gd name="T8" fmla="*/ 2 w 45"/>
                <a:gd name="T9" fmla="*/ 0 h 6"/>
              </a:gdLst>
              <a:ahLst/>
              <a:cxnLst>
                <a:cxn ang="0">
                  <a:pos x="T0" y="T1"/>
                </a:cxn>
                <a:cxn ang="0">
                  <a:pos x="T2" y="T3"/>
                </a:cxn>
                <a:cxn ang="0">
                  <a:pos x="T4" y="T5"/>
                </a:cxn>
                <a:cxn ang="0">
                  <a:pos x="T6" y="T7"/>
                </a:cxn>
                <a:cxn ang="0">
                  <a:pos x="T8" y="T9"/>
                </a:cxn>
              </a:cxnLst>
              <a:rect l="0" t="0" r="r" b="b"/>
              <a:pathLst>
                <a:path w="45" h="6">
                  <a:moveTo>
                    <a:pt x="2" y="0"/>
                  </a:moveTo>
                  <a:lnTo>
                    <a:pt x="2" y="0"/>
                  </a:lnTo>
                  <a:cubicBezTo>
                    <a:pt x="0" y="1"/>
                    <a:pt x="15" y="4"/>
                    <a:pt x="18" y="6"/>
                  </a:cubicBezTo>
                  <a:lnTo>
                    <a:pt x="45" y="4"/>
                  </a:lnTo>
                  <a:cubicBezTo>
                    <a:pt x="31" y="3"/>
                    <a:pt x="4" y="2"/>
                    <a:pt x="2" y="0"/>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12" name="Freeform 16"/>
            <p:cNvSpPr>
              <a:spLocks/>
            </p:cNvSpPr>
            <p:nvPr/>
          </p:nvSpPr>
          <p:spPr bwMode="invGray">
            <a:xfrm>
              <a:off x="11809413" y="1531708"/>
              <a:ext cx="41275" cy="2462"/>
            </a:xfrm>
            <a:custGeom>
              <a:avLst/>
              <a:gdLst>
                <a:gd name="T0" fmla="*/ 42 w 44"/>
                <a:gd name="T1" fmla="*/ 0 h 3"/>
                <a:gd name="T2" fmla="*/ 42 w 44"/>
                <a:gd name="T3" fmla="*/ 0 h 3"/>
                <a:gd name="T4" fmla="*/ 0 w 44"/>
                <a:gd name="T5" fmla="*/ 3 h 3"/>
                <a:gd name="T6" fmla="*/ 42 w 44"/>
                <a:gd name="T7" fmla="*/ 0 h 3"/>
              </a:gdLst>
              <a:ahLst/>
              <a:cxnLst>
                <a:cxn ang="0">
                  <a:pos x="T0" y="T1"/>
                </a:cxn>
                <a:cxn ang="0">
                  <a:pos x="T2" y="T3"/>
                </a:cxn>
                <a:cxn ang="0">
                  <a:pos x="T4" y="T5"/>
                </a:cxn>
                <a:cxn ang="0">
                  <a:pos x="T6" y="T7"/>
                </a:cxn>
              </a:cxnLst>
              <a:rect l="0" t="0" r="r" b="b"/>
              <a:pathLst>
                <a:path w="44" h="3">
                  <a:moveTo>
                    <a:pt x="42" y="0"/>
                  </a:moveTo>
                  <a:lnTo>
                    <a:pt x="42" y="0"/>
                  </a:lnTo>
                  <a:lnTo>
                    <a:pt x="0" y="3"/>
                  </a:lnTo>
                  <a:cubicBezTo>
                    <a:pt x="37" y="3"/>
                    <a:pt x="44" y="2"/>
                    <a:pt x="42" y="0"/>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13" name="Freeform 17"/>
            <p:cNvSpPr>
              <a:spLocks/>
            </p:cNvSpPr>
            <p:nvPr/>
          </p:nvSpPr>
          <p:spPr bwMode="invGray">
            <a:xfrm>
              <a:off x="12003088" y="1537863"/>
              <a:ext cx="77787" cy="3693"/>
            </a:xfrm>
            <a:custGeom>
              <a:avLst/>
              <a:gdLst>
                <a:gd name="T0" fmla="*/ 14 w 82"/>
                <a:gd name="T1" fmla="*/ 5 h 5"/>
                <a:gd name="T2" fmla="*/ 14 w 82"/>
                <a:gd name="T3" fmla="*/ 5 h 5"/>
                <a:gd name="T4" fmla="*/ 82 w 82"/>
                <a:gd name="T5" fmla="*/ 0 h 5"/>
                <a:gd name="T6" fmla="*/ 0 w 82"/>
                <a:gd name="T7" fmla="*/ 5 h 5"/>
                <a:gd name="T8" fmla="*/ 14 w 82"/>
                <a:gd name="T9" fmla="*/ 5 h 5"/>
              </a:gdLst>
              <a:ahLst/>
              <a:cxnLst>
                <a:cxn ang="0">
                  <a:pos x="T0" y="T1"/>
                </a:cxn>
                <a:cxn ang="0">
                  <a:pos x="T2" y="T3"/>
                </a:cxn>
                <a:cxn ang="0">
                  <a:pos x="T4" y="T5"/>
                </a:cxn>
                <a:cxn ang="0">
                  <a:pos x="T6" y="T7"/>
                </a:cxn>
                <a:cxn ang="0">
                  <a:pos x="T8" y="T9"/>
                </a:cxn>
              </a:cxnLst>
              <a:rect l="0" t="0" r="r" b="b"/>
              <a:pathLst>
                <a:path w="82" h="5">
                  <a:moveTo>
                    <a:pt x="14" y="5"/>
                  </a:moveTo>
                  <a:lnTo>
                    <a:pt x="14" y="5"/>
                  </a:lnTo>
                  <a:lnTo>
                    <a:pt x="82" y="0"/>
                  </a:lnTo>
                  <a:lnTo>
                    <a:pt x="0" y="5"/>
                  </a:lnTo>
                  <a:lnTo>
                    <a:pt x="14" y="5"/>
                  </a:ln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14" name="Freeform 18"/>
            <p:cNvSpPr>
              <a:spLocks/>
            </p:cNvSpPr>
            <p:nvPr/>
          </p:nvSpPr>
          <p:spPr bwMode="invGray">
            <a:xfrm>
              <a:off x="11664950" y="1523092"/>
              <a:ext cx="39687" cy="4924"/>
            </a:xfrm>
            <a:custGeom>
              <a:avLst/>
              <a:gdLst>
                <a:gd name="T0" fmla="*/ 19 w 42"/>
                <a:gd name="T1" fmla="*/ 4 h 5"/>
                <a:gd name="T2" fmla="*/ 19 w 42"/>
                <a:gd name="T3" fmla="*/ 4 h 5"/>
                <a:gd name="T4" fmla="*/ 42 w 42"/>
                <a:gd name="T5" fmla="*/ 0 h 5"/>
                <a:gd name="T6" fmla="*/ 0 w 42"/>
                <a:gd name="T7" fmla="*/ 5 h 5"/>
                <a:gd name="T8" fmla="*/ 19 w 42"/>
                <a:gd name="T9" fmla="*/ 4 h 5"/>
              </a:gdLst>
              <a:ahLst/>
              <a:cxnLst>
                <a:cxn ang="0">
                  <a:pos x="T0" y="T1"/>
                </a:cxn>
                <a:cxn ang="0">
                  <a:pos x="T2" y="T3"/>
                </a:cxn>
                <a:cxn ang="0">
                  <a:pos x="T4" y="T5"/>
                </a:cxn>
                <a:cxn ang="0">
                  <a:pos x="T6" y="T7"/>
                </a:cxn>
                <a:cxn ang="0">
                  <a:pos x="T8" y="T9"/>
                </a:cxn>
              </a:cxnLst>
              <a:rect l="0" t="0" r="r" b="b"/>
              <a:pathLst>
                <a:path w="42" h="5">
                  <a:moveTo>
                    <a:pt x="19" y="4"/>
                  </a:moveTo>
                  <a:lnTo>
                    <a:pt x="19" y="4"/>
                  </a:lnTo>
                  <a:lnTo>
                    <a:pt x="42" y="0"/>
                  </a:lnTo>
                  <a:lnTo>
                    <a:pt x="0" y="5"/>
                  </a:lnTo>
                  <a:lnTo>
                    <a:pt x="19" y="4"/>
                  </a:ln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15" name="Freeform 19"/>
            <p:cNvSpPr>
              <a:spLocks/>
            </p:cNvSpPr>
            <p:nvPr/>
          </p:nvSpPr>
          <p:spPr bwMode="invGray">
            <a:xfrm>
              <a:off x="11506200" y="1521861"/>
              <a:ext cx="92075" cy="4924"/>
            </a:xfrm>
            <a:custGeom>
              <a:avLst/>
              <a:gdLst>
                <a:gd name="T0" fmla="*/ 81 w 98"/>
                <a:gd name="T1" fmla="*/ 6 h 6"/>
                <a:gd name="T2" fmla="*/ 81 w 98"/>
                <a:gd name="T3" fmla="*/ 6 h 6"/>
                <a:gd name="T4" fmla="*/ 75 w 98"/>
                <a:gd name="T5" fmla="*/ 0 h 6"/>
                <a:gd name="T6" fmla="*/ 0 w 98"/>
                <a:gd name="T7" fmla="*/ 5 h 6"/>
                <a:gd name="T8" fmla="*/ 81 w 98"/>
                <a:gd name="T9" fmla="*/ 6 h 6"/>
              </a:gdLst>
              <a:ahLst/>
              <a:cxnLst>
                <a:cxn ang="0">
                  <a:pos x="T0" y="T1"/>
                </a:cxn>
                <a:cxn ang="0">
                  <a:pos x="T2" y="T3"/>
                </a:cxn>
                <a:cxn ang="0">
                  <a:pos x="T4" y="T5"/>
                </a:cxn>
                <a:cxn ang="0">
                  <a:pos x="T6" y="T7"/>
                </a:cxn>
                <a:cxn ang="0">
                  <a:pos x="T8" y="T9"/>
                </a:cxn>
              </a:cxnLst>
              <a:rect l="0" t="0" r="r" b="b"/>
              <a:pathLst>
                <a:path w="98" h="6">
                  <a:moveTo>
                    <a:pt x="81" y="6"/>
                  </a:moveTo>
                  <a:lnTo>
                    <a:pt x="81" y="6"/>
                  </a:lnTo>
                  <a:cubicBezTo>
                    <a:pt x="98" y="3"/>
                    <a:pt x="57" y="1"/>
                    <a:pt x="75" y="0"/>
                  </a:cubicBezTo>
                  <a:cubicBezTo>
                    <a:pt x="47" y="0"/>
                    <a:pt x="22" y="2"/>
                    <a:pt x="0" y="5"/>
                  </a:cubicBezTo>
                  <a:cubicBezTo>
                    <a:pt x="24" y="3"/>
                    <a:pt x="49" y="4"/>
                    <a:pt x="81" y="6"/>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16" name="Freeform 20"/>
            <p:cNvSpPr>
              <a:spLocks/>
            </p:cNvSpPr>
            <p:nvPr/>
          </p:nvSpPr>
          <p:spPr bwMode="invGray">
            <a:xfrm>
              <a:off x="11471275" y="1525554"/>
              <a:ext cx="34925" cy="3693"/>
            </a:xfrm>
            <a:custGeom>
              <a:avLst/>
              <a:gdLst>
                <a:gd name="T0" fmla="*/ 0 w 36"/>
                <a:gd name="T1" fmla="*/ 3 h 3"/>
                <a:gd name="T2" fmla="*/ 0 w 36"/>
                <a:gd name="T3" fmla="*/ 3 h 3"/>
                <a:gd name="T4" fmla="*/ 36 w 36"/>
                <a:gd name="T5" fmla="*/ 0 h 3"/>
                <a:gd name="T6" fmla="*/ 0 w 36"/>
                <a:gd name="T7" fmla="*/ 3 h 3"/>
              </a:gdLst>
              <a:ahLst/>
              <a:cxnLst>
                <a:cxn ang="0">
                  <a:pos x="T0" y="T1"/>
                </a:cxn>
                <a:cxn ang="0">
                  <a:pos x="T2" y="T3"/>
                </a:cxn>
                <a:cxn ang="0">
                  <a:pos x="T4" y="T5"/>
                </a:cxn>
                <a:cxn ang="0">
                  <a:pos x="T6" y="T7"/>
                </a:cxn>
              </a:cxnLst>
              <a:rect l="0" t="0" r="r" b="b"/>
              <a:pathLst>
                <a:path w="36" h="3">
                  <a:moveTo>
                    <a:pt x="0" y="3"/>
                  </a:moveTo>
                  <a:lnTo>
                    <a:pt x="0" y="3"/>
                  </a:lnTo>
                  <a:cubicBezTo>
                    <a:pt x="11" y="2"/>
                    <a:pt x="23" y="1"/>
                    <a:pt x="36" y="0"/>
                  </a:cubicBezTo>
                  <a:cubicBezTo>
                    <a:pt x="24" y="0"/>
                    <a:pt x="12" y="1"/>
                    <a:pt x="0" y="3"/>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17" name="Freeform 21"/>
            <p:cNvSpPr>
              <a:spLocks/>
            </p:cNvSpPr>
            <p:nvPr/>
          </p:nvSpPr>
          <p:spPr bwMode="invGray">
            <a:xfrm>
              <a:off x="11710988" y="1529246"/>
              <a:ext cx="30162" cy="4924"/>
            </a:xfrm>
            <a:custGeom>
              <a:avLst/>
              <a:gdLst>
                <a:gd name="T0" fmla="*/ 32 w 32"/>
                <a:gd name="T1" fmla="*/ 5 h 5"/>
                <a:gd name="T2" fmla="*/ 32 w 32"/>
                <a:gd name="T3" fmla="*/ 5 h 5"/>
                <a:gd name="T4" fmla="*/ 0 w 32"/>
                <a:gd name="T5" fmla="*/ 0 h 5"/>
                <a:gd name="T6" fmla="*/ 16 w 32"/>
                <a:gd name="T7" fmla="*/ 5 h 5"/>
                <a:gd name="T8" fmla="*/ 32 w 32"/>
                <a:gd name="T9" fmla="*/ 5 h 5"/>
              </a:gdLst>
              <a:ahLst/>
              <a:cxnLst>
                <a:cxn ang="0">
                  <a:pos x="T0" y="T1"/>
                </a:cxn>
                <a:cxn ang="0">
                  <a:pos x="T2" y="T3"/>
                </a:cxn>
                <a:cxn ang="0">
                  <a:pos x="T4" y="T5"/>
                </a:cxn>
                <a:cxn ang="0">
                  <a:pos x="T6" y="T7"/>
                </a:cxn>
                <a:cxn ang="0">
                  <a:pos x="T8" y="T9"/>
                </a:cxn>
              </a:cxnLst>
              <a:rect l="0" t="0" r="r" b="b"/>
              <a:pathLst>
                <a:path w="32" h="5">
                  <a:moveTo>
                    <a:pt x="32" y="5"/>
                  </a:moveTo>
                  <a:lnTo>
                    <a:pt x="32" y="5"/>
                  </a:lnTo>
                  <a:cubicBezTo>
                    <a:pt x="29" y="4"/>
                    <a:pt x="23" y="1"/>
                    <a:pt x="0" y="0"/>
                  </a:cubicBezTo>
                  <a:lnTo>
                    <a:pt x="16" y="5"/>
                  </a:lnTo>
                  <a:lnTo>
                    <a:pt x="32" y="5"/>
                  </a:ln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18" name="Freeform 22"/>
            <p:cNvSpPr>
              <a:spLocks/>
            </p:cNvSpPr>
            <p:nvPr/>
          </p:nvSpPr>
          <p:spPr bwMode="invGray">
            <a:xfrm>
              <a:off x="11691938" y="1532939"/>
              <a:ext cx="34925" cy="1231"/>
            </a:xfrm>
            <a:custGeom>
              <a:avLst/>
              <a:gdLst>
                <a:gd name="T0" fmla="*/ 36 w 36"/>
                <a:gd name="T1" fmla="*/ 1 h 1"/>
                <a:gd name="T2" fmla="*/ 36 w 36"/>
                <a:gd name="T3" fmla="*/ 1 h 1"/>
                <a:gd name="T4" fmla="*/ 35 w 36"/>
                <a:gd name="T5" fmla="*/ 1 h 1"/>
                <a:gd name="T6" fmla="*/ 0 w 36"/>
                <a:gd name="T7" fmla="*/ 0 h 1"/>
                <a:gd name="T8" fmla="*/ 36 w 36"/>
                <a:gd name="T9" fmla="*/ 1 h 1"/>
              </a:gdLst>
              <a:ahLst/>
              <a:cxnLst>
                <a:cxn ang="0">
                  <a:pos x="T0" y="T1"/>
                </a:cxn>
                <a:cxn ang="0">
                  <a:pos x="T2" y="T3"/>
                </a:cxn>
                <a:cxn ang="0">
                  <a:pos x="T4" y="T5"/>
                </a:cxn>
                <a:cxn ang="0">
                  <a:pos x="T6" y="T7"/>
                </a:cxn>
                <a:cxn ang="0">
                  <a:pos x="T8" y="T9"/>
                </a:cxn>
              </a:cxnLst>
              <a:rect l="0" t="0" r="r" b="b"/>
              <a:pathLst>
                <a:path w="36" h="1">
                  <a:moveTo>
                    <a:pt x="36" y="1"/>
                  </a:moveTo>
                  <a:lnTo>
                    <a:pt x="36" y="1"/>
                  </a:lnTo>
                  <a:lnTo>
                    <a:pt x="35" y="1"/>
                  </a:lnTo>
                  <a:lnTo>
                    <a:pt x="0" y="0"/>
                  </a:lnTo>
                  <a:lnTo>
                    <a:pt x="36" y="1"/>
                  </a:ln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19" name="Freeform 23"/>
            <p:cNvSpPr>
              <a:spLocks/>
            </p:cNvSpPr>
            <p:nvPr/>
          </p:nvSpPr>
          <p:spPr bwMode="invGray">
            <a:xfrm>
              <a:off x="11741150" y="1534170"/>
              <a:ext cx="4762" cy="0"/>
            </a:xfrm>
            <a:custGeom>
              <a:avLst/>
              <a:gdLst>
                <a:gd name="T0" fmla="*/ 5 w 5"/>
                <a:gd name="T1" fmla="*/ 5 w 5"/>
                <a:gd name="T2" fmla="*/ 0 w 5"/>
                <a:gd name="T3" fmla="*/ 5 w 5"/>
              </a:gdLst>
              <a:ahLst/>
              <a:cxnLst>
                <a:cxn ang="0">
                  <a:pos x="T0" y="0"/>
                </a:cxn>
                <a:cxn ang="0">
                  <a:pos x="T1" y="0"/>
                </a:cxn>
                <a:cxn ang="0">
                  <a:pos x="T2" y="0"/>
                </a:cxn>
                <a:cxn ang="0">
                  <a:pos x="T3" y="0"/>
                </a:cxn>
              </a:cxnLst>
              <a:rect l="0" t="0" r="r" b="b"/>
              <a:pathLst>
                <a:path w="5">
                  <a:moveTo>
                    <a:pt x="5" y="0"/>
                  </a:moveTo>
                  <a:lnTo>
                    <a:pt x="5" y="0"/>
                  </a:lnTo>
                  <a:lnTo>
                    <a:pt x="0" y="0"/>
                  </a:lnTo>
                  <a:cubicBezTo>
                    <a:pt x="2" y="0"/>
                    <a:pt x="3" y="0"/>
                    <a:pt x="5" y="0"/>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20" name="Freeform 24"/>
            <p:cNvSpPr>
              <a:spLocks/>
            </p:cNvSpPr>
            <p:nvPr/>
          </p:nvSpPr>
          <p:spPr bwMode="invGray">
            <a:xfrm>
              <a:off x="11841163" y="1537863"/>
              <a:ext cx="71437" cy="8617"/>
            </a:xfrm>
            <a:custGeom>
              <a:avLst/>
              <a:gdLst>
                <a:gd name="T0" fmla="*/ 75 w 75"/>
                <a:gd name="T1" fmla="*/ 0 h 9"/>
                <a:gd name="T2" fmla="*/ 75 w 75"/>
                <a:gd name="T3" fmla="*/ 0 h 9"/>
                <a:gd name="T4" fmla="*/ 49 w 75"/>
                <a:gd name="T5" fmla="*/ 9 h 9"/>
                <a:gd name="T6" fmla="*/ 75 w 75"/>
                <a:gd name="T7" fmla="*/ 0 h 9"/>
              </a:gdLst>
              <a:ahLst/>
              <a:cxnLst>
                <a:cxn ang="0">
                  <a:pos x="T0" y="T1"/>
                </a:cxn>
                <a:cxn ang="0">
                  <a:pos x="T2" y="T3"/>
                </a:cxn>
                <a:cxn ang="0">
                  <a:pos x="T4" y="T5"/>
                </a:cxn>
                <a:cxn ang="0">
                  <a:pos x="T6" y="T7"/>
                </a:cxn>
              </a:cxnLst>
              <a:rect l="0" t="0" r="r" b="b"/>
              <a:pathLst>
                <a:path w="75" h="9">
                  <a:moveTo>
                    <a:pt x="75" y="0"/>
                  </a:moveTo>
                  <a:lnTo>
                    <a:pt x="75" y="0"/>
                  </a:lnTo>
                  <a:cubicBezTo>
                    <a:pt x="51" y="3"/>
                    <a:pt x="0" y="5"/>
                    <a:pt x="49" y="9"/>
                  </a:cubicBezTo>
                  <a:cubicBezTo>
                    <a:pt x="66" y="6"/>
                    <a:pt x="38" y="4"/>
                    <a:pt x="75" y="0"/>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21" name="Freeform 25"/>
            <p:cNvSpPr>
              <a:spLocks/>
            </p:cNvSpPr>
            <p:nvPr/>
          </p:nvSpPr>
          <p:spPr bwMode="invGray">
            <a:xfrm>
              <a:off x="11764963" y="1535401"/>
              <a:ext cx="44450" cy="3693"/>
            </a:xfrm>
            <a:custGeom>
              <a:avLst/>
              <a:gdLst>
                <a:gd name="T0" fmla="*/ 0 w 47"/>
                <a:gd name="T1" fmla="*/ 3 h 4"/>
                <a:gd name="T2" fmla="*/ 0 w 47"/>
                <a:gd name="T3" fmla="*/ 3 h 4"/>
                <a:gd name="T4" fmla="*/ 44 w 47"/>
                <a:gd name="T5" fmla="*/ 4 h 4"/>
                <a:gd name="T6" fmla="*/ 47 w 47"/>
                <a:gd name="T7" fmla="*/ 0 h 4"/>
                <a:gd name="T8" fmla="*/ 0 w 47"/>
                <a:gd name="T9" fmla="*/ 3 h 4"/>
              </a:gdLst>
              <a:ahLst/>
              <a:cxnLst>
                <a:cxn ang="0">
                  <a:pos x="T0" y="T1"/>
                </a:cxn>
                <a:cxn ang="0">
                  <a:pos x="T2" y="T3"/>
                </a:cxn>
                <a:cxn ang="0">
                  <a:pos x="T4" y="T5"/>
                </a:cxn>
                <a:cxn ang="0">
                  <a:pos x="T6" y="T7"/>
                </a:cxn>
                <a:cxn ang="0">
                  <a:pos x="T8" y="T9"/>
                </a:cxn>
              </a:cxnLst>
              <a:rect l="0" t="0" r="r" b="b"/>
              <a:pathLst>
                <a:path w="47" h="4">
                  <a:moveTo>
                    <a:pt x="0" y="3"/>
                  </a:moveTo>
                  <a:lnTo>
                    <a:pt x="0" y="3"/>
                  </a:lnTo>
                  <a:lnTo>
                    <a:pt x="44" y="4"/>
                  </a:lnTo>
                  <a:cubicBezTo>
                    <a:pt x="43" y="3"/>
                    <a:pt x="35" y="1"/>
                    <a:pt x="47" y="0"/>
                  </a:cubicBezTo>
                  <a:lnTo>
                    <a:pt x="0" y="3"/>
                  </a:ln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22" name="Freeform 26"/>
            <p:cNvSpPr>
              <a:spLocks/>
            </p:cNvSpPr>
            <p:nvPr/>
          </p:nvSpPr>
          <p:spPr bwMode="invGray">
            <a:xfrm>
              <a:off x="11744325" y="1537863"/>
              <a:ext cx="20637" cy="2462"/>
            </a:xfrm>
            <a:custGeom>
              <a:avLst/>
              <a:gdLst>
                <a:gd name="T0" fmla="*/ 0 w 22"/>
                <a:gd name="T1" fmla="*/ 2 h 2"/>
                <a:gd name="T2" fmla="*/ 0 w 22"/>
                <a:gd name="T3" fmla="*/ 2 h 2"/>
                <a:gd name="T4" fmla="*/ 22 w 22"/>
                <a:gd name="T5" fmla="*/ 0 h 2"/>
                <a:gd name="T6" fmla="*/ 5 w 22"/>
                <a:gd name="T7" fmla="*/ 0 h 2"/>
                <a:gd name="T8" fmla="*/ 0 w 22"/>
                <a:gd name="T9" fmla="*/ 2 h 2"/>
              </a:gdLst>
              <a:ahLst/>
              <a:cxnLst>
                <a:cxn ang="0">
                  <a:pos x="T0" y="T1"/>
                </a:cxn>
                <a:cxn ang="0">
                  <a:pos x="T2" y="T3"/>
                </a:cxn>
                <a:cxn ang="0">
                  <a:pos x="T4" y="T5"/>
                </a:cxn>
                <a:cxn ang="0">
                  <a:pos x="T6" y="T7"/>
                </a:cxn>
                <a:cxn ang="0">
                  <a:pos x="T8" y="T9"/>
                </a:cxn>
              </a:cxnLst>
              <a:rect l="0" t="0" r="r" b="b"/>
              <a:pathLst>
                <a:path w="22" h="2">
                  <a:moveTo>
                    <a:pt x="0" y="2"/>
                  </a:moveTo>
                  <a:lnTo>
                    <a:pt x="0" y="2"/>
                  </a:lnTo>
                  <a:lnTo>
                    <a:pt x="22" y="0"/>
                  </a:lnTo>
                  <a:lnTo>
                    <a:pt x="5" y="0"/>
                  </a:lnTo>
                  <a:lnTo>
                    <a:pt x="0" y="2"/>
                  </a:ln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23" name="Freeform 27"/>
            <p:cNvSpPr>
              <a:spLocks/>
            </p:cNvSpPr>
            <p:nvPr/>
          </p:nvSpPr>
          <p:spPr bwMode="invGray">
            <a:xfrm>
              <a:off x="11482388" y="1531708"/>
              <a:ext cx="85725" cy="3693"/>
            </a:xfrm>
            <a:custGeom>
              <a:avLst/>
              <a:gdLst>
                <a:gd name="T0" fmla="*/ 63 w 90"/>
                <a:gd name="T1" fmla="*/ 0 h 4"/>
                <a:gd name="T2" fmla="*/ 63 w 90"/>
                <a:gd name="T3" fmla="*/ 0 h 4"/>
                <a:gd name="T4" fmla="*/ 0 w 90"/>
                <a:gd name="T5" fmla="*/ 2 h 4"/>
                <a:gd name="T6" fmla="*/ 76 w 90"/>
                <a:gd name="T7" fmla="*/ 4 h 4"/>
                <a:gd name="T8" fmla="*/ 63 w 90"/>
                <a:gd name="T9" fmla="*/ 0 h 4"/>
              </a:gdLst>
              <a:ahLst/>
              <a:cxnLst>
                <a:cxn ang="0">
                  <a:pos x="T0" y="T1"/>
                </a:cxn>
                <a:cxn ang="0">
                  <a:pos x="T2" y="T3"/>
                </a:cxn>
                <a:cxn ang="0">
                  <a:pos x="T4" y="T5"/>
                </a:cxn>
                <a:cxn ang="0">
                  <a:pos x="T6" y="T7"/>
                </a:cxn>
                <a:cxn ang="0">
                  <a:pos x="T8" y="T9"/>
                </a:cxn>
              </a:cxnLst>
              <a:rect l="0" t="0" r="r" b="b"/>
              <a:pathLst>
                <a:path w="90" h="4">
                  <a:moveTo>
                    <a:pt x="63" y="0"/>
                  </a:moveTo>
                  <a:lnTo>
                    <a:pt x="63" y="0"/>
                  </a:lnTo>
                  <a:cubicBezTo>
                    <a:pt x="44" y="2"/>
                    <a:pt x="23" y="2"/>
                    <a:pt x="0" y="2"/>
                  </a:cubicBezTo>
                  <a:cubicBezTo>
                    <a:pt x="25" y="3"/>
                    <a:pt x="51" y="4"/>
                    <a:pt x="76" y="4"/>
                  </a:cubicBezTo>
                  <a:cubicBezTo>
                    <a:pt x="79" y="2"/>
                    <a:pt x="90" y="0"/>
                    <a:pt x="63" y="0"/>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24" name="Freeform 28"/>
            <p:cNvSpPr>
              <a:spLocks/>
            </p:cNvSpPr>
            <p:nvPr/>
          </p:nvSpPr>
          <p:spPr bwMode="invGray">
            <a:xfrm>
              <a:off x="11626850" y="1532939"/>
              <a:ext cx="4762" cy="1231"/>
            </a:xfrm>
            <a:custGeom>
              <a:avLst/>
              <a:gdLst>
                <a:gd name="T0" fmla="*/ 5 w 5"/>
                <a:gd name="T1" fmla="*/ 0 h 1"/>
                <a:gd name="T2" fmla="*/ 5 w 5"/>
                <a:gd name="T3" fmla="*/ 0 h 1"/>
                <a:gd name="T4" fmla="*/ 0 w 5"/>
                <a:gd name="T5" fmla="*/ 1 h 1"/>
                <a:gd name="T6" fmla="*/ 5 w 5"/>
                <a:gd name="T7" fmla="*/ 0 h 1"/>
              </a:gdLst>
              <a:ahLst/>
              <a:cxnLst>
                <a:cxn ang="0">
                  <a:pos x="T0" y="T1"/>
                </a:cxn>
                <a:cxn ang="0">
                  <a:pos x="T2" y="T3"/>
                </a:cxn>
                <a:cxn ang="0">
                  <a:pos x="T4" y="T5"/>
                </a:cxn>
                <a:cxn ang="0">
                  <a:pos x="T6" y="T7"/>
                </a:cxn>
              </a:cxnLst>
              <a:rect l="0" t="0" r="r" b="b"/>
              <a:pathLst>
                <a:path w="5" h="1">
                  <a:moveTo>
                    <a:pt x="5" y="0"/>
                  </a:moveTo>
                  <a:lnTo>
                    <a:pt x="5" y="0"/>
                  </a:lnTo>
                  <a:lnTo>
                    <a:pt x="0" y="1"/>
                  </a:lnTo>
                  <a:cubicBezTo>
                    <a:pt x="3" y="1"/>
                    <a:pt x="5" y="1"/>
                    <a:pt x="5" y="0"/>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25" name="Freeform 29"/>
            <p:cNvSpPr>
              <a:spLocks/>
            </p:cNvSpPr>
            <p:nvPr/>
          </p:nvSpPr>
          <p:spPr bwMode="invGray">
            <a:xfrm>
              <a:off x="11261725" y="1534170"/>
              <a:ext cx="4762" cy="0"/>
            </a:xfrm>
            <a:custGeom>
              <a:avLst/>
              <a:gdLst>
                <a:gd name="T0" fmla="*/ 0 w 5"/>
                <a:gd name="T1" fmla="*/ 0 h 1"/>
                <a:gd name="T2" fmla="*/ 0 w 5"/>
                <a:gd name="T3" fmla="*/ 0 h 1"/>
                <a:gd name="T4" fmla="*/ 4 w 5"/>
                <a:gd name="T5" fmla="*/ 1 h 1"/>
                <a:gd name="T6" fmla="*/ 5 w 5"/>
                <a:gd name="T7" fmla="*/ 0 h 1"/>
                <a:gd name="T8" fmla="*/ 0 w 5"/>
                <a:gd name="T9" fmla="*/ 0 h 1"/>
              </a:gdLst>
              <a:ahLst/>
              <a:cxnLst>
                <a:cxn ang="0">
                  <a:pos x="T0" y="T1"/>
                </a:cxn>
                <a:cxn ang="0">
                  <a:pos x="T2" y="T3"/>
                </a:cxn>
                <a:cxn ang="0">
                  <a:pos x="T4" y="T5"/>
                </a:cxn>
                <a:cxn ang="0">
                  <a:pos x="T6" y="T7"/>
                </a:cxn>
                <a:cxn ang="0">
                  <a:pos x="T8" y="T9"/>
                </a:cxn>
              </a:cxnLst>
              <a:rect l="0" t="0" r="r" b="b"/>
              <a:pathLst>
                <a:path w="5" h="1">
                  <a:moveTo>
                    <a:pt x="0" y="0"/>
                  </a:moveTo>
                  <a:lnTo>
                    <a:pt x="0" y="0"/>
                  </a:lnTo>
                  <a:lnTo>
                    <a:pt x="4" y="1"/>
                  </a:lnTo>
                  <a:cubicBezTo>
                    <a:pt x="4" y="1"/>
                    <a:pt x="4" y="0"/>
                    <a:pt x="5" y="0"/>
                  </a:cubicBezTo>
                  <a:lnTo>
                    <a:pt x="0" y="0"/>
                  </a:ln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26" name="Freeform 30"/>
            <p:cNvSpPr>
              <a:spLocks/>
            </p:cNvSpPr>
            <p:nvPr/>
          </p:nvSpPr>
          <p:spPr bwMode="invGray">
            <a:xfrm>
              <a:off x="11553825" y="1534170"/>
              <a:ext cx="44450" cy="2462"/>
            </a:xfrm>
            <a:custGeom>
              <a:avLst/>
              <a:gdLst>
                <a:gd name="T0" fmla="*/ 6 w 47"/>
                <a:gd name="T1" fmla="*/ 2 h 2"/>
                <a:gd name="T2" fmla="*/ 6 w 47"/>
                <a:gd name="T3" fmla="*/ 2 h 2"/>
                <a:gd name="T4" fmla="*/ 47 w 47"/>
                <a:gd name="T5" fmla="*/ 0 h 2"/>
                <a:gd name="T6" fmla="*/ 2 w 47"/>
                <a:gd name="T7" fmla="*/ 1 h 2"/>
                <a:gd name="T8" fmla="*/ 6 w 47"/>
                <a:gd name="T9" fmla="*/ 2 h 2"/>
              </a:gdLst>
              <a:ahLst/>
              <a:cxnLst>
                <a:cxn ang="0">
                  <a:pos x="T0" y="T1"/>
                </a:cxn>
                <a:cxn ang="0">
                  <a:pos x="T2" y="T3"/>
                </a:cxn>
                <a:cxn ang="0">
                  <a:pos x="T4" y="T5"/>
                </a:cxn>
                <a:cxn ang="0">
                  <a:pos x="T6" y="T7"/>
                </a:cxn>
                <a:cxn ang="0">
                  <a:pos x="T8" y="T9"/>
                </a:cxn>
              </a:cxnLst>
              <a:rect l="0" t="0" r="r" b="b"/>
              <a:pathLst>
                <a:path w="47" h="2">
                  <a:moveTo>
                    <a:pt x="6" y="2"/>
                  </a:moveTo>
                  <a:lnTo>
                    <a:pt x="6" y="2"/>
                  </a:lnTo>
                  <a:cubicBezTo>
                    <a:pt x="25" y="2"/>
                    <a:pt x="36" y="1"/>
                    <a:pt x="47" y="0"/>
                  </a:cubicBezTo>
                  <a:cubicBezTo>
                    <a:pt x="33" y="0"/>
                    <a:pt x="18" y="1"/>
                    <a:pt x="2" y="1"/>
                  </a:cubicBezTo>
                  <a:cubicBezTo>
                    <a:pt x="0" y="1"/>
                    <a:pt x="0" y="2"/>
                    <a:pt x="6" y="2"/>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27" name="Freeform 31"/>
            <p:cNvSpPr>
              <a:spLocks/>
            </p:cNvSpPr>
            <p:nvPr/>
          </p:nvSpPr>
          <p:spPr bwMode="invGray">
            <a:xfrm>
              <a:off x="11409363" y="1529246"/>
              <a:ext cx="31750" cy="2462"/>
            </a:xfrm>
            <a:custGeom>
              <a:avLst/>
              <a:gdLst>
                <a:gd name="T0" fmla="*/ 0 w 33"/>
                <a:gd name="T1" fmla="*/ 1 h 3"/>
                <a:gd name="T2" fmla="*/ 0 w 33"/>
                <a:gd name="T3" fmla="*/ 1 h 3"/>
                <a:gd name="T4" fmla="*/ 33 w 33"/>
                <a:gd name="T5" fmla="*/ 3 h 3"/>
                <a:gd name="T6" fmla="*/ 0 w 33"/>
                <a:gd name="T7" fmla="*/ 1 h 3"/>
              </a:gdLst>
              <a:ahLst/>
              <a:cxnLst>
                <a:cxn ang="0">
                  <a:pos x="T0" y="T1"/>
                </a:cxn>
                <a:cxn ang="0">
                  <a:pos x="T2" y="T3"/>
                </a:cxn>
                <a:cxn ang="0">
                  <a:pos x="T4" y="T5"/>
                </a:cxn>
                <a:cxn ang="0">
                  <a:pos x="T6" y="T7"/>
                </a:cxn>
              </a:cxnLst>
              <a:rect l="0" t="0" r="r" b="b"/>
              <a:pathLst>
                <a:path w="33" h="3">
                  <a:moveTo>
                    <a:pt x="0" y="1"/>
                  </a:moveTo>
                  <a:lnTo>
                    <a:pt x="0" y="1"/>
                  </a:lnTo>
                  <a:cubicBezTo>
                    <a:pt x="10" y="2"/>
                    <a:pt x="21" y="3"/>
                    <a:pt x="33" y="3"/>
                  </a:cubicBezTo>
                  <a:cubicBezTo>
                    <a:pt x="23" y="2"/>
                    <a:pt x="3" y="0"/>
                    <a:pt x="0" y="1"/>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28" name="Freeform 32"/>
            <p:cNvSpPr>
              <a:spLocks/>
            </p:cNvSpPr>
            <p:nvPr/>
          </p:nvSpPr>
          <p:spPr bwMode="invGray">
            <a:xfrm>
              <a:off x="11618913" y="1531708"/>
              <a:ext cx="6350" cy="0"/>
            </a:xfrm>
            <a:custGeom>
              <a:avLst/>
              <a:gdLst>
                <a:gd name="T0" fmla="*/ 3 w 6"/>
                <a:gd name="T1" fmla="*/ 1 h 1"/>
                <a:gd name="T2" fmla="*/ 3 w 6"/>
                <a:gd name="T3" fmla="*/ 1 h 1"/>
                <a:gd name="T4" fmla="*/ 6 w 6"/>
                <a:gd name="T5" fmla="*/ 1 h 1"/>
                <a:gd name="T6" fmla="*/ 3 w 6"/>
                <a:gd name="T7" fmla="*/ 1 h 1"/>
              </a:gdLst>
              <a:ahLst/>
              <a:cxnLst>
                <a:cxn ang="0">
                  <a:pos x="T0" y="T1"/>
                </a:cxn>
                <a:cxn ang="0">
                  <a:pos x="T2" y="T3"/>
                </a:cxn>
                <a:cxn ang="0">
                  <a:pos x="T4" y="T5"/>
                </a:cxn>
                <a:cxn ang="0">
                  <a:pos x="T6" y="T7"/>
                </a:cxn>
              </a:cxnLst>
              <a:rect l="0" t="0" r="r" b="b"/>
              <a:pathLst>
                <a:path w="6" h="1">
                  <a:moveTo>
                    <a:pt x="3" y="1"/>
                  </a:moveTo>
                  <a:lnTo>
                    <a:pt x="3" y="1"/>
                  </a:lnTo>
                  <a:lnTo>
                    <a:pt x="6" y="1"/>
                  </a:lnTo>
                  <a:cubicBezTo>
                    <a:pt x="0" y="0"/>
                    <a:pt x="0" y="1"/>
                    <a:pt x="3" y="1"/>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29" name="Freeform 33"/>
            <p:cNvSpPr>
              <a:spLocks/>
            </p:cNvSpPr>
            <p:nvPr/>
          </p:nvSpPr>
          <p:spPr bwMode="invGray">
            <a:xfrm>
              <a:off x="11598275" y="1531708"/>
              <a:ext cx="28575" cy="2462"/>
            </a:xfrm>
            <a:custGeom>
              <a:avLst/>
              <a:gdLst>
                <a:gd name="T0" fmla="*/ 25 w 31"/>
                <a:gd name="T1" fmla="*/ 0 h 3"/>
                <a:gd name="T2" fmla="*/ 25 w 31"/>
                <a:gd name="T3" fmla="*/ 0 h 3"/>
                <a:gd name="T4" fmla="*/ 0 w 31"/>
                <a:gd name="T5" fmla="*/ 3 h 3"/>
                <a:gd name="T6" fmla="*/ 31 w 31"/>
                <a:gd name="T7" fmla="*/ 2 h 3"/>
                <a:gd name="T8" fmla="*/ 25 w 31"/>
                <a:gd name="T9" fmla="*/ 0 h 3"/>
              </a:gdLst>
              <a:ahLst/>
              <a:cxnLst>
                <a:cxn ang="0">
                  <a:pos x="T0" y="T1"/>
                </a:cxn>
                <a:cxn ang="0">
                  <a:pos x="T2" y="T3"/>
                </a:cxn>
                <a:cxn ang="0">
                  <a:pos x="T4" y="T5"/>
                </a:cxn>
                <a:cxn ang="0">
                  <a:pos x="T6" y="T7"/>
                </a:cxn>
                <a:cxn ang="0">
                  <a:pos x="T8" y="T9"/>
                </a:cxn>
              </a:cxnLst>
              <a:rect l="0" t="0" r="r" b="b"/>
              <a:pathLst>
                <a:path w="31" h="3">
                  <a:moveTo>
                    <a:pt x="25" y="0"/>
                  </a:moveTo>
                  <a:lnTo>
                    <a:pt x="25" y="0"/>
                  </a:lnTo>
                  <a:cubicBezTo>
                    <a:pt x="15" y="1"/>
                    <a:pt x="8" y="2"/>
                    <a:pt x="0" y="3"/>
                  </a:cubicBezTo>
                  <a:cubicBezTo>
                    <a:pt x="11" y="3"/>
                    <a:pt x="22" y="2"/>
                    <a:pt x="31" y="2"/>
                  </a:cubicBezTo>
                  <a:cubicBezTo>
                    <a:pt x="29" y="1"/>
                    <a:pt x="27" y="1"/>
                    <a:pt x="25" y="0"/>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30" name="Freeform 34"/>
            <p:cNvSpPr>
              <a:spLocks/>
            </p:cNvSpPr>
            <p:nvPr/>
          </p:nvSpPr>
          <p:spPr bwMode="invGray">
            <a:xfrm>
              <a:off x="11137900" y="1534170"/>
              <a:ext cx="188912" cy="23388"/>
            </a:xfrm>
            <a:custGeom>
              <a:avLst/>
              <a:gdLst>
                <a:gd name="T0" fmla="*/ 60 w 198"/>
                <a:gd name="T1" fmla="*/ 27 h 27"/>
                <a:gd name="T2" fmla="*/ 60 w 198"/>
                <a:gd name="T3" fmla="*/ 27 h 27"/>
                <a:gd name="T4" fmla="*/ 156 w 198"/>
                <a:gd name="T5" fmla="*/ 24 h 27"/>
                <a:gd name="T6" fmla="*/ 134 w 198"/>
                <a:gd name="T7" fmla="*/ 0 h 27"/>
                <a:gd name="T8" fmla="*/ 89 w 198"/>
                <a:gd name="T9" fmla="*/ 6 h 27"/>
                <a:gd name="T10" fmla="*/ 149 w 198"/>
                <a:gd name="T11" fmla="*/ 14 h 27"/>
                <a:gd name="T12" fmla="*/ 74 w 198"/>
                <a:gd name="T13" fmla="*/ 11 h 27"/>
                <a:gd name="T14" fmla="*/ 13 w 198"/>
                <a:gd name="T15" fmla="*/ 25 h 27"/>
                <a:gd name="T16" fmla="*/ 63 w 198"/>
                <a:gd name="T17" fmla="*/ 23 h 27"/>
                <a:gd name="T18" fmla="*/ 60 w 198"/>
                <a:gd name="T19" fmla="*/ 27 h 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98" h="27">
                  <a:moveTo>
                    <a:pt x="60" y="27"/>
                  </a:moveTo>
                  <a:lnTo>
                    <a:pt x="60" y="27"/>
                  </a:lnTo>
                  <a:cubicBezTo>
                    <a:pt x="63" y="23"/>
                    <a:pt x="113" y="19"/>
                    <a:pt x="156" y="24"/>
                  </a:cubicBezTo>
                  <a:cubicBezTo>
                    <a:pt x="198" y="21"/>
                    <a:pt x="171" y="7"/>
                    <a:pt x="134" y="0"/>
                  </a:cubicBezTo>
                  <a:cubicBezTo>
                    <a:pt x="133" y="2"/>
                    <a:pt x="133" y="3"/>
                    <a:pt x="89" y="6"/>
                  </a:cubicBezTo>
                  <a:cubicBezTo>
                    <a:pt x="104" y="8"/>
                    <a:pt x="186" y="11"/>
                    <a:pt x="149" y="14"/>
                  </a:cubicBezTo>
                  <a:cubicBezTo>
                    <a:pt x="91" y="16"/>
                    <a:pt x="102" y="13"/>
                    <a:pt x="74" y="11"/>
                  </a:cubicBezTo>
                  <a:cubicBezTo>
                    <a:pt x="97" y="16"/>
                    <a:pt x="0" y="18"/>
                    <a:pt x="13" y="25"/>
                  </a:cubicBezTo>
                  <a:lnTo>
                    <a:pt x="63" y="23"/>
                  </a:lnTo>
                  <a:cubicBezTo>
                    <a:pt x="64" y="24"/>
                    <a:pt x="46" y="26"/>
                    <a:pt x="60" y="27"/>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31" name="Freeform 35"/>
            <p:cNvSpPr>
              <a:spLocks/>
            </p:cNvSpPr>
            <p:nvPr/>
          </p:nvSpPr>
          <p:spPr bwMode="invGray">
            <a:xfrm>
              <a:off x="11266488" y="1529246"/>
              <a:ext cx="95250" cy="4924"/>
            </a:xfrm>
            <a:custGeom>
              <a:avLst/>
              <a:gdLst>
                <a:gd name="T0" fmla="*/ 82 w 100"/>
                <a:gd name="T1" fmla="*/ 6 h 6"/>
                <a:gd name="T2" fmla="*/ 82 w 100"/>
                <a:gd name="T3" fmla="*/ 6 h 6"/>
                <a:gd name="T4" fmla="*/ 100 w 100"/>
                <a:gd name="T5" fmla="*/ 6 h 6"/>
                <a:gd name="T6" fmla="*/ 38 w 100"/>
                <a:gd name="T7" fmla="*/ 0 h 6"/>
                <a:gd name="T8" fmla="*/ 0 w 100"/>
                <a:gd name="T9" fmla="*/ 5 h 6"/>
                <a:gd name="T10" fmla="*/ 88 w 100"/>
                <a:gd name="T11" fmla="*/ 6 h 6"/>
                <a:gd name="T12" fmla="*/ 82 w 100"/>
                <a:gd name="T13" fmla="*/ 6 h 6"/>
              </a:gdLst>
              <a:ahLst/>
              <a:cxnLst>
                <a:cxn ang="0">
                  <a:pos x="T0" y="T1"/>
                </a:cxn>
                <a:cxn ang="0">
                  <a:pos x="T2" y="T3"/>
                </a:cxn>
                <a:cxn ang="0">
                  <a:pos x="T4" y="T5"/>
                </a:cxn>
                <a:cxn ang="0">
                  <a:pos x="T6" y="T7"/>
                </a:cxn>
                <a:cxn ang="0">
                  <a:pos x="T8" y="T9"/>
                </a:cxn>
                <a:cxn ang="0">
                  <a:pos x="T10" y="T11"/>
                </a:cxn>
                <a:cxn ang="0">
                  <a:pos x="T12" y="T13"/>
                </a:cxn>
              </a:cxnLst>
              <a:rect l="0" t="0" r="r" b="b"/>
              <a:pathLst>
                <a:path w="100" h="6">
                  <a:moveTo>
                    <a:pt x="82" y="6"/>
                  </a:moveTo>
                  <a:lnTo>
                    <a:pt x="82" y="6"/>
                  </a:lnTo>
                  <a:lnTo>
                    <a:pt x="100" y="6"/>
                  </a:lnTo>
                  <a:cubicBezTo>
                    <a:pt x="79" y="5"/>
                    <a:pt x="65" y="4"/>
                    <a:pt x="38" y="0"/>
                  </a:cubicBezTo>
                  <a:cubicBezTo>
                    <a:pt x="8" y="2"/>
                    <a:pt x="2" y="4"/>
                    <a:pt x="0" y="5"/>
                  </a:cubicBezTo>
                  <a:lnTo>
                    <a:pt x="88" y="6"/>
                  </a:lnTo>
                  <a:lnTo>
                    <a:pt x="82" y="6"/>
                  </a:ln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32" name="Freeform 36"/>
            <p:cNvSpPr>
              <a:spLocks/>
            </p:cNvSpPr>
            <p:nvPr/>
          </p:nvSpPr>
          <p:spPr bwMode="invGray">
            <a:xfrm>
              <a:off x="11361738" y="1531708"/>
              <a:ext cx="134937" cy="12309"/>
            </a:xfrm>
            <a:custGeom>
              <a:avLst/>
              <a:gdLst>
                <a:gd name="T0" fmla="*/ 80 w 142"/>
                <a:gd name="T1" fmla="*/ 3 h 14"/>
                <a:gd name="T2" fmla="*/ 80 w 142"/>
                <a:gd name="T3" fmla="*/ 3 h 14"/>
                <a:gd name="T4" fmla="*/ 49 w 142"/>
                <a:gd name="T5" fmla="*/ 14 h 14"/>
                <a:gd name="T6" fmla="*/ 118 w 142"/>
                <a:gd name="T7" fmla="*/ 8 h 14"/>
                <a:gd name="T8" fmla="*/ 81 w 142"/>
                <a:gd name="T9" fmla="*/ 3 h 14"/>
                <a:gd name="T10" fmla="*/ 127 w 142"/>
                <a:gd name="T11" fmla="*/ 2 h 14"/>
                <a:gd name="T12" fmla="*/ 83 w 142"/>
                <a:gd name="T13" fmla="*/ 0 h 14"/>
                <a:gd name="T14" fmla="*/ 85 w 142"/>
                <a:gd name="T15" fmla="*/ 1 h 14"/>
                <a:gd name="T16" fmla="*/ 85 w 142"/>
                <a:gd name="T17" fmla="*/ 1 h 14"/>
                <a:gd name="T18" fmla="*/ 85 w 142"/>
                <a:gd name="T19" fmla="*/ 1 h 14"/>
                <a:gd name="T20" fmla="*/ 86 w 142"/>
                <a:gd name="T21" fmla="*/ 1 h 14"/>
                <a:gd name="T22" fmla="*/ 84 w 142"/>
                <a:gd name="T23" fmla="*/ 1 h 14"/>
                <a:gd name="T24" fmla="*/ 80 w 142"/>
                <a:gd name="T25" fmla="*/ 3 h 14"/>
                <a:gd name="T26" fmla="*/ 84 w 142"/>
                <a:gd name="T27" fmla="*/ 1 h 14"/>
                <a:gd name="T28" fmla="*/ 85 w 142"/>
                <a:gd name="T29" fmla="*/ 1 h 14"/>
                <a:gd name="T30" fmla="*/ 85 w 142"/>
                <a:gd name="T31" fmla="*/ 1 h 14"/>
                <a:gd name="T32" fmla="*/ 0 w 142"/>
                <a:gd name="T33" fmla="*/ 3 h 14"/>
                <a:gd name="T34" fmla="*/ 80 w 142"/>
                <a:gd name="T35" fmla="*/ 3 h 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142" h="14">
                  <a:moveTo>
                    <a:pt x="80" y="3"/>
                  </a:moveTo>
                  <a:lnTo>
                    <a:pt x="80" y="3"/>
                  </a:lnTo>
                  <a:cubicBezTo>
                    <a:pt x="66" y="7"/>
                    <a:pt x="23" y="9"/>
                    <a:pt x="49" y="14"/>
                  </a:cubicBezTo>
                  <a:cubicBezTo>
                    <a:pt x="102" y="14"/>
                    <a:pt x="86" y="10"/>
                    <a:pt x="118" y="8"/>
                  </a:cubicBezTo>
                  <a:cubicBezTo>
                    <a:pt x="33" y="9"/>
                    <a:pt x="142" y="6"/>
                    <a:pt x="81" y="3"/>
                  </a:cubicBezTo>
                  <a:cubicBezTo>
                    <a:pt x="97" y="3"/>
                    <a:pt x="112" y="2"/>
                    <a:pt x="127" y="2"/>
                  </a:cubicBezTo>
                  <a:cubicBezTo>
                    <a:pt x="111" y="2"/>
                    <a:pt x="97" y="1"/>
                    <a:pt x="83" y="0"/>
                  </a:cubicBezTo>
                  <a:lnTo>
                    <a:pt x="85" y="1"/>
                  </a:lnTo>
                  <a:lnTo>
                    <a:pt x="85" y="1"/>
                  </a:lnTo>
                  <a:cubicBezTo>
                    <a:pt x="85" y="1"/>
                    <a:pt x="85" y="1"/>
                    <a:pt x="85" y="1"/>
                  </a:cubicBezTo>
                  <a:cubicBezTo>
                    <a:pt x="89" y="1"/>
                    <a:pt x="90" y="1"/>
                    <a:pt x="86" y="1"/>
                  </a:cubicBezTo>
                  <a:lnTo>
                    <a:pt x="84" y="1"/>
                  </a:lnTo>
                  <a:cubicBezTo>
                    <a:pt x="83" y="2"/>
                    <a:pt x="82" y="2"/>
                    <a:pt x="80" y="3"/>
                  </a:cubicBezTo>
                  <a:cubicBezTo>
                    <a:pt x="56" y="2"/>
                    <a:pt x="76" y="2"/>
                    <a:pt x="84" y="1"/>
                  </a:cubicBezTo>
                  <a:cubicBezTo>
                    <a:pt x="84" y="1"/>
                    <a:pt x="85" y="1"/>
                    <a:pt x="85" y="1"/>
                  </a:cubicBezTo>
                  <a:lnTo>
                    <a:pt x="85" y="1"/>
                  </a:lnTo>
                  <a:lnTo>
                    <a:pt x="0" y="3"/>
                  </a:lnTo>
                  <a:cubicBezTo>
                    <a:pt x="18" y="3"/>
                    <a:pt x="40" y="3"/>
                    <a:pt x="80" y="3"/>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33" name="Freeform 37"/>
            <p:cNvSpPr>
              <a:spLocks/>
            </p:cNvSpPr>
            <p:nvPr/>
          </p:nvSpPr>
          <p:spPr bwMode="invGray">
            <a:xfrm>
              <a:off x="11834813" y="1552634"/>
              <a:ext cx="9525" cy="1231"/>
            </a:xfrm>
            <a:custGeom>
              <a:avLst/>
              <a:gdLst>
                <a:gd name="T0" fmla="*/ 11 w 11"/>
                <a:gd name="T1" fmla="*/ 1 h 1"/>
                <a:gd name="T2" fmla="*/ 11 w 11"/>
                <a:gd name="T3" fmla="*/ 1 h 1"/>
                <a:gd name="T4" fmla="*/ 8 w 11"/>
                <a:gd name="T5" fmla="*/ 0 h 1"/>
                <a:gd name="T6" fmla="*/ 11 w 11"/>
                <a:gd name="T7" fmla="*/ 1 h 1"/>
              </a:gdLst>
              <a:ahLst/>
              <a:cxnLst>
                <a:cxn ang="0">
                  <a:pos x="T0" y="T1"/>
                </a:cxn>
                <a:cxn ang="0">
                  <a:pos x="T2" y="T3"/>
                </a:cxn>
                <a:cxn ang="0">
                  <a:pos x="T4" y="T5"/>
                </a:cxn>
                <a:cxn ang="0">
                  <a:pos x="T6" y="T7"/>
                </a:cxn>
              </a:cxnLst>
              <a:rect l="0" t="0" r="r" b="b"/>
              <a:pathLst>
                <a:path w="11" h="1">
                  <a:moveTo>
                    <a:pt x="11" y="1"/>
                  </a:moveTo>
                  <a:lnTo>
                    <a:pt x="11" y="1"/>
                  </a:lnTo>
                  <a:cubicBezTo>
                    <a:pt x="8" y="1"/>
                    <a:pt x="8" y="1"/>
                    <a:pt x="8" y="0"/>
                  </a:cubicBezTo>
                  <a:cubicBezTo>
                    <a:pt x="2" y="1"/>
                    <a:pt x="0" y="1"/>
                    <a:pt x="11" y="1"/>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34" name="Freeform 38"/>
            <p:cNvSpPr>
              <a:spLocks/>
            </p:cNvSpPr>
            <p:nvPr/>
          </p:nvSpPr>
          <p:spPr bwMode="invGray">
            <a:xfrm>
              <a:off x="11764963" y="1542787"/>
              <a:ext cx="117475" cy="9847"/>
            </a:xfrm>
            <a:custGeom>
              <a:avLst/>
              <a:gdLst>
                <a:gd name="T0" fmla="*/ 48 w 122"/>
                <a:gd name="T1" fmla="*/ 11 h 12"/>
                <a:gd name="T2" fmla="*/ 48 w 122"/>
                <a:gd name="T3" fmla="*/ 11 h 12"/>
                <a:gd name="T4" fmla="*/ 79 w 122"/>
                <a:gd name="T5" fmla="*/ 9 h 12"/>
                <a:gd name="T6" fmla="*/ 80 w 122"/>
                <a:gd name="T7" fmla="*/ 12 h 12"/>
                <a:gd name="T8" fmla="*/ 84 w 122"/>
                <a:gd name="T9" fmla="*/ 7 h 12"/>
                <a:gd name="T10" fmla="*/ 78 w 122"/>
                <a:gd name="T11" fmla="*/ 8 h 12"/>
                <a:gd name="T12" fmla="*/ 6 w 122"/>
                <a:gd name="T13" fmla="*/ 0 h 12"/>
                <a:gd name="T14" fmla="*/ 48 w 122"/>
                <a:gd name="T15" fmla="*/ 11 h 1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22" h="12">
                  <a:moveTo>
                    <a:pt x="48" y="11"/>
                  </a:moveTo>
                  <a:lnTo>
                    <a:pt x="48" y="11"/>
                  </a:lnTo>
                  <a:cubicBezTo>
                    <a:pt x="54" y="10"/>
                    <a:pt x="59" y="8"/>
                    <a:pt x="79" y="9"/>
                  </a:cubicBezTo>
                  <a:cubicBezTo>
                    <a:pt x="96" y="10"/>
                    <a:pt x="79" y="11"/>
                    <a:pt x="80" y="12"/>
                  </a:cubicBezTo>
                  <a:cubicBezTo>
                    <a:pt x="92" y="11"/>
                    <a:pt x="122" y="9"/>
                    <a:pt x="84" y="7"/>
                  </a:cubicBezTo>
                  <a:lnTo>
                    <a:pt x="78" y="8"/>
                  </a:lnTo>
                  <a:cubicBezTo>
                    <a:pt x="44" y="6"/>
                    <a:pt x="0" y="1"/>
                    <a:pt x="6" y="0"/>
                  </a:cubicBezTo>
                  <a:cubicBezTo>
                    <a:pt x="16" y="4"/>
                    <a:pt x="25" y="7"/>
                    <a:pt x="48" y="11"/>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35" name="Freeform 39"/>
            <p:cNvSpPr>
              <a:spLocks/>
            </p:cNvSpPr>
            <p:nvPr/>
          </p:nvSpPr>
          <p:spPr bwMode="invGray">
            <a:xfrm>
              <a:off x="11555413" y="1544017"/>
              <a:ext cx="69850" cy="4924"/>
            </a:xfrm>
            <a:custGeom>
              <a:avLst/>
              <a:gdLst>
                <a:gd name="T0" fmla="*/ 70 w 74"/>
                <a:gd name="T1" fmla="*/ 0 h 6"/>
                <a:gd name="T2" fmla="*/ 70 w 74"/>
                <a:gd name="T3" fmla="*/ 0 h 6"/>
                <a:gd name="T4" fmla="*/ 0 w 74"/>
                <a:gd name="T5" fmla="*/ 2 h 6"/>
                <a:gd name="T6" fmla="*/ 36 w 74"/>
                <a:gd name="T7" fmla="*/ 6 h 6"/>
                <a:gd name="T8" fmla="*/ 34 w 74"/>
                <a:gd name="T9" fmla="*/ 4 h 6"/>
                <a:gd name="T10" fmla="*/ 70 w 74"/>
                <a:gd name="T11" fmla="*/ 0 h 6"/>
              </a:gdLst>
              <a:ahLst/>
              <a:cxnLst>
                <a:cxn ang="0">
                  <a:pos x="T0" y="T1"/>
                </a:cxn>
                <a:cxn ang="0">
                  <a:pos x="T2" y="T3"/>
                </a:cxn>
                <a:cxn ang="0">
                  <a:pos x="T4" y="T5"/>
                </a:cxn>
                <a:cxn ang="0">
                  <a:pos x="T6" y="T7"/>
                </a:cxn>
                <a:cxn ang="0">
                  <a:pos x="T8" y="T9"/>
                </a:cxn>
                <a:cxn ang="0">
                  <a:pos x="T10" y="T11"/>
                </a:cxn>
              </a:cxnLst>
              <a:rect l="0" t="0" r="r" b="b"/>
              <a:pathLst>
                <a:path w="74" h="6">
                  <a:moveTo>
                    <a:pt x="70" y="0"/>
                  </a:moveTo>
                  <a:lnTo>
                    <a:pt x="70" y="0"/>
                  </a:lnTo>
                  <a:lnTo>
                    <a:pt x="0" y="2"/>
                  </a:lnTo>
                  <a:lnTo>
                    <a:pt x="36" y="6"/>
                  </a:lnTo>
                  <a:lnTo>
                    <a:pt x="34" y="4"/>
                  </a:lnTo>
                  <a:cubicBezTo>
                    <a:pt x="74" y="4"/>
                    <a:pt x="65" y="2"/>
                    <a:pt x="70" y="0"/>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36" name="Freeform 40"/>
            <p:cNvSpPr>
              <a:spLocks/>
            </p:cNvSpPr>
            <p:nvPr/>
          </p:nvSpPr>
          <p:spPr bwMode="invGray">
            <a:xfrm>
              <a:off x="11223625" y="1528016"/>
              <a:ext cx="38100" cy="6155"/>
            </a:xfrm>
            <a:custGeom>
              <a:avLst/>
              <a:gdLst>
                <a:gd name="T0" fmla="*/ 31 w 40"/>
                <a:gd name="T1" fmla="*/ 5 h 7"/>
                <a:gd name="T2" fmla="*/ 31 w 40"/>
                <a:gd name="T3" fmla="*/ 5 h 7"/>
                <a:gd name="T4" fmla="*/ 40 w 40"/>
                <a:gd name="T5" fmla="*/ 0 h 7"/>
                <a:gd name="T6" fmla="*/ 0 w 40"/>
                <a:gd name="T7" fmla="*/ 7 h 7"/>
                <a:gd name="T8" fmla="*/ 31 w 40"/>
                <a:gd name="T9" fmla="*/ 5 h 7"/>
              </a:gdLst>
              <a:ahLst/>
              <a:cxnLst>
                <a:cxn ang="0">
                  <a:pos x="T0" y="T1"/>
                </a:cxn>
                <a:cxn ang="0">
                  <a:pos x="T2" y="T3"/>
                </a:cxn>
                <a:cxn ang="0">
                  <a:pos x="T4" y="T5"/>
                </a:cxn>
                <a:cxn ang="0">
                  <a:pos x="T6" y="T7"/>
                </a:cxn>
                <a:cxn ang="0">
                  <a:pos x="T8" y="T9"/>
                </a:cxn>
              </a:cxnLst>
              <a:rect l="0" t="0" r="r" b="b"/>
              <a:pathLst>
                <a:path w="40" h="7">
                  <a:moveTo>
                    <a:pt x="31" y="5"/>
                  </a:moveTo>
                  <a:lnTo>
                    <a:pt x="31" y="5"/>
                  </a:lnTo>
                  <a:lnTo>
                    <a:pt x="40" y="0"/>
                  </a:lnTo>
                  <a:lnTo>
                    <a:pt x="0" y="7"/>
                  </a:lnTo>
                  <a:lnTo>
                    <a:pt x="31" y="5"/>
                  </a:ln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37" name="Freeform 41"/>
            <p:cNvSpPr>
              <a:spLocks/>
            </p:cNvSpPr>
            <p:nvPr/>
          </p:nvSpPr>
          <p:spPr bwMode="invGray">
            <a:xfrm>
              <a:off x="11145838" y="1529246"/>
              <a:ext cx="22225" cy="2462"/>
            </a:xfrm>
            <a:custGeom>
              <a:avLst/>
              <a:gdLst>
                <a:gd name="T0" fmla="*/ 21 w 24"/>
                <a:gd name="T1" fmla="*/ 4 h 4"/>
                <a:gd name="T2" fmla="*/ 21 w 24"/>
                <a:gd name="T3" fmla="*/ 4 h 4"/>
                <a:gd name="T4" fmla="*/ 24 w 24"/>
                <a:gd name="T5" fmla="*/ 0 h 4"/>
                <a:gd name="T6" fmla="*/ 0 w 24"/>
                <a:gd name="T7" fmla="*/ 3 h 4"/>
                <a:gd name="T8" fmla="*/ 21 w 24"/>
                <a:gd name="T9" fmla="*/ 4 h 4"/>
              </a:gdLst>
              <a:ahLst/>
              <a:cxnLst>
                <a:cxn ang="0">
                  <a:pos x="T0" y="T1"/>
                </a:cxn>
                <a:cxn ang="0">
                  <a:pos x="T2" y="T3"/>
                </a:cxn>
                <a:cxn ang="0">
                  <a:pos x="T4" y="T5"/>
                </a:cxn>
                <a:cxn ang="0">
                  <a:pos x="T6" y="T7"/>
                </a:cxn>
                <a:cxn ang="0">
                  <a:pos x="T8" y="T9"/>
                </a:cxn>
              </a:cxnLst>
              <a:rect l="0" t="0" r="r" b="b"/>
              <a:pathLst>
                <a:path w="24" h="4">
                  <a:moveTo>
                    <a:pt x="21" y="4"/>
                  </a:moveTo>
                  <a:lnTo>
                    <a:pt x="21" y="4"/>
                  </a:lnTo>
                  <a:lnTo>
                    <a:pt x="24" y="0"/>
                  </a:lnTo>
                  <a:lnTo>
                    <a:pt x="0" y="3"/>
                  </a:lnTo>
                  <a:lnTo>
                    <a:pt x="21" y="4"/>
                  </a:ln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38" name="Freeform 42"/>
            <p:cNvSpPr>
              <a:spLocks/>
            </p:cNvSpPr>
            <p:nvPr/>
          </p:nvSpPr>
          <p:spPr bwMode="invGray">
            <a:xfrm>
              <a:off x="6197600" y="1566174"/>
              <a:ext cx="20637" cy="1231"/>
            </a:xfrm>
            <a:custGeom>
              <a:avLst/>
              <a:gdLst>
                <a:gd name="T0" fmla="*/ 21 w 21"/>
                <a:gd name="T1" fmla="*/ 0 h 1"/>
                <a:gd name="T2" fmla="*/ 21 w 21"/>
                <a:gd name="T3" fmla="*/ 0 h 1"/>
                <a:gd name="T4" fmla="*/ 0 w 21"/>
                <a:gd name="T5" fmla="*/ 1 h 1"/>
                <a:gd name="T6" fmla="*/ 21 w 21"/>
                <a:gd name="T7" fmla="*/ 0 h 1"/>
              </a:gdLst>
              <a:ahLst/>
              <a:cxnLst>
                <a:cxn ang="0">
                  <a:pos x="T0" y="T1"/>
                </a:cxn>
                <a:cxn ang="0">
                  <a:pos x="T2" y="T3"/>
                </a:cxn>
                <a:cxn ang="0">
                  <a:pos x="T4" y="T5"/>
                </a:cxn>
                <a:cxn ang="0">
                  <a:pos x="T6" y="T7"/>
                </a:cxn>
              </a:cxnLst>
              <a:rect l="0" t="0" r="r" b="b"/>
              <a:pathLst>
                <a:path w="21" h="1">
                  <a:moveTo>
                    <a:pt x="21" y="0"/>
                  </a:moveTo>
                  <a:lnTo>
                    <a:pt x="21" y="0"/>
                  </a:lnTo>
                  <a:lnTo>
                    <a:pt x="0" y="1"/>
                  </a:lnTo>
                  <a:cubicBezTo>
                    <a:pt x="10" y="0"/>
                    <a:pt x="16" y="0"/>
                    <a:pt x="21" y="0"/>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39" name="Freeform 43"/>
            <p:cNvSpPr>
              <a:spLocks/>
            </p:cNvSpPr>
            <p:nvPr/>
          </p:nvSpPr>
          <p:spPr bwMode="invGray">
            <a:xfrm>
              <a:off x="6356350" y="1564943"/>
              <a:ext cx="9525" cy="1231"/>
            </a:xfrm>
            <a:custGeom>
              <a:avLst/>
              <a:gdLst>
                <a:gd name="T0" fmla="*/ 6 w 10"/>
                <a:gd name="T1" fmla="*/ 2 h 2"/>
                <a:gd name="T2" fmla="*/ 6 w 10"/>
                <a:gd name="T3" fmla="*/ 2 h 2"/>
                <a:gd name="T4" fmla="*/ 10 w 10"/>
                <a:gd name="T5" fmla="*/ 0 h 2"/>
                <a:gd name="T6" fmla="*/ 6 w 10"/>
                <a:gd name="T7" fmla="*/ 2 h 2"/>
              </a:gdLst>
              <a:ahLst/>
              <a:cxnLst>
                <a:cxn ang="0">
                  <a:pos x="T0" y="T1"/>
                </a:cxn>
                <a:cxn ang="0">
                  <a:pos x="T2" y="T3"/>
                </a:cxn>
                <a:cxn ang="0">
                  <a:pos x="T4" y="T5"/>
                </a:cxn>
                <a:cxn ang="0">
                  <a:pos x="T6" y="T7"/>
                </a:cxn>
              </a:cxnLst>
              <a:rect l="0" t="0" r="r" b="b"/>
              <a:pathLst>
                <a:path w="10" h="2">
                  <a:moveTo>
                    <a:pt x="6" y="2"/>
                  </a:moveTo>
                  <a:lnTo>
                    <a:pt x="6" y="2"/>
                  </a:lnTo>
                  <a:lnTo>
                    <a:pt x="10" y="0"/>
                  </a:lnTo>
                  <a:cubicBezTo>
                    <a:pt x="3" y="1"/>
                    <a:pt x="0" y="2"/>
                    <a:pt x="6" y="2"/>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40" name="Freeform 44"/>
            <p:cNvSpPr>
              <a:spLocks/>
            </p:cNvSpPr>
            <p:nvPr/>
          </p:nvSpPr>
          <p:spPr bwMode="invGray">
            <a:xfrm>
              <a:off x="8950325" y="1521861"/>
              <a:ext cx="61912" cy="7386"/>
            </a:xfrm>
            <a:custGeom>
              <a:avLst/>
              <a:gdLst>
                <a:gd name="T0" fmla="*/ 65 w 65"/>
                <a:gd name="T1" fmla="*/ 9 h 9"/>
                <a:gd name="T2" fmla="*/ 65 w 65"/>
                <a:gd name="T3" fmla="*/ 9 h 9"/>
                <a:gd name="T4" fmla="*/ 4 w 65"/>
                <a:gd name="T5" fmla="*/ 4 h 9"/>
                <a:gd name="T6" fmla="*/ 13 w 65"/>
                <a:gd name="T7" fmla="*/ 8 h 9"/>
                <a:gd name="T8" fmla="*/ 65 w 65"/>
                <a:gd name="T9" fmla="*/ 9 h 9"/>
              </a:gdLst>
              <a:ahLst/>
              <a:cxnLst>
                <a:cxn ang="0">
                  <a:pos x="T0" y="T1"/>
                </a:cxn>
                <a:cxn ang="0">
                  <a:pos x="T2" y="T3"/>
                </a:cxn>
                <a:cxn ang="0">
                  <a:pos x="T4" y="T5"/>
                </a:cxn>
                <a:cxn ang="0">
                  <a:pos x="T6" y="T7"/>
                </a:cxn>
                <a:cxn ang="0">
                  <a:pos x="T8" y="T9"/>
                </a:cxn>
              </a:cxnLst>
              <a:rect l="0" t="0" r="r" b="b"/>
              <a:pathLst>
                <a:path w="65" h="9">
                  <a:moveTo>
                    <a:pt x="65" y="9"/>
                  </a:moveTo>
                  <a:lnTo>
                    <a:pt x="65" y="9"/>
                  </a:lnTo>
                  <a:cubicBezTo>
                    <a:pt x="34" y="5"/>
                    <a:pt x="0" y="0"/>
                    <a:pt x="4" y="4"/>
                  </a:cubicBezTo>
                  <a:lnTo>
                    <a:pt x="13" y="8"/>
                  </a:lnTo>
                  <a:cubicBezTo>
                    <a:pt x="35" y="7"/>
                    <a:pt x="51" y="8"/>
                    <a:pt x="65" y="9"/>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41" name="Freeform 45"/>
            <p:cNvSpPr>
              <a:spLocks/>
            </p:cNvSpPr>
            <p:nvPr/>
          </p:nvSpPr>
          <p:spPr bwMode="invGray">
            <a:xfrm>
              <a:off x="7537450" y="1546479"/>
              <a:ext cx="28575" cy="3693"/>
            </a:xfrm>
            <a:custGeom>
              <a:avLst/>
              <a:gdLst>
                <a:gd name="T0" fmla="*/ 0 w 29"/>
                <a:gd name="T1" fmla="*/ 3 h 4"/>
                <a:gd name="T2" fmla="*/ 0 w 29"/>
                <a:gd name="T3" fmla="*/ 3 h 4"/>
                <a:gd name="T4" fmla="*/ 9 w 29"/>
                <a:gd name="T5" fmla="*/ 4 h 4"/>
                <a:gd name="T6" fmla="*/ 29 w 29"/>
                <a:gd name="T7" fmla="*/ 0 h 4"/>
                <a:gd name="T8" fmla="*/ 0 w 29"/>
                <a:gd name="T9" fmla="*/ 3 h 4"/>
              </a:gdLst>
              <a:ahLst/>
              <a:cxnLst>
                <a:cxn ang="0">
                  <a:pos x="T0" y="T1"/>
                </a:cxn>
                <a:cxn ang="0">
                  <a:pos x="T2" y="T3"/>
                </a:cxn>
                <a:cxn ang="0">
                  <a:pos x="T4" y="T5"/>
                </a:cxn>
                <a:cxn ang="0">
                  <a:pos x="T6" y="T7"/>
                </a:cxn>
                <a:cxn ang="0">
                  <a:pos x="T8" y="T9"/>
                </a:cxn>
              </a:cxnLst>
              <a:rect l="0" t="0" r="r" b="b"/>
              <a:pathLst>
                <a:path w="29" h="4">
                  <a:moveTo>
                    <a:pt x="0" y="3"/>
                  </a:moveTo>
                  <a:lnTo>
                    <a:pt x="0" y="3"/>
                  </a:lnTo>
                  <a:lnTo>
                    <a:pt x="9" y="4"/>
                  </a:lnTo>
                  <a:lnTo>
                    <a:pt x="29" y="0"/>
                  </a:lnTo>
                  <a:lnTo>
                    <a:pt x="0" y="3"/>
                  </a:ln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42" name="Freeform 46"/>
            <p:cNvSpPr>
              <a:spLocks/>
            </p:cNvSpPr>
            <p:nvPr/>
          </p:nvSpPr>
          <p:spPr bwMode="invGray">
            <a:xfrm>
              <a:off x="7478713" y="1562481"/>
              <a:ext cx="38100" cy="2462"/>
            </a:xfrm>
            <a:custGeom>
              <a:avLst/>
              <a:gdLst>
                <a:gd name="T0" fmla="*/ 40 w 40"/>
                <a:gd name="T1" fmla="*/ 3 h 3"/>
                <a:gd name="T2" fmla="*/ 40 w 40"/>
                <a:gd name="T3" fmla="*/ 3 h 3"/>
                <a:gd name="T4" fmla="*/ 0 w 40"/>
                <a:gd name="T5" fmla="*/ 0 h 3"/>
                <a:gd name="T6" fmla="*/ 40 w 40"/>
                <a:gd name="T7" fmla="*/ 3 h 3"/>
              </a:gdLst>
              <a:ahLst/>
              <a:cxnLst>
                <a:cxn ang="0">
                  <a:pos x="T0" y="T1"/>
                </a:cxn>
                <a:cxn ang="0">
                  <a:pos x="T2" y="T3"/>
                </a:cxn>
                <a:cxn ang="0">
                  <a:pos x="T4" y="T5"/>
                </a:cxn>
                <a:cxn ang="0">
                  <a:pos x="T6" y="T7"/>
                </a:cxn>
              </a:cxnLst>
              <a:rect l="0" t="0" r="r" b="b"/>
              <a:pathLst>
                <a:path w="40" h="3">
                  <a:moveTo>
                    <a:pt x="40" y="3"/>
                  </a:moveTo>
                  <a:lnTo>
                    <a:pt x="40" y="3"/>
                  </a:lnTo>
                  <a:lnTo>
                    <a:pt x="0" y="0"/>
                  </a:lnTo>
                  <a:cubicBezTo>
                    <a:pt x="9" y="1"/>
                    <a:pt x="22" y="2"/>
                    <a:pt x="40" y="3"/>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43" name="Freeform 47"/>
            <p:cNvSpPr>
              <a:spLocks/>
            </p:cNvSpPr>
            <p:nvPr/>
          </p:nvSpPr>
          <p:spPr bwMode="invGray">
            <a:xfrm>
              <a:off x="5410200" y="1568636"/>
              <a:ext cx="36512" cy="3693"/>
            </a:xfrm>
            <a:custGeom>
              <a:avLst/>
              <a:gdLst>
                <a:gd name="T0" fmla="*/ 24 w 38"/>
                <a:gd name="T1" fmla="*/ 0 h 5"/>
                <a:gd name="T2" fmla="*/ 24 w 38"/>
                <a:gd name="T3" fmla="*/ 0 h 5"/>
                <a:gd name="T4" fmla="*/ 0 w 38"/>
                <a:gd name="T5" fmla="*/ 5 h 5"/>
                <a:gd name="T6" fmla="*/ 24 w 38"/>
                <a:gd name="T7" fmla="*/ 0 h 5"/>
              </a:gdLst>
              <a:ahLst/>
              <a:cxnLst>
                <a:cxn ang="0">
                  <a:pos x="T0" y="T1"/>
                </a:cxn>
                <a:cxn ang="0">
                  <a:pos x="T2" y="T3"/>
                </a:cxn>
                <a:cxn ang="0">
                  <a:pos x="T4" y="T5"/>
                </a:cxn>
                <a:cxn ang="0">
                  <a:pos x="T6" y="T7"/>
                </a:cxn>
              </a:cxnLst>
              <a:rect l="0" t="0" r="r" b="b"/>
              <a:pathLst>
                <a:path w="38" h="5">
                  <a:moveTo>
                    <a:pt x="24" y="0"/>
                  </a:moveTo>
                  <a:lnTo>
                    <a:pt x="24" y="0"/>
                  </a:lnTo>
                  <a:lnTo>
                    <a:pt x="0" y="5"/>
                  </a:lnTo>
                  <a:cubicBezTo>
                    <a:pt x="38" y="5"/>
                    <a:pt x="21" y="3"/>
                    <a:pt x="24" y="0"/>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44" name="Freeform 48"/>
            <p:cNvSpPr>
              <a:spLocks/>
            </p:cNvSpPr>
            <p:nvPr/>
          </p:nvSpPr>
          <p:spPr bwMode="invGray">
            <a:xfrm>
              <a:off x="10206038" y="1530477"/>
              <a:ext cx="61912" cy="4924"/>
            </a:xfrm>
            <a:custGeom>
              <a:avLst/>
              <a:gdLst>
                <a:gd name="T0" fmla="*/ 65 w 65"/>
                <a:gd name="T1" fmla="*/ 3 h 6"/>
                <a:gd name="T2" fmla="*/ 65 w 65"/>
                <a:gd name="T3" fmla="*/ 3 h 6"/>
                <a:gd name="T4" fmla="*/ 0 w 65"/>
                <a:gd name="T5" fmla="*/ 0 h 6"/>
                <a:gd name="T6" fmla="*/ 65 w 65"/>
                <a:gd name="T7" fmla="*/ 3 h 6"/>
              </a:gdLst>
              <a:ahLst/>
              <a:cxnLst>
                <a:cxn ang="0">
                  <a:pos x="T0" y="T1"/>
                </a:cxn>
                <a:cxn ang="0">
                  <a:pos x="T2" y="T3"/>
                </a:cxn>
                <a:cxn ang="0">
                  <a:pos x="T4" y="T5"/>
                </a:cxn>
                <a:cxn ang="0">
                  <a:pos x="T6" y="T7"/>
                </a:cxn>
              </a:cxnLst>
              <a:rect l="0" t="0" r="r" b="b"/>
              <a:pathLst>
                <a:path w="65" h="6">
                  <a:moveTo>
                    <a:pt x="65" y="3"/>
                  </a:moveTo>
                  <a:lnTo>
                    <a:pt x="65" y="3"/>
                  </a:lnTo>
                  <a:cubicBezTo>
                    <a:pt x="39" y="1"/>
                    <a:pt x="18" y="0"/>
                    <a:pt x="0" y="0"/>
                  </a:cubicBezTo>
                  <a:cubicBezTo>
                    <a:pt x="32" y="2"/>
                    <a:pt x="57" y="6"/>
                    <a:pt x="65" y="3"/>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45" name="Freeform 49"/>
            <p:cNvSpPr>
              <a:spLocks/>
            </p:cNvSpPr>
            <p:nvPr/>
          </p:nvSpPr>
          <p:spPr bwMode="invGray">
            <a:xfrm>
              <a:off x="6257925" y="1525554"/>
              <a:ext cx="19050" cy="2462"/>
            </a:xfrm>
            <a:custGeom>
              <a:avLst/>
              <a:gdLst>
                <a:gd name="T0" fmla="*/ 18 w 21"/>
                <a:gd name="T1" fmla="*/ 0 h 2"/>
                <a:gd name="T2" fmla="*/ 18 w 21"/>
                <a:gd name="T3" fmla="*/ 0 h 2"/>
                <a:gd name="T4" fmla="*/ 0 w 21"/>
                <a:gd name="T5" fmla="*/ 2 h 2"/>
                <a:gd name="T6" fmla="*/ 18 w 21"/>
                <a:gd name="T7" fmla="*/ 0 h 2"/>
              </a:gdLst>
              <a:ahLst/>
              <a:cxnLst>
                <a:cxn ang="0">
                  <a:pos x="T0" y="T1"/>
                </a:cxn>
                <a:cxn ang="0">
                  <a:pos x="T2" y="T3"/>
                </a:cxn>
                <a:cxn ang="0">
                  <a:pos x="T4" y="T5"/>
                </a:cxn>
                <a:cxn ang="0">
                  <a:pos x="T6" y="T7"/>
                </a:cxn>
              </a:cxnLst>
              <a:rect l="0" t="0" r="r" b="b"/>
              <a:pathLst>
                <a:path w="21" h="2">
                  <a:moveTo>
                    <a:pt x="18" y="0"/>
                  </a:moveTo>
                  <a:lnTo>
                    <a:pt x="18" y="0"/>
                  </a:lnTo>
                  <a:cubicBezTo>
                    <a:pt x="5" y="1"/>
                    <a:pt x="0" y="2"/>
                    <a:pt x="0" y="2"/>
                  </a:cubicBezTo>
                  <a:cubicBezTo>
                    <a:pt x="13" y="2"/>
                    <a:pt x="21" y="1"/>
                    <a:pt x="18" y="0"/>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46" name="Freeform 50"/>
            <p:cNvSpPr>
              <a:spLocks/>
            </p:cNvSpPr>
            <p:nvPr/>
          </p:nvSpPr>
          <p:spPr bwMode="invGray">
            <a:xfrm>
              <a:off x="10134600" y="1528016"/>
              <a:ext cx="71437" cy="3693"/>
            </a:xfrm>
            <a:custGeom>
              <a:avLst/>
              <a:gdLst>
                <a:gd name="T0" fmla="*/ 0 w 75"/>
                <a:gd name="T1" fmla="*/ 3 h 4"/>
                <a:gd name="T2" fmla="*/ 0 w 75"/>
                <a:gd name="T3" fmla="*/ 3 h 4"/>
                <a:gd name="T4" fmla="*/ 13 w 75"/>
                <a:gd name="T5" fmla="*/ 4 h 4"/>
                <a:gd name="T6" fmla="*/ 75 w 75"/>
                <a:gd name="T7" fmla="*/ 3 h 4"/>
                <a:gd name="T8" fmla="*/ 0 w 75"/>
                <a:gd name="T9" fmla="*/ 3 h 4"/>
              </a:gdLst>
              <a:ahLst/>
              <a:cxnLst>
                <a:cxn ang="0">
                  <a:pos x="T0" y="T1"/>
                </a:cxn>
                <a:cxn ang="0">
                  <a:pos x="T2" y="T3"/>
                </a:cxn>
                <a:cxn ang="0">
                  <a:pos x="T4" y="T5"/>
                </a:cxn>
                <a:cxn ang="0">
                  <a:pos x="T6" y="T7"/>
                </a:cxn>
                <a:cxn ang="0">
                  <a:pos x="T8" y="T9"/>
                </a:cxn>
              </a:cxnLst>
              <a:rect l="0" t="0" r="r" b="b"/>
              <a:pathLst>
                <a:path w="75" h="4">
                  <a:moveTo>
                    <a:pt x="0" y="3"/>
                  </a:moveTo>
                  <a:lnTo>
                    <a:pt x="0" y="3"/>
                  </a:lnTo>
                  <a:lnTo>
                    <a:pt x="13" y="4"/>
                  </a:lnTo>
                  <a:cubicBezTo>
                    <a:pt x="32" y="3"/>
                    <a:pt x="52" y="2"/>
                    <a:pt x="75" y="3"/>
                  </a:cubicBezTo>
                  <a:cubicBezTo>
                    <a:pt x="52" y="1"/>
                    <a:pt x="25" y="0"/>
                    <a:pt x="0" y="3"/>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47" name="Freeform 51"/>
            <p:cNvSpPr>
              <a:spLocks/>
            </p:cNvSpPr>
            <p:nvPr/>
          </p:nvSpPr>
          <p:spPr bwMode="invGray">
            <a:xfrm>
              <a:off x="2582863" y="1560020"/>
              <a:ext cx="7937" cy="1231"/>
            </a:xfrm>
            <a:custGeom>
              <a:avLst/>
              <a:gdLst>
                <a:gd name="T0" fmla="*/ 8 w 8"/>
                <a:gd name="T1" fmla="*/ 1 h 1"/>
                <a:gd name="T2" fmla="*/ 8 w 8"/>
                <a:gd name="T3" fmla="*/ 1 h 1"/>
                <a:gd name="T4" fmla="*/ 1 w 8"/>
                <a:gd name="T5" fmla="*/ 0 h 1"/>
                <a:gd name="T6" fmla="*/ 8 w 8"/>
                <a:gd name="T7" fmla="*/ 1 h 1"/>
              </a:gdLst>
              <a:ahLst/>
              <a:cxnLst>
                <a:cxn ang="0">
                  <a:pos x="T0" y="T1"/>
                </a:cxn>
                <a:cxn ang="0">
                  <a:pos x="T2" y="T3"/>
                </a:cxn>
                <a:cxn ang="0">
                  <a:pos x="T4" y="T5"/>
                </a:cxn>
                <a:cxn ang="0">
                  <a:pos x="T6" y="T7"/>
                </a:cxn>
              </a:cxnLst>
              <a:rect l="0" t="0" r="r" b="b"/>
              <a:pathLst>
                <a:path w="8" h="1">
                  <a:moveTo>
                    <a:pt x="8" y="1"/>
                  </a:moveTo>
                  <a:lnTo>
                    <a:pt x="8" y="1"/>
                  </a:lnTo>
                  <a:lnTo>
                    <a:pt x="1" y="0"/>
                  </a:lnTo>
                  <a:cubicBezTo>
                    <a:pt x="0" y="1"/>
                    <a:pt x="3" y="1"/>
                    <a:pt x="8" y="1"/>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48" name="Freeform 52"/>
            <p:cNvSpPr>
              <a:spLocks/>
            </p:cNvSpPr>
            <p:nvPr/>
          </p:nvSpPr>
          <p:spPr bwMode="invGray">
            <a:xfrm>
              <a:off x="1762125" y="1521861"/>
              <a:ext cx="34925" cy="1231"/>
            </a:xfrm>
            <a:custGeom>
              <a:avLst/>
              <a:gdLst>
                <a:gd name="T0" fmla="*/ 0 w 36"/>
                <a:gd name="T1" fmla="*/ 1 h 1"/>
                <a:gd name="T2" fmla="*/ 0 w 36"/>
                <a:gd name="T3" fmla="*/ 1 h 1"/>
                <a:gd name="T4" fmla="*/ 36 w 36"/>
                <a:gd name="T5" fmla="*/ 1 h 1"/>
                <a:gd name="T6" fmla="*/ 0 w 36"/>
                <a:gd name="T7" fmla="*/ 1 h 1"/>
              </a:gdLst>
              <a:ahLst/>
              <a:cxnLst>
                <a:cxn ang="0">
                  <a:pos x="T0" y="T1"/>
                </a:cxn>
                <a:cxn ang="0">
                  <a:pos x="T2" y="T3"/>
                </a:cxn>
                <a:cxn ang="0">
                  <a:pos x="T4" y="T5"/>
                </a:cxn>
                <a:cxn ang="0">
                  <a:pos x="T6" y="T7"/>
                </a:cxn>
              </a:cxnLst>
              <a:rect l="0" t="0" r="r" b="b"/>
              <a:pathLst>
                <a:path w="36" h="1">
                  <a:moveTo>
                    <a:pt x="0" y="1"/>
                  </a:moveTo>
                  <a:lnTo>
                    <a:pt x="0" y="1"/>
                  </a:lnTo>
                  <a:cubicBezTo>
                    <a:pt x="9" y="1"/>
                    <a:pt x="23" y="1"/>
                    <a:pt x="36" y="1"/>
                  </a:cubicBezTo>
                  <a:cubicBezTo>
                    <a:pt x="29" y="0"/>
                    <a:pt x="19" y="0"/>
                    <a:pt x="0" y="1"/>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49" name="Freeform 53"/>
            <p:cNvSpPr>
              <a:spLocks/>
            </p:cNvSpPr>
            <p:nvPr/>
          </p:nvSpPr>
          <p:spPr bwMode="invGray">
            <a:xfrm>
              <a:off x="10812463" y="1529246"/>
              <a:ext cx="19050" cy="1231"/>
            </a:xfrm>
            <a:custGeom>
              <a:avLst/>
              <a:gdLst>
                <a:gd name="T0" fmla="*/ 0 w 20"/>
                <a:gd name="T1" fmla="*/ 1 h 1"/>
                <a:gd name="T2" fmla="*/ 0 w 20"/>
                <a:gd name="T3" fmla="*/ 1 h 1"/>
                <a:gd name="T4" fmla="*/ 0 w 20"/>
                <a:gd name="T5" fmla="*/ 1 h 1"/>
              </a:gdLst>
              <a:ahLst/>
              <a:cxnLst>
                <a:cxn ang="0">
                  <a:pos x="T0" y="T1"/>
                </a:cxn>
                <a:cxn ang="0">
                  <a:pos x="T2" y="T3"/>
                </a:cxn>
                <a:cxn ang="0">
                  <a:pos x="T4" y="T5"/>
                </a:cxn>
              </a:cxnLst>
              <a:rect l="0" t="0" r="r" b="b"/>
              <a:pathLst>
                <a:path w="20" h="1">
                  <a:moveTo>
                    <a:pt x="0" y="1"/>
                  </a:moveTo>
                  <a:lnTo>
                    <a:pt x="0" y="1"/>
                  </a:lnTo>
                  <a:cubicBezTo>
                    <a:pt x="20" y="1"/>
                    <a:pt x="3" y="0"/>
                    <a:pt x="0" y="1"/>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50" name="Freeform 54"/>
            <p:cNvSpPr>
              <a:spLocks/>
            </p:cNvSpPr>
            <p:nvPr/>
          </p:nvSpPr>
          <p:spPr bwMode="invGray">
            <a:xfrm>
              <a:off x="10896600" y="1545248"/>
              <a:ext cx="7937" cy="2462"/>
            </a:xfrm>
            <a:custGeom>
              <a:avLst/>
              <a:gdLst>
                <a:gd name="T0" fmla="*/ 8 w 8"/>
                <a:gd name="T1" fmla="*/ 0 h 3"/>
                <a:gd name="T2" fmla="*/ 8 w 8"/>
                <a:gd name="T3" fmla="*/ 0 h 3"/>
                <a:gd name="T4" fmla="*/ 0 w 8"/>
                <a:gd name="T5" fmla="*/ 3 h 3"/>
                <a:gd name="T6" fmla="*/ 8 w 8"/>
                <a:gd name="T7" fmla="*/ 0 h 3"/>
              </a:gdLst>
              <a:ahLst/>
              <a:cxnLst>
                <a:cxn ang="0">
                  <a:pos x="T0" y="T1"/>
                </a:cxn>
                <a:cxn ang="0">
                  <a:pos x="T2" y="T3"/>
                </a:cxn>
                <a:cxn ang="0">
                  <a:pos x="T4" y="T5"/>
                </a:cxn>
                <a:cxn ang="0">
                  <a:pos x="T6" y="T7"/>
                </a:cxn>
              </a:cxnLst>
              <a:rect l="0" t="0" r="r" b="b"/>
              <a:pathLst>
                <a:path w="8" h="3">
                  <a:moveTo>
                    <a:pt x="8" y="0"/>
                  </a:moveTo>
                  <a:lnTo>
                    <a:pt x="8" y="0"/>
                  </a:lnTo>
                  <a:cubicBezTo>
                    <a:pt x="4" y="1"/>
                    <a:pt x="1" y="2"/>
                    <a:pt x="0" y="3"/>
                  </a:cubicBezTo>
                  <a:cubicBezTo>
                    <a:pt x="2" y="2"/>
                    <a:pt x="4" y="1"/>
                    <a:pt x="8" y="0"/>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51" name="Freeform 55"/>
            <p:cNvSpPr>
              <a:spLocks/>
            </p:cNvSpPr>
            <p:nvPr/>
          </p:nvSpPr>
          <p:spPr bwMode="invGray">
            <a:xfrm>
              <a:off x="9947275" y="1553865"/>
              <a:ext cx="4762" cy="1231"/>
            </a:xfrm>
            <a:custGeom>
              <a:avLst/>
              <a:gdLst>
                <a:gd name="T0" fmla="*/ 1 w 5"/>
                <a:gd name="T1" fmla="*/ 0 h 1"/>
                <a:gd name="T2" fmla="*/ 1 w 5"/>
                <a:gd name="T3" fmla="*/ 0 h 1"/>
                <a:gd name="T4" fmla="*/ 0 w 5"/>
                <a:gd name="T5" fmla="*/ 0 h 1"/>
                <a:gd name="T6" fmla="*/ 1 w 5"/>
                <a:gd name="T7" fmla="*/ 0 h 1"/>
              </a:gdLst>
              <a:ahLst/>
              <a:cxnLst>
                <a:cxn ang="0">
                  <a:pos x="T0" y="T1"/>
                </a:cxn>
                <a:cxn ang="0">
                  <a:pos x="T2" y="T3"/>
                </a:cxn>
                <a:cxn ang="0">
                  <a:pos x="T4" y="T5"/>
                </a:cxn>
                <a:cxn ang="0">
                  <a:pos x="T6" y="T7"/>
                </a:cxn>
              </a:cxnLst>
              <a:rect l="0" t="0" r="r" b="b"/>
              <a:pathLst>
                <a:path w="5" h="1">
                  <a:moveTo>
                    <a:pt x="1" y="0"/>
                  </a:moveTo>
                  <a:lnTo>
                    <a:pt x="1" y="0"/>
                  </a:lnTo>
                  <a:lnTo>
                    <a:pt x="0" y="0"/>
                  </a:lnTo>
                  <a:cubicBezTo>
                    <a:pt x="5" y="1"/>
                    <a:pt x="4" y="0"/>
                    <a:pt x="1" y="0"/>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52" name="Freeform 56"/>
            <p:cNvSpPr>
              <a:spLocks/>
            </p:cNvSpPr>
            <p:nvPr/>
          </p:nvSpPr>
          <p:spPr bwMode="invGray">
            <a:xfrm>
              <a:off x="10817225" y="1531708"/>
              <a:ext cx="23812" cy="0"/>
            </a:xfrm>
            <a:custGeom>
              <a:avLst/>
              <a:gdLst>
                <a:gd name="T0" fmla="*/ 25 w 25"/>
                <a:gd name="T1" fmla="*/ 1 h 1"/>
                <a:gd name="T2" fmla="*/ 25 w 25"/>
                <a:gd name="T3" fmla="*/ 1 h 1"/>
                <a:gd name="T4" fmla="*/ 0 w 25"/>
                <a:gd name="T5" fmla="*/ 0 h 1"/>
                <a:gd name="T6" fmla="*/ 25 w 25"/>
                <a:gd name="T7" fmla="*/ 1 h 1"/>
              </a:gdLst>
              <a:ahLst/>
              <a:cxnLst>
                <a:cxn ang="0">
                  <a:pos x="T0" y="T1"/>
                </a:cxn>
                <a:cxn ang="0">
                  <a:pos x="T2" y="T3"/>
                </a:cxn>
                <a:cxn ang="0">
                  <a:pos x="T4" y="T5"/>
                </a:cxn>
                <a:cxn ang="0">
                  <a:pos x="T6" y="T7"/>
                </a:cxn>
              </a:cxnLst>
              <a:rect l="0" t="0" r="r" b="b"/>
              <a:pathLst>
                <a:path w="25" h="1">
                  <a:moveTo>
                    <a:pt x="25" y="1"/>
                  </a:moveTo>
                  <a:lnTo>
                    <a:pt x="25" y="1"/>
                  </a:lnTo>
                  <a:cubicBezTo>
                    <a:pt x="18" y="0"/>
                    <a:pt x="10" y="0"/>
                    <a:pt x="0" y="0"/>
                  </a:cubicBezTo>
                  <a:cubicBezTo>
                    <a:pt x="5" y="0"/>
                    <a:pt x="12" y="0"/>
                    <a:pt x="25" y="1"/>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53" name="Freeform 57"/>
            <p:cNvSpPr>
              <a:spLocks/>
            </p:cNvSpPr>
            <p:nvPr/>
          </p:nvSpPr>
          <p:spPr bwMode="invGray">
            <a:xfrm>
              <a:off x="10836275" y="1529246"/>
              <a:ext cx="19050" cy="1231"/>
            </a:xfrm>
            <a:custGeom>
              <a:avLst/>
              <a:gdLst>
                <a:gd name="T0" fmla="*/ 0 w 20"/>
                <a:gd name="T1" fmla="*/ 1 h 1"/>
                <a:gd name="T2" fmla="*/ 0 w 20"/>
                <a:gd name="T3" fmla="*/ 1 h 1"/>
                <a:gd name="T4" fmla="*/ 18 w 20"/>
                <a:gd name="T5" fmla="*/ 1 h 1"/>
                <a:gd name="T6" fmla="*/ 0 w 20"/>
                <a:gd name="T7" fmla="*/ 1 h 1"/>
              </a:gdLst>
              <a:ahLst/>
              <a:cxnLst>
                <a:cxn ang="0">
                  <a:pos x="T0" y="T1"/>
                </a:cxn>
                <a:cxn ang="0">
                  <a:pos x="T2" y="T3"/>
                </a:cxn>
                <a:cxn ang="0">
                  <a:pos x="T4" y="T5"/>
                </a:cxn>
                <a:cxn ang="0">
                  <a:pos x="T6" y="T7"/>
                </a:cxn>
              </a:cxnLst>
              <a:rect l="0" t="0" r="r" b="b"/>
              <a:pathLst>
                <a:path w="20" h="1">
                  <a:moveTo>
                    <a:pt x="0" y="1"/>
                  </a:moveTo>
                  <a:lnTo>
                    <a:pt x="0" y="1"/>
                  </a:lnTo>
                  <a:lnTo>
                    <a:pt x="18" y="1"/>
                  </a:lnTo>
                  <a:cubicBezTo>
                    <a:pt x="20" y="1"/>
                    <a:pt x="18" y="0"/>
                    <a:pt x="0" y="1"/>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54" name="Freeform 58"/>
            <p:cNvSpPr>
              <a:spLocks/>
            </p:cNvSpPr>
            <p:nvPr/>
          </p:nvSpPr>
          <p:spPr bwMode="invGray">
            <a:xfrm>
              <a:off x="10787063" y="1530477"/>
              <a:ext cx="30162" cy="1231"/>
            </a:xfrm>
            <a:custGeom>
              <a:avLst/>
              <a:gdLst>
                <a:gd name="T0" fmla="*/ 0 w 31"/>
                <a:gd name="T1" fmla="*/ 0 h 1"/>
                <a:gd name="T2" fmla="*/ 0 w 31"/>
                <a:gd name="T3" fmla="*/ 0 h 1"/>
                <a:gd name="T4" fmla="*/ 31 w 31"/>
                <a:gd name="T5" fmla="*/ 1 h 1"/>
                <a:gd name="T6" fmla="*/ 27 w 31"/>
                <a:gd name="T7" fmla="*/ 0 h 1"/>
                <a:gd name="T8" fmla="*/ 0 w 31"/>
                <a:gd name="T9" fmla="*/ 0 h 1"/>
              </a:gdLst>
              <a:ahLst/>
              <a:cxnLst>
                <a:cxn ang="0">
                  <a:pos x="T0" y="T1"/>
                </a:cxn>
                <a:cxn ang="0">
                  <a:pos x="T2" y="T3"/>
                </a:cxn>
                <a:cxn ang="0">
                  <a:pos x="T4" y="T5"/>
                </a:cxn>
                <a:cxn ang="0">
                  <a:pos x="T6" y="T7"/>
                </a:cxn>
                <a:cxn ang="0">
                  <a:pos x="T8" y="T9"/>
                </a:cxn>
              </a:cxnLst>
              <a:rect l="0" t="0" r="r" b="b"/>
              <a:pathLst>
                <a:path w="31" h="1">
                  <a:moveTo>
                    <a:pt x="0" y="0"/>
                  </a:moveTo>
                  <a:lnTo>
                    <a:pt x="0" y="0"/>
                  </a:lnTo>
                  <a:cubicBezTo>
                    <a:pt x="11" y="0"/>
                    <a:pt x="21" y="0"/>
                    <a:pt x="31" y="1"/>
                  </a:cubicBezTo>
                  <a:cubicBezTo>
                    <a:pt x="28" y="0"/>
                    <a:pt x="26" y="0"/>
                    <a:pt x="27" y="0"/>
                  </a:cubicBezTo>
                  <a:lnTo>
                    <a:pt x="0" y="0"/>
                  </a:ln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55" name="Freeform 59"/>
            <p:cNvSpPr>
              <a:spLocks/>
            </p:cNvSpPr>
            <p:nvPr/>
          </p:nvSpPr>
          <p:spPr bwMode="invGray">
            <a:xfrm>
              <a:off x="4092575" y="1552634"/>
              <a:ext cx="20637" cy="2462"/>
            </a:xfrm>
            <a:custGeom>
              <a:avLst/>
              <a:gdLst>
                <a:gd name="T0" fmla="*/ 23 w 23"/>
                <a:gd name="T1" fmla="*/ 0 h 2"/>
                <a:gd name="T2" fmla="*/ 23 w 23"/>
                <a:gd name="T3" fmla="*/ 0 h 2"/>
                <a:gd name="T4" fmla="*/ 19 w 23"/>
                <a:gd name="T5" fmla="*/ 0 h 2"/>
                <a:gd name="T6" fmla="*/ 23 w 23"/>
                <a:gd name="T7" fmla="*/ 0 h 2"/>
              </a:gdLst>
              <a:ahLst/>
              <a:cxnLst>
                <a:cxn ang="0">
                  <a:pos x="T0" y="T1"/>
                </a:cxn>
                <a:cxn ang="0">
                  <a:pos x="T2" y="T3"/>
                </a:cxn>
                <a:cxn ang="0">
                  <a:pos x="T4" y="T5"/>
                </a:cxn>
                <a:cxn ang="0">
                  <a:pos x="T6" y="T7"/>
                </a:cxn>
              </a:cxnLst>
              <a:rect l="0" t="0" r="r" b="b"/>
              <a:pathLst>
                <a:path w="23" h="2">
                  <a:moveTo>
                    <a:pt x="23" y="0"/>
                  </a:moveTo>
                  <a:lnTo>
                    <a:pt x="23" y="0"/>
                  </a:lnTo>
                  <a:lnTo>
                    <a:pt x="19" y="0"/>
                  </a:lnTo>
                  <a:cubicBezTo>
                    <a:pt x="0" y="2"/>
                    <a:pt x="8" y="1"/>
                    <a:pt x="23" y="0"/>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56" name="Freeform 60"/>
            <p:cNvSpPr>
              <a:spLocks/>
            </p:cNvSpPr>
            <p:nvPr/>
          </p:nvSpPr>
          <p:spPr bwMode="invGray">
            <a:xfrm>
              <a:off x="8528050" y="1567405"/>
              <a:ext cx="3175" cy="1231"/>
            </a:xfrm>
            <a:custGeom>
              <a:avLst/>
              <a:gdLst>
                <a:gd name="T0" fmla="*/ 1 w 3"/>
                <a:gd name="T1" fmla="*/ 1 h 1"/>
                <a:gd name="T2" fmla="*/ 1 w 3"/>
                <a:gd name="T3" fmla="*/ 1 h 1"/>
                <a:gd name="T4" fmla="*/ 3 w 3"/>
                <a:gd name="T5" fmla="*/ 0 h 1"/>
                <a:gd name="T6" fmla="*/ 0 w 3"/>
                <a:gd name="T7" fmla="*/ 0 h 1"/>
                <a:gd name="T8" fmla="*/ 1 w 3"/>
                <a:gd name="T9" fmla="*/ 1 h 1"/>
              </a:gdLst>
              <a:ahLst/>
              <a:cxnLst>
                <a:cxn ang="0">
                  <a:pos x="T0" y="T1"/>
                </a:cxn>
                <a:cxn ang="0">
                  <a:pos x="T2" y="T3"/>
                </a:cxn>
                <a:cxn ang="0">
                  <a:pos x="T4" y="T5"/>
                </a:cxn>
                <a:cxn ang="0">
                  <a:pos x="T6" y="T7"/>
                </a:cxn>
                <a:cxn ang="0">
                  <a:pos x="T8" y="T9"/>
                </a:cxn>
              </a:cxnLst>
              <a:rect l="0" t="0" r="r" b="b"/>
              <a:pathLst>
                <a:path w="3" h="1">
                  <a:moveTo>
                    <a:pt x="1" y="1"/>
                  </a:moveTo>
                  <a:lnTo>
                    <a:pt x="1" y="1"/>
                  </a:lnTo>
                  <a:lnTo>
                    <a:pt x="3" y="0"/>
                  </a:lnTo>
                  <a:lnTo>
                    <a:pt x="0" y="0"/>
                  </a:lnTo>
                  <a:lnTo>
                    <a:pt x="1" y="1"/>
                  </a:ln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57" name="Freeform 61"/>
            <p:cNvSpPr>
              <a:spLocks/>
            </p:cNvSpPr>
            <p:nvPr/>
          </p:nvSpPr>
          <p:spPr bwMode="invGray">
            <a:xfrm>
              <a:off x="8461375" y="1556326"/>
              <a:ext cx="66675" cy="14771"/>
            </a:xfrm>
            <a:custGeom>
              <a:avLst/>
              <a:gdLst>
                <a:gd name="T0" fmla="*/ 0 w 69"/>
                <a:gd name="T1" fmla="*/ 17 h 17"/>
                <a:gd name="T2" fmla="*/ 0 w 69"/>
                <a:gd name="T3" fmla="*/ 17 h 17"/>
                <a:gd name="T4" fmla="*/ 69 w 69"/>
                <a:gd name="T5" fmla="*/ 13 h 17"/>
                <a:gd name="T6" fmla="*/ 46 w 69"/>
                <a:gd name="T7" fmla="*/ 0 h 17"/>
                <a:gd name="T8" fmla="*/ 0 w 69"/>
                <a:gd name="T9" fmla="*/ 17 h 17"/>
              </a:gdLst>
              <a:ahLst/>
              <a:cxnLst>
                <a:cxn ang="0">
                  <a:pos x="T0" y="T1"/>
                </a:cxn>
                <a:cxn ang="0">
                  <a:pos x="T2" y="T3"/>
                </a:cxn>
                <a:cxn ang="0">
                  <a:pos x="T4" y="T5"/>
                </a:cxn>
                <a:cxn ang="0">
                  <a:pos x="T6" y="T7"/>
                </a:cxn>
                <a:cxn ang="0">
                  <a:pos x="T8" y="T9"/>
                </a:cxn>
              </a:cxnLst>
              <a:rect l="0" t="0" r="r" b="b"/>
              <a:pathLst>
                <a:path w="69" h="17">
                  <a:moveTo>
                    <a:pt x="0" y="17"/>
                  </a:moveTo>
                  <a:lnTo>
                    <a:pt x="0" y="17"/>
                  </a:lnTo>
                  <a:cubicBezTo>
                    <a:pt x="30" y="11"/>
                    <a:pt x="47" y="12"/>
                    <a:pt x="69" y="13"/>
                  </a:cubicBezTo>
                  <a:lnTo>
                    <a:pt x="46" y="0"/>
                  </a:lnTo>
                  <a:lnTo>
                    <a:pt x="0" y="17"/>
                  </a:ln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58" name="Freeform 62"/>
            <p:cNvSpPr>
              <a:spLocks noEditPoints="1"/>
            </p:cNvSpPr>
            <p:nvPr/>
          </p:nvSpPr>
          <p:spPr bwMode="invGray">
            <a:xfrm>
              <a:off x="1562100" y="1514475"/>
              <a:ext cx="9563100" cy="64008"/>
            </a:xfrm>
            <a:custGeom>
              <a:avLst/>
              <a:gdLst>
                <a:gd name="T0" fmla="*/ 9555 w 10030"/>
                <a:gd name="T1" fmla="*/ 25 h 75"/>
                <a:gd name="T2" fmla="*/ 9488 w 10030"/>
                <a:gd name="T3" fmla="*/ 23 h 75"/>
                <a:gd name="T4" fmla="*/ 5258 w 10030"/>
                <a:gd name="T5" fmla="*/ 60 h 75"/>
                <a:gd name="T6" fmla="*/ 4572 w 10030"/>
                <a:gd name="T7" fmla="*/ 65 h 75"/>
                <a:gd name="T8" fmla="*/ 4884 w 10030"/>
                <a:gd name="T9" fmla="*/ 61 h 75"/>
                <a:gd name="T10" fmla="*/ 5092 w 10030"/>
                <a:gd name="T11" fmla="*/ 56 h 75"/>
                <a:gd name="T12" fmla="*/ 5260 w 10030"/>
                <a:gd name="T13" fmla="*/ 60 h 75"/>
                <a:gd name="T14" fmla="*/ 5560 w 10030"/>
                <a:gd name="T15" fmla="*/ 62 h 75"/>
                <a:gd name="T16" fmla="*/ 6006 w 10030"/>
                <a:gd name="T17" fmla="*/ 56 h 75"/>
                <a:gd name="T18" fmla="*/ 6308 w 10030"/>
                <a:gd name="T19" fmla="*/ 32 h 75"/>
                <a:gd name="T20" fmla="*/ 6269 w 10030"/>
                <a:gd name="T21" fmla="*/ 52 h 75"/>
                <a:gd name="T22" fmla="*/ 6665 w 10030"/>
                <a:gd name="T23" fmla="*/ 41 h 75"/>
                <a:gd name="T24" fmla="*/ 6806 w 10030"/>
                <a:gd name="T25" fmla="*/ 53 h 75"/>
                <a:gd name="T26" fmla="*/ 7204 w 10030"/>
                <a:gd name="T27" fmla="*/ 50 h 75"/>
                <a:gd name="T28" fmla="*/ 7485 w 10030"/>
                <a:gd name="T29" fmla="*/ 62 h 75"/>
                <a:gd name="T30" fmla="*/ 7667 w 10030"/>
                <a:gd name="T31" fmla="*/ 61 h 75"/>
                <a:gd name="T32" fmla="*/ 7919 w 10030"/>
                <a:gd name="T33" fmla="*/ 63 h 75"/>
                <a:gd name="T34" fmla="*/ 8179 w 10030"/>
                <a:gd name="T35" fmla="*/ 51 h 75"/>
                <a:gd name="T36" fmla="*/ 8401 w 10030"/>
                <a:gd name="T37" fmla="*/ 31 h 75"/>
                <a:gd name="T38" fmla="*/ 8692 w 10030"/>
                <a:gd name="T39" fmla="*/ 58 h 75"/>
                <a:gd name="T40" fmla="*/ 9084 w 10030"/>
                <a:gd name="T41" fmla="*/ 61 h 75"/>
                <a:gd name="T42" fmla="*/ 9498 w 10030"/>
                <a:gd name="T43" fmla="*/ 44 h 75"/>
                <a:gd name="T44" fmla="*/ 9670 w 10030"/>
                <a:gd name="T45" fmla="*/ 45 h 75"/>
                <a:gd name="T46" fmla="*/ 9877 w 10030"/>
                <a:gd name="T47" fmla="*/ 32 h 75"/>
                <a:gd name="T48" fmla="*/ 9735 w 10030"/>
                <a:gd name="T49" fmla="*/ 21 h 75"/>
                <a:gd name="T50" fmla="*/ 9636 w 10030"/>
                <a:gd name="T51" fmla="*/ 27 h 75"/>
                <a:gd name="T52" fmla="*/ 9290 w 10030"/>
                <a:gd name="T53" fmla="*/ 22 h 75"/>
                <a:gd name="T54" fmla="*/ 8498 w 10030"/>
                <a:gd name="T55" fmla="*/ 12 h 75"/>
                <a:gd name="T56" fmla="*/ 7899 w 10030"/>
                <a:gd name="T57" fmla="*/ 21 h 75"/>
                <a:gd name="T58" fmla="*/ 7774 w 10030"/>
                <a:gd name="T59" fmla="*/ 22 h 75"/>
                <a:gd name="T60" fmla="*/ 7493 w 10030"/>
                <a:gd name="T61" fmla="*/ 32 h 75"/>
                <a:gd name="T62" fmla="*/ 7190 w 10030"/>
                <a:gd name="T63" fmla="*/ 31 h 75"/>
                <a:gd name="T64" fmla="*/ 6418 w 10030"/>
                <a:gd name="T65" fmla="*/ 20 h 75"/>
                <a:gd name="T66" fmla="*/ 6248 w 10030"/>
                <a:gd name="T67" fmla="*/ 24 h 75"/>
                <a:gd name="T68" fmla="*/ 5823 w 10030"/>
                <a:gd name="T69" fmla="*/ 28 h 75"/>
                <a:gd name="T70" fmla="*/ 5422 w 10030"/>
                <a:gd name="T71" fmla="*/ 11 h 75"/>
                <a:gd name="T72" fmla="*/ 4925 w 10030"/>
                <a:gd name="T73" fmla="*/ 16 h 75"/>
                <a:gd name="T74" fmla="*/ 4310 w 10030"/>
                <a:gd name="T75" fmla="*/ 18 h 75"/>
                <a:gd name="T76" fmla="*/ 3439 w 10030"/>
                <a:gd name="T77" fmla="*/ 21 h 75"/>
                <a:gd name="T78" fmla="*/ 2740 w 10030"/>
                <a:gd name="T79" fmla="*/ 18 h 75"/>
                <a:gd name="T80" fmla="*/ 2597 w 10030"/>
                <a:gd name="T81" fmla="*/ 9 h 75"/>
                <a:gd name="T82" fmla="*/ 2367 w 10030"/>
                <a:gd name="T83" fmla="*/ 21 h 75"/>
                <a:gd name="T84" fmla="*/ 1566 w 10030"/>
                <a:gd name="T85" fmla="*/ 11 h 75"/>
                <a:gd name="T86" fmla="*/ 262 w 10030"/>
                <a:gd name="T87" fmla="*/ 7 h 75"/>
                <a:gd name="T88" fmla="*/ 104 w 10030"/>
                <a:gd name="T89" fmla="*/ 42 h 75"/>
                <a:gd name="T90" fmla="*/ 742 w 10030"/>
                <a:gd name="T91" fmla="*/ 47 h 75"/>
                <a:gd name="T92" fmla="*/ 1060 w 10030"/>
                <a:gd name="T93" fmla="*/ 47 h 75"/>
                <a:gd name="T94" fmla="*/ 1593 w 10030"/>
                <a:gd name="T95" fmla="*/ 46 h 75"/>
                <a:gd name="T96" fmla="*/ 2022 w 10030"/>
                <a:gd name="T97" fmla="*/ 45 h 75"/>
                <a:gd name="T98" fmla="*/ 2481 w 10030"/>
                <a:gd name="T99" fmla="*/ 51 h 75"/>
                <a:gd name="T100" fmla="*/ 2677 w 10030"/>
                <a:gd name="T101" fmla="*/ 45 h 75"/>
                <a:gd name="T102" fmla="*/ 2863 w 10030"/>
                <a:gd name="T103" fmla="*/ 52 h 75"/>
                <a:gd name="T104" fmla="*/ 3163 w 10030"/>
                <a:gd name="T105" fmla="*/ 62 h 75"/>
                <a:gd name="T106" fmla="*/ 3411 w 10030"/>
                <a:gd name="T107" fmla="*/ 54 h 75"/>
                <a:gd name="T108" fmla="*/ 3550 w 10030"/>
                <a:gd name="T109" fmla="*/ 60 h 75"/>
                <a:gd name="T110" fmla="*/ 3740 w 10030"/>
                <a:gd name="T111" fmla="*/ 65 h 75"/>
                <a:gd name="T112" fmla="*/ 4329 w 10030"/>
                <a:gd name="T113" fmla="*/ 68 h 7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10030" h="75">
                  <a:moveTo>
                    <a:pt x="2469" y="12"/>
                  </a:moveTo>
                  <a:lnTo>
                    <a:pt x="2469" y="12"/>
                  </a:lnTo>
                  <a:lnTo>
                    <a:pt x="2482" y="13"/>
                  </a:lnTo>
                  <a:cubicBezTo>
                    <a:pt x="2453" y="15"/>
                    <a:pt x="2461" y="13"/>
                    <a:pt x="2469" y="12"/>
                  </a:cubicBezTo>
                  <a:close/>
                  <a:moveTo>
                    <a:pt x="9555" y="25"/>
                  </a:moveTo>
                  <a:lnTo>
                    <a:pt x="9555" y="25"/>
                  </a:lnTo>
                  <a:cubicBezTo>
                    <a:pt x="9562" y="24"/>
                    <a:pt x="9561" y="23"/>
                    <a:pt x="9559" y="23"/>
                  </a:cubicBezTo>
                  <a:cubicBezTo>
                    <a:pt x="9554" y="24"/>
                    <a:pt x="9539" y="24"/>
                    <a:pt x="9522" y="24"/>
                  </a:cubicBezTo>
                  <a:cubicBezTo>
                    <a:pt x="9527" y="25"/>
                    <a:pt x="9536" y="26"/>
                    <a:pt x="9555" y="25"/>
                  </a:cubicBezTo>
                  <a:close/>
                  <a:moveTo>
                    <a:pt x="9489" y="23"/>
                  </a:moveTo>
                  <a:lnTo>
                    <a:pt x="9489" y="23"/>
                  </a:lnTo>
                  <a:lnTo>
                    <a:pt x="9488" y="23"/>
                  </a:lnTo>
                  <a:cubicBezTo>
                    <a:pt x="9456" y="21"/>
                    <a:pt x="9467" y="22"/>
                    <a:pt x="9489" y="23"/>
                  </a:cubicBezTo>
                  <a:close/>
                  <a:moveTo>
                    <a:pt x="6376" y="50"/>
                  </a:moveTo>
                  <a:lnTo>
                    <a:pt x="6376" y="50"/>
                  </a:lnTo>
                  <a:cubicBezTo>
                    <a:pt x="6365" y="52"/>
                    <a:pt x="6349" y="51"/>
                    <a:pt x="6330" y="49"/>
                  </a:cubicBezTo>
                  <a:cubicBezTo>
                    <a:pt x="6344" y="49"/>
                    <a:pt x="6359" y="49"/>
                    <a:pt x="6376" y="50"/>
                  </a:cubicBezTo>
                  <a:close/>
                  <a:moveTo>
                    <a:pt x="5258" y="60"/>
                  </a:moveTo>
                  <a:lnTo>
                    <a:pt x="5258" y="60"/>
                  </a:lnTo>
                  <a:cubicBezTo>
                    <a:pt x="5244" y="61"/>
                    <a:pt x="5216" y="64"/>
                    <a:pt x="5205" y="61"/>
                  </a:cubicBezTo>
                  <a:cubicBezTo>
                    <a:pt x="5222" y="55"/>
                    <a:pt x="5234" y="58"/>
                    <a:pt x="5258" y="60"/>
                  </a:cubicBezTo>
                  <a:close/>
                  <a:moveTo>
                    <a:pt x="4523" y="61"/>
                  </a:moveTo>
                  <a:lnTo>
                    <a:pt x="4523" y="61"/>
                  </a:lnTo>
                  <a:lnTo>
                    <a:pt x="4572" y="65"/>
                  </a:lnTo>
                  <a:cubicBezTo>
                    <a:pt x="4513" y="71"/>
                    <a:pt x="4470" y="69"/>
                    <a:pt x="4516" y="75"/>
                  </a:cubicBezTo>
                  <a:cubicBezTo>
                    <a:pt x="4523" y="61"/>
                    <a:pt x="4707" y="74"/>
                    <a:pt x="4714" y="60"/>
                  </a:cubicBezTo>
                  <a:lnTo>
                    <a:pt x="4747" y="63"/>
                  </a:lnTo>
                  <a:cubicBezTo>
                    <a:pt x="4737" y="63"/>
                    <a:pt x="4736" y="64"/>
                    <a:pt x="4727" y="64"/>
                  </a:cubicBezTo>
                  <a:cubicBezTo>
                    <a:pt x="4790" y="70"/>
                    <a:pt x="4774" y="54"/>
                    <a:pt x="4855" y="56"/>
                  </a:cubicBezTo>
                  <a:cubicBezTo>
                    <a:pt x="4883" y="57"/>
                    <a:pt x="4903" y="59"/>
                    <a:pt x="4884" y="61"/>
                  </a:cubicBezTo>
                  <a:lnTo>
                    <a:pt x="4947" y="57"/>
                  </a:lnTo>
                  <a:cubicBezTo>
                    <a:pt x="4965" y="58"/>
                    <a:pt x="4961" y="60"/>
                    <a:pt x="4942" y="60"/>
                  </a:cubicBezTo>
                  <a:lnTo>
                    <a:pt x="5039" y="59"/>
                  </a:lnTo>
                  <a:lnTo>
                    <a:pt x="5038" y="59"/>
                  </a:lnTo>
                  <a:cubicBezTo>
                    <a:pt x="5052" y="57"/>
                    <a:pt x="5083" y="54"/>
                    <a:pt x="5098" y="52"/>
                  </a:cubicBezTo>
                  <a:cubicBezTo>
                    <a:pt x="5122" y="54"/>
                    <a:pt x="5086" y="54"/>
                    <a:pt x="5092" y="56"/>
                  </a:cubicBezTo>
                  <a:lnTo>
                    <a:pt x="5145" y="52"/>
                  </a:lnTo>
                  <a:cubicBezTo>
                    <a:pt x="5167" y="56"/>
                    <a:pt x="5123" y="59"/>
                    <a:pt x="5086" y="59"/>
                  </a:cubicBezTo>
                  <a:cubicBezTo>
                    <a:pt x="5136" y="73"/>
                    <a:pt x="5130" y="55"/>
                    <a:pt x="5238" y="64"/>
                  </a:cubicBezTo>
                  <a:lnTo>
                    <a:pt x="5187" y="65"/>
                  </a:lnTo>
                  <a:cubicBezTo>
                    <a:pt x="5220" y="73"/>
                    <a:pt x="5259" y="70"/>
                    <a:pt x="5316" y="75"/>
                  </a:cubicBezTo>
                  <a:cubicBezTo>
                    <a:pt x="5302" y="73"/>
                    <a:pt x="5202" y="63"/>
                    <a:pt x="5260" y="60"/>
                  </a:cubicBezTo>
                  <a:cubicBezTo>
                    <a:pt x="5276" y="61"/>
                    <a:pt x="5298" y="61"/>
                    <a:pt x="5329" y="59"/>
                  </a:cubicBezTo>
                  <a:cubicBezTo>
                    <a:pt x="5329" y="63"/>
                    <a:pt x="5359" y="62"/>
                    <a:pt x="5398" y="62"/>
                  </a:cubicBezTo>
                  <a:lnTo>
                    <a:pt x="5395" y="69"/>
                  </a:lnTo>
                  <a:cubicBezTo>
                    <a:pt x="5436" y="67"/>
                    <a:pt x="5433" y="64"/>
                    <a:pt x="5457" y="61"/>
                  </a:cubicBezTo>
                  <a:cubicBezTo>
                    <a:pt x="5503" y="61"/>
                    <a:pt x="5513" y="66"/>
                    <a:pt x="5523" y="71"/>
                  </a:cubicBezTo>
                  <a:cubicBezTo>
                    <a:pt x="5597" y="72"/>
                    <a:pt x="5473" y="63"/>
                    <a:pt x="5560" y="62"/>
                  </a:cubicBezTo>
                  <a:cubicBezTo>
                    <a:pt x="5621" y="64"/>
                    <a:pt x="5664" y="62"/>
                    <a:pt x="5737" y="58"/>
                  </a:cubicBezTo>
                  <a:cubicBezTo>
                    <a:pt x="5780" y="60"/>
                    <a:pt x="5730" y="62"/>
                    <a:pt x="5745" y="64"/>
                  </a:cubicBezTo>
                  <a:lnTo>
                    <a:pt x="5783" y="59"/>
                  </a:lnTo>
                  <a:cubicBezTo>
                    <a:pt x="5792" y="59"/>
                    <a:pt x="5789" y="60"/>
                    <a:pt x="5788" y="61"/>
                  </a:cubicBezTo>
                  <a:cubicBezTo>
                    <a:pt x="5820" y="59"/>
                    <a:pt x="5790" y="55"/>
                    <a:pt x="5841" y="53"/>
                  </a:cubicBezTo>
                  <a:cubicBezTo>
                    <a:pt x="5854" y="46"/>
                    <a:pt x="5944" y="64"/>
                    <a:pt x="6006" y="56"/>
                  </a:cubicBezTo>
                  <a:cubicBezTo>
                    <a:pt x="6021" y="58"/>
                    <a:pt x="5999" y="60"/>
                    <a:pt x="6003" y="62"/>
                  </a:cubicBezTo>
                  <a:cubicBezTo>
                    <a:pt x="6089" y="57"/>
                    <a:pt x="6077" y="59"/>
                    <a:pt x="6147" y="52"/>
                  </a:cubicBezTo>
                  <a:lnTo>
                    <a:pt x="6206" y="56"/>
                  </a:lnTo>
                  <a:cubicBezTo>
                    <a:pt x="6163" y="51"/>
                    <a:pt x="6219" y="45"/>
                    <a:pt x="6268" y="41"/>
                  </a:cubicBezTo>
                  <a:cubicBezTo>
                    <a:pt x="6252" y="38"/>
                    <a:pt x="6239" y="36"/>
                    <a:pt x="6230" y="35"/>
                  </a:cubicBezTo>
                  <a:lnTo>
                    <a:pt x="6308" y="32"/>
                  </a:lnTo>
                  <a:cubicBezTo>
                    <a:pt x="6318" y="33"/>
                    <a:pt x="6310" y="35"/>
                    <a:pt x="6297" y="38"/>
                  </a:cubicBezTo>
                  <a:lnTo>
                    <a:pt x="6311" y="36"/>
                  </a:lnTo>
                  <a:cubicBezTo>
                    <a:pt x="6339" y="39"/>
                    <a:pt x="6325" y="43"/>
                    <a:pt x="6305" y="46"/>
                  </a:cubicBezTo>
                  <a:lnTo>
                    <a:pt x="6277" y="42"/>
                  </a:lnTo>
                  <a:cubicBezTo>
                    <a:pt x="6257" y="46"/>
                    <a:pt x="6239" y="50"/>
                    <a:pt x="6243" y="54"/>
                  </a:cubicBezTo>
                  <a:cubicBezTo>
                    <a:pt x="6248" y="53"/>
                    <a:pt x="6258" y="53"/>
                    <a:pt x="6269" y="52"/>
                  </a:cubicBezTo>
                  <a:cubicBezTo>
                    <a:pt x="6264" y="53"/>
                    <a:pt x="6261" y="54"/>
                    <a:pt x="6263" y="55"/>
                  </a:cubicBezTo>
                  <a:cubicBezTo>
                    <a:pt x="6266" y="56"/>
                    <a:pt x="6274" y="54"/>
                    <a:pt x="6287" y="53"/>
                  </a:cubicBezTo>
                  <a:lnTo>
                    <a:pt x="6304" y="60"/>
                  </a:lnTo>
                  <a:lnTo>
                    <a:pt x="6309" y="57"/>
                  </a:lnTo>
                  <a:lnTo>
                    <a:pt x="6411" y="62"/>
                  </a:lnTo>
                  <a:cubicBezTo>
                    <a:pt x="6485" y="55"/>
                    <a:pt x="6548" y="44"/>
                    <a:pt x="6665" y="41"/>
                  </a:cubicBezTo>
                  <a:cubicBezTo>
                    <a:pt x="6636" y="47"/>
                    <a:pt x="6659" y="50"/>
                    <a:pt x="6657" y="56"/>
                  </a:cubicBezTo>
                  <a:cubicBezTo>
                    <a:pt x="6625" y="50"/>
                    <a:pt x="6567" y="59"/>
                    <a:pt x="6507" y="58"/>
                  </a:cubicBezTo>
                  <a:cubicBezTo>
                    <a:pt x="6538" y="58"/>
                    <a:pt x="6531" y="61"/>
                    <a:pt x="6523" y="62"/>
                  </a:cubicBezTo>
                  <a:lnTo>
                    <a:pt x="6631" y="57"/>
                  </a:lnTo>
                  <a:cubicBezTo>
                    <a:pt x="6628" y="62"/>
                    <a:pt x="6654" y="60"/>
                    <a:pt x="6682" y="63"/>
                  </a:cubicBezTo>
                  <a:cubicBezTo>
                    <a:pt x="6660" y="52"/>
                    <a:pt x="6762" y="56"/>
                    <a:pt x="6806" y="53"/>
                  </a:cubicBezTo>
                  <a:cubicBezTo>
                    <a:pt x="6808" y="56"/>
                    <a:pt x="6798" y="60"/>
                    <a:pt x="6744" y="59"/>
                  </a:cubicBezTo>
                  <a:cubicBezTo>
                    <a:pt x="6803" y="67"/>
                    <a:pt x="6821" y="47"/>
                    <a:pt x="6879" y="54"/>
                  </a:cubicBezTo>
                  <a:cubicBezTo>
                    <a:pt x="6865" y="54"/>
                    <a:pt x="6858" y="53"/>
                    <a:pt x="6853" y="55"/>
                  </a:cubicBezTo>
                  <a:cubicBezTo>
                    <a:pt x="6884" y="52"/>
                    <a:pt x="6958" y="55"/>
                    <a:pt x="6941" y="58"/>
                  </a:cubicBezTo>
                  <a:lnTo>
                    <a:pt x="6928" y="58"/>
                  </a:lnTo>
                  <a:cubicBezTo>
                    <a:pt x="7014" y="59"/>
                    <a:pt x="7191" y="58"/>
                    <a:pt x="7204" y="50"/>
                  </a:cubicBezTo>
                  <a:cubicBezTo>
                    <a:pt x="7205" y="51"/>
                    <a:pt x="7193" y="60"/>
                    <a:pt x="7188" y="62"/>
                  </a:cubicBezTo>
                  <a:lnTo>
                    <a:pt x="7342" y="33"/>
                  </a:lnTo>
                  <a:cubicBezTo>
                    <a:pt x="7329" y="41"/>
                    <a:pt x="7381" y="58"/>
                    <a:pt x="7309" y="62"/>
                  </a:cubicBezTo>
                  <a:cubicBezTo>
                    <a:pt x="7330" y="63"/>
                    <a:pt x="7355" y="65"/>
                    <a:pt x="7399" y="62"/>
                  </a:cubicBezTo>
                  <a:cubicBezTo>
                    <a:pt x="7385" y="61"/>
                    <a:pt x="7364" y="51"/>
                    <a:pt x="7383" y="51"/>
                  </a:cubicBezTo>
                  <a:cubicBezTo>
                    <a:pt x="7436" y="59"/>
                    <a:pt x="7420" y="55"/>
                    <a:pt x="7485" y="62"/>
                  </a:cubicBezTo>
                  <a:cubicBezTo>
                    <a:pt x="7463" y="61"/>
                    <a:pt x="7487" y="49"/>
                    <a:pt x="7520" y="50"/>
                  </a:cubicBezTo>
                  <a:cubicBezTo>
                    <a:pt x="7515" y="51"/>
                    <a:pt x="7523" y="61"/>
                    <a:pt x="7511" y="62"/>
                  </a:cubicBezTo>
                  <a:lnTo>
                    <a:pt x="7594" y="51"/>
                  </a:lnTo>
                  <a:cubicBezTo>
                    <a:pt x="7573" y="53"/>
                    <a:pt x="7590" y="61"/>
                    <a:pt x="7609" y="64"/>
                  </a:cubicBezTo>
                  <a:cubicBezTo>
                    <a:pt x="7600" y="62"/>
                    <a:pt x="7680" y="64"/>
                    <a:pt x="7702" y="63"/>
                  </a:cubicBezTo>
                  <a:lnTo>
                    <a:pt x="7667" y="61"/>
                  </a:lnTo>
                  <a:cubicBezTo>
                    <a:pt x="7761" y="63"/>
                    <a:pt x="7760" y="45"/>
                    <a:pt x="7853" y="46"/>
                  </a:cubicBezTo>
                  <a:cubicBezTo>
                    <a:pt x="7842" y="48"/>
                    <a:pt x="7825" y="60"/>
                    <a:pt x="7872" y="62"/>
                  </a:cubicBezTo>
                  <a:cubicBezTo>
                    <a:pt x="7894" y="56"/>
                    <a:pt x="7968" y="34"/>
                    <a:pt x="8050" y="29"/>
                  </a:cubicBezTo>
                  <a:lnTo>
                    <a:pt x="8066" y="33"/>
                  </a:lnTo>
                  <a:lnTo>
                    <a:pt x="8129" y="29"/>
                  </a:lnTo>
                  <a:cubicBezTo>
                    <a:pt x="8090" y="38"/>
                    <a:pt x="7980" y="56"/>
                    <a:pt x="7919" y="63"/>
                  </a:cubicBezTo>
                  <a:cubicBezTo>
                    <a:pt x="7954" y="66"/>
                    <a:pt x="7929" y="67"/>
                    <a:pt x="7982" y="67"/>
                  </a:cubicBezTo>
                  <a:cubicBezTo>
                    <a:pt x="8000" y="70"/>
                    <a:pt x="7953" y="72"/>
                    <a:pt x="7938" y="72"/>
                  </a:cubicBezTo>
                  <a:lnTo>
                    <a:pt x="8060" y="74"/>
                  </a:lnTo>
                  <a:cubicBezTo>
                    <a:pt x="8054" y="67"/>
                    <a:pt x="8153" y="67"/>
                    <a:pt x="8149" y="62"/>
                  </a:cubicBezTo>
                  <a:lnTo>
                    <a:pt x="8016" y="68"/>
                  </a:lnTo>
                  <a:cubicBezTo>
                    <a:pt x="8011" y="62"/>
                    <a:pt x="8093" y="49"/>
                    <a:pt x="8179" y="51"/>
                  </a:cubicBezTo>
                  <a:cubicBezTo>
                    <a:pt x="8201" y="53"/>
                    <a:pt x="8163" y="63"/>
                    <a:pt x="8165" y="65"/>
                  </a:cubicBezTo>
                  <a:cubicBezTo>
                    <a:pt x="8176" y="63"/>
                    <a:pt x="8247" y="61"/>
                    <a:pt x="8255" y="62"/>
                  </a:cubicBezTo>
                  <a:lnTo>
                    <a:pt x="8218" y="66"/>
                  </a:lnTo>
                  <a:cubicBezTo>
                    <a:pt x="8266" y="69"/>
                    <a:pt x="8297" y="57"/>
                    <a:pt x="8355" y="64"/>
                  </a:cubicBezTo>
                  <a:cubicBezTo>
                    <a:pt x="8375" y="64"/>
                    <a:pt x="8414" y="73"/>
                    <a:pt x="8418" y="69"/>
                  </a:cubicBezTo>
                  <a:cubicBezTo>
                    <a:pt x="8385" y="61"/>
                    <a:pt x="8379" y="37"/>
                    <a:pt x="8401" y="31"/>
                  </a:cubicBezTo>
                  <a:cubicBezTo>
                    <a:pt x="8408" y="31"/>
                    <a:pt x="8505" y="38"/>
                    <a:pt x="8528" y="42"/>
                  </a:cubicBezTo>
                  <a:cubicBezTo>
                    <a:pt x="8561" y="48"/>
                    <a:pt x="8479" y="57"/>
                    <a:pt x="8507" y="62"/>
                  </a:cubicBezTo>
                  <a:cubicBezTo>
                    <a:pt x="8508" y="60"/>
                    <a:pt x="8526" y="58"/>
                    <a:pt x="8534" y="57"/>
                  </a:cubicBezTo>
                  <a:cubicBezTo>
                    <a:pt x="8555" y="59"/>
                    <a:pt x="8525" y="63"/>
                    <a:pt x="8571" y="62"/>
                  </a:cubicBezTo>
                  <a:cubicBezTo>
                    <a:pt x="8578" y="55"/>
                    <a:pt x="8664" y="63"/>
                    <a:pt x="8592" y="56"/>
                  </a:cubicBezTo>
                  <a:cubicBezTo>
                    <a:pt x="8637" y="55"/>
                    <a:pt x="8640" y="58"/>
                    <a:pt x="8692" y="58"/>
                  </a:cubicBezTo>
                  <a:cubicBezTo>
                    <a:pt x="8675" y="53"/>
                    <a:pt x="8739" y="43"/>
                    <a:pt x="8784" y="41"/>
                  </a:cubicBezTo>
                  <a:cubicBezTo>
                    <a:pt x="8781" y="42"/>
                    <a:pt x="8791" y="45"/>
                    <a:pt x="8796" y="46"/>
                  </a:cubicBezTo>
                  <a:cubicBezTo>
                    <a:pt x="8888" y="47"/>
                    <a:pt x="8937" y="50"/>
                    <a:pt x="9022" y="50"/>
                  </a:cubicBezTo>
                  <a:cubicBezTo>
                    <a:pt x="9030" y="52"/>
                    <a:pt x="9071" y="54"/>
                    <a:pt x="9054" y="57"/>
                  </a:cubicBezTo>
                  <a:cubicBezTo>
                    <a:pt x="9066" y="56"/>
                    <a:pt x="9077" y="53"/>
                    <a:pt x="9103" y="53"/>
                  </a:cubicBezTo>
                  <a:cubicBezTo>
                    <a:pt x="9154" y="59"/>
                    <a:pt x="9045" y="54"/>
                    <a:pt x="9084" y="61"/>
                  </a:cubicBezTo>
                  <a:cubicBezTo>
                    <a:pt x="9087" y="57"/>
                    <a:pt x="9152" y="56"/>
                    <a:pt x="9189" y="53"/>
                  </a:cubicBezTo>
                  <a:cubicBezTo>
                    <a:pt x="9178" y="47"/>
                    <a:pt x="9103" y="52"/>
                    <a:pt x="9065" y="54"/>
                  </a:cubicBezTo>
                  <a:cubicBezTo>
                    <a:pt x="9065" y="46"/>
                    <a:pt x="9130" y="37"/>
                    <a:pt x="9219" y="33"/>
                  </a:cubicBezTo>
                  <a:cubicBezTo>
                    <a:pt x="9290" y="31"/>
                    <a:pt x="9250" y="39"/>
                    <a:pt x="9262" y="38"/>
                  </a:cubicBezTo>
                  <a:cubicBezTo>
                    <a:pt x="9395" y="39"/>
                    <a:pt x="9376" y="23"/>
                    <a:pt x="9486" y="29"/>
                  </a:cubicBezTo>
                  <a:cubicBezTo>
                    <a:pt x="9530" y="35"/>
                    <a:pt x="9488" y="40"/>
                    <a:pt x="9498" y="44"/>
                  </a:cubicBezTo>
                  <a:cubicBezTo>
                    <a:pt x="9440" y="46"/>
                    <a:pt x="9409" y="40"/>
                    <a:pt x="9370" y="40"/>
                  </a:cubicBezTo>
                  <a:lnTo>
                    <a:pt x="9418" y="43"/>
                  </a:lnTo>
                  <a:cubicBezTo>
                    <a:pt x="9400" y="45"/>
                    <a:pt x="9361" y="46"/>
                    <a:pt x="9340" y="45"/>
                  </a:cubicBezTo>
                  <a:cubicBezTo>
                    <a:pt x="9377" y="50"/>
                    <a:pt x="9565" y="46"/>
                    <a:pt x="9668" y="51"/>
                  </a:cubicBezTo>
                  <a:cubicBezTo>
                    <a:pt x="9686" y="49"/>
                    <a:pt x="9718" y="47"/>
                    <a:pt x="9703" y="45"/>
                  </a:cubicBezTo>
                  <a:lnTo>
                    <a:pt x="9670" y="45"/>
                  </a:lnTo>
                  <a:cubicBezTo>
                    <a:pt x="9640" y="41"/>
                    <a:pt x="9732" y="39"/>
                    <a:pt x="9690" y="37"/>
                  </a:cubicBezTo>
                  <a:cubicBezTo>
                    <a:pt x="9734" y="34"/>
                    <a:pt x="9783" y="29"/>
                    <a:pt x="9844" y="32"/>
                  </a:cubicBezTo>
                  <a:lnTo>
                    <a:pt x="9856" y="38"/>
                  </a:lnTo>
                  <a:cubicBezTo>
                    <a:pt x="9854" y="36"/>
                    <a:pt x="9816" y="35"/>
                    <a:pt x="9798" y="36"/>
                  </a:cubicBezTo>
                  <a:cubicBezTo>
                    <a:pt x="9824" y="34"/>
                    <a:pt x="9892" y="45"/>
                    <a:pt x="9920" y="37"/>
                  </a:cubicBezTo>
                  <a:lnTo>
                    <a:pt x="9877" y="32"/>
                  </a:lnTo>
                  <a:cubicBezTo>
                    <a:pt x="9921" y="29"/>
                    <a:pt x="9975" y="23"/>
                    <a:pt x="10030" y="25"/>
                  </a:cubicBezTo>
                  <a:cubicBezTo>
                    <a:pt x="10005" y="19"/>
                    <a:pt x="10017" y="26"/>
                    <a:pt x="9979" y="18"/>
                  </a:cubicBezTo>
                  <a:cubicBezTo>
                    <a:pt x="10012" y="27"/>
                    <a:pt x="9839" y="18"/>
                    <a:pt x="9893" y="27"/>
                  </a:cubicBezTo>
                  <a:cubicBezTo>
                    <a:pt x="9854" y="19"/>
                    <a:pt x="9825" y="24"/>
                    <a:pt x="9773" y="16"/>
                  </a:cubicBezTo>
                  <a:cubicBezTo>
                    <a:pt x="9774" y="18"/>
                    <a:pt x="9791" y="20"/>
                    <a:pt x="9746" y="19"/>
                  </a:cubicBezTo>
                  <a:cubicBezTo>
                    <a:pt x="9743" y="20"/>
                    <a:pt x="9739" y="21"/>
                    <a:pt x="9735" y="21"/>
                  </a:cubicBezTo>
                  <a:lnTo>
                    <a:pt x="9732" y="21"/>
                  </a:lnTo>
                  <a:lnTo>
                    <a:pt x="9735" y="21"/>
                  </a:lnTo>
                  <a:cubicBezTo>
                    <a:pt x="9733" y="21"/>
                    <a:pt x="9733" y="22"/>
                    <a:pt x="9736" y="21"/>
                  </a:cubicBezTo>
                  <a:cubicBezTo>
                    <a:pt x="9747" y="22"/>
                    <a:pt x="9756" y="23"/>
                    <a:pt x="9759" y="24"/>
                  </a:cubicBezTo>
                  <a:cubicBezTo>
                    <a:pt x="9736" y="29"/>
                    <a:pt x="9664" y="29"/>
                    <a:pt x="9639" y="31"/>
                  </a:cubicBezTo>
                  <a:cubicBezTo>
                    <a:pt x="9612" y="30"/>
                    <a:pt x="9651" y="29"/>
                    <a:pt x="9636" y="27"/>
                  </a:cubicBezTo>
                  <a:lnTo>
                    <a:pt x="9599" y="30"/>
                  </a:lnTo>
                  <a:cubicBezTo>
                    <a:pt x="9596" y="26"/>
                    <a:pt x="9527" y="23"/>
                    <a:pt x="9591" y="20"/>
                  </a:cubicBezTo>
                  <a:lnTo>
                    <a:pt x="9534" y="20"/>
                  </a:lnTo>
                  <a:cubicBezTo>
                    <a:pt x="9500" y="17"/>
                    <a:pt x="9453" y="16"/>
                    <a:pt x="9425" y="18"/>
                  </a:cubicBezTo>
                  <a:cubicBezTo>
                    <a:pt x="9398" y="17"/>
                    <a:pt x="9356" y="23"/>
                    <a:pt x="9380" y="19"/>
                  </a:cubicBezTo>
                  <a:lnTo>
                    <a:pt x="9290" y="22"/>
                  </a:lnTo>
                  <a:lnTo>
                    <a:pt x="9289" y="21"/>
                  </a:lnTo>
                  <a:cubicBezTo>
                    <a:pt x="9200" y="20"/>
                    <a:pt x="9106" y="28"/>
                    <a:pt x="9004" y="20"/>
                  </a:cubicBezTo>
                  <a:cubicBezTo>
                    <a:pt x="8974" y="21"/>
                    <a:pt x="8944" y="22"/>
                    <a:pt x="8893" y="21"/>
                  </a:cubicBezTo>
                  <a:lnTo>
                    <a:pt x="8884" y="17"/>
                  </a:lnTo>
                  <a:cubicBezTo>
                    <a:pt x="8845" y="18"/>
                    <a:pt x="8768" y="13"/>
                    <a:pt x="8752" y="17"/>
                  </a:cubicBezTo>
                  <a:cubicBezTo>
                    <a:pt x="8710" y="7"/>
                    <a:pt x="8565" y="14"/>
                    <a:pt x="8498" y="12"/>
                  </a:cubicBezTo>
                  <a:lnTo>
                    <a:pt x="8495" y="17"/>
                  </a:lnTo>
                  <a:cubicBezTo>
                    <a:pt x="8449" y="17"/>
                    <a:pt x="8404" y="18"/>
                    <a:pt x="8346" y="20"/>
                  </a:cubicBezTo>
                  <a:lnTo>
                    <a:pt x="8350" y="25"/>
                  </a:lnTo>
                  <a:cubicBezTo>
                    <a:pt x="8300" y="28"/>
                    <a:pt x="8222" y="21"/>
                    <a:pt x="8143" y="22"/>
                  </a:cubicBezTo>
                  <a:cubicBezTo>
                    <a:pt x="8149" y="20"/>
                    <a:pt x="8169" y="20"/>
                    <a:pt x="8183" y="21"/>
                  </a:cubicBezTo>
                  <a:cubicBezTo>
                    <a:pt x="8089" y="11"/>
                    <a:pt x="7984" y="28"/>
                    <a:pt x="7899" y="21"/>
                  </a:cubicBezTo>
                  <a:cubicBezTo>
                    <a:pt x="7878" y="22"/>
                    <a:pt x="7862" y="22"/>
                    <a:pt x="7848" y="21"/>
                  </a:cubicBezTo>
                  <a:cubicBezTo>
                    <a:pt x="7850" y="21"/>
                    <a:pt x="7851" y="21"/>
                    <a:pt x="7853" y="20"/>
                  </a:cubicBezTo>
                  <a:lnTo>
                    <a:pt x="7844" y="20"/>
                  </a:lnTo>
                  <a:lnTo>
                    <a:pt x="7815" y="18"/>
                  </a:lnTo>
                  <a:cubicBezTo>
                    <a:pt x="7823" y="19"/>
                    <a:pt x="7832" y="20"/>
                    <a:pt x="7839" y="20"/>
                  </a:cubicBezTo>
                  <a:cubicBezTo>
                    <a:pt x="7823" y="20"/>
                    <a:pt x="7798" y="21"/>
                    <a:pt x="7774" y="22"/>
                  </a:cubicBezTo>
                  <a:lnTo>
                    <a:pt x="7763" y="17"/>
                  </a:lnTo>
                  <a:lnTo>
                    <a:pt x="7758" y="17"/>
                  </a:lnTo>
                  <a:cubicBezTo>
                    <a:pt x="7734" y="15"/>
                    <a:pt x="7739" y="19"/>
                    <a:pt x="7751" y="23"/>
                  </a:cubicBezTo>
                  <a:cubicBezTo>
                    <a:pt x="7739" y="24"/>
                    <a:pt x="7728" y="25"/>
                    <a:pt x="7719" y="26"/>
                  </a:cubicBezTo>
                  <a:cubicBezTo>
                    <a:pt x="7700" y="18"/>
                    <a:pt x="7655" y="29"/>
                    <a:pt x="7629" y="20"/>
                  </a:cubicBezTo>
                  <a:cubicBezTo>
                    <a:pt x="7612" y="24"/>
                    <a:pt x="7506" y="23"/>
                    <a:pt x="7493" y="32"/>
                  </a:cubicBezTo>
                  <a:cubicBezTo>
                    <a:pt x="7492" y="30"/>
                    <a:pt x="7485" y="30"/>
                    <a:pt x="7498" y="30"/>
                  </a:cubicBezTo>
                  <a:cubicBezTo>
                    <a:pt x="7471" y="29"/>
                    <a:pt x="7444" y="28"/>
                    <a:pt x="7420" y="30"/>
                  </a:cubicBezTo>
                  <a:lnTo>
                    <a:pt x="7408" y="24"/>
                  </a:lnTo>
                  <a:lnTo>
                    <a:pt x="7349" y="32"/>
                  </a:lnTo>
                  <a:cubicBezTo>
                    <a:pt x="7313" y="28"/>
                    <a:pt x="7298" y="26"/>
                    <a:pt x="7334" y="21"/>
                  </a:cubicBezTo>
                  <a:cubicBezTo>
                    <a:pt x="7247" y="28"/>
                    <a:pt x="7263" y="24"/>
                    <a:pt x="7190" y="31"/>
                  </a:cubicBezTo>
                  <a:lnTo>
                    <a:pt x="7194" y="27"/>
                  </a:lnTo>
                  <a:cubicBezTo>
                    <a:pt x="7167" y="27"/>
                    <a:pt x="7125" y="32"/>
                    <a:pt x="7109" y="29"/>
                  </a:cubicBezTo>
                  <a:cubicBezTo>
                    <a:pt x="7051" y="21"/>
                    <a:pt x="6819" y="27"/>
                    <a:pt x="6668" y="20"/>
                  </a:cubicBezTo>
                  <a:cubicBezTo>
                    <a:pt x="6697" y="32"/>
                    <a:pt x="6598" y="14"/>
                    <a:pt x="6592" y="24"/>
                  </a:cubicBezTo>
                  <a:cubicBezTo>
                    <a:pt x="6583" y="21"/>
                    <a:pt x="6562" y="19"/>
                    <a:pt x="6586" y="17"/>
                  </a:cubicBezTo>
                  <a:cubicBezTo>
                    <a:pt x="6509" y="19"/>
                    <a:pt x="6471" y="12"/>
                    <a:pt x="6418" y="20"/>
                  </a:cubicBezTo>
                  <a:cubicBezTo>
                    <a:pt x="6409" y="17"/>
                    <a:pt x="6434" y="16"/>
                    <a:pt x="6426" y="14"/>
                  </a:cubicBezTo>
                  <a:cubicBezTo>
                    <a:pt x="6420" y="14"/>
                    <a:pt x="6402" y="16"/>
                    <a:pt x="6394" y="15"/>
                  </a:cubicBezTo>
                  <a:cubicBezTo>
                    <a:pt x="6386" y="13"/>
                    <a:pt x="6405" y="12"/>
                    <a:pt x="6417" y="11"/>
                  </a:cubicBezTo>
                  <a:cubicBezTo>
                    <a:pt x="6339" y="11"/>
                    <a:pt x="6331" y="20"/>
                    <a:pt x="6325" y="28"/>
                  </a:cubicBezTo>
                  <a:cubicBezTo>
                    <a:pt x="6285" y="24"/>
                    <a:pt x="6265" y="25"/>
                    <a:pt x="6236" y="30"/>
                  </a:cubicBezTo>
                  <a:cubicBezTo>
                    <a:pt x="6223" y="27"/>
                    <a:pt x="6199" y="24"/>
                    <a:pt x="6248" y="24"/>
                  </a:cubicBezTo>
                  <a:cubicBezTo>
                    <a:pt x="6221" y="23"/>
                    <a:pt x="6080" y="19"/>
                    <a:pt x="6078" y="26"/>
                  </a:cubicBezTo>
                  <a:cubicBezTo>
                    <a:pt x="6069" y="24"/>
                    <a:pt x="6039" y="25"/>
                    <a:pt x="6032" y="26"/>
                  </a:cubicBezTo>
                  <a:cubicBezTo>
                    <a:pt x="5970" y="25"/>
                    <a:pt x="5965" y="25"/>
                    <a:pt x="5904" y="25"/>
                  </a:cubicBezTo>
                  <a:lnTo>
                    <a:pt x="5921" y="26"/>
                  </a:lnTo>
                  <a:cubicBezTo>
                    <a:pt x="5897" y="34"/>
                    <a:pt x="5871" y="28"/>
                    <a:pt x="5822" y="29"/>
                  </a:cubicBezTo>
                  <a:lnTo>
                    <a:pt x="5823" y="28"/>
                  </a:lnTo>
                  <a:cubicBezTo>
                    <a:pt x="5711" y="22"/>
                    <a:pt x="5775" y="31"/>
                    <a:pt x="5665" y="24"/>
                  </a:cubicBezTo>
                  <a:lnTo>
                    <a:pt x="5671" y="29"/>
                  </a:lnTo>
                  <a:cubicBezTo>
                    <a:pt x="5660" y="39"/>
                    <a:pt x="5573" y="22"/>
                    <a:pt x="5509" y="26"/>
                  </a:cubicBezTo>
                  <a:lnTo>
                    <a:pt x="5532" y="29"/>
                  </a:lnTo>
                  <a:cubicBezTo>
                    <a:pt x="5497" y="33"/>
                    <a:pt x="5434" y="15"/>
                    <a:pt x="5399" y="13"/>
                  </a:cubicBezTo>
                  <a:cubicBezTo>
                    <a:pt x="5391" y="12"/>
                    <a:pt x="5411" y="12"/>
                    <a:pt x="5422" y="11"/>
                  </a:cubicBezTo>
                  <a:cubicBezTo>
                    <a:pt x="5330" y="6"/>
                    <a:pt x="5410" y="17"/>
                    <a:pt x="5341" y="19"/>
                  </a:cubicBezTo>
                  <a:cubicBezTo>
                    <a:pt x="5328" y="15"/>
                    <a:pt x="5357" y="10"/>
                    <a:pt x="5311" y="9"/>
                  </a:cubicBezTo>
                  <a:cubicBezTo>
                    <a:pt x="5288" y="7"/>
                    <a:pt x="5177" y="20"/>
                    <a:pt x="5114" y="13"/>
                  </a:cubicBezTo>
                  <a:cubicBezTo>
                    <a:pt x="5128" y="16"/>
                    <a:pt x="5142" y="19"/>
                    <a:pt x="5110" y="21"/>
                  </a:cubicBezTo>
                  <a:cubicBezTo>
                    <a:pt x="5061" y="21"/>
                    <a:pt x="4978" y="10"/>
                    <a:pt x="4934" y="19"/>
                  </a:cubicBezTo>
                  <a:cubicBezTo>
                    <a:pt x="4928" y="18"/>
                    <a:pt x="4925" y="17"/>
                    <a:pt x="4925" y="16"/>
                  </a:cubicBezTo>
                  <a:cubicBezTo>
                    <a:pt x="4888" y="19"/>
                    <a:pt x="4804" y="20"/>
                    <a:pt x="4781" y="24"/>
                  </a:cubicBezTo>
                  <a:cubicBezTo>
                    <a:pt x="4747" y="8"/>
                    <a:pt x="4549" y="32"/>
                    <a:pt x="4550" y="16"/>
                  </a:cubicBezTo>
                  <a:lnTo>
                    <a:pt x="4435" y="17"/>
                  </a:lnTo>
                  <a:lnTo>
                    <a:pt x="4438" y="15"/>
                  </a:lnTo>
                  <a:cubicBezTo>
                    <a:pt x="4365" y="14"/>
                    <a:pt x="4339" y="18"/>
                    <a:pt x="4313" y="22"/>
                  </a:cubicBezTo>
                  <a:cubicBezTo>
                    <a:pt x="4296" y="20"/>
                    <a:pt x="4309" y="19"/>
                    <a:pt x="4310" y="18"/>
                  </a:cubicBezTo>
                  <a:cubicBezTo>
                    <a:pt x="4203" y="15"/>
                    <a:pt x="4192" y="15"/>
                    <a:pt x="4102" y="23"/>
                  </a:cubicBezTo>
                  <a:lnTo>
                    <a:pt x="4093" y="18"/>
                  </a:lnTo>
                  <a:cubicBezTo>
                    <a:pt x="4068" y="21"/>
                    <a:pt x="3938" y="10"/>
                    <a:pt x="3833" y="15"/>
                  </a:cubicBezTo>
                  <a:cubicBezTo>
                    <a:pt x="3834" y="15"/>
                    <a:pt x="3836" y="14"/>
                    <a:pt x="3844" y="13"/>
                  </a:cubicBezTo>
                  <a:cubicBezTo>
                    <a:pt x="3726" y="19"/>
                    <a:pt x="3561" y="0"/>
                    <a:pt x="3518" y="17"/>
                  </a:cubicBezTo>
                  <a:lnTo>
                    <a:pt x="3439" y="21"/>
                  </a:lnTo>
                  <a:cubicBezTo>
                    <a:pt x="3540" y="23"/>
                    <a:pt x="3424" y="29"/>
                    <a:pt x="3466" y="32"/>
                  </a:cubicBezTo>
                  <a:cubicBezTo>
                    <a:pt x="3426" y="33"/>
                    <a:pt x="3363" y="27"/>
                    <a:pt x="3412" y="26"/>
                  </a:cubicBezTo>
                  <a:lnTo>
                    <a:pt x="3420" y="27"/>
                  </a:lnTo>
                  <a:cubicBezTo>
                    <a:pt x="3438" y="17"/>
                    <a:pt x="3294" y="23"/>
                    <a:pt x="3297" y="16"/>
                  </a:cubicBezTo>
                  <a:cubicBezTo>
                    <a:pt x="3098" y="17"/>
                    <a:pt x="2904" y="11"/>
                    <a:pt x="2718" y="10"/>
                  </a:cubicBezTo>
                  <a:lnTo>
                    <a:pt x="2740" y="18"/>
                  </a:lnTo>
                  <a:lnTo>
                    <a:pt x="2675" y="17"/>
                  </a:lnTo>
                  <a:cubicBezTo>
                    <a:pt x="2658" y="15"/>
                    <a:pt x="2652" y="11"/>
                    <a:pt x="2698" y="12"/>
                  </a:cubicBezTo>
                  <a:cubicBezTo>
                    <a:pt x="2674" y="8"/>
                    <a:pt x="2620" y="15"/>
                    <a:pt x="2619" y="17"/>
                  </a:cubicBezTo>
                  <a:cubicBezTo>
                    <a:pt x="2528" y="14"/>
                    <a:pt x="2655" y="9"/>
                    <a:pt x="2627" y="9"/>
                  </a:cubicBezTo>
                  <a:lnTo>
                    <a:pt x="2589" y="9"/>
                  </a:lnTo>
                  <a:lnTo>
                    <a:pt x="2597" y="9"/>
                  </a:lnTo>
                  <a:cubicBezTo>
                    <a:pt x="2567" y="12"/>
                    <a:pt x="2564" y="15"/>
                    <a:pt x="2508" y="15"/>
                  </a:cubicBezTo>
                  <a:cubicBezTo>
                    <a:pt x="2473" y="13"/>
                    <a:pt x="2490" y="10"/>
                    <a:pt x="2476" y="10"/>
                  </a:cubicBezTo>
                  <a:cubicBezTo>
                    <a:pt x="2477" y="10"/>
                    <a:pt x="2472" y="9"/>
                    <a:pt x="2455" y="10"/>
                  </a:cubicBezTo>
                  <a:lnTo>
                    <a:pt x="2373" y="9"/>
                  </a:lnTo>
                  <a:lnTo>
                    <a:pt x="2406" y="15"/>
                  </a:lnTo>
                  <a:cubicBezTo>
                    <a:pt x="2370" y="18"/>
                    <a:pt x="2329" y="15"/>
                    <a:pt x="2367" y="21"/>
                  </a:cubicBezTo>
                  <a:cubicBezTo>
                    <a:pt x="2311" y="11"/>
                    <a:pt x="2062" y="17"/>
                    <a:pt x="2028" y="14"/>
                  </a:cubicBezTo>
                  <a:cubicBezTo>
                    <a:pt x="1977" y="18"/>
                    <a:pt x="1927" y="18"/>
                    <a:pt x="1864" y="17"/>
                  </a:cubicBezTo>
                  <a:cubicBezTo>
                    <a:pt x="1880" y="19"/>
                    <a:pt x="1889" y="25"/>
                    <a:pt x="1836" y="24"/>
                  </a:cubicBezTo>
                  <a:cubicBezTo>
                    <a:pt x="1855" y="11"/>
                    <a:pt x="1737" y="18"/>
                    <a:pt x="1694" y="9"/>
                  </a:cubicBezTo>
                  <a:cubicBezTo>
                    <a:pt x="1733" y="15"/>
                    <a:pt x="1542" y="10"/>
                    <a:pt x="1603" y="19"/>
                  </a:cubicBezTo>
                  <a:cubicBezTo>
                    <a:pt x="1558" y="18"/>
                    <a:pt x="1600" y="14"/>
                    <a:pt x="1566" y="11"/>
                  </a:cubicBezTo>
                  <a:cubicBezTo>
                    <a:pt x="1460" y="16"/>
                    <a:pt x="1331" y="8"/>
                    <a:pt x="1200" y="9"/>
                  </a:cubicBezTo>
                  <a:cubicBezTo>
                    <a:pt x="1198" y="11"/>
                    <a:pt x="1220" y="13"/>
                    <a:pt x="1192" y="16"/>
                  </a:cubicBezTo>
                  <a:lnTo>
                    <a:pt x="1122" y="8"/>
                  </a:lnTo>
                  <a:cubicBezTo>
                    <a:pt x="1096" y="9"/>
                    <a:pt x="1098" y="17"/>
                    <a:pt x="1051" y="11"/>
                  </a:cubicBezTo>
                  <a:cubicBezTo>
                    <a:pt x="1058" y="13"/>
                    <a:pt x="1068" y="15"/>
                    <a:pt x="1050" y="15"/>
                  </a:cubicBezTo>
                  <a:cubicBezTo>
                    <a:pt x="792" y="7"/>
                    <a:pt x="524" y="22"/>
                    <a:pt x="262" y="7"/>
                  </a:cubicBezTo>
                  <a:cubicBezTo>
                    <a:pt x="297" y="9"/>
                    <a:pt x="274" y="10"/>
                    <a:pt x="247" y="10"/>
                  </a:cubicBezTo>
                  <a:cubicBezTo>
                    <a:pt x="264" y="11"/>
                    <a:pt x="246" y="14"/>
                    <a:pt x="250" y="17"/>
                  </a:cubicBezTo>
                  <a:lnTo>
                    <a:pt x="140" y="10"/>
                  </a:lnTo>
                  <a:cubicBezTo>
                    <a:pt x="120" y="17"/>
                    <a:pt x="23" y="10"/>
                    <a:pt x="11" y="17"/>
                  </a:cubicBezTo>
                  <a:lnTo>
                    <a:pt x="46" y="15"/>
                  </a:lnTo>
                  <a:cubicBezTo>
                    <a:pt x="0" y="23"/>
                    <a:pt x="111" y="32"/>
                    <a:pt x="104" y="42"/>
                  </a:cubicBezTo>
                  <a:cubicBezTo>
                    <a:pt x="156" y="33"/>
                    <a:pt x="240" y="55"/>
                    <a:pt x="325" y="43"/>
                  </a:cubicBezTo>
                  <a:cubicBezTo>
                    <a:pt x="344" y="45"/>
                    <a:pt x="309" y="46"/>
                    <a:pt x="319" y="48"/>
                  </a:cubicBezTo>
                  <a:cubicBezTo>
                    <a:pt x="340" y="44"/>
                    <a:pt x="366" y="43"/>
                    <a:pt x="414" y="45"/>
                  </a:cubicBezTo>
                  <a:lnTo>
                    <a:pt x="409" y="46"/>
                  </a:lnTo>
                  <a:cubicBezTo>
                    <a:pt x="544" y="45"/>
                    <a:pt x="602" y="49"/>
                    <a:pt x="754" y="52"/>
                  </a:cubicBezTo>
                  <a:lnTo>
                    <a:pt x="742" y="47"/>
                  </a:lnTo>
                  <a:cubicBezTo>
                    <a:pt x="775" y="48"/>
                    <a:pt x="782" y="49"/>
                    <a:pt x="797" y="50"/>
                  </a:cubicBezTo>
                  <a:cubicBezTo>
                    <a:pt x="835" y="43"/>
                    <a:pt x="706" y="50"/>
                    <a:pt x="740" y="42"/>
                  </a:cubicBezTo>
                  <a:cubicBezTo>
                    <a:pt x="783" y="52"/>
                    <a:pt x="970" y="42"/>
                    <a:pt x="999" y="53"/>
                  </a:cubicBezTo>
                  <a:cubicBezTo>
                    <a:pt x="1049" y="54"/>
                    <a:pt x="984" y="48"/>
                    <a:pt x="1034" y="48"/>
                  </a:cubicBezTo>
                  <a:lnTo>
                    <a:pt x="1048" y="51"/>
                  </a:lnTo>
                  <a:lnTo>
                    <a:pt x="1060" y="47"/>
                  </a:lnTo>
                  <a:cubicBezTo>
                    <a:pt x="1093" y="48"/>
                    <a:pt x="1110" y="52"/>
                    <a:pt x="1111" y="54"/>
                  </a:cubicBezTo>
                  <a:cubicBezTo>
                    <a:pt x="1103" y="54"/>
                    <a:pt x="1088" y="55"/>
                    <a:pt x="1080" y="55"/>
                  </a:cubicBezTo>
                  <a:cubicBezTo>
                    <a:pt x="1122" y="59"/>
                    <a:pt x="1200" y="54"/>
                    <a:pt x="1215" y="55"/>
                  </a:cubicBezTo>
                  <a:lnTo>
                    <a:pt x="1166" y="53"/>
                  </a:lnTo>
                  <a:cubicBezTo>
                    <a:pt x="1303" y="50"/>
                    <a:pt x="1470" y="55"/>
                    <a:pt x="1603" y="49"/>
                  </a:cubicBezTo>
                  <a:lnTo>
                    <a:pt x="1593" y="46"/>
                  </a:lnTo>
                  <a:cubicBezTo>
                    <a:pt x="1694" y="42"/>
                    <a:pt x="1674" y="49"/>
                    <a:pt x="1784" y="47"/>
                  </a:cubicBezTo>
                  <a:lnTo>
                    <a:pt x="1780" y="48"/>
                  </a:lnTo>
                  <a:cubicBezTo>
                    <a:pt x="1803" y="45"/>
                    <a:pt x="1832" y="44"/>
                    <a:pt x="1863" y="45"/>
                  </a:cubicBezTo>
                  <a:cubicBezTo>
                    <a:pt x="1835" y="47"/>
                    <a:pt x="1915" y="50"/>
                    <a:pt x="1879" y="53"/>
                  </a:cubicBezTo>
                  <a:cubicBezTo>
                    <a:pt x="1988" y="48"/>
                    <a:pt x="1933" y="49"/>
                    <a:pt x="2005" y="41"/>
                  </a:cubicBezTo>
                  <a:lnTo>
                    <a:pt x="2022" y="45"/>
                  </a:lnTo>
                  <a:cubicBezTo>
                    <a:pt x="2046" y="41"/>
                    <a:pt x="2048" y="40"/>
                    <a:pt x="2104" y="39"/>
                  </a:cubicBezTo>
                  <a:cubicBezTo>
                    <a:pt x="2058" y="42"/>
                    <a:pt x="2139" y="44"/>
                    <a:pt x="2088" y="49"/>
                  </a:cubicBezTo>
                  <a:cubicBezTo>
                    <a:pt x="2205" y="57"/>
                    <a:pt x="2261" y="41"/>
                    <a:pt x="2314" y="53"/>
                  </a:cubicBezTo>
                  <a:cubicBezTo>
                    <a:pt x="2368" y="42"/>
                    <a:pt x="2214" y="47"/>
                    <a:pt x="2244" y="45"/>
                  </a:cubicBezTo>
                  <a:cubicBezTo>
                    <a:pt x="2219" y="41"/>
                    <a:pt x="2288" y="37"/>
                    <a:pt x="2324" y="38"/>
                  </a:cubicBezTo>
                  <a:cubicBezTo>
                    <a:pt x="2361" y="38"/>
                    <a:pt x="2387" y="51"/>
                    <a:pt x="2481" y="51"/>
                  </a:cubicBezTo>
                  <a:cubicBezTo>
                    <a:pt x="2471" y="51"/>
                    <a:pt x="2471" y="52"/>
                    <a:pt x="2461" y="52"/>
                  </a:cubicBezTo>
                  <a:cubicBezTo>
                    <a:pt x="2496" y="55"/>
                    <a:pt x="2530" y="48"/>
                    <a:pt x="2573" y="53"/>
                  </a:cubicBezTo>
                  <a:cubicBezTo>
                    <a:pt x="2597" y="47"/>
                    <a:pt x="2628" y="53"/>
                    <a:pt x="2635" y="45"/>
                  </a:cubicBezTo>
                  <a:lnTo>
                    <a:pt x="2550" y="47"/>
                  </a:lnTo>
                  <a:cubicBezTo>
                    <a:pt x="2598" y="45"/>
                    <a:pt x="2644" y="36"/>
                    <a:pt x="2724" y="40"/>
                  </a:cubicBezTo>
                  <a:cubicBezTo>
                    <a:pt x="2718" y="42"/>
                    <a:pt x="2694" y="44"/>
                    <a:pt x="2677" y="45"/>
                  </a:cubicBezTo>
                  <a:cubicBezTo>
                    <a:pt x="2701" y="48"/>
                    <a:pt x="2722" y="44"/>
                    <a:pt x="2747" y="46"/>
                  </a:cubicBezTo>
                  <a:cubicBezTo>
                    <a:pt x="2740" y="54"/>
                    <a:pt x="2643" y="48"/>
                    <a:pt x="2591" y="54"/>
                  </a:cubicBezTo>
                  <a:cubicBezTo>
                    <a:pt x="2616" y="57"/>
                    <a:pt x="2689" y="48"/>
                    <a:pt x="2663" y="57"/>
                  </a:cubicBezTo>
                  <a:cubicBezTo>
                    <a:pt x="2700" y="46"/>
                    <a:pt x="2755" y="58"/>
                    <a:pt x="2818" y="50"/>
                  </a:cubicBezTo>
                  <a:lnTo>
                    <a:pt x="2814" y="55"/>
                  </a:lnTo>
                  <a:cubicBezTo>
                    <a:pt x="2824" y="54"/>
                    <a:pt x="2845" y="52"/>
                    <a:pt x="2863" y="52"/>
                  </a:cubicBezTo>
                  <a:lnTo>
                    <a:pt x="2830" y="58"/>
                  </a:lnTo>
                  <a:cubicBezTo>
                    <a:pt x="2881" y="53"/>
                    <a:pt x="2928" y="63"/>
                    <a:pt x="2977" y="60"/>
                  </a:cubicBezTo>
                  <a:cubicBezTo>
                    <a:pt x="2875" y="60"/>
                    <a:pt x="2954" y="54"/>
                    <a:pt x="2911" y="51"/>
                  </a:cubicBezTo>
                  <a:cubicBezTo>
                    <a:pt x="3038" y="45"/>
                    <a:pt x="2984" y="64"/>
                    <a:pt x="3126" y="62"/>
                  </a:cubicBezTo>
                  <a:cubicBezTo>
                    <a:pt x="3107" y="62"/>
                    <a:pt x="3054" y="58"/>
                    <a:pt x="3084" y="56"/>
                  </a:cubicBezTo>
                  <a:cubicBezTo>
                    <a:pt x="3111" y="57"/>
                    <a:pt x="3146" y="59"/>
                    <a:pt x="3163" y="62"/>
                  </a:cubicBezTo>
                  <a:cubicBezTo>
                    <a:pt x="3257" y="61"/>
                    <a:pt x="3149" y="57"/>
                    <a:pt x="3189" y="54"/>
                  </a:cubicBezTo>
                  <a:cubicBezTo>
                    <a:pt x="3221" y="60"/>
                    <a:pt x="3235" y="52"/>
                    <a:pt x="3276" y="50"/>
                  </a:cubicBezTo>
                  <a:lnTo>
                    <a:pt x="3276" y="55"/>
                  </a:lnTo>
                  <a:cubicBezTo>
                    <a:pt x="3384" y="58"/>
                    <a:pt x="3305" y="45"/>
                    <a:pt x="3401" y="49"/>
                  </a:cubicBezTo>
                  <a:lnTo>
                    <a:pt x="3361" y="55"/>
                  </a:lnTo>
                  <a:lnTo>
                    <a:pt x="3411" y="54"/>
                  </a:lnTo>
                  <a:lnTo>
                    <a:pt x="3400" y="59"/>
                  </a:lnTo>
                  <a:cubicBezTo>
                    <a:pt x="3455" y="55"/>
                    <a:pt x="3472" y="56"/>
                    <a:pt x="3526" y="58"/>
                  </a:cubicBezTo>
                  <a:cubicBezTo>
                    <a:pt x="3513" y="54"/>
                    <a:pt x="3533" y="49"/>
                    <a:pt x="3580" y="49"/>
                  </a:cubicBezTo>
                  <a:cubicBezTo>
                    <a:pt x="3613" y="52"/>
                    <a:pt x="3562" y="54"/>
                    <a:pt x="3630" y="53"/>
                  </a:cubicBezTo>
                  <a:cubicBezTo>
                    <a:pt x="3614" y="56"/>
                    <a:pt x="3598" y="60"/>
                    <a:pt x="3568" y="55"/>
                  </a:cubicBezTo>
                  <a:cubicBezTo>
                    <a:pt x="3565" y="57"/>
                    <a:pt x="3553" y="58"/>
                    <a:pt x="3550" y="60"/>
                  </a:cubicBezTo>
                  <a:cubicBezTo>
                    <a:pt x="3585" y="63"/>
                    <a:pt x="3638" y="61"/>
                    <a:pt x="3662" y="61"/>
                  </a:cubicBezTo>
                  <a:cubicBezTo>
                    <a:pt x="3653" y="61"/>
                    <a:pt x="3642" y="60"/>
                    <a:pt x="3636" y="60"/>
                  </a:cubicBezTo>
                  <a:lnTo>
                    <a:pt x="3734" y="53"/>
                  </a:lnTo>
                  <a:cubicBezTo>
                    <a:pt x="3749" y="55"/>
                    <a:pt x="3737" y="56"/>
                    <a:pt x="3725" y="58"/>
                  </a:cubicBezTo>
                  <a:cubicBezTo>
                    <a:pt x="3744" y="57"/>
                    <a:pt x="3758" y="55"/>
                    <a:pt x="3787" y="55"/>
                  </a:cubicBezTo>
                  <a:cubicBezTo>
                    <a:pt x="3780" y="59"/>
                    <a:pt x="3781" y="63"/>
                    <a:pt x="3740" y="65"/>
                  </a:cubicBezTo>
                  <a:lnTo>
                    <a:pt x="3833" y="60"/>
                  </a:lnTo>
                  <a:cubicBezTo>
                    <a:pt x="3839" y="62"/>
                    <a:pt x="3881" y="65"/>
                    <a:pt x="3869" y="67"/>
                  </a:cubicBezTo>
                  <a:cubicBezTo>
                    <a:pt x="3920" y="69"/>
                    <a:pt x="3995" y="59"/>
                    <a:pt x="4064" y="62"/>
                  </a:cubicBezTo>
                  <a:cubicBezTo>
                    <a:pt x="4067" y="62"/>
                    <a:pt x="4074" y="61"/>
                    <a:pt x="4089" y="60"/>
                  </a:cubicBezTo>
                  <a:cubicBezTo>
                    <a:pt x="4153" y="62"/>
                    <a:pt x="4210" y="67"/>
                    <a:pt x="4286" y="61"/>
                  </a:cubicBezTo>
                  <a:lnTo>
                    <a:pt x="4329" y="68"/>
                  </a:lnTo>
                  <a:cubicBezTo>
                    <a:pt x="4389" y="67"/>
                    <a:pt x="4271" y="59"/>
                    <a:pt x="4370" y="57"/>
                  </a:cubicBezTo>
                  <a:cubicBezTo>
                    <a:pt x="4440" y="55"/>
                    <a:pt x="4396" y="63"/>
                    <a:pt x="4421" y="65"/>
                  </a:cubicBezTo>
                  <a:cubicBezTo>
                    <a:pt x="4456" y="62"/>
                    <a:pt x="4517" y="54"/>
                    <a:pt x="4581" y="60"/>
                  </a:cubicBezTo>
                  <a:cubicBezTo>
                    <a:pt x="4560" y="62"/>
                    <a:pt x="4543" y="60"/>
                    <a:pt x="4523" y="61"/>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59" name="Freeform 63"/>
            <p:cNvSpPr>
              <a:spLocks/>
            </p:cNvSpPr>
            <p:nvPr/>
          </p:nvSpPr>
          <p:spPr bwMode="invGray">
            <a:xfrm>
              <a:off x="7508875" y="1560020"/>
              <a:ext cx="11112" cy="3693"/>
            </a:xfrm>
            <a:custGeom>
              <a:avLst/>
              <a:gdLst>
                <a:gd name="T0" fmla="*/ 12 w 12"/>
                <a:gd name="T1" fmla="*/ 3 h 3"/>
                <a:gd name="T2" fmla="*/ 12 w 12"/>
                <a:gd name="T3" fmla="*/ 3 h 3"/>
                <a:gd name="T4" fmla="*/ 6 w 12"/>
                <a:gd name="T5" fmla="*/ 0 h 3"/>
                <a:gd name="T6" fmla="*/ 12 w 12"/>
                <a:gd name="T7" fmla="*/ 3 h 3"/>
              </a:gdLst>
              <a:ahLst/>
              <a:cxnLst>
                <a:cxn ang="0">
                  <a:pos x="T0" y="T1"/>
                </a:cxn>
                <a:cxn ang="0">
                  <a:pos x="T2" y="T3"/>
                </a:cxn>
                <a:cxn ang="0">
                  <a:pos x="T4" y="T5"/>
                </a:cxn>
                <a:cxn ang="0">
                  <a:pos x="T6" y="T7"/>
                </a:cxn>
              </a:cxnLst>
              <a:rect l="0" t="0" r="r" b="b"/>
              <a:pathLst>
                <a:path w="12" h="3">
                  <a:moveTo>
                    <a:pt x="12" y="3"/>
                  </a:moveTo>
                  <a:lnTo>
                    <a:pt x="12" y="3"/>
                  </a:lnTo>
                  <a:cubicBezTo>
                    <a:pt x="8" y="2"/>
                    <a:pt x="7" y="1"/>
                    <a:pt x="6" y="0"/>
                  </a:cubicBezTo>
                  <a:cubicBezTo>
                    <a:pt x="1" y="1"/>
                    <a:pt x="0" y="2"/>
                    <a:pt x="12" y="3"/>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60" name="Freeform 64"/>
            <p:cNvSpPr>
              <a:spLocks/>
            </p:cNvSpPr>
            <p:nvPr/>
          </p:nvSpPr>
          <p:spPr bwMode="invGray">
            <a:xfrm>
              <a:off x="5434013" y="1567405"/>
              <a:ext cx="4762" cy="1231"/>
            </a:xfrm>
            <a:custGeom>
              <a:avLst/>
              <a:gdLst>
                <a:gd name="T0" fmla="*/ 5 w 5"/>
                <a:gd name="T1" fmla="*/ 1 h 1"/>
                <a:gd name="T2" fmla="*/ 5 w 5"/>
                <a:gd name="T3" fmla="*/ 1 h 1"/>
                <a:gd name="T4" fmla="*/ 3 w 5"/>
                <a:gd name="T5" fmla="*/ 0 h 1"/>
                <a:gd name="T6" fmla="*/ 0 w 5"/>
                <a:gd name="T7" fmla="*/ 1 h 1"/>
                <a:gd name="T8" fmla="*/ 5 w 5"/>
                <a:gd name="T9" fmla="*/ 1 h 1"/>
              </a:gdLst>
              <a:ahLst/>
              <a:cxnLst>
                <a:cxn ang="0">
                  <a:pos x="T0" y="T1"/>
                </a:cxn>
                <a:cxn ang="0">
                  <a:pos x="T2" y="T3"/>
                </a:cxn>
                <a:cxn ang="0">
                  <a:pos x="T4" y="T5"/>
                </a:cxn>
                <a:cxn ang="0">
                  <a:pos x="T6" y="T7"/>
                </a:cxn>
                <a:cxn ang="0">
                  <a:pos x="T8" y="T9"/>
                </a:cxn>
              </a:cxnLst>
              <a:rect l="0" t="0" r="r" b="b"/>
              <a:pathLst>
                <a:path w="5" h="1">
                  <a:moveTo>
                    <a:pt x="5" y="1"/>
                  </a:moveTo>
                  <a:lnTo>
                    <a:pt x="5" y="1"/>
                  </a:lnTo>
                  <a:lnTo>
                    <a:pt x="3" y="0"/>
                  </a:lnTo>
                  <a:cubicBezTo>
                    <a:pt x="1" y="1"/>
                    <a:pt x="1" y="1"/>
                    <a:pt x="0" y="1"/>
                  </a:cubicBezTo>
                  <a:lnTo>
                    <a:pt x="5" y="1"/>
                  </a:ln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61" name="Freeform 65"/>
            <p:cNvSpPr>
              <a:spLocks/>
            </p:cNvSpPr>
            <p:nvPr/>
          </p:nvSpPr>
          <p:spPr bwMode="invGray">
            <a:xfrm>
              <a:off x="9672638" y="1567405"/>
              <a:ext cx="25400" cy="2462"/>
            </a:xfrm>
            <a:custGeom>
              <a:avLst/>
              <a:gdLst>
                <a:gd name="T0" fmla="*/ 27 w 27"/>
                <a:gd name="T1" fmla="*/ 3 h 3"/>
                <a:gd name="T2" fmla="*/ 27 w 27"/>
                <a:gd name="T3" fmla="*/ 3 h 3"/>
                <a:gd name="T4" fmla="*/ 1 w 27"/>
                <a:gd name="T5" fmla="*/ 0 h 3"/>
                <a:gd name="T6" fmla="*/ 27 w 27"/>
                <a:gd name="T7" fmla="*/ 3 h 3"/>
              </a:gdLst>
              <a:ahLst/>
              <a:cxnLst>
                <a:cxn ang="0">
                  <a:pos x="T0" y="T1"/>
                </a:cxn>
                <a:cxn ang="0">
                  <a:pos x="T2" y="T3"/>
                </a:cxn>
                <a:cxn ang="0">
                  <a:pos x="T4" y="T5"/>
                </a:cxn>
                <a:cxn ang="0">
                  <a:pos x="T6" y="T7"/>
                </a:cxn>
              </a:cxnLst>
              <a:rect l="0" t="0" r="r" b="b"/>
              <a:pathLst>
                <a:path w="27" h="3">
                  <a:moveTo>
                    <a:pt x="27" y="3"/>
                  </a:moveTo>
                  <a:lnTo>
                    <a:pt x="27" y="3"/>
                  </a:lnTo>
                  <a:cubicBezTo>
                    <a:pt x="13" y="2"/>
                    <a:pt x="6" y="1"/>
                    <a:pt x="1" y="0"/>
                  </a:cubicBezTo>
                  <a:cubicBezTo>
                    <a:pt x="0" y="1"/>
                    <a:pt x="6" y="2"/>
                    <a:pt x="27" y="3"/>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62" name="Freeform 66"/>
            <p:cNvSpPr>
              <a:spLocks/>
            </p:cNvSpPr>
            <p:nvPr/>
          </p:nvSpPr>
          <p:spPr bwMode="invGray">
            <a:xfrm>
              <a:off x="10966450" y="1529246"/>
              <a:ext cx="39687" cy="2462"/>
            </a:xfrm>
            <a:custGeom>
              <a:avLst/>
              <a:gdLst>
                <a:gd name="T0" fmla="*/ 42 w 42"/>
                <a:gd name="T1" fmla="*/ 0 h 3"/>
                <a:gd name="T2" fmla="*/ 42 w 42"/>
                <a:gd name="T3" fmla="*/ 0 h 3"/>
                <a:gd name="T4" fmla="*/ 0 w 42"/>
                <a:gd name="T5" fmla="*/ 1 h 3"/>
                <a:gd name="T6" fmla="*/ 38 w 42"/>
                <a:gd name="T7" fmla="*/ 3 h 3"/>
                <a:gd name="T8" fmla="*/ 42 w 42"/>
                <a:gd name="T9" fmla="*/ 0 h 3"/>
              </a:gdLst>
              <a:ahLst/>
              <a:cxnLst>
                <a:cxn ang="0">
                  <a:pos x="T0" y="T1"/>
                </a:cxn>
                <a:cxn ang="0">
                  <a:pos x="T2" y="T3"/>
                </a:cxn>
                <a:cxn ang="0">
                  <a:pos x="T4" y="T5"/>
                </a:cxn>
                <a:cxn ang="0">
                  <a:pos x="T6" y="T7"/>
                </a:cxn>
                <a:cxn ang="0">
                  <a:pos x="T8" y="T9"/>
                </a:cxn>
              </a:cxnLst>
              <a:rect l="0" t="0" r="r" b="b"/>
              <a:pathLst>
                <a:path w="42" h="3">
                  <a:moveTo>
                    <a:pt x="42" y="0"/>
                  </a:moveTo>
                  <a:lnTo>
                    <a:pt x="42" y="0"/>
                  </a:lnTo>
                  <a:lnTo>
                    <a:pt x="0" y="1"/>
                  </a:lnTo>
                  <a:cubicBezTo>
                    <a:pt x="20" y="1"/>
                    <a:pt x="27" y="2"/>
                    <a:pt x="38" y="3"/>
                  </a:cubicBezTo>
                  <a:cubicBezTo>
                    <a:pt x="37" y="2"/>
                    <a:pt x="29" y="0"/>
                    <a:pt x="42" y="0"/>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63" name="Freeform 67"/>
            <p:cNvSpPr>
              <a:spLocks/>
            </p:cNvSpPr>
            <p:nvPr/>
          </p:nvSpPr>
          <p:spPr bwMode="invGray">
            <a:xfrm>
              <a:off x="11329988" y="1552634"/>
              <a:ext cx="44450" cy="2462"/>
            </a:xfrm>
            <a:custGeom>
              <a:avLst/>
              <a:gdLst>
                <a:gd name="T0" fmla="*/ 27 w 46"/>
                <a:gd name="T1" fmla="*/ 3 h 3"/>
                <a:gd name="T2" fmla="*/ 27 w 46"/>
                <a:gd name="T3" fmla="*/ 3 h 3"/>
                <a:gd name="T4" fmla="*/ 46 w 46"/>
                <a:gd name="T5" fmla="*/ 2 h 3"/>
                <a:gd name="T6" fmla="*/ 44 w 46"/>
                <a:gd name="T7" fmla="*/ 0 h 3"/>
                <a:gd name="T8" fmla="*/ 27 w 46"/>
                <a:gd name="T9" fmla="*/ 3 h 3"/>
              </a:gdLst>
              <a:ahLst/>
              <a:cxnLst>
                <a:cxn ang="0">
                  <a:pos x="T0" y="T1"/>
                </a:cxn>
                <a:cxn ang="0">
                  <a:pos x="T2" y="T3"/>
                </a:cxn>
                <a:cxn ang="0">
                  <a:pos x="T4" y="T5"/>
                </a:cxn>
                <a:cxn ang="0">
                  <a:pos x="T6" y="T7"/>
                </a:cxn>
                <a:cxn ang="0">
                  <a:pos x="T8" y="T9"/>
                </a:cxn>
              </a:cxnLst>
              <a:rect l="0" t="0" r="r" b="b"/>
              <a:pathLst>
                <a:path w="46" h="3">
                  <a:moveTo>
                    <a:pt x="27" y="3"/>
                  </a:moveTo>
                  <a:lnTo>
                    <a:pt x="27" y="3"/>
                  </a:lnTo>
                  <a:cubicBezTo>
                    <a:pt x="33" y="2"/>
                    <a:pt x="40" y="3"/>
                    <a:pt x="46" y="2"/>
                  </a:cubicBezTo>
                  <a:lnTo>
                    <a:pt x="44" y="0"/>
                  </a:lnTo>
                  <a:cubicBezTo>
                    <a:pt x="18" y="0"/>
                    <a:pt x="0" y="2"/>
                    <a:pt x="27" y="3"/>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64" name="Freeform 68"/>
            <p:cNvSpPr>
              <a:spLocks/>
            </p:cNvSpPr>
            <p:nvPr/>
          </p:nvSpPr>
          <p:spPr bwMode="invGray">
            <a:xfrm>
              <a:off x="11042650" y="1540325"/>
              <a:ext cx="60325" cy="6155"/>
            </a:xfrm>
            <a:custGeom>
              <a:avLst/>
              <a:gdLst>
                <a:gd name="T0" fmla="*/ 0 w 63"/>
                <a:gd name="T1" fmla="*/ 3 h 7"/>
                <a:gd name="T2" fmla="*/ 0 w 63"/>
                <a:gd name="T3" fmla="*/ 3 h 7"/>
                <a:gd name="T4" fmla="*/ 60 w 63"/>
                <a:gd name="T5" fmla="*/ 5 h 7"/>
                <a:gd name="T6" fmla="*/ 54 w 63"/>
                <a:gd name="T7" fmla="*/ 5 h 7"/>
                <a:gd name="T8" fmla="*/ 0 w 63"/>
                <a:gd name="T9" fmla="*/ 3 h 7"/>
              </a:gdLst>
              <a:ahLst/>
              <a:cxnLst>
                <a:cxn ang="0">
                  <a:pos x="T0" y="T1"/>
                </a:cxn>
                <a:cxn ang="0">
                  <a:pos x="T2" y="T3"/>
                </a:cxn>
                <a:cxn ang="0">
                  <a:pos x="T4" y="T5"/>
                </a:cxn>
                <a:cxn ang="0">
                  <a:pos x="T6" y="T7"/>
                </a:cxn>
                <a:cxn ang="0">
                  <a:pos x="T8" y="T9"/>
                </a:cxn>
              </a:cxnLst>
              <a:rect l="0" t="0" r="r" b="b"/>
              <a:pathLst>
                <a:path w="63" h="7">
                  <a:moveTo>
                    <a:pt x="0" y="3"/>
                  </a:moveTo>
                  <a:lnTo>
                    <a:pt x="0" y="3"/>
                  </a:lnTo>
                  <a:cubicBezTo>
                    <a:pt x="3" y="7"/>
                    <a:pt x="30" y="6"/>
                    <a:pt x="60" y="5"/>
                  </a:cubicBezTo>
                  <a:lnTo>
                    <a:pt x="54" y="5"/>
                  </a:lnTo>
                  <a:cubicBezTo>
                    <a:pt x="63" y="0"/>
                    <a:pt x="31" y="1"/>
                    <a:pt x="0" y="3"/>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65" name="Freeform 69"/>
            <p:cNvSpPr>
              <a:spLocks/>
            </p:cNvSpPr>
            <p:nvPr/>
          </p:nvSpPr>
          <p:spPr bwMode="invGray">
            <a:xfrm>
              <a:off x="11106150" y="1542787"/>
              <a:ext cx="28575" cy="1231"/>
            </a:xfrm>
            <a:custGeom>
              <a:avLst/>
              <a:gdLst>
                <a:gd name="T0" fmla="*/ 0 w 31"/>
                <a:gd name="T1" fmla="*/ 2 h 2"/>
                <a:gd name="T2" fmla="*/ 0 w 31"/>
                <a:gd name="T3" fmla="*/ 2 h 2"/>
                <a:gd name="T4" fmla="*/ 28 w 31"/>
                <a:gd name="T5" fmla="*/ 2 h 2"/>
                <a:gd name="T6" fmla="*/ 0 w 31"/>
                <a:gd name="T7" fmla="*/ 2 h 2"/>
              </a:gdLst>
              <a:ahLst/>
              <a:cxnLst>
                <a:cxn ang="0">
                  <a:pos x="T0" y="T1"/>
                </a:cxn>
                <a:cxn ang="0">
                  <a:pos x="T2" y="T3"/>
                </a:cxn>
                <a:cxn ang="0">
                  <a:pos x="T4" y="T5"/>
                </a:cxn>
                <a:cxn ang="0">
                  <a:pos x="T6" y="T7"/>
                </a:cxn>
              </a:cxnLst>
              <a:rect l="0" t="0" r="r" b="b"/>
              <a:pathLst>
                <a:path w="31" h="2">
                  <a:moveTo>
                    <a:pt x="0" y="2"/>
                  </a:moveTo>
                  <a:lnTo>
                    <a:pt x="0" y="2"/>
                  </a:lnTo>
                  <a:cubicBezTo>
                    <a:pt x="10" y="2"/>
                    <a:pt x="19" y="2"/>
                    <a:pt x="28" y="2"/>
                  </a:cubicBezTo>
                  <a:cubicBezTo>
                    <a:pt x="31" y="0"/>
                    <a:pt x="17" y="2"/>
                    <a:pt x="0" y="2"/>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66" name="Freeform 70"/>
            <p:cNvSpPr>
              <a:spLocks/>
            </p:cNvSpPr>
            <p:nvPr/>
          </p:nvSpPr>
          <p:spPr bwMode="invGray">
            <a:xfrm>
              <a:off x="10679113" y="1525554"/>
              <a:ext cx="103187" cy="9847"/>
            </a:xfrm>
            <a:custGeom>
              <a:avLst/>
              <a:gdLst>
                <a:gd name="T0" fmla="*/ 77 w 109"/>
                <a:gd name="T1" fmla="*/ 9 h 12"/>
                <a:gd name="T2" fmla="*/ 77 w 109"/>
                <a:gd name="T3" fmla="*/ 9 h 12"/>
                <a:gd name="T4" fmla="*/ 94 w 109"/>
                <a:gd name="T5" fmla="*/ 6 h 12"/>
                <a:gd name="T6" fmla="*/ 77 w 109"/>
                <a:gd name="T7" fmla="*/ 9 h 12"/>
              </a:gdLst>
              <a:ahLst/>
              <a:cxnLst>
                <a:cxn ang="0">
                  <a:pos x="T0" y="T1"/>
                </a:cxn>
                <a:cxn ang="0">
                  <a:pos x="T2" y="T3"/>
                </a:cxn>
                <a:cxn ang="0">
                  <a:pos x="T4" y="T5"/>
                </a:cxn>
                <a:cxn ang="0">
                  <a:pos x="T6" y="T7"/>
                </a:cxn>
              </a:cxnLst>
              <a:rect l="0" t="0" r="r" b="b"/>
              <a:pathLst>
                <a:path w="109" h="12">
                  <a:moveTo>
                    <a:pt x="77" y="9"/>
                  </a:moveTo>
                  <a:lnTo>
                    <a:pt x="77" y="9"/>
                  </a:lnTo>
                  <a:cubicBezTo>
                    <a:pt x="91" y="10"/>
                    <a:pt x="86" y="4"/>
                    <a:pt x="94" y="6"/>
                  </a:cubicBezTo>
                  <a:cubicBezTo>
                    <a:pt x="109" y="0"/>
                    <a:pt x="0" y="12"/>
                    <a:pt x="77" y="9"/>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67" name="Freeform 71"/>
            <p:cNvSpPr>
              <a:spLocks/>
            </p:cNvSpPr>
            <p:nvPr/>
          </p:nvSpPr>
          <p:spPr bwMode="invGray">
            <a:xfrm>
              <a:off x="11039475" y="1550172"/>
              <a:ext cx="26987" cy="4924"/>
            </a:xfrm>
            <a:custGeom>
              <a:avLst/>
              <a:gdLst>
                <a:gd name="T0" fmla="*/ 27 w 27"/>
                <a:gd name="T1" fmla="*/ 5 h 5"/>
                <a:gd name="T2" fmla="*/ 27 w 27"/>
                <a:gd name="T3" fmla="*/ 5 h 5"/>
                <a:gd name="T4" fmla="*/ 16 w 27"/>
                <a:gd name="T5" fmla="*/ 0 h 5"/>
                <a:gd name="T6" fmla="*/ 0 w 27"/>
                <a:gd name="T7" fmla="*/ 4 h 5"/>
                <a:gd name="T8" fmla="*/ 27 w 27"/>
                <a:gd name="T9" fmla="*/ 5 h 5"/>
              </a:gdLst>
              <a:ahLst/>
              <a:cxnLst>
                <a:cxn ang="0">
                  <a:pos x="T0" y="T1"/>
                </a:cxn>
                <a:cxn ang="0">
                  <a:pos x="T2" y="T3"/>
                </a:cxn>
                <a:cxn ang="0">
                  <a:pos x="T4" y="T5"/>
                </a:cxn>
                <a:cxn ang="0">
                  <a:pos x="T6" y="T7"/>
                </a:cxn>
                <a:cxn ang="0">
                  <a:pos x="T8" y="T9"/>
                </a:cxn>
              </a:cxnLst>
              <a:rect l="0" t="0" r="r" b="b"/>
              <a:pathLst>
                <a:path w="27" h="5">
                  <a:moveTo>
                    <a:pt x="27" y="5"/>
                  </a:moveTo>
                  <a:lnTo>
                    <a:pt x="27" y="5"/>
                  </a:lnTo>
                  <a:lnTo>
                    <a:pt x="16" y="0"/>
                  </a:lnTo>
                  <a:lnTo>
                    <a:pt x="0" y="4"/>
                  </a:lnTo>
                  <a:lnTo>
                    <a:pt x="27" y="5"/>
                  </a:ln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68" name="Freeform 72"/>
            <p:cNvSpPr>
              <a:spLocks/>
            </p:cNvSpPr>
            <p:nvPr/>
          </p:nvSpPr>
          <p:spPr bwMode="invGray">
            <a:xfrm>
              <a:off x="10841038" y="1548941"/>
              <a:ext cx="58737" cy="2462"/>
            </a:xfrm>
            <a:custGeom>
              <a:avLst/>
              <a:gdLst>
                <a:gd name="T0" fmla="*/ 1 w 61"/>
                <a:gd name="T1" fmla="*/ 2 h 3"/>
                <a:gd name="T2" fmla="*/ 1 w 61"/>
                <a:gd name="T3" fmla="*/ 2 h 3"/>
                <a:gd name="T4" fmla="*/ 49 w 61"/>
                <a:gd name="T5" fmla="*/ 3 h 3"/>
                <a:gd name="T6" fmla="*/ 61 w 61"/>
                <a:gd name="T7" fmla="*/ 2 h 3"/>
                <a:gd name="T8" fmla="*/ 1 w 61"/>
                <a:gd name="T9" fmla="*/ 2 h 3"/>
              </a:gdLst>
              <a:ahLst/>
              <a:cxnLst>
                <a:cxn ang="0">
                  <a:pos x="T0" y="T1"/>
                </a:cxn>
                <a:cxn ang="0">
                  <a:pos x="T2" y="T3"/>
                </a:cxn>
                <a:cxn ang="0">
                  <a:pos x="T4" y="T5"/>
                </a:cxn>
                <a:cxn ang="0">
                  <a:pos x="T6" y="T7"/>
                </a:cxn>
                <a:cxn ang="0">
                  <a:pos x="T8" y="T9"/>
                </a:cxn>
              </a:cxnLst>
              <a:rect l="0" t="0" r="r" b="b"/>
              <a:pathLst>
                <a:path w="61" h="3">
                  <a:moveTo>
                    <a:pt x="1" y="2"/>
                  </a:moveTo>
                  <a:lnTo>
                    <a:pt x="1" y="2"/>
                  </a:lnTo>
                  <a:lnTo>
                    <a:pt x="49" y="3"/>
                  </a:lnTo>
                  <a:cubicBezTo>
                    <a:pt x="48" y="2"/>
                    <a:pt x="54" y="2"/>
                    <a:pt x="61" y="2"/>
                  </a:cubicBezTo>
                  <a:cubicBezTo>
                    <a:pt x="32" y="1"/>
                    <a:pt x="0" y="0"/>
                    <a:pt x="1" y="2"/>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69" name="Freeform 73"/>
            <p:cNvSpPr>
              <a:spLocks/>
            </p:cNvSpPr>
            <p:nvPr/>
          </p:nvSpPr>
          <p:spPr bwMode="invGray">
            <a:xfrm>
              <a:off x="10899775" y="1550172"/>
              <a:ext cx="36512" cy="1231"/>
            </a:xfrm>
            <a:custGeom>
              <a:avLst/>
              <a:gdLst>
                <a:gd name="T0" fmla="*/ 0 w 38"/>
                <a:gd name="T1" fmla="*/ 1 h 1"/>
                <a:gd name="T2" fmla="*/ 0 w 38"/>
                <a:gd name="T3" fmla="*/ 1 h 1"/>
                <a:gd name="T4" fmla="*/ 38 w 38"/>
                <a:gd name="T5" fmla="*/ 0 h 1"/>
                <a:gd name="T6" fmla="*/ 0 w 38"/>
                <a:gd name="T7" fmla="*/ 1 h 1"/>
              </a:gdLst>
              <a:ahLst/>
              <a:cxnLst>
                <a:cxn ang="0">
                  <a:pos x="T0" y="T1"/>
                </a:cxn>
                <a:cxn ang="0">
                  <a:pos x="T2" y="T3"/>
                </a:cxn>
                <a:cxn ang="0">
                  <a:pos x="T4" y="T5"/>
                </a:cxn>
                <a:cxn ang="0">
                  <a:pos x="T6" y="T7"/>
                </a:cxn>
              </a:cxnLst>
              <a:rect l="0" t="0" r="r" b="b"/>
              <a:pathLst>
                <a:path w="38" h="1">
                  <a:moveTo>
                    <a:pt x="0" y="1"/>
                  </a:moveTo>
                  <a:lnTo>
                    <a:pt x="0" y="1"/>
                  </a:lnTo>
                  <a:cubicBezTo>
                    <a:pt x="15" y="1"/>
                    <a:pt x="30" y="1"/>
                    <a:pt x="38" y="0"/>
                  </a:cubicBezTo>
                  <a:cubicBezTo>
                    <a:pt x="30" y="0"/>
                    <a:pt x="12" y="0"/>
                    <a:pt x="0" y="1"/>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0" name="Freeform 74"/>
            <p:cNvSpPr>
              <a:spLocks/>
            </p:cNvSpPr>
            <p:nvPr/>
          </p:nvSpPr>
          <p:spPr bwMode="invGray">
            <a:xfrm>
              <a:off x="10958513" y="1555096"/>
              <a:ext cx="46037" cy="0"/>
            </a:xfrm>
            <a:custGeom>
              <a:avLst/>
              <a:gdLst>
                <a:gd name="T0" fmla="*/ 47 w 47"/>
                <a:gd name="T1" fmla="*/ 1 h 1"/>
                <a:gd name="T2" fmla="*/ 47 w 47"/>
                <a:gd name="T3" fmla="*/ 1 h 1"/>
                <a:gd name="T4" fmla="*/ 33 w 47"/>
                <a:gd name="T5" fmla="*/ 0 h 1"/>
                <a:gd name="T6" fmla="*/ 0 w 47"/>
                <a:gd name="T7" fmla="*/ 0 h 1"/>
                <a:gd name="T8" fmla="*/ 47 w 47"/>
                <a:gd name="T9" fmla="*/ 1 h 1"/>
              </a:gdLst>
              <a:ahLst/>
              <a:cxnLst>
                <a:cxn ang="0">
                  <a:pos x="T0" y="T1"/>
                </a:cxn>
                <a:cxn ang="0">
                  <a:pos x="T2" y="T3"/>
                </a:cxn>
                <a:cxn ang="0">
                  <a:pos x="T4" y="T5"/>
                </a:cxn>
                <a:cxn ang="0">
                  <a:pos x="T6" y="T7"/>
                </a:cxn>
                <a:cxn ang="0">
                  <a:pos x="T8" y="T9"/>
                </a:cxn>
              </a:cxnLst>
              <a:rect l="0" t="0" r="r" b="b"/>
              <a:pathLst>
                <a:path w="47" h="1">
                  <a:moveTo>
                    <a:pt x="47" y="1"/>
                  </a:moveTo>
                  <a:lnTo>
                    <a:pt x="47" y="1"/>
                  </a:lnTo>
                  <a:lnTo>
                    <a:pt x="33" y="0"/>
                  </a:lnTo>
                  <a:lnTo>
                    <a:pt x="0" y="0"/>
                  </a:lnTo>
                  <a:lnTo>
                    <a:pt x="47" y="1"/>
                  </a:ln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1" name="Freeform 75"/>
            <p:cNvSpPr>
              <a:spLocks/>
            </p:cNvSpPr>
            <p:nvPr/>
          </p:nvSpPr>
          <p:spPr bwMode="invGray">
            <a:xfrm>
              <a:off x="10304463" y="1548941"/>
              <a:ext cx="61912" cy="3693"/>
            </a:xfrm>
            <a:custGeom>
              <a:avLst/>
              <a:gdLst>
                <a:gd name="T0" fmla="*/ 57 w 65"/>
                <a:gd name="T1" fmla="*/ 0 h 4"/>
                <a:gd name="T2" fmla="*/ 57 w 65"/>
                <a:gd name="T3" fmla="*/ 0 h 4"/>
                <a:gd name="T4" fmla="*/ 5 w 65"/>
                <a:gd name="T5" fmla="*/ 1 h 4"/>
                <a:gd name="T6" fmla="*/ 33 w 65"/>
                <a:gd name="T7" fmla="*/ 4 h 4"/>
                <a:gd name="T8" fmla="*/ 57 w 65"/>
                <a:gd name="T9" fmla="*/ 0 h 4"/>
              </a:gdLst>
              <a:ahLst/>
              <a:cxnLst>
                <a:cxn ang="0">
                  <a:pos x="T0" y="T1"/>
                </a:cxn>
                <a:cxn ang="0">
                  <a:pos x="T2" y="T3"/>
                </a:cxn>
                <a:cxn ang="0">
                  <a:pos x="T4" y="T5"/>
                </a:cxn>
                <a:cxn ang="0">
                  <a:pos x="T6" y="T7"/>
                </a:cxn>
                <a:cxn ang="0">
                  <a:pos x="T8" y="T9"/>
                </a:cxn>
              </a:cxnLst>
              <a:rect l="0" t="0" r="r" b="b"/>
              <a:pathLst>
                <a:path w="65" h="4">
                  <a:moveTo>
                    <a:pt x="57" y="0"/>
                  </a:moveTo>
                  <a:lnTo>
                    <a:pt x="57" y="0"/>
                  </a:lnTo>
                  <a:lnTo>
                    <a:pt x="5" y="1"/>
                  </a:lnTo>
                  <a:cubicBezTo>
                    <a:pt x="0" y="3"/>
                    <a:pt x="14" y="4"/>
                    <a:pt x="33" y="4"/>
                  </a:cubicBezTo>
                  <a:cubicBezTo>
                    <a:pt x="45" y="2"/>
                    <a:pt x="65" y="2"/>
                    <a:pt x="57" y="0"/>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2" name="Freeform 76"/>
            <p:cNvSpPr>
              <a:spLocks/>
            </p:cNvSpPr>
            <p:nvPr/>
          </p:nvSpPr>
          <p:spPr bwMode="invGray">
            <a:xfrm>
              <a:off x="10483850" y="1557558"/>
              <a:ext cx="23812" cy="6155"/>
            </a:xfrm>
            <a:custGeom>
              <a:avLst/>
              <a:gdLst>
                <a:gd name="T0" fmla="*/ 25 w 25"/>
                <a:gd name="T1" fmla="*/ 4 h 7"/>
                <a:gd name="T2" fmla="*/ 25 w 25"/>
                <a:gd name="T3" fmla="*/ 4 h 7"/>
                <a:gd name="T4" fmla="*/ 2 w 25"/>
                <a:gd name="T5" fmla="*/ 0 h 7"/>
                <a:gd name="T6" fmla="*/ 0 w 25"/>
                <a:gd name="T7" fmla="*/ 7 h 7"/>
                <a:gd name="T8" fmla="*/ 25 w 25"/>
                <a:gd name="T9" fmla="*/ 4 h 7"/>
              </a:gdLst>
              <a:ahLst/>
              <a:cxnLst>
                <a:cxn ang="0">
                  <a:pos x="T0" y="T1"/>
                </a:cxn>
                <a:cxn ang="0">
                  <a:pos x="T2" y="T3"/>
                </a:cxn>
                <a:cxn ang="0">
                  <a:pos x="T4" y="T5"/>
                </a:cxn>
                <a:cxn ang="0">
                  <a:pos x="T6" y="T7"/>
                </a:cxn>
                <a:cxn ang="0">
                  <a:pos x="T8" y="T9"/>
                </a:cxn>
              </a:cxnLst>
              <a:rect l="0" t="0" r="r" b="b"/>
              <a:pathLst>
                <a:path w="25" h="7">
                  <a:moveTo>
                    <a:pt x="25" y="4"/>
                  </a:moveTo>
                  <a:lnTo>
                    <a:pt x="25" y="4"/>
                  </a:lnTo>
                  <a:cubicBezTo>
                    <a:pt x="11" y="3"/>
                    <a:pt x="10" y="2"/>
                    <a:pt x="2" y="0"/>
                  </a:cubicBezTo>
                  <a:lnTo>
                    <a:pt x="0" y="7"/>
                  </a:lnTo>
                  <a:lnTo>
                    <a:pt x="25" y="4"/>
                  </a:ln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3" name="Freeform 77"/>
            <p:cNvSpPr>
              <a:spLocks/>
            </p:cNvSpPr>
            <p:nvPr/>
          </p:nvSpPr>
          <p:spPr bwMode="invGray">
            <a:xfrm>
              <a:off x="10291763" y="1563712"/>
              <a:ext cx="117475" cy="2462"/>
            </a:xfrm>
            <a:custGeom>
              <a:avLst/>
              <a:gdLst>
                <a:gd name="T0" fmla="*/ 75 w 123"/>
                <a:gd name="T1" fmla="*/ 0 h 4"/>
                <a:gd name="T2" fmla="*/ 75 w 123"/>
                <a:gd name="T3" fmla="*/ 0 h 4"/>
                <a:gd name="T4" fmla="*/ 66 w 123"/>
                <a:gd name="T5" fmla="*/ 4 h 4"/>
                <a:gd name="T6" fmla="*/ 75 w 123"/>
                <a:gd name="T7" fmla="*/ 0 h 4"/>
              </a:gdLst>
              <a:ahLst/>
              <a:cxnLst>
                <a:cxn ang="0">
                  <a:pos x="T0" y="T1"/>
                </a:cxn>
                <a:cxn ang="0">
                  <a:pos x="T2" y="T3"/>
                </a:cxn>
                <a:cxn ang="0">
                  <a:pos x="T4" y="T5"/>
                </a:cxn>
                <a:cxn ang="0">
                  <a:pos x="T6" y="T7"/>
                </a:cxn>
              </a:cxnLst>
              <a:rect l="0" t="0" r="r" b="b"/>
              <a:pathLst>
                <a:path w="123" h="4">
                  <a:moveTo>
                    <a:pt x="75" y="0"/>
                  </a:moveTo>
                  <a:lnTo>
                    <a:pt x="75" y="0"/>
                  </a:lnTo>
                  <a:cubicBezTo>
                    <a:pt x="70" y="1"/>
                    <a:pt x="0" y="4"/>
                    <a:pt x="66" y="4"/>
                  </a:cubicBezTo>
                  <a:cubicBezTo>
                    <a:pt x="71" y="2"/>
                    <a:pt x="123" y="1"/>
                    <a:pt x="75" y="0"/>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4" name="Freeform 78"/>
            <p:cNvSpPr>
              <a:spLocks/>
            </p:cNvSpPr>
            <p:nvPr/>
          </p:nvSpPr>
          <p:spPr bwMode="invGray">
            <a:xfrm>
              <a:off x="9621838" y="1546479"/>
              <a:ext cx="11112" cy="8617"/>
            </a:xfrm>
            <a:custGeom>
              <a:avLst/>
              <a:gdLst>
                <a:gd name="T0" fmla="*/ 0 w 13"/>
                <a:gd name="T1" fmla="*/ 10 h 10"/>
                <a:gd name="T2" fmla="*/ 0 w 13"/>
                <a:gd name="T3" fmla="*/ 10 h 10"/>
                <a:gd name="T4" fmla="*/ 13 w 13"/>
                <a:gd name="T5" fmla="*/ 10 h 10"/>
                <a:gd name="T6" fmla="*/ 12 w 13"/>
                <a:gd name="T7" fmla="*/ 0 h 10"/>
                <a:gd name="T8" fmla="*/ 0 w 13"/>
                <a:gd name="T9" fmla="*/ 10 h 10"/>
              </a:gdLst>
              <a:ahLst/>
              <a:cxnLst>
                <a:cxn ang="0">
                  <a:pos x="T0" y="T1"/>
                </a:cxn>
                <a:cxn ang="0">
                  <a:pos x="T2" y="T3"/>
                </a:cxn>
                <a:cxn ang="0">
                  <a:pos x="T4" y="T5"/>
                </a:cxn>
                <a:cxn ang="0">
                  <a:pos x="T6" y="T7"/>
                </a:cxn>
                <a:cxn ang="0">
                  <a:pos x="T8" y="T9"/>
                </a:cxn>
              </a:cxnLst>
              <a:rect l="0" t="0" r="r" b="b"/>
              <a:pathLst>
                <a:path w="13" h="10">
                  <a:moveTo>
                    <a:pt x="0" y="10"/>
                  </a:moveTo>
                  <a:lnTo>
                    <a:pt x="0" y="10"/>
                  </a:lnTo>
                  <a:lnTo>
                    <a:pt x="13" y="10"/>
                  </a:lnTo>
                  <a:lnTo>
                    <a:pt x="12" y="0"/>
                  </a:lnTo>
                  <a:lnTo>
                    <a:pt x="0" y="10"/>
                  </a:ln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5" name="Freeform 79"/>
            <p:cNvSpPr>
              <a:spLocks/>
            </p:cNvSpPr>
            <p:nvPr/>
          </p:nvSpPr>
          <p:spPr bwMode="invGray">
            <a:xfrm>
              <a:off x="8951913" y="1568636"/>
              <a:ext cx="96837" cy="8617"/>
            </a:xfrm>
            <a:custGeom>
              <a:avLst/>
              <a:gdLst>
                <a:gd name="T0" fmla="*/ 16 w 101"/>
                <a:gd name="T1" fmla="*/ 8 h 10"/>
                <a:gd name="T2" fmla="*/ 16 w 101"/>
                <a:gd name="T3" fmla="*/ 8 h 10"/>
                <a:gd name="T4" fmla="*/ 86 w 101"/>
                <a:gd name="T5" fmla="*/ 4 h 10"/>
                <a:gd name="T6" fmla="*/ 56 w 101"/>
                <a:gd name="T7" fmla="*/ 0 h 10"/>
                <a:gd name="T8" fmla="*/ 16 w 101"/>
                <a:gd name="T9" fmla="*/ 8 h 10"/>
              </a:gdLst>
              <a:ahLst/>
              <a:cxnLst>
                <a:cxn ang="0">
                  <a:pos x="T0" y="T1"/>
                </a:cxn>
                <a:cxn ang="0">
                  <a:pos x="T2" y="T3"/>
                </a:cxn>
                <a:cxn ang="0">
                  <a:pos x="T4" y="T5"/>
                </a:cxn>
                <a:cxn ang="0">
                  <a:pos x="T6" y="T7"/>
                </a:cxn>
                <a:cxn ang="0">
                  <a:pos x="T8" y="T9"/>
                </a:cxn>
              </a:cxnLst>
              <a:rect l="0" t="0" r="r" b="b"/>
              <a:pathLst>
                <a:path w="101" h="10">
                  <a:moveTo>
                    <a:pt x="16" y="8"/>
                  </a:moveTo>
                  <a:lnTo>
                    <a:pt x="16" y="8"/>
                  </a:lnTo>
                  <a:cubicBezTo>
                    <a:pt x="78" y="10"/>
                    <a:pt x="31" y="1"/>
                    <a:pt x="86" y="4"/>
                  </a:cubicBezTo>
                  <a:cubicBezTo>
                    <a:pt x="101" y="2"/>
                    <a:pt x="41" y="2"/>
                    <a:pt x="56" y="0"/>
                  </a:cubicBezTo>
                  <a:cubicBezTo>
                    <a:pt x="19" y="2"/>
                    <a:pt x="0" y="1"/>
                    <a:pt x="16" y="8"/>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6" name="Freeform 80"/>
            <p:cNvSpPr>
              <a:spLocks/>
            </p:cNvSpPr>
            <p:nvPr/>
          </p:nvSpPr>
          <p:spPr bwMode="invGray">
            <a:xfrm>
              <a:off x="9005888" y="1566174"/>
              <a:ext cx="17462" cy="2462"/>
            </a:xfrm>
            <a:custGeom>
              <a:avLst/>
              <a:gdLst>
                <a:gd name="T0" fmla="*/ 0 w 19"/>
                <a:gd name="T1" fmla="*/ 2 h 2"/>
                <a:gd name="T2" fmla="*/ 0 w 19"/>
                <a:gd name="T3" fmla="*/ 2 h 2"/>
                <a:gd name="T4" fmla="*/ 19 w 19"/>
                <a:gd name="T5" fmla="*/ 0 h 2"/>
                <a:gd name="T6" fmla="*/ 0 w 19"/>
                <a:gd name="T7" fmla="*/ 2 h 2"/>
              </a:gdLst>
              <a:ahLst/>
              <a:cxnLst>
                <a:cxn ang="0">
                  <a:pos x="T0" y="T1"/>
                </a:cxn>
                <a:cxn ang="0">
                  <a:pos x="T2" y="T3"/>
                </a:cxn>
                <a:cxn ang="0">
                  <a:pos x="T4" y="T5"/>
                </a:cxn>
                <a:cxn ang="0">
                  <a:pos x="T6" y="T7"/>
                </a:cxn>
              </a:cxnLst>
              <a:rect l="0" t="0" r="r" b="b"/>
              <a:pathLst>
                <a:path w="19" h="2">
                  <a:moveTo>
                    <a:pt x="0" y="2"/>
                  </a:moveTo>
                  <a:lnTo>
                    <a:pt x="0" y="2"/>
                  </a:lnTo>
                  <a:lnTo>
                    <a:pt x="19" y="0"/>
                  </a:lnTo>
                  <a:cubicBezTo>
                    <a:pt x="8" y="1"/>
                    <a:pt x="3" y="1"/>
                    <a:pt x="0" y="2"/>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7" name="Freeform 81"/>
            <p:cNvSpPr>
              <a:spLocks/>
            </p:cNvSpPr>
            <p:nvPr/>
          </p:nvSpPr>
          <p:spPr bwMode="invGray">
            <a:xfrm>
              <a:off x="1587500" y="1516937"/>
              <a:ext cx="38100" cy="3693"/>
            </a:xfrm>
            <a:custGeom>
              <a:avLst/>
              <a:gdLst>
                <a:gd name="T0" fmla="*/ 39 w 39"/>
                <a:gd name="T1" fmla="*/ 2 h 4"/>
                <a:gd name="T2" fmla="*/ 39 w 39"/>
                <a:gd name="T3" fmla="*/ 2 h 4"/>
                <a:gd name="T4" fmla="*/ 0 w 39"/>
                <a:gd name="T5" fmla="*/ 0 h 4"/>
                <a:gd name="T6" fmla="*/ 25 w 39"/>
                <a:gd name="T7" fmla="*/ 4 h 4"/>
                <a:gd name="T8" fmla="*/ 39 w 39"/>
                <a:gd name="T9" fmla="*/ 2 h 4"/>
              </a:gdLst>
              <a:ahLst/>
              <a:cxnLst>
                <a:cxn ang="0">
                  <a:pos x="T0" y="T1"/>
                </a:cxn>
                <a:cxn ang="0">
                  <a:pos x="T2" y="T3"/>
                </a:cxn>
                <a:cxn ang="0">
                  <a:pos x="T4" y="T5"/>
                </a:cxn>
                <a:cxn ang="0">
                  <a:pos x="T6" y="T7"/>
                </a:cxn>
                <a:cxn ang="0">
                  <a:pos x="T8" y="T9"/>
                </a:cxn>
              </a:cxnLst>
              <a:rect l="0" t="0" r="r" b="b"/>
              <a:pathLst>
                <a:path w="39" h="4">
                  <a:moveTo>
                    <a:pt x="39" y="2"/>
                  </a:moveTo>
                  <a:lnTo>
                    <a:pt x="39" y="2"/>
                  </a:lnTo>
                  <a:lnTo>
                    <a:pt x="0" y="0"/>
                  </a:lnTo>
                  <a:lnTo>
                    <a:pt x="25" y="4"/>
                  </a:lnTo>
                  <a:lnTo>
                    <a:pt x="39" y="2"/>
                  </a:ln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8" name="Freeform 82"/>
            <p:cNvSpPr>
              <a:spLocks/>
            </p:cNvSpPr>
            <p:nvPr/>
          </p:nvSpPr>
          <p:spPr bwMode="invGray">
            <a:xfrm>
              <a:off x="1522413" y="1519399"/>
              <a:ext cx="30162" cy="4924"/>
            </a:xfrm>
            <a:custGeom>
              <a:avLst/>
              <a:gdLst>
                <a:gd name="T0" fmla="*/ 32 w 32"/>
                <a:gd name="T1" fmla="*/ 6 h 6"/>
                <a:gd name="T2" fmla="*/ 32 w 32"/>
                <a:gd name="T3" fmla="*/ 6 h 6"/>
                <a:gd name="T4" fmla="*/ 23 w 32"/>
                <a:gd name="T5" fmla="*/ 0 h 6"/>
                <a:gd name="T6" fmla="*/ 0 w 32"/>
                <a:gd name="T7" fmla="*/ 5 h 6"/>
                <a:gd name="T8" fmla="*/ 32 w 32"/>
                <a:gd name="T9" fmla="*/ 6 h 6"/>
              </a:gdLst>
              <a:ahLst/>
              <a:cxnLst>
                <a:cxn ang="0">
                  <a:pos x="T0" y="T1"/>
                </a:cxn>
                <a:cxn ang="0">
                  <a:pos x="T2" y="T3"/>
                </a:cxn>
                <a:cxn ang="0">
                  <a:pos x="T4" y="T5"/>
                </a:cxn>
                <a:cxn ang="0">
                  <a:pos x="T6" y="T7"/>
                </a:cxn>
                <a:cxn ang="0">
                  <a:pos x="T8" y="T9"/>
                </a:cxn>
              </a:cxnLst>
              <a:rect l="0" t="0" r="r" b="b"/>
              <a:pathLst>
                <a:path w="32" h="6">
                  <a:moveTo>
                    <a:pt x="32" y="6"/>
                  </a:moveTo>
                  <a:lnTo>
                    <a:pt x="32" y="6"/>
                  </a:lnTo>
                  <a:lnTo>
                    <a:pt x="23" y="0"/>
                  </a:lnTo>
                  <a:lnTo>
                    <a:pt x="0" y="5"/>
                  </a:lnTo>
                  <a:cubicBezTo>
                    <a:pt x="8" y="5"/>
                    <a:pt x="26" y="5"/>
                    <a:pt x="32" y="6"/>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9" name="Freeform 83"/>
            <p:cNvSpPr>
              <a:spLocks/>
            </p:cNvSpPr>
            <p:nvPr/>
          </p:nvSpPr>
          <p:spPr bwMode="invGray">
            <a:xfrm>
              <a:off x="6650038" y="1573559"/>
              <a:ext cx="33337" cy="3693"/>
            </a:xfrm>
            <a:custGeom>
              <a:avLst/>
              <a:gdLst>
                <a:gd name="T0" fmla="*/ 31 w 34"/>
                <a:gd name="T1" fmla="*/ 4 h 4"/>
                <a:gd name="T2" fmla="*/ 31 w 34"/>
                <a:gd name="T3" fmla="*/ 4 h 4"/>
                <a:gd name="T4" fmla="*/ 34 w 34"/>
                <a:gd name="T5" fmla="*/ 2 h 4"/>
                <a:gd name="T6" fmla="*/ 0 w 34"/>
                <a:gd name="T7" fmla="*/ 0 h 4"/>
                <a:gd name="T8" fmla="*/ 31 w 34"/>
                <a:gd name="T9" fmla="*/ 4 h 4"/>
              </a:gdLst>
              <a:ahLst/>
              <a:cxnLst>
                <a:cxn ang="0">
                  <a:pos x="T0" y="T1"/>
                </a:cxn>
                <a:cxn ang="0">
                  <a:pos x="T2" y="T3"/>
                </a:cxn>
                <a:cxn ang="0">
                  <a:pos x="T4" y="T5"/>
                </a:cxn>
                <a:cxn ang="0">
                  <a:pos x="T6" y="T7"/>
                </a:cxn>
                <a:cxn ang="0">
                  <a:pos x="T8" y="T9"/>
                </a:cxn>
              </a:cxnLst>
              <a:rect l="0" t="0" r="r" b="b"/>
              <a:pathLst>
                <a:path w="34" h="4">
                  <a:moveTo>
                    <a:pt x="31" y="4"/>
                  </a:moveTo>
                  <a:lnTo>
                    <a:pt x="31" y="4"/>
                  </a:lnTo>
                  <a:lnTo>
                    <a:pt x="34" y="2"/>
                  </a:lnTo>
                  <a:cubicBezTo>
                    <a:pt x="28" y="1"/>
                    <a:pt x="18" y="1"/>
                    <a:pt x="0" y="0"/>
                  </a:cubicBezTo>
                  <a:lnTo>
                    <a:pt x="31" y="4"/>
                  </a:ln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0" name="Freeform 84"/>
            <p:cNvSpPr>
              <a:spLocks/>
            </p:cNvSpPr>
            <p:nvPr/>
          </p:nvSpPr>
          <p:spPr bwMode="invGray">
            <a:xfrm>
              <a:off x="6162675" y="1566174"/>
              <a:ext cx="15875" cy="4924"/>
            </a:xfrm>
            <a:custGeom>
              <a:avLst/>
              <a:gdLst>
                <a:gd name="T0" fmla="*/ 8 w 17"/>
                <a:gd name="T1" fmla="*/ 6 h 6"/>
                <a:gd name="T2" fmla="*/ 8 w 17"/>
                <a:gd name="T3" fmla="*/ 6 h 6"/>
                <a:gd name="T4" fmla="*/ 17 w 17"/>
                <a:gd name="T5" fmla="*/ 6 h 6"/>
                <a:gd name="T6" fmla="*/ 0 w 17"/>
                <a:gd name="T7" fmla="*/ 0 h 6"/>
                <a:gd name="T8" fmla="*/ 8 w 17"/>
                <a:gd name="T9" fmla="*/ 6 h 6"/>
              </a:gdLst>
              <a:ahLst/>
              <a:cxnLst>
                <a:cxn ang="0">
                  <a:pos x="T0" y="T1"/>
                </a:cxn>
                <a:cxn ang="0">
                  <a:pos x="T2" y="T3"/>
                </a:cxn>
                <a:cxn ang="0">
                  <a:pos x="T4" y="T5"/>
                </a:cxn>
                <a:cxn ang="0">
                  <a:pos x="T6" y="T7"/>
                </a:cxn>
                <a:cxn ang="0">
                  <a:pos x="T8" y="T9"/>
                </a:cxn>
              </a:cxnLst>
              <a:rect l="0" t="0" r="r" b="b"/>
              <a:pathLst>
                <a:path w="17" h="6">
                  <a:moveTo>
                    <a:pt x="8" y="6"/>
                  </a:moveTo>
                  <a:lnTo>
                    <a:pt x="8" y="6"/>
                  </a:lnTo>
                  <a:lnTo>
                    <a:pt x="17" y="6"/>
                  </a:lnTo>
                  <a:lnTo>
                    <a:pt x="0" y="0"/>
                  </a:lnTo>
                  <a:lnTo>
                    <a:pt x="8" y="6"/>
                  </a:ln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1" name="Freeform 85"/>
            <p:cNvSpPr>
              <a:spLocks/>
            </p:cNvSpPr>
            <p:nvPr/>
          </p:nvSpPr>
          <p:spPr bwMode="invGray">
            <a:xfrm>
              <a:off x="5738813" y="1571097"/>
              <a:ext cx="60325" cy="6155"/>
            </a:xfrm>
            <a:custGeom>
              <a:avLst/>
              <a:gdLst>
                <a:gd name="T0" fmla="*/ 5 w 63"/>
                <a:gd name="T1" fmla="*/ 7 h 8"/>
                <a:gd name="T2" fmla="*/ 5 w 63"/>
                <a:gd name="T3" fmla="*/ 7 h 8"/>
                <a:gd name="T4" fmla="*/ 63 w 63"/>
                <a:gd name="T5" fmla="*/ 7 h 8"/>
                <a:gd name="T6" fmla="*/ 5 w 63"/>
                <a:gd name="T7" fmla="*/ 7 h 8"/>
              </a:gdLst>
              <a:ahLst/>
              <a:cxnLst>
                <a:cxn ang="0">
                  <a:pos x="T0" y="T1"/>
                </a:cxn>
                <a:cxn ang="0">
                  <a:pos x="T2" y="T3"/>
                </a:cxn>
                <a:cxn ang="0">
                  <a:pos x="T4" y="T5"/>
                </a:cxn>
                <a:cxn ang="0">
                  <a:pos x="T6" y="T7"/>
                </a:cxn>
              </a:cxnLst>
              <a:rect l="0" t="0" r="r" b="b"/>
              <a:pathLst>
                <a:path w="63" h="8">
                  <a:moveTo>
                    <a:pt x="5" y="7"/>
                  </a:moveTo>
                  <a:lnTo>
                    <a:pt x="5" y="7"/>
                  </a:lnTo>
                  <a:cubicBezTo>
                    <a:pt x="23" y="8"/>
                    <a:pt x="45" y="6"/>
                    <a:pt x="63" y="7"/>
                  </a:cubicBezTo>
                  <a:cubicBezTo>
                    <a:pt x="23" y="8"/>
                    <a:pt x="0" y="0"/>
                    <a:pt x="5" y="7"/>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grpSp>
      <p:sp>
        <p:nvSpPr>
          <p:cNvPr id="2" name="Title 1"/>
          <p:cNvSpPr>
            <a:spLocks noGrp="1"/>
          </p:cNvSpPr>
          <p:nvPr>
            <p:ph type="title"/>
          </p:nvPr>
        </p:nvSpPr>
        <p:spPr/>
        <p:txBody>
          <a:bodyPr/>
          <a:lstStyle/>
          <a:p>
            <a:r>
              <a:rPr lang="en-US"/>
              <a:t>Click to edit Master title style</a:t>
            </a:r>
            <a:endParaRPr/>
          </a:p>
        </p:txBody>
      </p:sp>
      <p:sp>
        <p:nvSpPr>
          <p:cNvPr id="3" name="Vertical Text Placeholder 2"/>
          <p:cNvSpPr>
            <a:spLocks noGrp="1"/>
          </p:cNvSpPr>
          <p:nvPr>
            <p:ph type="body" orient="vert" idx="1"/>
          </p:nvPr>
        </p:nvSpPr>
        <p:spPr/>
        <p:txBody>
          <a:bodyPr vert="eaVert"/>
          <a:lstStyle>
            <a:lvl5pPr>
              <a:defRPr/>
            </a:lvl5pPr>
            <a:lvl6pPr marL="1956816">
              <a:defRPr/>
            </a:lvl6pPr>
            <a:lvl7pPr marL="1956816">
              <a:defRPr/>
            </a:lvl7pPr>
            <a:lvl8pPr marL="1956816">
              <a:defRPr/>
            </a:lvl8pPr>
            <a:lvl9pPr marL="1956816">
              <a:defRPr/>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a:p>
        </p:txBody>
      </p:sp>
      <p:sp>
        <p:nvSpPr>
          <p:cNvPr id="4" name="Date Placeholder 3"/>
          <p:cNvSpPr>
            <a:spLocks noGrp="1"/>
          </p:cNvSpPr>
          <p:nvPr>
            <p:ph type="dt" sz="half" idx="10"/>
          </p:nvPr>
        </p:nvSpPr>
        <p:spPr/>
        <p:txBody>
          <a:bodyPr/>
          <a:lstStyle/>
          <a:p>
            <a:fld id="{9AFE8FB1-0A7A-443E-AAF7-31D4FA1AA312}" type="datetimeFigureOut">
              <a:rPr lang="en-US" smtClean="0"/>
              <a:t>12/6/2024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5BA54BD-C84D-46CE-8B72-31BFB26ABA43}" type="slidenum">
              <a:rPr lang="en-US" smtClean="0"/>
              <a:t>‹#›</a:t>
            </a:fld>
            <a:endParaRPr lang="en-US"/>
          </a:p>
        </p:txBody>
      </p:sp>
    </p:spTree>
    <p:extLst>
      <p:ext uri="{BB962C8B-B14F-4D97-AF65-F5344CB8AC3E}">
        <p14:creationId xmlns:p14="http://schemas.microsoft.com/office/powerpoint/2010/main" val="301030988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grpSp>
        <p:nvGrpSpPr>
          <p:cNvPr id="7" name="line"/>
          <p:cNvGrpSpPr/>
          <p:nvPr/>
        </p:nvGrpSpPr>
        <p:grpSpPr bwMode="invGray">
          <a:xfrm rot="5400000">
            <a:off x="6864412" y="3472598"/>
            <a:ext cx="6492240" cy="64008"/>
            <a:chOff x="1522413" y="1514475"/>
            <a:chExt cx="10569575" cy="64008"/>
          </a:xfrm>
        </p:grpSpPr>
        <p:sp>
          <p:nvSpPr>
            <p:cNvPr id="8" name="Freeform 10"/>
            <p:cNvSpPr>
              <a:spLocks/>
            </p:cNvSpPr>
            <p:nvPr/>
          </p:nvSpPr>
          <p:spPr bwMode="invGray">
            <a:xfrm>
              <a:off x="12028488" y="1525554"/>
              <a:ext cx="63500" cy="4924"/>
            </a:xfrm>
            <a:custGeom>
              <a:avLst/>
              <a:gdLst>
                <a:gd name="T0" fmla="*/ 30 w 67"/>
                <a:gd name="T1" fmla="*/ 6 h 6"/>
                <a:gd name="T2" fmla="*/ 30 w 67"/>
                <a:gd name="T3" fmla="*/ 6 h 6"/>
                <a:gd name="T4" fmla="*/ 67 w 67"/>
                <a:gd name="T5" fmla="*/ 3 h 6"/>
                <a:gd name="T6" fmla="*/ 39 w 67"/>
                <a:gd name="T7" fmla="*/ 0 h 6"/>
                <a:gd name="T8" fmla="*/ 30 w 67"/>
                <a:gd name="T9" fmla="*/ 6 h 6"/>
              </a:gdLst>
              <a:ahLst/>
              <a:cxnLst>
                <a:cxn ang="0">
                  <a:pos x="T0" y="T1"/>
                </a:cxn>
                <a:cxn ang="0">
                  <a:pos x="T2" y="T3"/>
                </a:cxn>
                <a:cxn ang="0">
                  <a:pos x="T4" y="T5"/>
                </a:cxn>
                <a:cxn ang="0">
                  <a:pos x="T6" y="T7"/>
                </a:cxn>
                <a:cxn ang="0">
                  <a:pos x="T8" y="T9"/>
                </a:cxn>
              </a:cxnLst>
              <a:rect l="0" t="0" r="r" b="b"/>
              <a:pathLst>
                <a:path w="67" h="6">
                  <a:moveTo>
                    <a:pt x="30" y="6"/>
                  </a:moveTo>
                  <a:lnTo>
                    <a:pt x="30" y="6"/>
                  </a:lnTo>
                  <a:lnTo>
                    <a:pt x="67" y="3"/>
                  </a:lnTo>
                  <a:cubicBezTo>
                    <a:pt x="60" y="2"/>
                    <a:pt x="26" y="1"/>
                    <a:pt x="39" y="0"/>
                  </a:cubicBezTo>
                  <a:cubicBezTo>
                    <a:pt x="0" y="1"/>
                    <a:pt x="8" y="3"/>
                    <a:pt x="30" y="6"/>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9" name="Freeform 11"/>
            <p:cNvSpPr>
              <a:spLocks/>
            </p:cNvSpPr>
            <p:nvPr/>
          </p:nvSpPr>
          <p:spPr bwMode="invGray">
            <a:xfrm>
              <a:off x="12022138" y="1532939"/>
              <a:ext cx="19050" cy="1231"/>
            </a:xfrm>
            <a:custGeom>
              <a:avLst/>
              <a:gdLst>
                <a:gd name="T0" fmla="*/ 0 w 20"/>
                <a:gd name="T1" fmla="*/ 2 h 2"/>
                <a:gd name="T2" fmla="*/ 0 w 20"/>
                <a:gd name="T3" fmla="*/ 2 h 2"/>
                <a:gd name="T4" fmla="*/ 20 w 20"/>
                <a:gd name="T5" fmla="*/ 1 h 2"/>
                <a:gd name="T6" fmla="*/ 0 w 20"/>
                <a:gd name="T7" fmla="*/ 2 h 2"/>
              </a:gdLst>
              <a:ahLst/>
              <a:cxnLst>
                <a:cxn ang="0">
                  <a:pos x="T0" y="T1"/>
                </a:cxn>
                <a:cxn ang="0">
                  <a:pos x="T2" y="T3"/>
                </a:cxn>
                <a:cxn ang="0">
                  <a:pos x="T4" y="T5"/>
                </a:cxn>
                <a:cxn ang="0">
                  <a:pos x="T6" y="T7"/>
                </a:cxn>
              </a:cxnLst>
              <a:rect l="0" t="0" r="r" b="b"/>
              <a:pathLst>
                <a:path w="20" h="2">
                  <a:moveTo>
                    <a:pt x="0" y="2"/>
                  </a:moveTo>
                  <a:lnTo>
                    <a:pt x="0" y="2"/>
                  </a:lnTo>
                  <a:lnTo>
                    <a:pt x="20" y="1"/>
                  </a:lnTo>
                  <a:cubicBezTo>
                    <a:pt x="16" y="0"/>
                    <a:pt x="11" y="0"/>
                    <a:pt x="0" y="2"/>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10" name="Freeform 12"/>
            <p:cNvSpPr>
              <a:spLocks/>
            </p:cNvSpPr>
            <p:nvPr/>
          </p:nvSpPr>
          <p:spPr bwMode="invGray">
            <a:xfrm>
              <a:off x="12041188" y="1531708"/>
              <a:ext cx="39687" cy="6155"/>
            </a:xfrm>
            <a:custGeom>
              <a:avLst/>
              <a:gdLst>
                <a:gd name="T0" fmla="*/ 41 w 41"/>
                <a:gd name="T1" fmla="*/ 0 h 6"/>
                <a:gd name="T2" fmla="*/ 41 w 41"/>
                <a:gd name="T3" fmla="*/ 0 h 6"/>
                <a:gd name="T4" fmla="*/ 0 w 41"/>
                <a:gd name="T5" fmla="*/ 2 h 6"/>
                <a:gd name="T6" fmla="*/ 19 w 41"/>
                <a:gd name="T7" fmla="*/ 1 h 6"/>
                <a:gd name="T8" fmla="*/ 41 w 41"/>
                <a:gd name="T9" fmla="*/ 0 h 6"/>
              </a:gdLst>
              <a:ahLst/>
              <a:cxnLst>
                <a:cxn ang="0">
                  <a:pos x="T0" y="T1"/>
                </a:cxn>
                <a:cxn ang="0">
                  <a:pos x="T2" y="T3"/>
                </a:cxn>
                <a:cxn ang="0">
                  <a:pos x="T4" y="T5"/>
                </a:cxn>
                <a:cxn ang="0">
                  <a:pos x="T6" y="T7"/>
                </a:cxn>
                <a:cxn ang="0">
                  <a:pos x="T8" y="T9"/>
                </a:cxn>
              </a:cxnLst>
              <a:rect l="0" t="0" r="r" b="b"/>
              <a:pathLst>
                <a:path w="41" h="6">
                  <a:moveTo>
                    <a:pt x="41" y="0"/>
                  </a:moveTo>
                  <a:lnTo>
                    <a:pt x="41" y="0"/>
                  </a:lnTo>
                  <a:lnTo>
                    <a:pt x="0" y="2"/>
                  </a:lnTo>
                  <a:cubicBezTo>
                    <a:pt x="5" y="3"/>
                    <a:pt x="6" y="6"/>
                    <a:pt x="19" y="1"/>
                  </a:cubicBezTo>
                  <a:cubicBezTo>
                    <a:pt x="15" y="3"/>
                    <a:pt x="23" y="1"/>
                    <a:pt x="41" y="0"/>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11" name="Freeform 15"/>
            <p:cNvSpPr>
              <a:spLocks/>
            </p:cNvSpPr>
            <p:nvPr/>
          </p:nvSpPr>
          <p:spPr bwMode="invGray">
            <a:xfrm>
              <a:off x="11831638" y="1526784"/>
              <a:ext cx="42862" cy="4924"/>
            </a:xfrm>
            <a:custGeom>
              <a:avLst/>
              <a:gdLst>
                <a:gd name="T0" fmla="*/ 2 w 45"/>
                <a:gd name="T1" fmla="*/ 0 h 6"/>
                <a:gd name="T2" fmla="*/ 2 w 45"/>
                <a:gd name="T3" fmla="*/ 0 h 6"/>
                <a:gd name="T4" fmla="*/ 18 w 45"/>
                <a:gd name="T5" fmla="*/ 6 h 6"/>
                <a:gd name="T6" fmla="*/ 45 w 45"/>
                <a:gd name="T7" fmla="*/ 4 h 6"/>
                <a:gd name="T8" fmla="*/ 2 w 45"/>
                <a:gd name="T9" fmla="*/ 0 h 6"/>
              </a:gdLst>
              <a:ahLst/>
              <a:cxnLst>
                <a:cxn ang="0">
                  <a:pos x="T0" y="T1"/>
                </a:cxn>
                <a:cxn ang="0">
                  <a:pos x="T2" y="T3"/>
                </a:cxn>
                <a:cxn ang="0">
                  <a:pos x="T4" y="T5"/>
                </a:cxn>
                <a:cxn ang="0">
                  <a:pos x="T6" y="T7"/>
                </a:cxn>
                <a:cxn ang="0">
                  <a:pos x="T8" y="T9"/>
                </a:cxn>
              </a:cxnLst>
              <a:rect l="0" t="0" r="r" b="b"/>
              <a:pathLst>
                <a:path w="45" h="6">
                  <a:moveTo>
                    <a:pt x="2" y="0"/>
                  </a:moveTo>
                  <a:lnTo>
                    <a:pt x="2" y="0"/>
                  </a:lnTo>
                  <a:cubicBezTo>
                    <a:pt x="0" y="1"/>
                    <a:pt x="15" y="4"/>
                    <a:pt x="18" y="6"/>
                  </a:cubicBezTo>
                  <a:lnTo>
                    <a:pt x="45" y="4"/>
                  </a:lnTo>
                  <a:cubicBezTo>
                    <a:pt x="31" y="3"/>
                    <a:pt x="4" y="2"/>
                    <a:pt x="2" y="0"/>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12" name="Freeform 16"/>
            <p:cNvSpPr>
              <a:spLocks/>
            </p:cNvSpPr>
            <p:nvPr/>
          </p:nvSpPr>
          <p:spPr bwMode="invGray">
            <a:xfrm>
              <a:off x="11809413" y="1531708"/>
              <a:ext cx="41275" cy="2462"/>
            </a:xfrm>
            <a:custGeom>
              <a:avLst/>
              <a:gdLst>
                <a:gd name="T0" fmla="*/ 42 w 44"/>
                <a:gd name="T1" fmla="*/ 0 h 3"/>
                <a:gd name="T2" fmla="*/ 42 w 44"/>
                <a:gd name="T3" fmla="*/ 0 h 3"/>
                <a:gd name="T4" fmla="*/ 0 w 44"/>
                <a:gd name="T5" fmla="*/ 3 h 3"/>
                <a:gd name="T6" fmla="*/ 42 w 44"/>
                <a:gd name="T7" fmla="*/ 0 h 3"/>
              </a:gdLst>
              <a:ahLst/>
              <a:cxnLst>
                <a:cxn ang="0">
                  <a:pos x="T0" y="T1"/>
                </a:cxn>
                <a:cxn ang="0">
                  <a:pos x="T2" y="T3"/>
                </a:cxn>
                <a:cxn ang="0">
                  <a:pos x="T4" y="T5"/>
                </a:cxn>
                <a:cxn ang="0">
                  <a:pos x="T6" y="T7"/>
                </a:cxn>
              </a:cxnLst>
              <a:rect l="0" t="0" r="r" b="b"/>
              <a:pathLst>
                <a:path w="44" h="3">
                  <a:moveTo>
                    <a:pt x="42" y="0"/>
                  </a:moveTo>
                  <a:lnTo>
                    <a:pt x="42" y="0"/>
                  </a:lnTo>
                  <a:lnTo>
                    <a:pt x="0" y="3"/>
                  </a:lnTo>
                  <a:cubicBezTo>
                    <a:pt x="37" y="3"/>
                    <a:pt x="44" y="2"/>
                    <a:pt x="42" y="0"/>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13" name="Freeform 17"/>
            <p:cNvSpPr>
              <a:spLocks/>
            </p:cNvSpPr>
            <p:nvPr/>
          </p:nvSpPr>
          <p:spPr bwMode="invGray">
            <a:xfrm>
              <a:off x="12003088" y="1537863"/>
              <a:ext cx="77787" cy="3693"/>
            </a:xfrm>
            <a:custGeom>
              <a:avLst/>
              <a:gdLst>
                <a:gd name="T0" fmla="*/ 14 w 82"/>
                <a:gd name="T1" fmla="*/ 5 h 5"/>
                <a:gd name="T2" fmla="*/ 14 w 82"/>
                <a:gd name="T3" fmla="*/ 5 h 5"/>
                <a:gd name="T4" fmla="*/ 82 w 82"/>
                <a:gd name="T5" fmla="*/ 0 h 5"/>
                <a:gd name="T6" fmla="*/ 0 w 82"/>
                <a:gd name="T7" fmla="*/ 5 h 5"/>
                <a:gd name="T8" fmla="*/ 14 w 82"/>
                <a:gd name="T9" fmla="*/ 5 h 5"/>
              </a:gdLst>
              <a:ahLst/>
              <a:cxnLst>
                <a:cxn ang="0">
                  <a:pos x="T0" y="T1"/>
                </a:cxn>
                <a:cxn ang="0">
                  <a:pos x="T2" y="T3"/>
                </a:cxn>
                <a:cxn ang="0">
                  <a:pos x="T4" y="T5"/>
                </a:cxn>
                <a:cxn ang="0">
                  <a:pos x="T6" y="T7"/>
                </a:cxn>
                <a:cxn ang="0">
                  <a:pos x="T8" y="T9"/>
                </a:cxn>
              </a:cxnLst>
              <a:rect l="0" t="0" r="r" b="b"/>
              <a:pathLst>
                <a:path w="82" h="5">
                  <a:moveTo>
                    <a:pt x="14" y="5"/>
                  </a:moveTo>
                  <a:lnTo>
                    <a:pt x="14" y="5"/>
                  </a:lnTo>
                  <a:lnTo>
                    <a:pt x="82" y="0"/>
                  </a:lnTo>
                  <a:lnTo>
                    <a:pt x="0" y="5"/>
                  </a:lnTo>
                  <a:lnTo>
                    <a:pt x="14" y="5"/>
                  </a:ln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14" name="Freeform 18"/>
            <p:cNvSpPr>
              <a:spLocks/>
            </p:cNvSpPr>
            <p:nvPr/>
          </p:nvSpPr>
          <p:spPr bwMode="invGray">
            <a:xfrm>
              <a:off x="11664950" y="1523092"/>
              <a:ext cx="39687" cy="4924"/>
            </a:xfrm>
            <a:custGeom>
              <a:avLst/>
              <a:gdLst>
                <a:gd name="T0" fmla="*/ 19 w 42"/>
                <a:gd name="T1" fmla="*/ 4 h 5"/>
                <a:gd name="T2" fmla="*/ 19 w 42"/>
                <a:gd name="T3" fmla="*/ 4 h 5"/>
                <a:gd name="T4" fmla="*/ 42 w 42"/>
                <a:gd name="T5" fmla="*/ 0 h 5"/>
                <a:gd name="T6" fmla="*/ 0 w 42"/>
                <a:gd name="T7" fmla="*/ 5 h 5"/>
                <a:gd name="T8" fmla="*/ 19 w 42"/>
                <a:gd name="T9" fmla="*/ 4 h 5"/>
              </a:gdLst>
              <a:ahLst/>
              <a:cxnLst>
                <a:cxn ang="0">
                  <a:pos x="T0" y="T1"/>
                </a:cxn>
                <a:cxn ang="0">
                  <a:pos x="T2" y="T3"/>
                </a:cxn>
                <a:cxn ang="0">
                  <a:pos x="T4" y="T5"/>
                </a:cxn>
                <a:cxn ang="0">
                  <a:pos x="T6" y="T7"/>
                </a:cxn>
                <a:cxn ang="0">
                  <a:pos x="T8" y="T9"/>
                </a:cxn>
              </a:cxnLst>
              <a:rect l="0" t="0" r="r" b="b"/>
              <a:pathLst>
                <a:path w="42" h="5">
                  <a:moveTo>
                    <a:pt x="19" y="4"/>
                  </a:moveTo>
                  <a:lnTo>
                    <a:pt x="19" y="4"/>
                  </a:lnTo>
                  <a:lnTo>
                    <a:pt x="42" y="0"/>
                  </a:lnTo>
                  <a:lnTo>
                    <a:pt x="0" y="5"/>
                  </a:lnTo>
                  <a:lnTo>
                    <a:pt x="19" y="4"/>
                  </a:ln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15" name="Freeform 19"/>
            <p:cNvSpPr>
              <a:spLocks/>
            </p:cNvSpPr>
            <p:nvPr/>
          </p:nvSpPr>
          <p:spPr bwMode="invGray">
            <a:xfrm>
              <a:off x="11506200" y="1521861"/>
              <a:ext cx="92075" cy="4924"/>
            </a:xfrm>
            <a:custGeom>
              <a:avLst/>
              <a:gdLst>
                <a:gd name="T0" fmla="*/ 81 w 98"/>
                <a:gd name="T1" fmla="*/ 6 h 6"/>
                <a:gd name="T2" fmla="*/ 81 w 98"/>
                <a:gd name="T3" fmla="*/ 6 h 6"/>
                <a:gd name="T4" fmla="*/ 75 w 98"/>
                <a:gd name="T5" fmla="*/ 0 h 6"/>
                <a:gd name="T6" fmla="*/ 0 w 98"/>
                <a:gd name="T7" fmla="*/ 5 h 6"/>
                <a:gd name="T8" fmla="*/ 81 w 98"/>
                <a:gd name="T9" fmla="*/ 6 h 6"/>
              </a:gdLst>
              <a:ahLst/>
              <a:cxnLst>
                <a:cxn ang="0">
                  <a:pos x="T0" y="T1"/>
                </a:cxn>
                <a:cxn ang="0">
                  <a:pos x="T2" y="T3"/>
                </a:cxn>
                <a:cxn ang="0">
                  <a:pos x="T4" y="T5"/>
                </a:cxn>
                <a:cxn ang="0">
                  <a:pos x="T6" y="T7"/>
                </a:cxn>
                <a:cxn ang="0">
                  <a:pos x="T8" y="T9"/>
                </a:cxn>
              </a:cxnLst>
              <a:rect l="0" t="0" r="r" b="b"/>
              <a:pathLst>
                <a:path w="98" h="6">
                  <a:moveTo>
                    <a:pt x="81" y="6"/>
                  </a:moveTo>
                  <a:lnTo>
                    <a:pt x="81" y="6"/>
                  </a:lnTo>
                  <a:cubicBezTo>
                    <a:pt x="98" y="3"/>
                    <a:pt x="57" y="1"/>
                    <a:pt x="75" y="0"/>
                  </a:cubicBezTo>
                  <a:cubicBezTo>
                    <a:pt x="47" y="0"/>
                    <a:pt x="22" y="2"/>
                    <a:pt x="0" y="5"/>
                  </a:cubicBezTo>
                  <a:cubicBezTo>
                    <a:pt x="24" y="3"/>
                    <a:pt x="49" y="4"/>
                    <a:pt x="81" y="6"/>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16" name="Freeform 20"/>
            <p:cNvSpPr>
              <a:spLocks/>
            </p:cNvSpPr>
            <p:nvPr/>
          </p:nvSpPr>
          <p:spPr bwMode="invGray">
            <a:xfrm>
              <a:off x="11471275" y="1525554"/>
              <a:ext cx="34925" cy="3693"/>
            </a:xfrm>
            <a:custGeom>
              <a:avLst/>
              <a:gdLst>
                <a:gd name="T0" fmla="*/ 0 w 36"/>
                <a:gd name="T1" fmla="*/ 3 h 3"/>
                <a:gd name="T2" fmla="*/ 0 w 36"/>
                <a:gd name="T3" fmla="*/ 3 h 3"/>
                <a:gd name="T4" fmla="*/ 36 w 36"/>
                <a:gd name="T5" fmla="*/ 0 h 3"/>
                <a:gd name="T6" fmla="*/ 0 w 36"/>
                <a:gd name="T7" fmla="*/ 3 h 3"/>
              </a:gdLst>
              <a:ahLst/>
              <a:cxnLst>
                <a:cxn ang="0">
                  <a:pos x="T0" y="T1"/>
                </a:cxn>
                <a:cxn ang="0">
                  <a:pos x="T2" y="T3"/>
                </a:cxn>
                <a:cxn ang="0">
                  <a:pos x="T4" y="T5"/>
                </a:cxn>
                <a:cxn ang="0">
                  <a:pos x="T6" y="T7"/>
                </a:cxn>
              </a:cxnLst>
              <a:rect l="0" t="0" r="r" b="b"/>
              <a:pathLst>
                <a:path w="36" h="3">
                  <a:moveTo>
                    <a:pt x="0" y="3"/>
                  </a:moveTo>
                  <a:lnTo>
                    <a:pt x="0" y="3"/>
                  </a:lnTo>
                  <a:cubicBezTo>
                    <a:pt x="11" y="2"/>
                    <a:pt x="23" y="1"/>
                    <a:pt x="36" y="0"/>
                  </a:cubicBezTo>
                  <a:cubicBezTo>
                    <a:pt x="24" y="0"/>
                    <a:pt x="12" y="1"/>
                    <a:pt x="0" y="3"/>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17" name="Freeform 21"/>
            <p:cNvSpPr>
              <a:spLocks/>
            </p:cNvSpPr>
            <p:nvPr/>
          </p:nvSpPr>
          <p:spPr bwMode="invGray">
            <a:xfrm>
              <a:off x="11710988" y="1529246"/>
              <a:ext cx="30162" cy="4924"/>
            </a:xfrm>
            <a:custGeom>
              <a:avLst/>
              <a:gdLst>
                <a:gd name="T0" fmla="*/ 32 w 32"/>
                <a:gd name="T1" fmla="*/ 5 h 5"/>
                <a:gd name="T2" fmla="*/ 32 w 32"/>
                <a:gd name="T3" fmla="*/ 5 h 5"/>
                <a:gd name="T4" fmla="*/ 0 w 32"/>
                <a:gd name="T5" fmla="*/ 0 h 5"/>
                <a:gd name="T6" fmla="*/ 16 w 32"/>
                <a:gd name="T7" fmla="*/ 5 h 5"/>
                <a:gd name="T8" fmla="*/ 32 w 32"/>
                <a:gd name="T9" fmla="*/ 5 h 5"/>
              </a:gdLst>
              <a:ahLst/>
              <a:cxnLst>
                <a:cxn ang="0">
                  <a:pos x="T0" y="T1"/>
                </a:cxn>
                <a:cxn ang="0">
                  <a:pos x="T2" y="T3"/>
                </a:cxn>
                <a:cxn ang="0">
                  <a:pos x="T4" y="T5"/>
                </a:cxn>
                <a:cxn ang="0">
                  <a:pos x="T6" y="T7"/>
                </a:cxn>
                <a:cxn ang="0">
                  <a:pos x="T8" y="T9"/>
                </a:cxn>
              </a:cxnLst>
              <a:rect l="0" t="0" r="r" b="b"/>
              <a:pathLst>
                <a:path w="32" h="5">
                  <a:moveTo>
                    <a:pt x="32" y="5"/>
                  </a:moveTo>
                  <a:lnTo>
                    <a:pt x="32" y="5"/>
                  </a:lnTo>
                  <a:cubicBezTo>
                    <a:pt x="29" y="4"/>
                    <a:pt x="23" y="1"/>
                    <a:pt x="0" y="0"/>
                  </a:cubicBezTo>
                  <a:lnTo>
                    <a:pt x="16" y="5"/>
                  </a:lnTo>
                  <a:lnTo>
                    <a:pt x="32" y="5"/>
                  </a:ln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18" name="Freeform 22"/>
            <p:cNvSpPr>
              <a:spLocks/>
            </p:cNvSpPr>
            <p:nvPr/>
          </p:nvSpPr>
          <p:spPr bwMode="invGray">
            <a:xfrm>
              <a:off x="11691938" y="1532939"/>
              <a:ext cx="34925" cy="1231"/>
            </a:xfrm>
            <a:custGeom>
              <a:avLst/>
              <a:gdLst>
                <a:gd name="T0" fmla="*/ 36 w 36"/>
                <a:gd name="T1" fmla="*/ 1 h 1"/>
                <a:gd name="T2" fmla="*/ 36 w 36"/>
                <a:gd name="T3" fmla="*/ 1 h 1"/>
                <a:gd name="T4" fmla="*/ 35 w 36"/>
                <a:gd name="T5" fmla="*/ 1 h 1"/>
                <a:gd name="T6" fmla="*/ 0 w 36"/>
                <a:gd name="T7" fmla="*/ 0 h 1"/>
                <a:gd name="T8" fmla="*/ 36 w 36"/>
                <a:gd name="T9" fmla="*/ 1 h 1"/>
              </a:gdLst>
              <a:ahLst/>
              <a:cxnLst>
                <a:cxn ang="0">
                  <a:pos x="T0" y="T1"/>
                </a:cxn>
                <a:cxn ang="0">
                  <a:pos x="T2" y="T3"/>
                </a:cxn>
                <a:cxn ang="0">
                  <a:pos x="T4" y="T5"/>
                </a:cxn>
                <a:cxn ang="0">
                  <a:pos x="T6" y="T7"/>
                </a:cxn>
                <a:cxn ang="0">
                  <a:pos x="T8" y="T9"/>
                </a:cxn>
              </a:cxnLst>
              <a:rect l="0" t="0" r="r" b="b"/>
              <a:pathLst>
                <a:path w="36" h="1">
                  <a:moveTo>
                    <a:pt x="36" y="1"/>
                  </a:moveTo>
                  <a:lnTo>
                    <a:pt x="36" y="1"/>
                  </a:lnTo>
                  <a:lnTo>
                    <a:pt x="35" y="1"/>
                  </a:lnTo>
                  <a:lnTo>
                    <a:pt x="0" y="0"/>
                  </a:lnTo>
                  <a:lnTo>
                    <a:pt x="36" y="1"/>
                  </a:ln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19" name="Freeform 23"/>
            <p:cNvSpPr>
              <a:spLocks/>
            </p:cNvSpPr>
            <p:nvPr/>
          </p:nvSpPr>
          <p:spPr bwMode="invGray">
            <a:xfrm>
              <a:off x="11741150" y="1534170"/>
              <a:ext cx="4762" cy="0"/>
            </a:xfrm>
            <a:custGeom>
              <a:avLst/>
              <a:gdLst>
                <a:gd name="T0" fmla="*/ 5 w 5"/>
                <a:gd name="T1" fmla="*/ 5 w 5"/>
                <a:gd name="T2" fmla="*/ 0 w 5"/>
                <a:gd name="T3" fmla="*/ 5 w 5"/>
              </a:gdLst>
              <a:ahLst/>
              <a:cxnLst>
                <a:cxn ang="0">
                  <a:pos x="T0" y="0"/>
                </a:cxn>
                <a:cxn ang="0">
                  <a:pos x="T1" y="0"/>
                </a:cxn>
                <a:cxn ang="0">
                  <a:pos x="T2" y="0"/>
                </a:cxn>
                <a:cxn ang="0">
                  <a:pos x="T3" y="0"/>
                </a:cxn>
              </a:cxnLst>
              <a:rect l="0" t="0" r="r" b="b"/>
              <a:pathLst>
                <a:path w="5">
                  <a:moveTo>
                    <a:pt x="5" y="0"/>
                  </a:moveTo>
                  <a:lnTo>
                    <a:pt x="5" y="0"/>
                  </a:lnTo>
                  <a:lnTo>
                    <a:pt x="0" y="0"/>
                  </a:lnTo>
                  <a:cubicBezTo>
                    <a:pt x="2" y="0"/>
                    <a:pt x="3" y="0"/>
                    <a:pt x="5" y="0"/>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20" name="Freeform 24"/>
            <p:cNvSpPr>
              <a:spLocks/>
            </p:cNvSpPr>
            <p:nvPr/>
          </p:nvSpPr>
          <p:spPr bwMode="invGray">
            <a:xfrm>
              <a:off x="11841163" y="1537863"/>
              <a:ext cx="71437" cy="8617"/>
            </a:xfrm>
            <a:custGeom>
              <a:avLst/>
              <a:gdLst>
                <a:gd name="T0" fmla="*/ 75 w 75"/>
                <a:gd name="T1" fmla="*/ 0 h 9"/>
                <a:gd name="T2" fmla="*/ 75 w 75"/>
                <a:gd name="T3" fmla="*/ 0 h 9"/>
                <a:gd name="T4" fmla="*/ 49 w 75"/>
                <a:gd name="T5" fmla="*/ 9 h 9"/>
                <a:gd name="T6" fmla="*/ 75 w 75"/>
                <a:gd name="T7" fmla="*/ 0 h 9"/>
              </a:gdLst>
              <a:ahLst/>
              <a:cxnLst>
                <a:cxn ang="0">
                  <a:pos x="T0" y="T1"/>
                </a:cxn>
                <a:cxn ang="0">
                  <a:pos x="T2" y="T3"/>
                </a:cxn>
                <a:cxn ang="0">
                  <a:pos x="T4" y="T5"/>
                </a:cxn>
                <a:cxn ang="0">
                  <a:pos x="T6" y="T7"/>
                </a:cxn>
              </a:cxnLst>
              <a:rect l="0" t="0" r="r" b="b"/>
              <a:pathLst>
                <a:path w="75" h="9">
                  <a:moveTo>
                    <a:pt x="75" y="0"/>
                  </a:moveTo>
                  <a:lnTo>
                    <a:pt x="75" y="0"/>
                  </a:lnTo>
                  <a:cubicBezTo>
                    <a:pt x="51" y="3"/>
                    <a:pt x="0" y="5"/>
                    <a:pt x="49" y="9"/>
                  </a:cubicBezTo>
                  <a:cubicBezTo>
                    <a:pt x="66" y="6"/>
                    <a:pt x="38" y="4"/>
                    <a:pt x="75" y="0"/>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21" name="Freeform 25"/>
            <p:cNvSpPr>
              <a:spLocks/>
            </p:cNvSpPr>
            <p:nvPr/>
          </p:nvSpPr>
          <p:spPr bwMode="invGray">
            <a:xfrm>
              <a:off x="11764963" y="1535401"/>
              <a:ext cx="44450" cy="3693"/>
            </a:xfrm>
            <a:custGeom>
              <a:avLst/>
              <a:gdLst>
                <a:gd name="T0" fmla="*/ 0 w 47"/>
                <a:gd name="T1" fmla="*/ 3 h 4"/>
                <a:gd name="T2" fmla="*/ 0 w 47"/>
                <a:gd name="T3" fmla="*/ 3 h 4"/>
                <a:gd name="T4" fmla="*/ 44 w 47"/>
                <a:gd name="T5" fmla="*/ 4 h 4"/>
                <a:gd name="T6" fmla="*/ 47 w 47"/>
                <a:gd name="T7" fmla="*/ 0 h 4"/>
                <a:gd name="T8" fmla="*/ 0 w 47"/>
                <a:gd name="T9" fmla="*/ 3 h 4"/>
              </a:gdLst>
              <a:ahLst/>
              <a:cxnLst>
                <a:cxn ang="0">
                  <a:pos x="T0" y="T1"/>
                </a:cxn>
                <a:cxn ang="0">
                  <a:pos x="T2" y="T3"/>
                </a:cxn>
                <a:cxn ang="0">
                  <a:pos x="T4" y="T5"/>
                </a:cxn>
                <a:cxn ang="0">
                  <a:pos x="T6" y="T7"/>
                </a:cxn>
                <a:cxn ang="0">
                  <a:pos x="T8" y="T9"/>
                </a:cxn>
              </a:cxnLst>
              <a:rect l="0" t="0" r="r" b="b"/>
              <a:pathLst>
                <a:path w="47" h="4">
                  <a:moveTo>
                    <a:pt x="0" y="3"/>
                  </a:moveTo>
                  <a:lnTo>
                    <a:pt x="0" y="3"/>
                  </a:lnTo>
                  <a:lnTo>
                    <a:pt x="44" y="4"/>
                  </a:lnTo>
                  <a:cubicBezTo>
                    <a:pt x="43" y="3"/>
                    <a:pt x="35" y="1"/>
                    <a:pt x="47" y="0"/>
                  </a:cubicBezTo>
                  <a:lnTo>
                    <a:pt x="0" y="3"/>
                  </a:ln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22" name="Freeform 26"/>
            <p:cNvSpPr>
              <a:spLocks/>
            </p:cNvSpPr>
            <p:nvPr/>
          </p:nvSpPr>
          <p:spPr bwMode="invGray">
            <a:xfrm>
              <a:off x="11744325" y="1537863"/>
              <a:ext cx="20637" cy="2462"/>
            </a:xfrm>
            <a:custGeom>
              <a:avLst/>
              <a:gdLst>
                <a:gd name="T0" fmla="*/ 0 w 22"/>
                <a:gd name="T1" fmla="*/ 2 h 2"/>
                <a:gd name="T2" fmla="*/ 0 w 22"/>
                <a:gd name="T3" fmla="*/ 2 h 2"/>
                <a:gd name="T4" fmla="*/ 22 w 22"/>
                <a:gd name="T5" fmla="*/ 0 h 2"/>
                <a:gd name="T6" fmla="*/ 5 w 22"/>
                <a:gd name="T7" fmla="*/ 0 h 2"/>
                <a:gd name="T8" fmla="*/ 0 w 22"/>
                <a:gd name="T9" fmla="*/ 2 h 2"/>
              </a:gdLst>
              <a:ahLst/>
              <a:cxnLst>
                <a:cxn ang="0">
                  <a:pos x="T0" y="T1"/>
                </a:cxn>
                <a:cxn ang="0">
                  <a:pos x="T2" y="T3"/>
                </a:cxn>
                <a:cxn ang="0">
                  <a:pos x="T4" y="T5"/>
                </a:cxn>
                <a:cxn ang="0">
                  <a:pos x="T6" y="T7"/>
                </a:cxn>
                <a:cxn ang="0">
                  <a:pos x="T8" y="T9"/>
                </a:cxn>
              </a:cxnLst>
              <a:rect l="0" t="0" r="r" b="b"/>
              <a:pathLst>
                <a:path w="22" h="2">
                  <a:moveTo>
                    <a:pt x="0" y="2"/>
                  </a:moveTo>
                  <a:lnTo>
                    <a:pt x="0" y="2"/>
                  </a:lnTo>
                  <a:lnTo>
                    <a:pt x="22" y="0"/>
                  </a:lnTo>
                  <a:lnTo>
                    <a:pt x="5" y="0"/>
                  </a:lnTo>
                  <a:lnTo>
                    <a:pt x="0" y="2"/>
                  </a:ln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23" name="Freeform 27"/>
            <p:cNvSpPr>
              <a:spLocks/>
            </p:cNvSpPr>
            <p:nvPr/>
          </p:nvSpPr>
          <p:spPr bwMode="invGray">
            <a:xfrm>
              <a:off x="11482388" y="1531708"/>
              <a:ext cx="85725" cy="3693"/>
            </a:xfrm>
            <a:custGeom>
              <a:avLst/>
              <a:gdLst>
                <a:gd name="T0" fmla="*/ 63 w 90"/>
                <a:gd name="T1" fmla="*/ 0 h 4"/>
                <a:gd name="T2" fmla="*/ 63 w 90"/>
                <a:gd name="T3" fmla="*/ 0 h 4"/>
                <a:gd name="T4" fmla="*/ 0 w 90"/>
                <a:gd name="T5" fmla="*/ 2 h 4"/>
                <a:gd name="T6" fmla="*/ 76 w 90"/>
                <a:gd name="T7" fmla="*/ 4 h 4"/>
                <a:gd name="T8" fmla="*/ 63 w 90"/>
                <a:gd name="T9" fmla="*/ 0 h 4"/>
              </a:gdLst>
              <a:ahLst/>
              <a:cxnLst>
                <a:cxn ang="0">
                  <a:pos x="T0" y="T1"/>
                </a:cxn>
                <a:cxn ang="0">
                  <a:pos x="T2" y="T3"/>
                </a:cxn>
                <a:cxn ang="0">
                  <a:pos x="T4" y="T5"/>
                </a:cxn>
                <a:cxn ang="0">
                  <a:pos x="T6" y="T7"/>
                </a:cxn>
                <a:cxn ang="0">
                  <a:pos x="T8" y="T9"/>
                </a:cxn>
              </a:cxnLst>
              <a:rect l="0" t="0" r="r" b="b"/>
              <a:pathLst>
                <a:path w="90" h="4">
                  <a:moveTo>
                    <a:pt x="63" y="0"/>
                  </a:moveTo>
                  <a:lnTo>
                    <a:pt x="63" y="0"/>
                  </a:lnTo>
                  <a:cubicBezTo>
                    <a:pt x="44" y="2"/>
                    <a:pt x="23" y="2"/>
                    <a:pt x="0" y="2"/>
                  </a:cubicBezTo>
                  <a:cubicBezTo>
                    <a:pt x="25" y="3"/>
                    <a:pt x="51" y="4"/>
                    <a:pt x="76" y="4"/>
                  </a:cubicBezTo>
                  <a:cubicBezTo>
                    <a:pt x="79" y="2"/>
                    <a:pt x="90" y="0"/>
                    <a:pt x="63" y="0"/>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24" name="Freeform 28"/>
            <p:cNvSpPr>
              <a:spLocks/>
            </p:cNvSpPr>
            <p:nvPr/>
          </p:nvSpPr>
          <p:spPr bwMode="invGray">
            <a:xfrm>
              <a:off x="11626850" y="1532939"/>
              <a:ext cx="4762" cy="1231"/>
            </a:xfrm>
            <a:custGeom>
              <a:avLst/>
              <a:gdLst>
                <a:gd name="T0" fmla="*/ 5 w 5"/>
                <a:gd name="T1" fmla="*/ 0 h 1"/>
                <a:gd name="T2" fmla="*/ 5 w 5"/>
                <a:gd name="T3" fmla="*/ 0 h 1"/>
                <a:gd name="T4" fmla="*/ 0 w 5"/>
                <a:gd name="T5" fmla="*/ 1 h 1"/>
                <a:gd name="T6" fmla="*/ 5 w 5"/>
                <a:gd name="T7" fmla="*/ 0 h 1"/>
              </a:gdLst>
              <a:ahLst/>
              <a:cxnLst>
                <a:cxn ang="0">
                  <a:pos x="T0" y="T1"/>
                </a:cxn>
                <a:cxn ang="0">
                  <a:pos x="T2" y="T3"/>
                </a:cxn>
                <a:cxn ang="0">
                  <a:pos x="T4" y="T5"/>
                </a:cxn>
                <a:cxn ang="0">
                  <a:pos x="T6" y="T7"/>
                </a:cxn>
              </a:cxnLst>
              <a:rect l="0" t="0" r="r" b="b"/>
              <a:pathLst>
                <a:path w="5" h="1">
                  <a:moveTo>
                    <a:pt x="5" y="0"/>
                  </a:moveTo>
                  <a:lnTo>
                    <a:pt x="5" y="0"/>
                  </a:lnTo>
                  <a:lnTo>
                    <a:pt x="0" y="1"/>
                  </a:lnTo>
                  <a:cubicBezTo>
                    <a:pt x="3" y="1"/>
                    <a:pt x="5" y="1"/>
                    <a:pt x="5" y="0"/>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25" name="Freeform 29"/>
            <p:cNvSpPr>
              <a:spLocks/>
            </p:cNvSpPr>
            <p:nvPr/>
          </p:nvSpPr>
          <p:spPr bwMode="invGray">
            <a:xfrm>
              <a:off x="11261725" y="1534170"/>
              <a:ext cx="4762" cy="0"/>
            </a:xfrm>
            <a:custGeom>
              <a:avLst/>
              <a:gdLst>
                <a:gd name="T0" fmla="*/ 0 w 5"/>
                <a:gd name="T1" fmla="*/ 0 h 1"/>
                <a:gd name="T2" fmla="*/ 0 w 5"/>
                <a:gd name="T3" fmla="*/ 0 h 1"/>
                <a:gd name="T4" fmla="*/ 4 w 5"/>
                <a:gd name="T5" fmla="*/ 1 h 1"/>
                <a:gd name="T6" fmla="*/ 5 w 5"/>
                <a:gd name="T7" fmla="*/ 0 h 1"/>
                <a:gd name="T8" fmla="*/ 0 w 5"/>
                <a:gd name="T9" fmla="*/ 0 h 1"/>
              </a:gdLst>
              <a:ahLst/>
              <a:cxnLst>
                <a:cxn ang="0">
                  <a:pos x="T0" y="T1"/>
                </a:cxn>
                <a:cxn ang="0">
                  <a:pos x="T2" y="T3"/>
                </a:cxn>
                <a:cxn ang="0">
                  <a:pos x="T4" y="T5"/>
                </a:cxn>
                <a:cxn ang="0">
                  <a:pos x="T6" y="T7"/>
                </a:cxn>
                <a:cxn ang="0">
                  <a:pos x="T8" y="T9"/>
                </a:cxn>
              </a:cxnLst>
              <a:rect l="0" t="0" r="r" b="b"/>
              <a:pathLst>
                <a:path w="5" h="1">
                  <a:moveTo>
                    <a:pt x="0" y="0"/>
                  </a:moveTo>
                  <a:lnTo>
                    <a:pt x="0" y="0"/>
                  </a:lnTo>
                  <a:lnTo>
                    <a:pt x="4" y="1"/>
                  </a:lnTo>
                  <a:cubicBezTo>
                    <a:pt x="4" y="1"/>
                    <a:pt x="4" y="0"/>
                    <a:pt x="5" y="0"/>
                  </a:cubicBezTo>
                  <a:lnTo>
                    <a:pt x="0" y="0"/>
                  </a:ln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26" name="Freeform 30"/>
            <p:cNvSpPr>
              <a:spLocks/>
            </p:cNvSpPr>
            <p:nvPr/>
          </p:nvSpPr>
          <p:spPr bwMode="invGray">
            <a:xfrm>
              <a:off x="11553825" y="1534170"/>
              <a:ext cx="44450" cy="2462"/>
            </a:xfrm>
            <a:custGeom>
              <a:avLst/>
              <a:gdLst>
                <a:gd name="T0" fmla="*/ 6 w 47"/>
                <a:gd name="T1" fmla="*/ 2 h 2"/>
                <a:gd name="T2" fmla="*/ 6 w 47"/>
                <a:gd name="T3" fmla="*/ 2 h 2"/>
                <a:gd name="T4" fmla="*/ 47 w 47"/>
                <a:gd name="T5" fmla="*/ 0 h 2"/>
                <a:gd name="T6" fmla="*/ 2 w 47"/>
                <a:gd name="T7" fmla="*/ 1 h 2"/>
                <a:gd name="T8" fmla="*/ 6 w 47"/>
                <a:gd name="T9" fmla="*/ 2 h 2"/>
              </a:gdLst>
              <a:ahLst/>
              <a:cxnLst>
                <a:cxn ang="0">
                  <a:pos x="T0" y="T1"/>
                </a:cxn>
                <a:cxn ang="0">
                  <a:pos x="T2" y="T3"/>
                </a:cxn>
                <a:cxn ang="0">
                  <a:pos x="T4" y="T5"/>
                </a:cxn>
                <a:cxn ang="0">
                  <a:pos x="T6" y="T7"/>
                </a:cxn>
                <a:cxn ang="0">
                  <a:pos x="T8" y="T9"/>
                </a:cxn>
              </a:cxnLst>
              <a:rect l="0" t="0" r="r" b="b"/>
              <a:pathLst>
                <a:path w="47" h="2">
                  <a:moveTo>
                    <a:pt x="6" y="2"/>
                  </a:moveTo>
                  <a:lnTo>
                    <a:pt x="6" y="2"/>
                  </a:lnTo>
                  <a:cubicBezTo>
                    <a:pt x="25" y="2"/>
                    <a:pt x="36" y="1"/>
                    <a:pt x="47" y="0"/>
                  </a:cubicBezTo>
                  <a:cubicBezTo>
                    <a:pt x="33" y="0"/>
                    <a:pt x="18" y="1"/>
                    <a:pt x="2" y="1"/>
                  </a:cubicBezTo>
                  <a:cubicBezTo>
                    <a:pt x="0" y="1"/>
                    <a:pt x="0" y="2"/>
                    <a:pt x="6" y="2"/>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27" name="Freeform 31"/>
            <p:cNvSpPr>
              <a:spLocks/>
            </p:cNvSpPr>
            <p:nvPr/>
          </p:nvSpPr>
          <p:spPr bwMode="invGray">
            <a:xfrm>
              <a:off x="11409363" y="1529246"/>
              <a:ext cx="31750" cy="2462"/>
            </a:xfrm>
            <a:custGeom>
              <a:avLst/>
              <a:gdLst>
                <a:gd name="T0" fmla="*/ 0 w 33"/>
                <a:gd name="T1" fmla="*/ 1 h 3"/>
                <a:gd name="T2" fmla="*/ 0 w 33"/>
                <a:gd name="T3" fmla="*/ 1 h 3"/>
                <a:gd name="T4" fmla="*/ 33 w 33"/>
                <a:gd name="T5" fmla="*/ 3 h 3"/>
                <a:gd name="T6" fmla="*/ 0 w 33"/>
                <a:gd name="T7" fmla="*/ 1 h 3"/>
              </a:gdLst>
              <a:ahLst/>
              <a:cxnLst>
                <a:cxn ang="0">
                  <a:pos x="T0" y="T1"/>
                </a:cxn>
                <a:cxn ang="0">
                  <a:pos x="T2" y="T3"/>
                </a:cxn>
                <a:cxn ang="0">
                  <a:pos x="T4" y="T5"/>
                </a:cxn>
                <a:cxn ang="0">
                  <a:pos x="T6" y="T7"/>
                </a:cxn>
              </a:cxnLst>
              <a:rect l="0" t="0" r="r" b="b"/>
              <a:pathLst>
                <a:path w="33" h="3">
                  <a:moveTo>
                    <a:pt x="0" y="1"/>
                  </a:moveTo>
                  <a:lnTo>
                    <a:pt x="0" y="1"/>
                  </a:lnTo>
                  <a:cubicBezTo>
                    <a:pt x="10" y="2"/>
                    <a:pt x="21" y="3"/>
                    <a:pt x="33" y="3"/>
                  </a:cubicBezTo>
                  <a:cubicBezTo>
                    <a:pt x="23" y="2"/>
                    <a:pt x="3" y="0"/>
                    <a:pt x="0" y="1"/>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28" name="Freeform 32"/>
            <p:cNvSpPr>
              <a:spLocks/>
            </p:cNvSpPr>
            <p:nvPr/>
          </p:nvSpPr>
          <p:spPr bwMode="invGray">
            <a:xfrm>
              <a:off x="11618913" y="1531708"/>
              <a:ext cx="6350" cy="0"/>
            </a:xfrm>
            <a:custGeom>
              <a:avLst/>
              <a:gdLst>
                <a:gd name="T0" fmla="*/ 3 w 6"/>
                <a:gd name="T1" fmla="*/ 1 h 1"/>
                <a:gd name="T2" fmla="*/ 3 w 6"/>
                <a:gd name="T3" fmla="*/ 1 h 1"/>
                <a:gd name="T4" fmla="*/ 6 w 6"/>
                <a:gd name="T5" fmla="*/ 1 h 1"/>
                <a:gd name="T6" fmla="*/ 3 w 6"/>
                <a:gd name="T7" fmla="*/ 1 h 1"/>
              </a:gdLst>
              <a:ahLst/>
              <a:cxnLst>
                <a:cxn ang="0">
                  <a:pos x="T0" y="T1"/>
                </a:cxn>
                <a:cxn ang="0">
                  <a:pos x="T2" y="T3"/>
                </a:cxn>
                <a:cxn ang="0">
                  <a:pos x="T4" y="T5"/>
                </a:cxn>
                <a:cxn ang="0">
                  <a:pos x="T6" y="T7"/>
                </a:cxn>
              </a:cxnLst>
              <a:rect l="0" t="0" r="r" b="b"/>
              <a:pathLst>
                <a:path w="6" h="1">
                  <a:moveTo>
                    <a:pt x="3" y="1"/>
                  </a:moveTo>
                  <a:lnTo>
                    <a:pt x="3" y="1"/>
                  </a:lnTo>
                  <a:lnTo>
                    <a:pt x="6" y="1"/>
                  </a:lnTo>
                  <a:cubicBezTo>
                    <a:pt x="0" y="0"/>
                    <a:pt x="0" y="1"/>
                    <a:pt x="3" y="1"/>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29" name="Freeform 33"/>
            <p:cNvSpPr>
              <a:spLocks/>
            </p:cNvSpPr>
            <p:nvPr/>
          </p:nvSpPr>
          <p:spPr bwMode="invGray">
            <a:xfrm>
              <a:off x="11598275" y="1531708"/>
              <a:ext cx="28575" cy="2462"/>
            </a:xfrm>
            <a:custGeom>
              <a:avLst/>
              <a:gdLst>
                <a:gd name="T0" fmla="*/ 25 w 31"/>
                <a:gd name="T1" fmla="*/ 0 h 3"/>
                <a:gd name="T2" fmla="*/ 25 w 31"/>
                <a:gd name="T3" fmla="*/ 0 h 3"/>
                <a:gd name="T4" fmla="*/ 0 w 31"/>
                <a:gd name="T5" fmla="*/ 3 h 3"/>
                <a:gd name="T6" fmla="*/ 31 w 31"/>
                <a:gd name="T7" fmla="*/ 2 h 3"/>
                <a:gd name="T8" fmla="*/ 25 w 31"/>
                <a:gd name="T9" fmla="*/ 0 h 3"/>
              </a:gdLst>
              <a:ahLst/>
              <a:cxnLst>
                <a:cxn ang="0">
                  <a:pos x="T0" y="T1"/>
                </a:cxn>
                <a:cxn ang="0">
                  <a:pos x="T2" y="T3"/>
                </a:cxn>
                <a:cxn ang="0">
                  <a:pos x="T4" y="T5"/>
                </a:cxn>
                <a:cxn ang="0">
                  <a:pos x="T6" y="T7"/>
                </a:cxn>
                <a:cxn ang="0">
                  <a:pos x="T8" y="T9"/>
                </a:cxn>
              </a:cxnLst>
              <a:rect l="0" t="0" r="r" b="b"/>
              <a:pathLst>
                <a:path w="31" h="3">
                  <a:moveTo>
                    <a:pt x="25" y="0"/>
                  </a:moveTo>
                  <a:lnTo>
                    <a:pt x="25" y="0"/>
                  </a:lnTo>
                  <a:cubicBezTo>
                    <a:pt x="15" y="1"/>
                    <a:pt x="8" y="2"/>
                    <a:pt x="0" y="3"/>
                  </a:cubicBezTo>
                  <a:cubicBezTo>
                    <a:pt x="11" y="3"/>
                    <a:pt x="22" y="2"/>
                    <a:pt x="31" y="2"/>
                  </a:cubicBezTo>
                  <a:cubicBezTo>
                    <a:pt x="29" y="1"/>
                    <a:pt x="27" y="1"/>
                    <a:pt x="25" y="0"/>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30" name="Freeform 34"/>
            <p:cNvSpPr>
              <a:spLocks/>
            </p:cNvSpPr>
            <p:nvPr/>
          </p:nvSpPr>
          <p:spPr bwMode="invGray">
            <a:xfrm>
              <a:off x="11137900" y="1534170"/>
              <a:ext cx="188912" cy="23388"/>
            </a:xfrm>
            <a:custGeom>
              <a:avLst/>
              <a:gdLst>
                <a:gd name="T0" fmla="*/ 60 w 198"/>
                <a:gd name="T1" fmla="*/ 27 h 27"/>
                <a:gd name="T2" fmla="*/ 60 w 198"/>
                <a:gd name="T3" fmla="*/ 27 h 27"/>
                <a:gd name="T4" fmla="*/ 156 w 198"/>
                <a:gd name="T5" fmla="*/ 24 h 27"/>
                <a:gd name="T6" fmla="*/ 134 w 198"/>
                <a:gd name="T7" fmla="*/ 0 h 27"/>
                <a:gd name="T8" fmla="*/ 89 w 198"/>
                <a:gd name="T9" fmla="*/ 6 h 27"/>
                <a:gd name="T10" fmla="*/ 149 w 198"/>
                <a:gd name="T11" fmla="*/ 14 h 27"/>
                <a:gd name="T12" fmla="*/ 74 w 198"/>
                <a:gd name="T13" fmla="*/ 11 h 27"/>
                <a:gd name="T14" fmla="*/ 13 w 198"/>
                <a:gd name="T15" fmla="*/ 25 h 27"/>
                <a:gd name="T16" fmla="*/ 63 w 198"/>
                <a:gd name="T17" fmla="*/ 23 h 27"/>
                <a:gd name="T18" fmla="*/ 60 w 198"/>
                <a:gd name="T19" fmla="*/ 27 h 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98" h="27">
                  <a:moveTo>
                    <a:pt x="60" y="27"/>
                  </a:moveTo>
                  <a:lnTo>
                    <a:pt x="60" y="27"/>
                  </a:lnTo>
                  <a:cubicBezTo>
                    <a:pt x="63" y="23"/>
                    <a:pt x="113" y="19"/>
                    <a:pt x="156" y="24"/>
                  </a:cubicBezTo>
                  <a:cubicBezTo>
                    <a:pt x="198" y="21"/>
                    <a:pt x="171" y="7"/>
                    <a:pt x="134" y="0"/>
                  </a:cubicBezTo>
                  <a:cubicBezTo>
                    <a:pt x="133" y="2"/>
                    <a:pt x="133" y="3"/>
                    <a:pt x="89" y="6"/>
                  </a:cubicBezTo>
                  <a:cubicBezTo>
                    <a:pt x="104" y="8"/>
                    <a:pt x="186" y="11"/>
                    <a:pt x="149" y="14"/>
                  </a:cubicBezTo>
                  <a:cubicBezTo>
                    <a:pt x="91" y="16"/>
                    <a:pt x="102" y="13"/>
                    <a:pt x="74" y="11"/>
                  </a:cubicBezTo>
                  <a:cubicBezTo>
                    <a:pt x="97" y="16"/>
                    <a:pt x="0" y="18"/>
                    <a:pt x="13" y="25"/>
                  </a:cubicBezTo>
                  <a:lnTo>
                    <a:pt x="63" y="23"/>
                  </a:lnTo>
                  <a:cubicBezTo>
                    <a:pt x="64" y="24"/>
                    <a:pt x="46" y="26"/>
                    <a:pt x="60" y="27"/>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31" name="Freeform 35"/>
            <p:cNvSpPr>
              <a:spLocks/>
            </p:cNvSpPr>
            <p:nvPr/>
          </p:nvSpPr>
          <p:spPr bwMode="invGray">
            <a:xfrm>
              <a:off x="11266488" y="1529246"/>
              <a:ext cx="95250" cy="4924"/>
            </a:xfrm>
            <a:custGeom>
              <a:avLst/>
              <a:gdLst>
                <a:gd name="T0" fmla="*/ 82 w 100"/>
                <a:gd name="T1" fmla="*/ 6 h 6"/>
                <a:gd name="T2" fmla="*/ 82 w 100"/>
                <a:gd name="T3" fmla="*/ 6 h 6"/>
                <a:gd name="T4" fmla="*/ 100 w 100"/>
                <a:gd name="T5" fmla="*/ 6 h 6"/>
                <a:gd name="T6" fmla="*/ 38 w 100"/>
                <a:gd name="T7" fmla="*/ 0 h 6"/>
                <a:gd name="T8" fmla="*/ 0 w 100"/>
                <a:gd name="T9" fmla="*/ 5 h 6"/>
                <a:gd name="T10" fmla="*/ 88 w 100"/>
                <a:gd name="T11" fmla="*/ 6 h 6"/>
                <a:gd name="T12" fmla="*/ 82 w 100"/>
                <a:gd name="T13" fmla="*/ 6 h 6"/>
              </a:gdLst>
              <a:ahLst/>
              <a:cxnLst>
                <a:cxn ang="0">
                  <a:pos x="T0" y="T1"/>
                </a:cxn>
                <a:cxn ang="0">
                  <a:pos x="T2" y="T3"/>
                </a:cxn>
                <a:cxn ang="0">
                  <a:pos x="T4" y="T5"/>
                </a:cxn>
                <a:cxn ang="0">
                  <a:pos x="T6" y="T7"/>
                </a:cxn>
                <a:cxn ang="0">
                  <a:pos x="T8" y="T9"/>
                </a:cxn>
                <a:cxn ang="0">
                  <a:pos x="T10" y="T11"/>
                </a:cxn>
                <a:cxn ang="0">
                  <a:pos x="T12" y="T13"/>
                </a:cxn>
              </a:cxnLst>
              <a:rect l="0" t="0" r="r" b="b"/>
              <a:pathLst>
                <a:path w="100" h="6">
                  <a:moveTo>
                    <a:pt x="82" y="6"/>
                  </a:moveTo>
                  <a:lnTo>
                    <a:pt x="82" y="6"/>
                  </a:lnTo>
                  <a:lnTo>
                    <a:pt x="100" y="6"/>
                  </a:lnTo>
                  <a:cubicBezTo>
                    <a:pt x="79" y="5"/>
                    <a:pt x="65" y="4"/>
                    <a:pt x="38" y="0"/>
                  </a:cubicBezTo>
                  <a:cubicBezTo>
                    <a:pt x="8" y="2"/>
                    <a:pt x="2" y="4"/>
                    <a:pt x="0" y="5"/>
                  </a:cubicBezTo>
                  <a:lnTo>
                    <a:pt x="88" y="6"/>
                  </a:lnTo>
                  <a:lnTo>
                    <a:pt x="82" y="6"/>
                  </a:ln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32" name="Freeform 36"/>
            <p:cNvSpPr>
              <a:spLocks/>
            </p:cNvSpPr>
            <p:nvPr/>
          </p:nvSpPr>
          <p:spPr bwMode="invGray">
            <a:xfrm>
              <a:off x="11361738" y="1531708"/>
              <a:ext cx="134937" cy="12309"/>
            </a:xfrm>
            <a:custGeom>
              <a:avLst/>
              <a:gdLst>
                <a:gd name="T0" fmla="*/ 80 w 142"/>
                <a:gd name="T1" fmla="*/ 3 h 14"/>
                <a:gd name="T2" fmla="*/ 80 w 142"/>
                <a:gd name="T3" fmla="*/ 3 h 14"/>
                <a:gd name="T4" fmla="*/ 49 w 142"/>
                <a:gd name="T5" fmla="*/ 14 h 14"/>
                <a:gd name="T6" fmla="*/ 118 w 142"/>
                <a:gd name="T7" fmla="*/ 8 h 14"/>
                <a:gd name="T8" fmla="*/ 81 w 142"/>
                <a:gd name="T9" fmla="*/ 3 h 14"/>
                <a:gd name="T10" fmla="*/ 127 w 142"/>
                <a:gd name="T11" fmla="*/ 2 h 14"/>
                <a:gd name="T12" fmla="*/ 83 w 142"/>
                <a:gd name="T13" fmla="*/ 0 h 14"/>
                <a:gd name="T14" fmla="*/ 85 w 142"/>
                <a:gd name="T15" fmla="*/ 1 h 14"/>
                <a:gd name="T16" fmla="*/ 85 w 142"/>
                <a:gd name="T17" fmla="*/ 1 h 14"/>
                <a:gd name="T18" fmla="*/ 85 w 142"/>
                <a:gd name="T19" fmla="*/ 1 h 14"/>
                <a:gd name="T20" fmla="*/ 86 w 142"/>
                <a:gd name="T21" fmla="*/ 1 h 14"/>
                <a:gd name="T22" fmla="*/ 84 w 142"/>
                <a:gd name="T23" fmla="*/ 1 h 14"/>
                <a:gd name="T24" fmla="*/ 80 w 142"/>
                <a:gd name="T25" fmla="*/ 3 h 14"/>
                <a:gd name="T26" fmla="*/ 84 w 142"/>
                <a:gd name="T27" fmla="*/ 1 h 14"/>
                <a:gd name="T28" fmla="*/ 85 w 142"/>
                <a:gd name="T29" fmla="*/ 1 h 14"/>
                <a:gd name="T30" fmla="*/ 85 w 142"/>
                <a:gd name="T31" fmla="*/ 1 h 14"/>
                <a:gd name="T32" fmla="*/ 0 w 142"/>
                <a:gd name="T33" fmla="*/ 3 h 14"/>
                <a:gd name="T34" fmla="*/ 80 w 142"/>
                <a:gd name="T35" fmla="*/ 3 h 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142" h="14">
                  <a:moveTo>
                    <a:pt x="80" y="3"/>
                  </a:moveTo>
                  <a:lnTo>
                    <a:pt x="80" y="3"/>
                  </a:lnTo>
                  <a:cubicBezTo>
                    <a:pt x="66" y="7"/>
                    <a:pt x="23" y="9"/>
                    <a:pt x="49" y="14"/>
                  </a:cubicBezTo>
                  <a:cubicBezTo>
                    <a:pt x="102" y="14"/>
                    <a:pt x="86" y="10"/>
                    <a:pt x="118" y="8"/>
                  </a:cubicBezTo>
                  <a:cubicBezTo>
                    <a:pt x="33" y="9"/>
                    <a:pt x="142" y="6"/>
                    <a:pt x="81" y="3"/>
                  </a:cubicBezTo>
                  <a:cubicBezTo>
                    <a:pt x="97" y="3"/>
                    <a:pt x="112" y="2"/>
                    <a:pt x="127" y="2"/>
                  </a:cubicBezTo>
                  <a:cubicBezTo>
                    <a:pt x="111" y="2"/>
                    <a:pt x="97" y="1"/>
                    <a:pt x="83" y="0"/>
                  </a:cubicBezTo>
                  <a:lnTo>
                    <a:pt x="85" y="1"/>
                  </a:lnTo>
                  <a:lnTo>
                    <a:pt x="85" y="1"/>
                  </a:lnTo>
                  <a:cubicBezTo>
                    <a:pt x="85" y="1"/>
                    <a:pt x="85" y="1"/>
                    <a:pt x="85" y="1"/>
                  </a:cubicBezTo>
                  <a:cubicBezTo>
                    <a:pt x="89" y="1"/>
                    <a:pt x="90" y="1"/>
                    <a:pt x="86" y="1"/>
                  </a:cubicBezTo>
                  <a:lnTo>
                    <a:pt x="84" y="1"/>
                  </a:lnTo>
                  <a:cubicBezTo>
                    <a:pt x="83" y="2"/>
                    <a:pt x="82" y="2"/>
                    <a:pt x="80" y="3"/>
                  </a:cubicBezTo>
                  <a:cubicBezTo>
                    <a:pt x="56" y="2"/>
                    <a:pt x="76" y="2"/>
                    <a:pt x="84" y="1"/>
                  </a:cubicBezTo>
                  <a:cubicBezTo>
                    <a:pt x="84" y="1"/>
                    <a:pt x="85" y="1"/>
                    <a:pt x="85" y="1"/>
                  </a:cubicBezTo>
                  <a:lnTo>
                    <a:pt x="85" y="1"/>
                  </a:lnTo>
                  <a:lnTo>
                    <a:pt x="0" y="3"/>
                  </a:lnTo>
                  <a:cubicBezTo>
                    <a:pt x="18" y="3"/>
                    <a:pt x="40" y="3"/>
                    <a:pt x="80" y="3"/>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33" name="Freeform 37"/>
            <p:cNvSpPr>
              <a:spLocks/>
            </p:cNvSpPr>
            <p:nvPr/>
          </p:nvSpPr>
          <p:spPr bwMode="invGray">
            <a:xfrm>
              <a:off x="11834813" y="1552634"/>
              <a:ext cx="9525" cy="1231"/>
            </a:xfrm>
            <a:custGeom>
              <a:avLst/>
              <a:gdLst>
                <a:gd name="T0" fmla="*/ 11 w 11"/>
                <a:gd name="T1" fmla="*/ 1 h 1"/>
                <a:gd name="T2" fmla="*/ 11 w 11"/>
                <a:gd name="T3" fmla="*/ 1 h 1"/>
                <a:gd name="T4" fmla="*/ 8 w 11"/>
                <a:gd name="T5" fmla="*/ 0 h 1"/>
                <a:gd name="T6" fmla="*/ 11 w 11"/>
                <a:gd name="T7" fmla="*/ 1 h 1"/>
              </a:gdLst>
              <a:ahLst/>
              <a:cxnLst>
                <a:cxn ang="0">
                  <a:pos x="T0" y="T1"/>
                </a:cxn>
                <a:cxn ang="0">
                  <a:pos x="T2" y="T3"/>
                </a:cxn>
                <a:cxn ang="0">
                  <a:pos x="T4" y="T5"/>
                </a:cxn>
                <a:cxn ang="0">
                  <a:pos x="T6" y="T7"/>
                </a:cxn>
              </a:cxnLst>
              <a:rect l="0" t="0" r="r" b="b"/>
              <a:pathLst>
                <a:path w="11" h="1">
                  <a:moveTo>
                    <a:pt x="11" y="1"/>
                  </a:moveTo>
                  <a:lnTo>
                    <a:pt x="11" y="1"/>
                  </a:lnTo>
                  <a:cubicBezTo>
                    <a:pt x="8" y="1"/>
                    <a:pt x="8" y="1"/>
                    <a:pt x="8" y="0"/>
                  </a:cubicBezTo>
                  <a:cubicBezTo>
                    <a:pt x="2" y="1"/>
                    <a:pt x="0" y="1"/>
                    <a:pt x="11" y="1"/>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34" name="Freeform 38"/>
            <p:cNvSpPr>
              <a:spLocks/>
            </p:cNvSpPr>
            <p:nvPr/>
          </p:nvSpPr>
          <p:spPr bwMode="invGray">
            <a:xfrm>
              <a:off x="11764963" y="1542787"/>
              <a:ext cx="117475" cy="9847"/>
            </a:xfrm>
            <a:custGeom>
              <a:avLst/>
              <a:gdLst>
                <a:gd name="T0" fmla="*/ 48 w 122"/>
                <a:gd name="T1" fmla="*/ 11 h 12"/>
                <a:gd name="T2" fmla="*/ 48 w 122"/>
                <a:gd name="T3" fmla="*/ 11 h 12"/>
                <a:gd name="T4" fmla="*/ 79 w 122"/>
                <a:gd name="T5" fmla="*/ 9 h 12"/>
                <a:gd name="T6" fmla="*/ 80 w 122"/>
                <a:gd name="T7" fmla="*/ 12 h 12"/>
                <a:gd name="T8" fmla="*/ 84 w 122"/>
                <a:gd name="T9" fmla="*/ 7 h 12"/>
                <a:gd name="T10" fmla="*/ 78 w 122"/>
                <a:gd name="T11" fmla="*/ 8 h 12"/>
                <a:gd name="T12" fmla="*/ 6 w 122"/>
                <a:gd name="T13" fmla="*/ 0 h 12"/>
                <a:gd name="T14" fmla="*/ 48 w 122"/>
                <a:gd name="T15" fmla="*/ 11 h 1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22" h="12">
                  <a:moveTo>
                    <a:pt x="48" y="11"/>
                  </a:moveTo>
                  <a:lnTo>
                    <a:pt x="48" y="11"/>
                  </a:lnTo>
                  <a:cubicBezTo>
                    <a:pt x="54" y="10"/>
                    <a:pt x="59" y="8"/>
                    <a:pt x="79" y="9"/>
                  </a:cubicBezTo>
                  <a:cubicBezTo>
                    <a:pt x="96" y="10"/>
                    <a:pt x="79" y="11"/>
                    <a:pt x="80" y="12"/>
                  </a:cubicBezTo>
                  <a:cubicBezTo>
                    <a:pt x="92" y="11"/>
                    <a:pt x="122" y="9"/>
                    <a:pt x="84" y="7"/>
                  </a:cubicBezTo>
                  <a:lnTo>
                    <a:pt x="78" y="8"/>
                  </a:lnTo>
                  <a:cubicBezTo>
                    <a:pt x="44" y="6"/>
                    <a:pt x="0" y="1"/>
                    <a:pt x="6" y="0"/>
                  </a:cubicBezTo>
                  <a:cubicBezTo>
                    <a:pt x="16" y="4"/>
                    <a:pt x="25" y="7"/>
                    <a:pt x="48" y="11"/>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35" name="Freeform 39"/>
            <p:cNvSpPr>
              <a:spLocks/>
            </p:cNvSpPr>
            <p:nvPr/>
          </p:nvSpPr>
          <p:spPr bwMode="invGray">
            <a:xfrm>
              <a:off x="11555413" y="1544017"/>
              <a:ext cx="69850" cy="4924"/>
            </a:xfrm>
            <a:custGeom>
              <a:avLst/>
              <a:gdLst>
                <a:gd name="T0" fmla="*/ 70 w 74"/>
                <a:gd name="T1" fmla="*/ 0 h 6"/>
                <a:gd name="T2" fmla="*/ 70 w 74"/>
                <a:gd name="T3" fmla="*/ 0 h 6"/>
                <a:gd name="T4" fmla="*/ 0 w 74"/>
                <a:gd name="T5" fmla="*/ 2 h 6"/>
                <a:gd name="T6" fmla="*/ 36 w 74"/>
                <a:gd name="T7" fmla="*/ 6 h 6"/>
                <a:gd name="T8" fmla="*/ 34 w 74"/>
                <a:gd name="T9" fmla="*/ 4 h 6"/>
                <a:gd name="T10" fmla="*/ 70 w 74"/>
                <a:gd name="T11" fmla="*/ 0 h 6"/>
              </a:gdLst>
              <a:ahLst/>
              <a:cxnLst>
                <a:cxn ang="0">
                  <a:pos x="T0" y="T1"/>
                </a:cxn>
                <a:cxn ang="0">
                  <a:pos x="T2" y="T3"/>
                </a:cxn>
                <a:cxn ang="0">
                  <a:pos x="T4" y="T5"/>
                </a:cxn>
                <a:cxn ang="0">
                  <a:pos x="T6" y="T7"/>
                </a:cxn>
                <a:cxn ang="0">
                  <a:pos x="T8" y="T9"/>
                </a:cxn>
                <a:cxn ang="0">
                  <a:pos x="T10" y="T11"/>
                </a:cxn>
              </a:cxnLst>
              <a:rect l="0" t="0" r="r" b="b"/>
              <a:pathLst>
                <a:path w="74" h="6">
                  <a:moveTo>
                    <a:pt x="70" y="0"/>
                  </a:moveTo>
                  <a:lnTo>
                    <a:pt x="70" y="0"/>
                  </a:lnTo>
                  <a:lnTo>
                    <a:pt x="0" y="2"/>
                  </a:lnTo>
                  <a:lnTo>
                    <a:pt x="36" y="6"/>
                  </a:lnTo>
                  <a:lnTo>
                    <a:pt x="34" y="4"/>
                  </a:lnTo>
                  <a:cubicBezTo>
                    <a:pt x="74" y="4"/>
                    <a:pt x="65" y="2"/>
                    <a:pt x="70" y="0"/>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36" name="Freeform 40"/>
            <p:cNvSpPr>
              <a:spLocks/>
            </p:cNvSpPr>
            <p:nvPr/>
          </p:nvSpPr>
          <p:spPr bwMode="invGray">
            <a:xfrm>
              <a:off x="11223625" y="1528016"/>
              <a:ext cx="38100" cy="6155"/>
            </a:xfrm>
            <a:custGeom>
              <a:avLst/>
              <a:gdLst>
                <a:gd name="T0" fmla="*/ 31 w 40"/>
                <a:gd name="T1" fmla="*/ 5 h 7"/>
                <a:gd name="T2" fmla="*/ 31 w 40"/>
                <a:gd name="T3" fmla="*/ 5 h 7"/>
                <a:gd name="T4" fmla="*/ 40 w 40"/>
                <a:gd name="T5" fmla="*/ 0 h 7"/>
                <a:gd name="T6" fmla="*/ 0 w 40"/>
                <a:gd name="T7" fmla="*/ 7 h 7"/>
                <a:gd name="T8" fmla="*/ 31 w 40"/>
                <a:gd name="T9" fmla="*/ 5 h 7"/>
              </a:gdLst>
              <a:ahLst/>
              <a:cxnLst>
                <a:cxn ang="0">
                  <a:pos x="T0" y="T1"/>
                </a:cxn>
                <a:cxn ang="0">
                  <a:pos x="T2" y="T3"/>
                </a:cxn>
                <a:cxn ang="0">
                  <a:pos x="T4" y="T5"/>
                </a:cxn>
                <a:cxn ang="0">
                  <a:pos x="T6" y="T7"/>
                </a:cxn>
                <a:cxn ang="0">
                  <a:pos x="T8" y="T9"/>
                </a:cxn>
              </a:cxnLst>
              <a:rect l="0" t="0" r="r" b="b"/>
              <a:pathLst>
                <a:path w="40" h="7">
                  <a:moveTo>
                    <a:pt x="31" y="5"/>
                  </a:moveTo>
                  <a:lnTo>
                    <a:pt x="31" y="5"/>
                  </a:lnTo>
                  <a:lnTo>
                    <a:pt x="40" y="0"/>
                  </a:lnTo>
                  <a:lnTo>
                    <a:pt x="0" y="7"/>
                  </a:lnTo>
                  <a:lnTo>
                    <a:pt x="31" y="5"/>
                  </a:ln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37" name="Freeform 41"/>
            <p:cNvSpPr>
              <a:spLocks/>
            </p:cNvSpPr>
            <p:nvPr/>
          </p:nvSpPr>
          <p:spPr bwMode="invGray">
            <a:xfrm>
              <a:off x="11145838" y="1529246"/>
              <a:ext cx="22225" cy="2462"/>
            </a:xfrm>
            <a:custGeom>
              <a:avLst/>
              <a:gdLst>
                <a:gd name="T0" fmla="*/ 21 w 24"/>
                <a:gd name="T1" fmla="*/ 4 h 4"/>
                <a:gd name="T2" fmla="*/ 21 w 24"/>
                <a:gd name="T3" fmla="*/ 4 h 4"/>
                <a:gd name="T4" fmla="*/ 24 w 24"/>
                <a:gd name="T5" fmla="*/ 0 h 4"/>
                <a:gd name="T6" fmla="*/ 0 w 24"/>
                <a:gd name="T7" fmla="*/ 3 h 4"/>
                <a:gd name="T8" fmla="*/ 21 w 24"/>
                <a:gd name="T9" fmla="*/ 4 h 4"/>
              </a:gdLst>
              <a:ahLst/>
              <a:cxnLst>
                <a:cxn ang="0">
                  <a:pos x="T0" y="T1"/>
                </a:cxn>
                <a:cxn ang="0">
                  <a:pos x="T2" y="T3"/>
                </a:cxn>
                <a:cxn ang="0">
                  <a:pos x="T4" y="T5"/>
                </a:cxn>
                <a:cxn ang="0">
                  <a:pos x="T6" y="T7"/>
                </a:cxn>
                <a:cxn ang="0">
                  <a:pos x="T8" y="T9"/>
                </a:cxn>
              </a:cxnLst>
              <a:rect l="0" t="0" r="r" b="b"/>
              <a:pathLst>
                <a:path w="24" h="4">
                  <a:moveTo>
                    <a:pt x="21" y="4"/>
                  </a:moveTo>
                  <a:lnTo>
                    <a:pt x="21" y="4"/>
                  </a:lnTo>
                  <a:lnTo>
                    <a:pt x="24" y="0"/>
                  </a:lnTo>
                  <a:lnTo>
                    <a:pt x="0" y="3"/>
                  </a:lnTo>
                  <a:lnTo>
                    <a:pt x="21" y="4"/>
                  </a:ln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38" name="Freeform 42"/>
            <p:cNvSpPr>
              <a:spLocks/>
            </p:cNvSpPr>
            <p:nvPr/>
          </p:nvSpPr>
          <p:spPr bwMode="invGray">
            <a:xfrm>
              <a:off x="6197600" y="1566174"/>
              <a:ext cx="20637" cy="1231"/>
            </a:xfrm>
            <a:custGeom>
              <a:avLst/>
              <a:gdLst>
                <a:gd name="T0" fmla="*/ 21 w 21"/>
                <a:gd name="T1" fmla="*/ 0 h 1"/>
                <a:gd name="T2" fmla="*/ 21 w 21"/>
                <a:gd name="T3" fmla="*/ 0 h 1"/>
                <a:gd name="T4" fmla="*/ 0 w 21"/>
                <a:gd name="T5" fmla="*/ 1 h 1"/>
                <a:gd name="T6" fmla="*/ 21 w 21"/>
                <a:gd name="T7" fmla="*/ 0 h 1"/>
              </a:gdLst>
              <a:ahLst/>
              <a:cxnLst>
                <a:cxn ang="0">
                  <a:pos x="T0" y="T1"/>
                </a:cxn>
                <a:cxn ang="0">
                  <a:pos x="T2" y="T3"/>
                </a:cxn>
                <a:cxn ang="0">
                  <a:pos x="T4" y="T5"/>
                </a:cxn>
                <a:cxn ang="0">
                  <a:pos x="T6" y="T7"/>
                </a:cxn>
              </a:cxnLst>
              <a:rect l="0" t="0" r="r" b="b"/>
              <a:pathLst>
                <a:path w="21" h="1">
                  <a:moveTo>
                    <a:pt x="21" y="0"/>
                  </a:moveTo>
                  <a:lnTo>
                    <a:pt x="21" y="0"/>
                  </a:lnTo>
                  <a:lnTo>
                    <a:pt x="0" y="1"/>
                  </a:lnTo>
                  <a:cubicBezTo>
                    <a:pt x="10" y="0"/>
                    <a:pt x="16" y="0"/>
                    <a:pt x="21" y="0"/>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39" name="Freeform 43"/>
            <p:cNvSpPr>
              <a:spLocks/>
            </p:cNvSpPr>
            <p:nvPr/>
          </p:nvSpPr>
          <p:spPr bwMode="invGray">
            <a:xfrm>
              <a:off x="6356350" y="1564943"/>
              <a:ext cx="9525" cy="1231"/>
            </a:xfrm>
            <a:custGeom>
              <a:avLst/>
              <a:gdLst>
                <a:gd name="T0" fmla="*/ 6 w 10"/>
                <a:gd name="T1" fmla="*/ 2 h 2"/>
                <a:gd name="T2" fmla="*/ 6 w 10"/>
                <a:gd name="T3" fmla="*/ 2 h 2"/>
                <a:gd name="T4" fmla="*/ 10 w 10"/>
                <a:gd name="T5" fmla="*/ 0 h 2"/>
                <a:gd name="T6" fmla="*/ 6 w 10"/>
                <a:gd name="T7" fmla="*/ 2 h 2"/>
              </a:gdLst>
              <a:ahLst/>
              <a:cxnLst>
                <a:cxn ang="0">
                  <a:pos x="T0" y="T1"/>
                </a:cxn>
                <a:cxn ang="0">
                  <a:pos x="T2" y="T3"/>
                </a:cxn>
                <a:cxn ang="0">
                  <a:pos x="T4" y="T5"/>
                </a:cxn>
                <a:cxn ang="0">
                  <a:pos x="T6" y="T7"/>
                </a:cxn>
              </a:cxnLst>
              <a:rect l="0" t="0" r="r" b="b"/>
              <a:pathLst>
                <a:path w="10" h="2">
                  <a:moveTo>
                    <a:pt x="6" y="2"/>
                  </a:moveTo>
                  <a:lnTo>
                    <a:pt x="6" y="2"/>
                  </a:lnTo>
                  <a:lnTo>
                    <a:pt x="10" y="0"/>
                  </a:lnTo>
                  <a:cubicBezTo>
                    <a:pt x="3" y="1"/>
                    <a:pt x="0" y="2"/>
                    <a:pt x="6" y="2"/>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40" name="Freeform 44"/>
            <p:cNvSpPr>
              <a:spLocks/>
            </p:cNvSpPr>
            <p:nvPr/>
          </p:nvSpPr>
          <p:spPr bwMode="invGray">
            <a:xfrm>
              <a:off x="8950325" y="1521861"/>
              <a:ext cx="61912" cy="7386"/>
            </a:xfrm>
            <a:custGeom>
              <a:avLst/>
              <a:gdLst>
                <a:gd name="T0" fmla="*/ 65 w 65"/>
                <a:gd name="T1" fmla="*/ 9 h 9"/>
                <a:gd name="T2" fmla="*/ 65 w 65"/>
                <a:gd name="T3" fmla="*/ 9 h 9"/>
                <a:gd name="T4" fmla="*/ 4 w 65"/>
                <a:gd name="T5" fmla="*/ 4 h 9"/>
                <a:gd name="T6" fmla="*/ 13 w 65"/>
                <a:gd name="T7" fmla="*/ 8 h 9"/>
                <a:gd name="T8" fmla="*/ 65 w 65"/>
                <a:gd name="T9" fmla="*/ 9 h 9"/>
              </a:gdLst>
              <a:ahLst/>
              <a:cxnLst>
                <a:cxn ang="0">
                  <a:pos x="T0" y="T1"/>
                </a:cxn>
                <a:cxn ang="0">
                  <a:pos x="T2" y="T3"/>
                </a:cxn>
                <a:cxn ang="0">
                  <a:pos x="T4" y="T5"/>
                </a:cxn>
                <a:cxn ang="0">
                  <a:pos x="T6" y="T7"/>
                </a:cxn>
                <a:cxn ang="0">
                  <a:pos x="T8" y="T9"/>
                </a:cxn>
              </a:cxnLst>
              <a:rect l="0" t="0" r="r" b="b"/>
              <a:pathLst>
                <a:path w="65" h="9">
                  <a:moveTo>
                    <a:pt x="65" y="9"/>
                  </a:moveTo>
                  <a:lnTo>
                    <a:pt x="65" y="9"/>
                  </a:lnTo>
                  <a:cubicBezTo>
                    <a:pt x="34" y="5"/>
                    <a:pt x="0" y="0"/>
                    <a:pt x="4" y="4"/>
                  </a:cubicBezTo>
                  <a:lnTo>
                    <a:pt x="13" y="8"/>
                  </a:lnTo>
                  <a:cubicBezTo>
                    <a:pt x="35" y="7"/>
                    <a:pt x="51" y="8"/>
                    <a:pt x="65" y="9"/>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41" name="Freeform 45"/>
            <p:cNvSpPr>
              <a:spLocks/>
            </p:cNvSpPr>
            <p:nvPr/>
          </p:nvSpPr>
          <p:spPr bwMode="invGray">
            <a:xfrm>
              <a:off x="7537450" y="1546479"/>
              <a:ext cx="28575" cy="3693"/>
            </a:xfrm>
            <a:custGeom>
              <a:avLst/>
              <a:gdLst>
                <a:gd name="T0" fmla="*/ 0 w 29"/>
                <a:gd name="T1" fmla="*/ 3 h 4"/>
                <a:gd name="T2" fmla="*/ 0 w 29"/>
                <a:gd name="T3" fmla="*/ 3 h 4"/>
                <a:gd name="T4" fmla="*/ 9 w 29"/>
                <a:gd name="T5" fmla="*/ 4 h 4"/>
                <a:gd name="T6" fmla="*/ 29 w 29"/>
                <a:gd name="T7" fmla="*/ 0 h 4"/>
                <a:gd name="T8" fmla="*/ 0 w 29"/>
                <a:gd name="T9" fmla="*/ 3 h 4"/>
              </a:gdLst>
              <a:ahLst/>
              <a:cxnLst>
                <a:cxn ang="0">
                  <a:pos x="T0" y="T1"/>
                </a:cxn>
                <a:cxn ang="0">
                  <a:pos x="T2" y="T3"/>
                </a:cxn>
                <a:cxn ang="0">
                  <a:pos x="T4" y="T5"/>
                </a:cxn>
                <a:cxn ang="0">
                  <a:pos x="T6" y="T7"/>
                </a:cxn>
                <a:cxn ang="0">
                  <a:pos x="T8" y="T9"/>
                </a:cxn>
              </a:cxnLst>
              <a:rect l="0" t="0" r="r" b="b"/>
              <a:pathLst>
                <a:path w="29" h="4">
                  <a:moveTo>
                    <a:pt x="0" y="3"/>
                  </a:moveTo>
                  <a:lnTo>
                    <a:pt x="0" y="3"/>
                  </a:lnTo>
                  <a:lnTo>
                    <a:pt x="9" y="4"/>
                  </a:lnTo>
                  <a:lnTo>
                    <a:pt x="29" y="0"/>
                  </a:lnTo>
                  <a:lnTo>
                    <a:pt x="0" y="3"/>
                  </a:ln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42" name="Freeform 46"/>
            <p:cNvSpPr>
              <a:spLocks/>
            </p:cNvSpPr>
            <p:nvPr/>
          </p:nvSpPr>
          <p:spPr bwMode="invGray">
            <a:xfrm>
              <a:off x="7478713" y="1562481"/>
              <a:ext cx="38100" cy="2462"/>
            </a:xfrm>
            <a:custGeom>
              <a:avLst/>
              <a:gdLst>
                <a:gd name="T0" fmla="*/ 40 w 40"/>
                <a:gd name="T1" fmla="*/ 3 h 3"/>
                <a:gd name="T2" fmla="*/ 40 w 40"/>
                <a:gd name="T3" fmla="*/ 3 h 3"/>
                <a:gd name="T4" fmla="*/ 0 w 40"/>
                <a:gd name="T5" fmla="*/ 0 h 3"/>
                <a:gd name="T6" fmla="*/ 40 w 40"/>
                <a:gd name="T7" fmla="*/ 3 h 3"/>
              </a:gdLst>
              <a:ahLst/>
              <a:cxnLst>
                <a:cxn ang="0">
                  <a:pos x="T0" y="T1"/>
                </a:cxn>
                <a:cxn ang="0">
                  <a:pos x="T2" y="T3"/>
                </a:cxn>
                <a:cxn ang="0">
                  <a:pos x="T4" y="T5"/>
                </a:cxn>
                <a:cxn ang="0">
                  <a:pos x="T6" y="T7"/>
                </a:cxn>
              </a:cxnLst>
              <a:rect l="0" t="0" r="r" b="b"/>
              <a:pathLst>
                <a:path w="40" h="3">
                  <a:moveTo>
                    <a:pt x="40" y="3"/>
                  </a:moveTo>
                  <a:lnTo>
                    <a:pt x="40" y="3"/>
                  </a:lnTo>
                  <a:lnTo>
                    <a:pt x="0" y="0"/>
                  </a:lnTo>
                  <a:cubicBezTo>
                    <a:pt x="9" y="1"/>
                    <a:pt x="22" y="2"/>
                    <a:pt x="40" y="3"/>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43" name="Freeform 47"/>
            <p:cNvSpPr>
              <a:spLocks/>
            </p:cNvSpPr>
            <p:nvPr/>
          </p:nvSpPr>
          <p:spPr bwMode="invGray">
            <a:xfrm>
              <a:off x="5410200" y="1568636"/>
              <a:ext cx="36512" cy="3693"/>
            </a:xfrm>
            <a:custGeom>
              <a:avLst/>
              <a:gdLst>
                <a:gd name="T0" fmla="*/ 24 w 38"/>
                <a:gd name="T1" fmla="*/ 0 h 5"/>
                <a:gd name="T2" fmla="*/ 24 w 38"/>
                <a:gd name="T3" fmla="*/ 0 h 5"/>
                <a:gd name="T4" fmla="*/ 0 w 38"/>
                <a:gd name="T5" fmla="*/ 5 h 5"/>
                <a:gd name="T6" fmla="*/ 24 w 38"/>
                <a:gd name="T7" fmla="*/ 0 h 5"/>
              </a:gdLst>
              <a:ahLst/>
              <a:cxnLst>
                <a:cxn ang="0">
                  <a:pos x="T0" y="T1"/>
                </a:cxn>
                <a:cxn ang="0">
                  <a:pos x="T2" y="T3"/>
                </a:cxn>
                <a:cxn ang="0">
                  <a:pos x="T4" y="T5"/>
                </a:cxn>
                <a:cxn ang="0">
                  <a:pos x="T6" y="T7"/>
                </a:cxn>
              </a:cxnLst>
              <a:rect l="0" t="0" r="r" b="b"/>
              <a:pathLst>
                <a:path w="38" h="5">
                  <a:moveTo>
                    <a:pt x="24" y="0"/>
                  </a:moveTo>
                  <a:lnTo>
                    <a:pt x="24" y="0"/>
                  </a:lnTo>
                  <a:lnTo>
                    <a:pt x="0" y="5"/>
                  </a:lnTo>
                  <a:cubicBezTo>
                    <a:pt x="38" y="5"/>
                    <a:pt x="21" y="3"/>
                    <a:pt x="24" y="0"/>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44" name="Freeform 48"/>
            <p:cNvSpPr>
              <a:spLocks/>
            </p:cNvSpPr>
            <p:nvPr/>
          </p:nvSpPr>
          <p:spPr bwMode="invGray">
            <a:xfrm>
              <a:off x="10206038" y="1530477"/>
              <a:ext cx="61912" cy="4924"/>
            </a:xfrm>
            <a:custGeom>
              <a:avLst/>
              <a:gdLst>
                <a:gd name="T0" fmla="*/ 65 w 65"/>
                <a:gd name="T1" fmla="*/ 3 h 6"/>
                <a:gd name="T2" fmla="*/ 65 w 65"/>
                <a:gd name="T3" fmla="*/ 3 h 6"/>
                <a:gd name="T4" fmla="*/ 0 w 65"/>
                <a:gd name="T5" fmla="*/ 0 h 6"/>
                <a:gd name="T6" fmla="*/ 65 w 65"/>
                <a:gd name="T7" fmla="*/ 3 h 6"/>
              </a:gdLst>
              <a:ahLst/>
              <a:cxnLst>
                <a:cxn ang="0">
                  <a:pos x="T0" y="T1"/>
                </a:cxn>
                <a:cxn ang="0">
                  <a:pos x="T2" y="T3"/>
                </a:cxn>
                <a:cxn ang="0">
                  <a:pos x="T4" y="T5"/>
                </a:cxn>
                <a:cxn ang="0">
                  <a:pos x="T6" y="T7"/>
                </a:cxn>
              </a:cxnLst>
              <a:rect l="0" t="0" r="r" b="b"/>
              <a:pathLst>
                <a:path w="65" h="6">
                  <a:moveTo>
                    <a:pt x="65" y="3"/>
                  </a:moveTo>
                  <a:lnTo>
                    <a:pt x="65" y="3"/>
                  </a:lnTo>
                  <a:cubicBezTo>
                    <a:pt x="39" y="1"/>
                    <a:pt x="18" y="0"/>
                    <a:pt x="0" y="0"/>
                  </a:cubicBezTo>
                  <a:cubicBezTo>
                    <a:pt x="32" y="2"/>
                    <a:pt x="57" y="6"/>
                    <a:pt x="65" y="3"/>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45" name="Freeform 49"/>
            <p:cNvSpPr>
              <a:spLocks/>
            </p:cNvSpPr>
            <p:nvPr/>
          </p:nvSpPr>
          <p:spPr bwMode="invGray">
            <a:xfrm>
              <a:off x="6257925" y="1525554"/>
              <a:ext cx="19050" cy="2462"/>
            </a:xfrm>
            <a:custGeom>
              <a:avLst/>
              <a:gdLst>
                <a:gd name="T0" fmla="*/ 18 w 21"/>
                <a:gd name="T1" fmla="*/ 0 h 2"/>
                <a:gd name="T2" fmla="*/ 18 w 21"/>
                <a:gd name="T3" fmla="*/ 0 h 2"/>
                <a:gd name="T4" fmla="*/ 0 w 21"/>
                <a:gd name="T5" fmla="*/ 2 h 2"/>
                <a:gd name="T6" fmla="*/ 18 w 21"/>
                <a:gd name="T7" fmla="*/ 0 h 2"/>
              </a:gdLst>
              <a:ahLst/>
              <a:cxnLst>
                <a:cxn ang="0">
                  <a:pos x="T0" y="T1"/>
                </a:cxn>
                <a:cxn ang="0">
                  <a:pos x="T2" y="T3"/>
                </a:cxn>
                <a:cxn ang="0">
                  <a:pos x="T4" y="T5"/>
                </a:cxn>
                <a:cxn ang="0">
                  <a:pos x="T6" y="T7"/>
                </a:cxn>
              </a:cxnLst>
              <a:rect l="0" t="0" r="r" b="b"/>
              <a:pathLst>
                <a:path w="21" h="2">
                  <a:moveTo>
                    <a:pt x="18" y="0"/>
                  </a:moveTo>
                  <a:lnTo>
                    <a:pt x="18" y="0"/>
                  </a:lnTo>
                  <a:cubicBezTo>
                    <a:pt x="5" y="1"/>
                    <a:pt x="0" y="2"/>
                    <a:pt x="0" y="2"/>
                  </a:cubicBezTo>
                  <a:cubicBezTo>
                    <a:pt x="13" y="2"/>
                    <a:pt x="21" y="1"/>
                    <a:pt x="18" y="0"/>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46" name="Freeform 50"/>
            <p:cNvSpPr>
              <a:spLocks/>
            </p:cNvSpPr>
            <p:nvPr/>
          </p:nvSpPr>
          <p:spPr bwMode="invGray">
            <a:xfrm>
              <a:off x="10134600" y="1528016"/>
              <a:ext cx="71437" cy="3693"/>
            </a:xfrm>
            <a:custGeom>
              <a:avLst/>
              <a:gdLst>
                <a:gd name="T0" fmla="*/ 0 w 75"/>
                <a:gd name="T1" fmla="*/ 3 h 4"/>
                <a:gd name="T2" fmla="*/ 0 w 75"/>
                <a:gd name="T3" fmla="*/ 3 h 4"/>
                <a:gd name="T4" fmla="*/ 13 w 75"/>
                <a:gd name="T5" fmla="*/ 4 h 4"/>
                <a:gd name="T6" fmla="*/ 75 w 75"/>
                <a:gd name="T7" fmla="*/ 3 h 4"/>
                <a:gd name="T8" fmla="*/ 0 w 75"/>
                <a:gd name="T9" fmla="*/ 3 h 4"/>
              </a:gdLst>
              <a:ahLst/>
              <a:cxnLst>
                <a:cxn ang="0">
                  <a:pos x="T0" y="T1"/>
                </a:cxn>
                <a:cxn ang="0">
                  <a:pos x="T2" y="T3"/>
                </a:cxn>
                <a:cxn ang="0">
                  <a:pos x="T4" y="T5"/>
                </a:cxn>
                <a:cxn ang="0">
                  <a:pos x="T6" y="T7"/>
                </a:cxn>
                <a:cxn ang="0">
                  <a:pos x="T8" y="T9"/>
                </a:cxn>
              </a:cxnLst>
              <a:rect l="0" t="0" r="r" b="b"/>
              <a:pathLst>
                <a:path w="75" h="4">
                  <a:moveTo>
                    <a:pt x="0" y="3"/>
                  </a:moveTo>
                  <a:lnTo>
                    <a:pt x="0" y="3"/>
                  </a:lnTo>
                  <a:lnTo>
                    <a:pt x="13" y="4"/>
                  </a:lnTo>
                  <a:cubicBezTo>
                    <a:pt x="32" y="3"/>
                    <a:pt x="52" y="2"/>
                    <a:pt x="75" y="3"/>
                  </a:cubicBezTo>
                  <a:cubicBezTo>
                    <a:pt x="52" y="1"/>
                    <a:pt x="25" y="0"/>
                    <a:pt x="0" y="3"/>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47" name="Freeform 51"/>
            <p:cNvSpPr>
              <a:spLocks/>
            </p:cNvSpPr>
            <p:nvPr/>
          </p:nvSpPr>
          <p:spPr bwMode="invGray">
            <a:xfrm>
              <a:off x="2582863" y="1560020"/>
              <a:ext cx="7937" cy="1231"/>
            </a:xfrm>
            <a:custGeom>
              <a:avLst/>
              <a:gdLst>
                <a:gd name="T0" fmla="*/ 8 w 8"/>
                <a:gd name="T1" fmla="*/ 1 h 1"/>
                <a:gd name="T2" fmla="*/ 8 w 8"/>
                <a:gd name="T3" fmla="*/ 1 h 1"/>
                <a:gd name="T4" fmla="*/ 1 w 8"/>
                <a:gd name="T5" fmla="*/ 0 h 1"/>
                <a:gd name="T6" fmla="*/ 8 w 8"/>
                <a:gd name="T7" fmla="*/ 1 h 1"/>
              </a:gdLst>
              <a:ahLst/>
              <a:cxnLst>
                <a:cxn ang="0">
                  <a:pos x="T0" y="T1"/>
                </a:cxn>
                <a:cxn ang="0">
                  <a:pos x="T2" y="T3"/>
                </a:cxn>
                <a:cxn ang="0">
                  <a:pos x="T4" y="T5"/>
                </a:cxn>
                <a:cxn ang="0">
                  <a:pos x="T6" y="T7"/>
                </a:cxn>
              </a:cxnLst>
              <a:rect l="0" t="0" r="r" b="b"/>
              <a:pathLst>
                <a:path w="8" h="1">
                  <a:moveTo>
                    <a:pt x="8" y="1"/>
                  </a:moveTo>
                  <a:lnTo>
                    <a:pt x="8" y="1"/>
                  </a:lnTo>
                  <a:lnTo>
                    <a:pt x="1" y="0"/>
                  </a:lnTo>
                  <a:cubicBezTo>
                    <a:pt x="0" y="1"/>
                    <a:pt x="3" y="1"/>
                    <a:pt x="8" y="1"/>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48" name="Freeform 52"/>
            <p:cNvSpPr>
              <a:spLocks/>
            </p:cNvSpPr>
            <p:nvPr/>
          </p:nvSpPr>
          <p:spPr bwMode="invGray">
            <a:xfrm>
              <a:off x="1762125" y="1521861"/>
              <a:ext cx="34925" cy="1231"/>
            </a:xfrm>
            <a:custGeom>
              <a:avLst/>
              <a:gdLst>
                <a:gd name="T0" fmla="*/ 0 w 36"/>
                <a:gd name="T1" fmla="*/ 1 h 1"/>
                <a:gd name="T2" fmla="*/ 0 w 36"/>
                <a:gd name="T3" fmla="*/ 1 h 1"/>
                <a:gd name="T4" fmla="*/ 36 w 36"/>
                <a:gd name="T5" fmla="*/ 1 h 1"/>
                <a:gd name="T6" fmla="*/ 0 w 36"/>
                <a:gd name="T7" fmla="*/ 1 h 1"/>
              </a:gdLst>
              <a:ahLst/>
              <a:cxnLst>
                <a:cxn ang="0">
                  <a:pos x="T0" y="T1"/>
                </a:cxn>
                <a:cxn ang="0">
                  <a:pos x="T2" y="T3"/>
                </a:cxn>
                <a:cxn ang="0">
                  <a:pos x="T4" y="T5"/>
                </a:cxn>
                <a:cxn ang="0">
                  <a:pos x="T6" y="T7"/>
                </a:cxn>
              </a:cxnLst>
              <a:rect l="0" t="0" r="r" b="b"/>
              <a:pathLst>
                <a:path w="36" h="1">
                  <a:moveTo>
                    <a:pt x="0" y="1"/>
                  </a:moveTo>
                  <a:lnTo>
                    <a:pt x="0" y="1"/>
                  </a:lnTo>
                  <a:cubicBezTo>
                    <a:pt x="9" y="1"/>
                    <a:pt x="23" y="1"/>
                    <a:pt x="36" y="1"/>
                  </a:cubicBezTo>
                  <a:cubicBezTo>
                    <a:pt x="29" y="0"/>
                    <a:pt x="19" y="0"/>
                    <a:pt x="0" y="1"/>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49" name="Freeform 53"/>
            <p:cNvSpPr>
              <a:spLocks/>
            </p:cNvSpPr>
            <p:nvPr/>
          </p:nvSpPr>
          <p:spPr bwMode="invGray">
            <a:xfrm>
              <a:off x="10812463" y="1529246"/>
              <a:ext cx="19050" cy="1231"/>
            </a:xfrm>
            <a:custGeom>
              <a:avLst/>
              <a:gdLst>
                <a:gd name="T0" fmla="*/ 0 w 20"/>
                <a:gd name="T1" fmla="*/ 1 h 1"/>
                <a:gd name="T2" fmla="*/ 0 w 20"/>
                <a:gd name="T3" fmla="*/ 1 h 1"/>
                <a:gd name="T4" fmla="*/ 0 w 20"/>
                <a:gd name="T5" fmla="*/ 1 h 1"/>
              </a:gdLst>
              <a:ahLst/>
              <a:cxnLst>
                <a:cxn ang="0">
                  <a:pos x="T0" y="T1"/>
                </a:cxn>
                <a:cxn ang="0">
                  <a:pos x="T2" y="T3"/>
                </a:cxn>
                <a:cxn ang="0">
                  <a:pos x="T4" y="T5"/>
                </a:cxn>
              </a:cxnLst>
              <a:rect l="0" t="0" r="r" b="b"/>
              <a:pathLst>
                <a:path w="20" h="1">
                  <a:moveTo>
                    <a:pt x="0" y="1"/>
                  </a:moveTo>
                  <a:lnTo>
                    <a:pt x="0" y="1"/>
                  </a:lnTo>
                  <a:cubicBezTo>
                    <a:pt x="20" y="1"/>
                    <a:pt x="3" y="0"/>
                    <a:pt x="0" y="1"/>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50" name="Freeform 54"/>
            <p:cNvSpPr>
              <a:spLocks/>
            </p:cNvSpPr>
            <p:nvPr/>
          </p:nvSpPr>
          <p:spPr bwMode="invGray">
            <a:xfrm>
              <a:off x="10896600" y="1545248"/>
              <a:ext cx="7937" cy="2462"/>
            </a:xfrm>
            <a:custGeom>
              <a:avLst/>
              <a:gdLst>
                <a:gd name="T0" fmla="*/ 8 w 8"/>
                <a:gd name="T1" fmla="*/ 0 h 3"/>
                <a:gd name="T2" fmla="*/ 8 w 8"/>
                <a:gd name="T3" fmla="*/ 0 h 3"/>
                <a:gd name="T4" fmla="*/ 0 w 8"/>
                <a:gd name="T5" fmla="*/ 3 h 3"/>
                <a:gd name="T6" fmla="*/ 8 w 8"/>
                <a:gd name="T7" fmla="*/ 0 h 3"/>
              </a:gdLst>
              <a:ahLst/>
              <a:cxnLst>
                <a:cxn ang="0">
                  <a:pos x="T0" y="T1"/>
                </a:cxn>
                <a:cxn ang="0">
                  <a:pos x="T2" y="T3"/>
                </a:cxn>
                <a:cxn ang="0">
                  <a:pos x="T4" y="T5"/>
                </a:cxn>
                <a:cxn ang="0">
                  <a:pos x="T6" y="T7"/>
                </a:cxn>
              </a:cxnLst>
              <a:rect l="0" t="0" r="r" b="b"/>
              <a:pathLst>
                <a:path w="8" h="3">
                  <a:moveTo>
                    <a:pt x="8" y="0"/>
                  </a:moveTo>
                  <a:lnTo>
                    <a:pt x="8" y="0"/>
                  </a:lnTo>
                  <a:cubicBezTo>
                    <a:pt x="4" y="1"/>
                    <a:pt x="1" y="2"/>
                    <a:pt x="0" y="3"/>
                  </a:cubicBezTo>
                  <a:cubicBezTo>
                    <a:pt x="2" y="2"/>
                    <a:pt x="4" y="1"/>
                    <a:pt x="8" y="0"/>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51" name="Freeform 55"/>
            <p:cNvSpPr>
              <a:spLocks/>
            </p:cNvSpPr>
            <p:nvPr/>
          </p:nvSpPr>
          <p:spPr bwMode="invGray">
            <a:xfrm>
              <a:off x="9947275" y="1553865"/>
              <a:ext cx="4762" cy="1231"/>
            </a:xfrm>
            <a:custGeom>
              <a:avLst/>
              <a:gdLst>
                <a:gd name="T0" fmla="*/ 1 w 5"/>
                <a:gd name="T1" fmla="*/ 0 h 1"/>
                <a:gd name="T2" fmla="*/ 1 w 5"/>
                <a:gd name="T3" fmla="*/ 0 h 1"/>
                <a:gd name="T4" fmla="*/ 0 w 5"/>
                <a:gd name="T5" fmla="*/ 0 h 1"/>
                <a:gd name="T6" fmla="*/ 1 w 5"/>
                <a:gd name="T7" fmla="*/ 0 h 1"/>
              </a:gdLst>
              <a:ahLst/>
              <a:cxnLst>
                <a:cxn ang="0">
                  <a:pos x="T0" y="T1"/>
                </a:cxn>
                <a:cxn ang="0">
                  <a:pos x="T2" y="T3"/>
                </a:cxn>
                <a:cxn ang="0">
                  <a:pos x="T4" y="T5"/>
                </a:cxn>
                <a:cxn ang="0">
                  <a:pos x="T6" y="T7"/>
                </a:cxn>
              </a:cxnLst>
              <a:rect l="0" t="0" r="r" b="b"/>
              <a:pathLst>
                <a:path w="5" h="1">
                  <a:moveTo>
                    <a:pt x="1" y="0"/>
                  </a:moveTo>
                  <a:lnTo>
                    <a:pt x="1" y="0"/>
                  </a:lnTo>
                  <a:lnTo>
                    <a:pt x="0" y="0"/>
                  </a:lnTo>
                  <a:cubicBezTo>
                    <a:pt x="5" y="1"/>
                    <a:pt x="4" y="0"/>
                    <a:pt x="1" y="0"/>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52" name="Freeform 56"/>
            <p:cNvSpPr>
              <a:spLocks/>
            </p:cNvSpPr>
            <p:nvPr/>
          </p:nvSpPr>
          <p:spPr bwMode="invGray">
            <a:xfrm>
              <a:off x="10817225" y="1531708"/>
              <a:ext cx="23812" cy="0"/>
            </a:xfrm>
            <a:custGeom>
              <a:avLst/>
              <a:gdLst>
                <a:gd name="T0" fmla="*/ 25 w 25"/>
                <a:gd name="T1" fmla="*/ 1 h 1"/>
                <a:gd name="T2" fmla="*/ 25 w 25"/>
                <a:gd name="T3" fmla="*/ 1 h 1"/>
                <a:gd name="T4" fmla="*/ 0 w 25"/>
                <a:gd name="T5" fmla="*/ 0 h 1"/>
                <a:gd name="T6" fmla="*/ 25 w 25"/>
                <a:gd name="T7" fmla="*/ 1 h 1"/>
              </a:gdLst>
              <a:ahLst/>
              <a:cxnLst>
                <a:cxn ang="0">
                  <a:pos x="T0" y="T1"/>
                </a:cxn>
                <a:cxn ang="0">
                  <a:pos x="T2" y="T3"/>
                </a:cxn>
                <a:cxn ang="0">
                  <a:pos x="T4" y="T5"/>
                </a:cxn>
                <a:cxn ang="0">
                  <a:pos x="T6" y="T7"/>
                </a:cxn>
              </a:cxnLst>
              <a:rect l="0" t="0" r="r" b="b"/>
              <a:pathLst>
                <a:path w="25" h="1">
                  <a:moveTo>
                    <a:pt x="25" y="1"/>
                  </a:moveTo>
                  <a:lnTo>
                    <a:pt x="25" y="1"/>
                  </a:lnTo>
                  <a:cubicBezTo>
                    <a:pt x="18" y="0"/>
                    <a:pt x="10" y="0"/>
                    <a:pt x="0" y="0"/>
                  </a:cubicBezTo>
                  <a:cubicBezTo>
                    <a:pt x="5" y="0"/>
                    <a:pt x="12" y="0"/>
                    <a:pt x="25" y="1"/>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53" name="Freeform 57"/>
            <p:cNvSpPr>
              <a:spLocks/>
            </p:cNvSpPr>
            <p:nvPr/>
          </p:nvSpPr>
          <p:spPr bwMode="invGray">
            <a:xfrm>
              <a:off x="10836275" y="1529246"/>
              <a:ext cx="19050" cy="1231"/>
            </a:xfrm>
            <a:custGeom>
              <a:avLst/>
              <a:gdLst>
                <a:gd name="T0" fmla="*/ 0 w 20"/>
                <a:gd name="T1" fmla="*/ 1 h 1"/>
                <a:gd name="T2" fmla="*/ 0 w 20"/>
                <a:gd name="T3" fmla="*/ 1 h 1"/>
                <a:gd name="T4" fmla="*/ 18 w 20"/>
                <a:gd name="T5" fmla="*/ 1 h 1"/>
                <a:gd name="T6" fmla="*/ 0 w 20"/>
                <a:gd name="T7" fmla="*/ 1 h 1"/>
              </a:gdLst>
              <a:ahLst/>
              <a:cxnLst>
                <a:cxn ang="0">
                  <a:pos x="T0" y="T1"/>
                </a:cxn>
                <a:cxn ang="0">
                  <a:pos x="T2" y="T3"/>
                </a:cxn>
                <a:cxn ang="0">
                  <a:pos x="T4" y="T5"/>
                </a:cxn>
                <a:cxn ang="0">
                  <a:pos x="T6" y="T7"/>
                </a:cxn>
              </a:cxnLst>
              <a:rect l="0" t="0" r="r" b="b"/>
              <a:pathLst>
                <a:path w="20" h="1">
                  <a:moveTo>
                    <a:pt x="0" y="1"/>
                  </a:moveTo>
                  <a:lnTo>
                    <a:pt x="0" y="1"/>
                  </a:lnTo>
                  <a:lnTo>
                    <a:pt x="18" y="1"/>
                  </a:lnTo>
                  <a:cubicBezTo>
                    <a:pt x="20" y="1"/>
                    <a:pt x="18" y="0"/>
                    <a:pt x="0" y="1"/>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54" name="Freeform 58"/>
            <p:cNvSpPr>
              <a:spLocks/>
            </p:cNvSpPr>
            <p:nvPr/>
          </p:nvSpPr>
          <p:spPr bwMode="invGray">
            <a:xfrm>
              <a:off x="10787063" y="1530477"/>
              <a:ext cx="30162" cy="1231"/>
            </a:xfrm>
            <a:custGeom>
              <a:avLst/>
              <a:gdLst>
                <a:gd name="T0" fmla="*/ 0 w 31"/>
                <a:gd name="T1" fmla="*/ 0 h 1"/>
                <a:gd name="T2" fmla="*/ 0 w 31"/>
                <a:gd name="T3" fmla="*/ 0 h 1"/>
                <a:gd name="T4" fmla="*/ 31 w 31"/>
                <a:gd name="T5" fmla="*/ 1 h 1"/>
                <a:gd name="T6" fmla="*/ 27 w 31"/>
                <a:gd name="T7" fmla="*/ 0 h 1"/>
                <a:gd name="T8" fmla="*/ 0 w 31"/>
                <a:gd name="T9" fmla="*/ 0 h 1"/>
              </a:gdLst>
              <a:ahLst/>
              <a:cxnLst>
                <a:cxn ang="0">
                  <a:pos x="T0" y="T1"/>
                </a:cxn>
                <a:cxn ang="0">
                  <a:pos x="T2" y="T3"/>
                </a:cxn>
                <a:cxn ang="0">
                  <a:pos x="T4" y="T5"/>
                </a:cxn>
                <a:cxn ang="0">
                  <a:pos x="T6" y="T7"/>
                </a:cxn>
                <a:cxn ang="0">
                  <a:pos x="T8" y="T9"/>
                </a:cxn>
              </a:cxnLst>
              <a:rect l="0" t="0" r="r" b="b"/>
              <a:pathLst>
                <a:path w="31" h="1">
                  <a:moveTo>
                    <a:pt x="0" y="0"/>
                  </a:moveTo>
                  <a:lnTo>
                    <a:pt x="0" y="0"/>
                  </a:lnTo>
                  <a:cubicBezTo>
                    <a:pt x="11" y="0"/>
                    <a:pt x="21" y="0"/>
                    <a:pt x="31" y="1"/>
                  </a:cubicBezTo>
                  <a:cubicBezTo>
                    <a:pt x="28" y="0"/>
                    <a:pt x="26" y="0"/>
                    <a:pt x="27" y="0"/>
                  </a:cubicBezTo>
                  <a:lnTo>
                    <a:pt x="0" y="0"/>
                  </a:ln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55" name="Freeform 59"/>
            <p:cNvSpPr>
              <a:spLocks/>
            </p:cNvSpPr>
            <p:nvPr/>
          </p:nvSpPr>
          <p:spPr bwMode="invGray">
            <a:xfrm>
              <a:off x="4092575" y="1552634"/>
              <a:ext cx="20637" cy="2462"/>
            </a:xfrm>
            <a:custGeom>
              <a:avLst/>
              <a:gdLst>
                <a:gd name="T0" fmla="*/ 23 w 23"/>
                <a:gd name="T1" fmla="*/ 0 h 2"/>
                <a:gd name="T2" fmla="*/ 23 w 23"/>
                <a:gd name="T3" fmla="*/ 0 h 2"/>
                <a:gd name="T4" fmla="*/ 19 w 23"/>
                <a:gd name="T5" fmla="*/ 0 h 2"/>
                <a:gd name="T6" fmla="*/ 23 w 23"/>
                <a:gd name="T7" fmla="*/ 0 h 2"/>
              </a:gdLst>
              <a:ahLst/>
              <a:cxnLst>
                <a:cxn ang="0">
                  <a:pos x="T0" y="T1"/>
                </a:cxn>
                <a:cxn ang="0">
                  <a:pos x="T2" y="T3"/>
                </a:cxn>
                <a:cxn ang="0">
                  <a:pos x="T4" y="T5"/>
                </a:cxn>
                <a:cxn ang="0">
                  <a:pos x="T6" y="T7"/>
                </a:cxn>
              </a:cxnLst>
              <a:rect l="0" t="0" r="r" b="b"/>
              <a:pathLst>
                <a:path w="23" h="2">
                  <a:moveTo>
                    <a:pt x="23" y="0"/>
                  </a:moveTo>
                  <a:lnTo>
                    <a:pt x="23" y="0"/>
                  </a:lnTo>
                  <a:lnTo>
                    <a:pt x="19" y="0"/>
                  </a:lnTo>
                  <a:cubicBezTo>
                    <a:pt x="0" y="2"/>
                    <a:pt x="8" y="1"/>
                    <a:pt x="23" y="0"/>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56" name="Freeform 60"/>
            <p:cNvSpPr>
              <a:spLocks/>
            </p:cNvSpPr>
            <p:nvPr/>
          </p:nvSpPr>
          <p:spPr bwMode="invGray">
            <a:xfrm>
              <a:off x="8528050" y="1567405"/>
              <a:ext cx="3175" cy="1231"/>
            </a:xfrm>
            <a:custGeom>
              <a:avLst/>
              <a:gdLst>
                <a:gd name="T0" fmla="*/ 1 w 3"/>
                <a:gd name="T1" fmla="*/ 1 h 1"/>
                <a:gd name="T2" fmla="*/ 1 w 3"/>
                <a:gd name="T3" fmla="*/ 1 h 1"/>
                <a:gd name="T4" fmla="*/ 3 w 3"/>
                <a:gd name="T5" fmla="*/ 0 h 1"/>
                <a:gd name="T6" fmla="*/ 0 w 3"/>
                <a:gd name="T7" fmla="*/ 0 h 1"/>
                <a:gd name="T8" fmla="*/ 1 w 3"/>
                <a:gd name="T9" fmla="*/ 1 h 1"/>
              </a:gdLst>
              <a:ahLst/>
              <a:cxnLst>
                <a:cxn ang="0">
                  <a:pos x="T0" y="T1"/>
                </a:cxn>
                <a:cxn ang="0">
                  <a:pos x="T2" y="T3"/>
                </a:cxn>
                <a:cxn ang="0">
                  <a:pos x="T4" y="T5"/>
                </a:cxn>
                <a:cxn ang="0">
                  <a:pos x="T6" y="T7"/>
                </a:cxn>
                <a:cxn ang="0">
                  <a:pos x="T8" y="T9"/>
                </a:cxn>
              </a:cxnLst>
              <a:rect l="0" t="0" r="r" b="b"/>
              <a:pathLst>
                <a:path w="3" h="1">
                  <a:moveTo>
                    <a:pt x="1" y="1"/>
                  </a:moveTo>
                  <a:lnTo>
                    <a:pt x="1" y="1"/>
                  </a:lnTo>
                  <a:lnTo>
                    <a:pt x="3" y="0"/>
                  </a:lnTo>
                  <a:lnTo>
                    <a:pt x="0" y="0"/>
                  </a:lnTo>
                  <a:lnTo>
                    <a:pt x="1" y="1"/>
                  </a:ln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57" name="Freeform 61"/>
            <p:cNvSpPr>
              <a:spLocks/>
            </p:cNvSpPr>
            <p:nvPr/>
          </p:nvSpPr>
          <p:spPr bwMode="invGray">
            <a:xfrm>
              <a:off x="8461375" y="1556326"/>
              <a:ext cx="66675" cy="14771"/>
            </a:xfrm>
            <a:custGeom>
              <a:avLst/>
              <a:gdLst>
                <a:gd name="T0" fmla="*/ 0 w 69"/>
                <a:gd name="T1" fmla="*/ 17 h 17"/>
                <a:gd name="T2" fmla="*/ 0 w 69"/>
                <a:gd name="T3" fmla="*/ 17 h 17"/>
                <a:gd name="T4" fmla="*/ 69 w 69"/>
                <a:gd name="T5" fmla="*/ 13 h 17"/>
                <a:gd name="T6" fmla="*/ 46 w 69"/>
                <a:gd name="T7" fmla="*/ 0 h 17"/>
                <a:gd name="T8" fmla="*/ 0 w 69"/>
                <a:gd name="T9" fmla="*/ 17 h 17"/>
              </a:gdLst>
              <a:ahLst/>
              <a:cxnLst>
                <a:cxn ang="0">
                  <a:pos x="T0" y="T1"/>
                </a:cxn>
                <a:cxn ang="0">
                  <a:pos x="T2" y="T3"/>
                </a:cxn>
                <a:cxn ang="0">
                  <a:pos x="T4" y="T5"/>
                </a:cxn>
                <a:cxn ang="0">
                  <a:pos x="T6" y="T7"/>
                </a:cxn>
                <a:cxn ang="0">
                  <a:pos x="T8" y="T9"/>
                </a:cxn>
              </a:cxnLst>
              <a:rect l="0" t="0" r="r" b="b"/>
              <a:pathLst>
                <a:path w="69" h="17">
                  <a:moveTo>
                    <a:pt x="0" y="17"/>
                  </a:moveTo>
                  <a:lnTo>
                    <a:pt x="0" y="17"/>
                  </a:lnTo>
                  <a:cubicBezTo>
                    <a:pt x="30" y="11"/>
                    <a:pt x="47" y="12"/>
                    <a:pt x="69" y="13"/>
                  </a:cubicBezTo>
                  <a:lnTo>
                    <a:pt x="46" y="0"/>
                  </a:lnTo>
                  <a:lnTo>
                    <a:pt x="0" y="17"/>
                  </a:ln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58" name="Freeform 62"/>
            <p:cNvSpPr>
              <a:spLocks noEditPoints="1"/>
            </p:cNvSpPr>
            <p:nvPr/>
          </p:nvSpPr>
          <p:spPr bwMode="invGray">
            <a:xfrm>
              <a:off x="1562100" y="1514475"/>
              <a:ext cx="9563100" cy="64008"/>
            </a:xfrm>
            <a:custGeom>
              <a:avLst/>
              <a:gdLst>
                <a:gd name="T0" fmla="*/ 9555 w 10030"/>
                <a:gd name="T1" fmla="*/ 25 h 75"/>
                <a:gd name="T2" fmla="*/ 9488 w 10030"/>
                <a:gd name="T3" fmla="*/ 23 h 75"/>
                <a:gd name="T4" fmla="*/ 5258 w 10030"/>
                <a:gd name="T5" fmla="*/ 60 h 75"/>
                <a:gd name="T6" fmla="*/ 4572 w 10030"/>
                <a:gd name="T7" fmla="*/ 65 h 75"/>
                <a:gd name="T8" fmla="*/ 4884 w 10030"/>
                <a:gd name="T9" fmla="*/ 61 h 75"/>
                <a:gd name="T10" fmla="*/ 5092 w 10030"/>
                <a:gd name="T11" fmla="*/ 56 h 75"/>
                <a:gd name="T12" fmla="*/ 5260 w 10030"/>
                <a:gd name="T13" fmla="*/ 60 h 75"/>
                <a:gd name="T14" fmla="*/ 5560 w 10030"/>
                <a:gd name="T15" fmla="*/ 62 h 75"/>
                <a:gd name="T16" fmla="*/ 6006 w 10030"/>
                <a:gd name="T17" fmla="*/ 56 h 75"/>
                <a:gd name="T18" fmla="*/ 6308 w 10030"/>
                <a:gd name="T19" fmla="*/ 32 h 75"/>
                <a:gd name="T20" fmla="*/ 6269 w 10030"/>
                <a:gd name="T21" fmla="*/ 52 h 75"/>
                <a:gd name="T22" fmla="*/ 6665 w 10030"/>
                <a:gd name="T23" fmla="*/ 41 h 75"/>
                <a:gd name="T24" fmla="*/ 6806 w 10030"/>
                <a:gd name="T25" fmla="*/ 53 h 75"/>
                <a:gd name="T26" fmla="*/ 7204 w 10030"/>
                <a:gd name="T27" fmla="*/ 50 h 75"/>
                <a:gd name="T28" fmla="*/ 7485 w 10030"/>
                <a:gd name="T29" fmla="*/ 62 h 75"/>
                <a:gd name="T30" fmla="*/ 7667 w 10030"/>
                <a:gd name="T31" fmla="*/ 61 h 75"/>
                <a:gd name="T32" fmla="*/ 7919 w 10030"/>
                <a:gd name="T33" fmla="*/ 63 h 75"/>
                <a:gd name="T34" fmla="*/ 8179 w 10030"/>
                <a:gd name="T35" fmla="*/ 51 h 75"/>
                <a:gd name="T36" fmla="*/ 8401 w 10030"/>
                <a:gd name="T37" fmla="*/ 31 h 75"/>
                <a:gd name="T38" fmla="*/ 8692 w 10030"/>
                <a:gd name="T39" fmla="*/ 58 h 75"/>
                <a:gd name="T40" fmla="*/ 9084 w 10030"/>
                <a:gd name="T41" fmla="*/ 61 h 75"/>
                <a:gd name="T42" fmla="*/ 9498 w 10030"/>
                <a:gd name="T43" fmla="*/ 44 h 75"/>
                <a:gd name="T44" fmla="*/ 9670 w 10030"/>
                <a:gd name="T45" fmla="*/ 45 h 75"/>
                <a:gd name="T46" fmla="*/ 9877 w 10030"/>
                <a:gd name="T47" fmla="*/ 32 h 75"/>
                <a:gd name="T48" fmla="*/ 9735 w 10030"/>
                <a:gd name="T49" fmla="*/ 21 h 75"/>
                <a:gd name="T50" fmla="*/ 9636 w 10030"/>
                <a:gd name="T51" fmla="*/ 27 h 75"/>
                <a:gd name="T52" fmla="*/ 9290 w 10030"/>
                <a:gd name="T53" fmla="*/ 22 h 75"/>
                <a:gd name="T54" fmla="*/ 8498 w 10030"/>
                <a:gd name="T55" fmla="*/ 12 h 75"/>
                <a:gd name="T56" fmla="*/ 7899 w 10030"/>
                <a:gd name="T57" fmla="*/ 21 h 75"/>
                <a:gd name="T58" fmla="*/ 7774 w 10030"/>
                <a:gd name="T59" fmla="*/ 22 h 75"/>
                <a:gd name="T60" fmla="*/ 7493 w 10030"/>
                <a:gd name="T61" fmla="*/ 32 h 75"/>
                <a:gd name="T62" fmla="*/ 7190 w 10030"/>
                <a:gd name="T63" fmla="*/ 31 h 75"/>
                <a:gd name="T64" fmla="*/ 6418 w 10030"/>
                <a:gd name="T65" fmla="*/ 20 h 75"/>
                <a:gd name="T66" fmla="*/ 6248 w 10030"/>
                <a:gd name="T67" fmla="*/ 24 h 75"/>
                <a:gd name="T68" fmla="*/ 5823 w 10030"/>
                <a:gd name="T69" fmla="*/ 28 h 75"/>
                <a:gd name="T70" fmla="*/ 5422 w 10030"/>
                <a:gd name="T71" fmla="*/ 11 h 75"/>
                <a:gd name="T72" fmla="*/ 4925 w 10030"/>
                <a:gd name="T73" fmla="*/ 16 h 75"/>
                <a:gd name="T74" fmla="*/ 4310 w 10030"/>
                <a:gd name="T75" fmla="*/ 18 h 75"/>
                <a:gd name="T76" fmla="*/ 3439 w 10030"/>
                <a:gd name="T77" fmla="*/ 21 h 75"/>
                <a:gd name="T78" fmla="*/ 2740 w 10030"/>
                <a:gd name="T79" fmla="*/ 18 h 75"/>
                <a:gd name="T80" fmla="*/ 2597 w 10030"/>
                <a:gd name="T81" fmla="*/ 9 h 75"/>
                <a:gd name="T82" fmla="*/ 2367 w 10030"/>
                <a:gd name="T83" fmla="*/ 21 h 75"/>
                <a:gd name="T84" fmla="*/ 1566 w 10030"/>
                <a:gd name="T85" fmla="*/ 11 h 75"/>
                <a:gd name="T86" fmla="*/ 262 w 10030"/>
                <a:gd name="T87" fmla="*/ 7 h 75"/>
                <a:gd name="T88" fmla="*/ 104 w 10030"/>
                <a:gd name="T89" fmla="*/ 42 h 75"/>
                <a:gd name="T90" fmla="*/ 742 w 10030"/>
                <a:gd name="T91" fmla="*/ 47 h 75"/>
                <a:gd name="T92" fmla="*/ 1060 w 10030"/>
                <a:gd name="T93" fmla="*/ 47 h 75"/>
                <a:gd name="T94" fmla="*/ 1593 w 10030"/>
                <a:gd name="T95" fmla="*/ 46 h 75"/>
                <a:gd name="T96" fmla="*/ 2022 w 10030"/>
                <a:gd name="T97" fmla="*/ 45 h 75"/>
                <a:gd name="T98" fmla="*/ 2481 w 10030"/>
                <a:gd name="T99" fmla="*/ 51 h 75"/>
                <a:gd name="T100" fmla="*/ 2677 w 10030"/>
                <a:gd name="T101" fmla="*/ 45 h 75"/>
                <a:gd name="T102" fmla="*/ 2863 w 10030"/>
                <a:gd name="T103" fmla="*/ 52 h 75"/>
                <a:gd name="T104" fmla="*/ 3163 w 10030"/>
                <a:gd name="T105" fmla="*/ 62 h 75"/>
                <a:gd name="T106" fmla="*/ 3411 w 10030"/>
                <a:gd name="T107" fmla="*/ 54 h 75"/>
                <a:gd name="T108" fmla="*/ 3550 w 10030"/>
                <a:gd name="T109" fmla="*/ 60 h 75"/>
                <a:gd name="T110" fmla="*/ 3740 w 10030"/>
                <a:gd name="T111" fmla="*/ 65 h 75"/>
                <a:gd name="T112" fmla="*/ 4329 w 10030"/>
                <a:gd name="T113" fmla="*/ 68 h 7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10030" h="75">
                  <a:moveTo>
                    <a:pt x="2469" y="12"/>
                  </a:moveTo>
                  <a:lnTo>
                    <a:pt x="2469" y="12"/>
                  </a:lnTo>
                  <a:lnTo>
                    <a:pt x="2482" y="13"/>
                  </a:lnTo>
                  <a:cubicBezTo>
                    <a:pt x="2453" y="15"/>
                    <a:pt x="2461" y="13"/>
                    <a:pt x="2469" y="12"/>
                  </a:cubicBezTo>
                  <a:close/>
                  <a:moveTo>
                    <a:pt x="9555" y="25"/>
                  </a:moveTo>
                  <a:lnTo>
                    <a:pt x="9555" y="25"/>
                  </a:lnTo>
                  <a:cubicBezTo>
                    <a:pt x="9562" y="24"/>
                    <a:pt x="9561" y="23"/>
                    <a:pt x="9559" y="23"/>
                  </a:cubicBezTo>
                  <a:cubicBezTo>
                    <a:pt x="9554" y="24"/>
                    <a:pt x="9539" y="24"/>
                    <a:pt x="9522" y="24"/>
                  </a:cubicBezTo>
                  <a:cubicBezTo>
                    <a:pt x="9527" y="25"/>
                    <a:pt x="9536" y="26"/>
                    <a:pt x="9555" y="25"/>
                  </a:cubicBezTo>
                  <a:close/>
                  <a:moveTo>
                    <a:pt x="9489" y="23"/>
                  </a:moveTo>
                  <a:lnTo>
                    <a:pt x="9489" y="23"/>
                  </a:lnTo>
                  <a:lnTo>
                    <a:pt x="9488" y="23"/>
                  </a:lnTo>
                  <a:cubicBezTo>
                    <a:pt x="9456" y="21"/>
                    <a:pt x="9467" y="22"/>
                    <a:pt x="9489" y="23"/>
                  </a:cubicBezTo>
                  <a:close/>
                  <a:moveTo>
                    <a:pt x="6376" y="50"/>
                  </a:moveTo>
                  <a:lnTo>
                    <a:pt x="6376" y="50"/>
                  </a:lnTo>
                  <a:cubicBezTo>
                    <a:pt x="6365" y="52"/>
                    <a:pt x="6349" y="51"/>
                    <a:pt x="6330" y="49"/>
                  </a:cubicBezTo>
                  <a:cubicBezTo>
                    <a:pt x="6344" y="49"/>
                    <a:pt x="6359" y="49"/>
                    <a:pt x="6376" y="50"/>
                  </a:cubicBezTo>
                  <a:close/>
                  <a:moveTo>
                    <a:pt x="5258" y="60"/>
                  </a:moveTo>
                  <a:lnTo>
                    <a:pt x="5258" y="60"/>
                  </a:lnTo>
                  <a:cubicBezTo>
                    <a:pt x="5244" y="61"/>
                    <a:pt x="5216" y="64"/>
                    <a:pt x="5205" y="61"/>
                  </a:cubicBezTo>
                  <a:cubicBezTo>
                    <a:pt x="5222" y="55"/>
                    <a:pt x="5234" y="58"/>
                    <a:pt x="5258" y="60"/>
                  </a:cubicBezTo>
                  <a:close/>
                  <a:moveTo>
                    <a:pt x="4523" y="61"/>
                  </a:moveTo>
                  <a:lnTo>
                    <a:pt x="4523" y="61"/>
                  </a:lnTo>
                  <a:lnTo>
                    <a:pt x="4572" y="65"/>
                  </a:lnTo>
                  <a:cubicBezTo>
                    <a:pt x="4513" y="71"/>
                    <a:pt x="4470" y="69"/>
                    <a:pt x="4516" y="75"/>
                  </a:cubicBezTo>
                  <a:cubicBezTo>
                    <a:pt x="4523" y="61"/>
                    <a:pt x="4707" y="74"/>
                    <a:pt x="4714" y="60"/>
                  </a:cubicBezTo>
                  <a:lnTo>
                    <a:pt x="4747" y="63"/>
                  </a:lnTo>
                  <a:cubicBezTo>
                    <a:pt x="4737" y="63"/>
                    <a:pt x="4736" y="64"/>
                    <a:pt x="4727" y="64"/>
                  </a:cubicBezTo>
                  <a:cubicBezTo>
                    <a:pt x="4790" y="70"/>
                    <a:pt x="4774" y="54"/>
                    <a:pt x="4855" y="56"/>
                  </a:cubicBezTo>
                  <a:cubicBezTo>
                    <a:pt x="4883" y="57"/>
                    <a:pt x="4903" y="59"/>
                    <a:pt x="4884" y="61"/>
                  </a:cubicBezTo>
                  <a:lnTo>
                    <a:pt x="4947" y="57"/>
                  </a:lnTo>
                  <a:cubicBezTo>
                    <a:pt x="4965" y="58"/>
                    <a:pt x="4961" y="60"/>
                    <a:pt x="4942" y="60"/>
                  </a:cubicBezTo>
                  <a:lnTo>
                    <a:pt x="5039" y="59"/>
                  </a:lnTo>
                  <a:lnTo>
                    <a:pt x="5038" y="59"/>
                  </a:lnTo>
                  <a:cubicBezTo>
                    <a:pt x="5052" y="57"/>
                    <a:pt x="5083" y="54"/>
                    <a:pt x="5098" y="52"/>
                  </a:cubicBezTo>
                  <a:cubicBezTo>
                    <a:pt x="5122" y="54"/>
                    <a:pt x="5086" y="54"/>
                    <a:pt x="5092" y="56"/>
                  </a:cubicBezTo>
                  <a:lnTo>
                    <a:pt x="5145" y="52"/>
                  </a:lnTo>
                  <a:cubicBezTo>
                    <a:pt x="5167" y="56"/>
                    <a:pt x="5123" y="59"/>
                    <a:pt x="5086" y="59"/>
                  </a:cubicBezTo>
                  <a:cubicBezTo>
                    <a:pt x="5136" y="73"/>
                    <a:pt x="5130" y="55"/>
                    <a:pt x="5238" y="64"/>
                  </a:cubicBezTo>
                  <a:lnTo>
                    <a:pt x="5187" y="65"/>
                  </a:lnTo>
                  <a:cubicBezTo>
                    <a:pt x="5220" y="73"/>
                    <a:pt x="5259" y="70"/>
                    <a:pt x="5316" y="75"/>
                  </a:cubicBezTo>
                  <a:cubicBezTo>
                    <a:pt x="5302" y="73"/>
                    <a:pt x="5202" y="63"/>
                    <a:pt x="5260" y="60"/>
                  </a:cubicBezTo>
                  <a:cubicBezTo>
                    <a:pt x="5276" y="61"/>
                    <a:pt x="5298" y="61"/>
                    <a:pt x="5329" y="59"/>
                  </a:cubicBezTo>
                  <a:cubicBezTo>
                    <a:pt x="5329" y="63"/>
                    <a:pt x="5359" y="62"/>
                    <a:pt x="5398" y="62"/>
                  </a:cubicBezTo>
                  <a:lnTo>
                    <a:pt x="5395" y="69"/>
                  </a:lnTo>
                  <a:cubicBezTo>
                    <a:pt x="5436" y="67"/>
                    <a:pt x="5433" y="64"/>
                    <a:pt x="5457" y="61"/>
                  </a:cubicBezTo>
                  <a:cubicBezTo>
                    <a:pt x="5503" y="61"/>
                    <a:pt x="5513" y="66"/>
                    <a:pt x="5523" y="71"/>
                  </a:cubicBezTo>
                  <a:cubicBezTo>
                    <a:pt x="5597" y="72"/>
                    <a:pt x="5473" y="63"/>
                    <a:pt x="5560" y="62"/>
                  </a:cubicBezTo>
                  <a:cubicBezTo>
                    <a:pt x="5621" y="64"/>
                    <a:pt x="5664" y="62"/>
                    <a:pt x="5737" y="58"/>
                  </a:cubicBezTo>
                  <a:cubicBezTo>
                    <a:pt x="5780" y="60"/>
                    <a:pt x="5730" y="62"/>
                    <a:pt x="5745" y="64"/>
                  </a:cubicBezTo>
                  <a:lnTo>
                    <a:pt x="5783" y="59"/>
                  </a:lnTo>
                  <a:cubicBezTo>
                    <a:pt x="5792" y="59"/>
                    <a:pt x="5789" y="60"/>
                    <a:pt x="5788" y="61"/>
                  </a:cubicBezTo>
                  <a:cubicBezTo>
                    <a:pt x="5820" y="59"/>
                    <a:pt x="5790" y="55"/>
                    <a:pt x="5841" y="53"/>
                  </a:cubicBezTo>
                  <a:cubicBezTo>
                    <a:pt x="5854" y="46"/>
                    <a:pt x="5944" y="64"/>
                    <a:pt x="6006" y="56"/>
                  </a:cubicBezTo>
                  <a:cubicBezTo>
                    <a:pt x="6021" y="58"/>
                    <a:pt x="5999" y="60"/>
                    <a:pt x="6003" y="62"/>
                  </a:cubicBezTo>
                  <a:cubicBezTo>
                    <a:pt x="6089" y="57"/>
                    <a:pt x="6077" y="59"/>
                    <a:pt x="6147" y="52"/>
                  </a:cubicBezTo>
                  <a:lnTo>
                    <a:pt x="6206" y="56"/>
                  </a:lnTo>
                  <a:cubicBezTo>
                    <a:pt x="6163" y="51"/>
                    <a:pt x="6219" y="45"/>
                    <a:pt x="6268" y="41"/>
                  </a:cubicBezTo>
                  <a:cubicBezTo>
                    <a:pt x="6252" y="38"/>
                    <a:pt x="6239" y="36"/>
                    <a:pt x="6230" y="35"/>
                  </a:cubicBezTo>
                  <a:lnTo>
                    <a:pt x="6308" y="32"/>
                  </a:lnTo>
                  <a:cubicBezTo>
                    <a:pt x="6318" y="33"/>
                    <a:pt x="6310" y="35"/>
                    <a:pt x="6297" y="38"/>
                  </a:cubicBezTo>
                  <a:lnTo>
                    <a:pt x="6311" y="36"/>
                  </a:lnTo>
                  <a:cubicBezTo>
                    <a:pt x="6339" y="39"/>
                    <a:pt x="6325" y="43"/>
                    <a:pt x="6305" y="46"/>
                  </a:cubicBezTo>
                  <a:lnTo>
                    <a:pt x="6277" y="42"/>
                  </a:lnTo>
                  <a:cubicBezTo>
                    <a:pt x="6257" y="46"/>
                    <a:pt x="6239" y="50"/>
                    <a:pt x="6243" y="54"/>
                  </a:cubicBezTo>
                  <a:cubicBezTo>
                    <a:pt x="6248" y="53"/>
                    <a:pt x="6258" y="53"/>
                    <a:pt x="6269" y="52"/>
                  </a:cubicBezTo>
                  <a:cubicBezTo>
                    <a:pt x="6264" y="53"/>
                    <a:pt x="6261" y="54"/>
                    <a:pt x="6263" y="55"/>
                  </a:cubicBezTo>
                  <a:cubicBezTo>
                    <a:pt x="6266" y="56"/>
                    <a:pt x="6274" y="54"/>
                    <a:pt x="6287" y="53"/>
                  </a:cubicBezTo>
                  <a:lnTo>
                    <a:pt x="6304" y="60"/>
                  </a:lnTo>
                  <a:lnTo>
                    <a:pt x="6309" y="57"/>
                  </a:lnTo>
                  <a:lnTo>
                    <a:pt x="6411" y="62"/>
                  </a:lnTo>
                  <a:cubicBezTo>
                    <a:pt x="6485" y="55"/>
                    <a:pt x="6548" y="44"/>
                    <a:pt x="6665" y="41"/>
                  </a:cubicBezTo>
                  <a:cubicBezTo>
                    <a:pt x="6636" y="47"/>
                    <a:pt x="6659" y="50"/>
                    <a:pt x="6657" y="56"/>
                  </a:cubicBezTo>
                  <a:cubicBezTo>
                    <a:pt x="6625" y="50"/>
                    <a:pt x="6567" y="59"/>
                    <a:pt x="6507" y="58"/>
                  </a:cubicBezTo>
                  <a:cubicBezTo>
                    <a:pt x="6538" y="58"/>
                    <a:pt x="6531" y="61"/>
                    <a:pt x="6523" y="62"/>
                  </a:cubicBezTo>
                  <a:lnTo>
                    <a:pt x="6631" y="57"/>
                  </a:lnTo>
                  <a:cubicBezTo>
                    <a:pt x="6628" y="62"/>
                    <a:pt x="6654" y="60"/>
                    <a:pt x="6682" y="63"/>
                  </a:cubicBezTo>
                  <a:cubicBezTo>
                    <a:pt x="6660" y="52"/>
                    <a:pt x="6762" y="56"/>
                    <a:pt x="6806" y="53"/>
                  </a:cubicBezTo>
                  <a:cubicBezTo>
                    <a:pt x="6808" y="56"/>
                    <a:pt x="6798" y="60"/>
                    <a:pt x="6744" y="59"/>
                  </a:cubicBezTo>
                  <a:cubicBezTo>
                    <a:pt x="6803" y="67"/>
                    <a:pt x="6821" y="47"/>
                    <a:pt x="6879" y="54"/>
                  </a:cubicBezTo>
                  <a:cubicBezTo>
                    <a:pt x="6865" y="54"/>
                    <a:pt x="6858" y="53"/>
                    <a:pt x="6853" y="55"/>
                  </a:cubicBezTo>
                  <a:cubicBezTo>
                    <a:pt x="6884" y="52"/>
                    <a:pt x="6958" y="55"/>
                    <a:pt x="6941" y="58"/>
                  </a:cubicBezTo>
                  <a:lnTo>
                    <a:pt x="6928" y="58"/>
                  </a:lnTo>
                  <a:cubicBezTo>
                    <a:pt x="7014" y="59"/>
                    <a:pt x="7191" y="58"/>
                    <a:pt x="7204" y="50"/>
                  </a:cubicBezTo>
                  <a:cubicBezTo>
                    <a:pt x="7205" y="51"/>
                    <a:pt x="7193" y="60"/>
                    <a:pt x="7188" y="62"/>
                  </a:cubicBezTo>
                  <a:lnTo>
                    <a:pt x="7342" y="33"/>
                  </a:lnTo>
                  <a:cubicBezTo>
                    <a:pt x="7329" y="41"/>
                    <a:pt x="7381" y="58"/>
                    <a:pt x="7309" y="62"/>
                  </a:cubicBezTo>
                  <a:cubicBezTo>
                    <a:pt x="7330" y="63"/>
                    <a:pt x="7355" y="65"/>
                    <a:pt x="7399" y="62"/>
                  </a:cubicBezTo>
                  <a:cubicBezTo>
                    <a:pt x="7385" y="61"/>
                    <a:pt x="7364" y="51"/>
                    <a:pt x="7383" y="51"/>
                  </a:cubicBezTo>
                  <a:cubicBezTo>
                    <a:pt x="7436" y="59"/>
                    <a:pt x="7420" y="55"/>
                    <a:pt x="7485" y="62"/>
                  </a:cubicBezTo>
                  <a:cubicBezTo>
                    <a:pt x="7463" y="61"/>
                    <a:pt x="7487" y="49"/>
                    <a:pt x="7520" y="50"/>
                  </a:cubicBezTo>
                  <a:cubicBezTo>
                    <a:pt x="7515" y="51"/>
                    <a:pt x="7523" y="61"/>
                    <a:pt x="7511" y="62"/>
                  </a:cubicBezTo>
                  <a:lnTo>
                    <a:pt x="7594" y="51"/>
                  </a:lnTo>
                  <a:cubicBezTo>
                    <a:pt x="7573" y="53"/>
                    <a:pt x="7590" y="61"/>
                    <a:pt x="7609" y="64"/>
                  </a:cubicBezTo>
                  <a:cubicBezTo>
                    <a:pt x="7600" y="62"/>
                    <a:pt x="7680" y="64"/>
                    <a:pt x="7702" y="63"/>
                  </a:cubicBezTo>
                  <a:lnTo>
                    <a:pt x="7667" y="61"/>
                  </a:lnTo>
                  <a:cubicBezTo>
                    <a:pt x="7761" y="63"/>
                    <a:pt x="7760" y="45"/>
                    <a:pt x="7853" y="46"/>
                  </a:cubicBezTo>
                  <a:cubicBezTo>
                    <a:pt x="7842" y="48"/>
                    <a:pt x="7825" y="60"/>
                    <a:pt x="7872" y="62"/>
                  </a:cubicBezTo>
                  <a:cubicBezTo>
                    <a:pt x="7894" y="56"/>
                    <a:pt x="7968" y="34"/>
                    <a:pt x="8050" y="29"/>
                  </a:cubicBezTo>
                  <a:lnTo>
                    <a:pt x="8066" y="33"/>
                  </a:lnTo>
                  <a:lnTo>
                    <a:pt x="8129" y="29"/>
                  </a:lnTo>
                  <a:cubicBezTo>
                    <a:pt x="8090" y="38"/>
                    <a:pt x="7980" y="56"/>
                    <a:pt x="7919" y="63"/>
                  </a:cubicBezTo>
                  <a:cubicBezTo>
                    <a:pt x="7954" y="66"/>
                    <a:pt x="7929" y="67"/>
                    <a:pt x="7982" y="67"/>
                  </a:cubicBezTo>
                  <a:cubicBezTo>
                    <a:pt x="8000" y="70"/>
                    <a:pt x="7953" y="72"/>
                    <a:pt x="7938" y="72"/>
                  </a:cubicBezTo>
                  <a:lnTo>
                    <a:pt x="8060" y="74"/>
                  </a:lnTo>
                  <a:cubicBezTo>
                    <a:pt x="8054" y="67"/>
                    <a:pt x="8153" y="67"/>
                    <a:pt x="8149" y="62"/>
                  </a:cubicBezTo>
                  <a:lnTo>
                    <a:pt x="8016" y="68"/>
                  </a:lnTo>
                  <a:cubicBezTo>
                    <a:pt x="8011" y="62"/>
                    <a:pt x="8093" y="49"/>
                    <a:pt x="8179" y="51"/>
                  </a:cubicBezTo>
                  <a:cubicBezTo>
                    <a:pt x="8201" y="53"/>
                    <a:pt x="8163" y="63"/>
                    <a:pt x="8165" y="65"/>
                  </a:cubicBezTo>
                  <a:cubicBezTo>
                    <a:pt x="8176" y="63"/>
                    <a:pt x="8247" y="61"/>
                    <a:pt x="8255" y="62"/>
                  </a:cubicBezTo>
                  <a:lnTo>
                    <a:pt x="8218" y="66"/>
                  </a:lnTo>
                  <a:cubicBezTo>
                    <a:pt x="8266" y="69"/>
                    <a:pt x="8297" y="57"/>
                    <a:pt x="8355" y="64"/>
                  </a:cubicBezTo>
                  <a:cubicBezTo>
                    <a:pt x="8375" y="64"/>
                    <a:pt x="8414" y="73"/>
                    <a:pt x="8418" y="69"/>
                  </a:cubicBezTo>
                  <a:cubicBezTo>
                    <a:pt x="8385" y="61"/>
                    <a:pt x="8379" y="37"/>
                    <a:pt x="8401" y="31"/>
                  </a:cubicBezTo>
                  <a:cubicBezTo>
                    <a:pt x="8408" y="31"/>
                    <a:pt x="8505" y="38"/>
                    <a:pt x="8528" y="42"/>
                  </a:cubicBezTo>
                  <a:cubicBezTo>
                    <a:pt x="8561" y="48"/>
                    <a:pt x="8479" y="57"/>
                    <a:pt x="8507" y="62"/>
                  </a:cubicBezTo>
                  <a:cubicBezTo>
                    <a:pt x="8508" y="60"/>
                    <a:pt x="8526" y="58"/>
                    <a:pt x="8534" y="57"/>
                  </a:cubicBezTo>
                  <a:cubicBezTo>
                    <a:pt x="8555" y="59"/>
                    <a:pt x="8525" y="63"/>
                    <a:pt x="8571" y="62"/>
                  </a:cubicBezTo>
                  <a:cubicBezTo>
                    <a:pt x="8578" y="55"/>
                    <a:pt x="8664" y="63"/>
                    <a:pt x="8592" y="56"/>
                  </a:cubicBezTo>
                  <a:cubicBezTo>
                    <a:pt x="8637" y="55"/>
                    <a:pt x="8640" y="58"/>
                    <a:pt x="8692" y="58"/>
                  </a:cubicBezTo>
                  <a:cubicBezTo>
                    <a:pt x="8675" y="53"/>
                    <a:pt x="8739" y="43"/>
                    <a:pt x="8784" y="41"/>
                  </a:cubicBezTo>
                  <a:cubicBezTo>
                    <a:pt x="8781" y="42"/>
                    <a:pt x="8791" y="45"/>
                    <a:pt x="8796" y="46"/>
                  </a:cubicBezTo>
                  <a:cubicBezTo>
                    <a:pt x="8888" y="47"/>
                    <a:pt x="8937" y="50"/>
                    <a:pt x="9022" y="50"/>
                  </a:cubicBezTo>
                  <a:cubicBezTo>
                    <a:pt x="9030" y="52"/>
                    <a:pt x="9071" y="54"/>
                    <a:pt x="9054" y="57"/>
                  </a:cubicBezTo>
                  <a:cubicBezTo>
                    <a:pt x="9066" y="56"/>
                    <a:pt x="9077" y="53"/>
                    <a:pt x="9103" y="53"/>
                  </a:cubicBezTo>
                  <a:cubicBezTo>
                    <a:pt x="9154" y="59"/>
                    <a:pt x="9045" y="54"/>
                    <a:pt x="9084" y="61"/>
                  </a:cubicBezTo>
                  <a:cubicBezTo>
                    <a:pt x="9087" y="57"/>
                    <a:pt x="9152" y="56"/>
                    <a:pt x="9189" y="53"/>
                  </a:cubicBezTo>
                  <a:cubicBezTo>
                    <a:pt x="9178" y="47"/>
                    <a:pt x="9103" y="52"/>
                    <a:pt x="9065" y="54"/>
                  </a:cubicBezTo>
                  <a:cubicBezTo>
                    <a:pt x="9065" y="46"/>
                    <a:pt x="9130" y="37"/>
                    <a:pt x="9219" y="33"/>
                  </a:cubicBezTo>
                  <a:cubicBezTo>
                    <a:pt x="9290" y="31"/>
                    <a:pt x="9250" y="39"/>
                    <a:pt x="9262" y="38"/>
                  </a:cubicBezTo>
                  <a:cubicBezTo>
                    <a:pt x="9395" y="39"/>
                    <a:pt x="9376" y="23"/>
                    <a:pt x="9486" y="29"/>
                  </a:cubicBezTo>
                  <a:cubicBezTo>
                    <a:pt x="9530" y="35"/>
                    <a:pt x="9488" y="40"/>
                    <a:pt x="9498" y="44"/>
                  </a:cubicBezTo>
                  <a:cubicBezTo>
                    <a:pt x="9440" y="46"/>
                    <a:pt x="9409" y="40"/>
                    <a:pt x="9370" y="40"/>
                  </a:cubicBezTo>
                  <a:lnTo>
                    <a:pt x="9418" y="43"/>
                  </a:lnTo>
                  <a:cubicBezTo>
                    <a:pt x="9400" y="45"/>
                    <a:pt x="9361" y="46"/>
                    <a:pt x="9340" y="45"/>
                  </a:cubicBezTo>
                  <a:cubicBezTo>
                    <a:pt x="9377" y="50"/>
                    <a:pt x="9565" y="46"/>
                    <a:pt x="9668" y="51"/>
                  </a:cubicBezTo>
                  <a:cubicBezTo>
                    <a:pt x="9686" y="49"/>
                    <a:pt x="9718" y="47"/>
                    <a:pt x="9703" y="45"/>
                  </a:cubicBezTo>
                  <a:lnTo>
                    <a:pt x="9670" y="45"/>
                  </a:lnTo>
                  <a:cubicBezTo>
                    <a:pt x="9640" y="41"/>
                    <a:pt x="9732" y="39"/>
                    <a:pt x="9690" y="37"/>
                  </a:cubicBezTo>
                  <a:cubicBezTo>
                    <a:pt x="9734" y="34"/>
                    <a:pt x="9783" y="29"/>
                    <a:pt x="9844" y="32"/>
                  </a:cubicBezTo>
                  <a:lnTo>
                    <a:pt x="9856" y="38"/>
                  </a:lnTo>
                  <a:cubicBezTo>
                    <a:pt x="9854" y="36"/>
                    <a:pt x="9816" y="35"/>
                    <a:pt x="9798" y="36"/>
                  </a:cubicBezTo>
                  <a:cubicBezTo>
                    <a:pt x="9824" y="34"/>
                    <a:pt x="9892" y="45"/>
                    <a:pt x="9920" y="37"/>
                  </a:cubicBezTo>
                  <a:lnTo>
                    <a:pt x="9877" y="32"/>
                  </a:lnTo>
                  <a:cubicBezTo>
                    <a:pt x="9921" y="29"/>
                    <a:pt x="9975" y="23"/>
                    <a:pt x="10030" y="25"/>
                  </a:cubicBezTo>
                  <a:cubicBezTo>
                    <a:pt x="10005" y="19"/>
                    <a:pt x="10017" y="26"/>
                    <a:pt x="9979" y="18"/>
                  </a:cubicBezTo>
                  <a:cubicBezTo>
                    <a:pt x="10012" y="27"/>
                    <a:pt x="9839" y="18"/>
                    <a:pt x="9893" y="27"/>
                  </a:cubicBezTo>
                  <a:cubicBezTo>
                    <a:pt x="9854" y="19"/>
                    <a:pt x="9825" y="24"/>
                    <a:pt x="9773" y="16"/>
                  </a:cubicBezTo>
                  <a:cubicBezTo>
                    <a:pt x="9774" y="18"/>
                    <a:pt x="9791" y="20"/>
                    <a:pt x="9746" y="19"/>
                  </a:cubicBezTo>
                  <a:cubicBezTo>
                    <a:pt x="9743" y="20"/>
                    <a:pt x="9739" y="21"/>
                    <a:pt x="9735" y="21"/>
                  </a:cubicBezTo>
                  <a:lnTo>
                    <a:pt x="9732" y="21"/>
                  </a:lnTo>
                  <a:lnTo>
                    <a:pt x="9735" y="21"/>
                  </a:lnTo>
                  <a:cubicBezTo>
                    <a:pt x="9733" y="21"/>
                    <a:pt x="9733" y="22"/>
                    <a:pt x="9736" y="21"/>
                  </a:cubicBezTo>
                  <a:cubicBezTo>
                    <a:pt x="9747" y="22"/>
                    <a:pt x="9756" y="23"/>
                    <a:pt x="9759" y="24"/>
                  </a:cubicBezTo>
                  <a:cubicBezTo>
                    <a:pt x="9736" y="29"/>
                    <a:pt x="9664" y="29"/>
                    <a:pt x="9639" y="31"/>
                  </a:cubicBezTo>
                  <a:cubicBezTo>
                    <a:pt x="9612" y="30"/>
                    <a:pt x="9651" y="29"/>
                    <a:pt x="9636" y="27"/>
                  </a:cubicBezTo>
                  <a:lnTo>
                    <a:pt x="9599" y="30"/>
                  </a:lnTo>
                  <a:cubicBezTo>
                    <a:pt x="9596" y="26"/>
                    <a:pt x="9527" y="23"/>
                    <a:pt x="9591" y="20"/>
                  </a:cubicBezTo>
                  <a:lnTo>
                    <a:pt x="9534" y="20"/>
                  </a:lnTo>
                  <a:cubicBezTo>
                    <a:pt x="9500" y="17"/>
                    <a:pt x="9453" y="16"/>
                    <a:pt x="9425" y="18"/>
                  </a:cubicBezTo>
                  <a:cubicBezTo>
                    <a:pt x="9398" y="17"/>
                    <a:pt x="9356" y="23"/>
                    <a:pt x="9380" y="19"/>
                  </a:cubicBezTo>
                  <a:lnTo>
                    <a:pt x="9290" y="22"/>
                  </a:lnTo>
                  <a:lnTo>
                    <a:pt x="9289" y="21"/>
                  </a:lnTo>
                  <a:cubicBezTo>
                    <a:pt x="9200" y="20"/>
                    <a:pt x="9106" y="28"/>
                    <a:pt x="9004" y="20"/>
                  </a:cubicBezTo>
                  <a:cubicBezTo>
                    <a:pt x="8974" y="21"/>
                    <a:pt x="8944" y="22"/>
                    <a:pt x="8893" y="21"/>
                  </a:cubicBezTo>
                  <a:lnTo>
                    <a:pt x="8884" y="17"/>
                  </a:lnTo>
                  <a:cubicBezTo>
                    <a:pt x="8845" y="18"/>
                    <a:pt x="8768" y="13"/>
                    <a:pt x="8752" y="17"/>
                  </a:cubicBezTo>
                  <a:cubicBezTo>
                    <a:pt x="8710" y="7"/>
                    <a:pt x="8565" y="14"/>
                    <a:pt x="8498" y="12"/>
                  </a:cubicBezTo>
                  <a:lnTo>
                    <a:pt x="8495" y="17"/>
                  </a:lnTo>
                  <a:cubicBezTo>
                    <a:pt x="8449" y="17"/>
                    <a:pt x="8404" y="18"/>
                    <a:pt x="8346" y="20"/>
                  </a:cubicBezTo>
                  <a:lnTo>
                    <a:pt x="8350" y="25"/>
                  </a:lnTo>
                  <a:cubicBezTo>
                    <a:pt x="8300" y="28"/>
                    <a:pt x="8222" y="21"/>
                    <a:pt x="8143" y="22"/>
                  </a:cubicBezTo>
                  <a:cubicBezTo>
                    <a:pt x="8149" y="20"/>
                    <a:pt x="8169" y="20"/>
                    <a:pt x="8183" y="21"/>
                  </a:cubicBezTo>
                  <a:cubicBezTo>
                    <a:pt x="8089" y="11"/>
                    <a:pt x="7984" y="28"/>
                    <a:pt x="7899" y="21"/>
                  </a:cubicBezTo>
                  <a:cubicBezTo>
                    <a:pt x="7878" y="22"/>
                    <a:pt x="7862" y="22"/>
                    <a:pt x="7848" y="21"/>
                  </a:cubicBezTo>
                  <a:cubicBezTo>
                    <a:pt x="7850" y="21"/>
                    <a:pt x="7851" y="21"/>
                    <a:pt x="7853" y="20"/>
                  </a:cubicBezTo>
                  <a:lnTo>
                    <a:pt x="7844" y="20"/>
                  </a:lnTo>
                  <a:lnTo>
                    <a:pt x="7815" y="18"/>
                  </a:lnTo>
                  <a:cubicBezTo>
                    <a:pt x="7823" y="19"/>
                    <a:pt x="7832" y="20"/>
                    <a:pt x="7839" y="20"/>
                  </a:cubicBezTo>
                  <a:cubicBezTo>
                    <a:pt x="7823" y="20"/>
                    <a:pt x="7798" y="21"/>
                    <a:pt x="7774" y="22"/>
                  </a:cubicBezTo>
                  <a:lnTo>
                    <a:pt x="7763" y="17"/>
                  </a:lnTo>
                  <a:lnTo>
                    <a:pt x="7758" y="17"/>
                  </a:lnTo>
                  <a:cubicBezTo>
                    <a:pt x="7734" y="15"/>
                    <a:pt x="7739" y="19"/>
                    <a:pt x="7751" y="23"/>
                  </a:cubicBezTo>
                  <a:cubicBezTo>
                    <a:pt x="7739" y="24"/>
                    <a:pt x="7728" y="25"/>
                    <a:pt x="7719" y="26"/>
                  </a:cubicBezTo>
                  <a:cubicBezTo>
                    <a:pt x="7700" y="18"/>
                    <a:pt x="7655" y="29"/>
                    <a:pt x="7629" y="20"/>
                  </a:cubicBezTo>
                  <a:cubicBezTo>
                    <a:pt x="7612" y="24"/>
                    <a:pt x="7506" y="23"/>
                    <a:pt x="7493" y="32"/>
                  </a:cubicBezTo>
                  <a:cubicBezTo>
                    <a:pt x="7492" y="30"/>
                    <a:pt x="7485" y="30"/>
                    <a:pt x="7498" y="30"/>
                  </a:cubicBezTo>
                  <a:cubicBezTo>
                    <a:pt x="7471" y="29"/>
                    <a:pt x="7444" y="28"/>
                    <a:pt x="7420" y="30"/>
                  </a:cubicBezTo>
                  <a:lnTo>
                    <a:pt x="7408" y="24"/>
                  </a:lnTo>
                  <a:lnTo>
                    <a:pt x="7349" y="32"/>
                  </a:lnTo>
                  <a:cubicBezTo>
                    <a:pt x="7313" y="28"/>
                    <a:pt x="7298" y="26"/>
                    <a:pt x="7334" y="21"/>
                  </a:cubicBezTo>
                  <a:cubicBezTo>
                    <a:pt x="7247" y="28"/>
                    <a:pt x="7263" y="24"/>
                    <a:pt x="7190" y="31"/>
                  </a:cubicBezTo>
                  <a:lnTo>
                    <a:pt x="7194" y="27"/>
                  </a:lnTo>
                  <a:cubicBezTo>
                    <a:pt x="7167" y="27"/>
                    <a:pt x="7125" y="32"/>
                    <a:pt x="7109" y="29"/>
                  </a:cubicBezTo>
                  <a:cubicBezTo>
                    <a:pt x="7051" y="21"/>
                    <a:pt x="6819" y="27"/>
                    <a:pt x="6668" y="20"/>
                  </a:cubicBezTo>
                  <a:cubicBezTo>
                    <a:pt x="6697" y="32"/>
                    <a:pt x="6598" y="14"/>
                    <a:pt x="6592" y="24"/>
                  </a:cubicBezTo>
                  <a:cubicBezTo>
                    <a:pt x="6583" y="21"/>
                    <a:pt x="6562" y="19"/>
                    <a:pt x="6586" y="17"/>
                  </a:cubicBezTo>
                  <a:cubicBezTo>
                    <a:pt x="6509" y="19"/>
                    <a:pt x="6471" y="12"/>
                    <a:pt x="6418" y="20"/>
                  </a:cubicBezTo>
                  <a:cubicBezTo>
                    <a:pt x="6409" y="17"/>
                    <a:pt x="6434" y="16"/>
                    <a:pt x="6426" y="14"/>
                  </a:cubicBezTo>
                  <a:cubicBezTo>
                    <a:pt x="6420" y="14"/>
                    <a:pt x="6402" y="16"/>
                    <a:pt x="6394" y="15"/>
                  </a:cubicBezTo>
                  <a:cubicBezTo>
                    <a:pt x="6386" y="13"/>
                    <a:pt x="6405" y="12"/>
                    <a:pt x="6417" y="11"/>
                  </a:cubicBezTo>
                  <a:cubicBezTo>
                    <a:pt x="6339" y="11"/>
                    <a:pt x="6331" y="20"/>
                    <a:pt x="6325" y="28"/>
                  </a:cubicBezTo>
                  <a:cubicBezTo>
                    <a:pt x="6285" y="24"/>
                    <a:pt x="6265" y="25"/>
                    <a:pt x="6236" y="30"/>
                  </a:cubicBezTo>
                  <a:cubicBezTo>
                    <a:pt x="6223" y="27"/>
                    <a:pt x="6199" y="24"/>
                    <a:pt x="6248" y="24"/>
                  </a:cubicBezTo>
                  <a:cubicBezTo>
                    <a:pt x="6221" y="23"/>
                    <a:pt x="6080" y="19"/>
                    <a:pt x="6078" y="26"/>
                  </a:cubicBezTo>
                  <a:cubicBezTo>
                    <a:pt x="6069" y="24"/>
                    <a:pt x="6039" y="25"/>
                    <a:pt x="6032" y="26"/>
                  </a:cubicBezTo>
                  <a:cubicBezTo>
                    <a:pt x="5970" y="25"/>
                    <a:pt x="5965" y="25"/>
                    <a:pt x="5904" y="25"/>
                  </a:cubicBezTo>
                  <a:lnTo>
                    <a:pt x="5921" y="26"/>
                  </a:lnTo>
                  <a:cubicBezTo>
                    <a:pt x="5897" y="34"/>
                    <a:pt x="5871" y="28"/>
                    <a:pt x="5822" y="29"/>
                  </a:cubicBezTo>
                  <a:lnTo>
                    <a:pt x="5823" y="28"/>
                  </a:lnTo>
                  <a:cubicBezTo>
                    <a:pt x="5711" y="22"/>
                    <a:pt x="5775" y="31"/>
                    <a:pt x="5665" y="24"/>
                  </a:cubicBezTo>
                  <a:lnTo>
                    <a:pt x="5671" y="29"/>
                  </a:lnTo>
                  <a:cubicBezTo>
                    <a:pt x="5660" y="39"/>
                    <a:pt x="5573" y="22"/>
                    <a:pt x="5509" y="26"/>
                  </a:cubicBezTo>
                  <a:lnTo>
                    <a:pt x="5532" y="29"/>
                  </a:lnTo>
                  <a:cubicBezTo>
                    <a:pt x="5497" y="33"/>
                    <a:pt x="5434" y="15"/>
                    <a:pt x="5399" y="13"/>
                  </a:cubicBezTo>
                  <a:cubicBezTo>
                    <a:pt x="5391" y="12"/>
                    <a:pt x="5411" y="12"/>
                    <a:pt x="5422" y="11"/>
                  </a:cubicBezTo>
                  <a:cubicBezTo>
                    <a:pt x="5330" y="6"/>
                    <a:pt x="5410" y="17"/>
                    <a:pt x="5341" y="19"/>
                  </a:cubicBezTo>
                  <a:cubicBezTo>
                    <a:pt x="5328" y="15"/>
                    <a:pt x="5357" y="10"/>
                    <a:pt x="5311" y="9"/>
                  </a:cubicBezTo>
                  <a:cubicBezTo>
                    <a:pt x="5288" y="7"/>
                    <a:pt x="5177" y="20"/>
                    <a:pt x="5114" y="13"/>
                  </a:cubicBezTo>
                  <a:cubicBezTo>
                    <a:pt x="5128" y="16"/>
                    <a:pt x="5142" y="19"/>
                    <a:pt x="5110" y="21"/>
                  </a:cubicBezTo>
                  <a:cubicBezTo>
                    <a:pt x="5061" y="21"/>
                    <a:pt x="4978" y="10"/>
                    <a:pt x="4934" y="19"/>
                  </a:cubicBezTo>
                  <a:cubicBezTo>
                    <a:pt x="4928" y="18"/>
                    <a:pt x="4925" y="17"/>
                    <a:pt x="4925" y="16"/>
                  </a:cubicBezTo>
                  <a:cubicBezTo>
                    <a:pt x="4888" y="19"/>
                    <a:pt x="4804" y="20"/>
                    <a:pt x="4781" y="24"/>
                  </a:cubicBezTo>
                  <a:cubicBezTo>
                    <a:pt x="4747" y="8"/>
                    <a:pt x="4549" y="32"/>
                    <a:pt x="4550" y="16"/>
                  </a:cubicBezTo>
                  <a:lnTo>
                    <a:pt x="4435" y="17"/>
                  </a:lnTo>
                  <a:lnTo>
                    <a:pt x="4438" y="15"/>
                  </a:lnTo>
                  <a:cubicBezTo>
                    <a:pt x="4365" y="14"/>
                    <a:pt x="4339" y="18"/>
                    <a:pt x="4313" y="22"/>
                  </a:cubicBezTo>
                  <a:cubicBezTo>
                    <a:pt x="4296" y="20"/>
                    <a:pt x="4309" y="19"/>
                    <a:pt x="4310" y="18"/>
                  </a:cubicBezTo>
                  <a:cubicBezTo>
                    <a:pt x="4203" y="15"/>
                    <a:pt x="4192" y="15"/>
                    <a:pt x="4102" y="23"/>
                  </a:cubicBezTo>
                  <a:lnTo>
                    <a:pt x="4093" y="18"/>
                  </a:lnTo>
                  <a:cubicBezTo>
                    <a:pt x="4068" y="21"/>
                    <a:pt x="3938" y="10"/>
                    <a:pt x="3833" y="15"/>
                  </a:cubicBezTo>
                  <a:cubicBezTo>
                    <a:pt x="3834" y="15"/>
                    <a:pt x="3836" y="14"/>
                    <a:pt x="3844" y="13"/>
                  </a:cubicBezTo>
                  <a:cubicBezTo>
                    <a:pt x="3726" y="19"/>
                    <a:pt x="3561" y="0"/>
                    <a:pt x="3518" y="17"/>
                  </a:cubicBezTo>
                  <a:lnTo>
                    <a:pt x="3439" y="21"/>
                  </a:lnTo>
                  <a:cubicBezTo>
                    <a:pt x="3540" y="23"/>
                    <a:pt x="3424" y="29"/>
                    <a:pt x="3466" y="32"/>
                  </a:cubicBezTo>
                  <a:cubicBezTo>
                    <a:pt x="3426" y="33"/>
                    <a:pt x="3363" y="27"/>
                    <a:pt x="3412" y="26"/>
                  </a:cubicBezTo>
                  <a:lnTo>
                    <a:pt x="3420" y="27"/>
                  </a:lnTo>
                  <a:cubicBezTo>
                    <a:pt x="3438" y="17"/>
                    <a:pt x="3294" y="23"/>
                    <a:pt x="3297" y="16"/>
                  </a:cubicBezTo>
                  <a:cubicBezTo>
                    <a:pt x="3098" y="17"/>
                    <a:pt x="2904" y="11"/>
                    <a:pt x="2718" y="10"/>
                  </a:cubicBezTo>
                  <a:lnTo>
                    <a:pt x="2740" y="18"/>
                  </a:lnTo>
                  <a:lnTo>
                    <a:pt x="2675" y="17"/>
                  </a:lnTo>
                  <a:cubicBezTo>
                    <a:pt x="2658" y="15"/>
                    <a:pt x="2652" y="11"/>
                    <a:pt x="2698" y="12"/>
                  </a:cubicBezTo>
                  <a:cubicBezTo>
                    <a:pt x="2674" y="8"/>
                    <a:pt x="2620" y="15"/>
                    <a:pt x="2619" y="17"/>
                  </a:cubicBezTo>
                  <a:cubicBezTo>
                    <a:pt x="2528" y="14"/>
                    <a:pt x="2655" y="9"/>
                    <a:pt x="2627" y="9"/>
                  </a:cubicBezTo>
                  <a:lnTo>
                    <a:pt x="2589" y="9"/>
                  </a:lnTo>
                  <a:lnTo>
                    <a:pt x="2597" y="9"/>
                  </a:lnTo>
                  <a:cubicBezTo>
                    <a:pt x="2567" y="12"/>
                    <a:pt x="2564" y="15"/>
                    <a:pt x="2508" y="15"/>
                  </a:cubicBezTo>
                  <a:cubicBezTo>
                    <a:pt x="2473" y="13"/>
                    <a:pt x="2490" y="10"/>
                    <a:pt x="2476" y="10"/>
                  </a:cubicBezTo>
                  <a:cubicBezTo>
                    <a:pt x="2477" y="10"/>
                    <a:pt x="2472" y="9"/>
                    <a:pt x="2455" y="10"/>
                  </a:cubicBezTo>
                  <a:lnTo>
                    <a:pt x="2373" y="9"/>
                  </a:lnTo>
                  <a:lnTo>
                    <a:pt x="2406" y="15"/>
                  </a:lnTo>
                  <a:cubicBezTo>
                    <a:pt x="2370" y="18"/>
                    <a:pt x="2329" y="15"/>
                    <a:pt x="2367" y="21"/>
                  </a:cubicBezTo>
                  <a:cubicBezTo>
                    <a:pt x="2311" y="11"/>
                    <a:pt x="2062" y="17"/>
                    <a:pt x="2028" y="14"/>
                  </a:cubicBezTo>
                  <a:cubicBezTo>
                    <a:pt x="1977" y="18"/>
                    <a:pt x="1927" y="18"/>
                    <a:pt x="1864" y="17"/>
                  </a:cubicBezTo>
                  <a:cubicBezTo>
                    <a:pt x="1880" y="19"/>
                    <a:pt x="1889" y="25"/>
                    <a:pt x="1836" y="24"/>
                  </a:cubicBezTo>
                  <a:cubicBezTo>
                    <a:pt x="1855" y="11"/>
                    <a:pt x="1737" y="18"/>
                    <a:pt x="1694" y="9"/>
                  </a:cubicBezTo>
                  <a:cubicBezTo>
                    <a:pt x="1733" y="15"/>
                    <a:pt x="1542" y="10"/>
                    <a:pt x="1603" y="19"/>
                  </a:cubicBezTo>
                  <a:cubicBezTo>
                    <a:pt x="1558" y="18"/>
                    <a:pt x="1600" y="14"/>
                    <a:pt x="1566" y="11"/>
                  </a:cubicBezTo>
                  <a:cubicBezTo>
                    <a:pt x="1460" y="16"/>
                    <a:pt x="1331" y="8"/>
                    <a:pt x="1200" y="9"/>
                  </a:cubicBezTo>
                  <a:cubicBezTo>
                    <a:pt x="1198" y="11"/>
                    <a:pt x="1220" y="13"/>
                    <a:pt x="1192" y="16"/>
                  </a:cubicBezTo>
                  <a:lnTo>
                    <a:pt x="1122" y="8"/>
                  </a:lnTo>
                  <a:cubicBezTo>
                    <a:pt x="1096" y="9"/>
                    <a:pt x="1098" y="17"/>
                    <a:pt x="1051" y="11"/>
                  </a:cubicBezTo>
                  <a:cubicBezTo>
                    <a:pt x="1058" y="13"/>
                    <a:pt x="1068" y="15"/>
                    <a:pt x="1050" y="15"/>
                  </a:cubicBezTo>
                  <a:cubicBezTo>
                    <a:pt x="792" y="7"/>
                    <a:pt x="524" y="22"/>
                    <a:pt x="262" y="7"/>
                  </a:cubicBezTo>
                  <a:cubicBezTo>
                    <a:pt x="297" y="9"/>
                    <a:pt x="274" y="10"/>
                    <a:pt x="247" y="10"/>
                  </a:cubicBezTo>
                  <a:cubicBezTo>
                    <a:pt x="264" y="11"/>
                    <a:pt x="246" y="14"/>
                    <a:pt x="250" y="17"/>
                  </a:cubicBezTo>
                  <a:lnTo>
                    <a:pt x="140" y="10"/>
                  </a:lnTo>
                  <a:cubicBezTo>
                    <a:pt x="120" y="17"/>
                    <a:pt x="23" y="10"/>
                    <a:pt x="11" y="17"/>
                  </a:cubicBezTo>
                  <a:lnTo>
                    <a:pt x="46" y="15"/>
                  </a:lnTo>
                  <a:cubicBezTo>
                    <a:pt x="0" y="23"/>
                    <a:pt x="111" y="32"/>
                    <a:pt x="104" y="42"/>
                  </a:cubicBezTo>
                  <a:cubicBezTo>
                    <a:pt x="156" y="33"/>
                    <a:pt x="240" y="55"/>
                    <a:pt x="325" y="43"/>
                  </a:cubicBezTo>
                  <a:cubicBezTo>
                    <a:pt x="344" y="45"/>
                    <a:pt x="309" y="46"/>
                    <a:pt x="319" y="48"/>
                  </a:cubicBezTo>
                  <a:cubicBezTo>
                    <a:pt x="340" y="44"/>
                    <a:pt x="366" y="43"/>
                    <a:pt x="414" y="45"/>
                  </a:cubicBezTo>
                  <a:lnTo>
                    <a:pt x="409" y="46"/>
                  </a:lnTo>
                  <a:cubicBezTo>
                    <a:pt x="544" y="45"/>
                    <a:pt x="602" y="49"/>
                    <a:pt x="754" y="52"/>
                  </a:cubicBezTo>
                  <a:lnTo>
                    <a:pt x="742" y="47"/>
                  </a:lnTo>
                  <a:cubicBezTo>
                    <a:pt x="775" y="48"/>
                    <a:pt x="782" y="49"/>
                    <a:pt x="797" y="50"/>
                  </a:cubicBezTo>
                  <a:cubicBezTo>
                    <a:pt x="835" y="43"/>
                    <a:pt x="706" y="50"/>
                    <a:pt x="740" y="42"/>
                  </a:cubicBezTo>
                  <a:cubicBezTo>
                    <a:pt x="783" y="52"/>
                    <a:pt x="970" y="42"/>
                    <a:pt x="999" y="53"/>
                  </a:cubicBezTo>
                  <a:cubicBezTo>
                    <a:pt x="1049" y="54"/>
                    <a:pt x="984" y="48"/>
                    <a:pt x="1034" y="48"/>
                  </a:cubicBezTo>
                  <a:lnTo>
                    <a:pt x="1048" y="51"/>
                  </a:lnTo>
                  <a:lnTo>
                    <a:pt x="1060" y="47"/>
                  </a:lnTo>
                  <a:cubicBezTo>
                    <a:pt x="1093" y="48"/>
                    <a:pt x="1110" y="52"/>
                    <a:pt x="1111" y="54"/>
                  </a:cubicBezTo>
                  <a:cubicBezTo>
                    <a:pt x="1103" y="54"/>
                    <a:pt x="1088" y="55"/>
                    <a:pt x="1080" y="55"/>
                  </a:cubicBezTo>
                  <a:cubicBezTo>
                    <a:pt x="1122" y="59"/>
                    <a:pt x="1200" y="54"/>
                    <a:pt x="1215" y="55"/>
                  </a:cubicBezTo>
                  <a:lnTo>
                    <a:pt x="1166" y="53"/>
                  </a:lnTo>
                  <a:cubicBezTo>
                    <a:pt x="1303" y="50"/>
                    <a:pt x="1470" y="55"/>
                    <a:pt x="1603" y="49"/>
                  </a:cubicBezTo>
                  <a:lnTo>
                    <a:pt x="1593" y="46"/>
                  </a:lnTo>
                  <a:cubicBezTo>
                    <a:pt x="1694" y="42"/>
                    <a:pt x="1674" y="49"/>
                    <a:pt x="1784" y="47"/>
                  </a:cubicBezTo>
                  <a:lnTo>
                    <a:pt x="1780" y="48"/>
                  </a:lnTo>
                  <a:cubicBezTo>
                    <a:pt x="1803" y="45"/>
                    <a:pt x="1832" y="44"/>
                    <a:pt x="1863" y="45"/>
                  </a:cubicBezTo>
                  <a:cubicBezTo>
                    <a:pt x="1835" y="47"/>
                    <a:pt x="1915" y="50"/>
                    <a:pt x="1879" y="53"/>
                  </a:cubicBezTo>
                  <a:cubicBezTo>
                    <a:pt x="1988" y="48"/>
                    <a:pt x="1933" y="49"/>
                    <a:pt x="2005" y="41"/>
                  </a:cubicBezTo>
                  <a:lnTo>
                    <a:pt x="2022" y="45"/>
                  </a:lnTo>
                  <a:cubicBezTo>
                    <a:pt x="2046" y="41"/>
                    <a:pt x="2048" y="40"/>
                    <a:pt x="2104" y="39"/>
                  </a:cubicBezTo>
                  <a:cubicBezTo>
                    <a:pt x="2058" y="42"/>
                    <a:pt x="2139" y="44"/>
                    <a:pt x="2088" y="49"/>
                  </a:cubicBezTo>
                  <a:cubicBezTo>
                    <a:pt x="2205" y="57"/>
                    <a:pt x="2261" y="41"/>
                    <a:pt x="2314" y="53"/>
                  </a:cubicBezTo>
                  <a:cubicBezTo>
                    <a:pt x="2368" y="42"/>
                    <a:pt x="2214" y="47"/>
                    <a:pt x="2244" y="45"/>
                  </a:cubicBezTo>
                  <a:cubicBezTo>
                    <a:pt x="2219" y="41"/>
                    <a:pt x="2288" y="37"/>
                    <a:pt x="2324" y="38"/>
                  </a:cubicBezTo>
                  <a:cubicBezTo>
                    <a:pt x="2361" y="38"/>
                    <a:pt x="2387" y="51"/>
                    <a:pt x="2481" y="51"/>
                  </a:cubicBezTo>
                  <a:cubicBezTo>
                    <a:pt x="2471" y="51"/>
                    <a:pt x="2471" y="52"/>
                    <a:pt x="2461" y="52"/>
                  </a:cubicBezTo>
                  <a:cubicBezTo>
                    <a:pt x="2496" y="55"/>
                    <a:pt x="2530" y="48"/>
                    <a:pt x="2573" y="53"/>
                  </a:cubicBezTo>
                  <a:cubicBezTo>
                    <a:pt x="2597" y="47"/>
                    <a:pt x="2628" y="53"/>
                    <a:pt x="2635" y="45"/>
                  </a:cubicBezTo>
                  <a:lnTo>
                    <a:pt x="2550" y="47"/>
                  </a:lnTo>
                  <a:cubicBezTo>
                    <a:pt x="2598" y="45"/>
                    <a:pt x="2644" y="36"/>
                    <a:pt x="2724" y="40"/>
                  </a:cubicBezTo>
                  <a:cubicBezTo>
                    <a:pt x="2718" y="42"/>
                    <a:pt x="2694" y="44"/>
                    <a:pt x="2677" y="45"/>
                  </a:cubicBezTo>
                  <a:cubicBezTo>
                    <a:pt x="2701" y="48"/>
                    <a:pt x="2722" y="44"/>
                    <a:pt x="2747" y="46"/>
                  </a:cubicBezTo>
                  <a:cubicBezTo>
                    <a:pt x="2740" y="54"/>
                    <a:pt x="2643" y="48"/>
                    <a:pt x="2591" y="54"/>
                  </a:cubicBezTo>
                  <a:cubicBezTo>
                    <a:pt x="2616" y="57"/>
                    <a:pt x="2689" y="48"/>
                    <a:pt x="2663" y="57"/>
                  </a:cubicBezTo>
                  <a:cubicBezTo>
                    <a:pt x="2700" y="46"/>
                    <a:pt x="2755" y="58"/>
                    <a:pt x="2818" y="50"/>
                  </a:cubicBezTo>
                  <a:lnTo>
                    <a:pt x="2814" y="55"/>
                  </a:lnTo>
                  <a:cubicBezTo>
                    <a:pt x="2824" y="54"/>
                    <a:pt x="2845" y="52"/>
                    <a:pt x="2863" y="52"/>
                  </a:cubicBezTo>
                  <a:lnTo>
                    <a:pt x="2830" y="58"/>
                  </a:lnTo>
                  <a:cubicBezTo>
                    <a:pt x="2881" y="53"/>
                    <a:pt x="2928" y="63"/>
                    <a:pt x="2977" y="60"/>
                  </a:cubicBezTo>
                  <a:cubicBezTo>
                    <a:pt x="2875" y="60"/>
                    <a:pt x="2954" y="54"/>
                    <a:pt x="2911" y="51"/>
                  </a:cubicBezTo>
                  <a:cubicBezTo>
                    <a:pt x="3038" y="45"/>
                    <a:pt x="2984" y="64"/>
                    <a:pt x="3126" y="62"/>
                  </a:cubicBezTo>
                  <a:cubicBezTo>
                    <a:pt x="3107" y="62"/>
                    <a:pt x="3054" y="58"/>
                    <a:pt x="3084" y="56"/>
                  </a:cubicBezTo>
                  <a:cubicBezTo>
                    <a:pt x="3111" y="57"/>
                    <a:pt x="3146" y="59"/>
                    <a:pt x="3163" y="62"/>
                  </a:cubicBezTo>
                  <a:cubicBezTo>
                    <a:pt x="3257" y="61"/>
                    <a:pt x="3149" y="57"/>
                    <a:pt x="3189" y="54"/>
                  </a:cubicBezTo>
                  <a:cubicBezTo>
                    <a:pt x="3221" y="60"/>
                    <a:pt x="3235" y="52"/>
                    <a:pt x="3276" y="50"/>
                  </a:cubicBezTo>
                  <a:lnTo>
                    <a:pt x="3276" y="55"/>
                  </a:lnTo>
                  <a:cubicBezTo>
                    <a:pt x="3384" y="58"/>
                    <a:pt x="3305" y="45"/>
                    <a:pt x="3401" y="49"/>
                  </a:cubicBezTo>
                  <a:lnTo>
                    <a:pt x="3361" y="55"/>
                  </a:lnTo>
                  <a:lnTo>
                    <a:pt x="3411" y="54"/>
                  </a:lnTo>
                  <a:lnTo>
                    <a:pt x="3400" y="59"/>
                  </a:lnTo>
                  <a:cubicBezTo>
                    <a:pt x="3455" y="55"/>
                    <a:pt x="3472" y="56"/>
                    <a:pt x="3526" y="58"/>
                  </a:cubicBezTo>
                  <a:cubicBezTo>
                    <a:pt x="3513" y="54"/>
                    <a:pt x="3533" y="49"/>
                    <a:pt x="3580" y="49"/>
                  </a:cubicBezTo>
                  <a:cubicBezTo>
                    <a:pt x="3613" y="52"/>
                    <a:pt x="3562" y="54"/>
                    <a:pt x="3630" y="53"/>
                  </a:cubicBezTo>
                  <a:cubicBezTo>
                    <a:pt x="3614" y="56"/>
                    <a:pt x="3598" y="60"/>
                    <a:pt x="3568" y="55"/>
                  </a:cubicBezTo>
                  <a:cubicBezTo>
                    <a:pt x="3565" y="57"/>
                    <a:pt x="3553" y="58"/>
                    <a:pt x="3550" y="60"/>
                  </a:cubicBezTo>
                  <a:cubicBezTo>
                    <a:pt x="3585" y="63"/>
                    <a:pt x="3638" y="61"/>
                    <a:pt x="3662" y="61"/>
                  </a:cubicBezTo>
                  <a:cubicBezTo>
                    <a:pt x="3653" y="61"/>
                    <a:pt x="3642" y="60"/>
                    <a:pt x="3636" y="60"/>
                  </a:cubicBezTo>
                  <a:lnTo>
                    <a:pt x="3734" y="53"/>
                  </a:lnTo>
                  <a:cubicBezTo>
                    <a:pt x="3749" y="55"/>
                    <a:pt x="3737" y="56"/>
                    <a:pt x="3725" y="58"/>
                  </a:cubicBezTo>
                  <a:cubicBezTo>
                    <a:pt x="3744" y="57"/>
                    <a:pt x="3758" y="55"/>
                    <a:pt x="3787" y="55"/>
                  </a:cubicBezTo>
                  <a:cubicBezTo>
                    <a:pt x="3780" y="59"/>
                    <a:pt x="3781" y="63"/>
                    <a:pt x="3740" y="65"/>
                  </a:cubicBezTo>
                  <a:lnTo>
                    <a:pt x="3833" y="60"/>
                  </a:lnTo>
                  <a:cubicBezTo>
                    <a:pt x="3839" y="62"/>
                    <a:pt x="3881" y="65"/>
                    <a:pt x="3869" y="67"/>
                  </a:cubicBezTo>
                  <a:cubicBezTo>
                    <a:pt x="3920" y="69"/>
                    <a:pt x="3995" y="59"/>
                    <a:pt x="4064" y="62"/>
                  </a:cubicBezTo>
                  <a:cubicBezTo>
                    <a:pt x="4067" y="62"/>
                    <a:pt x="4074" y="61"/>
                    <a:pt x="4089" y="60"/>
                  </a:cubicBezTo>
                  <a:cubicBezTo>
                    <a:pt x="4153" y="62"/>
                    <a:pt x="4210" y="67"/>
                    <a:pt x="4286" y="61"/>
                  </a:cubicBezTo>
                  <a:lnTo>
                    <a:pt x="4329" y="68"/>
                  </a:lnTo>
                  <a:cubicBezTo>
                    <a:pt x="4389" y="67"/>
                    <a:pt x="4271" y="59"/>
                    <a:pt x="4370" y="57"/>
                  </a:cubicBezTo>
                  <a:cubicBezTo>
                    <a:pt x="4440" y="55"/>
                    <a:pt x="4396" y="63"/>
                    <a:pt x="4421" y="65"/>
                  </a:cubicBezTo>
                  <a:cubicBezTo>
                    <a:pt x="4456" y="62"/>
                    <a:pt x="4517" y="54"/>
                    <a:pt x="4581" y="60"/>
                  </a:cubicBezTo>
                  <a:cubicBezTo>
                    <a:pt x="4560" y="62"/>
                    <a:pt x="4543" y="60"/>
                    <a:pt x="4523" y="61"/>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59" name="Freeform 63"/>
            <p:cNvSpPr>
              <a:spLocks/>
            </p:cNvSpPr>
            <p:nvPr/>
          </p:nvSpPr>
          <p:spPr bwMode="invGray">
            <a:xfrm>
              <a:off x="7508875" y="1560020"/>
              <a:ext cx="11112" cy="3693"/>
            </a:xfrm>
            <a:custGeom>
              <a:avLst/>
              <a:gdLst>
                <a:gd name="T0" fmla="*/ 12 w 12"/>
                <a:gd name="T1" fmla="*/ 3 h 3"/>
                <a:gd name="T2" fmla="*/ 12 w 12"/>
                <a:gd name="T3" fmla="*/ 3 h 3"/>
                <a:gd name="T4" fmla="*/ 6 w 12"/>
                <a:gd name="T5" fmla="*/ 0 h 3"/>
                <a:gd name="T6" fmla="*/ 12 w 12"/>
                <a:gd name="T7" fmla="*/ 3 h 3"/>
              </a:gdLst>
              <a:ahLst/>
              <a:cxnLst>
                <a:cxn ang="0">
                  <a:pos x="T0" y="T1"/>
                </a:cxn>
                <a:cxn ang="0">
                  <a:pos x="T2" y="T3"/>
                </a:cxn>
                <a:cxn ang="0">
                  <a:pos x="T4" y="T5"/>
                </a:cxn>
                <a:cxn ang="0">
                  <a:pos x="T6" y="T7"/>
                </a:cxn>
              </a:cxnLst>
              <a:rect l="0" t="0" r="r" b="b"/>
              <a:pathLst>
                <a:path w="12" h="3">
                  <a:moveTo>
                    <a:pt x="12" y="3"/>
                  </a:moveTo>
                  <a:lnTo>
                    <a:pt x="12" y="3"/>
                  </a:lnTo>
                  <a:cubicBezTo>
                    <a:pt x="8" y="2"/>
                    <a:pt x="7" y="1"/>
                    <a:pt x="6" y="0"/>
                  </a:cubicBezTo>
                  <a:cubicBezTo>
                    <a:pt x="1" y="1"/>
                    <a:pt x="0" y="2"/>
                    <a:pt x="12" y="3"/>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60" name="Freeform 64"/>
            <p:cNvSpPr>
              <a:spLocks/>
            </p:cNvSpPr>
            <p:nvPr/>
          </p:nvSpPr>
          <p:spPr bwMode="invGray">
            <a:xfrm>
              <a:off x="5434013" y="1567405"/>
              <a:ext cx="4762" cy="1231"/>
            </a:xfrm>
            <a:custGeom>
              <a:avLst/>
              <a:gdLst>
                <a:gd name="T0" fmla="*/ 5 w 5"/>
                <a:gd name="T1" fmla="*/ 1 h 1"/>
                <a:gd name="T2" fmla="*/ 5 w 5"/>
                <a:gd name="T3" fmla="*/ 1 h 1"/>
                <a:gd name="T4" fmla="*/ 3 w 5"/>
                <a:gd name="T5" fmla="*/ 0 h 1"/>
                <a:gd name="T6" fmla="*/ 0 w 5"/>
                <a:gd name="T7" fmla="*/ 1 h 1"/>
                <a:gd name="T8" fmla="*/ 5 w 5"/>
                <a:gd name="T9" fmla="*/ 1 h 1"/>
              </a:gdLst>
              <a:ahLst/>
              <a:cxnLst>
                <a:cxn ang="0">
                  <a:pos x="T0" y="T1"/>
                </a:cxn>
                <a:cxn ang="0">
                  <a:pos x="T2" y="T3"/>
                </a:cxn>
                <a:cxn ang="0">
                  <a:pos x="T4" y="T5"/>
                </a:cxn>
                <a:cxn ang="0">
                  <a:pos x="T6" y="T7"/>
                </a:cxn>
                <a:cxn ang="0">
                  <a:pos x="T8" y="T9"/>
                </a:cxn>
              </a:cxnLst>
              <a:rect l="0" t="0" r="r" b="b"/>
              <a:pathLst>
                <a:path w="5" h="1">
                  <a:moveTo>
                    <a:pt x="5" y="1"/>
                  </a:moveTo>
                  <a:lnTo>
                    <a:pt x="5" y="1"/>
                  </a:lnTo>
                  <a:lnTo>
                    <a:pt x="3" y="0"/>
                  </a:lnTo>
                  <a:cubicBezTo>
                    <a:pt x="1" y="1"/>
                    <a:pt x="1" y="1"/>
                    <a:pt x="0" y="1"/>
                  </a:cubicBezTo>
                  <a:lnTo>
                    <a:pt x="5" y="1"/>
                  </a:ln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61" name="Freeform 65"/>
            <p:cNvSpPr>
              <a:spLocks/>
            </p:cNvSpPr>
            <p:nvPr/>
          </p:nvSpPr>
          <p:spPr bwMode="invGray">
            <a:xfrm>
              <a:off x="9672638" y="1567405"/>
              <a:ext cx="25400" cy="2462"/>
            </a:xfrm>
            <a:custGeom>
              <a:avLst/>
              <a:gdLst>
                <a:gd name="T0" fmla="*/ 27 w 27"/>
                <a:gd name="T1" fmla="*/ 3 h 3"/>
                <a:gd name="T2" fmla="*/ 27 w 27"/>
                <a:gd name="T3" fmla="*/ 3 h 3"/>
                <a:gd name="T4" fmla="*/ 1 w 27"/>
                <a:gd name="T5" fmla="*/ 0 h 3"/>
                <a:gd name="T6" fmla="*/ 27 w 27"/>
                <a:gd name="T7" fmla="*/ 3 h 3"/>
              </a:gdLst>
              <a:ahLst/>
              <a:cxnLst>
                <a:cxn ang="0">
                  <a:pos x="T0" y="T1"/>
                </a:cxn>
                <a:cxn ang="0">
                  <a:pos x="T2" y="T3"/>
                </a:cxn>
                <a:cxn ang="0">
                  <a:pos x="T4" y="T5"/>
                </a:cxn>
                <a:cxn ang="0">
                  <a:pos x="T6" y="T7"/>
                </a:cxn>
              </a:cxnLst>
              <a:rect l="0" t="0" r="r" b="b"/>
              <a:pathLst>
                <a:path w="27" h="3">
                  <a:moveTo>
                    <a:pt x="27" y="3"/>
                  </a:moveTo>
                  <a:lnTo>
                    <a:pt x="27" y="3"/>
                  </a:lnTo>
                  <a:cubicBezTo>
                    <a:pt x="13" y="2"/>
                    <a:pt x="6" y="1"/>
                    <a:pt x="1" y="0"/>
                  </a:cubicBezTo>
                  <a:cubicBezTo>
                    <a:pt x="0" y="1"/>
                    <a:pt x="6" y="2"/>
                    <a:pt x="27" y="3"/>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62" name="Freeform 66"/>
            <p:cNvSpPr>
              <a:spLocks/>
            </p:cNvSpPr>
            <p:nvPr/>
          </p:nvSpPr>
          <p:spPr bwMode="invGray">
            <a:xfrm>
              <a:off x="10966450" y="1529246"/>
              <a:ext cx="39687" cy="2462"/>
            </a:xfrm>
            <a:custGeom>
              <a:avLst/>
              <a:gdLst>
                <a:gd name="T0" fmla="*/ 42 w 42"/>
                <a:gd name="T1" fmla="*/ 0 h 3"/>
                <a:gd name="T2" fmla="*/ 42 w 42"/>
                <a:gd name="T3" fmla="*/ 0 h 3"/>
                <a:gd name="T4" fmla="*/ 0 w 42"/>
                <a:gd name="T5" fmla="*/ 1 h 3"/>
                <a:gd name="T6" fmla="*/ 38 w 42"/>
                <a:gd name="T7" fmla="*/ 3 h 3"/>
                <a:gd name="T8" fmla="*/ 42 w 42"/>
                <a:gd name="T9" fmla="*/ 0 h 3"/>
              </a:gdLst>
              <a:ahLst/>
              <a:cxnLst>
                <a:cxn ang="0">
                  <a:pos x="T0" y="T1"/>
                </a:cxn>
                <a:cxn ang="0">
                  <a:pos x="T2" y="T3"/>
                </a:cxn>
                <a:cxn ang="0">
                  <a:pos x="T4" y="T5"/>
                </a:cxn>
                <a:cxn ang="0">
                  <a:pos x="T6" y="T7"/>
                </a:cxn>
                <a:cxn ang="0">
                  <a:pos x="T8" y="T9"/>
                </a:cxn>
              </a:cxnLst>
              <a:rect l="0" t="0" r="r" b="b"/>
              <a:pathLst>
                <a:path w="42" h="3">
                  <a:moveTo>
                    <a:pt x="42" y="0"/>
                  </a:moveTo>
                  <a:lnTo>
                    <a:pt x="42" y="0"/>
                  </a:lnTo>
                  <a:lnTo>
                    <a:pt x="0" y="1"/>
                  </a:lnTo>
                  <a:cubicBezTo>
                    <a:pt x="20" y="1"/>
                    <a:pt x="27" y="2"/>
                    <a:pt x="38" y="3"/>
                  </a:cubicBezTo>
                  <a:cubicBezTo>
                    <a:pt x="37" y="2"/>
                    <a:pt x="29" y="0"/>
                    <a:pt x="42" y="0"/>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63" name="Freeform 67"/>
            <p:cNvSpPr>
              <a:spLocks/>
            </p:cNvSpPr>
            <p:nvPr/>
          </p:nvSpPr>
          <p:spPr bwMode="invGray">
            <a:xfrm>
              <a:off x="11329988" y="1552634"/>
              <a:ext cx="44450" cy="2462"/>
            </a:xfrm>
            <a:custGeom>
              <a:avLst/>
              <a:gdLst>
                <a:gd name="T0" fmla="*/ 27 w 46"/>
                <a:gd name="T1" fmla="*/ 3 h 3"/>
                <a:gd name="T2" fmla="*/ 27 w 46"/>
                <a:gd name="T3" fmla="*/ 3 h 3"/>
                <a:gd name="T4" fmla="*/ 46 w 46"/>
                <a:gd name="T5" fmla="*/ 2 h 3"/>
                <a:gd name="T6" fmla="*/ 44 w 46"/>
                <a:gd name="T7" fmla="*/ 0 h 3"/>
                <a:gd name="T8" fmla="*/ 27 w 46"/>
                <a:gd name="T9" fmla="*/ 3 h 3"/>
              </a:gdLst>
              <a:ahLst/>
              <a:cxnLst>
                <a:cxn ang="0">
                  <a:pos x="T0" y="T1"/>
                </a:cxn>
                <a:cxn ang="0">
                  <a:pos x="T2" y="T3"/>
                </a:cxn>
                <a:cxn ang="0">
                  <a:pos x="T4" y="T5"/>
                </a:cxn>
                <a:cxn ang="0">
                  <a:pos x="T6" y="T7"/>
                </a:cxn>
                <a:cxn ang="0">
                  <a:pos x="T8" y="T9"/>
                </a:cxn>
              </a:cxnLst>
              <a:rect l="0" t="0" r="r" b="b"/>
              <a:pathLst>
                <a:path w="46" h="3">
                  <a:moveTo>
                    <a:pt x="27" y="3"/>
                  </a:moveTo>
                  <a:lnTo>
                    <a:pt x="27" y="3"/>
                  </a:lnTo>
                  <a:cubicBezTo>
                    <a:pt x="33" y="2"/>
                    <a:pt x="40" y="3"/>
                    <a:pt x="46" y="2"/>
                  </a:cubicBezTo>
                  <a:lnTo>
                    <a:pt x="44" y="0"/>
                  </a:lnTo>
                  <a:cubicBezTo>
                    <a:pt x="18" y="0"/>
                    <a:pt x="0" y="2"/>
                    <a:pt x="27" y="3"/>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64" name="Freeform 68"/>
            <p:cNvSpPr>
              <a:spLocks/>
            </p:cNvSpPr>
            <p:nvPr/>
          </p:nvSpPr>
          <p:spPr bwMode="invGray">
            <a:xfrm>
              <a:off x="11042650" y="1540325"/>
              <a:ext cx="60325" cy="6155"/>
            </a:xfrm>
            <a:custGeom>
              <a:avLst/>
              <a:gdLst>
                <a:gd name="T0" fmla="*/ 0 w 63"/>
                <a:gd name="T1" fmla="*/ 3 h 7"/>
                <a:gd name="T2" fmla="*/ 0 w 63"/>
                <a:gd name="T3" fmla="*/ 3 h 7"/>
                <a:gd name="T4" fmla="*/ 60 w 63"/>
                <a:gd name="T5" fmla="*/ 5 h 7"/>
                <a:gd name="T6" fmla="*/ 54 w 63"/>
                <a:gd name="T7" fmla="*/ 5 h 7"/>
                <a:gd name="T8" fmla="*/ 0 w 63"/>
                <a:gd name="T9" fmla="*/ 3 h 7"/>
              </a:gdLst>
              <a:ahLst/>
              <a:cxnLst>
                <a:cxn ang="0">
                  <a:pos x="T0" y="T1"/>
                </a:cxn>
                <a:cxn ang="0">
                  <a:pos x="T2" y="T3"/>
                </a:cxn>
                <a:cxn ang="0">
                  <a:pos x="T4" y="T5"/>
                </a:cxn>
                <a:cxn ang="0">
                  <a:pos x="T6" y="T7"/>
                </a:cxn>
                <a:cxn ang="0">
                  <a:pos x="T8" y="T9"/>
                </a:cxn>
              </a:cxnLst>
              <a:rect l="0" t="0" r="r" b="b"/>
              <a:pathLst>
                <a:path w="63" h="7">
                  <a:moveTo>
                    <a:pt x="0" y="3"/>
                  </a:moveTo>
                  <a:lnTo>
                    <a:pt x="0" y="3"/>
                  </a:lnTo>
                  <a:cubicBezTo>
                    <a:pt x="3" y="7"/>
                    <a:pt x="30" y="6"/>
                    <a:pt x="60" y="5"/>
                  </a:cubicBezTo>
                  <a:lnTo>
                    <a:pt x="54" y="5"/>
                  </a:lnTo>
                  <a:cubicBezTo>
                    <a:pt x="63" y="0"/>
                    <a:pt x="31" y="1"/>
                    <a:pt x="0" y="3"/>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65" name="Freeform 69"/>
            <p:cNvSpPr>
              <a:spLocks/>
            </p:cNvSpPr>
            <p:nvPr/>
          </p:nvSpPr>
          <p:spPr bwMode="invGray">
            <a:xfrm>
              <a:off x="11106150" y="1542787"/>
              <a:ext cx="28575" cy="1231"/>
            </a:xfrm>
            <a:custGeom>
              <a:avLst/>
              <a:gdLst>
                <a:gd name="T0" fmla="*/ 0 w 31"/>
                <a:gd name="T1" fmla="*/ 2 h 2"/>
                <a:gd name="T2" fmla="*/ 0 w 31"/>
                <a:gd name="T3" fmla="*/ 2 h 2"/>
                <a:gd name="T4" fmla="*/ 28 w 31"/>
                <a:gd name="T5" fmla="*/ 2 h 2"/>
                <a:gd name="T6" fmla="*/ 0 w 31"/>
                <a:gd name="T7" fmla="*/ 2 h 2"/>
              </a:gdLst>
              <a:ahLst/>
              <a:cxnLst>
                <a:cxn ang="0">
                  <a:pos x="T0" y="T1"/>
                </a:cxn>
                <a:cxn ang="0">
                  <a:pos x="T2" y="T3"/>
                </a:cxn>
                <a:cxn ang="0">
                  <a:pos x="T4" y="T5"/>
                </a:cxn>
                <a:cxn ang="0">
                  <a:pos x="T6" y="T7"/>
                </a:cxn>
              </a:cxnLst>
              <a:rect l="0" t="0" r="r" b="b"/>
              <a:pathLst>
                <a:path w="31" h="2">
                  <a:moveTo>
                    <a:pt x="0" y="2"/>
                  </a:moveTo>
                  <a:lnTo>
                    <a:pt x="0" y="2"/>
                  </a:lnTo>
                  <a:cubicBezTo>
                    <a:pt x="10" y="2"/>
                    <a:pt x="19" y="2"/>
                    <a:pt x="28" y="2"/>
                  </a:cubicBezTo>
                  <a:cubicBezTo>
                    <a:pt x="31" y="0"/>
                    <a:pt x="17" y="2"/>
                    <a:pt x="0" y="2"/>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66" name="Freeform 70"/>
            <p:cNvSpPr>
              <a:spLocks/>
            </p:cNvSpPr>
            <p:nvPr/>
          </p:nvSpPr>
          <p:spPr bwMode="invGray">
            <a:xfrm>
              <a:off x="10679113" y="1525554"/>
              <a:ext cx="103187" cy="9847"/>
            </a:xfrm>
            <a:custGeom>
              <a:avLst/>
              <a:gdLst>
                <a:gd name="T0" fmla="*/ 77 w 109"/>
                <a:gd name="T1" fmla="*/ 9 h 12"/>
                <a:gd name="T2" fmla="*/ 77 w 109"/>
                <a:gd name="T3" fmla="*/ 9 h 12"/>
                <a:gd name="T4" fmla="*/ 94 w 109"/>
                <a:gd name="T5" fmla="*/ 6 h 12"/>
                <a:gd name="T6" fmla="*/ 77 w 109"/>
                <a:gd name="T7" fmla="*/ 9 h 12"/>
              </a:gdLst>
              <a:ahLst/>
              <a:cxnLst>
                <a:cxn ang="0">
                  <a:pos x="T0" y="T1"/>
                </a:cxn>
                <a:cxn ang="0">
                  <a:pos x="T2" y="T3"/>
                </a:cxn>
                <a:cxn ang="0">
                  <a:pos x="T4" y="T5"/>
                </a:cxn>
                <a:cxn ang="0">
                  <a:pos x="T6" y="T7"/>
                </a:cxn>
              </a:cxnLst>
              <a:rect l="0" t="0" r="r" b="b"/>
              <a:pathLst>
                <a:path w="109" h="12">
                  <a:moveTo>
                    <a:pt x="77" y="9"/>
                  </a:moveTo>
                  <a:lnTo>
                    <a:pt x="77" y="9"/>
                  </a:lnTo>
                  <a:cubicBezTo>
                    <a:pt x="91" y="10"/>
                    <a:pt x="86" y="4"/>
                    <a:pt x="94" y="6"/>
                  </a:cubicBezTo>
                  <a:cubicBezTo>
                    <a:pt x="109" y="0"/>
                    <a:pt x="0" y="12"/>
                    <a:pt x="77" y="9"/>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67" name="Freeform 71"/>
            <p:cNvSpPr>
              <a:spLocks/>
            </p:cNvSpPr>
            <p:nvPr/>
          </p:nvSpPr>
          <p:spPr bwMode="invGray">
            <a:xfrm>
              <a:off x="11039475" y="1550172"/>
              <a:ext cx="26987" cy="4924"/>
            </a:xfrm>
            <a:custGeom>
              <a:avLst/>
              <a:gdLst>
                <a:gd name="T0" fmla="*/ 27 w 27"/>
                <a:gd name="T1" fmla="*/ 5 h 5"/>
                <a:gd name="T2" fmla="*/ 27 w 27"/>
                <a:gd name="T3" fmla="*/ 5 h 5"/>
                <a:gd name="T4" fmla="*/ 16 w 27"/>
                <a:gd name="T5" fmla="*/ 0 h 5"/>
                <a:gd name="T6" fmla="*/ 0 w 27"/>
                <a:gd name="T7" fmla="*/ 4 h 5"/>
                <a:gd name="T8" fmla="*/ 27 w 27"/>
                <a:gd name="T9" fmla="*/ 5 h 5"/>
              </a:gdLst>
              <a:ahLst/>
              <a:cxnLst>
                <a:cxn ang="0">
                  <a:pos x="T0" y="T1"/>
                </a:cxn>
                <a:cxn ang="0">
                  <a:pos x="T2" y="T3"/>
                </a:cxn>
                <a:cxn ang="0">
                  <a:pos x="T4" y="T5"/>
                </a:cxn>
                <a:cxn ang="0">
                  <a:pos x="T6" y="T7"/>
                </a:cxn>
                <a:cxn ang="0">
                  <a:pos x="T8" y="T9"/>
                </a:cxn>
              </a:cxnLst>
              <a:rect l="0" t="0" r="r" b="b"/>
              <a:pathLst>
                <a:path w="27" h="5">
                  <a:moveTo>
                    <a:pt x="27" y="5"/>
                  </a:moveTo>
                  <a:lnTo>
                    <a:pt x="27" y="5"/>
                  </a:lnTo>
                  <a:lnTo>
                    <a:pt x="16" y="0"/>
                  </a:lnTo>
                  <a:lnTo>
                    <a:pt x="0" y="4"/>
                  </a:lnTo>
                  <a:lnTo>
                    <a:pt x="27" y="5"/>
                  </a:ln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68" name="Freeform 72"/>
            <p:cNvSpPr>
              <a:spLocks/>
            </p:cNvSpPr>
            <p:nvPr/>
          </p:nvSpPr>
          <p:spPr bwMode="invGray">
            <a:xfrm>
              <a:off x="10841038" y="1548941"/>
              <a:ext cx="58737" cy="2462"/>
            </a:xfrm>
            <a:custGeom>
              <a:avLst/>
              <a:gdLst>
                <a:gd name="T0" fmla="*/ 1 w 61"/>
                <a:gd name="T1" fmla="*/ 2 h 3"/>
                <a:gd name="T2" fmla="*/ 1 w 61"/>
                <a:gd name="T3" fmla="*/ 2 h 3"/>
                <a:gd name="T4" fmla="*/ 49 w 61"/>
                <a:gd name="T5" fmla="*/ 3 h 3"/>
                <a:gd name="T6" fmla="*/ 61 w 61"/>
                <a:gd name="T7" fmla="*/ 2 h 3"/>
                <a:gd name="T8" fmla="*/ 1 w 61"/>
                <a:gd name="T9" fmla="*/ 2 h 3"/>
              </a:gdLst>
              <a:ahLst/>
              <a:cxnLst>
                <a:cxn ang="0">
                  <a:pos x="T0" y="T1"/>
                </a:cxn>
                <a:cxn ang="0">
                  <a:pos x="T2" y="T3"/>
                </a:cxn>
                <a:cxn ang="0">
                  <a:pos x="T4" y="T5"/>
                </a:cxn>
                <a:cxn ang="0">
                  <a:pos x="T6" y="T7"/>
                </a:cxn>
                <a:cxn ang="0">
                  <a:pos x="T8" y="T9"/>
                </a:cxn>
              </a:cxnLst>
              <a:rect l="0" t="0" r="r" b="b"/>
              <a:pathLst>
                <a:path w="61" h="3">
                  <a:moveTo>
                    <a:pt x="1" y="2"/>
                  </a:moveTo>
                  <a:lnTo>
                    <a:pt x="1" y="2"/>
                  </a:lnTo>
                  <a:lnTo>
                    <a:pt x="49" y="3"/>
                  </a:lnTo>
                  <a:cubicBezTo>
                    <a:pt x="48" y="2"/>
                    <a:pt x="54" y="2"/>
                    <a:pt x="61" y="2"/>
                  </a:cubicBezTo>
                  <a:cubicBezTo>
                    <a:pt x="32" y="1"/>
                    <a:pt x="0" y="0"/>
                    <a:pt x="1" y="2"/>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69" name="Freeform 73"/>
            <p:cNvSpPr>
              <a:spLocks/>
            </p:cNvSpPr>
            <p:nvPr/>
          </p:nvSpPr>
          <p:spPr bwMode="invGray">
            <a:xfrm>
              <a:off x="10899775" y="1550172"/>
              <a:ext cx="36512" cy="1231"/>
            </a:xfrm>
            <a:custGeom>
              <a:avLst/>
              <a:gdLst>
                <a:gd name="T0" fmla="*/ 0 w 38"/>
                <a:gd name="T1" fmla="*/ 1 h 1"/>
                <a:gd name="T2" fmla="*/ 0 w 38"/>
                <a:gd name="T3" fmla="*/ 1 h 1"/>
                <a:gd name="T4" fmla="*/ 38 w 38"/>
                <a:gd name="T5" fmla="*/ 0 h 1"/>
                <a:gd name="T6" fmla="*/ 0 w 38"/>
                <a:gd name="T7" fmla="*/ 1 h 1"/>
              </a:gdLst>
              <a:ahLst/>
              <a:cxnLst>
                <a:cxn ang="0">
                  <a:pos x="T0" y="T1"/>
                </a:cxn>
                <a:cxn ang="0">
                  <a:pos x="T2" y="T3"/>
                </a:cxn>
                <a:cxn ang="0">
                  <a:pos x="T4" y="T5"/>
                </a:cxn>
                <a:cxn ang="0">
                  <a:pos x="T6" y="T7"/>
                </a:cxn>
              </a:cxnLst>
              <a:rect l="0" t="0" r="r" b="b"/>
              <a:pathLst>
                <a:path w="38" h="1">
                  <a:moveTo>
                    <a:pt x="0" y="1"/>
                  </a:moveTo>
                  <a:lnTo>
                    <a:pt x="0" y="1"/>
                  </a:lnTo>
                  <a:cubicBezTo>
                    <a:pt x="15" y="1"/>
                    <a:pt x="30" y="1"/>
                    <a:pt x="38" y="0"/>
                  </a:cubicBezTo>
                  <a:cubicBezTo>
                    <a:pt x="30" y="0"/>
                    <a:pt x="12" y="0"/>
                    <a:pt x="0" y="1"/>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0" name="Freeform 74"/>
            <p:cNvSpPr>
              <a:spLocks/>
            </p:cNvSpPr>
            <p:nvPr/>
          </p:nvSpPr>
          <p:spPr bwMode="invGray">
            <a:xfrm>
              <a:off x="10958513" y="1555096"/>
              <a:ext cx="46037" cy="0"/>
            </a:xfrm>
            <a:custGeom>
              <a:avLst/>
              <a:gdLst>
                <a:gd name="T0" fmla="*/ 47 w 47"/>
                <a:gd name="T1" fmla="*/ 1 h 1"/>
                <a:gd name="T2" fmla="*/ 47 w 47"/>
                <a:gd name="T3" fmla="*/ 1 h 1"/>
                <a:gd name="T4" fmla="*/ 33 w 47"/>
                <a:gd name="T5" fmla="*/ 0 h 1"/>
                <a:gd name="T6" fmla="*/ 0 w 47"/>
                <a:gd name="T7" fmla="*/ 0 h 1"/>
                <a:gd name="T8" fmla="*/ 47 w 47"/>
                <a:gd name="T9" fmla="*/ 1 h 1"/>
              </a:gdLst>
              <a:ahLst/>
              <a:cxnLst>
                <a:cxn ang="0">
                  <a:pos x="T0" y="T1"/>
                </a:cxn>
                <a:cxn ang="0">
                  <a:pos x="T2" y="T3"/>
                </a:cxn>
                <a:cxn ang="0">
                  <a:pos x="T4" y="T5"/>
                </a:cxn>
                <a:cxn ang="0">
                  <a:pos x="T6" y="T7"/>
                </a:cxn>
                <a:cxn ang="0">
                  <a:pos x="T8" y="T9"/>
                </a:cxn>
              </a:cxnLst>
              <a:rect l="0" t="0" r="r" b="b"/>
              <a:pathLst>
                <a:path w="47" h="1">
                  <a:moveTo>
                    <a:pt x="47" y="1"/>
                  </a:moveTo>
                  <a:lnTo>
                    <a:pt x="47" y="1"/>
                  </a:lnTo>
                  <a:lnTo>
                    <a:pt x="33" y="0"/>
                  </a:lnTo>
                  <a:lnTo>
                    <a:pt x="0" y="0"/>
                  </a:lnTo>
                  <a:lnTo>
                    <a:pt x="47" y="1"/>
                  </a:ln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1" name="Freeform 75"/>
            <p:cNvSpPr>
              <a:spLocks/>
            </p:cNvSpPr>
            <p:nvPr/>
          </p:nvSpPr>
          <p:spPr bwMode="invGray">
            <a:xfrm>
              <a:off x="10304463" y="1548941"/>
              <a:ext cx="61912" cy="3693"/>
            </a:xfrm>
            <a:custGeom>
              <a:avLst/>
              <a:gdLst>
                <a:gd name="T0" fmla="*/ 57 w 65"/>
                <a:gd name="T1" fmla="*/ 0 h 4"/>
                <a:gd name="T2" fmla="*/ 57 w 65"/>
                <a:gd name="T3" fmla="*/ 0 h 4"/>
                <a:gd name="T4" fmla="*/ 5 w 65"/>
                <a:gd name="T5" fmla="*/ 1 h 4"/>
                <a:gd name="T6" fmla="*/ 33 w 65"/>
                <a:gd name="T7" fmla="*/ 4 h 4"/>
                <a:gd name="T8" fmla="*/ 57 w 65"/>
                <a:gd name="T9" fmla="*/ 0 h 4"/>
              </a:gdLst>
              <a:ahLst/>
              <a:cxnLst>
                <a:cxn ang="0">
                  <a:pos x="T0" y="T1"/>
                </a:cxn>
                <a:cxn ang="0">
                  <a:pos x="T2" y="T3"/>
                </a:cxn>
                <a:cxn ang="0">
                  <a:pos x="T4" y="T5"/>
                </a:cxn>
                <a:cxn ang="0">
                  <a:pos x="T6" y="T7"/>
                </a:cxn>
                <a:cxn ang="0">
                  <a:pos x="T8" y="T9"/>
                </a:cxn>
              </a:cxnLst>
              <a:rect l="0" t="0" r="r" b="b"/>
              <a:pathLst>
                <a:path w="65" h="4">
                  <a:moveTo>
                    <a:pt x="57" y="0"/>
                  </a:moveTo>
                  <a:lnTo>
                    <a:pt x="57" y="0"/>
                  </a:lnTo>
                  <a:lnTo>
                    <a:pt x="5" y="1"/>
                  </a:lnTo>
                  <a:cubicBezTo>
                    <a:pt x="0" y="3"/>
                    <a:pt x="14" y="4"/>
                    <a:pt x="33" y="4"/>
                  </a:cubicBezTo>
                  <a:cubicBezTo>
                    <a:pt x="45" y="2"/>
                    <a:pt x="65" y="2"/>
                    <a:pt x="57" y="0"/>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2" name="Freeform 76"/>
            <p:cNvSpPr>
              <a:spLocks/>
            </p:cNvSpPr>
            <p:nvPr/>
          </p:nvSpPr>
          <p:spPr bwMode="invGray">
            <a:xfrm>
              <a:off x="10483850" y="1557558"/>
              <a:ext cx="23812" cy="6155"/>
            </a:xfrm>
            <a:custGeom>
              <a:avLst/>
              <a:gdLst>
                <a:gd name="T0" fmla="*/ 25 w 25"/>
                <a:gd name="T1" fmla="*/ 4 h 7"/>
                <a:gd name="T2" fmla="*/ 25 w 25"/>
                <a:gd name="T3" fmla="*/ 4 h 7"/>
                <a:gd name="T4" fmla="*/ 2 w 25"/>
                <a:gd name="T5" fmla="*/ 0 h 7"/>
                <a:gd name="T6" fmla="*/ 0 w 25"/>
                <a:gd name="T7" fmla="*/ 7 h 7"/>
                <a:gd name="T8" fmla="*/ 25 w 25"/>
                <a:gd name="T9" fmla="*/ 4 h 7"/>
              </a:gdLst>
              <a:ahLst/>
              <a:cxnLst>
                <a:cxn ang="0">
                  <a:pos x="T0" y="T1"/>
                </a:cxn>
                <a:cxn ang="0">
                  <a:pos x="T2" y="T3"/>
                </a:cxn>
                <a:cxn ang="0">
                  <a:pos x="T4" y="T5"/>
                </a:cxn>
                <a:cxn ang="0">
                  <a:pos x="T6" y="T7"/>
                </a:cxn>
                <a:cxn ang="0">
                  <a:pos x="T8" y="T9"/>
                </a:cxn>
              </a:cxnLst>
              <a:rect l="0" t="0" r="r" b="b"/>
              <a:pathLst>
                <a:path w="25" h="7">
                  <a:moveTo>
                    <a:pt x="25" y="4"/>
                  </a:moveTo>
                  <a:lnTo>
                    <a:pt x="25" y="4"/>
                  </a:lnTo>
                  <a:cubicBezTo>
                    <a:pt x="11" y="3"/>
                    <a:pt x="10" y="2"/>
                    <a:pt x="2" y="0"/>
                  </a:cubicBezTo>
                  <a:lnTo>
                    <a:pt x="0" y="7"/>
                  </a:lnTo>
                  <a:lnTo>
                    <a:pt x="25" y="4"/>
                  </a:ln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3" name="Freeform 77"/>
            <p:cNvSpPr>
              <a:spLocks/>
            </p:cNvSpPr>
            <p:nvPr/>
          </p:nvSpPr>
          <p:spPr bwMode="invGray">
            <a:xfrm>
              <a:off x="10291763" y="1563712"/>
              <a:ext cx="117475" cy="2462"/>
            </a:xfrm>
            <a:custGeom>
              <a:avLst/>
              <a:gdLst>
                <a:gd name="T0" fmla="*/ 75 w 123"/>
                <a:gd name="T1" fmla="*/ 0 h 4"/>
                <a:gd name="T2" fmla="*/ 75 w 123"/>
                <a:gd name="T3" fmla="*/ 0 h 4"/>
                <a:gd name="T4" fmla="*/ 66 w 123"/>
                <a:gd name="T5" fmla="*/ 4 h 4"/>
                <a:gd name="T6" fmla="*/ 75 w 123"/>
                <a:gd name="T7" fmla="*/ 0 h 4"/>
              </a:gdLst>
              <a:ahLst/>
              <a:cxnLst>
                <a:cxn ang="0">
                  <a:pos x="T0" y="T1"/>
                </a:cxn>
                <a:cxn ang="0">
                  <a:pos x="T2" y="T3"/>
                </a:cxn>
                <a:cxn ang="0">
                  <a:pos x="T4" y="T5"/>
                </a:cxn>
                <a:cxn ang="0">
                  <a:pos x="T6" y="T7"/>
                </a:cxn>
              </a:cxnLst>
              <a:rect l="0" t="0" r="r" b="b"/>
              <a:pathLst>
                <a:path w="123" h="4">
                  <a:moveTo>
                    <a:pt x="75" y="0"/>
                  </a:moveTo>
                  <a:lnTo>
                    <a:pt x="75" y="0"/>
                  </a:lnTo>
                  <a:cubicBezTo>
                    <a:pt x="70" y="1"/>
                    <a:pt x="0" y="4"/>
                    <a:pt x="66" y="4"/>
                  </a:cubicBezTo>
                  <a:cubicBezTo>
                    <a:pt x="71" y="2"/>
                    <a:pt x="123" y="1"/>
                    <a:pt x="75" y="0"/>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4" name="Freeform 78"/>
            <p:cNvSpPr>
              <a:spLocks/>
            </p:cNvSpPr>
            <p:nvPr/>
          </p:nvSpPr>
          <p:spPr bwMode="invGray">
            <a:xfrm>
              <a:off x="9621838" y="1546479"/>
              <a:ext cx="11112" cy="8617"/>
            </a:xfrm>
            <a:custGeom>
              <a:avLst/>
              <a:gdLst>
                <a:gd name="T0" fmla="*/ 0 w 13"/>
                <a:gd name="T1" fmla="*/ 10 h 10"/>
                <a:gd name="T2" fmla="*/ 0 w 13"/>
                <a:gd name="T3" fmla="*/ 10 h 10"/>
                <a:gd name="T4" fmla="*/ 13 w 13"/>
                <a:gd name="T5" fmla="*/ 10 h 10"/>
                <a:gd name="T6" fmla="*/ 12 w 13"/>
                <a:gd name="T7" fmla="*/ 0 h 10"/>
                <a:gd name="T8" fmla="*/ 0 w 13"/>
                <a:gd name="T9" fmla="*/ 10 h 10"/>
              </a:gdLst>
              <a:ahLst/>
              <a:cxnLst>
                <a:cxn ang="0">
                  <a:pos x="T0" y="T1"/>
                </a:cxn>
                <a:cxn ang="0">
                  <a:pos x="T2" y="T3"/>
                </a:cxn>
                <a:cxn ang="0">
                  <a:pos x="T4" y="T5"/>
                </a:cxn>
                <a:cxn ang="0">
                  <a:pos x="T6" y="T7"/>
                </a:cxn>
                <a:cxn ang="0">
                  <a:pos x="T8" y="T9"/>
                </a:cxn>
              </a:cxnLst>
              <a:rect l="0" t="0" r="r" b="b"/>
              <a:pathLst>
                <a:path w="13" h="10">
                  <a:moveTo>
                    <a:pt x="0" y="10"/>
                  </a:moveTo>
                  <a:lnTo>
                    <a:pt x="0" y="10"/>
                  </a:lnTo>
                  <a:lnTo>
                    <a:pt x="13" y="10"/>
                  </a:lnTo>
                  <a:lnTo>
                    <a:pt x="12" y="0"/>
                  </a:lnTo>
                  <a:lnTo>
                    <a:pt x="0" y="10"/>
                  </a:ln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5" name="Freeform 79"/>
            <p:cNvSpPr>
              <a:spLocks/>
            </p:cNvSpPr>
            <p:nvPr/>
          </p:nvSpPr>
          <p:spPr bwMode="invGray">
            <a:xfrm>
              <a:off x="8951913" y="1568636"/>
              <a:ext cx="96837" cy="8617"/>
            </a:xfrm>
            <a:custGeom>
              <a:avLst/>
              <a:gdLst>
                <a:gd name="T0" fmla="*/ 16 w 101"/>
                <a:gd name="T1" fmla="*/ 8 h 10"/>
                <a:gd name="T2" fmla="*/ 16 w 101"/>
                <a:gd name="T3" fmla="*/ 8 h 10"/>
                <a:gd name="T4" fmla="*/ 86 w 101"/>
                <a:gd name="T5" fmla="*/ 4 h 10"/>
                <a:gd name="T6" fmla="*/ 56 w 101"/>
                <a:gd name="T7" fmla="*/ 0 h 10"/>
                <a:gd name="T8" fmla="*/ 16 w 101"/>
                <a:gd name="T9" fmla="*/ 8 h 10"/>
              </a:gdLst>
              <a:ahLst/>
              <a:cxnLst>
                <a:cxn ang="0">
                  <a:pos x="T0" y="T1"/>
                </a:cxn>
                <a:cxn ang="0">
                  <a:pos x="T2" y="T3"/>
                </a:cxn>
                <a:cxn ang="0">
                  <a:pos x="T4" y="T5"/>
                </a:cxn>
                <a:cxn ang="0">
                  <a:pos x="T6" y="T7"/>
                </a:cxn>
                <a:cxn ang="0">
                  <a:pos x="T8" y="T9"/>
                </a:cxn>
              </a:cxnLst>
              <a:rect l="0" t="0" r="r" b="b"/>
              <a:pathLst>
                <a:path w="101" h="10">
                  <a:moveTo>
                    <a:pt x="16" y="8"/>
                  </a:moveTo>
                  <a:lnTo>
                    <a:pt x="16" y="8"/>
                  </a:lnTo>
                  <a:cubicBezTo>
                    <a:pt x="78" y="10"/>
                    <a:pt x="31" y="1"/>
                    <a:pt x="86" y="4"/>
                  </a:cubicBezTo>
                  <a:cubicBezTo>
                    <a:pt x="101" y="2"/>
                    <a:pt x="41" y="2"/>
                    <a:pt x="56" y="0"/>
                  </a:cubicBezTo>
                  <a:cubicBezTo>
                    <a:pt x="19" y="2"/>
                    <a:pt x="0" y="1"/>
                    <a:pt x="16" y="8"/>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6" name="Freeform 80"/>
            <p:cNvSpPr>
              <a:spLocks/>
            </p:cNvSpPr>
            <p:nvPr/>
          </p:nvSpPr>
          <p:spPr bwMode="invGray">
            <a:xfrm>
              <a:off x="9005888" y="1566174"/>
              <a:ext cx="17462" cy="2462"/>
            </a:xfrm>
            <a:custGeom>
              <a:avLst/>
              <a:gdLst>
                <a:gd name="T0" fmla="*/ 0 w 19"/>
                <a:gd name="T1" fmla="*/ 2 h 2"/>
                <a:gd name="T2" fmla="*/ 0 w 19"/>
                <a:gd name="T3" fmla="*/ 2 h 2"/>
                <a:gd name="T4" fmla="*/ 19 w 19"/>
                <a:gd name="T5" fmla="*/ 0 h 2"/>
                <a:gd name="T6" fmla="*/ 0 w 19"/>
                <a:gd name="T7" fmla="*/ 2 h 2"/>
              </a:gdLst>
              <a:ahLst/>
              <a:cxnLst>
                <a:cxn ang="0">
                  <a:pos x="T0" y="T1"/>
                </a:cxn>
                <a:cxn ang="0">
                  <a:pos x="T2" y="T3"/>
                </a:cxn>
                <a:cxn ang="0">
                  <a:pos x="T4" y="T5"/>
                </a:cxn>
                <a:cxn ang="0">
                  <a:pos x="T6" y="T7"/>
                </a:cxn>
              </a:cxnLst>
              <a:rect l="0" t="0" r="r" b="b"/>
              <a:pathLst>
                <a:path w="19" h="2">
                  <a:moveTo>
                    <a:pt x="0" y="2"/>
                  </a:moveTo>
                  <a:lnTo>
                    <a:pt x="0" y="2"/>
                  </a:lnTo>
                  <a:lnTo>
                    <a:pt x="19" y="0"/>
                  </a:lnTo>
                  <a:cubicBezTo>
                    <a:pt x="8" y="1"/>
                    <a:pt x="3" y="1"/>
                    <a:pt x="0" y="2"/>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7" name="Freeform 81"/>
            <p:cNvSpPr>
              <a:spLocks/>
            </p:cNvSpPr>
            <p:nvPr/>
          </p:nvSpPr>
          <p:spPr bwMode="invGray">
            <a:xfrm>
              <a:off x="1587500" y="1516937"/>
              <a:ext cx="38100" cy="3693"/>
            </a:xfrm>
            <a:custGeom>
              <a:avLst/>
              <a:gdLst>
                <a:gd name="T0" fmla="*/ 39 w 39"/>
                <a:gd name="T1" fmla="*/ 2 h 4"/>
                <a:gd name="T2" fmla="*/ 39 w 39"/>
                <a:gd name="T3" fmla="*/ 2 h 4"/>
                <a:gd name="T4" fmla="*/ 0 w 39"/>
                <a:gd name="T5" fmla="*/ 0 h 4"/>
                <a:gd name="T6" fmla="*/ 25 w 39"/>
                <a:gd name="T7" fmla="*/ 4 h 4"/>
                <a:gd name="T8" fmla="*/ 39 w 39"/>
                <a:gd name="T9" fmla="*/ 2 h 4"/>
              </a:gdLst>
              <a:ahLst/>
              <a:cxnLst>
                <a:cxn ang="0">
                  <a:pos x="T0" y="T1"/>
                </a:cxn>
                <a:cxn ang="0">
                  <a:pos x="T2" y="T3"/>
                </a:cxn>
                <a:cxn ang="0">
                  <a:pos x="T4" y="T5"/>
                </a:cxn>
                <a:cxn ang="0">
                  <a:pos x="T6" y="T7"/>
                </a:cxn>
                <a:cxn ang="0">
                  <a:pos x="T8" y="T9"/>
                </a:cxn>
              </a:cxnLst>
              <a:rect l="0" t="0" r="r" b="b"/>
              <a:pathLst>
                <a:path w="39" h="4">
                  <a:moveTo>
                    <a:pt x="39" y="2"/>
                  </a:moveTo>
                  <a:lnTo>
                    <a:pt x="39" y="2"/>
                  </a:lnTo>
                  <a:lnTo>
                    <a:pt x="0" y="0"/>
                  </a:lnTo>
                  <a:lnTo>
                    <a:pt x="25" y="4"/>
                  </a:lnTo>
                  <a:lnTo>
                    <a:pt x="39" y="2"/>
                  </a:ln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8" name="Freeform 82"/>
            <p:cNvSpPr>
              <a:spLocks/>
            </p:cNvSpPr>
            <p:nvPr/>
          </p:nvSpPr>
          <p:spPr bwMode="invGray">
            <a:xfrm>
              <a:off x="1522413" y="1519399"/>
              <a:ext cx="30162" cy="4924"/>
            </a:xfrm>
            <a:custGeom>
              <a:avLst/>
              <a:gdLst>
                <a:gd name="T0" fmla="*/ 32 w 32"/>
                <a:gd name="T1" fmla="*/ 6 h 6"/>
                <a:gd name="T2" fmla="*/ 32 w 32"/>
                <a:gd name="T3" fmla="*/ 6 h 6"/>
                <a:gd name="T4" fmla="*/ 23 w 32"/>
                <a:gd name="T5" fmla="*/ 0 h 6"/>
                <a:gd name="T6" fmla="*/ 0 w 32"/>
                <a:gd name="T7" fmla="*/ 5 h 6"/>
                <a:gd name="T8" fmla="*/ 32 w 32"/>
                <a:gd name="T9" fmla="*/ 6 h 6"/>
              </a:gdLst>
              <a:ahLst/>
              <a:cxnLst>
                <a:cxn ang="0">
                  <a:pos x="T0" y="T1"/>
                </a:cxn>
                <a:cxn ang="0">
                  <a:pos x="T2" y="T3"/>
                </a:cxn>
                <a:cxn ang="0">
                  <a:pos x="T4" y="T5"/>
                </a:cxn>
                <a:cxn ang="0">
                  <a:pos x="T6" y="T7"/>
                </a:cxn>
                <a:cxn ang="0">
                  <a:pos x="T8" y="T9"/>
                </a:cxn>
              </a:cxnLst>
              <a:rect l="0" t="0" r="r" b="b"/>
              <a:pathLst>
                <a:path w="32" h="6">
                  <a:moveTo>
                    <a:pt x="32" y="6"/>
                  </a:moveTo>
                  <a:lnTo>
                    <a:pt x="32" y="6"/>
                  </a:lnTo>
                  <a:lnTo>
                    <a:pt x="23" y="0"/>
                  </a:lnTo>
                  <a:lnTo>
                    <a:pt x="0" y="5"/>
                  </a:lnTo>
                  <a:cubicBezTo>
                    <a:pt x="8" y="5"/>
                    <a:pt x="26" y="5"/>
                    <a:pt x="32" y="6"/>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9" name="Freeform 83"/>
            <p:cNvSpPr>
              <a:spLocks/>
            </p:cNvSpPr>
            <p:nvPr/>
          </p:nvSpPr>
          <p:spPr bwMode="invGray">
            <a:xfrm>
              <a:off x="6650038" y="1573559"/>
              <a:ext cx="33337" cy="3693"/>
            </a:xfrm>
            <a:custGeom>
              <a:avLst/>
              <a:gdLst>
                <a:gd name="T0" fmla="*/ 31 w 34"/>
                <a:gd name="T1" fmla="*/ 4 h 4"/>
                <a:gd name="T2" fmla="*/ 31 w 34"/>
                <a:gd name="T3" fmla="*/ 4 h 4"/>
                <a:gd name="T4" fmla="*/ 34 w 34"/>
                <a:gd name="T5" fmla="*/ 2 h 4"/>
                <a:gd name="T6" fmla="*/ 0 w 34"/>
                <a:gd name="T7" fmla="*/ 0 h 4"/>
                <a:gd name="T8" fmla="*/ 31 w 34"/>
                <a:gd name="T9" fmla="*/ 4 h 4"/>
              </a:gdLst>
              <a:ahLst/>
              <a:cxnLst>
                <a:cxn ang="0">
                  <a:pos x="T0" y="T1"/>
                </a:cxn>
                <a:cxn ang="0">
                  <a:pos x="T2" y="T3"/>
                </a:cxn>
                <a:cxn ang="0">
                  <a:pos x="T4" y="T5"/>
                </a:cxn>
                <a:cxn ang="0">
                  <a:pos x="T6" y="T7"/>
                </a:cxn>
                <a:cxn ang="0">
                  <a:pos x="T8" y="T9"/>
                </a:cxn>
              </a:cxnLst>
              <a:rect l="0" t="0" r="r" b="b"/>
              <a:pathLst>
                <a:path w="34" h="4">
                  <a:moveTo>
                    <a:pt x="31" y="4"/>
                  </a:moveTo>
                  <a:lnTo>
                    <a:pt x="31" y="4"/>
                  </a:lnTo>
                  <a:lnTo>
                    <a:pt x="34" y="2"/>
                  </a:lnTo>
                  <a:cubicBezTo>
                    <a:pt x="28" y="1"/>
                    <a:pt x="18" y="1"/>
                    <a:pt x="0" y="0"/>
                  </a:cubicBezTo>
                  <a:lnTo>
                    <a:pt x="31" y="4"/>
                  </a:ln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0" name="Freeform 84"/>
            <p:cNvSpPr>
              <a:spLocks/>
            </p:cNvSpPr>
            <p:nvPr/>
          </p:nvSpPr>
          <p:spPr bwMode="invGray">
            <a:xfrm>
              <a:off x="6162675" y="1566174"/>
              <a:ext cx="15875" cy="4924"/>
            </a:xfrm>
            <a:custGeom>
              <a:avLst/>
              <a:gdLst>
                <a:gd name="T0" fmla="*/ 8 w 17"/>
                <a:gd name="T1" fmla="*/ 6 h 6"/>
                <a:gd name="T2" fmla="*/ 8 w 17"/>
                <a:gd name="T3" fmla="*/ 6 h 6"/>
                <a:gd name="T4" fmla="*/ 17 w 17"/>
                <a:gd name="T5" fmla="*/ 6 h 6"/>
                <a:gd name="T6" fmla="*/ 0 w 17"/>
                <a:gd name="T7" fmla="*/ 0 h 6"/>
                <a:gd name="T8" fmla="*/ 8 w 17"/>
                <a:gd name="T9" fmla="*/ 6 h 6"/>
              </a:gdLst>
              <a:ahLst/>
              <a:cxnLst>
                <a:cxn ang="0">
                  <a:pos x="T0" y="T1"/>
                </a:cxn>
                <a:cxn ang="0">
                  <a:pos x="T2" y="T3"/>
                </a:cxn>
                <a:cxn ang="0">
                  <a:pos x="T4" y="T5"/>
                </a:cxn>
                <a:cxn ang="0">
                  <a:pos x="T6" y="T7"/>
                </a:cxn>
                <a:cxn ang="0">
                  <a:pos x="T8" y="T9"/>
                </a:cxn>
              </a:cxnLst>
              <a:rect l="0" t="0" r="r" b="b"/>
              <a:pathLst>
                <a:path w="17" h="6">
                  <a:moveTo>
                    <a:pt x="8" y="6"/>
                  </a:moveTo>
                  <a:lnTo>
                    <a:pt x="8" y="6"/>
                  </a:lnTo>
                  <a:lnTo>
                    <a:pt x="17" y="6"/>
                  </a:lnTo>
                  <a:lnTo>
                    <a:pt x="0" y="0"/>
                  </a:lnTo>
                  <a:lnTo>
                    <a:pt x="8" y="6"/>
                  </a:ln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1" name="Freeform 85"/>
            <p:cNvSpPr>
              <a:spLocks/>
            </p:cNvSpPr>
            <p:nvPr/>
          </p:nvSpPr>
          <p:spPr bwMode="invGray">
            <a:xfrm>
              <a:off x="5738813" y="1571097"/>
              <a:ext cx="60325" cy="6155"/>
            </a:xfrm>
            <a:custGeom>
              <a:avLst/>
              <a:gdLst>
                <a:gd name="T0" fmla="*/ 5 w 63"/>
                <a:gd name="T1" fmla="*/ 7 h 8"/>
                <a:gd name="T2" fmla="*/ 5 w 63"/>
                <a:gd name="T3" fmla="*/ 7 h 8"/>
                <a:gd name="T4" fmla="*/ 63 w 63"/>
                <a:gd name="T5" fmla="*/ 7 h 8"/>
                <a:gd name="T6" fmla="*/ 5 w 63"/>
                <a:gd name="T7" fmla="*/ 7 h 8"/>
              </a:gdLst>
              <a:ahLst/>
              <a:cxnLst>
                <a:cxn ang="0">
                  <a:pos x="T0" y="T1"/>
                </a:cxn>
                <a:cxn ang="0">
                  <a:pos x="T2" y="T3"/>
                </a:cxn>
                <a:cxn ang="0">
                  <a:pos x="T4" y="T5"/>
                </a:cxn>
                <a:cxn ang="0">
                  <a:pos x="T6" y="T7"/>
                </a:cxn>
              </a:cxnLst>
              <a:rect l="0" t="0" r="r" b="b"/>
              <a:pathLst>
                <a:path w="63" h="8">
                  <a:moveTo>
                    <a:pt x="5" y="7"/>
                  </a:moveTo>
                  <a:lnTo>
                    <a:pt x="5" y="7"/>
                  </a:lnTo>
                  <a:cubicBezTo>
                    <a:pt x="23" y="8"/>
                    <a:pt x="45" y="6"/>
                    <a:pt x="63" y="7"/>
                  </a:cubicBezTo>
                  <a:cubicBezTo>
                    <a:pt x="23" y="8"/>
                    <a:pt x="0" y="0"/>
                    <a:pt x="5" y="7"/>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grpSp>
      <p:sp>
        <p:nvSpPr>
          <p:cNvPr id="2" name="Vertical Title 1"/>
          <p:cNvSpPr>
            <a:spLocks noGrp="1"/>
          </p:cNvSpPr>
          <p:nvPr>
            <p:ph type="title" orient="vert"/>
          </p:nvPr>
        </p:nvSpPr>
        <p:spPr>
          <a:xfrm>
            <a:off x="10361612" y="274639"/>
            <a:ext cx="1371600" cy="5901747"/>
          </a:xfrm>
        </p:spPr>
        <p:txBody>
          <a:bodyPr vert="eaVert"/>
          <a:lstStyle/>
          <a:p>
            <a:r>
              <a:rPr lang="en-US"/>
              <a:t>Click to edit Master title style</a:t>
            </a:r>
            <a:endParaRPr/>
          </a:p>
        </p:txBody>
      </p:sp>
      <p:sp>
        <p:nvSpPr>
          <p:cNvPr id="3" name="Vertical Text Placeholder 2"/>
          <p:cNvSpPr>
            <a:spLocks noGrp="1"/>
          </p:cNvSpPr>
          <p:nvPr>
            <p:ph type="body" orient="vert" idx="1"/>
          </p:nvPr>
        </p:nvSpPr>
        <p:spPr>
          <a:xfrm>
            <a:off x="608012" y="277813"/>
            <a:ext cx="9144001" cy="5898573"/>
          </a:xfrm>
        </p:spPr>
        <p:txBody>
          <a:bodyPr vert="eaVert"/>
          <a:lstStyle>
            <a:lvl5pPr>
              <a:defRPr/>
            </a:lvl5pPr>
            <a:lvl6pPr>
              <a:defRPr/>
            </a:lvl6pPr>
            <a:lvl7pPr>
              <a:defRPr/>
            </a:lvl7pPr>
            <a:lvl8pPr>
              <a:defRPr baseline="0"/>
            </a:lvl8pPr>
            <a:lvl9pPr>
              <a:defRPr baseline="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a:p>
        </p:txBody>
      </p:sp>
      <p:sp>
        <p:nvSpPr>
          <p:cNvPr id="4" name="Date Placeholder 3"/>
          <p:cNvSpPr>
            <a:spLocks noGrp="1"/>
          </p:cNvSpPr>
          <p:nvPr>
            <p:ph type="dt" sz="half" idx="10"/>
          </p:nvPr>
        </p:nvSpPr>
        <p:spPr/>
        <p:txBody>
          <a:bodyPr/>
          <a:lstStyle/>
          <a:p>
            <a:fld id="{9AFE8FB1-0A7A-443E-AAF7-31D4FA1AA312}" type="datetimeFigureOut">
              <a:rPr lang="en-US" smtClean="0"/>
              <a:t>12/6/2024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5BA54BD-C84D-46CE-8B72-31BFB26ABA43}" type="slidenum">
              <a:rPr lang="en-US" smtClean="0"/>
              <a:t>‹#›</a:t>
            </a:fld>
            <a:endParaRPr lang="en-US"/>
          </a:p>
        </p:txBody>
      </p:sp>
    </p:spTree>
    <p:extLst>
      <p:ext uri="{BB962C8B-B14F-4D97-AF65-F5344CB8AC3E}">
        <p14:creationId xmlns:p14="http://schemas.microsoft.com/office/powerpoint/2010/main" val="292764760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1522414" y="274638"/>
            <a:ext cx="9143998" cy="1020762"/>
          </a:xfrm>
          <a:prstGeom prst="rect">
            <a:avLst/>
          </a:prstGeom>
        </p:spPr>
        <p:txBody>
          <a:bodyPr vert="horz" lIns="91440" tIns="45720" rIns="91440" bIns="45720" rtlCol="0" anchor="b">
            <a:normAutofit/>
          </a:bodyPr>
          <a:lstStyle/>
          <a:p>
            <a:r>
              <a:rPr lang="en-US"/>
              <a:t>Click to edit Master title style</a:t>
            </a:r>
            <a:endParaRPr/>
          </a:p>
        </p:txBody>
      </p:sp>
      <p:sp>
        <p:nvSpPr>
          <p:cNvPr id="3" name="Text Placeholder 2"/>
          <p:cNvSpPr>
            <a:spLocks noGrp="1"/>
          </p:cNvSpPr>
          <p:nvPr>
            <p:ph type="body" idx="1"/>
          </p:nvPr>
        </p:nvSpPr>
        <p:spPr>
          <a:xfrm>
            <a:off x="1522414" y="1905000"/>
            <a:ext cx="9144000" cy="4267200"/>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a:p>
        </p:txBody>
      </p:sp>
      <p:sp>
        <p:nvSpPr>
          <p:cNvPr id="4" name="Date Placeholder 3"/>
          <p:cNvSpPr>
            <a:spLocks noGrp="1"/>
          </p:cNvSpPr>
          <p:nvPr>
            <p:ph type="dt" sz="half" idx="2"/>
          </p:nvPr>
        </p:nvSpPr>
        <p:spPr>
          <a:xfrm>
            <a:off x="8075612" y="6400801"/>
            <a:ext cx="1243859" cy="276226"/>
          </a:xfrm>
          <a:prstGeom prst="rect">
            <a:avLst/>
          </a:prstGeom>
        </p:spPr>
        <p:txBody>
          <a:bodyPr vert="horz" lIns="91440" tIns="45720" rIns="91440" bIns="45720" rtlCol="0" anchor="ctr"/>
          <a:lstStyle>
            <a:lvl1pPr algn="r">
              <a:defRPr sz="1000">
                <a:solidFill>
                  <a:schemeClr val="tx1">
                    <a:tint val="75000"/>
                  </a:schemeClr>
                </a:solidFill>
              </a:defRPr>
            </a:lvl1pPr>
          </a:lstStyle>
          <a:p>
            <a:fld id="{9AFE8FB1-0A7A-443E-AAF7-31D4FA1AA312}" type="datetimeFigureOut">
              <a:rPr lang="en-US" smtClean="0"/>
              <a:pPr/>
              <a:t>12/6/2024</a:t>
            </a:fld>
            <a:endParaRPr lang="en-US"/>
          </a:p>
        </p:txBody>
      </p:sp>
      <p:sp>
        <p:nvSpPr>
          <p:cNvPr id="5" name="Footer Placeholder 4"/>
          <p:cNvSpPr>
            <a:spLocks noGrp="1"/>
          </p:cNvSpPr>
          <p:nvPr>
            <p:ph type="ftr" sz="quarter" idx="3"/>
          </p:nvPr>
        </p:nvSpPr>
        <p:spPr>
          <a:xfrm>
            <a:off x="1522413" y="6400801"/>
            <a:ext cx="6324599" cy="276226"/>
          </a:xfrm>
          <a:prstGeom prst="rect">
            <a:avLst/>
          </a:prstGeom>
        </p:spPr>
        <p:txBody>
          <a:bodyPr vert="horz" lIns="91440" tIns="45720" rIns="91440" bIns="45720" rtlCol="0" anchor="ctr"/>
          <a:lstStyle>
            <a:lvl1pPr algn="l">
              <a:defRPr sz="10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9523412" y="6400801"/>
            <a:ext cx="1143002" cy="276226"/>
          </a:xfrm>
          <a:prstGeom prst="rect">
            <a:avLst/>
          </a:prstGeom>
        </p:spPr>
        <p:txBody>
          <a:bodyPr vert="horz" lIns="91440" tIns="45720" rIns="91440" bIns="45720" rtlCol="0" anchor="ctr"/>
          <a:lstStyle>
            <a:lvl1pPr algn="r">
              <a:defRPr sz="1000">
                <a:solidFill>
                  <a:schemeClr val="tx1">
                    <a:tint val="75000"/>
                  </a:schemeClr>
                </a:solidFill>
              </a:defRPr>
            </a:lvl1pPr>
          </a:lstStyle>
          <a:p>
            <a:fld id="{25BA54BD-C84D-46CE-8B72-31BFB26ABA43}" type="slidenum">
              <a:rPr lang="en-US" smtClean="0"/>
              <a:pPr/>
              <a:t>‹#›</a:t>
            </a:fld>
            <a:endParaRPr lang="en-US"/>
          </a:p>
        </p:txBody>
      </p:sp>
    </p:spTree>
    <p:extLst>
      <p:ext uri="{BB962C8B-B14F-4D97-AF65-F5344CB8AC3E}">
        <p14:creationId xmlns:p14="http://schemas.microsoft.com/office/powerpoint/2010/main" val="2718059455"/>
      </p:ext>
    </p:extLst>
  </p:cSld>
  <p:clrMap bg1="dk1" tx1="lt1" bg2="dk2" tx2="lt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xStyles>
    <p:titleStyle>
      <a:lvl1pPr algn="l" defTabSz="914400" rtl="0" eaLnBrk="1" latinLnBrk="0" hangingPunct="1">
        <a:lnSpc>
          <a:spcPct val="90000"/>
        </a:lnSpc>
        <a:spcBef>
          <a:spcPct val="0"/>
        </a:spcBef>
        <a:buNone/>
        <a:defRPr sz="3200" kern="1200">
          <a:solidFill>
            <a:schemeClr val="tx1"/>
          </a:solidFill>
          <a:latin typeface="+mj-lt"/>
          <a:ea typeface="+mj-ea"/>
          <a:cs typeface="+mj-cs"/>
        </a:defRPr>
      </a:lvl1pPr>
    </p:titleStyle>
    <p:bodyStyle>
      <a:lvl1pPr marL="274320" indent="-274320" algn="l" defTabSz="914400" rtl="0" eaLnBrk="1" latinLnBrk="0" hangingPunct="1">
        <a:lnSpc>
          <a:spcPct val="90000"/>
        </a:lnSpc>
        <a:spcBef>
          <a:spcPts val="1800"/>
        </a:spcBef>
        <a:buSzPct val="100000"/>
        <a:buFont typeface="Arial" pitchFamily="34" charset="0"/>
        <a:buChar char="▪"/>
        <a:defRPr sz="2400" kern="1200">
          <a:solidFill>
            <a:schemeClr val="tx1"/>
          </a:solidFill>
          <a:latin typeface="+mn-lt"/>
          <a:ea typeface="+mn-ea"/>
          <a:cs typeface="+mn-cs"/>
        </a:defRPr>
      </a:lvl1pPr>
      <a:lvl2pPr marL="576072" indent="-274320" algn="l" defTabSz="914400" rtl="0" eaLnBrk="1" latinLnBrk="0" hangingPunct="1">
        <a:lnSpc>
          <a:spcPct val="90000"/>
        </a:lnSpc>
        <a:spcBef>
          <a:spcPts val="600"/>
        </a:spcBef>
        <a:buSzPct val="100000"/>
        <a:buFont typeface="Consolas" pitchFamily="49" charset="0"/>
        <a:buChar char="–"/>
        <a:defRPr sz="2000" kern="1200">
          <a:solidFill>
            <a:schemeClr val="tx1"/>
          </a:solidFill>
          <a:latin typeface="+mn-lt"/>
          <a:ea typeface="+mn-ea"/>
          <a:cs typeface="+mn-cs"/>
        </a:defRPr>
      </a:lvl2pPr>
      <a:lvl3pPr marL="804672" indent="-228600" algn="l" defTabSz="914400" rtl="0" eaLnBrk="1" latinLnBrk="0" hangingPunct="1">
        <a:lnSpc>
          <a:spcPct val="90000"/>
        </a:lnSpc>
        <a:spcBef>
          <a:spcPts val="600"/>
        </a:spcBef>
        <a:buSzPct val="100000"/>
        <a:buFont typeface="Arial" pitchFamily="34" charset="0"/>
        <a:buChar char="▪"/>
        <a:defRPr sz="1800" kern="1200">
          <a:solidFill>
            <a:schemeClr val="tx1"/>
          </a:solidFill>
          <a:latin typeface="+mn-lt"/>
          <a:ea typeface="+mn-ea"/>
          <a:cs typeface="+mn-cs"/>
        </a:defRPr>
      </a:lvl3pPr>
      <a:lvl4pPr marL="1033272" indent="-228600" algn="l" defTabSz="914400" rtl="0" eaLnBrk="1" latinLnBrk="0" hangingPunct="1">
        <a:lnSpc>
          <a:spcPct val="90000"/>
        </a:lnSpc>
        <a:spcBef>
          <a:spcPts val="600"/>
        </a:spcBef>
        <a:buSzPct val="100000"/>
        <a:buFont typeface="Consolas" pitchFamily="49" charset="0"/>
        <a:buChar char="–"/>
        <a:defRPr sz="1600" kern="1200">
          <a:solidFill>
            <a:schemeClr val="tx1"/>
          </a:solidFill>
          <a:latin typeface="+mn-lt"/>
          <a:ea typeface="+mn-ea"/>
          <a:cs typeface="+mn-cs"/>
        </a:defRPr>
      </a:lvl4pPr>
      <a:lvl5pPr marL="1261872" indent="-228600" algn="l" defTabSz="914400" rtl="0" eaLnBrk="1" latinLnBrk="0" hangingPunct="1">
        <a:lnSpc>
          <a:spcPct val="90000"/>
        </a:lnSpc>
        <a:spcBef>
          <a:spcPts val="600"/>
        </a:spcBef>
        <a:buSzPct val="100000"/>
        <a:buFont typeface="Arial" pitchFamily="34" charset="0"/>
        <a:buChar char="▪"/>
        <a:defRPr sz="1600" kern="1200">
          <a:solidFill>
            <a:schemeClr val="tx1"/>
          </a:solidFill>
          <a:latin typeface="+mn-lt"/>
          <a:ea typeface="+mn-ea"/>
          <a:cs typeface="+mn-cs"/>
        </a:defRPr>
      </a:lvl5pPr>
      <a:lvl6pPr marL="1490472" indent="-228600" algn="l" defTabSz="914400" rtl="0" eaLnBrk="1" latinLnBrk="0" hangingPunct="1">
        <a:lnSpc>
          <a:spcPct val="90000"/>
        </a:lnSpc>
        <a:spcBef>
          <a:spcPts val="600"/>
        </a:spcBef>
        <a:buSzPct val="100000"/>
        <a:buFont typeface="Consolas" pitchFamily="49" charset="0"/>
        <a:buChar char="–"/>
        <a:defRPr sz="1600" kern="1200">
          <a:solidFill>
            <a:schemeClr val="tx1"/>
          </a:solidFill>
          <a:latin typeface="+mn-lt"/>
          <a:ea typeface="+mn-ea"/>
          <a:cs typeface="+mn-cs"/>
        </a:defRPr>
      </a:lvl6pPr>
      <a:lvl7pPr marL="1719072" indent="-228600" algn="l" defTabSz="914400" rtl="0" eaLnBrk="1" latinLnBrk="0" hangingPunct="1">
        <a:lnSpc>
          <a:spcPct val="90000"/>
        </a:lnSpc>
        <a:spcBef>
          <a:spcPts val="600"/>
        </a:spcBef>
        <a:buSzPct val="100000"/>
        <a:buFont typeface="Arial" pitchFamily="34" charset="0"/>
        <a:buChar char="▪"/>
        <a:defRPr sz="1600" kern="1200">
          <a:solidFill>
            <a:schemeClr val="tx1"/>
          </a:solidFill>
          <a:latin typeface="+mn-lt"/>
          <a:ea typeface="+mn-ea"/>
          <a:cs typeface="+mn-cs"/>
        </a:defRPr>
      </a:lvl7pPr>
      <a:lvl8pPr marL="1947672" indent="-228600" algn="l" defTabSz="914400" rtl="0" eaLnBrk="1" latinLnBrk="0" hangingPunct="1">
        <a:lnSpc>
          <a:spcPct val="90000"/>
        </a:lnSpc>
        <a:spcBef>
          <a:spcPts val="600"/>
        </a:spcBef>
        <a:buSzPct val="100000"/>
        <a:buFont typeface="Consolas" pitchFamily="49" charset="0"/>
        <a:buChar char="–"/>
        <a:defRPr sz="1600" kern="1200">
          <a:solidFill>
            <a:schemeClr val="tx1"/>
          </a:solidFill>
          <a:latin typeface="+mn-lt"/>
          <a:ea typeface="+mn-ea"/>
          <a:cs typeface="+mn-cs"/>
        </a:defRPr>
      </a:lvl8pPr>
      <a:lvl9pPr marL="2176272" indent="-228600" algn="l" defTabSz="914400" rtl="0" eaLnBrk="1" latinLnBrk="0" hangingPunct="1">
        <a:lnSpc>
          <a:spcPct val="90000"/>
        </a:lnSpc>
        <a:spcBef>
          <a:spcPts val="600"/>
        </a:spcBef>
        <a:buSzPct val="100000"/>
        <a:buFont typeface="Arial" pitchFamily="34" charset="0"/>
        <a:buChar char="▪"/>
        <a:defRPr sz="1600" kern="1200">
          <a:solidFill>
            <a:schemeClr val="tx1"/>
          </a:solidFill>
          <a:latin typeface="+mn-lt"/>
          <a:ea typeface="+mn-ea"/>
          <a:cs typeface="+mn-cs"/>
        </a:defRPr>
      </a:lvl9pPr>
    </p:bodyStyle>
    <p:otherStyle>
      <a:defPPr>
        <a:defRP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3" orient="horz" pos="2160" userDrawn="1">
          <p15:clr>
            <a:srgbClr val="F26B43"/>
          </p15:clr>
        </p15:guide>
        <p15:guide id="4" pos="3839" userDrawn="1">
          <p15:clr>
            <a:srgbClr val="F26B43"/>
          </p15:clr>
        </p15:guide>
      </p15:sldGuideLst>
    </p:ext>
  </p:extLst>
</p:sldMaster>
</file>

<file path=ppt/slides/_rels/slid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8.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4.xml"/></Relationships>
</file>

<file path=ppt/slides/_rels/slide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3.xml"/></Relationships>
</file>

<file path=ppt/slides/_rels/slide7.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8.xml"/></Relationships>
</file>

<file path=ppt/slides/_rels/slide8.xml.rels><?xml version="1.0" encoding="UTF-8" standalone="yes"?>
<Relationships xmlns="http://schemas.openxmlformats.org/package/2006/relationships"><Relationship Id="rId8" Type="http://schemas.openxmlformats.org/officeDocument/2006/relationships/hyperlink" Target="https://geneva-academy.ch/galleries/today-s-armed-conflicts" TargetMode="External"/><Relationship Id="rId13" Type="http://schemas.openxmlformats.org/officeDocument/2006/relationships/hyperlink" Target="https://equalitytrust.org.uk/how-economic-inequality-defined/" TargetMode="External"/><Relationship Id="rId18" Type="http://schemas.openxmlformats.org/officeDocument/2006/relationships/hyperlink" Target="https://www.who.int/news/item/13-12-2017-world-bank-and-who-half-the-world-lacks-access-to-essential-health-services-100-million-still-pushed-into-extreme-poverty-because-of-health-expenses" TargetMode="External"/><Relationship Id="rId26" Type="http://schemas.openxmlformats.org/officeDocument/2006/relationships/hyperlink" Target="https://www.gov.wales/child-poverty-strategy-wales-2024-html#:~:text=Priority%201:%20entitlement%20(putting%20money%20in%20people%27s,for%20children%2C%20young%20people%20and%20their%20families." TargetMode="External"/><Relationship Id="rId3" Type="http://schemas.openxmlformats.org/officeDocument/2006/relationships/hyperlink" Target="https://commons.lib.jmu.edu/cgi/viewcontent.cgi?article=1023&amp;context=honors201019" TargetMode="External"/><Relationship Id="rId21" Type="http://schemas.openxmlformats.org/officeDocument/2006/relationships/hyperlink" Target="https://news.mongabay.com/2021/05/is-planting-trees-as-good-for-the-earth-as-everyone-says/" TargetMode="External"/><Relationship Id="rId7" Type="http://schemas.openxmlformats.org/officeDocument/2006/relationships/hyperlink" Target="https://www.ecdc.europa.eu/en/about-ecdc/what-we-do" TargetMode="External"/><Relationship Id="rId12" Type="http://schemas.openxmlformats.org/officeDocument/2006/relationships/hyperlink" Target="https://www.unhcr.org/uk/global-trends#:~:text=One%20in%20every%2069%20people,were%20displaced%20a%20decade%20ago.&amp;text=Over%20117.3%20million%20people%20were%20forcibly%20displaced%20at%20the%20end%20of%202023." TargetMode="External"/><Relationship Id="rId17" Type="http://schemas.openxmlformats.org/officeDocument/2006/relationships/hyperlink" Target="https://www.ncbi.nlm.nih.gov/books/NBK578537/" TargetMode="External"/><Relationship Id="rId25" Type="http://schemas.openxmlformats.org/officeDocument/2006/relationships/hyperlink" Target="https://research.senedd.wales/research-articles/poverty-in-wales-are-we-getting-the-full-picture/" TargetMode="External"/><Relationship Id="rId2" Type="http://schemas.openxmlformats.org/officeDocument/2006/relationships/hyperlink" Target="https://elearning.uq.edu.au/staff-guides-original/eportfolio/what-eportfolio-original" TargetMode="External"/><Relationship Id="rId16" Type="http://schemas.openxmlformats.org/officeDocument/2006/relationships/hyperlink" Target="https://www.philips.com/a-w/about/news/archive/features/2022/20221129-10-things-to-know-about-global-access-to-healthcare.html" TargetMode="External"/><Relationship Id="rId20" Type="http://schemas.openxmlformats.org/officeDocument/2006/relationships/hyperlink" Target="https://www.dailymail.co.uk/travel/article-13966667/Brazil-man-plants-40000-trees-Sao-Paulo-Helio-da-Silva.html" TargetMode="External"/><Relationship Id="rId1" Type="http://schemas.openxmlformats.org/officeDocument/2006/relationships/slideLayout" Target="../slideLayouts/slideLayout6.xml"/><Relationship Id="rId6" Type="http://schemas.openxmlformats.org/officeDocument/2006/relationships/hyperlink" Target="https://www.scielo.br/j/bor/a/6sGqYXbRpbnNyq4bWYHsBdr/" TargetMode="External"/><Relationship Id="rId11" Type="http://schemas.openxmlformats.org/officeDocument/2006/relationships/hyperlink" Target="https://unric.org/en/ukraine-over-6-million-refugees-spread-across-europe/" TargetMode="External"/><Relationship Id="rId24" Type="http://schemas.openxmlformats.org/officeDocument/2006/relationships/hyperlink" Target="https://www.gov.wales/relative-income-poverty-april-2022-march-2023-html" TargetMode="External"/><Relationship Id="rId5" Type="http://schemas.openxmlformats.org/officeDocument/2006/relationships/hyperlink" Target="https://www.nhs.uk/our-policies/content-policy/" TargetMode="External"/><Relationship Id="rId15" Type="http://schemas.openxmlformats.org/officeDocument/2006/relationships/hyperlink" Target="https://www.worldbank.org/en/topic/poverty#:~:text=Poverty%20At-A-Glance,upper-middle-income%20countries." TargetMode="External"/><Relationship Id="rId23" Type="http://schemas.openxmlformats.org/officeDocument/2006/relationships/hyperlink" Target="https://www.wcpp.org.uk/wp-content/uploads/2022/09/Poverty-in-Wales-Policy-Briefing.pdf" TargetMode="External"/><Relationship Id="rId10" Type="http://schemas.openxmlformats.org/officeDocument/2006/relationships/hyperlink" Target="https://www.nato.int/cps/en/natohq/topics_192648.htm" TargetMode="External"/><Relationship Id="rId19" Type="http://schemas.openxmlformats.org/officeDocument/2006/relationships/hyperlink" Target="https://www.greenservicesdirect.co.uk/deforestation" TargetMode="External"/><Relationship Id="rId4" Type="http://schemas.openxmlformats.org/officeDocument/2006/relationships/hyperlink" Target="https://pmc.ncbi.nlm.nih.gov/articles/PMC8939383/" TargetMode="External"/><Relationship Id="rId9" Type="http://schemas.openxmlformats.org/officeDocument/2006/relationships/hyperlink" Target="https://sanctionsplatform.ohchr.org/record/21002/files/A%20New%20Chapter.pdf" TargetMode="External"/><Relationship Id="rId14" Type="http://schemas.openxmlformats.org/officeDocument/2006/relationships/hyperlink" Target="https://commonslibrary.parliament.uk/research-briefings/cbp-7484/" TargetMode="External"/><Relationship Id="rId22" Type="http://schemas.openxmlformats.org/officeDocument/2006/relationships/hyperlink" Target="https://environment.ec.europa.eu/news/commission-conference-boost-effort-plant-3-billion-trees-2030-more-resilience-against-climate-and-2024-03-20_en#:~:text=So%20far%2C%20Belgium%20is%20the,1%20billion%20trees%20by%202030."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22414" y="274638"/>
            <a:ext cx="9143998" cy="1020762"/>
          </a:xfrm>
        </p:spPr>
        <p:txBody>
          <a:bodyPr anchor="b">
            <a:noAutofit/>
          </a:bodyPr>
          <a:lstStyle/>
          <a:p>
            <a:r>
              <a:rPr lang="en-US" sz="3600" dirty="0"/>
              <a:t>Liam Evans Contemporary challenges assignment one</a:t>
            </a:r>
          </a:p>
        </p:txBody>
      </p:sp>
      <p:pic>
        <p:nvPicPr>
          <p:cNvPr id="4" name="Picture 3" descr="Contemporary Challenges Stock Illustrations – 308 Contemporary Challenges  Stock Illustrations, Vectors &amp; Clipart - Dreamstime">
            <a:extLst>
              <a:ext uri="{FF2B5EF4-FFF2-40B4-BE49-F238E27FC236}">
                <a16:creationId xmlns:a16="http://schemas.microsoft.com/office/drawing/2014/main" id="{2F33A834-1736-160E-666C-84026A4F1E84}"/>
              </a:ext>
            </a:extLst>
          </p:cNvPr>
          <p:cNvPicPr>
            <a:picLocks noChangeAspect="1"/>
          </p:cNvPicPr>
          <p:nvPr/>
        </p:nvPicPr>
        <p:blipFill>
          <a:blip r:embed="rId2"/>
          <a:stretch>
            <a:fillRect/>
          </a:stretch>
        </p:blipFill>
        <p:spPr>
          <a:xfrm>
            <a:off x="5020537" y="1905000"/>
            <a:ext cx="5048250" cy="4038600"/>
          </a:xfrm>
          <a:prstGeom prst="rect">
            <a:avLst/>
          </a:prstGeom>
          <a:noFill/>
        </p:spPr>
      </p:pic>
      <p:sp>
        <p:nvSpPr>
          <p:cNvPr id="3" name="Subtitle 2"/>
          <p:cNvSpPr>
            <a:spLocks noGrp="1"/>
          </p:cNvSpPr>
          <p:nvPr>
            <p:ph type="body" sz="half" idx="2"/>
          </p:nvPr>
        </p:nvSpPr>
        <p:spPr>
          <a:xfrm>
            <a:off x="1522413" y="3429000"/>
            <a:ext cx="2743200" cy="2743200"/>
          </a:xfrm>
        </p:spPr>
        <p:txBody>
          <a:bodyPr anchor="b">
            <a:normAutofit/>
          </a:bodyPr>
          <a:lstStyle/>
          <a:p>
            <a:r>
              <a:rPr lang="en-US"/>
              <a:t>Subtitle</a:t>
            </a:r>
          </a:p>
        </p:txBody>
      </p:sp>
    </p:spTree>
    <p:extLst>
      <p:ext uri="{BB962C8B-B14F-4D97-AF65-F5344CB8AC3E}">
        <p14:creationId xmlns:p14="http://schemas.microsoft.com/office/powerpoint/2010/main" val="192011101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Index of items</a:t>
            </a:r>
          </a:p>
        </p:txBody>
      </p:sp>
      <p:graphicFrame>
        <p:nvGraphicFramePr>
          <p:cNvPr id="3" name="Content Placeholder 2">
            <a:extLst>
              <a:ext uri="{FF2B5EF4-FFF2-40B4-BE49-F238E27FC236}">
                <a16:creationId xmlns:a16="http://schemas.microsoft.com/office/drawing/2014/main" id="{649A9431-42BF-6744-431C-AAF07DBA741B}"/>
              </a:ext>
            </a:extLst>
          </p:cNvPr>
          <p:cNvGraphicFramePr>
            <a:graphicFrameLocks noGrp="1"/>
          </p:cNvGraphicFramePr>
          <p:nvPr>
            <p:ph idx="1"/>
            <p:extLst>
              <p:ext uri="{D42A27DB-BD31-4B8C-83A1-F6EECF244321}">
                <p14:modId xmlns:p14="http://schemas.microsoft.com/office/powerpoint/2010/main" val="391450924"/>
              </p:ext>
            </p:extLst>
          </p:nvPr>
        </p:nvGraphicFramePr>
        <p:xfrm>
          <a:off x="287188" y="1348895"/>
          <a:ext cx="11532738" cy="4703146"/>
        </p:xfrm>
        <a:graphic>
          <a:graphicData uri="http://schemas.openxmlformats.org/drawingml/2006/table">
            <a:tbl>
              <a:tblPr firstRow="1" bandRow="1">
                <a:tableStyleId>{6E25E649-3F16-4E02-A733-19D2CDBF48F0}</a:tableStyleId>
              </a:tblPr>
              <a:tblGrid>
                <a:gridCol w="5766369">
                  <a:extLst>
                    <a:ext uri="{9D8B030D-6E8A-4147-A177-3AD203B41FA5}">
                      <a16:colId xmlns:a16="http://schemas.microsoft.com/office/drawing/2014/main" val="3815679687"/>
                    </a:ext>
                  </a:extLst>
                </a:gridCol>
                <a:gridCol w="5766369">
                  <a:extLst>
                    <a:ext uri="{9D8B030D-6E8A-4147-A177-3AD203B41FA5}">
                      <a16:colId xmlns:a16="http://schemas.microsoft.com/office/drawing/2014/main" val="3136547574"/>
                    </a:ext>
                  </a:extLst>
                </a:gridCol>
              </a:tblGrid>
              <a:tr h="359788">
                <a:tc>
                  <a:txBody>
                    <a:bodyPr/>
                    <a:lstStyle/>
                    <a:p>
                      <a:r>
                        <a:rPr lang="en-US" dirty="0"/>
                        <a:t>Page Contents</a:t>
                      </a:r>
                    </a:p>
                  </a:txBody>
                  <a:tcPr/>
                </a:tc>
                <a:tc>
                  <a:txBody>
                    <a:bodyPr/>
                    <a:lstStyle/>
                    <a:p>
                      <a:r>
                        <a:rPr lang="en-US" dirty="0"/>
                        <a:t>Word Count</a:t>
                      </a:r>
                    </a:p>
                  </a:txBody>
                  <a:tcPr/>
                </a:tc>
                <a:extLst>
                  <a:ext uri="{0D108BD9-81ED-4DB2-BD59-A6C34878D82A}">
                    <a16:rowId xmlns:a16="http://schemas.microsoft.com/office/drawing/2014/main" val="3813907869"/>
                  </a:ext>
                </a:extLst>
              </a:tr>
              <a:tr h="359788">
                <a:tc>
                  <a:txBody>
                    <a:bodyPr/>
                    <a:lstStyle/>
                    <a:p>
                      <a:r>
                        <a:rPr lang="en-US" dirty="0"/>
                        <a:t>P.1 - Portfolio Front Panel</a:t>
                      </a:r>
                      <a:endParaRPr lang="en-US" dirty="0" err="1"/>
                    </a:p>
                  </a:txBody>
                  <a:tcPr>
                    <a:solidFill>
                      <a:schemeClr val="accent1">
                        <a:lumMod val="20000"/>
                        <a:lumOff val="80000"/>
                      </a:schemeClr>
                    </a:solidFill>
                  </a:tcPr>
                </a:tc>
                <a:tc>
                  <a:txBody>
                    <a:bodyPr/>
                    <a:lstStyle/>
                    <a:p>
                      <a:r>
                        <a:rPr lang="en-US" dirty="0"/>
                        <a:t>N/A</a:t>
                      </a:r>
                    </a:p>
                  </a:txBody>
                  <a:tcPr>
                    <a:solidFill>
                      <a:schemeClr val="accent1">
                        <a:lumMod val="20000"/>
                        <a:lumOff val="80000"/>
                      </a:schemeClr>
                    </a:solidFill>
                  </a:tcPr>
                </a:tc>
                <a:extLst>
                  <a:ext uri="{0D108BD9-81ED-4DB2-BD59-A6C34878D82A}">
                    <a16:rowId xmlns:a16="http://schemas.microsoft.com/office/drawing/2014/main" val="1848472779"/>
                  </a:ext>
                </a:extLst>
              </a:tr>
              <a:tr h="359788">
                <a:tc>
                  <a:txBody>
                    <a:bodyPr/>
                    <a:lstStyle/>
                    <a:p>
                      <a:r>
                        <a:rPr lang="en-US" dirty="0"/>
                        <a:t>P.2 - Index of Items</a:t>
                      </a:r>
                    </a:p>
                  </a:txBody>
                  <a:tcPr>
                    <a:solidFill>
                      <a:schemeClr val="accent1">
                        <a:lumMod val="20000"/>
                        <a:lumOff val="80000"/>
                      </a:schemeClr>
                    </a:solidFill>
                  </a:tcPr>
                </a:tc>
                <a:tc>
                  <a:txBody>
                    <a:bodyPr/>
                    <a:lstStyle/>
                    <a:p>
                      <a:r>
                        <a:rPr lang="en-US" dirty="0"/>
                        <a:t>N/A</a:t>
                      </a:r>
                    </a:p>
                  </a:txBody>
                  <a:tcPr>
                    <a:solidFill>
                      <a:schemeClr val="accent1">
                        <a:lumMod val="20000"/>
                        <a:lumOff val="80000"/>
                      </a:schemeClr>
                    </a:solidFill>
                  </a:tcPr>
                </a:tc>
                <a:extLst>
                  <a:ext uri="{0D108BD9-81ED-4DB2-BD59-A6C34878D82A}">
                    <a16:rowId xmlns:a16="http://schemas.microsoft.com/office/drawing/2014/main" val="529275251"/>
                  </a:ext>
                </a:extLst>
              </a:tr>
              <a:tr h="359788">
                <a:tc>
                  <a:txBody>
                    <a:bodyPr/>
                    <a:lstStyle/>
                    <a:p>
                      <a:r>
                        <a:rPr lang="en-US" dirty="0"/>
                        <a:t>P.3 - Personal Introduction</a:t>
                      </a:r>
                    </a:p>
                  </a:txBody>
                  <a:tcPr>
                    <a:solidFill>
                      <a:schemeClr val="accent1">
                        <a:lumMod val="40000"/>
                        <a:lumOff val="60000"/>
                      </a:schemeClr>
                    </a:solidFill>
                  </a:tcPr>
                </a:tc>
                <a:tc>
                  <a:txBody>
                    <a:bodyPr/>
                    <a:lstStyle/>
                    <a:p>
                      <a:r>
                        <a:rPr lang="en-US" dirty="0"/>
                        <a:t>408</a:t>
                      </a:r>
                    </a:p>
                  </a:txBody>
                  <a:tcPr>
                    <a:solidFill>
                      <a:schemeClr val="accent1">
                        <a:lumMod val="40000"/>
                        <a:lumOff val="60000"/>
                      </a:schemeClr>
                    </a:solidFill>
                  </a:tcPr>
                </a:tc>
                <a:extLst>
                  <a:ext uri="{0D108BD9-81ED-4DB2-BD59-A6C34878D82A}">
                    <a16:rowId xmlns:a16="http://schemas.microsoft.com/office/drawing/2014/main" val="415835252"/>
                  </a:ext>
                </a:extLst>
              </a:tr>
              <a:tr h="631464">
                <a:tc>
                  <a:txBody>
                    <a:bodyPr/>
                    <a:lstStyle/>
                    <a:p>
                      <a:r>
                        <a:rPr lang="en-US" dirty="0"/>
                        <a:t>P.4 - Historical and current issues and their impact on today’s society Mind map</a:t>
                      </a:r>
                    </a:p>
                  </a:txBody>
                  <a:tcPr>
                    <a:solidFill>
                      <a:schemeClr val="accent1">
                        <a:lumMod val="40000"/>
                        <a:lumOff val="60000"/>
                      </a:schemeClr>
                    </a:solidFill>
                  </a:tcPr>
                </a:tc>
                <a:tc>
                  <a:txBody>
                    <a:bodyPr/>
                    <a:lstStyle/>
                    <a:p>
                      <a:r>
                        <a:rPr lang="en-US" dirty="0"/>
                        <a:t>602</a:t>
                      </a:r>
                    </a:p>
                  </a:txBody>
                  <a:tcPr>
                    <a:solidFill>
                      <a:schemeClr val="accent1">
                        <a:lumMod val="40000"/>
                        <a:lumOff val="60000"/>
                      </a:schemeClr>
                    </a:solidFill>
                  </a:tcPr>
                </a:tc>
                <a:extLst>
                  <a:ext uri="{0D108BD9-81ED-4DB2-BD59-A6C34878D82A}">
                    <a16:rowId xmlns:a16="http://schemas.microsoft.com/office/drawing/2014/main" val="2285380362"/>
                  </a:ext>
                </a:extLst>
              </a:tr>
              <a:tr h="903141">
                <a:tc>
                  <a:txBody>
                    <a:bodyPr/>
                    <a:lstStyle/>
                    <a:p>
                      <a:pPr lvl="0">
                        <a:buNone/>
                      </a:pPr>
                      <a:r>
                        <a:rPr lang="en-US" sz="1800" b="0" i="0" u="none" strike="noStrike" noProof="0" dirty="0">
                          <a:solidFill>
                            <a:srgbClr val="000000"/>
                          </a:solidFill>
                          <a:latin typeface="Corbel"/>
                        </a:rPr>
                        <a:t>P.5 - Infographic depicting International examples of contemporary challenges and/or innovative projects addressing them</a:t>
                      </a:r>
                      <a:endParaRPr lang="en-US" dirty="0"/>
                    </a:p>
                  </a:txBody>
                  <a:tcPr>
                    <a:solidFill>
                      <a:schemeClr val="accent1">
                        <a:lumMod val="60000"/>
                        <a:lumOff val="40000"/>
                      </a:schemeClr>
                    </a:solidFill>
                  </a:tcPr>
                </a:tc>
                <a:tc>
                  <a:txBody>
                    <a:bodyPr/>
                    <a:lstStyle/>
                    <a:p>
                      <a:r>
                        <a:rPr lang="en-US" dirty="0"/>
                        <a:t>579</a:t>
                      </a:r>
                    </a:p>
                  </a:txBody>
                  <a:tcPr>
                    <a:solidFill>
                      <a:schemeClr val="accent1">
                        <a:lumMod val="60000"/>
                        <a:lumOff val="40000"/>
                      </a:schemeClr>
                    </a:solidFill>
                  </a:tcPr>
                </a:tc>
                <a:extLst>
                  <a:ext uri="{0D108BD9-81ED-4DB2-BD59-A6C34878D82A}">
                    <a16:rowId xmlns:a16="http://schemas.microsoft.com/office/drawing/2014/main" val="3765158774"/>
                  </a:ext>
                </a:extLst>
              </a:tr>
              <a:tr h="903141">
                <a:tc>
                  <a:txBody>
                    <a:bodyPr/>
                    <a:lstStyle/>
                    <a:p>
                      <a:r>
                        <a:rPr lang="en-US" dirty="0"/>
                        <a:t>P.6 - Local (Wales, UK-based or from your country) examples of contemporary challenges and/or innovative projects addressing them</a:t>
                      </a:r>
                    </a:p>
                  </a:txBody>
                  <a:tcPr>
                    <a:solidFill>
                      <a:schemeClr val="accent1">
                        <a:lumMod val="60000"/>
                        <a:lumOff val="40000"/>
                      </a:schemeClr>
                    </a:solidFill>
                  </a:tcPr>
                </a:tc>
                <a:tc>
                  <a:txBody>
                    <a:bodyPr/>
                    <a:lstStyle/>
                    <a:p>
                      <a:r>
                        <a:rPr lang="en-US" dirty="0"/>
                        <a:t>291</a:t>
                      </a:r>
                    </a:p>
                  </a:txBody>
                  <a:tcPr>
                    <a:solidFill>
                      <a:schemeClr val="accent1">
                        <a:lumMod val="60000"/>
                        <a:lumOff val="40000"/>
                      </a:schemeClr>
                    </a:solidFill>
                  </a:tcPr>
                </a:tc>
                <a:extLst>
                  <a:ext uri="{0D108BD9-81ED-4DB2-BD59-A6C34878D82A}">
                    <a16:rowId xmlns:a16="http://schemas.microsoft.com/office/drawing/2014/main" val="3090739552"/>
                  </a:ext>
                </a:extLst>
              </a:tr>
              <a:tr h="359788">
                <a:tc>
                  <a:txBody>
                    <a:bodyPr/>
                    <a:lstStyle/>
                    <a:p>
                      <a:pPr lvl="0">
                        <a:buNone/>
                      </a:pPr>
                      <a:r>
                        <a:rPr lang="en-US" sz="1800" b="0" i="0" u="none" strike="noStrike" noProof="0" dirty="0">
                          <a:solidFill>
                            <a:srgbClr val="000000"/>
                          </a:solidFill>
                          <a:latin typeface="Corbel"/>
                        </a:rPr>
                        <a:t>P.7 - Collaborative piece</a:t>
                      </a:r>
                    </a:p>
                  </a:txBody>
                  <a:tcPr>
                    <a:solidFill>
                      <a:schemeClr val="accent1">
                        <a:lumMod val="60000"/>
                        <a:lumOff val="40000"/>
                      </a:schemeClr>
                    </a:solidFill>
                  </a:tcPr>
                </a:tc>
                <a:tc>
                  <a:txBody>
                    <a:bodyPr/>
                    <a:lstStyle/>
                    <a:p>
                      <a:pPr lvl="0">
                        <a:buNone/>
                      </a:pPr>
                      <a:r>
                        <a:rPr lang="en-US" dirty="0"/>
                        <a:t>314</a:t>
                      </a:r>
                    </a:p>
                  </a:txBody>
                  <a:tcPr>
                    <a:solidFill>
                      <a:schemeClr val="accent1">
                        <a:lumMod val="60000"/>
                        <a:lumOff val="40000"/>
                      </a:schemeClr>
                    </a:solidFill>
                  </a:tcPr>
                </a:tc>
                <a:extLst>
                  <a:ext uri="{0D108BD9-81ED-4DB2-BD59-A6C34878D82A}">
                    <a16:rowId xmlns:a16="http://schemas.microsoft.com/office/drawing/2014/main" val="1065001848"/>
                  </a:ext>
                </a:extLst>
              </a:tr>
              <a:tr h="405466">
                <a:tc>
                  <a:txBody>
                    <a:bodyPr/>
                    <a:lstStyle/>
                    <a:p>
                      <a:pPr lvl="0">
                        <a:buNone/>
                      </a:pPr>
                      <a:r>
                        <a:rPr lang="en-US" sz="1800" b="0" i="0" u="none" strike="noStrike" noProof="0" dirty="0">
                          <a:solidFill>
                            <a:srgbClr val="000000"/>
                          </a:solidFill>
                          <a:latin typeface="Corbel"/>
                        </a:rPr>
                        <a:t>P.8 - Reference list</a:t>
                      </a:r>
                    </a:p>
                  </a:txBody>
                  <a:tcPr>
                    <a:solidFill>
                      <a:schemeClr val="accent1">
                        <a:lumMod val="60000"/>
                        <a:lumOff val="40000"/>
                      </a:schemeClr>
                    </a:solidFill>
                  </a:tcPr>
                </a:tc>
                <a:tc>
                  <a:txBody>
                    <a:bodyPr/>
                    <a:lstStyle/>
                    <a:p>
                      <a:pPr lvl="0">
                        <a:buNone/>
                      </a:pPr>
                      <a:r>
                        <a:rPr lang="en-US" dirty="0"/>
                        <a:t>Total= 2191</a:t>
                      </a:r>
                    </a:p>
                  </a:txBody>
                  <a:tcPr>
                    <a:solidFill>
                      <a:schemeClr val="accent1">
                        <a:lumMod val="60000"/>
                        <a:lumOff val="40000"/>
                      </a:schemeClr>
                    </a:solidFill>
                  </a:tcPr>
                </a:tc>
                <a:extLst>
                  <a:ext uri="{0D108BD9-81ED-4DB2-BD59-A6C34878D82A}">
                    <a16:rowId xmlns:a16="http://schemas.microsoft.com/office/drawing/2014/main" val="4215018615"/>
                  </a:ext>
                </a:extLst>
              </a:tr>
            </a:tbl>
          </a:graphicData>
        </a:graphic>
      </p:graphicFrame>
    </p:spTree>
    <p:extLst>
      <p:ext uri="{BB962C8B-B14F-4D97-AF65-F5344CB8AC3E}">
        <p14:creationId xmlns:p14="http://schemas.microsoft.com/office/powerpoint/2010/main" val="396580736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Title 12"/>
          <p:cNvSpPr>
            <a:spLocks noGrp="1"/>
          </p:cNvSpPr>
          <p:nvPr>
            <p:ph type="title"/>
          </p:nvPr>
        </p:nvSpPr>
        <p:spPr/>
        <p:txBody>
          <a:bodyPr/>
          <a:lstStyle/>
          <a:p>
            <a:r>
              <a:rPr lang="en-US" dirty="0"/>
              <a:t>E-portfolio Personal Introduction</a:t>
            </a:r>
          </a:p>
        </p:txBody>
      </p:sp>
      <p:sp>
        <p:nvSpPr>
          <p:cNvPr id="14" name="Content Placeholder 13"/>
          <p:cNvSpPr>
            <a:spLocks noGrp="1"/>
          </p:cNvSpPr>
          <p:nvPr>
            <p:ph idx="1"/>
          </p:nvPr>
        </p:nvSpPr>
        <p:spPr>
          <a:xfrm>
            <a:off x="304372" y="1905000"/>
            <a:ext cx="11798492" cy="4763060"/>
          </a:xfrm>
        </p:spPr>
        <p:txBody>
          <a:bodyPr vert="horz" lIns="91440" tIns="45720" rIns="91440" bIns="45720" rtlCol="0" anchor="t">
            <a:normAutofit fontScale="92500" lnSpcReduction="10000"/>
          </a:bodyPr>
          <a:lstStyle/>
          <a:p>
            <a:pPr marL="0" indent="0">
              <a:buNone/>
            </a:pPr>
            <a:br>
              <a:rPr lang="en-US" sz="1200" dirty="0"/>
            </a:br>
            <a:r>
              <a:rPr lang="en-US" sz="1400" dirty="0"/>
              <a:t>To begin it is important to establish what a portfolio is and how it will aid me in structuring and producing this assignment. According to The university of Queensland (2008), an E portfolio in this case is a constantly developing online resource that has the purpose of recording, archiving and maintaining the teachings and lessons learnt from studying ways to complete an assignment task. A portfolio will be a useful tool for me to complete this assignment as I can prove my competency as a learner, showing my ability to use multiple methods of sharing data to provide a clear and concise discussion. </a:t>
            </a:r>
            <a:endParaRPr lang="en-US" sz="1400">
              <a:solidFill>
                <a:srgbClr val="000000"/>
              </a:solidFill>
              <a:latin typeface="Corbel"/>
              <a:ea typeface="Roboto"/>
              <a:cs typeface="Arial"/>
            </a:endParaRPr>
          </a:p>
          <a:p>
            <a:pPr marL="0" indent="0">
              <a:buNone/>
            </a:pPr>
            <a:br>
              <a:rPr lang="en-US" sz="1400" dirty="0"/>
            </a:br>
            <a:r>
              <a:rPr lang="en-US" sz="1400" dirty="0"/>
              <a:t>Within this e- Portfolio I will use written and graphic elements to </a:t>
            </a:r>
            <a:r>
              <a:rPr lang="en-US" sz="1400" dirty="0">
                <a:latin typeface="Corbel"/>
                <a:cs typeface="Arial"/>
              </a:rPr>
              <a:t>identify and evaluate historical and contemporary issues and their impact on today's global society. </a:t>
            </a:r>
            <a:br>
              <a:rPr lang="en-US" sz="1400" dirty="0">
                <a:latin typeface="Corbel"/>
                <a:cs typeface="Arial"/>
              </a:rPr>
            </a:br>
            <a:r>
              <a:rPr lang="en-US" sz="1400" dirty="0">
                <a:latin typeface="Corbel"/>
                <a:cs typeface="Arial"/>
              </a:rPr>
              <a:t>To begin, when I tackle </a:t>
            </a:r>
            <a:r>
              <a:rPr lang="en-US" sz="1400" dirty="0">
                <a:solidFill>
                  <a:srgbClr val="FFFFFF"/>
                </a:solidFill>
                <a:latin typeface="Corbel"/>
                <a:cs typeface="Arial"/>
              </a:rPr>
              <a:t>the historical and current issues and their impact on today’s society, I will create a mind map detailing the varying challenges as well as solutions </a:t>
            </a:r>
            <a:r>
              <a:rPr lang="en-GB" sz="1400" dirty="0">
                <a:solidFill>
                  <a:srgbClr val="FFFFFF"/>
                </a:solidFill>
                <a:latin typeface="Corbel"/>
                <a:cs typeface="Arial"/>
              </a:rPr>
              <a:t>organisations</a:t>
            </a:r>
            <a:r>
              <a:rPr lang="en-US" sz="1400" dirty="0">
                <a:solidFill>
                  <a:srgbClr val="FFFFFF"/>
                </a:solidFill>
                <a:latin typeface="Corbel"/>
                <a:cs typeface="Arial"/>
              </a:rPr>
              <a:t> are putting into practice to combat them.</a:t>
            </a:r>
            <a:r>
              <a:rPr lang="en-US" sz="1400" dirty="0">
                <a:latin typeface="Corbel"/>
                <a:cs typeface="Arial"/>
              </a:rPr>
              <a:t> When assessing the international examples of contemporary challenges, I will create an informative infographic covering the three issues of human displacement and migration, economic inequality, and healthcare access; Within the infographic, I will use both informative writing and visual displays of statistics such as pictograms and graphs. Thirdly, I will discuss contemporary issues within Wales in areas near me as well as projects in place to address them, I will do this by producing a short case study, using imagery from the website for ---- showing the actions they are taking to combat contemporary challenges. Lastly, within the assessment I will provide pictures from when I and several classmates discussed environmental contemporary challenges whilst we were planting an oak tree, providing insight as to what was spoken about and how we discussed doing something as simple as planting a tree can make a huge difference in facing contemporary challenges, finally discussing how what we did is a microcosm of other larger-scale solutions. The last slide will be an appendix guide providing links and references to any information used to discuss my points. </a:t>
            </a:r>
            <a:endParaRPr lang="en-US" sz="1400">
              <a:solidFill>
                <a:srgbClr val="000000"/>
              </a:solidFill>
              <a:latin typeface="Corbel"/>
              <a:cs typeface="Arial"/>
            </a:endParaRPr>
          </a:p>
          <a:p>
            <a:pPr marL="0" indent="0">
              <a:buNone/>
            </a:pPr>
            <a:r>
              <a:rPr lang="en-US" sz="1400" dirty="0">
                <a:latin typeface="Corbel"/>
                <a:cs typeface="Arial"/>
              </a:rPr>
              <a:t>In all these slides I will aim to use a variety of recent and relevant data to support my points. I aim for each slide to contain multiple approaches to displaying data whether it be through formal writing, displaying relevant data through graphs, images, pictograms, pie charts etc. To accommodate for the varying ways in which people easily ingest data. </a:t>
            </a:r>
          </a:p>
          <a:p>
            <a:pPr marL="0" indent="0">
              <a:buNone/>
            </a:pPr>
            <a:endParaRPr lang="en-US" sz="1200" dirty="0">
              <a:latin typeface="Corbel"/>
              <a:cs typeface="Arial"/>
            </a:endParaRPr>
          </a:p>
          <a:p>
            <a:pPr marL="0" indent="0">
              <a:buNone/>
            </a:pPr>
            <a:br>
              <a:rPr lang="en-US" sz="1200" dirty="0">
                <a:latin typeface="Corbel"/>
                <a:cs typeface="Arial"/>
              </a:rPr>
            </a:br>
            <a:endParaRPr lang="en-US" sz="1200">
              <a:solidFill>
                <a:srgbClr val="000000"/>
              </a:solidFill>
              <a:latin typeface="Corbel"/>
            </a:endParaRPr>
          </a:p>
        </p:txBody>
      </p:sp>
    </p:spTree>
    <p:extLst>
      <p:ext uri="{BB962C8B-B14F-4D97-AF65-F5344CB8AC3E}">
        <p14:creationId xmlns:p14="http://schemas.microsoft.com/office/powerpoint/2010/main" val="212853603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Oval 6">
            <a:extLst>
              <a:ext uri="{FF2B5EF4-FFF2-40B4-BE49-F238E27FC236}">
                <a16:creationId xmlns:a16="http://schemas.microsoft.com/office/drawing/2014/main" id="{510B37E2-5A89-B1A9-009E-AAE378629547}"/>
              </a:ext>
            </a:extLst>
          </p:cNvPr>
          <p:cNvSpPr/>
          <p:nvPr/>
        </p:nvSpPr>
        <p:spPr>
          <a:xfrm>
            <a:off x="4717256" y="3238500"/>
            <a:ext cx="2765329" cy="1800134"/>
          </a:xfrm>
          <a:prstGeom prst="ellipse">
            <a:avLst/>
          </a:prstGeom>
          <a:solidFill>
            <a:schemeClr val="accent1">
              <a:lumMod val="50000"/>
            </a:schemeClr>
          </a:solidFill>
          <a:ln>
            <a:solidFill>
              <a:schemeClr val="tx1"/>
            </a:solidFill>
            <a:miter lim="800000"/>
          </a:ln>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rtlCol="0" anchor="ctr"/>
          <a:lstStyle/>
          <a:p>
            <a:pPr algn="ctr"/>
            <a:r>
              <a:rPr lang="en-US" sz="1600" dirty="0">
                <a:latin typeface="Consolas"/>
              </a:rPr>
              <a:t>Historical and current issues and their impact on today’s society </a:t>
            </a:r>
          </a:p>
        </p:txBody>
      </p:sp>
      <p:sp>
        <p:nvSpPr>
          <p:cNvPr id="8" name="Oval 7">
            <a:extLst>
              <a:ext uri="{FF2B5EF4-FFF2-40B4-BE49-F238E27FC236}">
                <a16:creationId xmlns:a16="http://schemas.microsoft.com/office/drawing/2014/main" id="{3531097B-BF86-ADAF-E7EF-52953BB07152}"/>
              </a:ext>
            </a:extLst>
          </p:cNvPr>
          <p:cNvSpPr/>
          <p:nvPr/>
        </p:nvSpPr>
        <p:spPr>
          <a:xfrm>
            <a:off x="4825202" y="2056155"/>
            <a:ext cx="1759657" cy="1129296"/>
          </a:xfrm>
          <a:prstGeom prst="ellipse">
            <a:avLst/>
          </a:prstGeom>
          <a:solidFill>
            <a:schemeClr val="accent1">
              <a:lumMod val="75000"/>
            </a:schemeClr>
          </a:solidFill>
          <a:ln>
            <a:solidFill>
              <a:schemeClr val="tx1"/>
            </a:solidFill>
            <a:miter lim="800000"/>
          </a:ln>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rtlCol="0" anchor="ctr"/>
          <a:lstStyle/>
          <a:p>
            <a:pPr algn="ctr"/>
            <a:r>
              <a:rPr lang="en-US" sz="1600" b="1" dirty="0">
                <a:solidFill>
                  <a:srgbClr val="EEF0FF"/>
                </a:solidFill>
                <a:ea typeface="+mn-lt"/>
                <a:cs typeface="+mn-lt"/>
              </a:rPr>
              <a:t>Health Information</a:t>
            </a:r>
            <a:endParaRPr lang="en-US" sz="1600" b="1" dirty="0">
              <a:solidFill>
                <a:srgbClr val="EEF0FF"/>
              </a:solidFill>
            </a:endParaRPr>
          </a:p>
        </p:txBody>
      </p:sp>
      <p:sp>
        <p:nvSpPr>
          <p:cNvPr id="9" name="Oval 8">
            <a:extLst>
              <a:ext uri="{FF2B5EF4-FFF2-40B4-BE49-F238E27FC236}">
                <a16:creationId xmlns:a16="http://schemas.microsoft.com/office/drawing/2014/main" id="{A26984D2-B021-8D8B-B5D1-CE695238B912}"/>
              </a:ext>
            </a:extLst>
          </p:cNvPr>
          <p:cNvSpPr/>
          <p:nvPr/>
        </p:nvSpPr>
        <p:spPr>
          <a:xfrm>
            <a:off x="7181434" y="2509662"/>
            <a:ext cx="1557553" cy="1022711"/>
          </a:xfrm>
          <a:prstGeom prst="ellipse">
            <a:avLst/>
          </a:prstGeom>
          <a:solidFill>
            <a:schemeClr val="accent1">
              <a:lumMod val="60000"/>
              <a:lumOff val="40000"/>
            </a:schemeClr>
          </a:solidFill>
          <a:ln>
            <a:solidFill>
              <a:schemeClr val="tx1"/>
            </a:solidFill>
            <a:miter lim="800000"/>
          </a:ln>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rtlCol="0" anchor="ctr"/>
          <a:lstStyle/>
          <a:p>
            <a:pPr algn="ctr"/>
            <a:r>
              <a:rPr lang="en-US" sz="1600" dirty="0"/>
              <a:t>Disease outbreaks</a:t>
            </a:r>
          </a:p>
        </p:txBody>
      </p:sp>
      <p:sp>
        <p:nvSpPr>
          <p:cNvPr id="11" name="Oval 10">
            <a:extLst>
              <a:ext uri="{FF2B5EF4-FFF2-40B4-BE49-F238E27FC236}">
                <a16:creationId xmlns:a16="http://schemas.microsoft.com/office/drawing/2014/main" id="{D37C5D3A-1FFE-0D81-7A19-6E7895C400CD}"/>
              </a:ext>
            </a:extLst>
          </p:cNvPr>
          <p:cNvSpPr/>
          <p:nvPr/>
        </p:nvSpPr>
        <p:spPr>
          <a:xfrm>
            <a:off x="5019374" y="5528424"/>
            <a:ext cx="1307668" cy="883884"/>
          </a:xfrm>
          <a:prstGeom prst="ellipse">
            <a:avLst/>
          </a:prstGeom>
          <a:solidFill>
            <a:schemeClr val="accent1">
              <a:lumMod val="50000"/>
            </a:schemeClr>
          </a:solidFill>
          <a:ln>
            <a:solidFill>
              <a:schemeClr val="tx1"/>
            </a:solidFill>
            <a:miter lim="800000"/>
          </a:ln>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rtlCol="0" anchor="ctr"/>
          <a:lstStyle/>
          <a:p>
            <a:pPr algn="ctr"/>
            <a:r>
              <a:rPr lang="en-US" sz="1600" dirty="0"/>
              <a:t>War</a:t>
            </a:r>
          </a:p>
        </p:txBody>
      </p:sp>
      <p:cxnSp>
        <p:nvCxnSpPr>
          <p:cNvPr id="12" name="Straight Arrow Connector 11">
            <a:extLst>
              <a:ext uri="{FF2B5EF4-FFF2-40B4-BE49-F238E27FC236}">
                <a16:creationId xmlns:a16="http://schemas.microsoft.com/office/drawing/2014/main" id="{AD37C716-51F8-80DA-0B84-DA69059576A9}"/>
              </a:ext>
            </a:extLst>
          </p:cNvPr>
          <p:cNvCxnSpPr/>
          <p:nvPr/>
        </p:nvCxnSpPr>
        <p:spPr>
          <a:xfrm flipV="1">
            <a:off x="5003508" y="3123814"/>
            <a:ext cx="287073" cy="482395"/>
          </a:xfrm>
          <a:prstGeom prst="straightConnector1">
            <a:avLst/>
          </a:prstGeom>
          <a:ln w="25400">
            <a:solidFill>
              <a:schemeClr val="tx1"/>
            </a:solidFill>
            <a:miter lim="800000"/>
            <a:tailEnd type="triangle"/>
          </a:ln>
        </p:spPr>
        <p:style>
          <a:lnRef idx="1">
            <a:schemeClr val="accent1"/>
          </a:lnRef>
          <a:fillRef idx="0">
            <a:schemeClr val="accent1"/>
          </a:fillRef>
          <a:effectRef idx="0">
            <a:schemeClr val="accent1"/>
          </a:effectRef>
          <a:fontRef idx="minor">
            <a:schemeClr val="tx1"/>
          </a:fontRef>
        </p:style>
      </p:cxnSp>
      <p:cxnSp>
        <p:nvCxnSpPr>
          <p:cNvPr id="13" name="Straight Arrow Connector 12">
            <a:extLst>
              <a:ext uri="{FF2B5EF4-FFF2-40B4-BE49-F238E27FC236}">
                <a16:creationId xmlns:a16="http://schemas.microsoft.com/office/drawing/2014/main" id="{4ACCD844-0380-5735-5BDF-937F4C56DB74}"/>
              </a:ext>
            </a:extLst>
          </p:cNvPr>
          <p:cNvCxnSpPr>
            <a:cxnSpLocks/>
          </p:cNvCxnSpPr>
          <p:nvPr/>
        </p:nvCxnSpPr>
        <p:spPr>
          <a:xfrm flipV="1">
            <a:off x="7265846" y="3500815"/>
            <a:ext cx="390864" cy="142120"/>
          </a:xfrm>
          <a:prstGeom prst="straightConnector1">
            <a:avLst/>
          </a:prstGeom>
          <a:ln w="25400">
            <a:solidFill>
              <a:schemeClr val="tx1"/>
            </a:solidFill>
            <a:miter lim="800000"/>
            <a:tailEnd type="triangle"/>
          </a:ln>
        </p:spPr>
        <p:style>
          <a:lnRef idx="1">
            <a:schemeClr val="accent1"/>
          </a:lnRef>
          <a:fillRef idx="0">
            <a:schemeClr val="accent1"/>
          </a:fillRef>
          <a:effectRef idx="0">
            <a:schemeClr val="accent1"/>
          </a:effectRef>
          <a:fontRef idx="minor">
            <a:schemeClr val="tx1"/>
          </a:fontRef>
        </p:style>
      </p:cxnSp>
      <p:cxnSp>
        <p:nvCxnSpPr>
          <p:cNvPr id="15" name="Straight Arrow Connector 14">
            <a:extLst>
              <a:ext uri="{FF2B5EF4-FFF2-40B4-BE49-F238E27FC236}">
                <a16:creationId xmlns:a16="http://schemas.microsoft.com/office/drawing/2014/main" id="{762CFA22-1568-4743-2FD3-110264B858A6}"/>
              </a:ext>
            </a:extLst>
          </p:cNvPr>
          <p:cNvCxnSpPr>
            <a:cxnSpLocks/>
          </p:cNvCxnSpPr>
          <p:nvPr/>
        </p:nvCxnSpPr>
        <p:spPr>
          <a:xfrm flipH="1">
            <a:off x="5535447" y="4981168"/>
            <a:ext cx="154140" cy="538275"/>
          </a:xfrm>
          <a:prstGeom prst="straightConnector1">
            <a:avLst/>
          </a:prstGeom>
          <a:ln w="25400">
            <a:solidFill>
              <a:schemeClr val="tx1"/>
            </a:solidFill>
            <a:miter lim="800000"/>
            <a:tailEnd type="triangle"/>
          </a:ln>
        </p:spPr>
        <p:style>
          <a:lnRef idx="1">
            <a:schemeClr val="accent1"/>
          </a:lnRef>
          <a:fillRef idx="0">
            <a:schemeClr val="accent1"/>
          </a:fillRef>
          <a:effectRef idx="0">
            <a:schemeClr val="accent1"/>
          </a:effectRef>
          <a:fontRef idx="minor">
            <a:schemeClr val="tx1"/>
          </a:fontRef>
        </p:style>
      </p:cxnSp>
      <p:cxnSp>
        <p:nvCxnSpPr>
          <p:cNvPr id="16" name="Connector: Curved 15">
            <a:extLst>
              <a:ext uri="{FF2B5EF4-FFF2-40B4-BE49-F238E27FC236}">
                <a16:creationId xmlns:a16="http://schemas.microsoft.com/office/drawing/2014/main" id="{4BAAAA55-7CAB-1FDF-4B28-3E7526DD970B}"/>
              </a:ext>
            </a:extLst>
          </p:cNvPr>
          <p:cNvCxnSpPr/>
          <p:nvPr/>
        </p:nvCxnSpPr>
        <p:spPr>
          <a:xfrm flipV="1">
            <a:off x="6326515" y="4814910"/>
            <a:ext cx="2598451" cy="1170741"/>
          </a:xfrm>
          <a:prstGeom prst="curvedConnector3">
            <a:avLst/>
          </a:prstGeom>
          <a:ln w="25400">
            <a:solidFill>
              <a:schemeClr val="tx1"/>
            </a:solidFill>
            <a:miter lim="800000"/>
            <a:tailEnd type="triangle"/>
          </a:ln>
        </p:spPr>
        <p:style>
          <a:lnRef idx="1">
            <a:schemeClr val="accent1"/>
          </a:lnRef>
          <a:fillRef idx="0">
            <a:schemeClr val="accent1"/>
          </a:fillRef>
          <a:effectRef idx="0">
            <a:schemeClr val="accent1"/>
          </a:effectRef>
          <a:fontRef idx="minor">
            <a:schemeClr val="tx1"/>
          </a:fontRef>
        </p:style>
      </p:cxnSp>
      <p:sp>
        <p:nvSpPr>
          <p:cNvPr id="18" name="Rectangle: Rounded Corners 17">
            <a:extLst>
              <a:ext uri="{FF2B5EF4-FFF2-40B4-BE49-F238E27FC236}">
                <a16:creationId xmlns:a16="http://schemas.microsoft.com/office/drawing/2014/main" id="{6DF8D1A0-B5F1-CFF5-0D66-D4C3098588AC}"/>
              </a:ext>
            </a:extLst>
          </p:cNvPr>
          <p:cNvSpPr/>
          <p:nvPr/>
        </p:nvSpPr>
        <p:spPr>
          <a:xfrm>
            <a:off x="8817175" y="2055367"/>
            <a:ext cx="3295753" cy="4793482"/>
          </a:xfrm>
          <a:prstGeom prst="roundRect">
            <a:avLst/>
          </a:prstGeom>
          <a:ln>
            <a:solidFill>
              <a:schemeClr val="tx1"/>
            </a:solidFill>
            <a:miter lim="800000"/>
          </a:ln>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rtlCol="0" anchor="t"/>
          <a:lstStyle/>
          <a:p>
            <a:r>
              <a:rPr lang="en-US" sz="1100" dirty="0">
                <a:solidFill>
                  <a:schemeClr val="tx1"/>
                </a:solidFill>
                <a:ea typeface="+mn-lt"/>
                <a:cs typeface="+mn-lt"/>
              </a:rPr>
              <a:t>War is a major contemporary challenge. According to the Geneva Academy (2024), there are currently around 110 armed conflicts going on within the world. The most impacted areas are Africa and the Middle East. Current major wars would be Russia's invasion of Ukraine and the Israel–Palestine war. World leaders and </a:t>
            </a:r>
            <a:r>
              <a:rPr lang="en-US" sz="1100" dirty="0" err="1">
                <a:solidFill>
                  <a:schemeClr val="tx1"/>
                </a:solidFill>
                <a:ea typeface="+mn-lt"/>
                <a:cs typeface="+mn-lt"/>
              </a:rPr>
              <a:t>organisations</a:t>
            </a:r>
            <a:r>
              <a:rPr lang="en-US" sz="1100" dirty="0">
                <a:solidFill>
                  <a:schemeClr val="tx1"/>
                </a:solidFill>
                <a:ea typeface="+mn-lt"/>
                <a:cs typeface="+mn-lt"/>
              </a:rPr>
              <a:t> often provide statements and actions to act against war. Since the beginning of the Ukraine–Russia war, NATO (2024)"condemns Russia's brutal war of aggression against Ukraine, which is an independent, peaceful, and democratic country and a close NATO partner. NATO continues to provide Ukraine with unprecedented levels of support, helping to uphold its fundamental right to self-defense." There are a multitude of ways NATO supports Ukraine directly and indirectly, such as establishing severe sanctions, banning the purchase of gas from Russia, and starving a vital asset of their economy. (Timofeev, I, 2022) Many countries, including the US, EU, Britain, and Canada, have expanded their list of blocked Russian individuals from 250 to 1000 by June. This war is a microcosm of the constant historical issue of war and its modern implications.</a:t>
            </a:r>
            <a:endParaRPr lang="en-US" dirty="0">
              <a:solidFill>
                <a:schemeClr val="tx1"/>
              </a:solidFill>
            </a:endParaRPr>
          </a:p>
        </p:txBody>
      </p:sp>
      <p:cxnSp>
        <p:nvCxnSpPr>
          <p:cNvPr id="19" name="Connector: Curved 18">
            <a:extLst>
              <a:ext uri="{FF2B5EF4-FFF2-40B4-BE49-F238E27FC236}">
                <a16:creationId xmlns:a16="http://schemas.microsoft.com/office/drawing/2014/main" id="{9804B979-CCBE-66DE-2C73-1B540488ADAD}"/>
              </a:ext>
            </a:extLst>
          </p:cNvPr>
          <p:cNvCxnSpPr>
            <a:cxnSpLocks/>
          </p:cNvCxnSpPr>
          <p:nvPr/>
        </p:nvCxnSpPr>
        <p:spPr>
          <a:xfrm flipH="1" flipV="1">
            <a:off x="7388010" y="1537292"/>
            <a:ext cx="95766" cy="1082717"/>
          </a:xfrm>
          <a:prstGeom prst="curvedConnector3">
            <a:avLst/>
          </a:prstGeom>
          <a:ln w="25400">
            <a:solidFill>
              <a:schemeClr val="tx1"/>
            </a:solidFill>
            <a:miter lim="800000"/>
            <a:tailEnd type="triangle"/>
          </a:ln>
        </p:spPr>
        <p:style>
          <a:lnRef idx="1">
            <a:schemeClr val="accent1"/>
          </a:lnRef>
          <a:fillRef idx="0">
            <a:schemeClr val="accent1"/>
          </a:fillRef>
          <a:effectRef idx="0">
            <a:schemeClr val="accent1"/>
          </a:effectRef>
          <a:fontRef idx="minor">
            <a:schemeClr val="tx1"/>
          </a:fontRef>
        </p:style>
      </p:cxnSp>
      <p:sp>
        <p:nvSpPr>
          <p:cNvPr id="20" name="Rectangle: Rounded Corners 19">
            <a:extLst>
              <a:ext uri="{FF2B5EF4-FFF2-40B4-BE49-F238E27FC236}">
                <a16:creationId xmlns:a16="http://schemas.microsoft.com/office/drawing/2014/main" id="{113005C9-EEBA-2F8E-9A92-0D619FCBA0A8}"/>
              </a:ext>
            </a:extLst>
          </p:cNvPr>
          <p:cNvSpPr/>
          <p:nvPr/>
        </p:nvSpPr>
        <p:spPr>
          <a:xfrm>
            <a:off x="70169" y="172720"/>
            <a:ext cx="11928501" cy="1804746"/>
          </a:xfrm>
          <a:prstGeom prst="roundRect">
            <a:avLst/>
          </a:prstGeom>
          <a:ln>
            <a:solidFill>
              <a:schemeClr val="tx1"/>
            </a:solidFill>
            <a:miter lim="800000"/>
          </a:ln>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rtlCol="0" anchor="t"/>
          <a:lstStyle/>
          <a:p>
            <a:pPr marL="171450" indent="-171450">
              <a:buFont typeface="Calibri"/>
              <a:buChar char="-"/>
            </a:pPr>
            <a:r>
              <a:rPr lang="en-US" sz="1100" dirty="0"/>
              <a:t>Humanity has been living alongside disease since its inception. Diseases such as cancer have been prevalent since at least 500,00 BCE (</a:t>
            </a:r>
            <a:r>
              <a:rPr lang="en-US" sz="1100" err="1"/>
              <a:t>SciLeo</a:t>
            </a:r>
            <a:r>
              <a:rPr lang="en-US" sz="1100" dirty="0"/>
              <a:t>, 2024). With such a persistent issue, there are </a:t>
            </a:r>
            <a:r>
              <a:rPr lang="en-GB" sz="1100" dirty="0"/>
              <a:t>organisations</a:t>
            </a:r>
            <a:r>
              <a:rPr lang="en-US" sz="1100" dirty="0"/>
              <a:t> such as the European Centre for Disease Prevention and Control (ECDC) that take active measures against disease. Examples of these measures would be:</a:t>
            </a:r>
            <a:endParaRPr lang="en-US" dirty="0"/>
          </a:p>
          <a:p>
            <a:pPr marL="171450" indent="-171450">
              <a:buFont typeface="Calibri"/>
              <a:buChar char="-"/>
            </a:pPr>
            <a:r>
              <a:rPr lang="en-US" sz="1100" dirty="0"/>
              <a:t> providing time-relevant information to communities and international organisations that are present in the field of public health </a:t>
            </a:r>
            <a:r>
              <a:rPr lang="en-GB" sz="1100" dirty="0"/>
              <a:t>practitioners</a:t>
            </a:r>
            <a:r>
              <a:rPr lang="en-US" sz="1100" dirty="0"/>
              <a:t> and advice. </a:t>
            </a:r>
            <a:endParaRPr lang="en-US" sz="1100" dirty="0">
              <a:ea typeface="Roboto"/>
              <a:cs typeface="Roboto"/>
            </a:endParaRPr>
          </a:p>
          <a:p>
            <a:pPr marL="171450" indent="-171450">
              <a:buFont typeface="Calibri"/>
              <a:buChar char="-"/>
            </a:pPr>
            <a:r>
              <a:rPr lang="en-US" sz="1100" dirty="0">
                <a:ea typeface="Roboto"/>
                <a:cs typeface="Roboto"/>
              </a:rPr>
              <a:t>Spreading accurate information along with expert practices and arranging the development and utilisation of joint action, aiming toward a mainstream unified health approach, meaning that all </a:t>
            </a:r>
            <a:r>
              <a:rPr lang="en-GB" sz="1100" dirty="0">
                <a:ea typeface="Roboto"/>
                <a:cs typeface="Roboto"/>
              </a:rPr>
              <a:t>organisations</a:t>
            </a:r>
            <a:r>
              <a:rPr lang="en-US" sz="1100" dirty="0">
                <a:ea typeface="Roboto"/>
                <a:cs typeface="Roboto"/>
              </a:rPr>
              <a:t> provide the same accurate health advice and practices. </a:t>
            </a:r>
          </a:p>
          <a:p>
            <a:pPr marL="171450" indent="-171450">
              <a:buFont typeface="Calibri"/>
              <a:buChar char="-"/>
            </a:pPr>
            <a:r>
              <a:rPr lang="en-US" sz="1100" dirty="0">
                <a:ea typeface="Roboto"/>
                <a:cs typeface="Roboto"/>
              </a:rPr>
              <a:t>Assess and release scientifically backed date, along with providing technical assistance, such as training. (European Centre for disease prevention and control, 2024)</a:t>
            </a:r>
          </a:p>
          <a:p>
            <a:r>
              <a:rPr lang="en-US" sz="1100" dirty="0">
                <a:solidFill>
                  <a:srgbClr val="FFFFFF"/>
                </a:solidFill>
                <a:latin typeface="Corbel"/>
                <a:ea typeface="Roboto"/>
                <a:cs typeface="Roboto"/>
              </a:rPr>
              <a:t>As part of this global initiative to combat the issue of disease the ECDC also works in conjunction with: </a:t>
            </a:r>
          </a:p>
          <a:p>
            <a:pPr marL="171450" indent="-171450">
              <a:buFont typeface="Calibri"/>
              <a:buChar char="-"/>
            </a:pPr>
            <a:r>
              <a:rPr lang="en-US" sz="1100" dirty="0">
                <a:ea typeface="Roboto"/>
                <a:cs typeface="Roboto"/>
              </a:rPr>
              <a:t>The United States Centers for Disease Control and Prevention, Public Health Agency of Canada, The Chinese Center for Disease Prevention and Control, Secretariat of Health of the United Mexican States, UK Health Security Agency, Korea Disease Control and Prevention Agency and The Japanese Ministry of Health, with such a global unified approach, this is one of the key steps necessary to battle this contemporary challenge to my understanding.</a:t>
            </a:r>
            <a:endParaRPr lang="en-US" dirty="0"/>
          </a:p>
          <a:p>
            <a:pPr marL="171450" indent="-171450">
              <a:buFont typeface="Calibri"/>
              <a:buChar char="-"/>
            </a:pPr>
            <a:br>
              <a:rPr lang="en-US" dirty="0"/>
            </a:br>
            <a:endParaRPr lang="en-US" dirty="0"/>
          </a:p>
          <a:p>
            <a:endParaRPr lang="en-US" sz="1200" dirty="0">
              <a:solidFill>
                <a:srgbClr val="333333"/>
              </a:solidFill>
              <a:latin typeface="Roboto"/>
              <a:ea typeface="Roboto"/>
              <a:cs typeface="Roboto"/>
            </a:endParaRPr>
          </a:p>
          <a:p>
            <a:pPr marL="171450" indent="-171450">
              <a:buFont typeface="Calibri"/>
              <a:buChar char="-"/>
            </a:pPr>
            <a:endParaRPr lang="en-US" sz="1100" dirty="0">
              <a:ea typeface="Roboto"/>
              <a:cs typeface="Roboto"/>
            </a:endParaRPr>
          </a:p>
          <a:p>
            <a:pPr marL="171450" indent="-171450">
              <a:buFont typeface="Calibri"/>
              <a:buChar char="-"/>
            </a:pPr>
            <a:endParaRPr lang="en-US" sz="1100" dirty="0">
              <a:ea typeface="Roboto"/>
              <a:cs typeface="Roboto"/>
            </a:endParaRPr>
          </a:p>
          <a:p>
            <a:endParaRPr lang="en-US" sz="1100" dirty="0">
              <a:ea typeface="Roboto"/>
              <a:cs typeface="Roboto"/>
            </a:endParaRPr>
          </a:p>
          <a:p>
            <a:pPr marL="171450" indent="-171450">
              <a:buFont typeface="Calibri"/>
              <a:buChar char="-"/>
            </a:pPr>
            <a:endParaRPr lang="en-US" sz="1100" dirty="0">
              <a:ea typeface="Roboto"/>
              <a:cs typeface="Roboto"/>
            </a:endParaRPr>
          </a:p>
          <a:p>
            <a:endParaRPr lang="en-US" sz="1100" dirty="0"/>
          </a:p>
          <a:p>
            <a:endParaRPr lang="en-US" sz="1100" dirty="0"/>
          </a:p>
          <a:p>
            <a:endParaRPr lang="en-US" sz="1100" dirty="0"/>
          </a:p>
        </p:txBody>
      </p:sp>
      <p:cxnSp>
        <p:nvCxnSpPr>
          <p:cNvPr id="21" name="Connector: Curved 20">
            <a:extLst>
              <a:ext uri="{FF2B5EF4-FFF2-40B4-BE49-F238E27FC236}">
                <a16:creationId xmlns:a16="http://schemas.microsoft.com/office/drawing/2014/main" id="{45DDD68E-8432-85A1-1CFD-FE6EB94405AA}"/>
              </a:ext>
            </a:extLst>
          </p:cNvPr>
          <p:cNvCxnSpPr>
            <a:cxnSpLocks/>
          </p:cNvCxnSpPr>
          <p:nvPr/>
        </p:nvCxnSpPr>
        <p:spPr>
          <a:xfrm flipH="1">
            <a:off x="4052375" y="2969768"/>
            <a:ext cx="960861" cy="784568"/>
          </a:xfrm>
          <a:prstGeom prst="curvedConnector3">
            <a:avLst/>
          </a:prstGeom>
          <a:ln w="25400">
            <a:solidFill>
              <a:schemeClr val="tx1"/>
            </a:solidFill>
            <a:miter lim="800000"/>
            <a:tailEnd type="triangle"/>
          </a:ln>
        </p:spPr>
        <p:style>
          <a:lnRef idx="1">
            <a:schemeClr val="accent1"/>
          </a:lnRef>
          <a:fillRef idx="0">
            <a:schemeClr val="accent1"/>
          </a:fillRef>
          <a:effectRef idx="0">
            <a:schemeClr val="accent1"/>
          </a:effectRef>
          <a:fontRef idx="minor">
            <a:schemeClr val="tx1"/>
          </a:fontRef>
        </p:style>
      </p:cxnSp>
      <p:sp>
        <p:nvSpPr>
          <p:cNvPr id="23" name="Rectangle: Rounded Corners 22">
            <a:extLst>
              <a:ext uri="{FF2B5EF4-FFF2-40B4-BE49-F238E27FC236}">
                <a16:creationId xmlns:a16="http://schemas.microsoft.com/office/drawing/2014/main" id="{2E943CE9-BFF8-35CC-8FE6-CE822C47D93C}"/>
              </a:ext>
            </a:extLst>
          </p:cNvPr>
          <p:cNvSpPr/>
          <p:nvPr/>
        </p:nvSpPr>
        <p:spPr>
          <a:xfrm>
            <a:off x="-698" y="2732505"/>
            <a:ext cx="4382450" cy="4117316"/>
          </a:xfrm>
          <a:prstGeom prst="roundRect">
            <a:avLst/>
          </a:prstGeom>
          <a:ln>
            <a:solidFill>
              <a:schemeClr val="tx1"/>
            </a:solidFill>
            <a:miter lim="800000"/>
          </a:ln>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rtlCol="0" anchor="t"/>
          <a:lstStyle/>
          <a:p>
            <a:r>
              <a:rPr lang="en-GB" sz="1100" dirty="0"/>
              <a:t>Through the evolution of human society, Health information has been an ever-changing set of standards and advice. </a:t>
            </a:r>
            <a:endParaRPr lang="en-US"/>
          </a:p>
          <a:p>
            <a:r>
              <a:rPr lang="en-GB" sz="1100" dirty="0"/>
              <a:t>Several practices have remained consistent for years, such as treating broken bones. Other treatments have been proven to be ineffective, For example, according to </a:t>
            </a:r>
            <a:r>
              <a:rPr lang="en-GB" sz="1100" dirty="0">
                <a:solidFill>
                  <a:srgbClr val="FFFFFF"/>
                </a:solidFill>
              </a:rPr>
              <a:t>Joseph Legan (</a:t>
            </a:r>
            <a:r>
              <a:rPr lang="en-GB" sz="1100" dirty="0"/>
              <a:t>2019), European medicine in the 14th century was based on a theory proposed by the Ancient Greek Galen. </a:t>
            </a:r>
            <a:endParaRPr lang="en-GB" dirty="0"/>
          </a:p>
          <a:p>
            <a:r>
              <a:rPr lang="en-GB" sz="1100" dirty="0"/>
              <a:t>His work was structured around the belief that the body was composed of four basic elements, each with a respective bodily fluid, otherwise known as humours. Galens's theory was widely adopted by historic Health practitioners, resulting in practices such as avoiding moist foods to prevent an imbalance within these four bodily liquids. </a:t>
            </a:r>
            <a:r>
              <a:rPr lang="en-GB" sz="1100" dirty="0">
                <a:solidFill>
                  <a:srgbClr val="FFFFFF"/>
                </a:solidFill>
                <a:latin typeface="Corbel"/>
                <a:cs typeface="Arial"/>
              </a:rPr>
              <a:t>"The theory of the humours was an accepted medical teaching until the Renaissance (the Renaissance lasted from the 14th to the 17th century)"(National Library of Medicine, 2022). This well-documented example speaks to the inaccuracy of historic health information and how the issue has been consistently worked on throughout history. For modern Health information, advice is evidence-based rather than based on religion or theory.  "we strive to ensure that data is accurate and clearly presented and that editorial content meets users' needs, is clinically safe, and evidence-based" (NHS, 2022)</a:t>
            </a:r>
            <a:endParaRPr lang="en-GB" sz="1100" dirty="0">
              <a:ea typeface="+mn-lt"/>
              <a:cs typeface="Arial"/>
            </a:endParaRPr>
          </a:p>
        </p:txBody>
      </p:sp>
      <p:sp>
        <p:nvSpPr>
          <p:cNvPr id="24" name="Rectangle: Rounded Corners 23">
            <a:extLst>
              <a:ext uri="{FF2B5EF4-FFF2-40B4-BE49-F238E27FC236}">
                <a16:creationId xmlns:a16="http://schemas.microsoft.com/office/drawing/2014/main" id="{E2EEC223-3DAE-E982-A65B-8AF6AF29BF4B}"/>
              </a:ext>
            </a:extLst>
          </p:cNvPr>
          <p:cNvSpPr/>
          <p:nvPr/>
        </p:nvSpPr>
        <p:spPr>
          <a:xfrm>
            <a:off x="12186400" y="1764418"/>
            <a:ext cx="2848978" cy="1806255"/>
          </a:xfrm>
          <a:prstGeom prst="roundRect">
            <a:avLst/>
          </a:prstGeom>
          <a:ln>
            <a:solidFill>
              <a:schemeClr val="tx1"/>
            </a:solidFill>
            <a:miter lim="800000"/>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2373099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A person holding money and a map of the world&#10;&#10;Description automatically generated">
            <a:extLst>
              <a:ext uri="{FF2B5EF4-FFF2-40B4-BE49-F238E27FC236}">
                <a16:creationId xmlns:a16="http://schemas.microsoft.com/office/drawing/2014/main" id="{F85C9648-5758-AAD5-FFEF-5E09B96227B5}"/>
              </a:ext>
            </a:extLst>
          </p:cNvPr>
          <p:cNvPicPr>
            <a:picLocks noChangeAspect="1"/>
          </p:cNvPicPr>
          <p:nvPr/>
        </p:nvPicPr>
        <p:blipFill>
          <a:blip r:embed="rId2"/>
          <a:stretch>
            <a:fillRect/>
          </a:stretch>
        </p:blipFill>
        <p:spPr>
          <a:xfrm>
            <a:off x="0" y="12367"/>
            <a:ext cx="12182385" cy="6833267"/>
          </a:xfrm>
          <a:prstGeom prst="rect">
            <a:avLst/>
          </a:prstGeom>
        </p:spPr>
      </p:pic>
    </p:spTree>
    <p:extLst>
      <p:ext uri="{BB962C8B-B14F-4D97-AF65-F5344CB8AC3E}">
        <p14:creationId xmlns:p14="http://schemas.microsoft.com/office/powerpoint/2010/main" val="198955573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22413" y="342379"/>
            <a:ext cx="9144000" cy="1412852"/>
          </a:xfrm>
        </p:spPr>
        <p:txBody>
          <a:bodyPr/>
          <a:lstStyle/>
          <a:p>
            <a:r>
              <a:rPr lang="en-US" sz="3200" dirty="0">
                <a:latin typeface="Corbel"/>
                <a:ea typeface="Calibri"/>
                <a:cs typeface="Calibri"/>
              </a:rPr>
              <a:t>Local examples of contemporary challenges and/or innovative projects addressing them case study. </a:t>
            </a:r>
            <a:endParaRPr lang="en-US" dirty="0"/>
          </a:p>
        </p:txBody>
      </p:sp>
      <p:sp>
        <p:nvSpPr>
          <p:cNvPr id="4" name="TextBox 3">
            <a:extLst>
              <a:ext uri="{FF2B5EF4-FFF2-40B4-BE49-F238E27FC236}">
                <a16:creationId xmlns:a16="http://schemas.microsoft.com/office/drawing/2014/main" id="{600E60DF-0ADB-84C5-B6C0-4D9B0C77CCEB}"/>
              </a:ext>
            </a:extLst>
          </p:cNvPr>
          <p:cNvSpPr txBox="1"/>
          <p:nvPr/>
        </p:nvSpPr>
        <p:spPr>
          <a:xfrm>
            <a:off x="603362" y="1810087"/>
            <a:ext cx="11297443" cy="590931"/>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nSpc>
                <a:spcPct val="90000"/>
              </a:lnSpc>
            </a:pPr>
            <a:r>
              <a:rPr lang="en-US" sz="1200" dirty="0"/>
              <a:t>Like the rest of the World, Wales is not without its fair share of contemporary issues. For example, according to The Wales Centre for public policy "</a:t>
            </a:r>
            <a:r>
              <a:rPr lang="en-US" sz="1200" dirty="0">
                <a:ea typeface="+mn-lt"/>
                <a:cs typeface="+mn-lt"/>
              </a:rPr>
              <a:t>the poverty rate in Wales remains higher than in England, Scotland and Northern Ireland and has been the case for much of the past ten years.</a:t>
            </a:r>
            <a:r>
              <a:rPr lang="en-US" sz="1200" dirty="0"/>
              <a:t>"(2022) this is likely due to the overall economic performance of  Wales, being lower than that of its UK Neighbours by a substantial margin, as well as poor housing and funding (Wales.gov, 2024)</a:t>
            </a:r>
          </a:p>
        </p:txBody>
      </p:sp>
      <p:sp>
        <p:nvSpPr>
          <p:cNvPr id="5" name="TextBox 4">
            <a:extLst>
              <a:ext uri="{FF2B5EF4-FFF2-40B4-BE49-F238E27FC236}">
                <a16:creationId xmlns:a16="http://schemas.microsoft.com/office/drawing/2014/main" id="{0997ECD6-A0A2-9128-D1EC-D9B60F99A93B}"/>
              </a:ext>
            </a:extLst>
          </p:cNvPr>
          <p:cNvSpPr txBox="1"/>
          <p:nvPr/>
        </p:nvSpPr>
        <p:spPr>
          <a:xfrm>
            <a:off x="603440" y="2447808"/>
            <a:ext cx="1538528" cy="338862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nSpc>
                <a:spcPct val="90000"/>
              </a:lnSpc>
            </a:pPr>
            <a:r>
              <a:rPr lang="en-US" sz="1400" dirty="0"/>
              <a:t>The rate of Poverty in Wales is also dramatically higher among the youth, chronically ill disabled people, single parents, social and private renters, women and Black and Minority Ethnic people in Wales. (Wales Centre for public policy, 2022)</a:t>
            </a:r>
          </a:p>
        </p:txBody>
      </p:sp>
      <p:pic>
        <p:nvPicPr>
          <p:cNvPr id="6" name="Picture 5" descr="Poverty in Wales: are we getting the full picture?">
            <a:extLst>
              <a:ext uri="{FF2B5EF4-FFF2-40B4-BE49-F238E27FC236}">
                <a16:creationId xmlns:a16="http://schemas.microsoft.com/office/drawing/2014/main" id="{E074A45C-6EB9-CE2F-87B6-67C6D54E9E5D}"/>
              </a:ext>
            </a:extLst>
          </p:cNvPr>
          <p:cNvPicPr>
            <a:picLocks noChangeAspect="1"/>
          </p:cNvPicPr>
          <p:nvPr/>
        </p:nvPicPr>
        <p:blipFill>
          <a:blip r:embed="rId2"/>
          <a:stretch>
            <a:fillRect/>
          </a:stretch>
        </p:blipFill>
        <p:spPr>
          <a:xfrm>
            <a:off x="2300319" y="2447897"/>
            <a:ext cx="5943111" cy="3329640"/>
          </a:xfrm>
          <a:prstGeom prst="rect">
            <a:avLst/>
          </a:prstGeom>
        </p:spPr>
      </p:pic>
      <p:sp>
        <p:nvSpPr>
          <p:cNvPr id="7" name="TextBox 6">
            <a:extLst>
              <a:ext uri="{FF2B5EF4-FFF2-40B4-BE49-F238E27FC236}">
                <a16:creationId xmlns:a16="http://schemas.microsoft.com/office/drawing/2014/main" id="{B742D4FA-A713-FC6E-2FC3-C23733C82482}"/>
              </a:ext>
            </a:extLst>
          </p:cNvPr>
          <p:cNvSpPr txBox="1"/>
          <p:nvPr/>
        </p:nvSpPr>
        <p:spPr>
          <a:xfrm>
            <a:off x="8252890" y="2455061"/>
            <a:ext cx="3592434" cy="1089529"/>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nSpc>
                <a:spcPct val="90000"/>
              </a:lnSpc>
            </a:pPr>
            <a:r>
              <a:rPr lang="en-US" sz="1200" dirty="0"/>
              <a:t>This Graph provided by Senedd (2021) speaks to the poverty level of Wales in comparison to other areas of the UK, with an astonishing 30% of people  living in poverty. Personally, I find it unacceptable that an entire countries state of poverty is worse than that of smaller areas of England. </a:t>
            </a:r>
          </a:p>
        </p:txBody>
      </p:sp>
      <p:sp>
        <p:nvSpPr>
          <p:cNvPr id="8" name="TextBox 7">
            <a:extLst>
              <a:ext uri="{FF2B5EF4-FFF2-40B4-BE49-F238E27FC236}">
                <a16:creationId xmlns:a16="http://schemas.microsoft.com/office/drawing/2014/main" id="{EE8C0D17-5D4C-53EE-3C59-2F97FB3FE655}"/>
              </a:ext>
            </a:extLst>
          </p:cNvPr>
          <p:cNvSpPr txBox="1"/>
          <p:nvPr/>
        </p:nvSpPr>
        <p:spPr>
          <a:xfrm>
            <a:off x="7025359" y="5846375"/>
            <a:ext cx="1289947" cy="2585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nSpc>
                <a:spcPct val="90000"/>
              </a:lnSpc>
            </a:pPr>
            <a:r>
              <a:rPr lang="en-US" sz="1200" dirty="0"/>
              <a:t>Figure one</a:t>
            </a:r>
          </a:p>
        </p:txBody>
      </p:sp>
      <p:sp>
        <p:nvSpPr>
          <p:cNvPr id="9" name="TextBox 8">
            <a:extLst>
              <a:ext uri="{FF2B5EF4-FFF2-40B4-BE49-F238E27FC236}">
                <a16:creationId xmlns:a16="http://schemas.microsoft.com/office/drawing/2014/main" id="{1CB421C5-0FDD-8177-EECF-81162FEEC4CB}"/>
              </a:ext>
            </a:extLst>
          </p:cNvPr>
          <p:cNvSpPr txBox="1"/>
          <p:nvPr/>
        </p:nvSpPr>
        <p:spPr>
          <a:xfrm>
            <a:off x="8322217" y="3543668"/>
            <a:ext cx="3578564" cy="3083921"/>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nSpc>
                <a:spcPct val="90000"/>
              </a:lnSpc>
            </a:pPr>
            <a:r>
              <a:rPr lang="en-US" sz="2400" dirty="0"/>
              <a:t>How can Wales fix its poverty?</a:t>
            </a:r>
            <a:br>
              <a:rPr lang="en-US" sz="2400" dirty="0"/>
            </a:br>
            <a:r>
              <a:rPr lang="en-US" sz="1200" dirty="0"/>
              <a:t>The Welsh government states that they have 5 priorities when addressing poverty within the youth in particular, these being:</a:t>
            </a:r>
          </a:p>
          <a:p>
            <a:pPr>
              <a:lnSpc>
                <a:spcPct val="90000"/>
              </a:lnSpc>
            </a:pPr>
            <a:r>
              <a:rPr lang="en-US" sz="1200" dirty="0"/>
              <a:t>"Priority 1: entitlement (putting money in people’s pockets). </a:t>
            </a:r>
            <a:endParaRPr lang="en-US" dirty="0"/>
          </a:p>
          <a:p>
            <a:pPr>
              <a:lnSpc>
                <a:spcPct val="90000"/>
              </a:lnSpc>
            </a:pPr>
            <a:r>
              <a:rPr lang="en-US" sz="1200" dirty="0"/>
              <a:t>Priority 2: creating a Fair Work nation (leaving no one behind). </a:t>
            </a:r>
            <a:endParaRPr lang="en-US" dirty="0"/>
          </a:p>
          <a:p>
            <a:pPr>
              <a:lnSpc>
                <a:spcPct val="90000"/>
              </a:lnSpc>
            </a:pPr>
            <a:r>
              <a:rPr lang="en-US" sz="1200" dirty="0"/>
              <a:t>Priority 3: building communities (accessible, joined up services to meet community needs).</a:t>
            </a:r>
            <a:endParaRPr lang="en-US" dirty="0"/>
          </a:p>
          <a:p>
            <a:pPr>
              <a:lnSpc>
                <a:spcPct val="90000"/>
              </a:lnSpc>
            </a:pPr>
            <a:r>
              <a:rPr lang="en-US" sz="1200" dirty="0"/>
              <a:t>Priority 4: inclusion (kind, compassionate and non-</a:t>
            </a:r>
            <a:r>
              <a:rPr lang="en-US" sz="1200" dirty="0" err="1"/>
              <a:t>stigmatising</a:t>
            </a:r>
            <a:r>
              <a:rPr lang="en-US" sz="1200" dirty="0"/>
              <a:t> services).</a:t>
            </a:r>
            <a:endParaRPr lang="en-US" dirty="0"/>
          </a:p>
          <a:p>
            <a:pPr>
              <a:lnSpc>
                <a:spcPct val="90000"/>
              </a:lnSpc>
            </a:pPr>
            <a:r>
              <a:rPr lang="en-US" sz="1200" dirty="0"/>
              <a:t>Priority 5: enabling collaboration (at the regional and local level)." (</a:t>
            </a:r>
            <a:r>
              <a:rPr lang="en-US" sz="1200" dirty="0" err="1"/>
              <a:t>Gov.Wales</a:t>
            </a:r>
            <a:r>
              <a:rPr lang="en-US" sz="1200" dirty="0"/>
              <a:t>, 2024)</a:t>
            </a:r>
            <a:endParaRPr lang="en-US" dirty="0"/>
          </a:p>
          <a:p>
            <a:pPr>
              <a:lnSpc>
                <a:spcPct val="90000"/>
              </a:lnSpc>
            </a:pPr>
            <a:endParaRPr lang="en-US" sz="1200" dirty="0"/>
          </a:p>
        </p:txBody>
      </p:sp>
    </p:spTree>
    <p:extLst>
      <p:ext uri="{BB962C8B-B14F-4D97-AF65-F5344CB8AC3E}">
        <p14:creationId xmlns:p14="http://schemas.microsoft.com/office/powerpoint/2010/main" val="384775098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22414" y="274638"/>
            <a:ext cx="9143998" cy="1020762"/>
          </a:xfrm>
        </p:spPr>
        <p:txBody>
          <a:bodyPr anchor="b">
            <a:normAutofit/>
          </a:bodyPr>
          <a:lstStyle/>
          <a:p>
            <a:r>
              <a:rPr lang="en-US"/>
              <a:t>Collaborative piece</a:t>
            </a:r>
          </a:p>
        </p:txBody>
      </p:sp>
      <p:pic>
        <p:nvPicPr>
          <p:cNvPr id="7" name="Content Placeholder 6" descr="A group of men posing for a picture&#10;&#10;Description automatically generated">
            <a:extLst>
              <a:ext uri="{FF2B5EF4-FFF2-40B4-BE49-F238E27FC236}">
                <a16:creationId xmlns:a16="http://schemas.microsoft.com/office/drawing/2014/main" id="{368B7ABC-FF41-E426-5666-31BCB7B4BC7D}"/>
              </a:ext>
            </a:extLst>
          </p:cNvPr>
          <p:cNvPicPr>
            <a:picLocks noGrp="1" noChangeAspect="1"/>
          </p:cNvPicPr>
          <p:nvPr>
            <p:ph idx="1"/>
          </p:nvPr>
        </p:nvPicPr>
        <p:blipFill>
          <a:blip r:embed="rId2"/>
          <a:srcRect t="2416" r="-1" b="-1"/>
          <a:stretch/>
        </p:blipFill>
        <p:spPr>
          <a:xfrm>
            <a:off x="4710022" y="1905000"/>
            <a:ext cx="5669280" cy="4038600"/>
          </a:xfrm>
          <a:noFill/>
        </p:spPr>
      </p:pic>
      <p:sp>
        <p:nvSpPr>
          <p:cNvPr id="12" name="Text Placeholder 3">
            <a:extLst>
              <a:ext uri="{FF2B5EF4-FFF2-40B4-BE49-F238E27FC236}">
                <a16:creationId xmlns:a16="http://schemas.microsoft.com/office/drawing/2014/main" id="{4B84683A-472D-CA43-1190-72F92BCC1026}"/>
              </a:ext>
            </a:extLst>
          </p:cNvPr>
          <p:cNvSpPr>
            <a:spLocks noGrp="1"/>
          </p:cNvSpPr>
          <p:nvPr>
            <p:ph type="body" sz="half" idx="2"/>
          </p:nvPr>
        </p:nvSpPr>
        <p:spPr>
          <a:xfrm>
            <a:off x="328519" y="1450731"/>
            <a:ext cx="3937094" cy="5325361"/>
          </a:xfrm>
        </p:spPr>
        <p:txBody>
          <a:bodyPr vert="horz" lIns="91440" tIns="45720" rIns="91440" bIns="45720" rtlCol="0" anchor="t">
            <a:normAutofit lnSpcReduction="10000"/>
          </a:bodyPr>
          <a:lstStyle/>
          <a:p>
            <a:r>
              <a:rPr lang="en-US" sz="1200" dirty="0"/>
              <a:t>In this photo, Myself and my classmates: Lewis, Mathew and Lucas discussed the impacts of deforestation upon the globe and the sheer quantity of trees that are cut down for human use. Green service estimates that around 42 million trees are cut down each day, which amounts to around 15 billion trees a year. Whilst discussing the large scale of this contemporary challenge we were planting an Oak tree and learning about the care of trees; We then stated that if people started taking individual action on restoring nature, such as planting trees in our case then the world would not be so devasted by the effects of climate change. An example of an individual who took a large personal endeavor to restore the environment by planting trees would be Helio Da Silva, a Brazilian businessman who spent 20 years planting over 40,000 trees, transforming an area of derelict unused land into a thriving ecosystem (Daily mail, 2024). Whilst this is an extreme example it speaks to the power of individuals acting against contemporary challenges. </a:t>
            </a:r>
            <a:br>
              <a:rPr lang="en-US" sz="1200" dirty="0"/>
            </a:br>
            <a:r>
              <a:rPr lang="en-US" sz="1200" dirty="0"/>
              <a:t>The benefits of everyone coming together in a community and planting trees would be the facilitation of a future forest, which according to </a:t>
            </a:r>
            <a:r>
              <a:rPr lang="en-US" sz="1200" dirty="0">
                <a:ea typeface="+mn-lt"/>
                <a:cs typeface="+mn-lt"/>
              </a:rPr>
              <a:t>Mike Gaworecki from Mongabay (2021) </a:t>
            </a:r>
            <a:r>
              <a:rPr lang="en-US" sz="1200" dirty="0">
                <a:latin typeface="Corbel"/>
                <a:ea typeface="+mn-lt"/>
                <a:cs typeface="Arial"/>
              </a:rPr>
              <a:t>"Planting these new forests could store as much as 205 billion metric tons of carbon" which would help reduce the development of climate change. Upon my group discussion I decided to see what global </a:t>
            </a:r>
            <a:r>
              <a:rPr lang="en-US" sz="1200" dirty="0" err="1">
                <a:latin typeface="Corbel"/>
                <a:ea typeface="+mn-lt"/>
                <a:cs typeface="Arial"/>
              </a:rPr>
              <a:t>organisations</a:t>
            </a:r>
            <a:r>
              <a:rPr lang="en-US" sz="1200" dirty="0">
                <a:latin typeface="Corbel"/>
                <a:ea typeface="+mn-lt"/>
                <a:cs typeface="Arial"/>
              </a:rPr>
              <a:t> were doing. </a:t>
            </a:r>
            <a:r>
              <a:rPr lang="en-US" sz="1200" dirty="0">
                <a:ea typeface="+mn-lt"/>
                <a:cs typeface="Arial"/>
              </a:rPr>
              <a:t>Currently, </a:t>
            </a:r>
            <a:r>
              <a:rPr lang="en-US" sz="1200" dirty="0">
                <a:ea typeface="+mn-lt"/>
                <a:cs typeface="+mn-lt"/>
              </a:rPr>
              <a:t>Belgium is pioneering the tree planting challenge in the EU having planted more than 5 million trees, followed by Czechia and Portugal</a:t>
            </a:r>
            <a:r>
              <a:rPr lang="en-US" sz="1200" dirty="0">
                <a:solidFill>
                  <a:srgbClr val="E8E8E8"/>
                </a:solidFill>
                <a:ea typeface="+mn-lt"/>
                <a:cs typeface="+mn-lt"/>
              </a:rPr>
              <a:t>. In 2023, France committed to plant 1 billion trees by 2030(united nations, 2024). In conclusion from our discussion, I learnt that both humanity must take global and individual action to mitigate the impact of contemporary challenges, something as simple as planting a tree can contribute to the larger picture at hand.</a:t>
            </a:r>
            <a:endParaRPr lang="en-US" sz="1200" dirty="0">
              <a:latin typeface="Corbel"/>
            </a:endParaRPr>
          </a:p>
          <a:p>
            <a:endParaRPr lang="en-US" sz="1200" dirty="0"/>
          </a:p>
          <a:p>
            <a:endParaRPr lang="en-US" sz="1200" dirty="0"/>
          </a:p>
          <a:p>
            <a:endParaRPr lang="en-US" sz="1200" dirty="0"/>
          </a:p>
          <a:p>
            <a:endParaRPr lang="en-US" sz="1200" dirty="0"/>
          </a:p>
          <a:p>
            <a:endParaRPr lang="en-US" sz="1200" dirty="0"/>
          </a:p>
          <a:p>
            <a:endParaRPr lang="en-US" sz="1300" dirty="0"/>
          </a:p>
        </p:txBody>
      </p:sp>
    </p:spTree>
    <p:extLst>
      <p:ext uri="{BB962C8B-B14F-4D97-AF65-F5344CB8AC3E}">
        <p14:creationId xmlns:p14="http://schemas.microsoft.com/office/powerpoint/2010/main" val="413515131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23044" y="274638"/>
            <a:ext cx="9143998" cy="1020762"/>
          </a:xfrm>
        </p:spPr>
        <p:txBody>
          <a:bodyPr/>
          <a:lstStyle/>
          <a:p>
            <a:r>
              <a:rPr lang="en-US" dirty="0"/>
              <a:t>Appendix</a:t>
            </a:r>
          </a:p>
        </p:txBody>
      </p:sp>
      <p:graphicFrame>
        <p:nvGraphicFramePr>
          <p:cNvPr id="4" name="Content Placeholder 2">
            <a:extLst>
              <a:ext uri="{FF2B5EF4-FFF2-40B4-BE49-F238E27FC236}">
                <a16:creationId xmlns:a16="http://schemas.microsoft.com/office/drawing/2014/main" id="{483637FA-56B7-A6F5-EC32-1536EEEFD1E6}"/>
              </a:ext>
            </a:extLst>
          </p:cNvPr>
          <p:cNvGraphicFramePr>
            <a:graphicFrameLocks/>
          </p:cNvGraphicFramePr>
          <p:nvPr>
            <p:extLst>
              <p:ext uri="{D42A27DB-BD31-4B8C-83A1-F6EECF244321}">
                <p14:modId xmlns:p14="http://schemas.microsoft.com/office/powerpoint/2010/main" val="3724365327"/>
              </p:ext>
            </p:extLst>
          </p:nvPr>
        </p:nvGraphicFramePr>
        <p:xfrm>
          <a:off x="48588" y="-131884"/>
          <a:ext cx="12145821" cy="7313539"/>
        </p:xfrm>
        <a:graphic>
          <a:graphicData uri="http://schemas.openxmlformats.org/drawingml/2006/table">
            <a:tbl>
              <a:tblPr firstRow="1" bandRow="1">
                <a:tableStyleId>{6E25E649-3F16-4E02-A733-19D2CDBF48F0}</a:tableStyleId>
              </a:tblPr>
              <a:tblGrid>
                <a:gridCol w="6048808">
                  <a:extLst>
                    <a:ext uri="{9D8B030D-6E8A-4147-A177-3AD203B41FA5}">
                      <a16:colId xmlns:a16="http://schemas.microsoft.com/office/drawing/2014/main" val="3815679687"/>
                    </a:ext>
                  </a:extLst>
                </a:gridCol>
                <a:gridCol w="6097013">
                  <a:extLst>
                    <a:ext uri="{9D8B030D-6E8A-4147-A177-3AD203B41FA5}">
                      <a16:colId xmlns:a16="http://schemas.microsoft.com/office/drawing/2014/main" val="3136547574"/>
                    </a:ext>
                  </a:extLst>
                </a:gridCol>
              </a:tblGrid>
              <a:tr h="228831">
                <a:tc>
                  <a:txBody>
                    <a:bodyPr/>
                    <a:lstStyle/>
                    <a:p>
                      <a:r>
                        <a:rPr lang="en-US" sz="900" dirty="0"/>
                        <a:t>Reference List:</a:t>
                      </a:r>
                    </a:p>
                  </a:txBody>
                  <a:tcPr/>
                </a:tc>
                <a:tc>
                  <a:txBody>
                    <a:bodyPr/>
                    <a:lstStyle/>
                    <a:p>
                      <a:r>
                        <a:rPr lang="en-US" sz="900" dirty="0"/>
                        <a:t>Available at:</a:t>
                      </a:r>
                    </a:p>
                  </a:txBody>
                  <a:tcPr/>
                </a:tc>
                <a:extLst>
                  <a:ext uri="{0D108BD9-81ED-4DB2-BD59-A6C34878D82A}">
                    <a16:rowId xmlns:a16="http://schemas.microsoft.com/office/drawing/2014/main" val="3813907869"/>
                  </a:ext>
                </a:extLst>
              </a:tr>
              <a:tr h="285184">
                <a:tc>
                  <a:txBody>
                    <a:bodyPr/>
                    <a:lstStyle/>
                    <a:p>
                      <a:pPr lvl="0">
                        <a:buNone/>
                      </a:pPr>
                      <a:r>
                        <a:rPr lang="en-US" sz="900" u="none" strike="noStrike" noProof="0" dirty="0"/>
                        <a:t>(The University of Queensland, 2008, e-portfolio: </a:t>
                      </a:r>
                      <a:r>
                        <a:rPr lang="en-US" sz="900" u="none" strike="noStrike" noProof="0" dirty="0">
                          <a:solidFill>
                            <a:srgbClr val="000000"/>
                          </a:solidFill>
                        </a:rPr>
                        <a:t>The University of Queensland</a:t>
                      </a:r>
                      <a:r>
                        <a:rPr lang="en-US" sz="900" u="none" strike="noStrike" noProof="0" dirty="0"/>
                        <a:t>)</a:t>
                      </a:r>
                    </a:p>
                  </a:txBody>
                  <a:tcPr/>
                </a:tc>
                <a:tc>
                  <a:txBody>
                    <a:bodyPr/>
                    <a:lstStyle/>
                    <a:p>
                      <a:pPr lvl="0">
                        <a:buNone/>
                      </a:pPr>
                      <a:r>
                        <a:rPr lang="en-US" sz="900" u="none" strike="noStrike" noProof="0" dirty="0">
                          <a:hlinkClick r:id="rId2"/>
                        </a:rPr>
                        <a:t>https://elearning.uq.edu.au/staff-guides-original/eportfolio/what-eportfolio-original</a:t>
                      </a:r>
                      <a:endParaRPr lang="en-US" sz="900" dirty="0"/>
                    </a:p>
                  </a:txBody>
                  <a:tcPr/>
                </a:tc>
                <a:extLst>
                  <a:ext uri="{0D108BD9-81ED-4DB2-BD59-A6C34878D82A}">
                    <a16:rowId xmlns:a16="http://schemas.microsoft.com/office/drawing/2014/main" val="1848472779"/>
                  </a:ext>
                </a:extLst>
              </a:tr>
              <a:tr h="249648">
                <a:tc>
                  <a:txBody>
                    <a:bodyPr/>
                    <a:lstStyle/>
                    <a:p>
                      <a:r>
                        <a:rPr lang="en-US" sz="900" dirty="0"/>
                        <a:t>(Legan, J. 2015, The Medical response to the black death: James Madison University scholarly commons)</a:t>
                      </a:r>
                    </a:p>
                  </a:txBody>
                  <a:tcPr/>
                </a:tc>
                <a:tc>
                  <a:txBody>
                    <a:bodyPr/>
                    <a:lstStyle/>
                    <a:p>
                      <a:pPr lvl="0">
                        <a:buNone/>
                      </a:pPr>
                      <a:r>
                        <a:rPr lang="en-US" sz="900" u="none" strike="noStrike" noProof="0" dirty="0">
                          <a:hlinkClick r:id="rId3"/>
                        </a:rPr>
                        <a:t>https://commons.lib.jmu.edu/cgi/viewcontent.cgi?article=1023&amp;context=honors201019</a:t>
                      </a:r>
                      <a:endParaRPr lang="en-US" sz="900" dirty="0"/>
                    </a:p>
                  </a:txBody>
                  <a:tcPr/>
                </a:tc>
                <a:extLst>
                  <a:ext uri="{0D108BD9-81ED-4DB2-BD59-A6C34878D82A}">
                    <a16:rowId xmlns:a16="http://schemas.microsoft.com/office/drawing/2014/main" val="529275251"/>
                  </a:ext>
                </a:extLst>
              </a:tr>
              <a:tr h="235765">
                <a:tc>
                  <a:txBody>
                    <a:bodyPr/>
                    <a:lstStyle/>
                    <a:p>
                      <a:r>
                        <a:rPr lang="en-US" sz="900" dirty="0"/>
                        <a:t>(The National Library of Medicine, 2022, Medicine from Galen to the Present: </a:t>
                      </a:r>
                      <a:r>
                        <a:rPr lang="en-US" sz="900" u="none" strike="noStrike" noProof="0" dirty="0">
                          <a:solidFill>
                            <a:srgbClr val="000000"/>
                          </a:solidFill>
                        </a:rPr>
                        <a:t>The National Library of Medicine</a:t>
                      </a:r>
                      <a:r>
                        <a:rPr lang="en-US" sz="900" dirty="0"/>
                        <a:t>)</a:t>
                      </a:r>
                    </a:p>
                  </a:txBody>
                  <a:tcPr/>
                </a:tc>
                <a:tc>
                  <a:txBody>
                    <a:bodyPr/>
                    <a:lstStyle/>
                    <a:p>
                      <a:pPr lvl="0">
                        <a:buNone/>
                      </a:pPr>
                      <a:r>
                        <a:rPr lang="en-US" sz="900" u="none" strike="noStrike" noProof="0" dirty="0">
                          <a:hlinkClick r:id="rId4"/>
                        </a:rPr>
                        <a:t>https://pmc.ncbi.nlm.nih.gov/articles/PMC8939383/</a:t>
                      </a:r>
                      <a:endParaRPr lang="en-US" sz="900" dirty="0"/>
                    </a:p>
                  </a:txBody>
                  <a:tcPr/>
                </a:tc>
                <a:extLst>
                  <a:ext uri="{0D108BD9-81ED-4DB2-BD59-A6C34878D82A}">
                    <a16:rowId xmlns:a16="http://schemas.microsoft.com/office/drawing/2014/main" val="415835252"/>
                  </a:ext>
                </a:extLst>
              </a:tr>
              <a:tr h="249648">
                <a:tc>
                  <a:txBody>
                    <a:bodyPr/>
                    <a:lstStyle/>
                    <a:p>
                      <a:pPr lvl="0">
                        <a:buNone/>
                      </a:pPr>
                      <a:r>
                        <a:rPr lang="en-US" sz="900" u="none" strike="noStrike" noProof="0" dirty="0"/>
                        <a:t>(National Health Service, 2022, Information Policy: National Health Service)</a:t>
                      </a:r>
                    </a:p>
                  </a:txBody>
                  <a:tcPr/>
                </a:tc>
                <a:tc>
                  <a:txBody>
                    <a:bodyPr/>
                    <a:lstStyle/>
                    <a:p>
                      <a:pPr lvl="0">
                        <a:buNone/>
                      </a:pPr>
                      <a:r>
                        <a:rPr lang="en-US" sz="900" u="none" strike="noStrike" noProof="0" dirty="0">
                          <a:hlinkClick r:id="rId5"/>
                        </a:rPr>
                        <a:t>https://www.nhs.uk/our-policies/content-policy/</a:t>
                      </a:r>
                      <a:endParaRPr lang="en-US" sz="900" dirty="0"/>
                    </a:p>
                  </a:txBody>
                  <a:tcPr/>
                </a:tc>
                <a:extLst>
                  <a:ext uri="{0D108BD9-81ED-4DB2-BD59-A6C34878D82A}">
                    <a16:rowId xmlns:a16="http://schemas.microsoft.com/office/drawing/2014/main" val="2285380362"/>
                  </a:ext>
                </a:extLst>
              </a:tr>
              <a:tr h="249648">
                <a:tc>
                  <a:txBody>
                    <a:bodyPr/>
                    <a:lstStyle/>
                    <a:p>
                      <a:pPr lvl="0">
                        <a:buNone/>
                      </a:pPr>
                      <a:r>
                        <a:rPr lang="en-US" sz="900" u="none" strike="noStrike" noProof="0" dirty="0">
                          <a:solidFill>
                            <a:srgbClr val="000000"/>
                          </a:solidFill>
                        </a:rPr>
                        <a:t>(</a:t>
                      </a:r>
                      <a:r>
                        <a:rPr lang="en-US" sz="900" u="none" strike="noStrike" noProof="0" err="1">
                          <a:solidFill>
                            <a:srgbClr val="000000"/>
                          </a:solidFill>
                        </a:rPr>
                        <a:t>SciLEO</a:t>
                      </a:r>
                      <a:r>
                        <a:rPr lang="en-US" sz="900" u="none" strike="noStrike" noProof="0" dirty="0">
                          <a:solidFill>
                            <a:srgbClr val="000000"/>
                          </a:solidFill>
                        </a:rPr>
                        <a:t>, 2024, Malignant tumors affecting the head and neck region in ancient times: </a:t>
                      </a:r>
                      <a:r>
                        <a:rPr lang="en-US" sz="900" u="none" strike="noStrike" noProof="0" err="1">
                          <a:solidFill>
                            <a:srgbClr val="000000"/>
                          </a:solidFill>
                        </a:rPr>
                        <a:t>SciLEO</a:t>
                      </a:r>
                      <a:r>
                        <a:rPr lang="en-US" sz="900" u="none" strike="noStrike" noProof="0" dirty="0">
                          <a:solidFill>
                            <a:srgbClr val="000000"/>
                          </a:solidFill>
                        </a:rPr>
                        <a:t>)</a:t>
                      </a:r>
                      <a:endParaRPr lang="en-US" sz="900" dirty="0"/>
                    </a:p>
                  </a:txBody>
                  <a:tcPr/>
                </a:tc>
                <a:tc>
                  <a:txBody>
                    <a:bodyPr/>
                    <a:lstStyle/>
                    <a:p>
                      <a:pPr lvl="0">
                        <a:buNone/>
                      </a:pPr>
                      <a:r>
                        <a:rPr lang="en-US" sz="900" u="none" strike="noStrike" baseline="0" noProof="0" dirty="0">
                          <a:solidFill>
                            <a:srgbClr val="000000"/>
                          </a:solidFill>
                          <a:hlinkClick r:id="rId6"/>
                        </a:rPr>
                        <a:t>https://www.scielo.br/j/bor/a/6sGqYXbRpbnNyq4bWYHsBdr/</a:t>
                      </a:r>
                      <a:endParaRPr lang="en-US" sz="900" dirty="0"/>
                    </a:p>
                  </a:txBody>
                  <a:tcPr/>
                </a:tc>
                <a:extLst>
                  <a:ext uri="{0D108BD9-81ED-4DB2-BD59-A6C34878D82A}">
                    <a16:rowId xmlns:a16="http://schemas.microsoft.com/office/drawing/2014/main" val="3765158774"/>
                  </a:ext>
                </a:extLst>
              </a:tr>
              <a:tr h="298764">
                <a:tc>
                  <a:txBody>
                    <a:bodyPr/>
                    <a:lstStyle/>
                    <a:p>
                      <a:pPr lvl="0">
                        <a:buNone/>
                      </a:pPr>
                      <a:r>
                        <a:rPr lang="en-US" sz="900" u="none" strike="noStrike" noProof="0" dirty="0">
                          <a:solidFill>
                            <a:srgbClr val="000000"/>
                          </a:solidFill>
                        </a:rPr>
                        <a:t>(European Centre for disease prevention and control, 2024, What we do: European Centre for disease prevention and control)</a:t>
                      </a:r>
                      <a:endParaRPr lang="en-US" sz="900">
                        <a:solidFill>
                          <a:srgbClr val="000000"/>
                        </a:solidFill>
                      </a:endParaRPr>
                    </a:p>
                  </a:txBody>
                  <a:tcPr/>
                </a:tc>
                <a:tc>
                  <a:txBody>
                    <a:bodyPr/>
                    <a:lstStyle/>
                    <a:p>
                      <a:pPr lvl="0">
                        <a:buNone/>
                      </a:pPr>
                      <a:r>
                        <a:rPr lang="en-US" sz="900" u="none" strike="noStrike" noProof="0" dirty="0">
                          <a:hlinkClick r:id="rId7"/>
                        </a:rPr>
                        <a:t>https://www.ecdc.europa.eu/en/about-ecdc/what-we-do</a:t>
                      </a:r>
                      <a:endParaRPr lang="en-US" sz="900" dirty="0"/>
                    </a:p>
                  </a:txBody>
                  <a:tcPr/>
                </a:tc>
                <a:extLst>
                  <a:ext uri="{0D108BD9-81ED-4DB2-BD59-A6C34878D82A}">
                    <a16:rowId xmlns:a16="http://schemas.microsoft.com/office/drawing/2014/main" val="3090739552"/>
                  </a:ext>
                </a:extLst>
              </a:tr>
              <a:tr h="249648">
                <a:tc>
                  <a:txBody>
                    <a:bodyPr/>
                    <a:lstStyle/>
                    <a:p>
                      <a:pPr lvl="0">
                        <a:buNone/>
                      </a:pPr>
                      <a:r>
                        <a:rPr lang="en-US" sz="900" u="none" strike="noStrike" noProof="0" dirty="0">
                          <a:solidFill>
                            <a:srgbClr val="000000"/>
                          </a:solidFill>
                        </a:rPr>
                        <a:t>(Geneva Academy, 2024, Todays armed conflicts: Geneva Academy)</a:t>
                      </a:r>
                    </a:p>
                  </a:txBody>
                  <a:tcPr/>
                </a:tc>
                <a:tc>
                  <a:txBody>
                    <a:bodyPr/>
                    <a:lstStyle/>
                    <a:p>
                      <a:pPr lvl="0">
                        <a:buNone/>
                      </a:pPr>
                      <a:r>
                        <a:rPr lang="en-US" sz="900" u="none" strike="noStrike" noProof="0" dirty="0">
                          <a:hlinkClick r:id="rId8"/>
                        </a:rPr>
                        <a:t>https://geneva-academy.ch/galleries/today-s-armed-conflicts</a:t>
                      </a:r>
                      <a:endParaRPr lang="en-US" sz="900" dirty="0"/>
                    </a:p>
                  </a:txBody>
                  <a:tcPr/>
                </a:tc>
                <a:extLst>
                  <a:ext uri="{0D108BD9-81ED-4DB2-BD59-A6C34878D82A}">
                    <a16:rowId xmlns:a16="http://schemas.microsoft.com/office/drawing/2014/main" val="1065001848"/>
                  </a:ext>
                </a:extLst>
              </a:tr>
              <a:tr h="249648">
                <a:tc>
                  <a:txBody>
                    <a:bodyPr/>
                    <a:lstStyle/>
                    <a:p>
                      <a:pPr lvl="0">
                        <a:buNone/>
                      </a:pPr>
                      <a:r>
                        <a:rPr lang="en-US" sz="900" u="none" strike="noStrike" noProof="0" dirty="0">
                          <a:solidFill>
                            <a:srgbClr val="000000"/>
                          </a:solidFill>
                        </a:rPr>
                        <a:t>(Timofeev, I, 2022, Sanctions on Russia: A New Chapter: Google Scholar PDF download)</a:t>
                      </a:r>
                      <a:endParaRPr lang="en-US" sz="900" dirty="0"/>
                    </a:p>
                  </a:txBody>
                  <a:tcPr/>
                </a:tc>
                <a:tc>
                  <a:txBody>
                    <a:bodyPr/>
                    <a:lstStyle/>
                    <a:p>
                      <a:pPr lvl="0" algn="l">
                        <a:lnSpc>
                          <a:spcPct val="100000"/>
                        </a:lnSpc>
                        <a:spcBef>
                          <a:spcPts val="0"/>
                        </a:spcBef>
                        <a:spcAft>
                          <a:spcPts val="0"/>
                        </a:spcAft>
                        <a:buNone/>
                      </a:pPr>
                      <a:r>
                        <a:rPr lang="en-US" sz="900" dirty="0">
                          <a:solidFill>
                            <a:srgbClr val="209DD0"/>
                          </a:solidFill>
                          <a:hlinkClick r:id="rId9">
                            <a:extLst>
                              <a:ext uri="{A12FA001-AC4F-418D-AE19-62706E023703}">
                                <ahyp:hlinkClr xmlns:ahyp="http://schemas.microsoft.com/office/drawing/2018/hyperlinkcolor" val="tx"/>
                              </a:ext>
                            </a:extLst>
                          </a:hlinkClick>
                        </a:rPr>
                        <a:t>Sanctions on Russia: a new chapter</a:t>
                      </a:r>
                      <a:endParaRPr lang="en-US" sz="900">
                        <a:solidFill>
                          <a:srgbClr val="209DD0"/>
                        </a:solidFill>
                      </a:endParaRPr>
                    </a:p>
                  </a:txBody>
                  <a:tcPr/>
                </a:tc>
                <a:extLst>
                  <a:ext uri="{0D108BD9-81ED-4DB2-BD59-A6C34878D82A}">
                    <a16:rowId xmlns:a16="http://schemas.microsoft.com/office/drawing/2014/main" val="4215018615"/>
                  </a:ext>
                </a:extLst>
              </a:tr>
              <a:tr h="249648">
                <a:tc>
                  <a:txBody>
                    <a:bodyPr/>
                    <a:lstStyle/>
                    <a:p>
                      <a:pPr lvl="0">
                        <a:buNone/>
                      </a:pPr>
                      <a:r>
                        <a:rPr lang="en-US" sz="900" u="none" strike="noStrike" noProof="0" dirty="0">
                          <a:solidFill>
                            <a:srgbClr val="000000"/>
                          </a:solidFill>
                        </a:rPr>
                        <a:t>(NATO, 2024, NATO's response to Russia's invasion of Ukraine: NATO)</a:t>
                      </a:r>
                      <a:endParaRPr lang="en-US" sz="900" u="none" strike="noStrike" noProof="0">
                        <a:solidFill>
                          <a:srgbClr val="000000"/>
                        </a:solidFill>
                      </a:endParaRPr>
                    </a:p>
                  </a:txBody>
                  <a:tcPr/>
                </a:tc>
                <a:tc>
                  <a:txBody>
                    <a:bodyPr/>
                    <a:lstStyle/>
                    <a:p>
                      <a:pPr lvl="0" algn="l">
                        <a:lnSpc>
                          <a:spcPct val="100000"/>
                        </a:lnSpc>
                        <a:spcBef>
                          <a:spcPts val="0"/>
                        </a:spcBef>
                        <a:spcAft>
                          <a:spcPts val="0"/>
                        </a:spcAft>
                        <a:buNone/>
                      </a:pPr>
                      <a:r>
                        <a:rPr lang="en-US" sz="900" u="none" strike="noStrike" noProof="0" dirty="0">
                          <a:solidFill>
                            <a:srgbClr val="209DD0"/>
                          </a:solidFill>
                          <a:hlinkClick r:id="rId10">
                            <a:extLst>
                              <a:ext uri="{A12FA001-AC4F-418D-AE19-62706E023703}">
                                <ahyp:hlinkClr xmlns:ahyp="http://schemas.microsoft.com/office/drawing/2018/hyperlinkcolor" val="tx"/>
                              </a:ext>
                            </a:extLst>
                          </a:hlinkClick>
                        </a:rPr>
                        <a:t>https://www.nato.int/cps/en/natohq/topics_192648.htm</a:t>
                      </a:r>
                      <a:endParaRPr lang="en-US" sz="900" dirty="0">
                        <a:solidFill>
                          <a:srgbClr val="209DD0"/>
                        </a:solidFill>
                      </a:endParaRPr>
                    </a:p>
                  </a:txBody>
                  <a:tcPr/>
                </a:tc>
                <a:extLst>
                  <a:ext uri="{0D108BD9-81ED-4DB2-BD59-A6C34878D82A}">
                    <a16:rowId xmlns:a16="http://schemas.microsoft.com/office/drawing/2014/main" val="1766138990"/>
                  </a:ext>
                </a:extLst>
              </a:tr>
              <a:tr h="249648">
                <a:tc>
                  <a:txBody>
                    <a:bodyPr/>
                    <a:lstStyle/>
                    <a:p>
                      <a:pPr lvl="0">
                        <a:buNone/>
                      </a:pPr>
                      <a:r>
                        <a:rPr lang="en-US" sz="900" u="none" strike="noStrike" noProof="0" dirty="0">
                          <a:solidFill>
                            <a:srgbClr val="111111"/>
                          </a:solidFill>
                        </a:rPr>
                        <a:t>(United Nations, 2024, Ukraine: Over 6 Million Refugees Spread Across Europe: United Nations)</a:t>
                      </a:r>
                      <a:endParaRPr lang="en-US" sz="900"/>
                    </a:p>
                  </a:txBody>
                  <a:tcPr/>
                </a:tc>
                <a:tc>
                  <a:txBody>
                    <a:bodyPr/>
                    <a:lstStyle/>
                    <a:p>
                      <a:pPr lvl="0" algn="l">
                        <a:lnSpc>
                          <a:spcPct val="100000"/>
                        </a:lnSpc>
                        <a:spcBef>
                          <a:spcPts val="0"/>
                        </a:spcBef>
                        <a:spcAft>
                          <a:spcPts val="0"/>
                        </a:spcAft>
                        <a:buNone/>
                      </a:pPr>
                      <a:r>
                        <a:rPr lang="en-US" sz="900" u="none" strike="noStrike" noProof="0" dirty="0">
                          <a:solidFill>
                            <a:srgbClr val="209DD0"/>
                          </a:solidFill>
                          <a:hlinkClick r:id="rId11">
                            <a:extLst>
                              <a:ext uri="{A12FA001-AC4F-418D-AE19-62706E023703}">
                                <ahyp:hlinkClr xmlns:ahyp="http://schemas.microsoft.com/office/drawing/2018/hyperlinkcolor" val="tx"/>
                              </a:ext>
                            </a:extLst>
                          </a:hlinkClick>
                        </a:rPr>
                        <a:t>https://unric.org/en/ukraine-over-6-million-refugees-spread-across-europe/</a:t>
                      </a:r>
                      <a:endParaRPr lang="en-US" sz="900" dirty="0">
                        <a:solidFill>
                          <a:srgbClr val="209DD0"/>
                        </a:solidFill>
                      </a:endParaRPr>
                    </a:p>
                  </a:txBody>
                  <a:tcPr/>
                </a:tc>
                <a:extLst>
                  <a:ext uri="{0D108BD9-81ED-4DB2-BD59-A6C34878D82A}">
                    <a16:rowId xmlns:a16="http://schemas.microsoft.com/office/drawing/2014/main" val="1749925483"/>
                  </a:ext>
                </a:extLst>
              </a:tr>
              <a:tr h="249648">
                <a:tc>
                  <a:txBody>
                    <a:bodyPr/>
                    <a:lstStyle/>
                    <a:p>
                      <a:pPr lvl="0">
                        <a:buNone/>
                      </a:pPr>
                      <a:r>
                        <a:rPr lang="en-US" sz="900" u="none" strike="noStrike" noProof="0" dirty="0">
                          <a:solidFill>
                            <a:srgbClr val="000000"/>
                          </a:solidFill>
                        </a:rPr>
                        <a:t>(United Nations, 2024,Global Trends: United Nations)</a:t>
                      </a:r>
                    </a:p>
                  </a:txBody>
                  <a:tcPr/>
                </a:tc>
                <a:tc>
                  <a:txBody>
                    <a:bodyPr/>
                    <a:lstStyle/>
                    <a:p>
                      <a:pPr lvl="0" algn="l">
                        <a:lnSpc>
                          <a:spcPct val="100000"/>
                        </a:lnSpc>
                        <a:spcBef>
                          <a:spcPts val="0"/>
                        </a:spcBef>
                        <a:spcAft>
                          <a:spcPts val="0"/>
                        </a:spcAft>
                        <a:buNone/>
                      </a:pPr>
                      <a:r>
                        <a:rPr lang="en-US" sz="900" u="none" strike="noStrike" noProof="0" dirty="0">
                          <a:solidFill>
                            <a:srgbClr val="209DD0"/>
                          </a:solidFill>
                          <a:hlinkClick r:id="rId12">
                            <a:extLst>
                              <a:ext uri="{A12FA001-AC4F-418D-AE19-62706E023703}">
                                <ahyp:hlinkClr xmlns:ahyp="http://schemas.microsoft.com/office/drawing/2018/hyperlinkcolor" val="tx"/>
                              </a:ext>
                            </a:extLst>
                          </a:hlinkClick>
                        </a:rPr>
                        <a:t>https://www.unhcr.org/uk/global-</a:t>
                      </a:r>
                      <a:endParaRPr lang="en-US" sz="900" u="none" strike="noStrike" noProof="0" dirty="0">
                        <a:solidFill>
                          <a:srgbClr val="209DD0"/>
                        </a:solidFill>
                      </a:endParaRPr>
                    </a:p>
                  </a:txBody>
                  <a:tcPr/>
                </a:tc>
                <a:extLst>
                  <a:ext uri="{0D108BD9-81ED-4DB2-BD59-A6C34878D82A}">
                    <a16:rowId xmlns:a16="http://schemas.microsoft.com/office/drawing/2014/main" val="2925480249"/>
                  </a:ext>
                </a:extLst>
              </a:tr>
              <a:tr h="249648">
                <a:tc>
                  <a:txBody>
                    <a:bodyPr/>
                    <a:lstStyle/>
                    <a:p>
                      <a:pPr lvl="0">
                        <a:buNone/>
                      </a:pPr>
                      <a:r>
                        <a:rPr lang="en-US" sz="900" u="none" strike="noStrike" noProof="0" dirty="0">
                          <a:solidFill>
                            <a:srgbClr val="000000"/>
                          </a:solidFill>
                        </a:rPr>
                        <a:t>(Equality Trust, 2022, How is Economic Inequality Defined?: Equality Trust)</a:t>
                      </a:r>
                    </a:p>
                  </a:txBody>
                  <a:tcPr/>
                </a:tc>
                <a:tc>
                  <a:txBody>
                    <a:bodyPr/>
                    <a:lstStyle/>
                    <a:p>
                      <a:pPr lvl="0" algn="l">
                        <a:lnSpc>
                          <a:spcPct val="100000"/>
                        </a:lnSpc>
                        <a:spcBef>
                          <a:spcPts val="0"/>
                        </a:spcBef>
                        <a:spcAft>
                          <a:spcPts val="0"/>
                        </a:spcAft>
                        <a:buNone/>
                      </a:pPr>
                      <a:r>
                        <a:rPr lang="en-US" sz="900" u="none" strike="noStrike" noProof="0" dirty="0">
                          <a:solidFill>
                            <a:srgbClr val="209DD0"/>
                          </a:solidFill>
                          <a:hlinkClick r:id="rId13">
                            <a:extLst>
                              <a:ext uri="{A12FA001-AC4F-418D-AE19-62706E023703}">
                                <ahyp:hlinkClr xmlns:ahyp="http://schemas.microsoft.com/office/drawing/2018/hyperlinkcolor" val="tx"/>
                              </a:ext>
                            </a:extLst>
                          </a:hlinkClick>
                        </a:rPr>
                        <a:t>https://equalitytrust.org.uk/how-economic-inequality-defined/</a:t>
                      </a:r>
                      <a:endParaRPr lang="en-US" sz="900" dirty="0">
                        <a:solidFill>
                          <a:srgbClr val="209DD0"/>
                        </a:solidFill>
                      </a:endParaRPr>
                    </a:p>
                  </a:txBody>
                  <a:tcPr/>
                </a:tc>
                <a:extLst>
                  <a:ext uri="{0D108BD9-81ED-4DB2-BD59-A6C34878D82A}">
                    <a16:rowId xmlns:a16="http://schemas.microsoft.com/office/drawing/2014/main" val="2769869269"/>
                  </a:ext>
                </a:extLst>
              </a:tr>
              <a:tr h="249648">
                <a:tc>
                  <a:txBody>
                    <a:bodyPr/>
                    <a:lstStyle/>
                    <a:p>
                      <a:pPr lvl="0">
                        <a:buNone/>
                      </a:pPr>
                      <a:r>
                        <a:rPr lang="en-US" sz="900" u="none" strike="noStrike" noProof="0" dirty="0">
                          <a:solidFill>
                            <a:srgbClr val="000000"/>
                          </a:solidFill>
                        </a:rPr>
                        <a:t>(The House of commons, 2024, Income inequality in the UK: The house of commons )</a:t>
                      </a:r>
                    </a:p>
                  </a:txBody>
                  <a:tcPr/>
                </a:tc>
                <a:tc>
                  <a:txBody>
                    <a:bodyPr/>
                    <a:lstStyle/>
                    <a:p>
                      <a:pPr lvl="0" algn="l">
                        <a:lnSpc>
                          <a:spcPct val="100000"/>
                        </a:lnSpc>
                        <a:spcBef>
                          <a:spcPts val="0"/>
                        </a:spcBef>
                        <a:spcAft>
                          <a:spcPts val="0"/>
                        </a:spcAft>
                        <a:buNone/>
                      </a:pPr>
                      <a:r>
                        <a:rPr lang="en-US" sz="900" u="none" strike="noStrike" noProof="0" dirty="0">
                          <a:solidFill>
                            <a:srgbClr val="209DD0"/>
                          </a:solidFill>
                          <a:hlinkClick r:id="rId14">
                            <a:extLst>
                              <a:ext uri="{A12FA001-AC4F-418D-AE19-62706E023703}">
                                <ahyp:hlinkClr xmlns:ahyp="http://schemas.microsoft.com/office/drawing/2018/hyperlinkcolor" val="tx"/>
                              </a:ext>
                            </a:extLst>
                          </a:hlinkClick>
                        </a:rPr>
                        <a:t>https://commonslibrary.parliament.uk/research-briefings/cbp-7484/</a:t>
                      </a:r>
                      <a:endParaRPr lang="en-US" sz="900" dirty="0">
                        <a:solidFill>
                          <a:srgbClr val="209DD0"/>
                        </a:solidFill>
                      </a:endParaRPr>
                    </a:p>
                  </a:txBody>
                  <a:tcPr/>
                </a:tc>
                <a:extLst>
                  <a:ext uri="{0D108BD9-81ED-4DB2-BD59-A6C34878D82A}">
                    <a16:rowId xmlns:a16="http://schemas.microsoft.com/office/drawing/2014/main" val="782499876"/>
                  </a:ext>
                </a:extLst>
              </a:tr>
              <a:tr h="235765">
                <a:tc>
                  <a:txBody>
                    <a:bodyPr/>
                    <a:lstStyle/>
                    <a:p>
                      <a:pPr lvl="0">
                        <a:buNone/>
                      </a:pPr>
                      <a:r>
                        <a:rPr lang="en-US" sz="900" u="none" strike="noStrike" noProof="0" dirty="0">
                          <a:solidFill>
                            <a:srgbClr val="000000"/>
                          </a:solidFill>
                        </a:rPr>
                        <a:t>(The World Bank, 2022, Poverty: The World Bank)</a:t>
                      </a:r>
                    </a:p>
                  </a:txBody>
                  <a:tcPr/>
                </a:tc>
                <a:tc>
                  <a:txBody>
                    <a:bodyPr/>
                    <a:lstStyle/>
                    <a:p>
                      <a:pPr lvl="0" algn="l">
                        <a:lnSpc>
                          <a:spcPct val="100000"/>
                        </a:lnSpc>
                        <a:spcBef>
                          <a:spcPts val="0"/>
                        </a:spcBef>
                        <a:spcAft>
                          <a:spcPts val="0"/>
                        </a:spcAft>
                        <a:buNone/>
                      </a:pPr>
                      <a:r>
                        <a:rPr lang="en-US" sz="900" u="none" strike="noStrike" noProof="0" dirty="0">
                          <a:solidFill>
                            <a:srgbClr val="209DD0"/>
                          </a:solidFill>
                          <a:hlinkClick r:id="rId15">
                            <a:extLst>
                              <a:ext uri="{A12FA001-AC4F-418D-AE19-62706E023703}">
                                <ahyp:hlinkClr xmlns:ahyp="http://schemas.microsoft.com/office/drawing/2018/hyperlinkcolor" val="tx"/>
                              </a:ext>
                            </a:extLst>
                          </a:hlinkClick>
                        </a:rPr>
                        <a:t>https://www.worldbank.org/en/topic/poverty#:~:text=Poverty%20At-A-Glance,upper-middle-income%20countries.</a:t>
                      </a:r>
                      <a:endParaRPr lang="en-US" sz="900" dirty="0">
                        <a:solidFill>
                          <a:srgbClr val="209DD0"/>
                        </a:solidFill>
                      </a:endParaRPr>
                    </a:p>
                  </a:txBody>
                  <a:tcPr/>
                </a:tc>
                <a:extLst>
                  <a:ext uri="{0D108BD9-81ED-4DB2-BD59-A6C34878D82A}">
                    <a16:rowId xmlns:a16="http://schemas.microsoft.com/office/drawing/2014/main" val="4019637955"/>
                  </a:ext>
                </a:extLst>
              </a:tr>
              <a:tr h="403843">
                <a:tc>
                  <a:txBody>
                    <a:bodyPr/>
                    <a:lstStyle/>
                    <a:p>
                      <a:pPr marL="0" lvl="0" indent="0" algn="l">
                        <a:lnSpc>
                          <a:spcPct val="100000"/>
                        </a:lnSpc>
                        <a:buNone/>
                      </a:pPr>
                      <a:r>
                        <a:rPr lang="en-US" sz="900" u="none" strike="noStrike" noProof="0" dirty="0">
                          <a:solidFill>
                            <a:srgbClr val="000000"/>
                          </a:solidFill>
                        </a:rPr>
                        <a:t>(Philips,2022, </a:t>
                      </a:r>
                      <a:r>
                        <a:rPr lang="en-US" sz="900" u="none" strike="noStrike" baseline="0" noProof="0" dirty="0">
                          <a:solidFill>
                            <a:srgbClr val="000000"/>
                          </a:solidFill>
                        </a:rPr>
                        <a:t>10 things to know about global access to healthcare: Philips</a:t>
                      </a:r>
                      <a:r>
                        <a:rPr lang="en-US" sz="900" u="none" strike="noStrike" noProof="0" dirty="0">
                          <a:solidFill>
                            <a:srgbClr val="000000"/>
                          </a:solidFill>
                        </a:rPr>
                        <a:t> )</a:t>
                      </a:r>
                      <a:endParaRPr lang="en-US" sz="900" dirty="0"/>
                    </a:p>
                  </a:txBody>
                  <a:tcPr/>
                </a:tc>
                <a:tc>
                  <a:txBody>
                    <a:bodyPr/>
                    <a:lstStyle/>
                    <a:p>
                      <a:pPr lvl="0" algn="l">
                        <a:lnSpc>
                          <a:spcPct val="100000"/>
                        </a:lnSpc>
                        <a:spcBef>
                          <a:spcPts val="0"/>
                        </a:spcBef>
                        <a:spcAft>
                          <a:spcPts val="0"/>
                        </a:spcAft>
                        <a:buNone/>
                      </a:pPr>
                      <a:r>
                        <a:rPr lang="en-US" sz="900" u="none" strike="noStrike" noProof="0" dirty="0">
                          <a:solidFill>
                            <a:srgbClr val="209DD0"/>
                          </a:solidFill>
                          <a:hlinkClick r:id="rId16">
                            <a:extLst>
                              <a:ext uri="{A12FA001-AC4F-418D-AE19-62706E023703}">
                                <ahyp:hlinkClr xmlns:ahyp="http://schemas.microsoft.com/office/drawing/2018/hyperlinkcolor" val="tx"/>
                              </a:ext>
                            </a:extLst>
                          </a:hlinkClick>
                        </a:rPr>
                        <a:t>https://www.philips.com/a-w/about/news/archive/features/2022/20221129-10-things-to-know-about-global-access-to-healthcare.html</a:t>
                      </a:r>
                      <a:endParaRPr lang="en-US" sz="900" dirty="0">
                        <a:solidFill>
                          <a:srgbClr val="209DD0"/>
                        </a:solidFill>
                      </a:endParaRPr>
                    </a:p>
                  </a:txBody>
                  <a:tcPr/>
                </a:tc>
                <a:extLst>
                  <a:ext uri="{0D108BD9-81ED-4DB2-BD59-A6C34878D82A}">
                    <a16:rowId xmlns:a16="http://schemas.microsoft.com/office/drawing/2014/main" val="3092163149"/>
                  </a:ext>
                </a:extLst>
              </a:tr>
              <a:tr h="403843">
                <a:tc>
                  <a:txBody>
                    <a:bodyPr/>
                    <a:lstStyle/>
                    <a:p>
                      <a:pPr marL="0" lvl="0" indent="0" algn="l">
                        <a:lnSpc>
                          <a:spcPct val="100000"/>
                        </a:lnSpc>
                        <a:buNone/>
                      </a:pPr>
                      <a:r>
                        <a:rPr lang="en-US" sz="900" u="none" strike="noStrike" noProof="0" dirty="0">
                          <a:solidFill>
                            <a:srgbClr val="000000"/>
                          </a:solidFill>
                        </a:rPr>
                        <a:t>(National Library of medicine, 2021, ACCESS TO HEALTHCARE AND DISPARITIES IN ACCESS: National Library of medicine)</a:t>
                      </a:r>
                      <a:endParaRPr lang="en-US" sz="900" dirty="0"/>
                    </a:p>
                  </a:txBody>
                  <a:tcPr/>
                </a:tc>
                <a:tc>
                  <a:txBody>
                    <a:bodyPr/>
                    <a:lstStyle/>
                    <a:p>
                      <a:pPr lvl="0" algn="l">
                        <a:lnSpc>
                          <a:spcPct val="100000"/>
                        </a:lnSpc>
                        <a:spcBef>
                          <a:spcPts val="0"/>
                        </a:spcBef>
                        <a:spcAft>
                          <a:spcPts val="0"/>
                        </a:spcAft>
                        <a:buNone/>
                      </a:pPr>
                      <a:r>
                        <a:rPr lang="en-US" sz="900" u="none" strike="noStrike" noProof="0" dirty="0">
                          <a:solidFill>
                            <a:srgbClr val="209DD0"/>
                          </a:solidFill>
                          <a:hlinkClick r:id="rId17">
                            <a:extLst>
                              <a:ext uri="{A12FA001-AC4F-418D-AE19-62706E023703}">
                                <ahyp:hlinkClr xmlns:ahyp="http://schemas.microsoft.com/office/drawing/2018/hyperlinkcolor" val="tx"/>
                              </a:ext>
                            </a:extLst>
                          </a:hlinkClick>
                        </a:rPr>
                        <a:t>https://www.ncbi.nlm.nih.gov/books/NBK578537/</a:t>
                      </a:r>
                      <a:endParaRPr lang="en-US" sz="900" dirty="0">
                        <a:solidFill>
                          <a:srgbClr val="209DD0"/>
                        </a:solidFill>
                      </a:endParaRPr>
                    </a:p>
                  </a:txBody>
                  <a:tcPr/>
                </a:tc>
                <a:extLst>
                  <a:ext uri="{0D108BD9-81ED-4DB2-BD59-A6C34878D82A}">
                    <a16:rowId xmlns:a16="http://schemas.microsoft.com/office/drawing/2014/main" val="1667616453"/>
                  </a:ext>
                </a:extLst>
              </a:tr>
              <a:tr h="403843">
                <a:tc>
                  <a:txBody>
                    <a:bodyPr/>
                    <a:lstStyle/>
                    <a:p>
                      <a:pPr marL="0" lvl="0" indent="0" algn="l">
                        <a:lnSpc>
                          <a:spcPct val="100000"/>
                        </a:lnSpc>
                        <a:buNone/>
                      </a:pPr>
                      <a:r>
                        <a:rPr lang="en-US" sz="900" u="none" strike="noStrike" noProof="0" dirty="0">
                          <a:solidFill>
                            <a:srgbClr val="000000"/>
                          </a:solidFill>
                        </a:rPr>
                        <a:t>(The World health </a:t>
                      </a:r>
                      <a:r>
                        <a:rPr lang="en-US" sz="900" u="none" strike="noStrike" noProof="0" err="1">
                          <a:solidFill>
                            <a:srgbClr val="000000"/>
                          </a:solidFill>
                        </a:rPr>
                        <a:t>organisation</a:t>
                      </a:r>
                      <a:r>
                        <a:rPr lang="en-US" sz="900" u="none" strike="noStrike" noProof="0" dirty="0">
                          <a:solidFill>
                            <a:srgbClr val="000000"/>
                          </a:solidFill>
                        </a:rPr>
                        <a:t>, 2017, Half the world lacks access to essential health services: The World health </a:t>
                      </a:r>
                      <a:r>
                        <a:rPr lang="en-US" sz="900" u="none" strike="noStrike" noProof="0" err="1">
                          <a:solidFill>
                            <a:srgbClr val="000000"/>
                          </a:solidFill>
                        </a:rPr>
                        <a:t>organisation</a:t>
                      </a:r>
                      <a:r>
                        <a:rPr lang="en-US" sz="900" u="none" strike="noStrike" noProof="0" dirty="0">
                          <a:solidFill>
                            <a:srgbClr val="000000"/>
                          </a:solidFill>
                        </a:rPr>
                        <a:t>)</a:t>
                      </a:r>
                    </a:p>
                  </a:txBody>
                  <a:tcPr/>
                </a:tc>
                <a:tc>
                  <a:txBody>
                    <a:bodyPr/>
                    <a:lstStyle/>
                    <a:p>
                      <a:pPr lvl="0" algn="l">
                        <a:lnSpc>
                          <a:spcPct val="100000"/>
                        </a:lnSpc>
                        <a:spcBef>
                          <a:spcPts val="0"/>
                        </a:spcBef>
                        <a:spcAft>
                          <a:spcPts val="0"/>
                        </a:spcAft>
                        <a:buNone/>
                      </a:pPr>
                      <a:r>
                        <a:rPr lang="en-US" sz="900" u="none" strike="noStrike" noProof="0" dirty="0">
                          <a:solidFill>
                            <a:srgbClr val="209DD0"/>
                          </a:solidFill>
                          <a:hlinkClick r:id="rId18">
                            <a:extLst>
                              <a:ext uri="{A12FA001-AC4F-418D-AE19-62706E023703}">
                                <ahyp:hlinkClr xmlns:ahyp="http://schemas.microsoft.com/office/drawing/2018/hyperlinkcolor" val="tx"/>
                              </a:ext>
                            </a:extLst>
                          </a:hlinkClick>
                        </a:rPr>
                        <a:t>https://www.who.int/news/item/13-12-2017-world-bank-and-who-half-the-world-lacks-access-to-essential-health-services-100-million-still-pushed-into-extreme-poverty-because-of-health-expenses</a:t>
                      </a:r>
                      <a:endParaRPr lang="en-US" sz="900" dirty="0">
                        <a:solidFill>
                          <a:srgbClr val="209DD0"/>
                        </a:solidFill>
                      </a:endParaRPr>
                    </a:p>
                  </a:txBody>
                  <a:tcPr/>
                </a:tc>
                <a:extLst>
                  <a:ext uri="{0D108BD9-81ED-4DB2-BD59-A6C34878D82A}">
                    <a16:rowId xmlns:a16="http://schemas.microsoft.com/office/drawing/2014/main" val="3984107963"/>
                  </a:ext>
                </a:extLst>
              </a:tr>
              <a:tr h="249633">
                <a:tc>
                  <a:txBody>
                    <a:bodyPr/>
                    <a:lstStyle/>
                    <a:p>
                      <a:pPr marL="0" lvl="0" indent="0" algn="l">
                        <a:lnSpc>
                          <a:spcPct val="100000"/>
                        </a:lnSpc>
                        <a:buNone/>
                      </a:pPr>
                      <a:r>
                        <a:rPr lang="en-US" sz="900" u="none" strike="noStrike" noProof="0" dirty="0">
                          <a:solidFill>
                            <a:srgbClr val="000000"/>
                          </a:solidFill>
                        </a:rPr>
                        <a:t>(Green service,2022, Deforestation: Green service)</a:t>
                      </a:r>
                      <a:endParaRPr lang="en-US" sz="900" dirty="0"/>
                    </a:p>
                  </a:txBody>
                  <a:tcPr/>
                </a:tc>
                <a:tc>
                  <a:txBody>
                    <a:bodyPr/>
                    <a:lstStyle/>
                    <a:p>
                      <a:pPr lvl="0" algn="l">
                        <a:lnSpc>
                          <a:spcPct val="100000"/>
                        </a:lnSpc>
                        <a:spcBef>
                          <a:spcPts val="0"/>
                        </a:spcBef>
                        <a:spcAft>
                          <a:spcPts val="0"/>
                        </a:spcAft>
                        <a:buNone/>
                      </a:pPr>
                      <a:r>
                        <a:rPr lang="en-US" sz="900" u="none" strike="noStrike" noProof="0" dirty="0">
                          <a:solidFill>
                            <a:srgbClr val="209DD0"/>
                          </a:solidFill>
                          <a:hlinkClick r:id="rId19">
                            <a:extLst>
                              <a:ext uri="{A12FA001-AC4F-418D-AE19-62706E023703}">
                                <ahyp:hlinkClr xmlns:ahyp="http://schemas.microsoft.com/office/drawing/2018/hyperlinkcolor" val="tx"/>
                              </a:ext>
                            </a:extLst>
                          </a:hlinkClick>
                        </a:rPr>
                        <a:t>https://www.greenservicesdirect.co.uk/deforestation</a:t>
                      </a:r>
                      <a:endParaRPr lang="en-US" sz="900" dirty="0">
                        <a:solidFill>
                          <a:srgbClr val="209DD0"/>
                        </a:solidFill>
                      </a:endParaRPr>
                    </a:p>
                  </a:txBody>
                  <a:tcPr/>
                </a:tc>
                <a:extLst>
                  <a:ext uri="{0D108BD9-81ED-4DB2-BD59-A6C34878D82A}">
                    <a16:rowId xmlns:a16="http://schemas.microsoft.com/office/drawing/2014/main" val="2094424995"/>
                  </a:ext>
                </a:extLst>
              </a:tr>
              <a:tr h="242699">
                <a:tc>
                  <a:txBody>
                    <a:bodyPr/>
                    <a:lstStyle/>
                    <a:p>
                      <a:pPr marL="0" lvl="0" indent="0" algn="l">
                        <a:lnSpc>
                          <a:spcPct val="100000"/>
                        </a:lnSpc>
                        <a:buNone/>
                      </a:pPr>
                      <a:r>
                        <a:rPr lang="en-US" sz="900" u="none" strike="noStrike" baseline="0" noProof="0" dirty="0">
                          <a:solidFill>
                            <a:srgbClr val="000000"/>
                          </a:solidFill>
                        </a:rPr>
                        <a:t>(Foster, S, 2024, Man singlehandedly plants 40,000 trees in derelict city: Daily mail)</a:t>
                      </a:r>
                    </a:p>
                  </a:txBody>
                  <a:tcPr/>
                </a:tc>
                <a:tc>
                  <a:txBody>
                    <a:bodyPr/>
                    <a:lstStyle/>
                    <a:p>
                      <a:pPr lvl="0" algn="l">
                        <a:lnSpc>
                          <a:spcPct val="100000"/>
                        </a:lnSpc>
                        <a:spcBef>
                          <a:spcPts val="0"/>
                        </a:spcBef>
                        <a:spcAft>
                          <a:spcPts val="0"/>
                        </a:spcAft>
                        <a:buNone/>
                      </a:pPr>
                      <a:r>
                        <a:rPr lang="en-US" sz="900" u="none" strike="noStrike" noProof="0" dirty="0">
                          <a:solidFill>
                            <a:srgbClr val="209DD0"/>
                          </a:solidFill>
                          <a:hlinkClick r:id="rId20">
                            <a:extLst>
                              <a:ext uri="{A12FA001-AC4F-418D-AE19-62706E023703}">
                                <ahyp:hlinkClr xmlns:ahyp="http://schemas.microsoft.com/office/drawing/2018/hyperlinkcolor" val="tx"/>
                              </a:ext>
                            </a:extLst>
                          </a:hlinkClick>
                        </a:rPr>
                        <a:t>https://www.dailymail.co.uk/travel/article-13966667/Brazil-man-plants-40000-trees-Sao-Paulo-Helio-da-Silva.html</a:t>
                      </a:r>
                      <a:endParaRPr lang="en-US" sz="900" dirty="0">
                        <a:solidFill>
                          <a:srgbClr val="209DD0"/>
                        </a:solidFill>
                      </a:endParaRPr>
                    </a:p>
                  </a:txBody>
                  <a:tcPr/>
                </a:tc>
                <a:extLst>
                  <a:ext uri="{0D108BD9-81ED-4DB2-BD59-A6C34878D82A}">
                    <a16:rowId xmlns:a16="http://schemas.microsoft.com/office/drawing/2014/main" val="604650636"/>
                  </a:ext>
                </a:extLst>
              </a:tr>
              <a:tr h="325911">
                <a:tc>
                  <a:txBody>
                    <a:bodyPr/>
                    <a:lstStyle/>
                    <a:p>
                      <a:pPr marL="0" lvl="0" indent="0" algn="l">
                        <a:lnSpc>
                          <a:spcPct val="100000"/>
                        </a:lnSpc>
                        <a:buNone/>
                      </a:pPr>
                      <a:r>
                        <a:rPr lang="en-US" sz="900" u="none" strike="noStrike" baseline="0" noProof="0" dirty="0">
                          <a:solidFill>
                            <a:srgbClr val="000000"/>
                          </a:solidFill>
                        </a:rPr>
                        <a:t>(Gaworecki, M,2021: Is planting trees good for the earth as everyone says?: Mongabay)</a:t>
                      </a:r>
                      <a:endParaRPr lang="en-US" sz="900" dirty="0"/>
                    </a:p>
                  </a:txBody>
                  <a:tcPr/>
                </a:tc>
                <a:tc>
                  <a:txBody>
                    <a:bodyPr/>
                    <a:lstStyle/>
                    <a:p>
                      <a:pPr lvl="0" algn="l">
                        <a:lnSpc>
                          <a:spcPct val="100000"/>
                        </a:lnSpc>
                        <a:spcBef>
                          <a:spcPts val="0"/>
                        </a:spcBef>
                        <a:spcAft>
                          <a:spcPts val="0"/>
                        </a:spcAft>
                        <a:buNone/>
                      </a:pPr>
                      <a:r>
                        <a:rPr lang="en-US" sz="900" u="none" strike="noStrike" noProof="0" dirty="0">
                          <a:solidFill>
                            <a:srgbClr val="209DD0"/>
                          </a:solidFill>
                          <a:hlinkClick r:id="rId21">
                            <a:extLst>
                              <a:ext uri="{A12FA001-AC4F-418D-AE19-62706E023703}">
                                <ahyp:hlinkClr xmlns:ahyp="http://schemas.microsoft.com/office/drawing/2018/hyperlinkcolor" val="tx"/>
                              </a:ext>
                            </a:extLst>
                          </a:hlinkClick>
                        </a:rPr>
                        <a:t>https://news.mongabay.com/2021/05/is-planting-trees-as-good-for-the-earth-as-everyone-says/</a:t>
                      </a:r>
                      <a:endParaRPr lang="en-US" sz="900" dirty="0">
                        <a:solidFill>
                          <a:srgbClr val="209DD0"/>
                        </a:solidFill>
                      </a:endParaRPr>
                    </a:p>
                  </a:txBody>
                  <a:tcPr/>
                </a:tc>
                <a:extLst>
                  <a:ext uri="{0D108BD9-81ED-4DB2-BD59-A6C34878D82A}">
                    <a16:rowId xmlns:a16="http://schemas.microsoft.com/office/drawing/2014/main" val="2684548264"/>
                  </a:ext>
                </a:extLst>
              </a:tr>
              <a:tr h="325910">
                <a:tc>
                  <a:txBody>
                    <a:bodyPr/>
                    <a:lstStyle/>
                    <a:p>
                      <a:pPr marL="0" lvl="0" indent="0" algn="l">
                        <a:lnSpc>
                          <a:spcPct val="100000"/>
                        </a:lnSpc>
                        <a:buNone/>
                      </a:pPr>
                      <a:r>
                        <a:rPr lang="en-US" sz="900" u="none" strike="noStrike" baseline="0" noProof="0" dirty="0">
                          <a:solidFill>
                            <a:srgbClr val="000000"/>
                          </a:solidFill>
                        </a:rPr>
                        <a:t>(united nations, 2024, Commission conference to boost effort to plant 3 billion trees by 2030 for more resilience against climate and environmental threats: United nations)</a:t>
                      </a:r>
                      <a:endParaRPr lang="en-US" sz="900" dirty="0"/>
                    </a:p>
                  </a:txBody>
                  <a:tcPr/>
                </a:tc>
                <a:tc>
                  <a:txBody>
                    <a:bodyPr/>
                    <a:lstStyle/>
                    <a:p>
                      <a:pPr lvl="0" algn="l">
                        <a:lnSpc>
                          <a:spcPct val="100000"/>
                        </a:lnSpc>
                        <a:spcBef>
                          <a:spcPts val="0"/>
                        </a:spcBef>
                        <a:spcAft>
                          <a:spcPts val="0"/>
                        </a:spcAft>
                        <a:buNone/>
                      </a:pPr>
                      <a:r>
                        <a:rPr lang="en-US" sz="900" u="none" strike="noStrike" noProof="0" dirty="0">
                          <a:solidFill>
                            <a:srgbClr val="209DD0"/>
                          </a:solidFill>
                          <a:hlinkClick r:id="rId22">
                            <a:extLst>
                              <a:ext uri="{A12FA001-AC4F-418D-AE19-62706E023703}">
                                <ahyp:hlinkClr xmlns:ahyp="http://schemas.microsoft.com/office/drawing/2018/hyperlinkcolor" val="tx"/>
                              </a:ext>
                            </a:extLst>
                          </a:hlinkClick>
                        </a:rPr>
                        <a:t>https://environment.ec.europa.eu/news/commission-conference-boost-effort-plant-3-billion-trees-2030-more-resilience-against-climate-and-2024-03-20_en#:~:text=So%20far%2C%20Belgium%20is%20the,1%20billion%20trees%20by%202030.</a:t>
                      </a:r>
                      <a:endParaRPr lang="en-US" sz="900" dirty="0">
                        <a:solidFill>
                          <a:srgbClr val="209DD0"/>
                        </a:solidFill>
                      </a:endParaRPr>
                    </a:p>
                  </a:txBody>
                  <a:tcPr/>
                </a:tc>
                <a:extLst>
                  <a:ext uri="{0D108BD9-81ED-4DB2-BD59-A6C34878D82A}">
                    <a16:rowId xmlns:a16="http://schemas.microsoft.com/office/drawing/2014/main" val="4080691217"/>
                  </a:ext>
                </a:extLst>
              </a:tr>
              <a:tr h="325910">
                <a:tc>
                  <a:txBody>
                    <a:bodyPr/>
                    <a:lstStyle/>
                    <a:p>
                      <a:pPr marL="0" lvl="0" indent="0" algn="l">
                        <a:lnSpc>
                          <a:spcPct val="100000"/>
                        </a:lnSpc>
                        <a:buNone/>
                      </a:pPr>
                      <a:r>
                        <a:rPr lang="en-US" sz="900" u="none" strike="noStrike" baseline="0" noProof="0" dirty="0">
                          <a:solidFill>
                            <a:srgbClr val="000000"/>
                          </a:solidFill>
                        </a:rPr>
                        <a:t>(Wales Centre for public policy, 2022, Poverty in Wales: Wales Centre for public policy)</a:t>
                      </a:r>
                      <a:endParaRPr lang="en-US" dirty="0"/>
                    </a:p>
                  </a:txBody>
                  <a:tcPr/>
                </a:tc>
                <a:tc>
                  <a:txBody>
                    <a:bodyPr/>
                    <a:lstStyle/>
                    <a:p>
                      <a:pPr lvl="0" algn="l">
                        <a:lnSpc>
                          <a:spcPct val="100000"/>
                        </a:lnSpc>
                        <a:spcBef>
                          <a:spcPts val="0"/>
                        </a:spcBef>
                        <a:spcAft>
                          <a:spcPts val="0"/>
                        </a:spcAft>
                        <a:buNone/>
                      </a:pPr>
                      <a:r>
                        <a:rPr lang="en-US" sz="900" u="none" strike="noStrike" noProof="0" dirty="0">
                          <a:solidFill>
                            <a:srgbClr val="209DD0"/>
                          </a:solidFill>
                          <a:hlinkClick r:id="rId23">
                            <a:extLst>
                              <a:ext uri="{A12FA001-AC4F-418D-AE19-62706E023703}">
                                <ahyp:hlinkClr xmlns:ahyp="http://schemas.microsoft.com/office/drawing/2018/hyperlinkcolor" val="tx"/>
                              </a:ext>
                            </a:extLst>
                          </a:hlinkClick>
                        </a:rPr>
                        <a:t>https://www.wcpp.org.uk/wp-content/uploads/2022/09/Poverty-in-Wales-Policy-Briefing.pdf</a:t>
                      </a:r>
                      <a:endParaRPr lang="en-US">
                        <a:solidFill>
                          <a:srgbClr val="209DD0"/>
                        </a:solidFill>
                      </a:endParaRPr>
                    </a:p>
                  </a:txBody>
                  <a:tcPr/>
                </a:tc>
                <a:extLst>
                  <a:ext uri="{0D108BD9-81ED-4DB2-BD59-A6C34878D82A}">
                    <a16:rowId xmlns:a16="http://schemas.microsoft.com/office/drawing/2014/main" val="2404983813"/>
                  </a:ext>
                </a:extLst>
              </a:tr>
              <a:tr h="270436">
                <a:tc>
                  <a:txBody>
                    <a:bodyPr/>
                    <a:lstStyle/>
                    <a:p>
                      <a:pPr marL="0" lvl="0" indent="0" algn="l">
                        <a:lnSpc>
                          <a:spcPct val="100000"/>
                        </a:lnSpc>
                        <a:buNone/>
                      </a:pPr>
                      <a:r>
                        <a:rPr lang="en-US" sz="900" b="0" i="0" u="none" strike="noStrike" baseline="0" noProof="0" dirty="0">
                          <a:solidFill>
                            <a:srgbClr val="000000"/>
                          </a:solidFill>
                          <a:latin typeface="Corbel"/>
                        </a:rPr>
                        <a:t>(Welsh Government, 2024,</a:t>
                      </a:r>
                      <a:r>
                        <a:rPr lang="en-US" sz="900" b="0" i="1" u="none" strike="noStrike" baseline="0" noProof="0" dirty="0">
                          <a:solidFill>
                            <a:srgbClr val="000000"/>
                          </a:solidFill>
                          <a:latin typeface="Corbel"/>
                        </a:rPr>
                        <a:t> Relative income poverty: </a:t>
                      </a:r>
                      <a:r>
                        <a:rPr lang="en-US" sz="900" b="0" i="0" u="none" strike="noStrike" baseline="0" noProof="0" dirty="0">
                          <a:solidFill>
                            <a:srgbClr val="000000"/>
                          </a:solidFill>
                          <a:latin typeface="Corbel"/>
                        </a:rPr>
                        <a:t>Wales.gov)</a:t>
                      </a:r>
                      <a:endParaRPr lang="en-US"/>
                    </a:p>
                  </a:txBody>
                  <a:tcPr/>
                </a:tc>
                <a:tc>
                  <a:txBody>
                    <a:bodyPr/>
                    <a:lstStyle/>
                    <a:p>
                      <a:pPr lvl="0" algn="l">
                        <a:lnSpc>
                          <a:spcPct val="100000"/>
                        </a:lnSpc>
                        <a:spcBef>
                          <a:spcPts val="0"/>
                        </a:spcBef>
                        <a:spcAft>
                          <a:spcPts val="0"/>
                        </a:spcAft>
                        <a:buNone/>
                      </a:pPr>
                      <a:r>
                        <a:rPr lang="en-US" sz="900" b="0" i="0" u="none" strike="noStrike" noProof="0" dirty="0">
                          <a:solidFill>
                            <a:srgbClr val="209DD0"/>
                          </a:solidFill>
                          <a:latin typeface="Corbel"/>
                          <a:hlinkClick r:id="rId24"/>
                        </a:rPr>
                        <a:t>https://www.gov.wales/relative-income-poverty-april-2022-march-2023-html</a:t>
                      </a:r>
                      <a:endParaRPr lang="en-US"/>
                    </a:p>
                  </a:txBody>
                  <a:tcPr/>
                </a:tc>
                <a:extLst>
                  <a:ext uri="{0D108BD9-81ED-4DB2-BD59-A6C34878D82A}">
                    <a16:rowId xmlns:a16="http://schemas.microsoft.com/office/drawing/2014/main" val="2753065466"/>
                  </a:ext>
                </a:extLst>
              </a:tr>
              <a:tr h="270436">
                <a:tc>
                  <a:txBody>
                    <a:bodyPr/>
                    <a:lstStyle/>
                    <a:p>
                      <a:pPr marL="0" lvl="0" indent="0" algn="l">
                        <a:lnSpc>
                          <a:spcPct val="100000"/>
                        </a:lnSpc>
                        <a:buNone/>
                      </a:pPr>
                      <a:r>
                        <a:rPr lang="en-US" sz="900" b="0" i="0" u="none" strike="noStrike" baseline="0" noProof="0" dirty="0">
                          <a:solidFill>
                            <a:srgbClr val="000000"/>
                          </a:solidFill>
                          <a:latin typeface="Corbel"/>
                        </a:rPr>
                        <a:t>Figure one </a:t>
                      </a:r>
                    </a:p>
                  </a:txBody>
                  <a:tcPr/>
                </a:tc>
                <a:tc>
                  <a:txBody>
                    <a:bodyPr/>
                    <a:lstStyle/>
                    <a:p>
                      <a:pPr lvl="0" algn="l">
                        <a:lnSpc>
                          <a:spcPct val="100000"/>
                        </a:lnSpc>
                        <a:spcBef>
                          <a:spcPts val="0"/>
                        </a:spcBef>
                        <a:spcAft>
                          <a:spcPts val="0"/>
                        </a:spcAft>
                        <a:buNone/>
                      </a:pPr>
                      <a:r>
                        <a:rPr lang="en-US" sz="900" b="0" i="0" u="none" strike="noStrike" noProof="0" dirty="0">
                          <a:solidFill>
                            <a:srgbClr val="209DD0"/>
                          </a:solidFill>
                          <a:hlinkClick r:id="rId25"/>
                        </a:rPr>
                        <a:t>https://research.senedd.wales/research-articles/poverty-in-wales-are-we-getting-the-full-picture/</a:t>
                      </a:r>
                      <a:endParaRPr lang="en-US"/>
                    </a:p>
                  </a:txBody>
                  <a:tcPr/>
                </a:tc>
                <a:extLst>
                  <a:ext uri="{0D108BD9-81ED-4DB2-BD59-A6C34878D82A}">
                    <a16:rowId xmlns:a16="http://schemas.microsoft.com/office/drawing/2014/main" val="1836408221"/>
                  </a:ext>
                </a:extLst>
              </a:tr>
              <a:tr h="270436">
                <a:tc>
                  <a:txBody>
                    <a:bodyPr/>
                    <a:lstStyle/>
                    <a:p>
                      <a:pPr marL="0" lvl="0" indent="0" algn="l">
                        <a:lnSpc>
                          <a:spcPct val="100000"/>
                        </a:lnSpc>
                        <a:buNone/>
                      </a:pPr>
                      <a:r>
                        <a:rPr lang="en-US" sz="900" b="0" i="0" u="none" strike="noStrike" baseline="0" noProof="0" dirty="0">
                          <a:solidFill>
                            <a:srgbClr val="000000"/>
                          </a:solidFill>
                          <a:latin typeface="Corbel"/>
                        </a:rPr>
                        <a:t>(Welsh Government, 2024, Child Poverty Strategy for Wales 2024: Wales.gov)</a:t>
                      </a:r>
                      <a:endParaRPr lang="en-US" dirty="0"/>
                    </a:p>
                  </a:txBody>
                  <a:tcPr/>
                </a:tc>
                <a:tc>
                  <a:txBody>
                    <a:bodyPr/>
                    <a:lstStyle/>
                    <a:p>
                      <a:pPr lvl="0" algn="l">
                        <a:lnSpc>
                          <a:spcPct val="100000"/>
                        </a:lnSpc>
                        <a:spcBef>
                          <a:spcPts val="0"/>
                        </a:spcBef>
                        <a:spcAft>
                          <a:spcPts val="0"/>
                        </a:spcAft>
                        <a:buNone/>
                      </a:pPr>
                      <a:r>
                        <a:rPr lang="en-US" sz="900" b="0" i="0" u="none" strike="noStrike" noProof="0" dirty="0">
                          <a:solidFill>
                            <a:srgbClr val="209DD0"/>
                          </a:solidFill>
                          <a:latin typeface="Corbel"/>
                          <a:hlinkClick r:id="rId26"/>
                        </a:rPr>
                        <a:t>https://www.gov.wales/child-poverty-strategy-wales-2024</a:t>
                      </a:r>
                      <a:endParaRPr lang="en-US" sz="900" b="0" i="0" u="none" strike="noStrike" noProof="0">
                        <a:solidFill>
                          <a:srgbClr val="209DD0"/>
                        </a:solidFill>
                        <a:latin typeface="Corbel"/>
                      </a:endParaRPr>
                    </a:p>
                  </a:txBody>
                  <a:tcPr/>
                </a:tc>
                <a:extLst>
                  <a:ext uri="{0D108BD9-81ED-4DB2-BD59-A6C34878D82A}">
                    <a16:rowId xmlns:a16="http://schemas.microsoft.com/office/drawing/2014/main" val="3148953591"/>
                  </a:ext>
                </a:extLst>
              </a:tr>
            </a:tbl>
          </a:graphicData>
        </a:graphic>
      </p:graphicFrame>
    </p:spTree>
    <p:extLst>
      <p:ext uri="{BB962C8B-B14F-4D97-AF65-F5344CB8AC3E}">
        <p14:creationId xmlns:p14="http://schemas.microsoft.com/office/powerpoint/2010/main" val="221589492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Custom">
  <a:themeElements>
    <a:clrScheme name="Chalkboard_16x9">
      <a:dk1>
        <a:sysClr val="windowText" lastClr="000000"/>
      </a:dk1>
      <a:lt1>
        <a:sysClr val="window" lastClr="FFFFFF"/>
      </a:lt1>
      <a:dk2>
        <a:srgbClr val="333333"/>
      </a:dk2>
      <a:lt2>
        <a:srgbClr val="B2B2B2"/>
      </a:lt2>
      <a:accent1>
        <a:srgbClr val="57BCE5"/>
      </a:accent1>
      <a:accent2>
        <a:srgbClr val="F4D968"/>
      </a:accent2>
      <a:accent3>
        <a:srgbClr val="AEBD57"/>
      </a:accent3>
      <a:accent4>
        <a:srgbClr val="DF9041"/>
      </a:accent4>
      <a:accent5>
        <a:srgbClr val="E35F5F"/>
      </a:accent5>
      <a:accent6>
        <a:srgbClr val="828BCE"/>
      </a:accent6>
      <a:hlink>
        <a:srgbClr val="57BCE5"/>
      </a:hlink>
      <a:folHlink>
        <a:srgbClr val="969696"/>
      </a:folHlink>
    </a:clrScheme>
    <a:fontScheme name="Chalkboard_16x9">
      <a:majorFont>
        <a:latin typeface="Consolas"/>
        <a:ea typeface=""/>
        <a:cs typeface=""/>
        <a:font script="Jpan" typeface="HG丸ｺﾞｼｯｸM-PRO"/>
        <a:font script="Hang" typeface="HY중고딕"/>
        <a:font script="Hans" typeface="华文楷体"/>
        <a:font script="Hant" typeface="新細明體"/>
        <a:font script="Arab" typeface="Tahoma"/>
        <a:font script="Hebr" typeface="Levenim MT"/>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orbel"/>
        <a:ea typeface=""/>
        <a:cs typeface=""/>
        <a:font script="Jpan" typeface="HGｺﾞｼｯｸM"/>
        <a:font script="Hang" typeface="맑은 고딕"/>
        <a:font script="Hans" typeface="宋体"/>
        <a:font script="Hant" typeface="新細明體"/>
        <a:font script="Arab" typeface="Tahoma"/>
        <a:font script="Hebr" typeface="Miriam"/>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gradFill rotWithShape="1">
          <a:gsLst>
            <a:gs pos="0">
              <a:schemeClr val="phClr">
                <a:tint val="80000"/>
                <a:satMod val="300000"/>
              </a:schemeClr>
            </a:gs>
            <a:gs pos="100000">
              <a:schemeClr val="phClr">
                <a:shade val="30000"/>
                <a:satMod val="200000"/>
              </a:schemeClr>
            </a:gs>
          </a:gsLst>
          <a:path path="circle">
            <a:fillToRect l="50000" t="50000" r="50000" b="50000"/>
          </a:path>
        </a:gradFill>
        <a:blipFill rotWithShape="1">
          <a:blip xmlns:r="http://schemas.openxmlformats.org/officeDocument/2006/relationships" r:embed="rId1">
            <a:duotone>
              <a:schemeClr val="phClr">
                <a:shade val="12000"/>
                <a:satMod val="240000"/>
              </a:schemeClr>
              <a:schemeClr val="phClr">
                <a:tint val="65000"/>
              </a:schemeClr>
            </a:duotone>
          </a:blip>
          <a:stretch/>
        </a:blipFill>
      </a:bgFillStyleLst>
    </a:fmtScheme>
  </a:themeElements>
  <a:objectDefaults>
    <a:spDef>
      <a:spPr>
        <a:ln>
          <a:miter lim="800000"/>
        </a:ln>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lnDef>
      <a:spPr>
        <a:ln w="25400">
          <a:miter lim="800000"/>
          <a:tailEnd type="none"/>
        </a:ln>
      </a:spPr>
      <a:bodyPr/>
      <a:lstStyle/>
      <a:style>
        <a:lnRef idx="1">
          <a:schemeClr val="accent1"/>
        </a:lnRef>
        <a:fillRef idx="0">
          <a:schemeClr val="accent1"/>
        </a:fillRef>
        <a:effectRef idx="0">
          <a:schemeClr val="accent1"/>
        </a:effectRef>
        <a:fontRef idx="minor">
          <a:schemeClr val="tx1"/>
        </a:fontRef>
      </a:style>
    </a:lnDef>
    <a:txDef>
      <a:spPr>
        <a:noFill/>
      </a:spPr>
      <a:bodyPr wrap="square" rtlCol="0">
        <a:spAutoFit/>
      </a:bodyPr>
      <a:lstStyle>
        <a:defPPr>
          <a:lnSpc>
            <a:spcPct val="90000"/>
          </a:lnSpc>
          <a:defRPr sz="2400"/>
        </a:defPPr>
      </a:lstStyle>
    </a:txDef>
  </a:objectDefaults>
  <a:extraClrSchemeLst/>
  <a:extLst>
    <a:ext uri="{05A4C25C-085E-4340-85A3-A5531E510DB2}">
      <thm15:themeFamily xmlns:thm15="http://schemas.microsoft.com/office/thememl/2012/main" name="Custom" id="{37DB63F3-72C7-4A67-82CB-DE1EC68F0B1F}" vid="{1DDF8815-C24B-4878-AB18-C1C7DB7407AA}"/>
    </a:ext>
  </a:extLst>
</a:theme>
</file>

<file path=ppt/theme/theme2.xml><?xml version="1.0" encoding="utf-8"?>
<a:theme xmlns:a="http://schemas.openxmlformats.org/drawingml/2006/main" name="Office Theme">
  <a:themeElements>
    <a:clrScheme name="Chalkboard_16x9">
      <a:dk1>
        <a:sysClr val="windowText" lastClr="000000"/>
      </a:dk1>
      <a:lt1>
        <a:sysClr val="window" lastClr="FFFFFF"/>
      </a:lt1>
      <a:dk2>
        <a:srgbClr val="333333"/>
      </a:dk2>
      <a:lt2>
        <a:srgbClr val="B2B2B2"/>
      </a:lt2>
      <a:accent1>
        <a:srgbClr val="57BCE5"/>
      </a:accent1>
      <a:accent2>
        <a:srgbClr val="F4D968"/>
      </a:accent2>
      <a:accent3>
        <a:srgbClr val="AEBD57"/>
      </a:accent3>
      <a:accent4>
        <a:srgbClr val="DF9041"/>
      </a:accent4>
      <a:accent5>
        <a:srgbClr val="E35F5F"/>
      </a:accent5>
      <a:accent6>
        <a:srgbClr val="828BCE"/>
      </a:accent6>
      <a:hlink>
        <a:srgbClr val="57BCE5"/>
      </a:hlink>
      <a:folHlink>
        <a:srgbClr val="969696"/>
      </a:folHlink>
    </a:clrScheme>
    <a:fontScheme name="Chalkboard_16x9">
      <a:majorFont>
        <a:latin typeface="Consolas"/>
        <a:ea typeface=""/>
        <a:cs typeface=""/>
        <a:font script="Jpan" typeface="HG丸ｺﾞｼｯｸM-PRO"/>
        <a:font script="Hang" typeface="HY중고딕"/>
        <a:font script="Hans" typeface="华文楷体"/>
        <a:font script="Hant" typeface="新細明體"/>
        <a:font script="Arab" typeface="Tahoma"/>
        <a:font script="Hebr" typeface="Levenim MT"/>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orbel"/>
        <a:ea typeface=""/>
        <a:cs typeface=""/>
        <a:font script="Jpan" typeface="HGｺﾞｼｯｸM"/>
        <a:font script="Hang" typeface="맑은 고딕"/>
        <a:font script="Hans" typeface="宋体"/>
        <a:font script="Hant" typeface="新細明體"/>
        <a:font script="Arab" typeface="Tahoma"/>
        <a:font script="Hebr" typeface="Miriam"/>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Chalkboard_16x9">
      <a:dk1>
        <a:sysClr val="windowText" lastClr="000000"/>
      </a:dk1>
      <a:lt1>
        <a:sysClr val="window" lastClr="FFFFFF"/>
      </a:lt1>
      <a:dk2>
        <a:srgbClr val="333333"/>
      </a:dk2>
      <a:lt2>
        <a:srgbClr val="B2B2B2"/>
      </a:lt2>
      <a:accent1>
        <a:srgbClr val="57BCE5"/>
      </a:accent1>
      <a:accent2>
        <a:srgbClr val="F4D968"/>
      </a:accent2>
      <a:accent3>
        <a:srgbClr val="AEBD57"/>
      </a:accent3>
      <a:accent4>
        <a:srgbClr val="DF9041"/>
      </a:accent4>
      <a:accent5>
        <a:srgbClr val="E35F5F"/>
      </a:accent5>
      <a:accent6>
        <a:srgbClr val="828BCE"/>
      </a:accent6>
      <a:hlink>
        <a:srgbClr val="57BCE5"/>
      </a:hlink>
      <a:folHlink>
        <a:srgbClr val="969696"/>
      </a:folHlink>
    </a:clrScheme>
    <a:fontScheme name="Chalkboard_16x9">
      <a:majorFont>
        <a:latin typeface="Consolas"/>
        <a:ea typeface=""/>
        <a:cs typeface=""/>
        <a:font script="Jpan" typeface="HG丸ｺﾞｼｯｸM-PRO"/>
        <a:font script="Hang" typeface="HY중고딕"/>
        <a:font script="Hans" typeface="华文楷体"/>
        <a:font script="Hant" typeface="新細明體"/>
        <a:font script="Arab" typeface="Tahoma"/>
        <a:font script="Hebr" typeface="Levenim MT"/>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orbel"/>
        <a:ea typeface=""/>
        <a:cs typeface=""/>
        <a:font script="Jpan" typeface="HGｺﾞｼｯｸM"/>
        <a:font script="Hang" typeface="맑은 고딕"/>
        <a:font script="Hans" typeface="宋体"/>
        <a:font script="Hant" typeface="新細明體"/>
        <a:font script="Arab" typeface="Tahoma"/>
        <a:font script="Hebr" typeface="Miriam"/>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_ip_UnifiedCompliancePolicyUIAction xmlns="http://schemas.microsoft.com/sharepoint/v3" xsi:nil="true"/>
    <Image xmlns="71af3243-3dd4-4a8d-8c0d-dd76da1f02a5">
      <Url xsi:nil="true"/>
      <Description xsi:nil="true"/>
    </Image>
    <Status xmlns="71af3243-3dd4-4a8d-8c0d-dd76da1f02a5">Not started</Status>
    <Background xmlns="71af3243-3dd4-4a8d-8c0d-dd76da1f02a5">false</Background>
    <_ip_UnifiedCompliancePolicyProperties xmlns="http://schemas.microsoft.com/sharepoint/v3" xsi:nil="true"/>
    <ImageTagsTaxHTField xmlns="71af3243-3dd4-4a8d-8c0d-dd76da1f02a5">
      <Terms xmlns="http://schemas.microsoft.com/office/infopath/2007/PartnerControls"/>
    </ImageTagsTaxHTField>
    <TaxCatchAll xmlns="230e9df3-be65-4c73-a93b-d1236ebd677e" xsi:nil="true"/>
    <MediaServiceKeyPoints xmlns="71af3243-3dd4-4a8d-8c0d-dd76da1f02a5" xsi:nil="true"/>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79F111ED35F8CC479449609E8A0923A6" ma:contentTypeVersion="27" ma:contentTypeDescription="Create a new document." ma:contentTypeScope="" ma:versionID="c6f9a84f66a9c8b9a21755b9ffafb945">
  <xsd:schema xmlns:xsd="http://www.w3.org/2001/XMLSchema" xmlns:xs="http://www.w3.org/2001/XMLSchema" xmlns:p="http://schemas.microsoft.com/office/2006/metadata/properties" xmlns:ns1="http://schemas.microsoft.com/sharepoint/v3" xmlns:ns2="71af3243-3dd4-4a8d-8c0d-dd76da1f02a5" xmlns:ns3="16c05727-aa75-4e4a-9b5f-8a80a1165891" xmlns:ns4="230e9df3-be65-4c73-a93b-d1236ebd677e" targetNamespace="http://schemas.microsoft.com/office/2006/metadata/properties" ma:root="true" ma:fieldsID="27df39e3e7036dff54f89ddd5805ce72" ns1:_="" ns2:_="" ns3:_="" ns4:_="">
    <xsd:import namespace="http://schemas.microsoft.com/sharepoint/v3"/>
    <xsd:import namespace="71af3243-3dd4-4a8d-8c0d-dd76da1f02a5"/>
    <xsd:import namespace="16c05727-aa75-4e4a-9b5f-8a80a1165891"/>
    <xsd:import namespace="230e9df3-be65-4c73-a93b-d1236ebd677e"/>
    <xsd:element name="properties">
      <xsd:complexType>
        <xsd:sequence>
          <xsd:element name="documentManagement">
            <xsd:complexType>
              <xsd:all>
                <xsd:element ref="ns2:Status" minOccurs="0"/>
                <xsd:element ref="ns2:Image" minOccurs="0"/>
                <xsd:element ref="ns2:MediaServiceMetadata" minOccurs="0"/>
                <xsd:element ref="ns2:MediaServiceFastMetadata" minOccurs="0"/>
                <xsd:element ref="ns2:MediaServiceOCR" minOccurs="0"/>
                <xsd:element ref="ns2:MediaServiceAutoTags" minOccurs="0"/>
                <xsd:element ref="ns2:MediaServiceEventHashCode" minOccurs="0"/>
                <xsd:element ref="ns2:MediaServiceGenerationTime" minOccurs="0"/>
                <xsd:element ref="ns3:SharedWithUsers" minOccurs="0"/>
                <xsd:element ref="ns3:SharedWithDetails" minOccurs="0"/>
                <xsd:element ref="ns2:MediaServiceAutoKeyPoints" minOccurs="0"/>
                <xsd:element ref="ns2:MediaServiceKeyPoints" minOccurs="0"/>
                <xsd:element ref="ns2:MediaServiceDateTaken" minOccurs="0"/>
                <xsd:element ref="ns1:_ip_UnifiedCompliancePolicyProperties" minOccurs="0"/>
                <xsd:element ref="ns1:_ip_UnifiedCompliancePolicyUIAction" minOccurs="0"/>
                <xsd:element ref="ns4:TaxCatchAll" minOccurs="0"/>
                <xsd:element ref="ns2:ImageTagsTaxHTField" minOccurs="0"/>
                <xsd:element ref="ns2:MediaServiceLocation" minOccurs="0"/>
                <xsd:element ref="ns2:MediaLengthInSeconds" minOccurs="0"/>
                <xsd:element ref="ns2:Background" minOccurs="0"/>
                <xsd:element ref="ns2:MediaServiceSearchProperties" minOccurs="0"/>
                <xsd:element ref="ns2:MediaServiceDocTags" minOccurs="0"/>
                <xsd:element ref="ns2:MediaServiceObjectDetectorVersion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http://schemas.microsoft.com/sharepoint/v3" elementFormDefault="qualified">
    <xsd:import namespace="http://schemas.microsoft.com/office/2006/documentManagement/types"/>
    <xsd:import namespace="http://schemas.microsoft.com/office/infopath/2007/PartnerControls"/>
    <xsd:element name="_ip_UnifiedCompliancePolicyProperties" ma:index="20" nillable="true" ma:displayName="Unified Compliance Policy Properties" ma:hidden="true" ma:internalName="_ip_UnifiedCompliancePolicyProperties" ma:readOnly="false">
      <xsd:simpleType>
        <xsd:restriction base="dms:Note"/>
      </xsd:simpleType>
    </xsd:element>
    <xsd:element name="_ip_UnifiedCompliancePolicyUIAction" ma:index="21" nillable="true" ma:displayName="Unified Compliance Policy UI Action" ma:hidden="true" ma:internalName="_ip_UnifiedCompliancePolicyUIAction" ma:readOnly="fals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71af3243-3dd4-4a8d-8c0d-dd76da1f02a5" elementFormDefault="qualified">
    <xsd:import namespace="http://schemas.microsoft.com/office/2006/documentManagement/types"/>
    <xsd:import namespace="http://schemas.microsoft.com/office/infopath/2007/PartnerControls"/>
    <xsd:element name="Status" ma:index="2" nillable="true" ma:displayName="Status" ma:default="Not started" ma:format="Dropdown" ma:internalName="Status" ma:readOnly="false">
      <xsd:simpleType>
        <xsd:restriction base="dms:Choice">
          <xsd:enumeration value="Not started"/>
          <xsd:enumeration value="In Progress"/>
          <xsd:enumeration value="Completed"/>
        </xsd:restriction>
      </xsd:simpleType>
    </xsd:element>
    <xsd:element name="Image" ma:index="3" nillable="true" ma:displayName="Image" ma:format="Image" ma:internalName="Image" ma:readOnly="false">
      <xsd:complexType>
        <xsd:complexContent>
          <xsd:extension base="dms:URL">
            <xsd:sequence>
              <xsd:element name="Url" type="dms:ValidUrl" minOccurs="0" nillable="true"/>
              <xsd:element name="Description" type="xsd:string" nillable="true"/>
            </xsd:sequence>
          </xsd:extension>
        </xsd:complexContent>
      </xsd:complexType>
    </xsd:element>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OCR" ma:index="10" nillable="true" ma:displayName="MediaServiceOCR" ma:hidden="true" ma:internalName="MediaServiceOCR" ma:readOnly="true">
      <xsd:simpleType>
        <xsd:restriction base="dms:Note"/>
      </xsd:simpleType>
    </xsd:element>
    <xsd:element name="MediaServiceAutoTags" ma:index="11" nillable="true" ma:displayName="MediaServiceAutoTags" ma:hidden="true" ma:internalName="MediaServiceAutoTags" ma:readOnly="true">
      <xsd:simpleType>
        <xsd:restriction base="dms:Text"/>
      </xsd:simpleType>
    </xsd:element>
    <xsd:element name="MediaServiceEventHashCode" ma:index="12" nillable="true" ma:displayName="MediaServiceEventHashCode" ma:hidden="true" ma:internalName="MediaServiceEventHashCode"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AutoKeyPoints" ma:index="16" nillable="true" ma:displayName="MediaServiceAutoKeyPoints" ma:hidden="true" ma:internalName="MediaServiceAutoKeyPoints" ma:readOnly="true">
      <xsd:simpleType>
        <xsd:restriction base="dms:Note"/>
      </xsd:simpleType>
    </xsd:element>
    <xsd:element name="MediaServiceKeyPoints" ma:index="17" nillable="true" ma:displayName="KeyPoints" ma:hidden="true" ma:internalName="MediaServiceKeyPoints" ma:readOnly="false">
      <xsd:simpleType>
        <xsd:restriction base="dms:Note"/>
      </xsd:simpleType>
    </xsd:element>
    <xsd:element name="MediaServiceDateTaken" ma:index="18" nillable="true" ma:displayName="MediaServiceDateTaken" ma:hidden="true" ma:internalName="MediaServiceDateTaken" ma:readOnly="true">
      <xsd:simpleType>
        <xsd:restriction base="dms:Text"/>
      </xsd:simpleType>
    </xsd:element>
    <xsd:element name="ImageTagsTaxHTField" ma:index="25" nillable="true" ma:taxonomy="true" ma:internalName="ImageTagsTaxHTField" ma:taxonomyFieldName="MediaServiceImageTags" ma:displayName="Image Tags" ma:readOnly="false" ma:fieldId="{5cf76f15-5ced-4ddc-b409-7134ff3c332f}" ma:taxonomyMulti="true" ma:sspId="e385fb40-52d4-4fae-9c5b-3e8ff8a5878e" ma:termSetId="09814cd3-568e-fe90-9814-8d621ff8fb84" ma:anchorId="fba54fb3-c3e1-fe81-a776-ca4b69148c4d" ma:open="true" ma:isKeyword="false">
      <xsd:complexType>
        <xsd:sequence>
          <xsd:element ref="pc:Terms" minOccurs="0" maxOccurs="1"/>
        </xsd:sequence>
      </xsd:complexType>
    </xsd:element>
    <xsd:element name="MediaServiceLocation" ma:index="26" nillable="true" ma:displayName="Location" ma:hidden="true" ma:internalName="MediaServiceLocation" ma:readOnly="true">
      <xsd:simpleType>
        <xsd:restriction base="dms:Text"/>
      </xsd:simpleType>
    </xsd:element>
    <xsd:element name="MediaLengthInSeconds" ma:index="27" nillable="true" ma:displayName="MediaLengthInSeconds" ma:hidden="true" ma:internalName="MediaLengthInSeconds" ma:readOnly="true">
      <xsd:simpleType>
        <xsd:restriction base="dms:Unknown"/>
      </xsd:simpleType>
    </xsd:element>
    <xsd:element name="Background" ma:index="28" nillable="true" ma:displayName="Background" ma:default="0" ma:format="Dropdown" ma:internalName="Background">
      <xsd:simpleType>
        <xsd:restriction base="dms:Boolean"/>
      </xsd:simpleType>
    </xsd:element>
    <xsd:element name="MediaServiceSearchProperties" ma:index="29" nillable="true" ma:displayName="MediaServiceSearchProperties" ma:hidden="true" ma:internalName="MediaServiceSearchProperties" ma:readOnly="true">
      <xsd:simpleType>
        <xsd:restriction base="dms:Note"/>
      </xsd:simpleType>
    </xsd:element>
    <xsd:element name="MediaServiceDocTags" ma:index="30" nillable="true" ma:displayName="MediaServiceDocTags" ma:hidden="true" ma:internalName="MediaServiceDocTags" ma:readOnly="true">
      <xsd:simpleType>
        <xsd:restriction base="dms:Note"/>
      </xsd:simpleType>
    </xsd:element>
    <xsd:element name="MediaServiceObjectDetectorVersions" ma:index="31" nillable="true" ma:displayName="MediaServiceObjectDetectorVersions" ma:description="" ma:hidden="true" ma:indexed="true" ma:internalName="MediaServiceObjectDetectorVersions"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16c05727-aa75-4e4a-9b5f-8a80a1165891" elementFormDefault="qualified">
    <xsd:import namespace="http://schemas.microsoft.com/office/2006/documentManagement/types"/>
    <xsd:import namespace="http://schemas.microsoft.com/office/infopath/2007/PartnerControls"/>
    <xsd:element name="SharedWithUsers" ma:index="14" nillable="true" ma:displayName="Shared With" ma:hidden="true"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5" nillable="true" ma:displayName="Shared With Details" ma:hidden="true" ma:internalName="SharedWithDetails"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230e9df3-be65-4c73-a93b-d1236ebd677e" elementFormDefault="qualified">
    <xsd:import namespace="http://schemas.microsoft.com/office/2006/documentManagement/types"/>
    <xsd:import namespace="http://schemas.microsoft.com/office/infopath/2007/PartnerControls"/>
    <xsd:element name="TaxCatchAll" ma:index="23" nillable="true" ma:displayName="Taxonomy Catch All Column" ma:hidden="true" ma:list="{3f6bfcbc-3db3-4ae6-bd76-326f0798ad28}" ma:internalName="TaxCatchAll" ma:readOnly="false" ma:showField="CatchAllData" ma:web="16c05727-aa75-4e4a-9b5f-8a80a1165891">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displayName="Content Type"/>
        <xsd:element ref="dc:title" minOccurs="0" maxOccurs="1" ma:index="1"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EBA52FF4-E484-4953-8434-9402E3BE0AB5}">
  <ds:schemaRefs>
    <ds:schemaRef ds:uri="http://schemas.microsoft.com/sharepoint/v3/contenttype/forms"/>
  </ds:schemaRefs>
</ds:datastoreItem>
</file>

<file path=customXml/itemProps2.xml><?xml version="1.0" encoding="utf-8"?>
<ds:datastoreItem xmlns:ds="http://schemas.openxmlformats.org/officeDocument/2006/customXml" ds:itemID="{682B82EB-80D3-4DDB-9A53-0D22163B57B3}">
  <ds:schemaRefs>
    <ds:schemaRef ds:uri="230e9df3-be65-4c73-a93b-d1236ebd677e"/>
    <ds:schemaRef ds:uri="71af3243-3dd4-4a8d-8c0d-dd76da1f02a5"/>
    <ds:schemaRef ds:uri="http://schemas.microsoft.com/office/2006/metadata/properties"/>
    <ds:schemaRef ds:uri="http://schemas.microsoft.com/office/infopath/2007/PartnerControls"/>
    <ds:schemaRef ds:uri="http://schemas.microsoft.com/sharepoint/v3"/>
  </ds:schemaRefs>
</ds:datastoreItem>
</file>

<file path=customXml/itemProps3.xml><?xml version="1.0" encoding="utf-8"?>
<ds:datastoreItem xmlns:ds="http://schemas.openxmlformats.org/officeDocument/2006/customXml" ds:itemID="{25FC92C0-A33F-467F-A65D-AA0CE0BD2B63}">
  <ds:schemaRefs>
    <ds:schemaRef ds:uri="16c05727-aa75-4e4a-9b5f-8a80a1165891"/>
    <ds:schemaRef ds:uri="230e9df3-be65-4c73-a93b-d1236ebd677e"/>
    <ds:schemaRef ds:uri="71af3243-3dd4-4a8d-8c0d-dd76da1f02a5"/>
    <ds:schemaRef ds:uri="http://purl.org/dc/elements/1.1/"/>
    <ds:schemaRef ds:uri="http://purl.org/dc/terms/"/>
    <ds:schemaRef ds:uri="http://schemas.microsoft.com/internal/obd"/>
    <ds:schemaRef ds:uri="http://schemas.microsoft.com/office/2006/documentManagement/types"/>
    <ds:schemaRef ds:uri="http://schemas.microsoft.com/office/2006/metadata/contentType"/>
    <ds:schemaRef ds:uri="http://schemas.microsoft.com/office/2006/metadata/properties"/>
    <ds:schemaRef ds:uri="http://schemas.microsoft.com/office/2006/metadata/properties/metaAttributes"/>
    <ds:schemaRef ds:uri="http://schemas.microsoft.com/office/infopath/2007/PartnerControls"/>
    <ds:schemaRef ds:uri="http://schemas.microsoft.com/sharepoint/v3"/>
    <ds:schemaRef ds:uri="http://schemas.openxmlformats.org/package/2006/metadata/core-properties"/>
    <ds:schemaRef ds:uri="http://www.w3.org/2001/XMLSchema"/>
  </ds:schemaRefs>
</ds:datastoreItem>
</file>

<file path=docMetadata/LabelInfo.xml><?xml version="1.0" encoding="utf-8"?>
<clbl:labelList xmlns:clbl="http://schemas.microsoft.com/office/2020/mipLabelMetadata"/>
</file>

<file path=docProps/app.xml><?xml version="1.0" encoding="utf-8"?>
<Properties xmlns="http://schemas.openxmlformats.org/officeDocument/2006/extended-properties" xmlns:vt="http://schemas.openxmlformats.org/officeDocument/2006/docPropsVTypes">
  <Template>Custom</Template>
  <Application>Microsoft Office PowerPoint</Application>
  <PresentationFormat>Custom</PresentationFormat>
  <Slides>8</Slides>
  <Notes>0</Notes>
  <HiddenSlides>0</HiddenSlides>
  <ScaleCrop>false</ScaleCrop>
  <HeadingPairs>
    <vt:vector size="4" baseType="variant">
      <vt:variant>
        <vt:lpstr>Theme</vt:lpstr>
      </vt:variant>
      <vt:variant>
        <vt:i4>1</vt:i4>
      </vt:variant>
      <vt:variant>
        <vt:lpstr>Slide Titles</vt:lpstr>
      </vt:variant>
      <vt:variant>
        <vt:i4>8</vt:i4>
      </vt:variant>
    </vt:vector>
  </HeadingPairs>
  <TitlesOfParts>
    <vt:vector size="9" baseType="lpstr">
      <vt:lpstr>Custom</vt:lpstr>
      <vt:lpstr>Liam Evans Contemporary challenges assignment one</vt:lpstr>
      <vt:lpstr>Index of items</vt:lpstr>
      <vt:lpstr>E-portfolio Personal Introduction</vt:lpstr>
      <vt:lpstr>PowerPoint Presentation</vt:lpstr>
      <vt:lpstr>PowerPoint Presentation</vt:lpstr>
      <vt:lpstr>Local examples of contemporary challenges and/or innovative projects addressing them case study. </vt:lpstr>
      <vt:lpstr>Collaborative piece</vt:lpstr>
      <vt:lpstr>Appendix</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
  <cp:revision>1216</cp:revision>
  <dcterms:created xsi:type="dcterms:W3CDTF">2024-12-03T12:24:05Z</dcterms:created>
  <dcterms:modified xsi:type="dcterms:W3CDTF">2024-12-06T13:12:57Z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0x01010079F111ED35F8CC479449609E8A0923A6</vt:lpwstr>
  </property>
  <property fmtid="{D5CDD505-2E9C-101B-9397-08002B2CF9AE}" pid="3" name="MediaServiceImageTags">
    <vt:lpwstr/>
  </property>
</Properties>
</file>