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sldIdLst>
    <p:sldId id="262" r:id="rId2"/>
    <p:sldId id="261" r:id="rId3"/>
    <p:sldId id="258" r:id="rId4"/>
    <p:sldId id="260" r:id="rId5"/>
    <p:sldId id="263" r:id="rId6"/>
    <p:sldId id="264" r:id="rId7"/>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BFB30E-8A9C-82CB-6363-35E494E2034D}" v="287" dt="2025-03-24T05:42:31.5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os Rizos (2427458)" userId="S::2427458@student.uwtsd.ac.uk::d401ab0d-03af-4b0d-9aff-aaa06fc2a7c8" providerId="AD" clId="Web-{53BFB30E-8A9C-82CB-6363-35E494E2034D}"/>
    <pc:docChg chg="addSld delSld modSld">
      <pc:chgData name="Christos Rizos (2427458)" userId="S::2427458@student.uwtsd.ac.uk::d401ab0d-03af-4b0d-9aff-aaa06fc2a7c8" providerId="AD" clId="Web-{53BFB30E-8A9C-82CB-6363-35E494E2034D}" dt="2025-03-24T05:42:31.552" v="366" actId="20577"/>
      <pc:docMkLst>
        <pc:docMk/>
      </pc:docMkLst>
      <pc:sldChg chg="modSp">
        <pc:chgData name="Christos Rizos (2427458)" userId="S::2427458@student.uwtsd.ac.uk::d401ab0d-03af-4b0d-9aff-aaa06fc2a7c8" providerId="AD" clId="Web-{53BFB30E-8A9C-82CB-6363-35E494E2034D}" dt="2025-03-24T05:41:53.144" v="364" actId="20577"/>
        <pc:sldMkLst>
          <pc:docMk/>
          <pc:sldMk cId="2160916074" sldId="258"/>
        </pc:sldMkLst>
        <pc:graphicFrameChg chg="mod modGraphic">
          <ac:chgData name="Christos Rizos (2427458)" userId="S::2427458@student.uwtsd.ac.uk::d401ab0d-03af-4b0d-9aff-aaa06fc2a7c8" providerId="AD" clId="Web-{53BFB30E-8A9C-82CB-6363-35E494E2034D}" dt="2025-03-24T05:41:53.144" v="364" actId="20577"/>
          <ac:graphicFrameMkLst>
            <pc:docMk/>
            <pc:sldMk cId="2160916074" sldId="258"/>
            <ac:graphicFrameMk id="24" creationId="{2263A7EA-52A8-34D6-D5E0-741E0DD55F0F}"/>
          </ac:graphicFrameMkLst>
        </pc:graphicFrameChg>
      </pc:sldChg>
      <pc:sldChg chg="modSp">
        <pc:chgData name="Christos Rizos (2427458)" userId="S::2427458@student.uwtsd.ac.uk::d401ab0d-03af-4b0d-9aff-aaa06fc2a7c8" providerId="AD" clId="Web-{53BFB30E-8A9C-82CB-6363-35E494E2034D}" dt="2025-03-24T05:41:08.768" v="362" actId="20577"/>
        <pc:sldMkLst>
          <pc:docMk/>
          <pc:sldMk cId="1648254272" sldId="260"/>
        </pc:sldMkLst>
        <pc:graphicFrameChg chg="modGraphic">
          <ac:chgData name="Christos Rizos (2427458)" userId="S::2427458@student.uwtsd.ac.uk::d401ab0d-03af-4b0d-9aff-aaa06fc2a7c8" providerId="AD" clId="Web-{53BFB30E-8A9C-82CB-6363-35E494E2034D}" dt="2025-03-24T05:41:08.768" v="362" actId="20577"/>
          <ac:graphicFrameMkLst>
            <pc:docMk/>
            <pc:sldMk cId="1648254272" sldId="260"/>
            <ac:graphicFrameMk id="19" creationId="{AEAF6761-83D4-5713-DAB5-FCCA2007D0B8}"/>
          </ac:graphicFrameMkLst>
        </pc:graphicFrameChg>
      </pc:sldChg>
      <pc:sldChg chg="modSp">
        <pc:chgData name="Christos Rizos (2427458)" userId="S::2427458@student.uwtsd.ac.uk::d401ab0d-03af-4b0d-9aff-aaa06fc2a7c8" providerId="AD" clId="Web-{53BFB30E-8A9C-82CB-6363-35E494E2034D}" dt="2025-03-24T05:42:31.552" v="366" actId="20577"/>
        <pc:sldMkLst>
          <pc:docMk/>
          <pc:sldMk cId="623790177" sldId="261"/>
        </pc:sldMkLst>
        <pc:spChg chg="mod">
          <ac:chgData name="Christos Rizos (2427458)" userId="S::2427458@student.uwtsd.ac.uk::d401ab0d-03af-4b0d-9aff-aaa06fc2a7c8" providerId="AD" clId="Web-{53BFB30E-8A9C-82CB-6363-35E494E2034D}" dt="2025-03-24T05:39:02.439" v="356" actId="20577"/>
          <ac:spMkLst>
            <pc:docMk/>
            <pc:sldMk cId="623790177" sldId="261"/>
            <ac:spMk id="2" creationId="{D104CE6A-027D-B900-E9C2-2E7CB4F7CDDF}"/>
          </ac:spMkLst>
        </pc:spChg>
        <pc:spChg chg="mod">
          <ac:chgData name="Christos Rizos (2427458)" userId="S::2427458@student.uwtsd.ac.uk::d401ab0d-03af-4b0d-9aff-aaa06fc2a7c8" providerId="AD" clId="Web-{53BFB30E-8A9C-82CB-6363-35E494E2034D}" dt="2025-03-24T05:42:31.552" v="366" actId="20577"/>
          <ac:spMkLst>
            <pc:docMk/>
            <pc:sldMk cId="623790177" sldId="261"/>
            <ac:spMk id="3" creationId="{743E1168-97CB-B9CA-4301-99B8A36A0918}"/>
          </ac:spMkLst>
        </pc:spChg>
      </pc:sldChg>
      <pc:sldChg chg="modSp">
        <pc:chgData name="Christos Rizos (2427458)" userId="S::2427458@student.uwtsd.ac.uk::d401ab0d-03af-4b0d-9aff-aaa06fc2a7c8" providerId="AD" clId="Web-{53BFB30E-8A9C-82CB-6363-35E494E2034D}" dt="2025-03-24T05:38:17.812" v="350" actId="20577"/>
        <pc:sldMkLst>
          <pc:docMk/>
          <pc:sldMk cId="1390361386" sldId="262"/>
        </pc:sldMkLst>
        <pc:spChg chg="mod">
          <ac:chgData name="Christos Rizos (2427458)" userId="S::2427458@student.uwtsd.ac.uk::d401ab0d-03af-4b0d-9aff-aaa06fc2a7c8" providerId="AD" clId="Web-{53BFB30E-8A9C-82CB-6363-35E494E2034D}" dt="2025-03-24T05:38:17.812" v="350" actId="20577"/>
          <ac:spMkLst>
            <pc:docMk/>
            <pc:sldMk cId="1390361386" sldId="262"/>
            <ac:spMk id="2" creationId="{F59FFD16-0D5A-A259-BA0E-4F86CA16A821}"/>
          </ac:spMkLst>
        </pc:spChg>
      </pc:sldChg>
      <pc:sldChg chg="modSp add del">
        <pc:chgData name="Christos Rizos (2427458)" userId="S::2427458@student.uwtsd.ac.uk::d401ab0d-03af-4b0d-9aff-aaa06fc2a7c8" providerId="AD" clId="Web-{53BFB30E-8A9C-82CB-6363-35E494E2034D}" dt="2025-03-24T05:33:22.042" v="347" actId="20577"/>
        <pc:sldMkLst>
          <pc:docMk/>
          <pc:sldMk cId="1528727301" sldId="263"/>
        </pc:sldMkLst>
        <pc:spChg chg="mod">
          <ac:chgData name="Christos Rizos (2427458)" userId="S::2427458@student.uwtsd.ac.uk::d401ab0d-03af-4b0d-9aff-aaa06fc2a7c8" providerId="AD" clId="Web-{53BFB30E-8A9C-82CB-6363-35E494E2034D}" dt="2025-03-24T05:33:22.042" v="347" actId="20577"/>
          <ac:spMkLst>
            <pc:docMk/>
            <pc:sldMk cId="1528727301" sldId="263"/>
            <ac:spMk id="3" creationId="{C9F057A5-8ABF-B7FB-9663-95FD9F30ABCA}"/>
          </ac:spMkLst>
        </pc:spChg>
      </pc:sldChg>
      <pc:sldChg chg="modSp">
        <pc:chgData name="Christos Rizos (2427458)" userId="S::2427458@student.uwtsd.ac.uk::d401ab0d-03af-4b0d-9aff-aaa06fc2a7c8" providerId="AD" clId="Web-{53BFB30E-8A9C-82CB-6363-35E494E2034D}" dt="2025-03-22T10:21:55.632" v="204" actId="20577"/>
        <pc:sldMkLst>
          <pc:docMk/>
          <pc:sldMk cId="1520905306" sldId="264"/>
        </pc:sldMkLst>
        <pc:spChg chg="mod">
          <ac:chgData name="Christos Rizos (2427458)" userId="S::2427458@student.uwtsd.ac.uk::d401ab0d-03af-4b0d-9aff-aaa06fc2a7c8" providerId="AD" clId="Web-{53BFB30E-8A9C-82CB-6363-35E494E2034D}" dt="2025-03-22T10:21:55.632" v="204" actId="20577"/>
          <ac:spMkLst>
            <pc:docMk/>
            <pc:sldMk cId="1520905306" sldId="264"/>
            <ac:spMk id="3" creationId="{76883166-2157-B685-7FEB-7302A4271717}"/>
          </ac:spMkLst>
        </pc:spChg>
      </pc:sldChg>
    </pc:docChg>
  </pc:docChgLst>
  <pc:docChgLst>
    <pc:chgData name="Christos Rizos (2427458)" userId="S::2427458@student.uwtsd.ac.uk::d401ab0d-03af-4b0d-9aff-aaa06fc2a7c8" providerId="AD" clId="Web-{BC20EA09-469D-5F1B-9779-D08979E2321B}"/>
    <pc:docChg chg="addSld delSld modSld sldOrd">
      <pc:chgData name="Christos Rizos (2427458)" userId="S::2427458@student.uwtsd.ac.uk::d401ab0d-03af-4b0d-9aff-aaa06fc2a7c8" providerId="AD" clId="Web-{BC20EA09-469D-5F1B-9779-D08979E2321B}" dt="2025-03-13T19:32:51.397" v="499" actId="20577"/>
      <pc:docMkLst>
        <pc:docMk/>
      </pc:docMkLst>
      <pc:sldChg chg="del">
        <pc:chgData name="Christos Rizos (2427458)" userId="S::2427458@student.uwtsd.ac.uk::d401ab0d-03af-4b0d-9aff-aaa06fc2a7c8" providerId="AD" clId="Web-{BC20EA09-469D-5F1B-9779-D08979E2321B}" dt="2025-03-13T18:04:17.112" v="206"/>
        <pc:sldMkLst>
          <pc:docMk/>
          <pc:sldMk cId="3027446714" sldId="257"/>
        </pc:sldMkLst>
      </pc:sldChg>
      <pc:sldChg chg="addSp delSp modSp mod modClrScheme delDesignElem chgLayout">
        <pc:chgData name="Christos Rizos (2427458)" userId="S::2427458@student.uwtsd.ac.uk::d401ab0d-03af-4b0d-9aff-aaa06fc2a7c8" providerId="AD" clId="Web-{BC20EA09-469D-5F1B-9779-D08979E2321B}" dt="2025-03-13T18:42:10.023" v="317" actId="14100"/>
        <pc:sldMkLst>
          <pc:docMk/>
          <pc:sldMk cId="2160916074" sldId="258"/>
        </pc:sldMkLst>
        <pc:spChg chg="mod ord">
          <ac:chgData name="Christos Rizos (2427458)" userId="S::2427458@student.uwtsd.ac.uk::d401ab0d-03af-4b0d-9aff-aaa06fc2a7c8" providerId="AD" clId="Web-{BC20EA09-469D-5F1B-9779-D08979E2321B}" dt="2025-03-13T18:41:37.694" v="312" actId="14100"/>
          <ac:spMkLst>
            <pc:docMk/>
            <pc:sldMk cId="2160916074" sldId="258"/>
            <ac:spMk id="2" creationId="{6FBCEEE0-9992-0207-99FA-614A8F01796C}"/>
          </ac:spMkLst>
        </pc:spChg>
        <pc:spChg chg="del">
          <ac:chgData name="Christos Rizos (2427458)" userId="S::2427458@student.uwtsd.ac.uk::d401ab0d-03af-4b0d-9aff-aaa06fc2a7c8" providerId="AD" clId="Web-{BC20EA09-469D-5F1B-9779-D08979E2321B}" dt="2025-03-13T17:43:49.935" v="174"/>
          <ac:spMkLst>
            <pc:docMk/>
            <pc:sldMk cId="2160916074" sldId="258"/>
            <ac:spMk id="22" creationId="{063F27BC-7079-4FF7-8F7C-ABC82FA3C247}"/>
          </ac:spMkLst>
        </pc:spChg>
        <pc:spChg chg="add">
          <ac:chgData name="Christos Rizos (2427458)" userId="S::2427458@student.uwtsd.ac.uk::d401ab0d-03af-4b0d-9aff-aaa06fc2a7c8" providerId="AD" clId="Web-{BC20EA09-469D-5F1B-9779-D08979E2321B}" dt="2025-03-13T18:17:48.433" v="241"/>
          <ac:spMkLst>
            <pc:docMk/>
            <pc:sldMk cId="2160916074" sldId="258"/>
            <ac:spMk id="31" creationId="{DBDA151C-5770-45E4-AAFF-59E7F403866D}"/>
          </ac:spMkLst>
        </pc:spChg>
        <pc:spChg chg="add del mod ord">
          <ac:chgData name="Christos Rizos (2427458)" userId="S::2427458@student.uwtsd.ac.uk::d401ab0d-03af-4b0d-9aff-aaa06fc2a7c8" providerId="AD" clId="Web-{BC20EA09-469D-5F1B-9779-D08979E2321B}" dt="2025-03-13T17:47:10.722" v="176"/>
          <ac:spMkLst>
            <pc:docMk/>
            <pc:sldMk cId="2160916074" sldId="258"/>
            <ac:spMk id="53" creationId="{6B448FEB-1C7C-9DD0-7B5A-9CAF9562F256}"/>
          </ac:spMkLst>
        </pc:spChg>
        <pc:graphicFrameChg chg="add del mod ord modGraphic">
          <ac:chgData name="Christos Rizos (2427458)" userId="S::2427458@student.uwtsd.ac.uk::d401ab0d-03af-4b0d-9aff-aaa06fc2a7c8" providerId="AD" clId="Web-{BC20EA09-469D-5F1B-9779-D08979E2321B}" dt="2025-03-13T18:41:51.523" v="314" actId="1076"/>
          <ac:graphicFrameMkLst>
            <pc:docMk/>
            <pc:sldMk cId="2160916074" sldId="258"/>
            <ac:graphicFrameMk id="24" creationId="{2263A7EA-52A8-34D6-D5E0-741E0DD55F0F}"/>
          </ac:graphicFrameMkLst>
        </pc:graphicFrameChg>
        <pc:picChg chg="add del mod">
          <ac:chgData name="Christos Rizos (2427458)" userId="S::2427458@student.uwtsd.ac.uk::d401ab0d-03af-4b0d-9aff-aaa06fc2a7c8" providerId="AD" clId="Web-{BC20EA09-469D-5F1B-9779-D08979E2321B}" dt="2025-03-13T17:39:58.209" v="155"/>
          <ac:picMkLst>
            <pc:docMk/>
            <pc:sldMk cId="2160916074" sldId="258"/>
            <ac:picMk id="37" creationId="{B6BA6ACD-4C84-195D-4776-1867AADED315}"/>
          </ac:picMkLst>
        </pc:picChg>
        <pc:picChg chg="add mod ord">
          <ac:chgData name="Christos Rizos (2427458)" userId="S::2427458@student.uwtsd.ac.uk::d401ab0d-03af-4b0d-9aff-aaa06fc2a7c8" providerId="AD" clId="Web-{BC20EA09-469D-5F1B-9779-D08979E2321B}" dt="2025-03-13T18:42:10.023" v="317" actId="14100"/>
          <ac:picMkLst>
            <pc:docMk/>
            <pc:sldMk cId="2160916074" sldId="258"/>
            <ac:picMk id="214" creationId="{ED8C25D6-C535-FA35-414B-4E23798EA2E2}"/>
          </ac:picMkLst>
        </pc:picChg>
        <pc:cxnChg chg="del">
          <ac:chgData name="Christos Rizos (2427458)" userId="S::2427458@student.uwtsd.ac.uk::d401ab0d-03af-4b0d-9aff-aaa06fc2a7c8" providerId="AD" clId="Web-{BC20EA09-469D-5F1B-9779-D08979E2321B}" dt="2025-03-13T17:43:49.935" v="174"/>
          <ac:cxnSpMkLst>
            <pc:docMk/>
            <pc:sldMk cId="2160916074" sldId="258"/>
            <ac:cxnSpMk id="23" creationId="{40BBF191-9CC8-4313-B1CA-8DF1A53AE4F9}"/>
          </ac:cxnSpMkLst>
        </pc:cxnChg>
        <pc:cxnChg chg="add">
          <ac:chgData name="Christos Rizos (2427458)" userId="S::2427458@student.uwtsd.ac.uk::d401ab0d-03af-4b0d-9aff-aaa06fc2a7c8" providerId="AD" clId="Web-{BC20EA09-469D-5F1B-9779-D08979E2321B}" dt="2025-03-13T18:17:48.433" v="241"/>
          <ac:cxnSpMkLst>
            <pc:docMk/>
            <pc:sldMk cId="2160916074" sldId="258"/>
            <ac:cxnSpMk id="29" creationId="{118E06E4-607B-144B-382B-AD3D06B1EE8C}"/>
          </ac:cxnSpMkLst>
        </pc:cxnChg>
        <pc:cxnChg chg="add">
          <ac:chgData name="Christos Rizos (2427458)" userId="S::2427458@student.uwtsd.ac.uk::d401ab0d-03af-4b0d-9aff-aaa06fc2a7c8" providerId="AD" clId="Web-{BC20EA09-469D-5F1B-9779-D08979E2321B}" dt="2025-03-13T18:17:48.433" v="241"/>
          <ac:cxnSpMkLst>
            <pc:docMk/>
            <pc:sldMk cId="2160916074" sldId="258"/>
            <ac:cxnSpMk id="33" creationId="{E62D3963-2153-4637-96E6-E31BD2CE5D0D}"/>
          </ac:cxnSpMkLst>
        </pc:cxnChg>
      </pc:sldChg>
      <pc:sldChg chg="del">
        <pc:chgData name="Christos Rizos (2427458)" userId="S::2427458@student.uwtsd.ac.uk::d401ab0d-03af-4b0d-9aff-aaa06fc2a7c8" providerId="AD" clId="Web-{BC20EA09-469D-5F1B-9779-D08979E2321B}" dt="2025-03-13T18:04:08.956" v="205"/>
        <pc:sldMkLst>
          <pc:docMk/>
          <pc:sldMk cId="320694481" sldId="259"/>
        </pc:sldMkLst>
      </pc:sldChg>
      <pc:sldChg chg="addSp delSp modSp mod setBg">
        <pc:chgData name="Christos Rizos (2427458)" userId="S::2427458@student.uwtsd.ac.uk::d401ab0d-03af-4b0d-9aff-aaa06fc2a7c8" providerId="AD" clId="Web-{BC20EA09-469D-5F1B-9779-D08979E2321B}" dt="2025-03-13T19:32:03.880" v="496" actId="20577"/>
        <pc:sldMkLst>
          <pc:docMk/>
          <pc:sldMk cId="1648254272" sldId="260"/>
        </pc:sldMkLst>
        <pc:spChg chg="mod">
          <ac:chgData name="Christos Rizos (2427458)" userId="S::2427458@student.uwtsd.ac.uk::d401ab0d-03af-4b0d-9aff-aaa06fc2a7c8" providerId="AD" clId="Web-{BC20EA09-469D-5F1B-9779-D08979E2321B}" dt="2025-03-13T18:56:59.568" v="339" actId="20577"/>
          <ac:spMkLst>
            <pc:docMk/>
            <pc:sldMk cId="1648254272" sldId="260"/>
            <ac:spMk id="2" creationId="{48505145-286B-D4DF-5A01-A53606E71C30}"/>
          </ac:spMkLst>
        </pc:spChg>
        <pc:spChg chg="add del">
          <ac:chgData name="Christos Rizos (2427458)" userId="S::2427458@student.uwtsd.ac.uk::d401ab0d-03af-4b0d-9aff-aaa06fc2a7c8" providerId="AD" clId="Web-{BC20EA09-469D-5F1B-9779-D08979E2321B}" dt="2025-03-13T18:55:42.737" v="329"/>
          <ac:spMkLst>
            <pc:docMk/>
            <pc:sldMk cId="1648254272" sldId="260"/>
            <ac:spMk id="25" creationId="{744CAA32-F237-419C-A2DD-43C28D920D3C}"/>
          </ac:spMkLst>
        </pc:spChg>
        <pc:spChg chg="add">
          <ac:chgData name="Christos Rizos (2427458)" userId="S::2427458@student.uwtsd.ac.uk::d401ab0d-03af-4b0d-9aff-aaa06fc2a7c8" providerId="AD" clId="Web-{BC20EA09-469D-5F1B-9779-D08979E2321B}" dt="2025-03-13T18:55:42.800" v="330"/>
          <ac:spMkLst>
            <pc:docMk/>
            <pc:sldMk cId="1648254272" sldId="260"/>
            <ac:spMk id="29" creationId="{744CAA32-F237-419C-A2DD-43C28D920D3C}"/>
          </ac:spMkLst>
        </pc:spChg>
        <pc:graphicFrameChg chg="mod modGraphic">
          <ac:chgData name="Christos Rizos (2427458)" userId="S::2427458@student.uwtsd.ac.uk::d401ab0d-03af-4b0d-9aff-aaa06fc2a7c8" providerId="AD" clId="Web-{BC20EA09-469D-5F1B-9779-D08979E2321B}" dt="2025-03-13T19:32:03.880" v="496" actId="20577"/>
          <ac:graphicFrameMkLst>
            <pc:docMk/>
            <pc:sldMk cId="1648254272" sldId="260"/>
            <ac:graphicFrameMk id="19" creationId="{AEAF6761-83D4-5713-DAB5-FCCA2007D0B8}"/>
          </ac:graphicFrameMkLst>
        </pc:graphicFrameChg>
        <pc:picChg chg="add mod ord">
          <ac:chgData name="Christos Rizos (2427458)" userId="S::2427458@student.uwtsd.ac.uk::d401ab0d-03af-4b0d-9aff-aaa06fc2a7c8" providerId="AD" clId="Web-{BC20EA09-469D-5F1B-9779-D08979E2321B}" dt="2025-03-13T18:55:42.800" v="330"/>
          <ac:picMkLst>
            <pc:docMk/>
            <pc:sldMk cId="1648254272" sldId="260"/>
            <ac:picMk id="20" creationId="{556D333A-F816-06D7-73CE-8B6CC0E0462C}"/>
          </ac:picMkLst>
        </pc:picChg>
        <pc:cxnChg chg="add del">
          <ac:chgData name="Christos Rizos (2427458)" userId="S::2427458@student.uwtsd.ac.uk::d401ab0d-03af-4b0d-9aff-aaa06fc2a7c8" providerId="AD" clId="Web-{BC20EA09-469D-5F1B-9779-D08979E2321B}" dt="2025-03-13T18:55:42.737" v="329"/>
          <ac:cxnSpMkLst>
            <pc:docMk/>
            <pc:sldMk cId="1648254272" sldId="260"/>
            <ac:cxnSpMk id="27" creationId="{753FE100-D0AB-4AE2-824B-60CFA31EC6A2}"/>
          </ac:cxnSpMkLst>
        </pc:cxnChg>
        <pc:cxnChg chg="add">
          <ac:chgData name="Christos Rizos (2427458)" userId="S::2427458@student.uwtsd.ac.uk::d401ab0d-03af-4b0d-9aff-aaa06fc2a7c8" providerId="AD" clId="Web-{BC20EA09-469D-5F1B-9779-D08979E2321B}" dt="2025-03-13T18:55:42.800" v="330"/>
          <ac:cxnSpMkLst>
            <pc:docMk/>
            <pc:sldMk cId="1648254272" sldId="260"/>
            <ac:cxnSpMk id="30" creationId="{691422F5-4221-4812-AFD9-5479C6D60AD9}"/>
          </ac:cxnSpMkLst>
        </pc:cxnChg>
      </pc:sldChg>
      <pc:sldChg chg="addSp delSp modSp mod setBg">
        <pc:chgData name="Christos Rizos (2427458)" userId="S::2427458@student.uwtsd.ac.uk::d401ab0d-03af-4b0d-9aff-aaa06fc2a7c8" providerId="AD" clId="Web-{BC20EA09-469D-5F1B-9779-D08979E2321B}" dt="2025-03-13T19:18:31.418" v="410" actId="1076"/>
        <pc:sldMkLst>
          <pc:docMk/>
          <pc:sldMk cId="623790177" sldId="261"/>
        </pc:sldMkLst>
        <pc:spChg chg="mod">
          <ac:chgData name="Christos Rizos (2427458)" userId="S::2427458@student.uwtsd.ac.uk::d401ab0d-03af-4b0d-9aff-aaa06fc2a7c8" providerId="AD" clId="Web-{BC20EA09-469D-5F1B-9779-D08979E2321B}" dt="2025-03-13T19:18:01.480" v="405" actId="20577"/>
          <ac:spMkLst>
            <pc:docMk/>
            <pc:sldMk cId="623790177" sldId="261"/>
            <ac:spMk id="2" creationId="{D104CE6A-027D-B900-E9C2-2E7CB4F7CDDF}"/>
          </ac:spMkLst>
        </pc:spChg>
        <pc:spChg chg="mod">
          <ac:chgData name="Christos Rizos (2427458)" userId="S::2427458@student.uwtsd.ac.uk::d401ab0d-03af-4b0d-9aff-aaa06fc2a7c8" providerId="AD" clId="Web-{BC20EA09-469D-5F1B-9779-D08979E2321B}" dt="2025-03-13T19:18:31.418" v="410" actId="1076"/>
          <ac:spMkLst>
            <pc:docMk/>
            <pc:sldMk cId="623790177" sldId="261"/>
            <ac:spMk id="3" creationId="{743E1168-97CB-B9CA-4301-99B8A36A0918}"/>
          </ac:spMkLst>
        </pc:spChg>
        <pc:spChg chg="add del">
          <ac:chgData name="Christos Rizos (2427458)" userId="S::2427458@student.uwtsd.ac.uk::d401ab0d-03af-4b0d-9aff-aaa06fc2a7c8" providerId="AD" clId="Web-{BC20EA09-469D-5F1B-9779-D08979E2321B}" dt="2025-03-13T18:14:02.848" v="233"/>
          <ac:spMkLst>
            <pc:docMk/>
            <pc:sldMk cId="623790177" sldId="261"/>
            <ac:spMk id="9" creationId="{DBDA151C-5770-45E4-AAFF-59E7F403866D}"/>
          </ac:spMkLst>
        </pc:spChg>
        <pc:spChg chg="add ord">
          <ac:chgData name="Christos Rizos (2427458)" userId="S::2427458@student.uwtsd.ac.uk::d401ab0d-03af-4b0d-9aff-aaa06fc2a7c8" providerId="AD" clId="Web-{BC20EA09-469D-5F1B-9779-D08979E2321B}" dt="2025-03-13T18:32:15.568" v="290"/>
          <ac:spMkLst>
            <pc:docMk/>
            <pc:sldMk cId="623790177" sldId="261"/>
            <ac:spMk id="16" creationId="{406BD704-01C2-4341-B99A-116CC7EC56EF}"/>
          </ac:spMkLst>
        </pc:spChg>
        <pc:spChg chg="add">
          <ac:chgData name="Christos Rizos (2427458)" userId="S::2427458@student.uwtsd.ac.uk::d401ab0d-03af-4b0d-9aff-aaa06fc2a7c8" providerId="AD" clId="Web-{BC20EA09-469D-5F1B-9779-D08979E2321B}" dt="2025-03-13T18:14:02.848" v="233"/>
          <ac:spMkLst>
            <pc:docMk/>
            <pc:sldMk cId="623790177" sldId="261"/>
            <ac:spMk id="18" creationId="{0225C01B-A296-4FAA-AA46-794F27DF6934}"/>
          </ac:spMkLst>
        </pc:spChg>
        <pc:picChg chg="add del mod ord">
          <ac:chgData name="Christos Rizos (2427458)" userId="S::2427458@student.uwtsd.ac.uk::d401ab0d-03af-4b0d-9aff-aaa06fc2a7c8" providerId="AD" clId="Web-{BC20EA09-469D-5F1B-9779-D08979E2321B}" dt="2025-03-13T18:31:41.551" v="288"/>
          <ac:picMkLst>
            <pc:docMk/>
            <pc:sldMk cId="623790177" sldId="261"/>
            <ac:picMk id="4" creationId="{54847D5E-ADC3-45C4-0A5E-7F99816CF02A}"/>
          </ac:picMkLst>
        </pc:picChg>
        <pc:picChg chg="add del mod">
          <ac:chgData name="Christos Rizos (2427458)" userId="S::2427458@student.uwtsd.ac.uk::d401ab0d-03af-4b0d-9aff-aaa06fc2a7c8" providerId="AD" clId="Web-{BC20EA09-469D-5F1B-9779-D08979E2321B}" dt="2025-03-13T18:31:38.348" v="287"/>
          <ac:picMkLst>
            <pc:docMk/>
            <pc:sldMk cId="623790177" sldId="261"/>
            <ac:picMk id="5" creationId="{7667694C-C367-6446-15C6-8CB762D71E41}"/>
          </ac:picMkLst>
        </pc:picChg>
        <pc:picChg chg="add del mod">
          <ac:chgData name="Christos Rizos (2427458)" userId="S::2427458@student.uwtsd.ac.uk::d401ab0d-03af-4b0d-9aff-aaa06fc2a7c8" providerId="AD" clId="Web-{BC20EA09-469D-5F1B-9779-D08979E2321B}" dt="2025-03-13T18:19:46.811" v="246"/>
          <ac:picMkLst>
            <pc:docMk/>
            <pc:sldMk cId="623790177" sldId="261"/>
            <ac:picMk id="6" creationId="{BE86FD6B-4F7C-BB5B-3037-CF439AAD6397}"/>
          </ac:picMkLst>
        </pc:picChg>
        <pc:picChg chg="add del mod">
          <ac:chgData name="Christos Rizos (2427458)" userId="S::2427458@student.uwtsd.ac.uk::d401ab0d-03af-4b0d-9aff-aaa06fc2a7c8" providerId="AD" clId="Web-{BC20EA09-469D-5F1B-9779-D08979E2321B}" dt="2025-03-13T18:21:48.237" v="253"/>
          <ac:picMkLst>
            <pc:docMk/>
            <pc:sldMk cId="623790177" sldId="261"/>
            <ac:picMk id="7" creationId="{75C98EB0-659D-635E-BE9B-4C28C12BF470}"/>
          </ac:picMkLst>
        </pc:picChg>
        <pc:picChg chg="add del mod">
          <ac:chgData name="Christos Rizos (2427458)" userId="S::2427458@student.uwtsd.ac.uk::d401ab0d-03af-4b0d-9aff-aaa06fc2a7c8" providerId="AD" clId="Web-{BC20EA09-469D-5F1B-9779-D08979E2321B}" dt="2025-03-13T18:31:36.645" v="286"/>
          <ac:picMkLst>
            <pc:docMk/>
            <pc:sldMk cId="623790177" sldId="261"/>
            <ac:picMk id="8" creationId="{A3C2983B-F82D-E7D8-1EB9-0FD1F8F81F82}"/>
          </ac:picMkLst>
        </pc:picChg>
        <pc:picChg chg="add del mod">
          <ac:chgData name="Christos Rizos (2427458)" userId="S::2427458@student.uwtsd.ac.uk::d401ab0d-03af-4b0d-9aff-aaa06fc2a7c8" providerId="AD" clId="Web-{BC20EA09-469D-5F1B-9779-D08979E2321B}" dt="2025-03-13T18:29:38.063" v="280"/>
          <ac:picMkLst>
            <pc:docMk/>
            <pc:sldMk cId="623790177" sldId="261"/>
            <ac:picMk id="10" creationId="{E9D12194-F655-D65E-C6BD-A9A5AAB7E21A}"/>
          </ac:picMkLst>
        </pc:picChg>
        <pc:picChg chg="add del mod">
          <ac:chgData name="Christos Rizos (2427458)" userId="S::2427458@student.uwtsd.ac.uk::d401ab0d-03af-4b0d-9aff-aaa06fc2a7c8" providerId="AD" clId="Web-{BC20EA09-469D-5F1B-9779-D08979E2321B}" dt="2025-03-13T18:30:32.049" v="285"/>
          <ac:picMkLst>
            <pc:docMk/>
            <pc:sldMk cId="623790177" sldId="261"/>
            <ac:picMk id="12" creationId="{D8E92FE4-5D5E-9731-41F9-010B0E05E9C1}"/>
          </ac:picMkLst>
        </pc:picChg>
        <pc:cxnChg chg="add del">
          <ac:chgData name="Christos Rizos (2427458)" userId="S::2427458@student.uwtsd.ac.uk::d401ab0d-03af-4b0d-9aff-aaa06fc2a7c8" providerId="AD" clId="Web-{BC20EA09-469D-5F1B-9779-D08979E2321B}" dt="2025-03-13T18:14:02.848" v="233"/>
          <ac:cxnSpMkLst>
            <pc:docMk/>
            <pc:sldMk cId="623790177" sldId="261"/>
            <ac:cxnSpMk id="11" creationId="{2EA0F4A6-3CC9-C9E2-BA02-58FA29F7DD8E}"/>
          </ac:cxnSpMkLst>
        </pc:cxnChg>
        <pc:cxnChg chg="add">
          <ac:chgData name="Christos Rizos (2427458)" userId="S::2427458@student.uwtsd.ac.uk::d401ab0d-03af-4b0d-9aff-aaa06fc2a7c8" providerId="AD" clId="Web-{BC20EA09-469D-5F1B-9779-D08979E2321B}" dt="2025-03-13T18:14:02.848" v="233"/>
          <ac:cxnSpMkLst>
            <pc:docMk/>
            <pc:sldMk cId="623790177" sldId="261"/>
            <ac:cxnSpMk id="20" creationId="{62713E66-598D-4B8A-9D2A-67C7AF46EF11}"/>
          </ac:cxnSpMkLst>
        </pc:cxnChg>
      </pc:sldChg>
      <pc:sldChg chg="addSp modSp new ord">
        <pc:chgData name="Christos Rizos (2427458)" userId="S::2427458@student.uwtsd.ac.uk::d401ab0d-03af-4b0d-9aff-aaa06fc2a7c8" providerId="AD" clId="Web-{BC20EA09-469D-5F1B-9779-D08979E2321B}" dt="2025-03-13T19:18:57.607" v="411"/>
        <pc:sldMkLst>
          <pc:docMk/>
          <pc:sldMk cId="1390361386" sldId="262"/>
        </pc:sldMkLst>
        <pc:spChg chg="add mod">
          <ac:chgData name="Christos Rizos (2427458)" userId="S::2427458@student.uwtsd.ac.uk::d401ab0d-03af-4b0d-9aff-aaa06fc2a7c8" providerId="AD" clId="Web-{BC20EA09-469D-5F1B-9779-D08979E2321B}" dt="2025-03-13T19:17:23.010" v="394" actId="14100"/>
          <ac:spMkLst>
            <pc:docMk/>
            <pc:sldMk cId="1390361386" sldId="262"/>
            <ac:spMk id="2" creationId="{F59FFD16-0D5A-A259-BA0E-4F86CA16A821}"/>
          </ac:spMkLst>
        </pc:spChg>
      </pc:sldChg>
      <pc:sldChg chg="addSp modSp new del mod modClrScheme chgLayout">
        <pc:chgData name="Christos Rizos (2427458)" userId="S::2427458@student.uwtsd.ac.uk::d401ab0d-03af-4b0d-9aff-aaa06fc2a7c8" providerId="AD" clId="Web-{BC20EA09-469D-5F1B-9779-D08979E2321B}" dt="2025-03-13T17:57:57.101" v="203"/>
        <pc:sldMkLst>
          <pc:docMk/>
          <pc:sldMk cId="3067527140" sldId="262"/>
        </pc:sldMkLst>
        <pc:spChg chg="add mod">
          <ac:chgData name="Christos Rizos (2427458)" userId="S::2427458@student.uwtsd.ac.uk::d401ab0d-03af-4b0d-9aff-aaa06fc2a7c8" providerId="AD" clId="Web-{BC20EA09-469D-5F1B-9779-D08979E2321B}" dt="2025-03-13T17:56:38.989" v="200"/>
          <ac:spMkLst>
            <pc:docMk/>
            <pc:sldMk cId="3067527140" sldId="262"/>
            <ac:spMk id="2" creationId="{1EE05766-A05F-D474-5FE2-E362CA100CA4}"/>
          </ac:spMkLst>
        </pc:spChg>
        <pc:spChg chg="add mod">
          <ac:chgData name="Christos Rizos (2427458)" userId="S::2427458@student.uwtsd.ac.uk::d401ab0d-03af-4b0d-9aff-aaa06fc2a7c8" providerId="AD" clId="Web-{BC20EA09-469D-5F1B-9779-D08979E2321B}" dt="2025-03-13T17:56:38.989" v="200"/>
          <ac:spMkLst>
            <pc:docMk/>
            <pc:sldMk cId="3067527140" sldId="262"/>
            <ac:spMk id="3" creationId="{7ADC669F-3631-0A42-D4A0-75B652740040}"/>
          </ac:spMkLst>
        </pc:spChg>
        <pc:spChg chg="add mod">
          <ac:chgData name="Christos Rizos (2427458)" userId="S::2427458@student.uwtsd.ac.uk::d401ab0d-03af-4b0d-9aff-aaa06fc2a7c8" providerId="AD" clId="Web-{BC20EA09-469D-5F1B-9779-D08979E2321B}" dt="2025-03-13T17:56:38.989" v="200"/>
          <ac:spMkLst>
            <pc:docMk/>
            <pc:sldMk cId="3067527140" sldId="262"/>
            <ac:spMk id="4" creationId="{5F0EC51E-76BC-C618-12C6-99916297D116}"/>
          </ac:spMkLst>
        </pc:spChg>
      </pc:sldChg>
      <pc:sldChg chg="addSp delSp modSp new mod setBg">
        <pc:chgData name="Christos Rizos (2427458)" userId="S::2427458@student.uwtsd.ac.uk::d401ab0d-03af-4b0d-9aff-aaa06fc2a7c8" providerId="AD" clId="Web-{BC20EA09-469D-5F1B-9779-D08979E2321B}" dt="2025-03-13T19:25:01.414" v="439" actId="1076"/>
        <pc:sldMkLst>
          <pc:docMk/>
          <pc:sldMk cId="1528727301" sldId="263"/>
        </pc:sldMkLst>
        <pc:spChg chg="del mod">
          <ac:chgData name="Christos Rizos (2427458)" userId="S::2427458@student.uwtsd.ac.uk::d401ab0d-03af-4b0d-9aff-aaa06fc2a7c8" providerId="AD" clId="Web-{BC20EA09-469D-5F1B-9779-D08979E2321B}" dt="2025-03-13T19:24:43.789" v="438"/>
          <ac:spMkLst>
            <pc:docMk/>
            <pc:sldMk cId="1528727301" sldId="263"/>
            <ac:spMk id="2" creationId="{AC829BD3-575F-F8EF-C90C-2E88C53EB0FA}"/>
          </ac:spMkLst>
        </pc:spChg>
        <pc:spChg chg="mod">
          <ac:chgData name="Christos Rizos (2427458)" userId="S::2427458@student.uwtsd.ac.uk::d401ab0d-03af-4b0d-9aff-aaa06fc2a7c8" providerId="AD" clId="Web-{BC20EA09-469D-5F1B-9779-D08979E2321B}" dt="2025-03-13T19:25:01.414" v="439" actId="1076"/>
          <ac:spMkLst>
            <pc:docMk/>
            <pc:sldMk cId="1528727301" sldId="263"/>
            <ac:spMk id="3" creationId="{C9F057A5-8ABF-B7FB-9663-95FD9F30ABCA}"/>
          </ac:spMkLst>
        </pc:spChg>
        <pc:picChg chg="add del mod ord">
          <ac:chgData name="Christos Rizos (2427458)" userId="S::2427458@student.uwtsd.ac.uk::d401ab0d-03af-4b0d-9aff-aaa06fc2a7c8" providerId="AD" clId="Web-{BC20EA09-469D-5F1B-9779-D08979E2321B}" dt="2025-03-13T19:24:22.351" v="434"/>
          <ac:picMkLst>
            <pc:docMk/>
            <pc:sldMk cId="1528727301" sldId="263"/>
            <ac:picMk id="4" creationId="{00981E3C-BFC1-BBC5-AA23-57E11624B358}"/>
          </ac:picMkLst>
        </pc:picChg>
      </pc:sldChg>
      <pc:sldChg chg="new del">
        <pc:chgData name="Christos Rizos (2427458)" userId="S::2427458@student.uwtsd.ac.uk::d401ab0d-03af-4b0d-9aff-aaa06fc2a7c8" providerId="AD" clId="Web-{BC20EA09-469D-5F1B-9779-D08979E2321B}" dt="2025-03-13T19:26:20.573" v="443"/>
        <pc:sldMkLst>
          <pc:docMk/>
          <pc:sldMk cId="708560222" sldId="264"/>
        </pc:sldMkLst>
      </pc:sldChg>
      <pc:sldChg chg="modSp new">
        <pc:chgData name="Christos Rizos (2427458)" userId="S::2427458@student.uwtsd.ac.uk::d401ab0d-03af-4b0d-9aff-aaa06fc2a7c8" providerId="AD" clId="Web-{BC20EA09-469D-5F1B-9779-D08979E2321B}" dt="2025-03-13T19:32:51.397" v="499" actId="20577"/>
        <pc:sldMkLst>
          <pc:docMk/>
          <pc:sldMk cId="1520905306" sldId="264"/>
        </pc:sldMkLst>
        <pc:spChg chg="mod">
          <ac:chgData name="Christos Rizos (2427458)" userId="S::2427458@student.uwtsd.ac.uk::d401ab0d-03af-4b0d-9aff-aaa06fc2a7c8" providerId="AD" clId="Web-{BC20EA09-469D-5F1B-9779-D08979E2321B}" dt="2025-03-13T19:26:39.964" v="448" actId="20577"/>
          <ac:spMkLst>
            <pc:docMk/>
            <pc:sldMk cId="1520905306" sldId="264"/>
            <ac:spMk id="2" creationId="{9E9CFF1D-2A63-DF97-F83C-CC48D6B80864}"/>
          </ac:spMkLst>
        </pc:spChg>
        <pc:spChg chg="mod">
          <ac:chgData name="Christos Rizos (2427458)" userId="S::2427458@student.uwtsd.ac.uk::d401ab0d-03af-4b0d-9aff-aaa06fc2a7c8" providerId="AD" clId="Web-{BC20EA09-469D-5F1B-9779-D08979E2321B}" dt="2025-03-13T19:32:51.397" v="499" actId="20577"/>
          <ac:spMkLst>
            <pc:docMk/>
            <pc:sldMk cId="1520905306" sldId="264"/>
            <ac:spMk id="3" creationId="{76883166-2157-B685-7FEB-7302A4271717}"/>
          </ac:spMkLst>
        </pc:spChg>
      </pc:sldChg>
      <pc:sldChg chg="new del">
        <pc:chgData name="Christos Rizos (2427458)" userId="S::2427458@student.uwtsd.ac.uk::d401ab0d-03af-4b0d-9aff-aaa06fc2a7c8" providerId="AD" clId="Web-{BC20EA09-469D-5F1B-9779-D08979E2321B}" dt="2025-03-13T19:25:51.134" v="441"/>
        <pc:sldMkLst>
          <pc:docMk/>
          <pc:sldMk cId="2035660326" sldId="264"/>
        </pc:sldMkLst>
      </pc:sldChg>
    </pc:docChg>
  </pc:docChgLst>
  <pc:docChgLst>
    <pc:chgData name="Christos Rizos (2427458)" userId="S::2427458@student.uwtsd.ac.uk::d401ab0d-03af-4b0d-9aff-aaa06fc2a7c8" providerId="AD" clId="Web-{392EDD8A-6F5F-9339-9A2E-89DDED790570}"/>
    <pc:docChg chg="modSld">
      <pc:chgData name="Christos Rizos (2427458)" userId="S::2427458@student.uwtsd.ac.uk::d401ab0d-03af-4b0d-9aff-aaa06fc2a7c8" providerId="AD" clId="Web-{392EDD8A-6F5F-9339-9A2E-89DDED790570}" dt="2025-03-13T17:21:26.511" v="70" actId="20577"/>
      <pc:docMkLst>
        <pc:docMk/>
      </pc:docMkLst>
      <pc:sldChg chg="modSp">
        <pc:chgData name="Christos Rizos (2427458)" userId="S::2427458@student.uwtsd.ac.uk::d401ab0d-03af-4b0d-9aff-aaa06fc2a7c8" providerId="AD" clId="Web-{392EDD8A-6F5F-9339-9A2E-89DDED790570}" dt="2025-03-13T17:21:26.511" v="70" actId="20577"/>
        <pc:sldMkLst>
          <pc:docMk/>
          <pc:sldMk cId="623790177" sldId="261"/>
        </pc:sldMkLst>
        <pc:spChg chg="mod">
          <ac:chgData name="Christos Rizos (2427458)" userId="S::2427458@student.uwtsd.ac.uk::d401ab0d-03af-4b0d-9aff-aaa06fc2a7c8" providerId="AD" clId="Web-{392EDD8A-6F5F-9339-9A2E-89DDED790570}" dt="2025-03-13T17:19:36.785" v="20" actId="20577"/>
          <ac:spMkLst>
            <pc:docMk/>
            <pc:sldMk cId="623790177" sldId="261"/>
            <ac:spMk id="2" creationId="{D104CE6A-027D-B900-E9C2-2E7CB4F7CDDF}"/>
          </ac:spMkLst>
        </pc:spChg>
        <pc:spChg chg="mod">
          <ac:chgData name="Christos Rizos (2427458)" userId="S::2427458@student.uwtsd.ac.uk::d401ab0d-03af-4b0d-9aff-aaa06fc2a7c8" providerId="AD" clId="Web-{392EDD8A-6F5F-9339-9A2E-89DDED790570}" dt="2025-03-13T17:21:26.511" v="70" actId="20577"/>
          <ac:spMkLst>
            <pc:docMk/>
            <pc:sldMk cId="623790177" sldId="261"/>
            <ac:spMk id="3" creationId="{743E1168-97CB-B9CA-4301-99B8A36A0918}"/>
          </ac:spMkLst>
        </pc:spChg>
      </pc:sldChg>
    </pc:docChg>
  </pc:docChgLst>
  <pc:docChgLst>
    <pc:chgData clId="Web-{33E64A80-52D3-A183-30B9-5A59E97B74A2}"/>
    <pc:docChg chg="modSld">
      <pc:chgData name="" userId="" providerId="" clId="Web-{33E64A80-52D3-A183-30B9-5A59E97B74A2}" dt="2025-02-27T09:56:59.255" v="2" actId="20577"/>
      <pc:docMkLst>
        <pc:docMk/>
      </pc:docMkLst>
      <pc:sldChg chg="modSp">
        <pc:chgData name="" userId="" providerId="" clId="Web-{33E64A80-52D3-A183-30B9-5A59E97B74A2}" dt="2025-02-27T09:56:59.255" v="2" actId="20577"/>
        <pc:sldMkLst>
          <pc:docMk/>
          <pc:sldMk cId="2325122232" sldId="256"/>
        </pc:sldMkLst>
        <pc:spChg chg="mod">
          <ac:chgData name="" userId="" providerId="" clId="Web-{33E64A80-52D3-A183-30B9-5A59E97B74A2}" dt="2025-02-27T09:56:59.255" v="2" actId="20577"/>
          <ac:spMkLst>
            <pc:docMk/>
            <pc:sldMk cId="2325122232" sldId="256"/>
            <ac:spMk id="2" creationId="{00000000-0000-0000-0000-000000000000}"/>
          </ac:spMkLst>
        </pc:spChg>
      </pc:sldChg>
    </pc:docChg>
  </pc:docChgLst>
  <pc:docChgLst>
    <pc:chgData name="Christos Rizos (2427458)" userId="S::2427458@student.uwtsd.ac.uk::d401ab0d-03af-4b0d-9aff-aaa06fc2a7c8" providerId="AD" clId="Web-{33E64A80-52D3-A183-30B9-5A59E97B74A2}"/>
    <pc:docChg chg="addSld delSld modSld addMainMaster delMainMaster">
      <pc:chgData name="Christos Rizos (2427458)" userId="S::2427458@student.uwtsd.ac.uk::d401ab0d-03af-4b0d-9aff-aaa06fc2a7c8" providerId="AD" clId="Web-{33E64A80-52D3-A183-30B9-5A59E97B74A2}" dt="2025-02-27T14:06:52.636" v="657" actId="20577"/>
      <pc:docMkLst>
        <pc:docMk/>
      </pc:docMkLst>
      <pc:sldChg chg="addSp delSp modSp mod setBg modClrScheme delDesignElem chgLayout">
        <pc:chgData name="Christos Rizos (2427458)" userId="S::2427458@student.uwtsd.ac.uk::d401ab0d-03af-4b0d-9aff-aaa06fc2a7c8" providerId="AD" clId="Web-{33E64A80-52D3-A183-30B9-5A59E97B74A2}" dt="2025-02-27T14:06:52.636" v="657" actId="20577"/>
        <pc:sldMkLst>
          <pc:docMk/>
          <pc:sldMk cId="2325122232" sldId="256"/>
        </pc:sldMkLst>
        <pc:spChg chg="mod ord">
          <ac:chgData name="Christos Rizos (2427458)" userId="S::2427458@student.uwtsd.ac.uk::d401ab0d-03af-4b0d-9aff-aaa06fc2a7c8" providerId="AD" clId="Web-{33E64A80-52D3-A183-30B9-5A59E97B74A2}" dt="2025-02-27T14:06:52.636" v="657" actId="20577"/>
          <ac:spMkLst>
            <pc:docMk/>
            <pc:sldMk cId="2325122232" sldId="256"/>
            <ac:spMk id="2" creationId="{00000000-0000-0000-0000-000000000000}"/>
          </ac:spMkLst>
        </pc:spChg>
        <pc:spChg chg="del mod ord">
          <ac:chgData name="Christos Rizos (2427458)" userId="S::2427458@student.uwtsd.ac.uk::d401ab0d-03af-4b0d-9aff-aaa06fc2a7c8" providerId="AD" clId="Web-{33E64A80-52D3-A183-30B9-5A59E97B74A2}" dt="2025-02-27T10:44:14.349" v="616"/>
          <ac:spMkLst>
            <pc:docMk/>
            <pc:sldMk cId="2325122232" sldId="256"/>
            <ac:spMk id="3" creationId="{00000000-0000-0000-0000-000000000000}"/>
          </ac:spMkLst>
        </pc:spChg>
        <pc:spChg chg="add del">
          <ac:chgData name="Christos Rizos (2427458)" userId="S::2427458@student.uwtsd.ac.uk::d401ab0d-03af-4b0d-9aff-aaa06fc2a7c8" providerId="AD" clId="Web-{33E64A80-52D3-A183-30B9-5A59E97B74A2}" dt="2025-02-27T10:38:55.800" v="523"/>
          <ac:spMkLst>
            <pc:docMk/>
            <pc:sldMk cId="2325122232" sldId="256"/>
            <ac:spMk id="9" creationId="{19F9BF86-FE94-4517-B97D-026C7515E589}"/>
          </ac:spMkLst>
        </pc:spChg>
        <pc:spChg chg="add del">
          <ac:chgData name="Christos Rizos (2427458)" userId="S::2427458@student.uwtsd.ac.uk::d401ab0d-03af-4b0d-9aff-aaa06fc2a7c8" providerId="AD" clId="Web-{33E64A80-52D3-A183-30B9-5A59E97B74A2}" dt="2025-02-27T10:38:55.800" v="523"/>
          <ac:spMkLst>
            <pc:docMk/>
            <pc:sldMk cId="2325122232" sldId="256"/>
            <ac:spMk id="11" creationId="{D30DD7D3-2712-4491-B2C2-5FC23330C7CB}"/>
          </ac:spMkLst>
        </pc:spChg>
        <pc:picChg chg="add mod">
          <ac:chgData name="Christos Rizos (2427458)" userId="S::2427458@student.uwtsd.ac.uk::d401ab0d-03af-4b0d-9aff-aaa06fc2a7c8" providerId="AD" clId="Web-{33E64A80-52D3-A183-30B9-5A59E97B74A2}" dt="2025-02-27T10:39:38.678" v="524" actId="1076"/>
          <ac:picMkLst>
            <pc:docMk/>
            <pc:sldMk cId="2325122232" sldId="256"/>
            <ac:picMk id="4" creationId="{A827F19B-7BB8-9AEF-CB64-5F210B78E983}"/>
          </ac:picMkLst>
        </pc:picChg>
        <pc:cxnChg chg="add del">
          <ac:chgData name="Christos Rizos (2427458)" userId="S::2427458@student.uwtsd.ac.uk::d401ab0d-03af-4b0d-9aff-aaa06fc2a7c8" providerId="AD" clId="Web-{33E64A80-52D3-A183-30B9-5A59E97B74A2}" dt="2025-02-27T10:38:55.800" v="523"/>
          <ac:cxnSpMkLst>
            <pc:docMk/>
            <pc:sldMk cId="2325122232" sldId="256"/>
            <ac:cxnSpMk id="13" creationId="{FFD0734C-004D-4938-8EA0-2C3867A11A66}"/>
          </ac:cxnSpMkLst>
        </pc:cxnChg>
      </pc:sldChg>
      <pc:sldChg chg="addSp delSp modSp new mod setBg modClrScheme delDesignElem chgLayout">
        <pc:chgData name="Christos Rizos (2427458)" userId="S::2427458@student.uwtsd.ac.uk::d401ab0d-03af-4b0d-9aff-aaa06fc2a7c8" providerId="AD" clId="Web-{33E64A80-52D3-A183-30B9-5A59E97B74A2}" dt="2025-02-27T10:38:55.800" v="523"/>
        <pc:sldMkLst>
          <pc:docMk/>
          <pc:sldMk cId="3027446714" sldId="257"/>
        </pc:sldMkLst>
        <pc:spChg chg="mod ord">
          <ac:chgData name="Christos Rizos (2427458)" userId="S::2427458@student.uwtsd.ac.uk::d401ab0d-03af-4b0d-9aff-aaa06fc2a7c8" providerId="AD" clId="Web-{33E64A80-52D3-A183-30B9-5A59E97B74A2}" dt="2025-02-27T10:38:55.800" v="523"/>
          <ac:spMkLst>
            <pc:docMk/>
            <pc:sldMk cId="3027446714" sldId="257"/>
            <ac:spMk id="2" creationId="{7F35D199-7E57-8167-1EEA-ABC0FB332309}"/>
          </ac:spMkLst>
        </pc:spChg>
        <pc:spChg chg="add del mod">
          <ac:chgData name="Christos Rizos (2427458)" userId="S::2427458@student.uwtsd.ac.uk::d401ab0d-03af-4b0d-9aff-aaa06fc2a7c8" providerId="AD" clId="Web-{33E64A80-52D3-A183-30B9-5A59E97B74A2}" dt="2025-02-27T10:18:51.265" v="452"/>
          <ac:spMkLst>
            <pc:docMk/>
            <pc:sldMk cId="3027446714" sldId="257"/>
            <ac:spMk id="3" creationId="{25ED57B7-A261-8A40-C14D-8253E5AE2B3A}"/>
          </ac:spMkLst>
        </pc:spChg>
        <pc:spChg chg="add del mod">
          <ac:chgData name="Christos Rizos (2427458)" userId="S::2427458@student.uwtsd.ac.uk::d401ab0d-03af-4b0d-9aff-aaa06fc2a7c8" providerId="AD" clId="Web-{33E64A80-52D3-A183-30B9-5A59E97B74A2}" dt="2025-02-27T10:06:07.629" v="161"/>
          <ac:spMkLst>
            <pc:docMk/>
            <pc:sldMk cId="3027446714" sldId="257"/>
            <ac:spMk id="5" creationId="{55F7F734-0E26-D8FE-A894-4845E53F77A0}"/>
          </ac:spMkLst>
        </pc:spChg>
        <pc:spChg chg="add del">
          <ac:chgData name="Christos Rizos (2427458)" userId="S::2427458@student.uwtsd.ac.uk::d401ab0d-03af-4b0d-9aff-aaa06fc2a7c8" providerId="AD" clId="Web-{33E64A80-52D3-A183-30B9-5A59E97B74A2}" dt="2025-02-27T10:18:51.265" v="452"/>
          <ac:spMkLst>
            <pc:docMk/>
            <pc:sldMk cId="3027446714" sldId="257"/>
            <ac:spMk id="8" creationId="{063F27BC-7079-4FF7-8F7C-ABC82FA3C247}"/>
          </ac:spMkLst>
        </pc:spChg>
        <pc:spChg chg="add del">
          <ac:chgData name="Christos Rizos (2427458)" userId="S::2427458@student.uwtsd.ac.uk::d401ab0d-03af-4b0d-9aff-aaa06fc2a7c8" providerId="AD" clId="Web-{33E64A80-52D3-A183-30B9-5A59E97B74A2}" dt="2025-02-27T10:18:51.249" v="451"/>
          <ac:spMkLst>
            <pc:docMk/>
            <pc:sldMk cId="3027446714" sldId="257"/>
            <ac:spMk id="16" creationId="{21C69525-1BE4-4BA0-A23C-3BB6C162EFB9}"/>
          </ac:spMkLst>
        </pc:spChg>
        <pc:spChg chg="add del">
          <ac:chgData name="Christos Rizos (2427458)" userId="S::2427458@student.uwtsd.ac.uk::d401ab0d-03af-4b0d-9aff-aaa06fc2a7c8" providerId="AD" clId="Web-{33E64A80-52D3-A183-30B9-5A59E97B74A2}" dt="2025-02-27T10:38:55.800" v="523"/>
          <ac:spMkLst>
            <pc:docMk/>
            <pc:sldMk cId="3027446714" sldId="257"/>
            <ac:spMk id="20" creationId="{063F27BC-7079-4FF7-8F7C-ABC82FA3C247}"/>
          </ac:spMkLst>
        </pc:spChg>
        <pc:graphicFrameChg chg="add del">
          <ac:chgData name="Christos Rizos (2427458)" userId="S::2427458@student.uwtsd.ac.uk::d401ab0d-03af-4b0d-9aff-aaa06fc2a7c8" providerId="AD" clId="Web-{33E64A80-52D3-A183-30B9-5A59E97B74A2}" dt="2025-02-27T10:18:51.249" v="451"/>
          <ac:graphicFrameMkLst>
            <pc:docMk/>
            <pc:sldMk cId="3027446714" sldId="257"/>
            <ac:graphicFrameMk id="12" creationId="{286B6BF5-3C09-4C1C-7507-C09997690A33}"/>
          </ac:graphicFrameMkLst>
        </pc:graphicFrameChg>
        <pc:graphicFrameChg chg="add mod ord">
          <ac:chgData name="Christos Rizos (2427458)" userId="S::2427458@student.uwtsd.ac.uk::d401ab0d-03af-4b0d-9aff-aaa06fc2a7c8" providerId="AD" clId="Web-{33E64A80-52D3-A183-30B9-5A59E97B74A2}" dt="2025-02-27T10:38:55.800" v="523"/>
          <ac:graphicFrameMkLst>
            <pc:docMk/>
            <pc:sldMk cId="3027446714" sldId="257"/>
            <ac:graphicFrameMk id="22" creationId="{F6874ADC-7BA5-E44E-C5F4-AD8CC43F5C08}"/>
          </ac:graphicFrameMkLst>
        </pc:graphicFrameChg>
        <pc:picChg chg="add del mod">
          <ac:chgData name="Christos Rizos (2427458)" userId="S::2427458@student.uwtsd.ac.uk::d401ab0d-03af-4b0d-9aff-aaa06fc2a7c8" providerId="AD" clId="Web-{33E64A80-52D3-A183-30B9-5A59E97B74A2}" dt="2025-02-27T10:06:07.629" v="162"/>
          <ac:picMkLst>
            <pc:docMk/>
            <pc:sldMk cId="3027446714" sldId="257"/>
            <ac:picMk id="4" creationId="{32850766-DEC3-E5AE-C9D3-EBC7B542C6A8}"/>
          </ac:picMkLst>
        </pc:picChg>
        <pc:cxnChg chg="add del">
          <ac:chgData name="Christos Rizos (2427458)" userId="S::2427458@student.uwtsd.ac.uk::d401ab0d-03af-4b0d-9aff-aaa06fc2a7c8" providerId="AD" clId="Web-{33E64A80-52D3-A183-30B9-5A59E97B74A2}" dt="2025-02-27T10:18:51.265" v="452"/>
          <ac:cxnSpMkLst>
            <pc:docMk/>
            <pc:sldMk cId="3027446714" sldId="257"/>
            <ac:cxnSpMk id="10" creationId="{40BBF191-9CC8-4313-B1CA-8DF1A53AE4F9}"/>
          </ac:cxnSpMkLst>
        </pc:cxnChg>
        <pc:cxnChg chg="add del">
          <ac:chgData name="Christos Rizos (2427458)" userId="S::2427458@student.uwtsd.ac.uk::d401ab0d-03af-4b0d-9aff-aaa06fc2a7c8" providerId="AD" clId="Web-{33E64A80-52D3-A183-30B9-5A59E97B74A2}" dt="2025-02-27T10:18:51.249" v="451"/>
          <ac:cxnSpMkLst>
            <pc:docMk/>
            <pc:sldMk cId="3027446714" sldId="257"/>
            <ac:cxnSpMk id="18" creationId="{B68AF875-C18B-4B48-AE4C-A63FD3CEFB11}"/>
          </ac:cxnSpMkLst>
        </pc:cxnChg>
        <pc:cxnChg chg="add del">
          <ac:chgData name="Christos Rizos (2427458)" userId="S::2427458@student.uwtsd.ac.uk::d401ab0d-03af-4b0d-9aff-aaa06fc2a7c8" providerId="AD" clId="Web-{33E64A80-52D3-A183-30B9-5A59E97B74A2}" dt="2025-02-27T10:38:55.800" v="523"/>
          <ac:cxnSpMkLst>
            <pc:docMk/>
            <pc:sldMk cId="3027446714" sldId="257"/>
            <ac:cxnSpMk id="21" creationId="{40BBF191-9CC8-4313-B1CA-8DF1A53AE4F9}"/>
          </ac:cxnSpMkLst>
        </pc:cxnChg>
      </pc:sldChg>
      <pc:sldChg chg="addSp delSp modSp new mod setBg modClrScheme delDesignElem chgLayout">
        <pc:chgData name="Christos Rizos (2427458)" userId="S::2427458@student.uwtsd.ac.uk::d401ab0d-03af-4b0d-9aff-aaa06fc2a7c8" providerId="AD" clId="Web-{33E64A80-52D3-A183-30B9-5A59E97B74A2}" dt="2025-02-27T10:38:55.800" v="523"/>
        <pc:sldMkLst>
          <pc:docMk/>
          <pc:sldMk cId="2160916074" sldId="258"/>
        </pc:sldMkLst>
        <pc:spChg chg="mod ord">
          <ac:chgData name="Christos Rizos (2427458)" userId="S::2427458@student.uwtsd.ac.uk::d401ab0d-03af-4b0d-9aff-aaa06fc2a7c8" providerId="AD" clId="Web-{33E64A80-52D3-A183-30B9-5A59E97B74A2}" dt="2025-02-27T10:38:55.800" v="523"/>
          <ac:spMkLst>
            <pc:docMk/>
            <pc:sldMk cId="2160916074" sldId="258"/>
            <ac:spMk id="2" creationId="{6FBCEEE0-9992-0207-99FA-614A8F01796C}"/>
          </ac:spMkLst>
        </pc:spChg>
        <pc:spChg chg="add del mod">
          <ac:chgData name="Christos Rizos (2427458)" userId="S::2427458@student.uwtsd.ac.uk::d401ab0d-03af-4b0d-9aff-aaa06fc2a7c8" providerId="AD" clId="Web-{33E64A80-52D3-A183-30B9-5A59E97B74A2}" dt="2025-02-27T10:20:27.911" v="464"/>
          <ac:spMkLst>
            <pc:docMk/>
            <pc:sldMk cId="2160916074" sldId="258"/>
            <ac:spMk id="3" creationId="{DE7B6E81-0EB2-F4D9-CF8E-E7471896984E}"/>
          </ac:spMkLst>
        </pc:spChg>
        <pc:spChg chg="add del">
          <ac:chgData name="Christos Rizos (2427458)" userId="S::2427458@student.uwtsd.ac.uk::d401ab0d-03af-4b0d-9aff-aaa06fc2a7c8" providerId="AD" clId="Web-{33E64A80-52D3-A183-30B9-5A59E97B74A2}" dt="2025-02-27T10:20:17.270" v="459"/>
          <ac:spMkLst>
            <pc:docMk/>
            <pc:sldMk cId="2160916074" sldId="258"/>
            <ac:spMk id="8" creationId="{1653AE3C-AC4F-907C-B473-B9A30D21506F}"/>
          </ac:spMkLst>
        </pc:spChg>
        <pc:spChg chg="add del">
          <ac:chgData name="Christos Rizos (2427458)" userId="S::2427458@student.uwtsd.ac.uk::d401ab0d-03af-4b0d-9aff-aaa06fc2a7c8" providerId="AD" clId="Web-{33E64A80-52D3-A183-30B9-5A59E97B74A2}" dt="2025-02-27T10:19:52.690" v="455"/>
          <ac:spMkLst>
            <pc:docMk/>
            <pc:sldMk cId="2160916074" sldId="258"/>
            <ac:spMk id="9" creationId="{063F27BC-7079-4FF7-8F7C-ABC82FA3C247}"/>
          </ac:spMkLst>
        </pc:spChg>
        <pc:spChg chg="add del">
          <ac:chgData name="Christos Rizos (2427458)" userId="S::2427458@student.uwtsd.ac.uk::d401ab0d-03af-4b0d-9aff-aaa06fc2a7c8" providerId="AD" clId="Web-{33E64A80-52D3-A183-30B9-5A59E97B74A2}" dt="2025-02-27T10:20:17.270" v="459"/>
          <ac:spMkLst>
            <pc:docMk/>
            <pc:sldMk cId="2160916074" sldId="258"/>
            <ac:spMk id="15" creationId="{DE7B6E81-0EB2-F4D9-CF8E-E7471896984E}"/>
          </ac:spMkLst>
        </pc:spChg>
        <pc:spChg chg="add del">
          <ac:chgData name="Christos Rizos (2427458)" userId="S::2427458@student.uwtsd.ac.uk::d401ab0d-03af-4b0d-9aff-aaa06fc2a7c8" providerId="AD" clId="Web-{33E64A80-52D3-A183-30B9-5A59E97B74A2}" dt="2025-02-27T10:20:25.223" v="461"/>
          <ac:spMkLst>
            <pc:docMk/>
            <pc:sldMk cId="2160916074" sldId="258"/>
            <ac:spMk id="17" creationId="{DBDA151C-5770-45E4-AAFF-59E7F403866D}"/>
          </ac:spMkLst>
        </pc:spChg>
        <pc:spChg chg="add del">
          <ac:chgData name="Christos Rizos (2427458)" userId="S::2427458@student.uwtsd.ac.uk::d401ab0d-03af-4b0d-9aff-aaa06fc2a7c8" providerId="AD" clId="Web-{33E64A80-52D3-A183-30B9-5A59E97B74A2}" dt="2025-02-27T10:20:25.223" v="461"/>
          <ac:spMkLst>
            <pc:docMk/>
            <pc:sldMk cId="2160916074" sldId="258"/>
            <ac:spMk id="18" creationId="{DE7B6E81-0EB2-F4D9-CF8E-E7471896984E}"/>
          </ac:spMkLst>
        </pc:spChg>
        <pc:spChg chg="add del">
          <ac:chgData name="Christos Rizos (2427458)" userId="S::2427458@student.uwtsd.ac.uk::d401ab0d-03af-4b0d-9aff-aaa06fc2a7c8" providerId="AD" clId="Web-{33E64A80-52D3-A183-30B9-5A59E97B74A2}" dt="2025-02-27T10:38:55.800" v="523"/>
          <ac:spMkLst>
            <pc:docMk/>
            <pc:sldMk cId="2160916074" sldId="258"/>
            <ac:spMk id="22" creationId="{063F27BC-7079-4FF7-8F7C-ABC82FA3C247}"/>
          </ac:spMkLst>
        </pc:spChg>
        <pc:graphicFrameChg chg="add del">
          <ac:chgData name="Christos Rizos (2427458)" userId="S::2427458@student.uwtsd.ac.uk::d401ab0d-03af-4b0d-9aff-aaa06fc2a7c8" providerId="AD" clId="Web-{33E64A80-52D3-A183-30B9-5A59E97B74A2}" dt="2025-02-27T10:19:52.690" v="455"/>
          <ac:graphicFrameMkLst>
            <pc:docMk/>
            <pc:sldMk cId="2160916074" sldId="258"/>
            <ac:graphicFrameMk id="5" creationId="{C26B4947-E53C-148C-D1A4-24B1E2C5A639}"/>
          </ac:graphicFrameMkLst>
        </pc:graphicFrameChg>
        <pc:graphicFrameChg chg="add del">
          <ac:chgData name="Christos Rizos (2427458)" userId="S::2427458@student.uwtsd.ac.uk::d401ab0d-03af-4b0d-9aff-aaa06fc2a7c8" providerId="AD" clId="Web-{33E64A80-52D3-A183-30B9-5A59E97B74A2}" dt="2025-02-27T10:20:14.535" v="457"/>
          <ac:graphicFrameMkLst>
            <pc:docMk/>
            <pc:sldMk cId="2160916074" sldId="258"/>
            <ac:graphicFrameMk id="13" creationId="{02F697C2-C122-A564-7AC3-8B9C35A3B7DC}"/>
          </ac:graphicFrameMkLst>
        </pc:graphicFrameChg>
        <pc:graphicFrameChg chg="add del">
          <ac:chgData name="Christos Rizos (2427458)" userId="S::2427458@student.uwtsd.ac.uk::d401ab0d-03af-4b0d-9aff-aaa06fc2a7c8" providerId="AD" clId="Web-{33E64A80-52D3-A183-30B9-5A59E97B74A2}" dt="2025-02-27T10:20:27.880" v="463"/>
          <ac:graphicFrameMkLst>
            <pc:docMk/>
            <pc:sldMk cId="2160916074" sldId="258"/>
            <ac:graphicFrameMk id="20" creationId="{02F697C2-C122-A564-7AC3-8B9C35A3B7DC}"/>
          </ac:graphicFrameMkLst>
        </pc:graphicFrameChg>
        <pc:graphicFrameChg chg="add mod ord">
          <ac:chgData name="Christos Rizos (2427458)" userId="S::2427458@student.uwtsd.ac.uk::d401ab0d-03af-4b0d-9aff-aaa06fc2a7c8" providerId="AD" clId="Web-{33E64A80-52D3-A183-30B9-5A59E97B74A2}" dt="2025-02-27T10:38:55.800" v="523"/>
          <ac:graphicFrameMkLst>
            <pc:docMk/>
            <pc:sldMk cId="2160916074" sldId="258"/>
            <ac:graphicFrameMk id="24" creationId="{2263A7EA-52A8-34D6-D5E0-741E0DD55F0F}"/>
          </ac:graphicFrameMkLst>
        </pc:graphicFrameChg>
        <pc:cxnChg chg="add del">
          <ac:chgData name="Christos Rizos (2427458)" userId="S::2427458@student.uwtsd.ac.uk::d401ab0d-03af-4b0d-9aff-aaa06fc2a7c8" providerId="AD" clId="Web-{33E64A80-52D3-A183-30B9-5A59E97B74A2}" dt="2025-02-27T10:20:25.223" v="461"/>
          <ac:cxnSpMkLst>
            <pc:docMk/>
            <pc:sldMk cId="2160916074" sldId="258"/>
            <ac:cxnSpMk id="10" creationId="{10694E1F-471C-4340-BE4B-28F2BF7D7A91}"/>
          </ac:cxnSpMkLst>
        </pc:cxnChg>
        <pc:cxnChg chg="add del">
          <ac:chgData name="Christos Rizos (2427458)" userId="S::2427458@student.uwtsd.ac.uk::d401ab0d-03af-4b0d-9aff-aaa06fc2a7c8" providerId="AD" clId="Web-{33E64A80-52D3-A183-30B9-5A59E97B74A2}" dt="2025-02-27T10:19:52.690" v="455"/>
          <ac:cxnSpMkLst>
            <pc:docMk/>
            <pc:sldMk cId="2160916074" sldId="258"/>
            <ac:cxnSpMk id="11" creationId="{40BBF191-9CC8-4313-B1CA-8DF1A53AE4F9}"/>
          </ac:cxnSpMkLst>
        </pc:cxnChg>
        <pc:cxnChg chg="add del">
          <ac:chgData name="Christos Rizos (2427458)" userId="S::2427458@student.uwtsd.ac.uk::d401ab0d-03af-4b0d-9aff-aaa06fc2a7c8" providerId="AD" clId="Web-{33E64A80-52D3-A183-30B9-5A59E97B74A2}" dt="2025-02-27T10:38:55.800" v="523"/>
          <ac:cxnSpMkLst>
            <pc:docMk/>
            <pc:sldMk cId="2160916074" sldId="258"/>
            <ac:cxnSpMk id="23" creationId="{40BBF191-9CC8-4313-B1CA-8DF1A53AE4F9}"/>
          </ac:cxnSpMkLst>
        </pc:cxnChg>
      </pc:sldChg>
      <pc:sldChg chg="addSp delSp modSp new mod setBg modClrScheme delDesignElem chgLayout">
        <pc:chgData name="Christos Rizos (2427458)" userId="S::2427458@student.uwtsd.ac.uk::d401ab0d-03af-4b0d-9aff-aaa06fc2a7c8" providerId="AD" clId="Web-{33E64A80-52D3-A183-30B9-5A59E97B74A2}" dt="2025-02-27T10:38:55.800" v="523"/>
        <pc:sldMkLst>
          <pc:docMk/>
          <pc:sldMk cId="320694481" sldId="259"/>
        </pc:sldMkLst>
        <pc:spChg chg="mod ord">
          <ac:chgData name="Christos Rizos (2427458)" userId="S::2427458@student.uwtsd.ac.uk::d401ab0d-03af-4b0d-9aff-aaa06fc2a7c8" providerId="AD" clId="Web-{33E64A80-52D3-A183-30B9-5A59E97B74A2}" dt="2025-02-27T10:38:55.800" v="523"/>
          <ac:spMkLst>
            <pc:docMk/>
            <pc:sldMk cId="320694481" sldId="259"/>
            <ac:spMk id="2" creationId="{26BD9169-8D32-F026-D5A8-CF6EC14E68F0}"/>
          </ac:spMkLst>
        </pc:spChg>
        <pc:spChg chg="del mod">
          <ac:chgData name="Christos Rizos (2427458)" userId="S::2427458@student.uwtsd.ac.uk::d401ab0d-03af-4b0d-9aff-aaa06fc2a7c8" providerId="AD" clId="Web-{33E64A80-52D3-A183-30B9-5A59E97B74A2}" dt="2025-02-27T10:21:36.727" v="467"/>
          <ac:spMkLst>
            <pc:docMk/>
            <pc:sldMk cId="320694481" sldId="259"/>
            <ac:spMk id="3" creationId="{E5A81BA1-D0FE-F199-3B12-16919E84373A}"/>
          </ac:spMkLst>
        </pc:spChg>
        <pc:spChg chg="add del">
          <ac:chgData name="Christos Rizos (2427458)" userId="S::2427458@student.uwtsd.ac.uk::d401ab0d-03af-4b0d-9aff-aaa06fc2a7c8" providerId="AD" clId="Web-{33E64A80-52D3-A183-30B9-5A59E97B74A2}" dt="2025-02-27T10:38:55.800" v="523"/>
          <ac:spMkLst>
            <pc:docMk/>
            <pc:sldMk cId="320694481" sldId="259"/>
            <ac:spMk id="9" creationId="{DBDA151C-5770-45E4-AAFF-59E7F403866D}"/>
          </ac:spMkLst>
        </pc:spChg>
        <pc:graphicFrameChg chg="add mod ord">
          <ac:chgData name="Christos Rizos (2427458)" userId="S::2427458@student.uwtsd.ac.uk::d401ab0d-03af-4b0d-9aff-aaa06fc2a7c8" providerId="AD" clId="Web-{33E64A80-52D3-A183-30B9-5A59E97B74A2}" dt="2025-02-27T10:38:55.800" v="523"/>
          <ac:graphicFrameMkLst>
            <pc:docMk/>
            <pc:sldMk cId="320694481" sldId="259"/>
            <ac:graphicFrameMk id="5" creationId="{21F958BB-72FA-1DDB-479F-1F6FFD6226E9}"/>
          </ac:graphicFrameMkLst>
        </pc:graphicFrameChg>
        <pc:cxnChg chg="add del">
          <ac:chgData name="Christos Rizos (2427458)" userId="S::2427458@student.uwtsd.ac.uk::d401ab0d-03af-4b0d-9aff-aaa06fc2a7c8" providerId="AD" clId="Web-{33E64A80-52D3-A183-30B9-5A59E97B74A2}" dt="2025-02-27T10:38:55.800" v="523"/>
          <ac:cxnSpMkLst>
            <pc:docMk/>
            <pc:sldMk cId="320694481" sldId="259"/>
            <ac:cxnSpMk id="11" creationId="{05ADA91C-AD52-A530-A898-AD6E69874598}"/>
          </ac:cxnSpMkLst>
        </pc:cxnChg>
      </pc:sldChg>
      <pc:sldChg chg="addSp delSp modSp new mod setBg modClrScheme chgLayout">
        <pc:chgData name="Christos Rizos (2427458)" userId="S::2427458@student.uwtsd.ac.uk::d401ab0d-03af-4b0d-9aff-aaa06fc2a7c8" providerId="AD" clId="Web-{33E64A80-52D3-A183-30B9-5A59E97B74A2}" dt="2025-02-27T10:38:55.800" v="523"/>
        <pc:sldMkLst>
          <pc:docMk/>
          <pc:sldMk cId="1648254272" sldId="260"/>
        </pc:sldMkLst>
        <pc:spChg chg="mod ord">
          <ac:chgData name="Christos Rizos (2427458)" userId="S::2427458@student.uwtsd.ac.uk::d401ab0d-03af-4b0d-9aff-aaa06fc2a7c8" providerId="AD" clId="Web-{33E64A80-52D3-A183-30B9-5A59E97B74A2}" dt="2025-02-27T10:38:55.800" v="523"/>
          <ac:spMkLst>
            <pc:docMk/>
            <pc:sldMk cId="1648254272" sldId="260"/>
            <ac:spMk id="2" creationId="{48505145-286B-D4DF-5A01-A53606E71C30}"/>
          </ac:spMkLst>
        </pc:spChg>
        <pc:spChg chg="add del mod">
          <ac:chgData name="Christos Rizos (2427458)" userId="S::2427458@student.uwtsd.ac.uk::d401ab0d-03af-4b0d-9aff-aaa06fc2a7c8" providerId="AD" clId="Web-{33E64A80-52D3-A183-30B9-5A59E97B74A2}" dt="2025-02-27T10:22:11.229" v="474"/>
          <ac:spMkLst>
            <pc:docMk/>
            <pc:sldMk cId="1648254272" sldId="260"/>
            <ac:spMk id="3" creationId="{758B4B4A-DBC9-A916-E32E-471C624868AD}"/>
          </ac:spMkLst>
        </pc:spChg>
        <pc:spChg chg="add del">
          <ac:chgData name="Christos Rizos (2427458)" userId="S::2427458@student.uwtsd.ac.uk::d401ab0d-03af-4b0d-9aff-aaa06fc2a7c8" providerId="AD" clId="Web-{33E64A80-52D3-A183-30B9-5A59E97B74A2}" dt="2025-02-27T10:21:58.744" v="469"/>
          <ac:spMkLst>
            <pc:docMk/>
            <pc:sldMk cId="1648254272" sldId="260"/>
            <ac:spMk id="9" creationId="{063F27BC-7079-4FF7-8F7C-ABC82FA3C247}"/>
          </ac:spMkLst>
        </pc:spChg>
        <pc:spChg chg="add del">
          <ac:chgData name="Christos Rizos (2427458)" userId="S::2427458@student.uwtsd.ac.uk::d401ab0d-03af-4b0d-9aff-aaa06fc2a7c8" providerId="AD" clId="Web-{33E64A80-52D3-A183-30B9-5A59E97B74A2}" dt="2025-02-27T10:22:07.307" v="471"/>
          <ac:spMkLst>
            <pc:docMk/>
            <pc:sldMk cId="1648254272" sldId="260"/>
            <ac:spMk id="13" creationId="{A637580D-1176-4083-A9A1-BD8ED08996EC}"/>
          </ac:spMkLst>
        </pc:spChg>
        <pc:graphicFrameChg chg="add del">
          <ac:chgData name="Christos Rizos (2427458)" userId="S::2427458@student.uwtsd.ac.uk::d401ab0d-03af-4b0d-9aff-aaa06fc2a7c8" providerId="AD" clId="Web-{33E64A80-52D3-A183-30B9-5A59E97B74A2}" dt="2025-02-27T10:21:58.744" v="469"/>
          <ac:graphicFrameMkLst>
            <pc:docMk/>
            <pc:sldMk cId="1648254272" sldId="260"/>
            <ac:graphicFrameMk id="5" creationId="{C1DA77A6-FDCD-424E-5059-201F5C6AB9D1}"/>
          </ac:graphicFrameMkLst>
        </pc:graphicFrameChg>
        <pc:graphicFrameChg chg="add del">
          <ac:chgData name="Christos Rizos (2427458)" userId="S::2427458@student.uwtsd.ac.uk::d401ab0d-03af-4b0d-9aff-aaa06fc2a7c8" providerId="AD" clId="Web-{33E64A80-52D3-A183-30B9-5A59E97B74A2}" dt="2025-02-27T10:22:07.307" v="471"/>
          <ac:graphicFrameMkLst>
            <pc:docMk/>
            <pc:sldMk cId="1648254272" sldId="260"/>
            <ac:graphicFrameMk id="15" creationId="{169BF806-D200-A04B-5D64-389F3E12B3B7}"/>
          </ac:graphicFrameMkLst>
        </pc:graphicFrameChg>
        <pc:graphicFrameChg chg="add del">
          <ac:chgData name="Christos Rizos (2427458)" userId="S::2427458@student.uwtsd.ac.uk::d401ab0d-03af-4b0d-9aff-aaa06fc2a7c8" providerId="AD" clId="Web-{33E64A80-52D3-A183-30B9-5A59E97B74A2}" dt="2025-02-27T10:22:11.213" v="473"/>
          <ac:graphicFrameMkLst>
            <pc:docMk/>
            <pc:sldMk cId="1648254272" sldId="260"/>
            <ac:graphicFrameMk id="17" creationId="{40EB8410-C467-0A10-1B3F-92B8A124F003}"/>
          </ac:graphicFrameMkLst>
        </pc:graphicFrameChg>
        <pc:graphicFrameChg chg="add mod ord modGraphic">
          <ac:chgData name="Christos Rizos (2427458)" userId="S::2427458@student.uwtsd.ac.uk::d401ab0d-03af-4b0d-9aff-aaa06fc2a7c8" providerId="AD" clId="Web-{33E64A80-52D3-A183-30B9-5A59E97B74A2}" dt="2025-02-27T10:38:55.800" v="523"/>
          <ac:graphicFrameMkLst>
            <pc:docMk/>
            <pc:sldMk cId="1648254272" sldId="260"/>
            <ac:graphicFrameMk id="19" creationId="{AEAF6761-83D4-5713-DAB5-FCCA2007D0B8}"/>
          </ac:graphicFrameMkLst>
        </pc:graphicFrameChg>
        <pc:cxnChg chg="add del">
          <ac:chgData name="Christos Rizos (2427458)" userId="S::2427458@student.uwtsd.ac.uk::d401ab0d-03af-4b0d-9aff-aaa06fc2a7c8" providerId="AD" clId="Web-{33E64A80-52D3-A183-30B9-5A59E97B74A2}" dt="2025-02-27T10:21:58.744" v="469"/>
          <ac:cxnSpMkLst>
            <pc:docMk/>
            <pc:sldMk cId="1648254272" sldId="260"/>
            <ac:cxnSpMk id="11" creationId="{40BBF191-9CC8-4313-B1CA-8DF1A53AE4F9}"/>
          </ac:cxnSpMkLst>
        </pc:cxnChg>
        <pc:cxnChg chg="add del">
          <ac:chgData name="Christos Rizos (2427458)" userId="S::2427458@student.uwtsd.ac.uk::d401ab0d-03af-4b0d-9aff-aaa06fc2a7c8" providerId="AD" clId="Web-{33E64A80-52D3-A183-30B9-5A59E97B74A2}" dt="2025-02-27T10:22:07.307" v="471"/>
          <ac:cxnSpMkLst>
            <pc:docMk/>
            <pc:sldMk cId="1648254272" sldId="260"/>
            <ac:cxnSpMk id="14" creationId="{1A85A180-17F0-9F5F-51D9-6D242E7884AB}"/>
          </ac:cxnSpMkLst>
        </pc:cxnChg>
      </pc:sldChg>
      <pc:sldChg chg="new del">
        <pc:chgData name="Christos Rizos (2427458)" userId="S::2427458@student.uwtsd.ac.uk::d401ab0d-03af-4b0d-9aff-aaa06fc2a7c8" providerId="AD" clId="Web-{33E64A80-52D3-A183-30B9-5A59E97B74A2}" dt="2025-02-27T10:26:41.072" v="484"/>
        <pc:sldMkLst>
          <pc:docMk/>
          <pc:sldMk cId="2136481826" sldId="261"/>
        </pc:sldMkLst>
      </pc:sldChg>
      <pc:sldMasterChg chg="del delSldLayout">
        <pc:chgData name="Christos Rizos (2427458)" userId="S::2427458@student.uwtsd.ac.uk::d401ab0d-03af-4b0d-9aff-aaa06fc2a7c8" providerId="AD" clId="Web-{33E64A80-52D3-A183-30B9-5A59E97B74A2}" dt="2025-02-27T10:01:01.065" v="69"/>
        <pc:sldMasterMkLst>
          <pc:docMk/>
          <pc:sldMasterMk cId="1281708463" sldId="2147483648"/>
        </pc:sldMasterMkLst>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1975687137" sldId="2147483649"/>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3235862668" sldId="2147483650"/>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1359469378" sldId="2147483651"/>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4241057077" sldId="2147483652"/>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2650387611" sldId="2147483653"/>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2997914119" sldId="2147483654"/>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2175844051" sldId="2147483655"/>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1799475375" sldId="2147483656"/>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1473159766" sldId="2147483657"/>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380166390" sldId="2147483658"/>
          </pc:sldLayoutMkLst>
        </pc:sldLayoutChg>
        <pc:sldLayoutChg chg="del">
          <pc:chgData name="Christos Rizos (2427458)" userId="S::2427458@student.uwtsd.ac.uk::d401ab0d-03af-4b0d-9aff-aaa06fc2a7c8" providerId="AD" clId="Web-{33E64A80-52D3-A183-30B9-5A59E97B74A2}" dt="2025-02-27T10:01:01.065" v="69"/>
          <pc:sldLayoutMkLst>
            <pc:docMk/>
            <pc:sldMasterMk cId="1281708463" sldId="2147483648"/>
            <pc:sldLayoutMk cId="2938526399" sldId="2147483659"/>
          </pc:sldLayoutMkLst>
        </pc:sldLayoutChg>
      </pc:sldMasterChg>
      <pc:sldMasterChg chg="add del addSldLayout delSldLayout">
        <pc:chgData name="Christos Rizos (2427458)" userId="S::2427458@student.uwtsd.ac.uk::d401ab0d-03af-4b0d-9aff-aaa06fc2a7c8" providerId="AD" clId="Web-{33E64A80-52D3-A183-30B9-5A59E97B74A2}" dt="2025-02-27T10:38:55.800" v="523"/>
        <pc:sldMasterMkLst>
          <pc:docMk/>
          <pc:sldMasterMk cId="2379029721" sldId="2147483683"/>
        </pc:sldMasterMkLst>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1548174863" sldId="2147483672"/>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3473332533" sldId="2147483673"/>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1242239509" sldId="2147483674"/>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2320038320" sldId="2147483675"/>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2805445068" sldId="2147483676"/>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2502437342" sldId="2147483677"/>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2606569920" sldId="2147483678"/>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3707177341" sldId="2147483679"/>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710316052" sldId="2147483680"/>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267922214" sldId="2147483681"/>
          </pc:sldLayoutMkLst>
        </pc:sldLayoutChg>
        <pc:sldLayoutChg chg="add del">
          <pc:chgData name="Christos Rizos (2427458)" userId="S::2427458@student.uwtsd.ac.uk::d401ab0d-03af-4b0d-9aff-aaa06fc2a7c8" providerId="AD" clId="Web-{33E64A80-52D3-A183-30B9-5A59E97B74A2}" dt="2025-02-27T10:38:55.800" v="523"/>
          <pc:sldLayoutMkLst>
            <pc:docMk/>
            <pc:sldMasterMk cId="2379029721" sldId="2147483683"/>
            <pc:sldLayoutMk cId="3542318849" sldId="2147483682"/>
          </pc:sldLayoutMkLst>
        </pc:sldLayoutChg>
      </pc:sldMasterChg>
      <pc:sldMasterChg chg="add del addSldLayout delSldLayout modSldLayout">
        <pc:chgData name="Christos Rizos (2427458)" userId="S::2427458@student.uwtsd.ac.uk::d401ab0d-03af-4b0d-9aff-aaa06fc2a7c8" providerId="AD" clId="Web-{33E64A80-52D3-A183-30B9-5A59E97B74A2}" dt="2025-02-27T10:38:55.800" v="523"/>
        <pc:sldMasterMkLst>
          <pc:docMk/>
          <pc:sldMasterMk cId="1007240836" sldId="2147483684"/>
        </pc:sldMasterMkLst>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3730117002" sldId="2147483685"/>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1259193356" sldId="2147483686"/>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2274172807" sldId="2147483687"/>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2613828286" sldId="2147483688"/>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36837963" sldId="2147483689"/>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57573726" sldId="2147483690"/>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2721744494" sldId="2147483691"/>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1282311986" sldId="2147483692"/>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4135030208" sldId="2147483693"/>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2902348849" sldId="2147483694"/>
          </pc:sldLayoutMkLst>
        </pc:sldLayoutChg>
        <pc:sldLayoutChg chg="add del mod replId">
          <pc:chgData name="Christos Rizos (2427458)" userId="S::2427458@student.uwtsd.ac.uk::d401ab0d-03af-4b0d-9aff-aaa06fc2a7c8" providerId="AD" clId="Web-{33E64A80-52D3-A183-30B9-5A59E97B74A2}" dt="2025-02-27T10:38:55.800" v="523"/>
          <pc:sldLayoutMkLst>
            <pc:docMk/>
            <pc:sldMasterMk cId="1007240836" sldId="2147483684"/>
            <pc:sldLayoutMk cId="987628667" sldId="2147483695"/>
          </pc:sldLayoutMkLst>
        </pc:sldLayoutChg>
      </pc:sldMasterChg>
    </pc:docChg>
  </pc:docChgLst>
  <pc:docChgLst>
    <pc:chgData name="Christos Rizos (2427458)" userId="S::2427458@student.uwtsd.ac.uk::d401ab0d-03af-4b0d-9aff-aaa06fc2a7c8" providerId="AD" clId="Web-{537FE66A-EB04-4DDB-AA93-E53DD521B229}"/>
    <pc:docChg chg="addSld delSld modSld sldOrd">
      <pc:chgData name="Christos Rizos (2427458)" userId="S::2427458@student.uwtsd.ac.uk::d401ab0d-03af-4b0d-9aff-aaa06fc2a7c8" providerId="AD" clId="Web-{537FE66A-EB04-4DDB-AA93-E53DD521B229}" dt="2025-03-09T18:17:33.121" v="458" actId="20577"/>
      <pc:docMkLst>
        <pc:docMk/>
      </pc:docMkLst>
      <pc:sldChg chg="addSp delSp modSp del mod modClrScheme delDesignElem chgLayout">
        <pc:chgData name="Christos Rizos (2427458)" userId="S::2427458@student.uwtsd.ac.uk::d401ab0d-03af-4b0d-9aff-aaa06fc2a7c8" providerId="AD" clId="Web-{537FE66A-EB04-4DDB-AA93-E53DD521B229}" dt="2025-03-09T18:10:09.931" v="291"/>
        <pc:sldMkLst>
          <pc:docMk/>
          <pc:sldMk cId="2325122232" sldId="256"/>
        </pc:sldMkLst>
        <pc:spChg chg="mod ord">
          <ac:chgData name="Christos Rizos (2427458)" userId="S::2427458@student.uwtsd.ac.uk::d401ab0d-03af-4b0d-9aff-aaa06fc2a7c8" providerId="AD" clId="Web-{537FE66A-EB04-4DDB-AA93-E53DD521B229}" dt="2025-03-09T18:09:44.117" v="290" actId="20577"/>
          <ac:spMkLst>
            <pc:docMk/>
            <pc:sldMk cId="2325122232" sldId="256"/>
            <ac:spMk id="2" creationId="{00000000-0000-0000-0000-000000000000}"/>
          </ac:spMkLst>
        </pc:spChg>
        <pc:spChg chg="add mod ord">
          <ac:chgData name="Christos Rizos (2427458)" userId="S::2427458@student.uwtsd.ac.uk::d401ab0d-03af-4b0d-9aff-aaa06fc2a7c8" providerId="AD" clId="Web-{537FE66A-EB04-4DDB-AA93-E53DD521B229}" dt="2025-03-09T18:07:31.893" v="249" actId="20577"/>
          <ac:spMkLst>
            <pc:docMk/>
            <pc:sldMk cId="2325122232" sldId="256"/>
            <ac:spMk id="3" creationId="{BB418890-5084-65A6-2254-C4542D3937B6}"/>
          </ac:spMkLst>
        </pc:spChg>
        <pc:spChg chg="add mod ord">
          <ac:chgData name="Christos Rizos (2427458)" userId="S::2427458@student.uwtsd.ac.uk::d401ab0d-03af-4b0d-9aff-aaa06fc2a7c8" providerId="AD" clId="Web-{537FE66A-EB04-4DDB-AA93-E53DD521B229}" dt="2025-03-09T18:08:02.222" v="271" actId="20577"/>
          <ac:spMkLst>
            <pc:docMk/>
            <pc:sldMk cId="2325122232" sldId="256"/>
            <ac:spMk id="5" creationId="{C9983FB6-27AC-7FB1-9911-EB3F7F030BA8}"/>
          </ac:spMkLst>
        </pc:spChg>
        <pc:spChg chg="del mod">
          <ac:chgData name="Christos Rizos (2427458)" userId="S::2427458@student.uwtsd.ac.uk::d401ab0d-03af-4b0d-9aff-aaa06fc2a7c8" providerId="AD" clId="Web-{537FE66A-EB04-4DDB-AA93-E53DD521B229}" dt="2025-03-09T18:05:29.153" v="207"/>
          <ac:spMkLst>
            <pc:docMk/>
            <pc:sldMk cId="2325122232" sldId="256"/>
            <ac:spMk id="9" creationId="{19F9BF86-FE94-4517-B97D-026C7515E589}"/>
          </ac:spMkLst>
        </pc:spChg>
        <pc:spChg chg="del">
          <ac:chgData name="Christos Rizos (2427458)" userId="S::2427458@student.uwtsd.ac.uk::d401ab0d-03af-4b0d-9aff-aaa06fc2a7c8" providerId="AD" clId="Web-{537FE66A-EB04-4DDB-AA93-E53DD521B229}" dt="2025-03-09T18:05:29.153" v="207"/>
          <ac:spMkLst>
            <pc:docMk/>
            <pc:sldMk cId="2325122232" sldId="256"/>
            <ac:spMk id="11" creationId="{D30DD7D3-2712-4491-B2C2-5FC23330C7CB}"/>
          </ac:spMkLst>
        </pc:spChg>
        <pc:picChg chg="del mod">
          <ac:chgData name="Christos Rizos (2427458)" userId="S::2427458@student.uwtsd.ac.uk::d401ab0d-03af-4b0d-9aff-aaa06fc2a7c8" providerId="AD" clId="Web-{537FE66A-EB04-4DDB-AA93-E53DD521B229}" dt="2025-03-09T18:01:18.247" v="178"/>
          <ac:picMkLst>
            <pc:docMk/>
            <pc:sldMk cId="2325122232" sldId="256"/>
            <ac:picMk id="4" creationId="{A827F19B-7BB8-9AEF-CB64-5F210B78E983}"/>
          </ac:picMkLst>
        </pc:picChg>
        <pc:cxnChg chg="del">
          <ac:chgData name="Christos Rizos (2427458)" userId="S::2427458@student.uwtsd.ac.uk::d401ab0d-03af-4b0d-9aff-aaa06fc2a7c8" providerId="AD" clId="Web-{537FE66A-EB04-4DDB-AA93-E53DD521B229}" dt="2025-03-09T18:05:29.153" v="207"/>
          <ac:cxnSpMkLst>
            <pc:docMk/>
            <pc:sldMk cId="2325122232" sldId="256"/>
            <ac:cxnSpMk id="13" creationId="{FFD0734C-004D-4938-8EA0-2C3867A11A66}"/>
          </ac:cxnSpMkLst>
        </pc:cxnChg>
      </pc:sldChg>
      <pc:sldChg chg="addSp modSp">
        <pc:chgData name="Christos Rizos (2427458)" userId="S::2427458@student.uwtsd.ac.uk::d401ab0d-03af-4b0d-9aff-aaa06fc2a7c8" providerId="AD" clId="Web-{537FE66A-EB04-4DDB-AA93-E53DD521B229}" dt="2025-03-09T18:17:33.121" v="458" actId="20577"/>
        <pc:sldMkLst>
          <pc:docMk/>
          <pc:sldMk cId="3027446714" sldId="257"/>
        </pc:sldMkLst>
        <pc:spChg chg="mod">
          <ac:chgData name="Christos Rizos (2427458)" userId="S::2427458@student.uwtsd.ac.uk::d401ab0d-03af-4b0d-9aff-aaa06fc2a7c8" providerId="AD" clId="Web-{537FE66A-EB04-4DDB-AA93-E53DD521B229}" dt="2025-03-08T15:51:02.432" v="39" actId="20577"/>
          <ac:spMkLst>
            <pc:docMk/>
            <pc:sldMk cId="3027446714" sldId="257"/>
            <ac:spMk id="2" creationId="{7F35D199-7E57-8167-1EEA-ABC0FB332309}"/>
          </ac:spMkLst>
        </pc:spChg>
        <pc:spChg chg="add mod">
          <ac:chgData name="Christos Rizos (2427458)" userId="S::2427458@student.uwtsd.ac.uk::d401ab0d-03af-4b0d-9aff-aaa06fc2a7c8" providerId="AD" clId="Web-{537FE66A-EB04-4DDB-AA93-E53DD521B229}" dt="2025-03-08T16:12:24.361" v="47" actId="20577"/>
          <ac:spMkLst>
            <pc:docMk/>
            <pc:sldMk cId="3027446714" sldId="257"/>
            <ac:spMk id="7" creationId="{22C43B9B-50BA-5A27-1BD6-58E9B4FF853A}"/>
          </ac:spMkLst>
        </pc:spChg>
        <pc:graphicFrameChg chg="modGraphic">
          <ac:chgData name="Christos Rizos (2427458)" userId="S::2427458@student.uwtsd.ac.uk::d401ab0d-03af-4b0d-9aff-aaa06fc2a7c8" providerId="AD" clId="Web-{537FE66A-EB04-4DDB-AA93-E53DD521B229}" dt="2025-03-09T18:17:33.121" v="458" actId="20577"/>
          <ac:graphicFrameMkLst>
            <pc:docMk/>
            <pc:sldMk cId="3027446714" sldId="257"/>
            <ac:graphicFrameMk id="22" creationId="{F6874ADC-7BA5-E44E-C5F4-AD8CC43F5C08}"/>
          </ac:graphicFrameMkLst>
        </pc:graphicFrameChg>
      </pc:sldChg>
      <pc:sldChg chg="addSp delSp modSp">
        <pc:chgData name="Christos Rizos (2427458)" userId="S::2427458@student.uwtsd.ac.uk::d401ab0d-03af-4b0d-9aff-aaa06fc2a7c8" providerId="AD" clId="Web-{537FE66A-EB04-4DDB-AA93-E53DD521B229}" dt="2025-03-08T16:17:04.604" v="65" actId="688"/>
        <pc:sldMkLst>
          <pc:docMk/>
          <pc:sldMk cId="2160916074" sldId="258"/>
        </pc:sldMkLst>
        <pc:spChg chg="mod">
          <ac:chgData name="Christos Rizos (2427458)" userId="S::2427458@student.uwtsd.ac.uk::d401ab0d-03af-4b0d-9aff-aaa06fc2a7c8" providerId="AD" clId="Web-{537FE66A-EB04-4DDB-AA93-E53DD521B229}" dt="2025-03-08T16:17:04.604" v="65" actId="688"/>
          <ac:spMkLst>
            <pc:docMk/>
            <pc:sldMk cId="2160916074" sldId="258"/>
            <ac:spMk id="2" creationId="{6FBCEEE0-9992-0207-99FA-614A8F01796C}"/>
          </ac:spMkLst>
        </pc:spChg>
        <pc:spChg chg="add del mod">
          <ac:chgData name="Christos Rizos (2427458)" userId="S::2427458@student.uwtsd.ac.uk::d401ab0d-03af-4b0d-9aff-aaa06fc2a7c8" providerId="AD" clId="Web-{537FE66A-EB04-4DDB-AA93-E53DD521B229}" dt="2025-03-08T16:13:36.019" v="50"/>
          <ac:spMkLst>
            <pc:docMk/>
            <pc:sldMk cId="2160916074" sldId="258"/>
            <ac:spMk id="16" creationId="{82EE6125-E9FB-9068-1662-30F6011BEF52}"/>
          </ac:spMkLst>
        </pc:spChg>
        <pc:graphicFrameChg chg="add del mod modGraphic">
          <ac:chgData name="Christos Rizos (2427458)" userId="S::2427458@student.uwtsd.ac.uk::d401ab0d-03af-4b0d-9aff-aaa06fc2a7c8" providerId="AD" clId="Web-{537FE66A-EB04-4DDB-AA93-E53DD521B229}" dt="2025-03-08T16:15:59.336" v="59" actId="20577"/>
          <ac:graphicFrameMkLst>
            <pc:docMk/>
            <pc:sldMk cId="2160916074" sldId="258"/>
            <ac:graphicFrameMk id="24" creationId="{2263A7EA-52A8-34D6-D5E0-741E0DD55F0F}"/>
          </ac:graphicFrameMkLst>
        </pc:graphicFrameChg>
      </pc:sldChg>
      <pc:sldChg chg="modSp">
        <pc:chgData name="Christos Rizos (2427458)" userId="S::2427458@student.uwtsd.ac.uk::d401ab0d-03af-4b0d-9aff-aaa06fc2a7c8" providerId="AD" clId="Web-{537FE66A-EB04-4DDB-AA93-E53DD521B229}" dt="2025-03-08T16:21:26.705" v="92" actId="20577"/>
        <pc:sldMkLst>
          <pc:docMk/>
          <pc:sldMk cId="1648254272" sldId="260"/>
        </pc:sldMkLst>
        <pc:graphicFrameChg chg="modGraphic">
          <ac:chgData name="Christos Rizos (2427458)" userId="S::2427458@student.uwtsd.ac.uk::d401ab0d-03af-4b0d-9aff-aaa06fc2a7c8" providerId="AD" clId="Web-{537FE66A-EB04-4DDB-AA93-E53DD521B229}" dt="2025-03-08T16:21:26.705" v="92" actId="20577"/>
          <ac:graphicFrameMkLst>
            <pc:docMk/>
            <pc:sldMk cId="1648254272" sldId="260"/>
            <ac:graphicFrameMk id="19" creationId="{AEAF6761-83D4-5713-DAB5-FCCA2007D0B8}"/>
          </ac:graphicFrameMkLst>
        </pc:graphicFrameChg>
      </pc:sldChg>
      <pc:sldChg chg="modSp new ord">
        <pc:chgData name="Christos Rizos (2427458)" userId="S::2427458@student.uwtsd.ac.uk::d401ab0d-03af-4b0d-9aff-aaa06fc2a7c8" providerId="AD" clId="Web-{537FE66A-EB04-4DDB-AA93-E53DD521B229}" dt="2025-03-09T18:16:04.711" v="454" actId="20577"/>
        <pc:sldMkLst>
          <pc:docMk/>
          <pc:sldMk cId="623790177" sldId="261"/>
        </pc:sldMkLst>
        <pc:spChg chg="mod">
          <ac:chgData name="Christos Rizos (2427458)" userId="S::2427458@student.uwtsd.ac.uk::d401ab0d-03af-4b0d-9aff-aaa06fc2a7c8" providerId="AD" clId="Web-{537FE66A-EB04-4DDB-AA93-E53DD521B229}" dt="2025-03-09T18:13:13.813" v="411" actId="20577"/>
          <ac:spMkLst>
            <pc:docMk/>
            <pc:sldMk cId="623790177" sldId="261"/>
            <ac:spMk id="2" creationId="{D104CE6A-027D-B900-E9C2-2E7CB4F7CDDF}"/>
          </ac:spMkLst>
        </pc:spChg>
        <pc:spChg chg="mod">
          <ac:chgData name="Christos Rizos (2427458)" userId="S::2427458@student.uwtsd.ac.uk::d401ab0d-03af-4b0d-9aff-aaa06fc2a7c8" providerId="AD" clId="Web-{537FE66A-EB04-4DDB-AA93-E53DD521B229}" dt="2025-03-09T18:16:04.711" v="454" actId="20577"/>
          <ac:spMkLst>
            <pc:docMk/>
            <pc:sldMk cId="623790177" sldId="261"/>
            <ac:spMk id="3" creationId="{743E1168-97CB-B9CA-4301-99B8A36A091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104CA-AC19-40A0-AFC6-C0386DB62F87}"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0EA2ACE7-9537-4580-8169-4CA2B1AE8172}">
      <dgm:prSet phldr="0"/>
      <dgm:spPr/>
      <dgm:t>
        <a:bodyPr/>
        <a:lstStyle/>
        <a:p>
          <a:pPr rtl="0"/>
          <a:r>
            <a:rPr lang="el-GR" dirty="0" err="1">
              <a:latin typeface="Arial"/>
              <a:cs typeface="Arial"/>
            </a:rPr>
            <a:t>Dr</a:t>
          </a:r>
          <a:r>
            <a:rPr lang="el-GR" dirty="0">
              <a:latin typeface="Arial"/>
              <a:cs typeface="Arial"/>
            </a:rPr>
            <a:t> </a:t>
          </a:r>
          <a:r>
            <a:rPr lang="el-GR" dirty="0" err="1">
              <a:latin typeface="Arial"/>
              <a:cs typeface="Arial"/>
            </a:rPr>
            <a:t>Hart</a:t>
          </a:r>
          <a:r>
            <a:rPr lang="el-GR" dirty="0">
              <a:latin typeface="Arial"/>
              <a:cs typeface="Arial"/>
            </a:rPr>
            <a:t>  </a:t>
          </a:r>
          <a:r>
            <a:rPr lang="el-GR" dirty="0" err="1">
              <a:latin typeface="Arial"/>
              <a:cs typeface="Arial"/>
            </a:rPr>
            <a:t>disappeared</a:t>
          </a:r>
          <a:r>
            <a:rPr lang="el-GR" dirty="0">
              <a:latin typeface="Arial"/>
              <a:cs typeface="Arial"/>
            </a:rPr>
            <a:t>  </a:t>
          </a:r>
          <a:r>
            <a:rPr lang="el-GR" dirty="0" err="1">
              <a:latin typeface="Arial"/>
              <a:cs typeface="Arial"/>
            </a:rPr>
            <a:t>without</a:t>
          </a:r>
          <a:r>
            <a:rPr lang="el-GR" dirty="0">
              <a:latin typeface="Arial"/>
              <a:cs typeface="Arial"/>
            </a:rPr>
            <a:t> a </a:t>
          </a:r>
          <a:r>
            <a:rPr lang="el-GR" dirty="0" err="1">
              <a:latin typeface="Arial"/>
              <a:cs typeface="Arial"/>
            </a:rPr>
            <a:t>trace</a:t>
          </a:r>
          <a:r>
            <a:rPr lang="el-GR" dirty="0">
              <a:latin typeface="Arial"/>
              <a:cs typeface="Arial"/>
            </a:rPr>
            <a:t>. </a:t>
          </a:r>
          <a:r>
            <a:rPr lang="el-GR" dirty="0" err="1">
              <a:latin typeface="Arial"/>
              <a:cs typeface="Arial"/>
            </a:rPr>
            <a:t>Her</a:t>
          </a:r>
          <a:r>
            <a:rPr lang="el-GR" dirty="0">
              <a:latin typeface="Arial"/>
              <a:cs typeface="Arial"/>
            </a:rPr>
            <a:t> </a:t>
          </a:r>
          <a:r>
            <a:rPr lang="el-GR" dirty="0" err="1">
              <a:latin typeface="Arial"/>
              <a:cs typeface="Arial"/>
            </a:rPr>
            <a:t>lab</a:t>
          </a:r>
          <a:r>
            <a:rPr lang="el-GR" dirty="0">
              <a:latin typeface="Arial"/>
              <a:cs typeface="Arial"/>
            </a:rPr>
            <a:t> was in chaos, and witnesses had no answers. Rumors link her rival, Dr. Fox Alaric. A torn note found suggesting a threat or forced cooperation. </a:t>
          </a:r>
        </a:p>
      </dgm:t>
    </dgm:pt>
    <dgm:pt modelId="{61066803-46B6-4CC3-AD13-550919FFED70}" type="parTrans" cxnId="{404E68ED-E81B-4B5C-86E1-E946D529A8A5}">
      <dgm:prSet/>
      <dgm:spPr/>
    </dgm:pt>
    <dgm:pt modelId="{7982A85C-EB8E-46D4-B33E-5E43631577B8}" type="sibTrans" cxnId="{404E68ED-E81B-4B5C-86E1-E946D529A8A5}">
      <dgm:prSet/>
      <dgm:spPr/>
      <dgm:t>
        <a:bodyPr/>
        <a:lstStyle/>
        <a:p>
          <a:endParaRPr lang="el-GR"/>
        </a:p>
      </dgm:t>
    </dgm:pt>
    <dgm:pt modelId="{EEF0092B-6876-4F32-8BE5-D57FE23A9681}">
      <dgm:prSet phldr="0"/>
      <dgm:spPr/>
      <dgm:t>
        <a:bodyPr/>
        <a:lstStyle/>
        <a:p>
          <a:pPr rtl="0"/>
          <a:r>
            <a:rPr lang="el-GR" dirty="0">
              <a:latin typeface="Arial"/>
              <a:cs typeface="Arial"/>
            </a:rPr>
            <a:t>Dr. Hart orchestrated her own disappearance, refusing to work on artificial intelligence creations for ethical reasons, avoiding potential harm to humanity. Did she create any humanoids? Was there anyone who knew about her research? Her body has not yet been found.</a:t>
          </a:r>
        </a:p>
      </dgm:t>
    </dgm:pt>
    <dgm:pt modelId="{79F2739B-DC69-4028-B456-5BC3C86349B2}" type="parTrans" cxnId="{7F4E3CFE-796E-4EBE-BE68-38A2A84B8702}">
      <dgm:prSet/>
      <dgm:spPr/>
    </dgm:pt>
    <dgm:pt modelId="{D1C8655F-06E7-4455-843C-6592A87E2E56}" type="sibTrans" cxnId="{7F4E3CFE-796E-4EBE-BE68-38A2A84B8702}">
      <dgm:prSet/>
      <dgm:spPr/>
    </dgm:pt>
    <dgm:pt modelId="{41CD3545-3238-4F6F-A9D4-1CE030B02C29}" type="pres">
      <dgm:prSet presAssocID="{5FF104CA-AC19-40A0-AFC6-C0386DB62F87}" presName="Name0" presStyleCnt="0">
        <dgm:presLayoutVars>
          <dgm:dir/>
          <dgm:resizeHandles val="exact"/>
        </dgm:presLayoutVars>
      </dgm:prSet>
      <dgm:spPr/>
    </dgm:pt>
    <dgm:pt modelId="{E621742A-8C81-4E07-8294-879A194E7905}" type="pres">
      <dgm:prSet presAssocID="{0EA2ACE7-9537-4580-8169-4CA2B1AE8172}" presName="node" presStyleLbl="node1" presStyleIdx="0" presStyleCnt="2">
        <dgm:presLayoutVars>
          <dgm:bulletEnabled val="1"/>
        </dgm:presLayoutVars>
      </dgm:prSet>
      <dgm:spPr/>
    </dgm:pt>
    <dgm:pt modelId="{DF997FA1-AE87-4D13-BE7C-70263C3AB9E8}" type="pres">
      <dgm:prSet presAssocID="{7982A85C-EB8E-46D4-B33E-5E43631577B8}" presName="sibTrans" presStyleLbl="sibTrans2D1" presStyleIdx="0" presStyleCnt="1"/>
      <dgm:spPr/>
    </dgm:pt>
    <dgm:pt modelId="{67252373-AA18-4F72-A8C1-6C9F4914900A}" type="pres">
      <dgm:prSet presAssocID="{7982A85C-EB8E-46D4-B33E-5E43631577B8}" presName="connectorText" presStyleLbl="sibTrans2D1" presStyleIdx="0" presStyleCnt="1"/>
      <dgm:spPr/>
    </dgm:pt>
    <dgm:pt modelId="{82E9F1B2-2B40-42AE-BAB7-A2826B09C9F9}" type="pres">
      <dgm:prSet presAssocID="{EEF0092B-6876-4F32-8BE5-D57FE23A9681}" presName="node" presStyleLbl="node1" presStyleIdx="1" presStyleCnt="2">
        <dgm:presLayoutVars>
          <dgm:bulletEnabled val="1"/>
        </dgm:presLayoutVars>
      </dgm:prSet>
      <dgm:spPr/>
    </dgm:pt>
  </dgm:ptLst>
  <dgm:cxnLst>
    <dgm:cxn modelId="{15D7FE0D-D625-4D35-98AF-4FA49C93C498}" type="presOf" srcId="{7982A85C-EB8E-46D4-B33E-5E43631577B8}" destId="{DF997FA1-AE87-4D13-BE7C-70263C3AB9E8}" srcOrd="0" destOrd="0" presId="urn:microsoft.com/office/officeart/2005/8/layout/process1"/>
    <dgm:cxn modelId="{5105FC75-3950-4F55-A9BB-F4FC6D2A4628}" type="presOf" srcId="{7982A85C-EB8E-46D4-B33E-5E43631577B8}" destId="{67252373-AA18-4F72-A8C1-6C9F4914900A}" srcOrd="1" destOrd="0" presId="urn:microsoft.com/office/officeart/2005/8/layout/process1"/>
    <dgm:cxn modelId="{F7F774BA-F1A7-4B75-AA23-B6B92D16B0BA}" type="presOf" srcId="{5FF104CA-AC19-40A0-AFC6-C0386DB62F87}" destId="{41CD3545-3238-4F6F-A9D4-1CE030B02C29}" srcOrd="0" destOrd="0" presId="urn:microsoft.com/office/officeart/2005/8/layout/process1"/>
    <dgm:cxn modelId="{598406BD-2E83-42A8-BA84-B60A6B6C2B5B}" type="presOf" srcId="{EEF0092B-6876-4F32-8BE5-D57FE23A9681}" destId="{82E9F1B2-2B40-42AE-BAB7-A2826B09C9F9}" srcOrd="0" destOrd="0" presId="urn:microsoft.com/office/officeart/2005/8/layout/process1"/>
    <dgm:cxn modelId="{404E68ED-E81B-4B5C-86E1-E946D529A8A5}" srcId="{5FF104CA-AC19-40A0-AFC6-C0386DB62F87}" destId="{0EA2ACE7-9537-4580-8169-4CA2B1AE8172}" srcOrd="0" destOrd="0" parTransId="{61066803-46B6-4CC3-AD13-550919FFED70}" sibTransId="{7982A85C-EB8E-46D4-B33E-5E43631577B8}"/>
    <dgm:cxn modelId="{77B875F3-0259-4CA6-9CB4-F93DFCBC6306}" type="presOf" srcId="{0EA2ACE7-9537-4580-8169-4CA2B1AE8172}" destId="{E621742A-8C81-4E07-8294-879A194E7905}" srcOrd="0" destOrd="0" presId="urn:microsoft.com/office/officeart/2005/8/layout/process1"/>
    <dgm:cxn modelId="{7F4E3CFE-796E-4EBE-BE68-38A2A84B8702}" srcId="{5FF104CA-AC19-40A0-AFC6-C0386DB62F87}" destId="{EEF0092B-6876-4F32-8BE5-D57FE23A9681}" srcOrd="1" destOrd="0" parTransId="{79F2739B-DC69-4028-B456-5BC3C86349B2}" sibTransId="{D1C8655F-06E7-4455-843C-6592A87E2E56}"/>
    <dgm:cxn modelId="{1AA8B3B4-1AB6-4AF7-AFA8-9459F462440D}" type="presParOf" srcId="{41CD3545-3238-4F6F-A9D4-1CE030B02C29}" destId="{E621742A-8C81-4E07-8294-879A194E7905}" srcOrd="0" destOrd="0" presId="urn:microsoft.com/office/officeart/2005/8/layout/process1"/>
    <dgm:cxn modelId="{928E5AC7-EC39-4506-9568-F22D809D7514}" type="presParOf" srcId="{41CD3545-3238-4F6F-A9D4-1CE030B02C29}" destId="{DF997FA1-AE87-4D13-BE7C-70263C3AB9E8}" srcOrd="1" destOrd="0" presId="urn:microsoft.com/office/officeart/2005/8/layout/process1"/>
    <dgm:cxn modelId="{AD55286D-079D-47A6-AD55-F6574F2A093D}" type="presParOf" srcId="{DF997FA1-AE87-4D13-BE7C-70263C3AB9E8}" destId="{67252373-AA18-4F72-A8C1-6C9F4914900A}" srcOrd="0" destOrd="0" presId="urn:microsoft.com/office/officeart/2005/8/layout/process1"/>
    <dgm:cxn modelId="{4066C0DB-9F96-4683-A56A-7EE464EEE861}" type="presParOf" srcId="{41CD3545-3238-4F6F-A9D4-1CE030B02C29}" destId="{82E9F1B2-2B40-42AE-BAB7-A2826B09C9F9}"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C413F7-C898-4942-9EF7-A738987338EC}" type="doc">
      <dgm:prSet loTypeId="urn:microsoft.com/office/officeart/2005/8/layout/vList5" loCatId="list" qsTypeId="urn:microsoft.com/office/officeart/2005/8/quickstyle/simple2" qsCatId="simple" csTypeId="urn:microsoft.com/office/officeart/2005/8/colors/colorful1" csCatId="colorful" phldr="1"/>
      <dgm:spPr/>
      <dgm:t>
        <a:bodyPr/>
        <a:lstStyle/>
        <a:p>
          <a:endParaRPr lang="en-US"/>
        </a:p>
      </dgm:t>
    </dgm:pt>
    <dgm:pt modelId="{6B47F390-A6B4-4B1C-B562-657610406316}">
      <dgm:prSet/>
      <dgm:spPr/>
      <dgm:t>
        <a:bodyPr/>
        <a:lstStyle/>
        <a:p>
          <a:r>
            <a:rPr lang="el-GR" dirty="0" err="1">
              <a:latin typeface="Arial"/>
              <a:cs typeface="Arial"/>
            </a:rPr>
            <a:t>Re-examine</a:t>
          </a:r>
          <a:r>
            <a:rPr lang="el-GR" dirty="0">
              <a:latin typeface="Arial"/>
              <a:cs typeface="Arial"/>
            </a:rPr>
            <a:t> the </a:t>
          </a:r>
          <a:r>
            <a:rPr lang="el-GR" dirty="0" err="1">
              <a:latin typeface="Arial"/>
              <a:cs typeface="Arial"/>
            </a:rPr>
            <a:t>witnesses</a:t>
          </a:r>
          <a:endParaRPr lang="en-US" dirty="0">
            <a:latin typeface="Arial"/>
            <a:cs typeface="Arial"/>
          </a:endParaRPr>
        </a:p>
      </dgm:t>
    </dgm:pt>
    <dgm:pt modelId="{955BBE65-F895-435D-9E7F-0462991B1BBB}" type="parTrans" cxnId="{DC7F5D3C-0F2D-474B-89C8-9681DE61E0A7}">
      <dgm:prSet/>
      <dgm:spPr/>
      <dgm:t>
        <a:bodyPr/>
        <a:lstStyle/>
        <a:p>
          <a:endParaRPr lang="en-US"/>
        </a:p>
      </dgm:t>
    </dgm:pt>
    <dgm:pt modelId="{36BB2E20-E814-477A-AAF5-B857251CEA1D}" type="sibTrans" cxnId="{DC7F5D3C-0F2D-474B-89C8-9681DE61E0A7}">
      <dgm:prSet/>
      <dgm:spPr/>
      <dgm:t>
        <a:bodyPr/>
        <a:lstStyle/>
        <a:p>
          <a:endParaRPr lang="en-US"/>
        </a:p>
      </dgm:t>
    </dgm:pt>
    <dgm:pt modelId="{04583B23-DA88-4771-BE4D-DA312D603F8E}">
      <dgm:prSet/>
      <dgm:spPr/>
      <dgm:t>
        <a:bodyPr/>
        <a:lstStyle/>
        <a:p>
          <a:pPr rtl="0"/>
          <a:r>
            <a:rPr lang="el-GR" dirty="0" err="1">
              <a:latin typeface="Arial"/>
              <a:cs typeface="Arial"/>
            </a:rPr>
            <a:t>Checking</a:t>
          </a:r>
          <a:r>
            <a:rPr lang="el-GR" dirty="0">
              <a:latin typeface="Arial"/>
              <a:cs typeface="Arial"/>
            </a:rPr>
            <a:t> the </a:t>
          </a:r>
          <a:r>
            <a:rPr lang="el-GR" dirty="0" err="1">
              <a:latin typeface="Arial"/>
              <a:cs typeface="Arial"/>
            </a:rPr>
            <a:t>security</a:t>
          </a:r>
          <a:r>
            <a:rPr lang="el-GR" dirty="0">
              <a:latin typeface="Arial"/>
              <a:cs typeface="Arial"/>
            </a:rPr>
            <a:t> </a:t>
          </a:r>
          <a:r>
            <a:rPr lang="el-GR" dirty="0" err="1">
              <a:latin typeface="Arial"/>
              <a:cs typeface="Arial"/>
            </a:rPr>
            <a:t>cameras</a:t>
          </a:r>
          <a:r>
            <a:rPr lang="el-GR" dirty="0">
              <a:latin typeface="Arial"/>
              <a:cs typeface="Arial"/>
            </a:rPr>
            <a:t> and </a:t>
          </a:r>
          <a:r>
            <a:rPr lang="el-GR" dirty="0" err="1">
              <a:latin typeface="Arial"/>
              <a:cs typeface="Arial"/>
            </a:rPr>
            <a:t>her</a:t>
          </a:r>
          <a:r>
            <a:rPr lang="el-GR" dirty="0">
              <a:latin typeface="Arial"/>
              <a:cs typeface="Arial"/>
            </a:rPr>
            <a:t> </a:t>
          </a:r>
          <a:r>
            <a:rPr lang="el-GR" dirty="0" err="1">
              <a:latin typeface="Arial"/>
              <a:cs typeface="Arial"/>
            </a:rPr>
            <a:t>electronic</a:t>
          </a:r>
          <a:r>
            <a:rPr lang="el-GR" dirty="0">
              <a:latin typeface="Arial"/>
              <a:cs typeface="Arial"/>
            </a:rPr>
            <a:t> </a:t>
          </a:r>
          <a:r>
            <a:rPr lang="el-GR" dirty="0" err="1">
              <a:latin typeface="Arial"/>
              <a:cs typeface="Arial"/>
            </a:rPr>
            <a:t>devices</a:t>
          </a:r>
          <a:r>
            <a:rPr lang="el-GR" dirty="0">
              <a:latin typeface="Arial"/>
              <a:cs typeface="Arial"/>
            </a:rPr>
            <a:t>  </a:t>
          </a:r>
          <a:endParaRPr lang="en-US" dirty="0">
            <a:latin typeface="Arial"/>
            <a:cs typeface="Arial"/>
          </a:endParaRPr>
        </a:p>
      </dgm:t>
    </dgm:pt>
    <dgm:pt modelId="{56AA5937-437F-4C1D-A9B0-99463354F7B1}" type="parTrans" cxnId="{B76DB739-905A-4E2A-A0A5-A8725116E1CD}">
      <dgm:prSet/>
      <dgm:spPr/>
      <dgm:t>
        <a:bodyPr/>
        <a:lstStyle/>
        <a:p>
          <a:endParaRPr lang="en-US"/>
        </a:p>
      </dgm:t>
    </dgm:pt>
    <dgm:pt modelId="{08541849-546A-42B3-BDC6-678F7754E3ED}" type="sibTrans" cxnId="{B76DB739-905A-4E2A-A0A5-A8725116E1CD}">
      <dgm:prSet/>
      <dgm:spPr/>
      <dgm:t>
        <a:bodyPr/>
        <a:lstStyle/>
        <a:p>
          <a:endParaRPr lang="en-US"/>
        </a:p>
      </dgm:t>
    </dgm:pt>
    <dgm:pt modelId="{5FDE6FE6-EE2D-4894-836C-7954242442B8}">
      <dgm:prSet/>
      <dgm:spPr/>
      <dgm:t>
        <a:bodyPr/>
        <a:lstStyle/>
        <a:p>
          <a:pPr rtl="0"/>
          <a:r>
            <a:rPr lang="el-GR" dirty="0" err="1">
              <a:latin typeface="Arial"/>
              <a:cs typeface="Arial"/>
            </a:rPr>
            <a:t>Investigate</a:t>
          </a:r>
          <a:r>
            <a:rPr lang="el-GR" dirty="0">
              <a:latin typeface="Arial"/>
              <a:cs typeface="Arial"/>
            </a:rPr>
            <a:t>  </a:t>
          </a:r>
          <a:r>
            <a:rPr lang="el-GR" dirty="0" err="1">
              <a:latin typeface="Arial"/>
              <a:cs typeface="Arial"/>
            </a:rPr>
            <a:t>personal</a:t>
          </a:r>
          <a:r>
            <a:rPr lang="el-GR" dirty="0">
              <a:latin typeface="Arial"/>
              <a:cs typeface="Arial"/>
            </a:rPr>
            <a:t> and </a:t>
          </a:r>
          <a:r>
            <a:rPr lang="el-GR" dirty="0" err="1">
              <a:latin typeface="Arial"/>
              <a:cs typeface="Arial"/>
            </a:rPr>
            <a:t>proffesional</a:t>
          </a:r>
          <a:r>
            <a:rPr lang="el-GR" dirty="0">
              <a:latin typeface="Arial"/>
              <a:cs typeface="Arial"/>
            </a:rPr>
            <a:t> </a:t>
          </a:r>
          <a:r>
            <a:rPr lang="el-GR" dirty="0" err="1">
              <a:latin typeface="Arial"/>
              <a:cs typeface="Arial"/>
            </a:rPr>
            <a:t>enviroment</a:t>
          </a:r>
          <a:endParaRPr lang="en-US" dirty="0">
            <a:latin typeface="Arial"/>
            <a:cs typeface="Arial"/>
          </a:endParaRPr>
        </a:p>
      </dgm:t>
    </dgm:pt>
    <dgm:pt modelId="{D5F1CA8E-3873-44C1-830C-D0302DF6FABB}" type="parTrans" cxnId="{38E7C221-2B62-4C44-88AB-5CD44F6B11CC}">
      <dgm:prSet/>
      <dgm:spPr/>
      <dgm:t>
        <a:bodyPr/>
        <a:lstStyle/>
        <a:p>
          <a:endParaRPr lang="en-US"/>
        </a:p>
      </dgm:t>
    </dgm:pt>
    <dgm:pt modelId="{3E3A79FA-B1E7-477D-BAB9-F8B3CD0E1C0D}" type="sibTrans" cxnId="{38E7C221-2B62-4C44-88AB-5CD44F6B11CC}">
      <dgm:prSet/>
      <dgm:spPr/>
      <dgm:t>
        <a:bodyPr/>
        <a:lstStyle/>
        <a:p>
          <a:endParaRPr lang="en-US"/>
        </a:p>
      </dgm:t>
    </dgm:pt>
    <dgm:pt modelId="{71A02E6F-A5B4-4570-9A46-B75FCB737FAF}">
      <dgm:prSet/>
      <dgm:spPr/>
      <dgm:t>
        <a:bodyPr/>
        <a:lstStyle/>
        <a:p>
          <a:r>
            <a:rPr lang="el-GR" dirty="0" err="1">
              <a:latin typeface="Arial"/>
              <a:cs typeface="Arial"/>
            </a:rPr>
            <a:t>Analyze</a:t>
          </a:r>
          <a:r>
            <a:rPr lang="el-GR" dirty="0">
              <a:latin typeface="Arial"/>
              <a:cs typeface="Arial"/>
            </a:rPr>
            <a:t> the </a:t>
          </a:r>
          <a:r>
            <a:rPr lang="el-GR" dirty="0" err="1">
              <a:latin typeface="Arial"/>
              <a:cs typeface="Arial"/>
            </a:rPr>
            <a:t>notice</a:t>
          </a:r>
          <a:endParaRPr lang="en-US" dirty="0">
            <a:latin typeface="Arial"/>
            <a:cs typeface="Arial"/>
          </a:endParaRPr>
        </a:p>
      </dgm:t>
    </dgm:pt>
    <dgm:pt modelId="{443CCE70-D34F-414A-B45E-FD36BD648867}" type="parTrans" cxnId="{7337DEFE-469B-407B-A10A-16BD0D675516}">
      <dgm:prSet/>
      <dgm:spPr/>
      <dgm:t>
        <a:bodyPr/>
        <a:lstStyle/>
        <a:p>
          <a:endParaRPr lang="en-US"/>
        </a:p>
      </dgm:t>
    </dgm:pt>
    <dgm:pt modelId="{A4B98298-896F-43C5-8F93-EC2BAB005FE3}" type="sibTrans" cxnId="{7337DEFE-469B-407B-A10A-16BD0D675516}">
      <dgm:prSet/>
      <dgm:spPr/>
      <dgm:t>
        <a:bodyPr/>
        <a:lstStyle/>
        <a:p>
          <a:endParaRPr lang="en-US"/>
        </a:p>
      </dgm:t>
    </dgm:pt>
    <dgm:pt modelId="{C0293468-AEC4-4DA1-94BA-968FE9DCB085}">
      <dgm:prSet/>
      <dgm:spPr/>
      <dgm:t>
        <a:bodyPr/>
        <a:lstStyle/>
        <a:p>
          <a:r>
            <a:rPr lang="el-GR" dirty="0" err="1">
              <a:latin typeface="Arial"/>
              <a:cs typeface="Arial"/>
            </a:rPr>
            <a:t>Fingerprints</a:t>
          </a:r>
          <a:endParaRPr lang="en-US" dirty="0">
            <a:latin typeface="Arial"/>
            <a:cs typeface="Arial"/>
          </a:endParaRPr>
        </a:p>
      </dgm:t>
    </dgm:pt>
    <dgm:pt modelId="{2B212F84-E05B-4222-86C6-E913AA5116C1}" type="parTrans" cxnId="{A64C5798-EB14-4B4C-B700-E9EBED4CBED5}">
      <dgm:prSet/>
      <dgm:spPr/>
      <dgm:t>
        <a:bodyPr/>
        <a:lstStyle/>
        <a:p>
          <a:endParaRPr lang="en-US"/>
        </a:p>
      </dgm:t>
    </dgm:pt>
    <dgm:pt modelId="{E8D281FF-413C-441F-98C5-2003074975E7}" type="sibTrans" cxnId="{A64C5798-EB14-4B4C-B700-E9EBED4CBED5}">
      <dgm:prSet/>
      <dgm:spPr/>
      <dgm:t>
        <a:bodyPr/>
        <a:lstStyle/>
        <a:p>
          <a:endParaRPr lang="en-US"/>
        </a:p>
      </dgm:t>
    </dgm:pt>
    <dgm:pt modelId="{CB2DAEC3-F0AA-409D-8C6F-6622C4515115}">
      <dgm:prSet phldr="0"/>
      <dgm:spPr/>
      <dgm:t>
        <a:bodyPr/>
        <a:lstStyle/>
        <a:p>
          <a:pPr rtl="0"/>
          <a:r>
            <a:rPr lang="el-GR" dirty="0" err="1">
              <a:latin typeface="Arial"/>
              <a:cs typeface="Arial"/>
            </a:rPr>
            <a:t>What</a:t>
          </a:r>
          <a:r>
            <a:rPr lang="el-GR" dirty="0">
              <a:latin typeface="Arial"/>
              <a:cs typeface="Arial"/>
            </a:rPr>
            <a:t> </a:t>
          </a:r>
          <a:r>
            <a:rPr lang="el-GR" dirty="0" err="1">
              <a:latin typeface="Arial"/>
              <a:cs typeface="Arial"/>
            </a:rPr>
            <a:t>happen</a:t>
          </a:r>
          <a:r>
            <a:rPr lang="el-GR" dirty="0">
              <a:latin typeface="Arial"/>
              <a:cs typeface="Arial"/>
            </a:rPr>
            <a:t> </a:t>
          </a:r>
          <a:r>
            <a:rPr lang="el-GR" dirty="0" err="1">
              <a:latin typeface="Arial"/>
              <a:cs typeface="Arial"/>
            </a:rPr>
            <a:t>with</a:t>
          </a:r>
          <a:r>
            <a:rPr lang="el-GR" dirty="0">
              <a:latin typeface="Arial"/>
              <a:cs typeface="Arial"/>
            </a:rPr>
            <a:t>  </a:t>
          </a:r>
          <a:r>
            <a:rPr lang="el-GR" dirty="0" err="1">
              <a:latin typeface="Arial"/>
              <a:cs typeface="Arial"/>
            </a:rPr>
            <a:t>similar</a:t>
          </a:r>
          <a:r>
            <a:rPr lang="el-GR" dirty="0">
              <a:latin typeface="Arial"/>
              <a:cs typeface="Arial"/>
            </a:rPr>
            <a:t> </a:t>
          </a:r>
          <a:r>
            <a:rPr lang="el-GR" dirty="0" err="1">
              <a:latin typeface="Arial"/>
              <a:cs typeface="Arial"/>
            </a:rPr>
            <a:t>cases</a:t>
          </a:r>
          <a:r>
            <a:rPr lang="el-GR" dirty="0">
              <a:latin typeface="Arial"/>
              <a:cs typeface="Arial"/>
            </a:rPr>
            <a:t> in </a:t>
          </a:r>
          <a:r>
            <a:rPr lang="el-GR" dirty="0" err="1">
              <a:latin typeface="Arial"/>
              <a:cs typeface="Arial"/>
            </a:rPr>
            <a:t>worldwide</a:t>
          </a:r>
          <a:r>
            <a:rPr lang="el-GR" dirty="0">
              <a:latin typeface="Arial"/>
              <a:cs typeface="Arial"/>
            </a:rPr>
            <a:t>.</a:t>
          </a:r>
        </a:p>
      </dgm:t>
    </dgm:pt>
    <dgm:pt modelId="{96EF959D-C67A-4A97-859E-C154C78D6BC7}" type="parTrans" cxnId="{4CB08551-B7F6-4458-B2BF-BDCD512CE920}">
      <dgm:prSet/>
      <dgm:spPr/>
    </dgm:pt>
    <dgm:pt modelId="{E4448A69-87B6-4DED-AC99-DE6DB3659D82}" type="sibTrans" cxnId="{4CB08551-B7F6-4458-B2BF-BDCD512CE920}">
      <dgm:prSet/>
      <dgm:spPr/>
    </dgm:pt>
    <dgm:pt modelId="{5BE0D772-FD84-41E7-A6FC-8EDC5B1C33A1}">
      <dgm:prSet phldr="0"/>
      <dgm:spPr/>
      <dgm:t>
        <a:bodyPr/>
        <a:lstStyle/>
        <a:p>
          <a:pPr rtl="0"/>
          <a:r>
            <a:rPr lang="el-GR" dirty="0">
              <a:latin typeface="Arial"/>
              <a:cs typeface="Arial"/>
            </a:rPr>
            <a:t>All these investigations must be kept secret</a:t>
          </a:r>
        </a:p>
      </dgm:t>
    </dgm:pt>
    <dgm:pt modelId="{278F2FC8-8EBD-45EE-ACFC-C4E2785B59BD}" type="parTrans" cxnId="{D79A31CB-C396-4BD9-8FB7-3A2C166AB989}">
      <dgm:prSet/>
      <dgm:spPr/>
    </dgm:pt>
    <dgm:pt modelId="{738343BA-7239-41E5-A08A-07DB27FEB747}" type="sibTrans" cxnId="{D79A31CB-C396-4BD9-8FB7-3A2C166AB989}">
      <dgm:prSet/>
      <dgm:spPr/>
    </dgm:pt>
    <dgm:pt modelId="{D83BB1AA-0F01-48DE-B6BC-6F6A0699BB19}" type="pres">
      <dgm:prSet presAssocID="{EDC413F7-C898-4942-9EF7-A738987338EC}" presName="Name0" presStyleCnt="0">
        <dgm:presLayoutVars>
          <dgm:dir/>
          <dgm:animLvl val="lvl"/>
          <dgm:resizeHandles val="exact"/>
        </dgm:presLayoutVars>
      </dgm:prSet>
      <dgm:spPr/>
    </dgm:pt>
    <dgm:pt modelId="{6CB6544B-885F-4E5C-A4C1-C329941A032A}" type="pres">
      <dgm:prSet presAssocID="{6B47F390-A6B4-4B1C-B562-657610406316}" presName="linNode" presStyleCnt="0"/>
      <dgm:spPr/>
    </dgm:pt>
    <dgm:pt modelId="{6AAC15FB-395C-45E7-881D-7C837F39256D}" type="pres">
      <dgm:prSet presAssocID="{6B47F390-A6B4-4B1C-B562-657610406316}" presName="parentText" presStyleLbl="node1" presStyleIdx="0" presStyleCnt="7">
        <dgm:presLayoutVars>
          <dgm:chMax val="1"/>
          <dgm:bulletEnabled val="1"/>
        </dgm:presLayoutVars>
      </dgm:prSet>
      <dgm:spPr/>
    </dgm:pt>
    <dgm:pt modelId="{2418542A-F7B2-4A2A-A4F4-4DFD03DF2036}" type="pres">
      <dgm:prSet presAssocID="{36BB2E20-E814-477A-AAF5-B857251CEA1D}" presName="sp" presStyleCnt="0"/>
      <dgm:spPr/>
    </dgm:pt>
    <dgm:pt modelId="{B412986C-C01A-41A3-8D33-53A1156C5E8D}" type="pres">
      <dgm:prSet presAssocID="{04583B23-DA88-4771-BE4D-DA312D603F8E}" presName="linNode" presStyleCnt="0"/>
      <dgm:spPr/>
    </dgm:pt>
    <dgm:pt modelId="{1B174FA1-E3D6-400F-8F2E-A7917E09C549}" type="pres">
      <dgm:prSet presAssocID="{04583B23-DA88-4771-BE4D-DA312D603F8E}" presName="parentText" presStyleLbl="node1" presStyleIdx="1" presStyleCnt="7">
        <dgm:presLayoutVars>
          <dgm:chMax val="1"/>
          <dgm:bulletEnabled val="1"/>
        </dgm:presLayoutVars>
      </dgm:prSet>
      <dgm:spPr/>
    </dgm:pt>
    <dgm:pt modelId="{EBCCC6D9-56D5-4CF3-B3C7-020C675F0E87}" type="pres">
      <dgm:prSet presAssocID="{08541849-546A-42B3-BDC6-678F7754E3ED}" presName="sp" presStyleCnt="0"/>
      <dgm:spPr/>
    </dgm:pt>
    <dgm:pt modelId="{964882E3-CA82-4916-94A0-6A3C40C5842D}" type="pres">
      <dgm:prSet presAssocID="{5FDE6FE6-EE2D-4894-836C-7954242442B8}" presName="linNode" presStyleCnt="0"/>
      <dgm:spPr/>
    </dgm:pt>
    <dgm:pt modelId="{6C23ECC5-3D66-47C5-814D-40DE94A47D7C}" type="pres">
      <dgm:prSet presAssocID="{5FDE6FE6-EE2D-4894-836C-7954242442B8}" presName="parentText" presStyleLbl="node1" presStyleIdx="2" presStyleCnt="7">
        <dgm:presLayoutVars>
          <dgm:chMax val="1"/>
          <dgm:bulletEnabled val="1"/>
        </dgm:presLayoutVars>
      </dgm:prSet>
      <dgm:spPr/>
    </dgm:pt>
    <dgm:pt modelId="{497E80DA-3D9B-437E-B550-342D378CABEC}" type="pres">
      <dgm:prSet presAssocID="{3E3A79FA-B1E7-477D-BAB9-F8B3CD0E1C0D}" presName="sp" presStyleCnt="0"/>
      <dgm:spPr/>
    </dgm:pt>
    <dgm:pt modelId="{722D1759-FCE7-4401-954D-D1F7BA1D41E6}" type="pres">
      <dgm:prSet presAssocID="{71A02E6F-A5B4-4570-9A46-B75FCB737FAF}" presName="linNode" presStyleCnt="0"/>
      <dgm:spPr/>
    </dgm:pt>
    <dgm:pt modelId="{493BFA2B-7670-481C-9C4B-10EFEE008631}" type="pres">
      <dgm:prSet presAssocID="{71A02E6F-A5B4-4570-9A46-B75FCB737FAF}" presName="parentText" presStyleLbl="node1" presStyleIdx="3" presStyleCnt="7">
        <dgm:presLayoutVars>
          <dgm:chMax val="1"/>
          <dgm:bulletEnabled val="1"/>
        </dgm:presLayoutVars>
      </dgm:prSet>
      <dgm:spPr/>
    </dgm:pt>
    <dgm:pt modelId="{E2A9DC10-77B7-4F74-9E65-93B528EC3B25}" type="pres">
      <dgm:prSet presAssocID="{A4B98298-896F-43C5-8F93-EC2BAB005FE3}" presName="sp" presStyleCnt="0"/>
      <dgm:spPr/>
    </dgm:pt>
    <dgm:pt modelId="{6C040B9F-0C1B-452D-89CB-C4BD0CD79ED3}" type="pres">
      <dgm:prSet presAssocID="{C0293468-AEC4-4DA1-94BA-968FE9DCB085}" presName="linNode" presStyleCnt="0"/>
      <dgm:spPr/>
    </dgm:pt>
    <dgm:pt modelId="{F1FEC977-02B1-4C02-8419-C2840FD23878}" type="pres">
      <dgm:prSet presAssocID="{C0293468-AEC4-4DA1-94BA-968FE9DCB085}" presName="parentText" presStyleLbl="node1" presStyleIdx="4" presStyleCnt="7">
        <dgm:presLayoutVars>
          <dgm:chMax val="1"/>
          <dgm:bulletEnabled val="1"/>
        </dgm:presLayoutVars>
      </dgm:prSet>
      <dgm:spPr/>
    </dgm:pt>
    <dgm:pt modelId="{892536AC-3A5D-484D-AC88-B571C96D64DD}" type="pres">
      <dgm:prSet presAssocID="{E8D281FF-413C-441F-98C5-2003074975E7}" presName="sp" presStyleCnt="0"/>
      <dgm:spPr/>
    </dgm:pt>
    <dgm:pt modelId="{070AA332-4A28-44AD-8052-2800A54BD6A7}" type="pres">
      <dgm:prSet presAssocID="{CB2DAEC3-F0AA-409D-8C6F-6622C4515115}" presName="linNode" presStyleCnt="0"/>
      <dgm:spPr/>
    </dgm:pt>
    <dgm:pt modelId="{7B4CAC0A-2503-47ED-8A0A-180A98706CEE}" type="pres">
      <dgm:prSet presAssocID="{CB2DAEC3-F0AA-409D-8C6F-6622C4515115}" presName="parentText" presStyleLbl="node1" presStyleIdx="5" presStyleCnt="7">
        <dgm:presLayoutVars>
          <dgm:chMax val="1"/>
          <dgm:bulletEnabled val="1"/>
        </dgm:presLayoutVars>
      </dgm:prSet>
      <dgm:spPr/>
    </dgm:pt>
    <dgm:pt modelId="{C8A89935-A58E-4BEF-B864-CFC1E30009E7}" type="pres">
      <dgm:prSet presAssocID="{E4448A69-87B6-4DED-AC99-DE6DB3659D82}" presName="sp" presStyleCnt="0"/>
      <dgm:spPr/>
    </dgm:pt>
    <dgm:pt modelId="{B5F978AE-E20F-49D7-AFC7-8CDEA76688F7}" type="pres">
      <dgm:prSet presAssocID="{5BE0D772-FD84-41E7-A6FC-8EDC5B1C33A1}" presName="linNode" presStyleCnt="0"/>
      <dgm:spPr/>
    </dgm:pt>
    <dgm:pt modelId="{6DD789E0-4F8F-4F0B-8366-33764CF8AD1B}" type="pres">
      <dgm:prSet presAssocID="{5BE0D772-FD84-41E7-A6FC-8EDC5B1C33A1}" presName="parentText" presStyleLbl="node1" presStyleIdx="6" presStyleCnt="7">
        <dgm:presLayoutVars>
          <dgm:chMax val="1"/>
          <dgm:bulletEnabled val="1"/>
        </dgm:presLayoutVars>
      </dgm:prSet>
      <dgm:spPr/>
    </dgm:pt>
  </dgm:ptLst>
  <dgm:cxnLst>
    <dgm:cxn modelId="{8D2AE314-6263-4126-83AA-8F52966714AB}" type="presOf" srcId="{EDC413F7-C898-4942-9EF7-A738987338EC}" destId="{D83BB1AA-0F01-48DE-B6BC-6F6A0699BB19}" srcOrd="0" destOrd="0" presId="urn:microsoft.com/office/officeart/2005/8/layout/vList5"/>
    <dgm:cxn modelId="{96493319-1CF0-4061-8F45-8E8B1A6DEAC6}" type="presOf" srcId="{C0293468-AEC4-4DA1-94BA-968FE9DCB085}" destId="{F1FEC977-02B1-4C02-8419-C2840FD23878}" srcOrd="0" destOrd="0" presId="urn:microsoft.com/office/officeart/2005/8/layout/vList5"/>
    <dgm:cxn modelId="{ECC0ED1E-34FA-4A1F-B555-873D07F18014}" type="presOf" srcId="{5FDE6FE6-EE2D-4894-836C-7954242442B8}" destId="{6C23ECC5-3D66-47C5-814D-40DE94A47D7C}" srcOrd="0" destOrd="0" presId="urn:microsoft.com/office/officeart/2005/8/layout/vList5"/>
    <dgm:cxn modelId="{38E7C221-2B62-4C44-88AB-5CD44F6B11CC}" srcId="{EDC413F7-C898-4942-9EF7-A738987338EC}" destId="{5FDE6FE6-EE2D-4894-836C-7954242442B8}" srcOrd="2" destOrd="0" parTransId="{D5F1CA8E-3873-44C1-830C-D0302DF6FABB}" sibTransId="{3E3A79FA-B1E7-477D-BAB9-F8B3CD0E1C0D}"/>
    <dgm:cxn modelId="{C6B4BB2A-11D7-4DD9-85F4-1CE5398A79C5}" type="presOf" srcId="{5BE0D772-FD84-41E7-A6FC-8EDC5B1C33A1}" destId="{6DD789E0-4F8F-4F0B-8366-33764CF8AD1B}" srcOrd="0" destOrd="0" presId="urn:microsoft.com/office/officeart/2005/8/layout/vList5"/>
    <dgm:cxn modelId="{B76DB739-905A-4E2A-A0A5-A8725116E1CD}" srcId="{EDC413F7-C898-4942-9EF7-A738987338EC}" destId="{04583B23-DA88-4771-BE4D-DA312D603F8E}" srcOrd="1" destOrd="0" parTransId="{56AA5937-437F-4C1D-A9B0-99463354F7B1}" sibTransId="{08541849-546A-42B3-BDC6-678F7754E3ED}"/>
    <dgm:cxn modelId="{DC7F5D3C-0F2D-474B-89C8-9681DE61E0A7}" srcId="{EDC413F7-C898-4942-9EF7-A738987338EC}" destId="{6B47F390-A6B4-4B1C-B562-657610406316}" srcOrd="0" destOrd="0" parTransId="{955BBE65-F895-435D-9E7F-0462991B1BBB}" sibTransId="{36BB2E20-E814-477A-AAF5-B857251CEA1D}"/>
    <dgm:cxn modelId="{7F0FFE45-BAF5-477F-A849-BBACFFA447DA}" type="presOf" srcId="{71A02E6F-A5B4-4570-9A46-B75FCB737FAF}" destId="{493BFA2B-7670-481C-9C4B-10EFEE008631}" srcOrd="0" destOrd="0" presId="urn:microsoft.com/office/officeart/2005/8/layout/vList5"/>
    <dgm:cxn modelId="{DC38F86B-6F89-4FE5-B35F-D06496A1F1C9}" type="presOf" srcId="{04583B23-DA88-4771-BE4D-DA312D603F8E}" destId="{1B174FA1-E3D6-400F-8F2E-A7917E09C549}" srcOrd="0" destOrd="0" presId="urn:microsoft.com/office/officeart/2005/8/layout/vList5"/>
    <dgm:cxn modelId="{4CB08551-B7F6-4458-B2BF-BDCD512CE920}" srcId="{EDC413F7-C898-4942-9EF7-A738987338EC}" destId="{CB2DAEC3-F0AA-409D-8C6F-6622C4515115}" srcOrd="5" destOrd="0" parTransId="{96EF959D-C67A-4A97-859E-C154C78D6BC7}" sibTransId="{E4448A69-87B6-4DED-AC99-DE6DB3659D82}"/>
    <dgm:cxn modelId="{A64C5798-EB14-4B4C-B700-E9EBED4CBED5}" srcId="{EDC413F7-C898-4942-9EF7-A738987338EC}" destId="{C0293468-AEC4-4DA1-94BA-968FE9DCB085}" srcOrd="4" destOrd="0" parTransId="{2B212F84-E05B-4222-86C6-E913AA5116C1}" sibTransId="{E8D281FF-413C-441F-98C5-2003074975E7}"/>
    <dgm:cxn modelId="{1694259F-6B60-4565-8400-1BC67F03255A}" type="presOf" srcId="{6B47F390-A6B4-4B1C-B562-657610406316}" destId="{6AAC15FB-395C-45E7-881D-7C837F39256D}" srcOrd="0" destOrd="0" presId="urn:microsoft.com/office/officeart/2005/8/layout/vList5"/>
    <dgm:cxn modelId="{D79A31CB-C396-4BD9-8FB7-3A2C166AB989}" srcId="{EDC413F7-C898-4942-9EF7-A738987338EC}" destId="{5BE0D772-FD84-41E7-A6FC-8EDC5B1C33A1}" srcOrd="6" destOrd="0" parTransId="{278F2FC8-8EBD-45EE-ACFC-C4E2785B59BD}" sibTransId="{738343BA-7239-41E5-A08A-07DB27FEB747}"/>
    <dgm:cxn modelId="{CBF2C4FD-BC09-43C6-B838-2C3515E94800}" type="presOf" srcId="{CB2DAEC3-F0AA-409D-8C6F-6622C4515115}" destId="{7B4CAC0A-2503-47ED-8A0A-180A98706CEE}" srcOrd="0" destOrd="0" presId="urn:microsoft.com/office/officeart/2005/8/layout/vList5"/>
    <dgm:cxn modelId="{7337DEFE-469B-407B-A10A-16BD0D675516}" srcId="{EDC413F7-C898-4942-9EF7-A738987338EC}" destId="{71A02E6F-A5B4-4570-9A46-B75FCB737FAF}" srcOrd="3" destOrd="0" parTransId="{443CCE70-D34F-414A-B45E-FD36BD648867}" sibTransId="{A4B98298-896F-43C5-8F93-EC2BAB005FE3}"/>
    <dgm:cxn modelId="{0BF704F1-5821-4245-8DBF-35133392B910}" type="presParOf" srcId="{D83BB1AA-0F01-48DE-B6BC-6F6A0699BB19}" destId="{6CB6544B-885F-4E5C-A4C1-C329941A032A}" srcOrd="0" destOrd="0" presId="urn:microsoft.com/office/officeart/2005/8/layout/vList5"/>
    <dgm:cxn modelId="{EA11F67C-A80A-45E7-9ECE-0AA0A1DFC212}" type="presParOf" srcId="{6CB6544B-885F-4E5C-A4C1-C329941A032A}" destId="{6AAC15FB-395C-45E7-881D-7C837F39256D}" srcOrd="0" destOrd="0" presId="urn:microsoft.com/office/officeart/2005/8/layout/vList5"/>
    <dgm:cxn modelId="{34FF97BD-81B4-4DCB-A2A7-7AEA774C2B20}" type="presParOf" srcId="{D83BB1AA-0F01-48DE-B6BC-6F6A0699BB19}" destId="{2418542A-F7B2-4A2A-A4F4-4DFD03DF2036}" srcOrd="1" destOrd="0" presId="urn:microsoft.com/office/officeart/2005/8/layout/vList5"/>
    <dgm:cxn modelId="{999148CC-F36C-4736-9B2E-5D202C752AA1}" type="presParOf" srcId="{D83BB1AA-0F01-48DE-B6BC-6F6A0699BB19}" destId="{B412986C-C01A-41A3-8D33-53A1156C5E8D}" srcOrd="2" destOrd="0" presId="urn:microsoft.com/office/officeart/2005/8/layout/vList5"/>
    <dgm:cxn modelId="{E6D79ECD-E392-436B-B723-8B09C44895A8}" type="presParOf" srcId="{B412986C-C01A-41A3-8D33-53A1156C5E8D}" destId="{1B174FA1-E3D6-400F-8F2E-A7917E09C549}" srcOrd="0" destOrd="0" presId="urn:microsoft.com/office/officeart/2005/8/layout/vList5"/>
    <dgm:cxn modelId="{87436100-A287-4BA6-8743-FBD3988D802D}" type="presParOf" srcId="{D83BB1AA-0F01-48DE-B6BC-6F6A0699BB19}" destId="{EBCCC6D9-56D5-4CF3-B3C7-020C675F0E87}" srcOrd="3" destOrd="0" presId="urn:microsoft.com/office/officeart/2005/8/layout/vList5"/>
    <dgm:cxn modelId="{EA62D0CB-99AE-4DCE-AB4F-062127843B49}" type="presParOf" srcId="{D83BB1AA-0F01-48DE-B6BC-6F6A0699BB19}" destId="{964882E3-CA82-4916-94A0-6A3C40C5842D}" srcOrd="4" destOrd="0" presId="urn:microsoft.com/office/officeart/2005/8/layout/vList5"/>
    <dgm:cxn modelId="{57B78ABF-FC0A-4F2C-9475-C0C6C9425D1B}" type="presParOf" srcId="{964882E3-CA82-4916-94A0-6A3C40C5842D}" destId="{6C23ECC5-3D66-47C5-814D-40DE94A47D7C}" srcOrd="0" destOrd="0" presId="urn:microsoft.com/office/officeart/2005/8/layout/vList5"/>
    <dgm:cxn modelId="{BA08597F-E829-4EB7-BF3B-80BC38B99D54}" type="presParOf" srcId="{D83BB1AA-0F01-48DE-B6BC-6F6A0699BB19}" destId="{497E80DA-3D9B-437E-B550-342D378CABEC}" srcOrd="5" destOrd="0" presId="urn:microsoft.com/office/officeart/2005/8/layout/vList5"/>
    <dgm:cxn modelId="{336920B9-F474-4915-B789-58FB36DD3499}" type="presParOf" srcId="{D83BB1AA-0F01-48DE-B6BC-6F6A0699BB19}" destId="{722D1759-FCE7-4401-954D-D1F7BA1D41E6}" srcOrd="6" destOrd="0" presId="urn:microsoft.com/office/officeart/2005/8/layout/vList5"/>
    <dgm:cxn modelId="{BCA0CE6E-AD6C-4215-9467-155ECA7D4731}" type="presParOf" srcId="{722D1759-FCE7-4401-954D-D1F7BA1D41E6}" destId="{493BFA2B-7670-481C-9C4B-10EFEE008631}" srcOrd="0" destOrd="0" presId="urn:microsoft.com/office/officeart/2005/8/layout/vList5"/>
    <dgm:cxn modelId="{548E02B6-AA13-44BE-9438-782B65C1D37E}" type="presParOf" srcId="{D83BB1AA-0F01-48DE-B6BC-6F6A0699BB19}" destId="{E2A9DC10-77B7-4F74-9E65-93B528EC3B25}" srcOrd="7" destOrd="0" presId="urn:microsoft.com/office/officeart/2005/8/layout/vList5"/>
    <dgm:cxn modelId="{93E8484C-02D1-4B76-864A-842CEBB46FFC}" type="presParOf" srcId="{D83BB1AA-0F01-48DE-B6BC-6F6A0699BB19}" destId="{6C040B9F-0C1B-452D-89CB-C4BD0CD79ED3}" srcOrd="8" destOrd="0" presId="urn:microsoft.com/office/officeart/2005/8/layout/vList5"/>
    <dgm:cxn modelId="{FE954BBB-B7E7-4D81-ADE8-C4FFC2B8D8D3}" type="presParOf" srcId="{6C040B9F-0C1B-452D-89CB-C4BD0CD79ED3}" destId="{F1FEC977-02B1-4C02-8419-C2840FD23878}" srcOrd="0" destOrd="0" presId="urn:microsoft.com/office/officeart/2005/8/layout/vList5"/>
    <dgm:cxn modelId="{2E080E6E-4B97-4A1A-8675-185A8BEC4999}" type="presParOf" srcId="{D83BB1AA-0F01-48DE-B6BC-6F6A0699BB19}" destId="{892536AC-3A5D-484D-AC88-B571C96D64DD}" srcOrd="9" destOrd="0" presId="urn:microsoft.com/office/officeart/2005/8/layout/vList5"/>
    <dgm:cxn modelId="{F9A1AFB0-8123-4998-8A87-6780F13B7D2E}" type="presParOf" srcId="{D83BB1AA-0F01-48DE-B6BC-6F6A0699BB19}" destId="{070AA332-4A28-44AD-8052-2800A54BD6A7}" srcOrd="10" destOrd="0" presId="urn:microsoft.com/office/officeart/2005/8/layout/vList5"/>
    <dgm:cxn modelId="{B86D106B-5A8F-46F7-8D34-5AB2F27DB692}" type="presParOf" srcId="{070AA332-4A28-44AD-8052-2800A54BD6A7}" destId="{7B4CAC0A-2503-47ED-8A0A-180A98706CEE}" srcOrd="0" destOrd="0" presId="urn:microsoft.com/office/officeart/2005/8/layout/vList5"/>
    <dgm:cxn modelId="{FC4A199A-5C6B-405C-872C-59E8A499F061}" type="presParOf" srcId="{D83BB1AA-0F01-48DE-B6BC-6F6A0699BB19}" destId="{C8A89935-A58E-4BEF-B864-CFC1E30009E7}" srcOrd="11" destOrd="0" presId="urn:microsoft.com/office/officeart/2005/8/layout/vList5"/>
    <dgm:cxn modelId="{D4D9C593-8221-42AB-8E65-DD11B9278783}" type="presParOf" srcId="{D83BB1AA-0F01-48DE-B6BC-6F6A0699BB19}" destId="{B5F978AE-E20F-49D7-AFC7-8CDEA76688F7}" srcOrd="12" destOrd="0" presId="urn:microsoft.com/office/officeart/2005/8/layout/vList5"/>
    <dgm:cxn modelId="{DC941CFF-3A2A-4A11-AB2B-771C6259DE72}" type="presParOf" srcId="{B5F978AE-E20F-49D7-AFC7-8CDEA76688F7}" destId="{6DD789E0-4F8F-4F0B-8366-33764CF8AD1B}"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1742A-8C81-4E07-8294-879A194E7905}">
      <dsp:nvSpPr>
        <dsp:cNvPr id="0" name=""/>
        <dsp:cNvSpPr/>
      </dsp:nvSpPr>
      <dsp:spPr>
        <a:xfrm>
          <a:off x="2121" y="332473"/>
          <a:ext cx="4524138" cy="271448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l-GR" sz="2100" kern="1200" dirty="0" err="1">
              <a:latin typeface="Arial"/>
              <a:cs typeface="Arial"/>
            </a:rPr>
            <a:t>Dr</a:t>
          </a:r>
          <a:r>
            <a:rPr lang="el-GR" sz="2100" kern="1200" dirty="0">
              <a:latin typeface="Arial"/>
              <a:cs typeface="Arial"/>
            </a:rPr>
            <a:t> </a:t>
          </a:r>
          <a:r>
            <a:rPr lang="el-GR" sz="2100" kern="1200" dirty="0" err="1">
              <a:latin typeface="Arial"/>
              <a:cs typeface="Arial"/>
            </a:rPr>
            <a:t>Hart</a:t>
          </a:r>
          <a:r>
            <a:rPr lang="el-GR" sz="2100" kern="1200" dirty="0">
              <a:latin typeface="Arial"/>
              <a:cs typeface="Arial"/>
            </a:rPr>
            <a:t>  </a:t>
          </a:r>
          <a:r>
            <a:rPr lang="el-GR" sz="2100" kern="1200" dirty="0" err="1">
              <a:latin typeface="Arial"/>
              <a:cs typeface="Arial"/>
            </a:rPr>
            <a:t>disappeared</a:t>
          </a:r>
          <a:r>
            <a:rPr lang="el-GR" sz="2100" kern="1200" dirty="0">
              <a:latin typeface="Arial"/>
              <a:cs typeface="Arial"/>
            </a:rPr>
            <a:t>  </a:t>
          </a:r>
          <a:r>
            <a:rPr lang="el-GR" sz="2100" kern="1200" dirty="0" err="1">
              <a:latin typeface="Arial"/>
              <a:cs typeface="Arial"/>
            </a:rPr>
            <a:t>without</a:t>
          </a:r>
          <a:r>
            <a:rPr lang="el-GR" sz="2100" kern="1200" dirty="0">
              <a:latin typeface="Arial"/>
              <a:cs typeface="Arial"/>
            </a:rPr>
            <a:t> a </a:t>
          </a:r>
          <a:r>
            <a:rPr lang="el-GR" sz="2100" kern="1200" dirty="0" err="1">
              <a:latin typeface="Arial"/>
              <a:cs typeface="Arial"/>
            </a:rPr>
            <a:t>trace</a:t>
          </a:r>
          <a:r>
            <a:rPr lang="el-GR" sz="2100" kern="1200" dirty="0">
              <a:latin typeface="Arial"/>
              <a:cs typeface="Arial"/>
            </a:rPr>
            <a:t>. </a:t>
          </a:r>
          <a:r>
            <a:rPr lang="el-GR" sz="2100" kern="1200" dirty="0" err="1">
              <a:latin typeface="Arial"/>
              <a:cs typeface="Arial"/>
            </a:rPr>
            <a:t>Her</a:t>
          </a:r>
          <a:r>
            <a:rPr lang="el-GR" sz="2100" kern="1200" dirty="0">
              <a:latin typeface="Arial"/>
              <a:cs typeface="Arial"/>
            </a:rPr>
            <a:t> </a:t>
          </a:r>
          <a:r>
            <a:rPr lang="el-GR" sz="2100" kern="1200" dirty="0" err="1">
              <a:latin typeface="Arial"/>
              <a:cs typeface="Arial"/>
            </a:rPr>
            <a:t>lab</a:t>
          </a:r>
          <a:r>
            <a:rPr lang="el-GR" sz="2100" kern="1200" dirty="0">
              <a:latin typeface="Arial"/>
              <a:cs typeface="Arial"/>
            </a:rPr>
            <a:t> was in chaos, and witnesses had no answers. Rumors link her rival, Dr. Fox Alaric. A torn note found suggesting a threat or forced cooperation. </a:t>
          </a:r>
        </a:p>
      </dsp:txBody>
      <dsp:txXfrm>
        <a:off x="81625" y="411977"/>
        <a:ext cx="4365130" cy="2555474"/>
      </dsp:txXfrm>
    </dsp:sp>
    <dsp:sp modelId="{DF997FA1-AE87-4D13-BE7C-70263C3AB9E8}">
      <dsp:nvSpPr>
        <dsp:cNvPr id="0" name=""/>
        <dsp:cNvSpPr/>
      </dsp:nvSpPr>
      <dsp:spPr>
        <a:xfrm>
          <a:off x="4978673" y="1128721"/>
          <a:ext cx="959117" cy="112198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l-GR" sz="1700" kern="1200"/>
        </a:p>
      </dsp:txBody>
      <dsp:txXfrm>
        <a:off x="4978673" y="1353118"/>
        <a:ext cx="671382" cy="673192"/>
      </dsp:txXfrm>
    </dsp:sp>
    <dsp:sp modelId="{82E9F1B2-2B40-42AE-BAB7-A2826B09C9F9}">
      <dsp:nvSpPr>
        <dsp:cNvPr id="0" name=""/>
        <dsp:cNvSpPr/>
      </dsp:nvSpPr>
      <dsp:spPr>
        <a:xfrm>
          <a:off x="6335915" y="332473"/>
          <a:ext cx="4524138" cy="271448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l-GR" sz="2100" kern="1200" dirty="0">
              <a:latin typeface="Arial"/>
              <a:cs typeface="Arial"/>
            </a:rPr>
            <a:t>Dr. Hart orchestrated her own disappearance, refusing to work on artificial intelligence creations for ethical reasons, avoiding potential harm to humanity. Did she create any humanoids? Was there anyone who knew about her research? Her body has not yet been found.</a:t>
          </a:r>
        </a:p>
      </dsp:txBody>
      <dsp:txXfrm>
        <a:off x="6415419" y="411977"/>
        <a:ext cx="4365130" cy="25554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C15FB-395C-45E7-881D-7C837F39256D}">
      <dsp:nvSpPr>
        <dsp:cNvPr id="0" name=""/>
        <dsp:cNvSpPr/>
      </dsp:nvSpPr>
      <dsp:spPr>
        <a:xfrm>
          <a:off x="1912537" y="443"/>
          <a:ext cx="2151604" cy="710657"/>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l-GR" sz="1400" kern="1200" dirty="0" err="1">
              <a:latin typeface="Arial"/>
              <a:cs typeface="Arial"/>
            </a:rPr>
            <a:t>Re-examine</a:t>
          </a:r>
          <a:r>
            <a:rPr lang="el-GR" sz="1400" kern="1200" dirty="0">
              <a:latin typeface="Arial"/>
              <a:cs typeface="Arial"/>
            </a:rPr>
            <a:t> the </a:t>
          </a:r>
          <a:r>
            <a:rPr lang="el-GR" sz="1400" kern="1200" dirty="0" err="1">
              <a:latin typeface="Arial"/>
              <a:cs typeface="Arial"/>
            </a:rPr>
            <a:t>witnesses</a:t>
          </a:r>
          <a:endParaRPr lang="en-US" sz="1400" kern="1200" dirty="0">
            <a:latin typeface="Arial"/>
            <a:cs typeface="Arial"/>
          </a:endParaRPr>
        </a:p>
      </dsp:txBody>
      <dsp:txXfrm>
        <a:off x="1947228" y="35134"/>
        <a:ext cx="2082222" cy="641275"/>
      </dsp:txXfrm>
    </dsp:sp>
    <dsp:sp modelId="{1B174FA1-E3D6-400F-8F2E-A7917E09C549}">
      <dsp:nvSpPr>
        <dsp:cNvPr id="0" name=""/>
        <dsp:cNvSpPr/>
      </dsp:nvSpPr>
      <dsp:spPr>
        <a:xfrm>
          <a:off x="1912537" y="746633"/>
          <a:ext cx="2151604" cy="710657"/>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rtl="0">
            <a:lnSpc>
              <a:spcPct val="90000"/>
            </a:lnSpc>
            <a:spcBef>
              <a:spcPct val="0"/>
            </a:spcBef>
            <a:spcAft>
              <a:spcPct val="35000"/>
            </a:spcAft>
            <a:buNone/>
          </a:pPr>
          <a:r>
            <a:rPr lang="el-GR" sz="1400" kern="1200" dirty="0" err="1">
              <a:latin typeface="Arial"/>
              <a:cs typeface="Arial"/>
            </a:rPr>
            <a:t>Checking</a:t>
          </a:r>
          <a:r>
            <a:rPr lang="el-GR" sz="1400" kern="1200" dirty="0">
              <a:latin typeface="Arial"/>
              <a:cs typeface="Arial"/>
            </a:rPr>
            <a:t> the </a:t>
          </a:r>
          <a:r>
            <a:rPr lang="el-GR" sz="1400" kern="1200" dirty="0" err="1">
              <a:latin typeface="Arial"/>
              <a:cs typeface="Arial"/>
            </a:rPr>
            <a:t>security</a:t>
          </a:r>
          <a:r>
            <a:rPr lang="el-GR" sz="1400" kern="1200" dirty="0">
              <a:latin typeface="Arial"/>
              <a:cs typeface="Arial"/>
            </a:rPr>
            <a:t> </a:t>
          </a:r>
          <a:r>
            <a:rPr lang="el-GR" sz="1400" kern="1200" dirty="0" err="1">
              <a:latin typeface="Arial"/>
              <a:cs typeface="Arial"/>
            </a:rPr>
            <a:t>cameras</a:t>
          </a:r>
          <a:r>
            <a:rPr lang="el-GR" sz="1400" kern="1200" dirty="0">
              <a:latin typeface="Arial"/>
              <a:cs typeface="Arial"/>
            </a:rPr>
            <a:t> and </a:t>
          </a:r>
          <a:r>
            <a:rPr lang="el-GR" sz="1400" kern="1200" dirty="0" err="1">
              <a:latin typeface="Arial"/>
              <a:cs typeface="Arial"/>
            </a:rPr>
            <a:t>her</a:t>
          </a:r>
          <a:r>
            <a:rPr lang="el-GR" sz="1400" kern="1200" dirty="0">
              <a:latin typeface="Arial"/>
              <a:cs typeface="Arial"/>
            </a:rPr>
            <a:t> </a:t>
          </a:r>
          <a:r>
            <a:rPr lang="el-GR" sz="1400" kern="1200" dirty="0" err="1">
              <a:latin typeface="Arial"/>
              <a:cs typeface="Arial"/>
            </a:rPr>
            <a:t>electronic</a:t>
          </a:r>
          <a:r>
            <a:rPr lang="el-GR" sz="1400" kern="1200" dirty="0">
              <a:latin typeface="Arial"/>
              <a:cs typeface="Arial"/>
            </a:rPr>
            <a:t> </a:t>
          </a:r>
          <a:r>
            <a:rPr lang="el-GR" sz="1400" kern="1200" dirty="0" err="1">
              <a:latin typeface="Arial"/>
              <a:cs typeface="Arial"/>
            </a:rPr>
            <a:t>devices</a:t>
          </a:r>
          <a:r>
            <a:rPr lang="el-GR" sz="1400" kern="1200" dirty="0">
              <a:latin typeface="Arial"/>
              <a:cs typeface="Arial"/>
            </a:rPr>
            <a:t>  </a:t>
          </a:r>
          <a:endParaRPr lang="en-US" sz="1400" kern="1200" dirty="0">
            <a:latin typeface="Arial"/>
            <a:cs typeface="Arial"/>
          </a:endParaRPr>
        </a:p>
      </dsp:txBody>
      <dsp:txXfrm>
        <a:off x="1947228" y="781324"/>
        <a:ext cx="2082222" cy="641275"/>
      </dsp:txXfrm>
    </dsp:sp>
    <dsp:sp modelId="{6C23ECC5-3D66-47C5-814D-40DE94A47D7C}">
      <dsp:nvSpPr>
        <dsp:cNvPr id="0" name=""/>
        <dsp:cNvSpPr/>
      </dsp:nvSpPr>
      <dsp:spPr>
        <a:xfrm>
          <a:off x="1912537" y="1492823"/>
          <a:ext cx="2151604" cy="710657"/>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rtl="0">
            <a:lnSpc>
              <a:spcPct val="90000"/>
            </a:lnSpc>
            <a:spcBef>
              <a:spcPct val="0"/>
            </a:spcBef>
            <a:spcAft>
              <a:spcPct val="35000"/>
            </a:spcAft>
            <a:buNone/>
          </a:pPr>
          <a:r>
            <a:rPr lang="el-GR" sz="1400" kern="1200" dirty="0" err="1">
              <a:latin typeface="Arial"/>
              <a:cs typeface="Arial"/>
            </a:rPr>
            <a:t>Investigate</a:t>
          </a:r>
          <a:r>
            <a:rPr lang="el-GR" sz="1400" kern="1200" dirty="0">
              <a:latin typeface="Arial"/>
              <a:cs typeface="Arial"/>
            </a:rPr>
            <a:t>  </a:t>
          </a:r>
          <a:r>
            <a:rPr lang="el-GR" sz="1400" kern="1200" dirty="0" err="1">
              <a:latin typeface="Arial"/>
              <a:cs typeface="Arial"/>
            </a:rPr>
            <a:t>personal</a:t>
          </a:r>
          <a:r>
            <a:rPr lang="el-GR" sz="1400" kern="1200" dirty="0">
              <a:latin typeface="Arial"/>
              <a:cs typeface="Arial"/>
            </a:rPr>
            <a:t> and </a:t>
          </a:r>
          <a:r>
            <a:rPr lang="el-GR" sz="1400" kern="1200" dirty="0" err="1">
              <a:latin typeface="Arial"/>
              <a:cs typeface="Arial"/>
            </a:rPr>
            <a:t>proffesional</a:t>
          </a:r>
          <a:r>
            <a:rPr lang="el-GR" sz="1400" kern="1200" dirty="0">
              <a:latin typeface="Arial"/>
              <a:cs typeface="Arial"/>
            </a:rPr>
            <a:t> </a:t>
          </a:r>
          <a:r>
            <a:rPr lang="el-GR" sz="1400" kern="1200" dirty="0" err="1">
              <a:latin typeface="Arial"/>
              <a:cs typeface="Arial"/>
            </a:rPr>
            <a:t>enviroment</a:t>
          </a:r>
          <a:endParaRPr lang="en-US" sz="1400" kern="1200" dirty="0">
            <a:latin typeface="Arial"/>
            <a:cs typeface="Arial"/>
          </a:endParaRPr>
        </a:p>
      </dsp:txBody>
      <dsp:txXfrm>
        <a:off x="1947228" y="1527514"/>
        <a:ext cx="2082222" cy="641275"/>
      </dsp:txXfrm>
    </dsp:sp>
    <dsp:sp modelId="{493BFA2B-7670-481C-9C4B-10EFEE008631}">
      <dsp:nvSpPr>
        <dsp:cNvPr id="0" name=""/>
        <dsp:cNvSpPr/>
      </dsp:nvSpPr>
      <dsp:spPr>
        <a:xfrm>
          <a:off x="1912537" y="2239014"/>
          <a:ext cx="2151604" cy="710657"/>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l-GR" sz="1400" kern="1200" dirty="0" err="1">
              <a:latin typeface="Arial"/>
              <a:cs typeface="Arial"/>
            </a:rPr>
            <a:t>Analyze</a:t>
          </a:r>
          <a:r>
            <a:rPr lang="el-GR" sz="1400" kern="1200" dirty="0">
              <a:latin typeface="Arial"/>
              <a:cs typeface="Arial"/>
            </a:rPr>
            <a:t> the </a:t>
          </a:r>
          <a:r>
            <a:rPr lang="el-GR" sz="1400" kern="1200" dirty="0" err="1">
              <a:latin typeface="Arial"/>
              <a:cs typeface="Arial"/>
            </a:rPr>
            <a:t>notice</a:t>
          </a:r>
          <a:endParaRPr lang="en-US" sz="1400" kern="1200" dirty="0">
            <a:latin typeface="Arial"/>
            <a:cs typeface="Arial"/>
          </a:endParaRPr>
        </a:p>
      </dsp:txBody>
      <dsp:txXfrm>
        <a:off x="1947228" y="2273705"/>
        <a:ext cx="2082222" cy="641275"/>
      </dsp:txXfrm>
    </dsp:sp>
    <dsp:sp modelId="{F1FEC977-02B1-4C02-8419-C2840FD23878}">
      <dsp:nvSpPr>
        <dsp:cNvPr id="0" name=""/>
        <dsp:cNvSpPr/>
      </dsp:nvSpPr>
      <dsp:spPr>
        <a:xfrm>
          <a:off x="1912537" y="2985204"/>
          <a:ext cx="2151604" cy="710657"/>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l-GR" sz="1400" kern="1200" dirty="0" err="1">
              <a:latin typeface="Arial"/>
              <a:cs typeface="Arial"/>
            </a:rPr>
            <a:t>Fingerprints</a:t>
          </a:r>
          <a:endParaRPr lang="en-US" sz="1400" kern="1200" dirty="0">
            <a:latin typeface="Arial"/>
            <a:cs typeface="Arial"/>
          </a:endParaRPr>
        </a:p>
      </dsp:txBody>
      <dsp:txXfrm>
        <a:off x="1947228" y="3019895"/>
        <a:ext cx="2082222" cy="641275"/>
      </dsp:txXfrm>
    </dsp:sp>
    <dsp:sp modelId="{7B4CAC0A-2503-47ED-8A0A-180A98706CEE}">
      <dsp:nvSpPr>
        <dsp:cNvPr id="0" name=""/>
        <dsp:cNvSpPr/>
      </dsp:nvSpPr>
      <dsp:spPr>
        <a:xfrm>
          <a:off x="1912537" y="3731394"/>
          <a:ext cx="2151604" cy="710657"/>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rtl="0">
            <a:lnSpc>
              <a:spcPct val="90000"/>
            </a:lnSpc>
            <a:spcBef>
              <a:spcPct val="0"/>
            </a:spcBef>
            <a:spcAft>
              <a:spcPct val="35000"/>
            </a:spcAft>
            <a:buNone/>
          </a:pPr>
          <a:r>
            <a:rPr lang="el-GR" sz="1400" kern="1200" dirty="0" err="1">
              <a:latin typeface="Arial"/>
              <a:cs typeface="Arial"/>
            </a:rPr>
            <a:t>What</a:t>
          </a:r>
          <a:r>
            <a:rPr lang="el-GR" sz="1400" kern="1200" dirty="0">
              <a:latin typeface="Arial"/>
              <a:cs typeface="Arial"/>
            </a:rPr>
            <a:t> </a:t>
          </a:r>
          <a:r>
            <a:rPr lang="el-GR" sz="1400" kern="1200" dirty="0" err="1">
              <a:latin typeface="Arial"/>
              <a:cs typeface="Arial"/>
            </a:rPr>
            <a:t>happen</a:t>
          </a:r>
          <a:r>
            <a:rPr lang="el-GR" sz="1400" kern="1200" dirty="0">
              <a:latin typeface="Arial"/>
              <a:cs typeface="Arial"/>
            </a:rPr>
            <a:t> </a:t>
          </a:r>
          <a:r>
            <a:rPr lang="el-GR" sz="1400" kern="1200" dirty="0" err="1">
              <a:latin typeface="Arial"/>
              <a:cs typeface="Arial"/>
            </a:rPr>
            <a:t>with</a:t>
          </a:r>
          <a:r>
            <a:rPr lang="el-GR" sz="1400" kern="1200" dirty="0">
              <a:latin typeface="Arial"/>
              <a:cs typeface="Arial"/>
            </a:rPr>
            <a:t>  </a:t>
          </a:r>
          <a:r>
            <a:rPr lang="el-GR" sz="1400" kern="1200" dirty="0" err="1">
              <a:latin typeface="Arial"/>
              <a:cs typeface="Arial"/>
            </a:rPr>
            <a:t>similar</a:t>
          </a:r>
          <a:r>
            <a:rPr lang="el-GR" sz="1400" kern="1200" dirty="0">
              <a:latin typeface="Arial"/>
              <a:cs typeface="Arial"/>
            </a:rPr>
            <a:t> </a:t>
          </a:r>
          <a:r>
            <a:rPr lang="el-GR" sz="1400" kern="1200" dirty="0" err="1">
              <a:latin typeface="Arial"/>
              <a:cs typeface="Arial"/>
            </a:rPr>
            <a:t>cases</a:t>
          </a:r>
          <a:r>
            <a:rPr lang="el-GR" sz="1400" kern="1200" dirty="0">
              <a:latin typeface="Arial"/>
              <a:cs typeface="Arial"/>
            </a:rPr>
            <a:t> in </a:t>
          </a:r>
          <a:r>
            <a:rPr lang="el-GR" sz="1400" kern="1200" dirty="0" err="1">
              <a:latin typeface="Arial"/>
              <a:cs typeface="Arial"/>
            </a:rPr>
            <a:t>worldwide</a:t>
          </a:r>
          <a:r>
            <a:rPr lang="el-GR" sz="1400" kern="1200" dirty="0">
              <a:latin typeface="Arial"/>
              <a:cs typeface="Arial"/>
            </a:rPr>
            <a:t>.</a:t>
          </a:r>
        </a:p>
      </dsp:txBody>
      <dsp:txXfrm>
        <a:off x="1947228" y="3766085"/>
        <a:ext cx="2082222" cy="641275"/>
      </dsp:txXfrm>
    </dsp:sp>
    <dsp:sp modelId="{6DD789E0-4F8F-4F0B-8366-33764CF8AD1B}">
      <dsp:nvSpPr>
        <dsp:cNvPr id="0" name=""/>
        <dsp:cNvSpPr/>
      </dsp:nvSpPr>
      <dsp:spPr>
        <a:xfrm>
          <a:off x="1912537" y="4477585"/>
          <a:ext cx="2151604" cy="710657"/>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rtl="0">
            <a:lnSpc>
              <a:spcPct val="90000"/>
            </a:lnSpc>
            <a:spcBef>
              <a:spcPct val="0"/>
            </a:spcBef>
            <a:spcAft>
              <a:spcPct val="35000"/>
            </a:spcAft>
            <a:buNone/>
          </a:pPr>
          <a:r>
            <a:rPr lang="el-GR" sz="1400" kern="1200" dirty="0">
              <a:latin typeface="Arial"/>
              <a:cs typeface="Arial"/>
            </a:rPr>
            <a:t>All these investigations must be kept secret</a:t>
          </a:r>
        </a:p>
      </dsp:txBody>
      <dsp:txXfrm>
        <a:off x="1947228" y="4512276"/>
        <a:ext cx="2082222" cy="64127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3/23/2025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06569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3/23/2025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0717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3/23/2025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0316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3/23/2025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792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3/23/2025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42318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3/23/2025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05445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3/23/2025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48174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3/23/2025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73332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3/23/2025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42239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3/23/2025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2003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3/23/2025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2437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3/23/2025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02972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76" r:id="rId6"/>
    <p:sldLayoutId id="2147483672" r:id="rId7"/>
    <p:sldLayoutId id="2147483673" r:id="rId8"/>
    <p:sldLayoutId id="2147483674" r:id="rId9"/>
    <p:sldLayoutId id="2147483675" r:id="rId10"/>
    <p:sldLayoutId id="2147483677"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JSXosZDzpa0" TargetMode="External"/><Relationship Id="rId2" Type="http://schemas.openxmlformats.org/officeDocument/2006/relationships/hyperlink" Target="https://www.npr.org/2025/02/05/nx-s1-5286577/researcher-calls-out-trump-administration-for-a-digital-book-burning" TargetMode="External"/><Relationship Id="rId1" Type="http://schemas.openxmlformats.org/officeDocument/2006/relationships/slideLayout" Target="../slideLayouts/slideLayout2.xml"/><Relationship Id="rId5" Type="http://schemas.openxmlformats.org/officeDocument/2006/relationships/hyperlink" Target="https://sciencebusiness.net/news/international-news/news-depth-russian-researchers-disappear-academic-conferences-isolation" TargetMode="External"/><Relationship Id="rId4" Type="http://schemas.openxmlformats.org/officeDocument/2006/relationships/hyperlink" Target="https://doi.org/10.1515/9781474472845-0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9FFD16-0D5A-A259-BA0E-4F86CA16A821}"/>
              </a:ext>
            </a:extLst>
          </p:cNvPr>
          <p:cNvSpPr txBox="1"/>
          <p:nvPr/>
        </p:nvSpPr>
        <p:spPr>
          <a:xfrm>
            <a:off x="1086929" y="914400"/>
            <a:ext cx="9241765" cy="42925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ts val="2616"/>
              </a:lnSpc>
            </a:pPr>
            <a:endParaRPr lang="el-GR" sz="2200" b="1">
              <a:latin typeface="Arial"/>
              <a:cs typeface="Arial"/>
            </a:endParaRPr>
          </a:p>
          <a:p>
            <a:pPr algn="ctr">
              <a:lnSpc>
                <a:spcPts val="2616"/>
              </a:lnSpc>
            </a:pPr>
            <a:r>
              <a:rPr lang="el-GR" sz="2200" b="1" dirty="0">
                <a:latin typeface="Arial"/>
                <a:cs typeface="Arial"/>
              </a:rPr>
              <a:t>PRESENTATION</a:t>
            </a:r>
          </a:p>
          <a:p>
            <a:pPr algn="ctr">
              <a:lnSpc>
                <a:spcPts val="2616"/>
              </a:lnSpc>
            </a:pPr>
            <a:endParaRPr lang="el-GR" sz="2200" b="1">
              <a:latin typeface="Arial"/>
              <a:cs typeface="Arial"/>
            </a:endParaRPr>
          </a:p>
          <a:p>
            <a:pPr algn="ctr">
              <a:lnSpc>
                <a:spcPts val="2616"/>
              </a:lnSpc>
            </a:pPr>
            <a:r>
              <a:rPr lang="el-GR" sz="2200" b="1" dirty="0" err="1">
                <a:latin typeface="Arial"/>
                <a:cs typeface="Arial"/>
              </a:rPr>
              <a:t>Dr</a:t>
            </a:r>
            <a:r>
              <a:rPr lang="el-GR" sz="2200" b="1" dirty="0">
                <a:latin typeface="Arial"/>
                <a:cs typeface="Arial"/>
              </a:rPr>
              <a:t> </a:t>
            </a:r>
            <a:r>
              <a:rPr lang="el-GR" sz="2200" b="1" dirty="0" err="1">
                <a:latin typeface="Arial"/>
                <a:cs typeface="Arial"/>
              </a:rPr>
              <a:t>Hart</a:t>
            </a:r>
            <a:endParaRPr lang="el-GR" sz="2200" b="1" dirty="0">
              <a:latin typeface="Arial"/>
              <a:cs typeface="Arial"/>
            </a:endParaRPr>
          </a:p>
          <a:p>
            <a:pPr algn="ctr">
              <a:lnSpc>
                <a:spcPts val="2616"/>
              </a:lnSpc>
            </a:pPr>
            <a:r>
              <a:rPr lang="el-GR" sz="2200" b="1" dirty="0" err="1">
                <a:latin typeface="Arial"/>
                <a:cs typeface="Arial"/>
              </a:rPr>
              <a:t>Disappearence</a:t>
            </a:r>
          </a:p>
          <a:p>
            <a:pPr algn="ctr">
              <a:lnSpc>
                <a:spcPts val="2616"/>
              </a:lnSpc>
            </a:pPr>
            <a:endParaRPr lang="el-GR" sz="2200" b="1">
              <a:latin typeface="Arial"/>
              <a:cs typeface="Arial"/>
            </a:endParaRPr>
          </a:p>
          <a:p>
            <a:pPr algn="ctr">
              <a:lnSpc>
                <a:spcPts val="2616"/>
              </a:lnSpc>
            </a:pPr>
            <a:endParaRPr lang="el-GR" sz="2200" b="1">
              <a:latin typeface="Arial"/>
              <a:cs typeface="Arial"/>
            </a:endParaRPr>
          </a:p>
          <a:p>
            <a:pPr algn="ctr">
              <a:lnSpc>
                <a:spcPts val="2616"/>
              </a:lnSpc>
            </a:pPr>
            <a:r>
              <a:rPr lang="el-GR" sz="2200" b="1" dirty="0" err="1">
                <a:latin typeface="Arial"/>
                <a:cs typeface="Arial"/>
              </a:rPr>
              <a:t>Module</a:t>
            </a:r>
            <a:r>
              <a:rPr lang="el-GR" sz="2200" b="1" dirty="0">
                <a:latin typeface="Arial"/>
                <a:cs typeface="Arial"/>
              </a:rPr>
              <a:t> </a:t>
            </a:r>
            <a:r>
              <a:rPr lang="el-GR" sz="2200" b="1" dirty="0" err="1">
                <a:latin typeface="Arial"/>
                <a:cs typeface="Arial"/>
              </a:rPr>
              <a:t>Name</a:t>
            </a:r>
            <a:r>
              <a:rPr lang="el-GR" sz="2200" b="1" dirty="0">
                <a:latin typeface="Arial"/>
                <a:cs typeface="Arial"/>
              </a:rPr>
              <a:t>: </a:t>
            </a:r>
            <a:r>
              <a:rPr lang="el-GR" sz="2000" b="1" dirty="0" err="1">
                <a:latin typeface="Segoe UI"/>
                <a:cs typeface="Segoe UI"/>
              </a:rPr>
              <a:t>Academic</a:t>
            </a:r>
            <a:r>
              <a:rPr lang="el-GR" sz="2000" b="1" dirty="0">
                <a:latin typeface="Segoe UI"/>
                <a:cs typeface="Segoe UI"/>
              </a:rPr>
              <a:t> </a:t>
            </a:r>
            <a:r>
              <a:rPr lang="el-GR" sz="2000" b="1" dirty="0" err="1">
                <a:latin typeface="Segoe UI"/>
                <a:cs typeface="Segoe UI"/>
              </a:rPr>
              <a:t>Skills</a:t>
            </a:r>
            <a:r>
              <a:rPr lang="el-GR" sz="2000" b="1" dirty="0">
                <a:latin typeface="Segoe UI"/>
                <a:cs typeface="Segoe UI"/>
              </a:rPr>
              <a:t> for the </a:t>
            </a:r>
            <a:r>
              <a:rPr lang="el-GR" sz="2000" b="1" dirty="0" err="1">
                <a:latin typeface="Segoe UI"/>
                <a:cs typeface="Segoe UI"/>
              </a:rPr>
              <a:t>Digital</a:t>
            </a:r>
            <a:r>
              <a:rPr lang="el-GR" sz="2000" b="1" dirty="0">
                <a:latin typeface="Segoe UI"/>
                <a:cs typeface="Segoe UI"/>
              </a:rPr>
              <a:t> </a:t>
            </a:r>
            <a:r>
              <a:rPr lang="el-GR" sz="2000" b="1" dirty="0" err="1">
                <a:latin typeface="Segoe UI"/>
                <a:cs typeface="Segoe UI"/>
              </a:rPr>
              <a:t>Era</a:t>
            </a:r>
            <a:r>
              <a:rPr lang="el-GR" sz="2000" b="1" dirty="0">
                <a:latin typeface="Segoe UI"/>
                <a:cs typeface="Segoe UI"/>
              </a:rPr>
              <a:t> (BMSW4013)</a:t>
            </a:r>
            <a:r>
              <a:rPr lang="el-GR" sz="2000" dirty="0">
                <a:latin typeface="Segoe UI"/>
                <a:cs typeface="Segoe UI"/>
              </a:rPr>
              <a:t> </a:t>
            </a:r>
            <a:endParaRPr lang="el-GR" dirty="0"/>
          </a:p>
          <a:p>
            <a:pPr algn="ctr">
              <a:lnSpc>
                <a:spcPts val="2964"/>
              </a:lnSpc>
            </a:pPr>
            <a:r>
              <a:rPr lang="el-GR" sz="2200" b="1" dirty="0">
                <a:latin typeface="Arial"/>
                <a:cs typeface="Arial"/>
              </a:rPr>
              <a:t>  </a:t>
            </a:r>
            <a:r>
              <a:rPr lang="el-GR" sz="2200" dirty="0">
                <a:latin typeface="Arial"/>
                <a:cs typeface="Arial"/>
              </a:rPr>
              <a:t> </a:t>
            </a:r>
          </a:p>
          <a:p>
            <a:pPr algn="ctr">
              <a:lnSpc>
                <a:spcPts val="2877"/>
              </a:lnSpc>
            </a:pPr>
            <a:r>
              <a:rPr lang="el-GR" sz="2100" b="1" dirty="0" err="1">
                <a:latin typeface="Arial"/>
                <a:cs typeface="Arial"/>
              </a:rPr>
              <a:t>Student</a:t>
            </a:r>
            <a:r>
              <a:rPr lang="el-GR" sz="2100" b="1" dirty="0">
                <a:latin typeface="Arial"/>
                <a:cs typeface="Arial"/>
              </a:rPr>
              <a:t> </a:t>
            </a:r>
            <a:r>
              <a:rPr lang="el-GR" sz="2100" b="1" dirty="0" err="1">
                <a:latin typeface="Arial"/>
                <a:cs typeface="Arial"/>
              </a:rPr>
              <a:t>Name</a:t>
            </a:r>
            <a:r>
              <a:rPr lang="el-GR" sz="2100" b="1" dirty="0">
                <a:latin typeface="Arial"/>
                <a:cs typeface="Arial"/>
              </a:rPr>
              <a:t>:    </a:t>
            </a:r>
            <a:r>
              <a:rPr lang="el-GR" sz="2100" b="1" dirty="0" err="1">
                <a:latin typeface="Arial"/>
                <a:cs typeface="Arial"/>
              </a:rPr>
              <a:t>Christos</a:t>
            </a:r>
            <a:r>
              <a:rPr lang="el-GR" sz="2100" b="1" dirty="0">
                <a:latin typeface="Arial"/>
                <a:cs typeface="Arial"/>
              </a:rPr>
              <a:t> </a:t>
            </a:r>
            <a:r>
              <a:rPr lang="el-GR" sz="2100" b="1" dirty="0" err="1">
                <a:latin typeface="Arial"/>
                <a:cs typeface="Arial"/>
              </a:rPr>
              <a:t>Rizos</a:t>
            </a:r>
            <a:r>
              <a:rPr lang="el-GR" sz="2100" b="1" dirty="0">
                <a:latin typeface="Arial"/>
                <a:cs typeface="Arial"/>
              </a:rPr>
              <a:t> 2427458</a:t>
            </a:r>
            <a:r>
              <a:rPr lang="el-GR" sz="2100" dirty="0">
                <a:latin typeface="Arial"/>
                <a:cs typeface="Arial"/>
              </a:rPr>
              <a:t> </a:t>
            </a:r>
          </a:p>
          <a:p>
            <a:pPr algn="ctr">
              <a:lnSpc>
                <a:spcPts val="1657"/>
              </a:lnSpc>
            </a:pPr>
            <a:endParaRPr lang="el-GR" sz="1200">
              <a:latin typeface="Aptos"/>
            </a:endParaRPr>
          </a:p>
          <a:p>
            <a:pPr algn="ctr">
              <a:lnSpc>
                <a:spcPts val="1657"/>
              </a:lnSpc>
            </a:pPr>
            <a:endParaRPr lang="el-GR" sz="1200">
              <a:latin typeface="Aptos"/>
            </a:endParaRPr>
          </a:p>
          <a:p>
            <a:pPr algn="ctr">
              <a:lnSpc>
                <a:spcPts val="2877"/>
              </a:lnSpc>
            </a:pPr>
            <a:r>
              <a:rPr lang="el-GR" sz="2100" b="1" dirty="0" err="1">
                <a:latin typeface="Arial"/>
                <a:cs typeface="Arial"/>
              </a:rPr>
              <a:t>Lecturer</a:t>
            </a:r>
            <a:r>
              <a:rPr lang="el-GR" sz="2100" b="1" dirty="0">
                <a:latin typeface="Arial"/>
                <a:cs typeface="Arial"/>
              </a:rPr>
              <a:t> </a:t>
            </a:r>
            <a:r>
              <a:rPr lang="el-GR" sz="2100" b="1" dirty="0" err="1">
                <a:latin typeface="Arial"/>
                <a:cs typeface="Arial"/>
              </a:rPr>
              <a:t>Name</a:t>
            </a:r>
            <a:r>
              <a:rPr lang="el-GR" sz="2100" b="1" dirty="0">
                <a:latin typeface="Arial"/>
                <a:cs typeface="Arial"/>
              </a:rPr>
              <a:t>:   </a:t>
            </a:r>
            <a:r>
              <a:rPr lang="el-GR" sz="2100" b="1" dirty="0" err="1">
                <a:latin typeface="Arial"/>
                <a:cs typeface="Arial"/>
              </a:rPr>
              <a:t>Tristan</a:t>
            </a:r>
            <a:r>
              <a:rPr lang="el-GR" sz="2100" b="1" dirty="0">
                <a:latin typeface="Arial"/>
                <a:cs typeface="Arial"/>
              </a:rPr>
              <a:t> </a:t>
            </a:r>
            <a:r>
              <a:rPr lang="el-GR" sz="2100" b="1" dirty="0" err="1">
                <a:latin typeface="Arial"/>
                <a:cs typeface="Arial"/>
              </a:rPr>
              <a:t>Hawkins</a:t>
            </a:r>
            <a:r>
              <a:rPr lang="el-GR" sz="2100" dirty="0">
                <a:latin typeface="Arial"/>
                <a:cs typeface="Arial"/>
              </a:rPr>
              <a:t> </a:t>
            </a:r>
          </a:p>
        </p:txBody>
      </p:sp>
    </p:spTree>
    <p:extLst>
      <p:ext uri="{BB962C8B-B14F-4D97-AF65-F5344CB8AC3E}">
        <p14:creationId xmlns:p14="http://schemas.microsoft.com/office/powerpoint/2010/main" val="1390361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t="-2000" b="-2000"/>
          </a:stretch>
        </a:blip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Τίτλος 1">
            <a:extLst>
              <a:ext uri="{FF2B5EF4-FFF2-40B4-BE49-F238E27FC236}">
                <a16:creationId xmlns:a16="http://schemas.microsoft.com/office/drawing/2014/main" id="{D104CE6A-027D-B900-E9C2-2E7CB4F7CDDF}"/>
              </a:ext>
            </a:extLst>
          </p:cNvPr>
          <p:cNvSpPr>
            <a:spLocks noGrp="1"/>
          </p:cNvSpPr>
          <p:nvPr>
            <p:ph type="title"/>
          </p:nvPr>
        </p:nvSpPr>
        <p:spPr>
          <a:xfrm>
            <a:off x="3809904" y="130417"/>
            <a:ext cx="4593653" cy="1171754"/>
          </a:xfrm>
        </p:spPr>
        <p:txBody>
          <a:bodyPr anchor="t">
            <a:normAutofit fontScale="90000"/>
          </a:bodyPr>
          <a:lstStyle/>
          <a:p>
            <a:pPr>
              <a:lnSpc>
                <a:spcPct val="90000"/>
              </a:lnSpc>
            </a:pPr>
            <a:r>
              <a:rPr lang="el-GR" sz="2500" dirty="0"/>
              <a:t>           </a:t>
            </a:r>
            <a:r>
              <a:rPr lang="el-GR" sz="2500" dirty="0">
                <a:solidFill>
                  <a:schemeClr val="bg1"/>
                </a:solidFill>
              </a:rPr>
              <a:t>      </a:t>
            </a:r>
            <a:r>
              <a:rPr lang="el-GR" sz="2500" dirty="0" err="1">
                <a:solidFill>
                  <a:schemeClr val="bg1"/>
                </a:solidFill>
              </a:rPr>
              <a:t>Who</a:t>
            </a:r>
            <a:r>
              <a:rPr lang="el-GR" sz="2500" dirty="0">
                <a:solidFill>
                  <a:schemeClr val="bg1"/>
                </a:solidFill>
              </a:rPr>
              <a:t> </a:t>
            </a:r>
            <a:r>
              <a:rPr lang="el-GR" sz="2500" dirty="0" err="1">
                <a:solidFill>
                  <a:schemeClr val="bg1"/>
                </a:solidFill>
              </a:rPr>
              <a:t>is</a:t>
            </a:r>
            <a:r>
              <a:rPr lang="el-GR" sz="2500" dirty="0"/>
              <a:t> </a:t>
            </a:r>
            <a:r>
              <a:rPr lang="el-GR" sz="2500" dirty="0" err="1">
                <a:solidFill>
                  <a:schemeClr val="bg1"/>
                </a:solidFill>
              </a:rPr>
              <a:t>or</a:t>
            </a:r>
            <a:r>
              <a:rPr lang="el-GR" sz="2500" dirty="0">
                <a:solidFill>
                  <a:schemeClr val="bg1"/>
                </a:solidFill>
              </a:rPr>
              <a:t> </a:t>
            </a:r>
            <a:r>
              <a:rPr lang="el-GR" sz="2500" dirty="0" err="1">
                <a:solidFill>
                  <a:schemeClr val="bg1"/>
                </a:solidFill>
              </a:rPr>
              <a:t>was</a:t>
            </a:r>
            <a:r>
              <a:rPr lang="el-GR" sz="2500" dirty="0"/>
              <a:t> </a:t>
            </a:r>
            <a:br>
              <a:rPr lang="el-GR" sz="2500" dirty="0">
                <a:solidFill>
                  <a:srgbClr val="000000"/>
                </a:solidFill>
              </a:rPr>
            </a:br>
            <a:r>
              <a:rPr lang="el-GR" sz="3600" dirty="0">
                <a:solidFill>
                  <a:schemeClr val="bg1"/>
                </a:solidFill>
              </a:rPr>
              <a:t>                </a:t>
            </a:r>
            <a:r>
              <a:rPr lang="el-GR" sz="2800" dirty="0" err="1">
                <a:solidFill>
                  <a:schemeClr val="bg1"/>
                </a:solidFill>
              </a:rPr>
              <a:t>Dr</a:t>
            </a:r>
            <a:r>
              <a:rPr lang="el-GR" sz="2800" dirty="0">
                <a:solidFill>
                  <a:schemeClr val="bg1"/>
                </a:solidFill>
              </a:rPr>
              <a:t> </a:t>
            </a:r>
            <a:r>
              <a:rPr lang="el-GR" sz="2800" dirty="0" err="1">
                <a:solidFill>
                  <a:schemeClr val="bg1"/>
                </a:solidFill>
              </a:rPr>
              <a:t>Hart</a:t>
            </a:r>
            <a:r>
              <a:rPr lang="el-GR" sz="2800" dirty="0">
                <a:solidFill>
                  <a:schemeClr val="bg1"/>
                </a:solidFill>
              </a:rPr>
              <a:t>  </a:t>
            </a:r>
            <a:r>
              <a:rPr lang="el-GR" sz="2800" dirty="0"/>
              <a:t> </a:t>
            </a:r>
            <a:br>
              <a:rPr lang="el-GR" sz="2800" dirty="0"/>
            </a:br>
            <a:r>
              <a:rPr lang="el-GR" sz="2800" dirty="0"/>
              <a:t>                        </a:t>
            </a:r>
            <a:endParaRPr lang="el-GR" sz="2800" dirty="0">
              <a:solidFill>
                <a:schemeClr val="bg1"/>
              </a:solidFill>
            </a:endParaRPr>
          </a:p>
        </p:txBody>
      </p:sp>
      <p:sp>
        <p:nvSpPr>
          <p:cNvPr id="3" name="Θέση περιεχομένου 2">
            <a:extLst>
              <a:ext uri="{FF2B5EF4-FFF2-40B4-BE49-F238E27FC236}">
                <a16:creationId xmlns:a16="http://schemas.microsoft.com/office/drawing/2014/main" id="{743E1168-97CB-B9CA-4301-99B8A36A0918}"/>
              </a:ext>
            </a:extLst>
          </p:cNvPr>
          <p:cNvSpPr>
            <a:spLocks noGrp="1"/>
          </p:cNvSpPr>
          <p:nvPr>
            <p:ph idx="1"/>
          </p:nvPr>
        </p:nvSpPr>
        <p:spPr>
          <a:xfrm>
            <a:off x="8108737" y="1713451"/>
            <a:ext cx="4090450" cy="3877419"/>
          </a:xfrm>
        </p:spPr>
        <p:txBody>
          <a:bodyPr vert="horz" lIns="91440" tIns="45720" rIns="91440" bIns="45720" rtlCol="0" anchor="t">
            <a:noAutofit/>
          </a:bodyPr>
          <a:lstStyle/>
          <a:p>
            <a:pPr>
              <a:lnSpc>
                <a:spcPct val="110000"/>
              </a:lnSpc>
            </a:pPr>
            <a:r>
              <a:rPr lang="el-GR" sz="1600" b="1" dirty="0">
                <a:solidFill>
                  <a:schemeClr val="bg1"/>
                </a:solidFill>
              </a:rPr>
              <a:t> </a:t>
            </a:r>
            <a:r>
              <a:rPr lang="el-GR" sz="1600" b="1" err="1">
                <a:solidFill>
                  <a:schemeClr val="bg1"/>
                </a:solidFill>
              </a:rPr>
              <a:t>Dr</a:t>
            </a:r>
            <a:r>
              <a:rPr lang="el-GR" sz="1600" b="1" dirty="0">
                <a:solidFill>
                  <a:schemeClr val="bg1"/>
                </a:solidFill>
              </a:rPr>
              <a:t> </a:t>
            </a:r>
            <a:r>
              <a:rPr lang="el-GR" sz="1600" b="1" err="1">
                <a:solidFill>
                  <a:schemeClr val="bg1"/>
                </a:solidFill>
              </a:rPr>
              <a:t>Hart</a:t>
            </a:r>
            <a:r>
              <a:rPr lang="el-GR" sz="1600" b="1" dirty="0">
                <a:solidFill>
                  <a:schemeClr val="bg1"/>
                </a:solidFill>
              </a:rPr>
              <a:t> a </a:t>
            </a:r>
            <a:r>
              <a:rPr lang="el-GR" sz="1600" b="1" err="1">
                <a:solidFill>
                  <a:schemeClr val="bg1"/>
                </a:solidFill>
              </a:rPr>
              <a:t>Senior</a:t>
            </a:r>
            <a:r>
              <a:rPr lang="el-GR" sz="1600" b="1" dirty="0">
                <a:solidFill>
                  <a:schemeClr val="bg1"/>
                </a:solidFill>
              </a:rPr>
              <a:t> AI and </a:t>
            </a:r>
            <a:r>
              <a:rPr lang="el-GR" sz="1600" b="1" err="1">
                <a:solidFill>
                  <a:schemeClr val="bg1"/>
                </a:solidFill>
              </a:rPr>
              <a:t>Robotic</a:t>
            </a:r>
            <a:r>
              <a:rPr lang="el-GR" sz="1600" b="1" dirty="0">
                <a:solidFill>
                  <a:schemeClr val="bg1"/>
                </a:solidFill>
              </a:rPr>
              <a:t> </a:t>
            </a:r>
            <a:r>
              <a:rPr lang="el-GR" sz="1600" b="1" err="1">
                <a:solidFill>
                  <a:schemeClr val="bg1"/>
                </a:solidFill>
              </a:rPr>
              <a:t>Engineer</a:t>
            </a:r>
            <a:endParaRPr lang="el-GR" sz="1600" b="1">
              <a:solidFill>
                <a:schemeClr val="bg1"/>
              </a:solidFill>
            </a:endParaRPr>
          </a:p>
          <a:p>
            <a:pPr>
              <a:buNone/>
            </a:pPr>
            <a:r>
              <a:rPr lang="el-GR" sz="1400" err="1">
                <a:solidFill>
                  <a:schemeClr val="bg1"/>
                </a:solidFill>
                <a:latin typeface="Arial"/>
                <a:ea typeface="+mn-lt"/>
                <a:cs typeface="+mn-lt"/>
              </a:rPr>
              <a:t>She</a:t>
            </a:r>
            <a:r>
              <a:rPr lang="el-GR" sz="1400" dirty="0">
                <a:solidFill>
                  <a:schemeClr val="bg1"/>
                </a:solidFill>
                <a:latin typeface="Arial"/>
                <a:ea typeface="+mn-lt"/>
                <a:cs typeface="+mn-lt"/>
              </a:rPr>
              <a:t> </a:t>
            </a:r>
            <a:r>
              <a:rPr lang="el-GR" sz="1400" err="1">
                <a:solidFill>
                  <a:schemeClr val="bg1"/>
                </a:solidFill>
                <a:latin typeface="Arial"/>
                <a:ea typeface="+mn-lt"/>
                <a:cs typeface="+mn-lt"/>
              </a:rPr>
              <a:t>worked</a:t>
            </a:r>
            <a:r>
              <a:rPr lang="el-GR" sz="1400" dirty="0">
                <a:solidFill>
                  <a:schemeClr val="bg1"/>
                </a:solidFill>
                <a:latin typeface="Arial"/>
                <a:ea typeface="+mn-lt"/>
                <a:cs typeface="+mn-lt"/>
              </a:rPr>
              <a:t> on </a:t>
            </a:r>
            <a:r>
              <a:rPr lang="el-GR" sz="1400" err="1">
                <a:solidFill>
                  <a:schemeClr val="bg1"/>
                </a:solidFill>
                <a:latin typeface="Arial"/>
                <a:ea typeface="+mn-lt"/>
                <a:cs typeface="+mn-lt"/>
              </a:rPr>
              <a:t>Machine</a:t>
            </a:r>
            <a:r>
              <a:rPr lang="el-GR" sz="1400" dirty="0">
                <a:solidFill>
                  <a:schemeClr val="bg1"/>
                </a:solidFill>
                <a:latin typeface="Arial"/>
                <a:ea typeface="+mn-lt"/>
                <a:cs typeface="+mn-lt"/>
              </a:rPr>
              <a:t> </a:t>
            </a:r>
            <a:r>
              <a:rPr lang="el-GR" sz="1400" err="1">
                <a:solidFill>
                  <a:schemeClr val="bg1"/>
                </a:solidFill>
                <a:latin typeface="Arial"/>
                <a:ea typeface="+mn-lt"/>
                <a:cs typeface="+mn-lt"/>
              </a:rPr>
              <a:t>Learning</a:t>
            </a:r>
            <a:r>
              <a:rPr lang="el-GR" sz="1400" dirty="0">
                <a:solidFill>
                  <a:schemeClr val="bg1"/>
                </a:solidFill>
                <a:latin typeface="Arial"/>
                <a:ea typeface="+mn-lt"/>
                <a:cs typeface="+mn-lt"/>
              </a:rPr>
              <a:t> (ML), a </a:t>
            </a:r>
            <a:r>
              <a:rPr lang="el-GR" sz="1400" err="1">
                <a:solidFill>
                  <a:schemeClr val="bg1"/>
                </a:solidFill>
                <a:latin typeface="Arial"/>
                <a:ea typeface="+mn-lt"/>
                <a:cs typeface="+mn-lt"/>
              </a:rPr>
              <a:t>system</a:t>
            </a:r>
            <a:r>
              <a:rPr lang="el-GR" sz="1400" dirty="0">
                <a:solidFill>
                  <a:schemeClr val="bg1"/>
                </a:solidFill>
                <a:latin typeface="Arial"/>
                <a:ea typeface="+mn-lt"/>
                <a:cs typeface="+mn-lt"/>
              </a:rPr>
              <a:t> </a:t>
            </a:r>
            <a:r>
              <a:rPr lang="el-GR" sz="1400" err="1">
                <a:solidFill>
                  <a:schemeClr val="bg1"/>
                </a:solidFill>
                <a:latin typeface="Arial"/>
                <a:ea typeface="+mn-lt"/>
                <a:cs typeface="+mn-lt"/>
              </a:rPr>
              <a:t>used</a:t>
            </a:r>
            <a:r>
              <a:rPr lang="el-GR" sz="1400" dirty="0">
                <a:solidFill>
                  <a:schemeClr val="bg1"/>
                </a:solidFill>
                <a:latin typeface="Arial"/>
                <a:ea typeface="+mn-lt"/>
                <a:cs typeface="+mn-lt"/>
              </a:rPr>
              <a:t> for </a:t>
            </a:r>
            <a:r>
              <a:rPr lang="el-GR" sz="1400" err="1">
                <a:solidFill>
                  <a:schemeClr val="bg1"/>
                </a:solidFill>
                <a:latin typeface="Arial"/>
                <a:ea typeface="+mn-lt"/>
                <a:cs typeface="+mn-lt"/>
              </a:rPr>
              <a:t>decision-making</a:t>
            </a:r>
            <a:r>
              <a:rPr lang="el-GR" sz="1400" dirty="0">
                <a:solidFill>
                  <a:schemeClr val="bg1"/>
                </a:solidFill>
                <a:latin typeface="Arial"/>
                <a:ea typeface="+mn-lt"/>
                <a:cs typeface="+mn-lt"/>
              </a:rPr>
              <a:t> in </a:t>
            </a:r>
            <a:r>
              <a:rPr lang="el-GR" sz="1400" err="1">
                <a:solidFill>
                  <a:schemeClr val="bg1"/>
                </a:solidFill>
                <a:latin typeface="Arial"/>
                <a:ea typeface="+mn-lt"/>
                <a:cs typeface="+mn-lt"/>
              </a:rPr>
              <a:t>health</a:t>
            </a:r>
            <a:r>
              <a:rPr lang="el-GR" sz="1400" dirty="0">
                <a:solidFill>
                  <a:schemeClr val="bg1"/>
                </a:solidFill>
                <a:latin typeface="Arial"/>
                <a:ea typeface="+mn-lt"/>
                <a:cs typeface="+mn-lt"/>
              </a:rPr>
              <a:t>, </a:t>
            </a:r>
            <a:r>
              <a:rPr lang="el-GR" sz="1400" err="1">
                <a:solidFill>
                  <a:schemeClr val="bg1"/>
                </a:solidFill>
                <a:latin typeface="Arial"/>
                <a:ea typeface="+mn-lt"/>
                <a:cs typeface="+mn-lt"/>
              </a:rPr>
              <a:t>military</a:t>
            </a:r>
            <a:r>
              <a:rPr lang="el-GR" sz="1400" dirty="0">
                <a:solidFill>
                  <a:schemeClr val="bg1"/>
                </a:solidFill>
                <a:latin typeface="Arial"/>
                <a:ea typeface="+mn-lt"/>
                <a:cs typeface="+mn-lt"/>
              </a:rPr>
              <a:t>, and </a:t>
            </a:r>
            <a:r>
              <a:rPr lang="el-GR" sz="1400" err="1">
                <a:solidFill>
                  <a:schemeClr val="bg1"/>
                </a:solidFill>
                <a:latin typeface="Arial"/>
                <a:ea typeface="+mn-lt"/>
                <a:cs typeface="+mn-lt"/>
              </a:rPr>
              <a:t>security</a:t>
            </a:r>
            <a:r>
              <a:rPr lang="el-GR" sz="1400" dirty="0">
                <a:solidFill>
                  <a:schemeClr val="bg1"/>
                </a:solidFill>
                <a:latin typeface="Arial"/>
                <a:ea typeface="+mn-lt"/>
                <a:cs typeface="+mn-lt"/>
              </a:rPr>
              <a:t>.</a:t>
            </a:r>
            <a:endParaRPr lang="el-GR" sz="1400">
              <a:solidFill>
                <a:schemeClr val="bg1"/>
              </a:solidFill>
              <a:latin typeface="Arial"/>
              <a:cs typeface="Arial"/>
            </a:endParaRPr>
          </a:p>
          <a:p>
            <a:pPr>
              <a:buNone/>
            </a:pPr>
            <a:r>
              <a:rPr lang="el-GR" sz="1400" err="1">
                <a:solidFill>
                  <a:schemeClr val="bg1"/>
                </a:solidFill>
                <a:latin typeface="Arial"/>
                <a:cs typeface="Arial"/>
              </a:rPr>
              <a:t>She</a:t>
            </a:r>
            <a:r>
              <a:rPr lang="el-GR" sz="1400" dirty="0">
                <a:solidFill>
                  <a:schemeClr val="bg1"/>
                </a:solidFill>
                <a:latin typeface="Arial"/>
                <a:cs typeface="Arial"/>
              </a:rPr>
              <a:t> </a:t>
            </a:r>
            <a:r>
              <a:rPr lang="el-GR" sz="1400" err="1">
                <a:solidFill>
                  <a:schemeClr val="bg1"/>
                </a:solidFill>
                <a:latin typeface="Arial"/>
                <a:ea typeface="+mn-lt"/>
                <a:cs typeface="+mn-lt"/>
              </a:rPr>
              <a:t>wrote</a:t>
            </a:r>
            <a:r>
              <a:rPr lang="el-GR" sz="1400" dirty="0">
                <a:solidFill>
                  <a:schemeClr val="bg1"/>
                </a:solidFill>
                <a:latin typeface="Arial"/>
                <a:ea typeface="+mn-lt"/>
                <a:cs typeface="+mn-lt"/>
              </a:rPr>
              <a:t> </a:t>
            </a:r>
            <a:r>
              <a:rPr lang="el-GR" sz="1400" err="1">
                <a:solidFill>
                  <a:schemeClr val="bg1"/>
                </a:solidFill>
                <a:latin typeface="Arial"/>
                <a:ea typeface="+mn-lt"/>
                <a:cs typeface="+mn-lt"/>
              </a:rPr>
              <a:t>an</a:t>
            </a:r>
            <a:r>
              <a:rPr lang="el-GR" sz="1400" dirty="0">
                <a:solidFill>
                  <a:schemeClr val="bg1"/>
                </a:solidFill>
                <a:latin typeface="Arial"/>
                <a:ea typeface="+mn-lt"/>
                <a:cs typeface="+mn-lt"/>
              </a:rPr>
              <a:t> </a:t>
            </a:r>
            <a:r>
              <a:rPr lang="el-GR" sz="1400" err="1">
                <a:solidFill>
                  <a:schemeClr val="bg1"/>
                </a:solidFill>
                <a:latin typeface="Arial"/>
                <a:ea typeface="+mn-lt"/>
                <a:cs typeface="+mn-lt"/>
              </a:rPr>
              <a:t>article</a:t>
            </a:r>
            <a:r>
              <a:rPr lang="el-GR" sz="1400" dirty="0">
                <a:solidFill>
                  <a:schemeClr val="bg1"/>
                </a:solidFill>
                <a:latin typeface="Arial"/>
                <a:ea typeface="+mn-lt"/>
                <a:cs typeface="+mn-lt"/>
              </a:rPr>
              <a:t> on AI in the </a:t>
            </a:r>
            <a:r>
              <a:rPr lang="el-GR" sz="1400" err="1">
                <a:solidFill>
                  <a:schemeClr val="bg1"/>
                </a:solidFill>
                <a:latin typeface="Arial"/>
                <a:ea typeface="+mn-lt"/>
                <a:cs typeface="+mn-lt"/>
              </a:rPr>
              <a:t>army</a:t>
            </a:r>
            <a:r>
              <a:rPr lang="el-GR" sz="1400" dirty="0">
                <a:solidFill>
                  <a:schemeClr val="bg1"/>
                </a:solidFill>
                <a:latin typeface="Arial"/>
                <a:ea typeface="+mn-lt"/>
                <a:cs typeface="+mn-lt"/>
              </a:rPr>
              <a:t> and </a:t>
            </a:r>
            <a:r>
              <a:rPr lang="el-GR" sz="1400" err="1">
                <a:solidFill>
                  <a:schemeClr val="bg1"/>
                </a:solidFill>
                <a:latin typeface="Arial"/>
                <a:ea typeface="+mn-lt"/>
                <a:cs typeface="+mn-lt"/>
              </a:rPr>
              <a:t>its</a:t>
            </a:r>
            <a:r>
              <a:rPr lang="el-GR" sz="1400" dirty="0">
                <a:solidFill>
                  <a:schemeClr val="bg1"/>
                </a:solidFill>
                <a:latin typeface="Arial"/>
                <a:ea typeface="+mn-lt"/>
                <a:cs typeface="+mn-lt"/>
              </a:rPr>
              <a:t> </a:t>
            </a:r>
            <a:r>
              <a:rPr lang="el-GR" sz="1400" err="1">
                <a:solidFill>
                  <a:schemeClr val="bg1"/>
                </a:solidFill>
                <a:latin typeface="Arial"/>
                <a:ea typeface="+mn-lt"/>
                <a:cs typeface="+mn-lt"/>
              </a:rPr>
              <a:t>ethical</a:t>
            </a:r>
            <a:r>
              <a:rPr lang="el-GR" sz="1400" dirty="0">
                <a:solidFill>
                  <a:schemeClr val="bg1"/>
                </a:solidFill>
                <a:latin typeface="Arial"/>
                <a:ea typeface="+mn-lt"/>
                <a:cs typeface="+mn-lt"/>
              </a:rPr>
              <a:t> </a:t>
            </a:r>
            <a:r>
              <a:rPr lang="el-GR" sz="1400" err="1">
                <a:solidFill>
                  <a:schemeClr val="bg1"/>
                </a:solidFill>
                <a:latin typeface="Arial"/>
                <a:ea typeface="+mn-lt"/>
                <a:cs typeface="+mn-lt"/>
              </a:rPr>
              <a:t>risks</a:t>
            </a:r>
            <a:r>
              <a:rPr lang="el-GR" sz="1400" dirty="0">
                <a:solidFill>
                  <a:schemeClr val="bg1"/>
                </a:solidFill>
                <a:latin typeface="Arial"/>
                <a:ea typeface="+mn-lt"/>
                <a:cs typeface="+mn-lt"/>
              </a:rPr>
              <a:t> in </a:t>
            </a:r>
            <a:r>
              <a:rPr lang="el-GR" sz="1400" err="1">
                <a:solidFill>
                  <a:schemeClr val="bg1"/>
                </a:solidFill>
                <a:latin typeface="Arial"/>
                <a:ea typeface="+mn-lt"/>
                <a:cs typeface="+mn-lt"/>
              </a:rPr>
              <a:t>real-world</a:t>
            </a:r>
            <a:r>
              <a:rPr lang="el-GR" sz="1400" dirty="0">
                <a:solidFill>
                  <a:schemeClr val="bg1"/>
                </a:solidFill>
                <a:latin typeface="Arial"/>
                <a:ea typeface="+mn-lt"/>
                <a:cs typeface="+mn-lt"/>
              </a:rPr>
              <a:t> </a:t>
            </a:r>
            <a:r>
              <a:rPr lang="el-GR" sz="1400" err="1">
                <a:solidFill>
                  <a:schemeClr val="bg1"/>
                </a:solidFill>
                <a:latin typeface="Arial"/>
                <a:ea typeface="+mn-lt"/>
                <a:cs typeface="+mn-lt"/>
              </a:rPr>
              <a:t>decision-making</a:t>
            </a:r>
            <a:r>
              <a:rPr lang="el-GR" sz="1400" dirty="0">
                <a:solidFill>
                  <a:schemeClr val="bg1"/>
                </a:solidFill>
                <a:latin typeface="Arial"/>
                <a:ea typeface="+mn-lt"/>
                <a:cs typeface="+mn-lt"/>
              </a:rPr>
              <a:t>.</a:t>
            </a:r>
            <a:endParaRPr lang="el-GR" sz="1400">
              <a:solidFill>
                <a:schemeClr val="bg1"/>
              </a:solidFill>
              <a:latin typeface="Arial"/>
              <a:cs typeface="Arial"/>
            </a:endParaRPr>
          </a:p>
          <a:p>
            <a:pPr marL="0" indent="0">
              <a:lnSpc>
                <a:spcPct val="110000"/>
              </a:lnSpc>
              <a:buNone/>
            </a:pPr>
            <a:r>
              <a:rPr lang="el-GR" sz="1400" err="1">
                <a:solidFill>
                  <a:schemeClr val="bg1"/>
                </a:solidFill>
                <a:latin typeface="Arial"/>
                <a:cs typeface="Arial"/>
              </a:rPr>
              <a:t>She</a:t>
            </a:r>
            <a:r>
              <a:rPr lang="el-GR" sz="1400" dirty="0">
                <a:solidFill>
                  <a:schemeClr val="bg1"/>
                </a:solidFill>
                <a:latin typeface="Arial"/>
                <a:cs typeface="Arial"/>
              </a:rPr>
              <a:t> </a:t>
            </a:r>
            <a:r>
              <a:rPr lang="el-GR" sz="1400" err="1">
                <a:solidFill>
                  <a:schemeClr val="bg1"/>
                </a:solidFill>
                <a:latin typeface="Arial"/>
                <a:ea typeface="+mn-lt"/>
                <a:cs typeface="+mn-lt"/>
              </a:rPr>
              <a:t>suggested</a:t>
            </a:r>
            <a:r>
              <a:rPr lang="el-GR" sz="1400" dirty="0">
                <a:solidFill>
                  <a:schemeClr val="bg1"/>
                </a:solidFill>
                <a:latin typeface="Arial"/>
                <a:ea typeface="+mn-lt"/>
                <a:cs typeface="+mn-lt"/>
              </a:rPr>
              <a:t> </a:t>
            </a:r>
            <a:r>
              <a:rPr lang="el-GR" sz="1400" err="1">
                <a:solidFill>
                  <a:schemeClr val="bg1"/>
                </a:solidFill>
                <a:latin typeface="Arial"/>
                <a:ea typeface="+mn-lt"/>
                <a:cs typeface="+mn-lt"/>
              </a:rPr>
              <a:t>an</a:t>
            </a:r>
            <a:r>
              <a:rPr lang="el-GR" sz="1400" dirty="0">
                <a:solidFill>
                  <a:schemeClr val="bg1"/>
                </a:solidFill>
                <a:latin typeface="Arial"/>
                <a:ea typeface="+mn-lt"/>
                <a:cs typeface="+mn-lt"/>
              </a:rPr>
              <a:t> </a:t>
            </a:r>
            <a:r>
              <a:rPr lang="el-GR" sz="1400" err="1">
                <a:solidFill>
                  <a:schemeClr val="bg1"/>
                </a:solidFill>
                <a:latin typeface="Arial"/>
                <a:ea typeface="+mn-lt"/>
                <a:cs typeface="+mn-lt"/>
              </a:rPr>
              <a:t>ethical</a:t>
            </a:r>
            <a:r>
              <a:rPr lang="el-GR" sz="1400" dirty="0">
                <a:solidFill>
                  <a:schemeClr val="bg1"/>
                </a:solidFill>
                <a:latin typeface="Arial"/>
                <a:ea typeface="+mn-lt"/>
                <a:cs typeface="+mn-lt"/>
              </a:rPr>
              <a:t> </a:t>
            </a:r>
            <a:r>
              <a:rPr lang="el-GR" sz="1400" err="1">
                <a:solidFill>
                  <a:schemeClr val="bg1"/>
                </a:solidFill>
                <a:latin typeface="Arial"/>
                <a:ea typeface="+mn-lt"/>
                <a:cs typeface="+mn-lt"/>
              </a:rPr>
              <a:t>framework</a:t>
            </a:r>
            <a:r>
              <a:rPr lang="el-GR" sz="1400" dirty="0">
                <a:solidFill>
                  <a:schemeClr val="bg1"/>
                </a:solidFill>
                <a:latin typeface="Arial"/>
                <a:ea typeface="+mn-lt"/>
                <a:cs typeface="+mn-lt"/>
              </a:rPr>
              <a:t> </a:t>
            </a:r>
            <a:r>
              <a:rPr lang="el-GR" sz="1400" err="1">
                <a:solidFill>
                  <a:schemeClr val="bg1"/>
                </a:solidFill>
                <a:latin typeface="Arial"/>
                <a:ea typeface="+mn-lt"/>
                <a:cs typeface="+mn-lt"/>
              </a:rPr>
              <a:t>with</a:t>
            </a:r>
            <a:r>
              <a:rPr lang="el-GR" sz="1400" dirty="0">
                <a:solidFill>
                  <a:schemeClr val="bg1"/>
                </a:solidFill>
                <a:latin typeface="Arial"/>
                <a:ea typeface="+mn-lt"/>
                <a:cs typeface="+mn-lt"/>
              </a:rPr>
              <a:t> </a:t>
            </a:r>
            <a:r>
              <a:rPr lang="el-GR" sz="1400" err="1">
                <a:solidFill>
                  <a:schemeClr val="bg1"/>
                </a:solidFill>
                <a:latin typeface="Arial"/>
                <a:ea typeface="+mn-lt"/>
                <a:cs typeface="+mn-lt"/>
              </a:rPr>
              <a:t>transparency</a:t>
            </a:r>
            <a:r>
              <a:rPr lang="el-GR" sz="1400" dirty="0">
                <a:solidFill>
                  <a:schemeClr val="bg1"/>
                </a:solidFill>
                <a:latin typeface="Arial"/>
                <a:ea typeface="+mn-lt"/>
                <a:cs typeface="+mn-lt"/>
              </a:rPr>
              <a:t> in AI </a:t>
            </a:r>
            <a:r>
              <a:rPr lang="el-GR" sz="1400" err="1">
                <a:solidFill>
                  <a:schemeClr val="bg1"/>
                </a:solidFill>
                <a:latin typeface="Arial"/>
                <a:ea typeface="+mn-lt"/>
                <a:cs typeface="+mn-lt"/>
              </a:rPr>
              <a:t>development</a:t>
            </a:r>
            <a:r>
              <a:rPr lang="el-GR" sz="1400" dirty="0">
                <a:solidFill>
                  <a:schemeClr val="bg1"/>
                </a:solidFill>
                <a:latin typeface="Arial"/>
                <a:ea typeface="+mn-lt"/>
                <a:cs typeface="+mn-lt"/>
              </a:rPr>
              <a:t>, </a:t>
            </a:r>
            <a:r>
              <a:rPr lang="el-GR" sz="1400" err="1">
                <a:solidFill>
                  <a:schemeClr val="bg1"/>
                </a:solidFill>
                <a:latin typeface="Arial"/>
                <a:ea typeface="+mn-lt"/>
                <a:cs typeface="+mn-lt"/>
              </a:rPr>
              <a:t>human</a:t>
            </a:r>
            <a:r>
              <a:rPr lang="el-GR" sz="1400" dirty="0">
                <a:solidFill>
                  <a:schemeClr val="bg1"/>
                </a:solidFill>
                <a:latin typeface="Arial"/>
                <a:ea typeface="+mn-lt"/>
                <a:cs typeface="+mn-lt"/>
              </a:rPr>
              <a:t> </a:t>
            </a:r>
            <a:r>
              <a:rPr lang="el-GR" sz="1400" err="1">
                <a:solidFill>
                  <a:schemeClr val="bg1"/>
                </a:solidFill>
                <a:latin typeface="Arial"/>
                <a:ea typeface="+mn-lt"/>
                <a:cs typeface="+mn-lt"/>
              </a:rPr>
              <a:t>oversight</a:t>
            </a:r>
            <a:r>
              <a:rPr lang="el-GR" sz="1400" dirty="0">
                <a:solidFill>
                  <a:schemeClr val="bg1"/>
                </a:solidFill>
                <a:latin typeface="Arial"/>
                <a:ea typeface="+mn-lt"/>
                <a:cs typeface="+mn-lt"/>
              </a:rPr>
              <a:t>, and </a:t>
            </a:r>
            <a:r>
              <a:rPr lang="el-GR" sz="1400" err="1">
                <a:solidFill>
                  <a:schemeClr val="bg1"/>
                </a:solidFill>
                <a:latin typeface="Arial"/>
                <a:ea typeface="+mn-lt"/>
                <a:cs typeface="+mn-lt"/>
              </a:rPr>
              <a:t>compliance</a:t>
            </a:r>
            <a:r>
              <a:rPr lang="el-GR" sz="1400" dirty="0">
                <a:solidFill>
                  <a:schemeClr val="bg1"/>
                </a:solidFill>
                <a:latin typeface="Arial"/>
                <a:ea typeface="+mn-lt"/>
                <a:cs typeface="+mn-lt"/>
              </a:rPr>
              <a:t> </a:t>
            </a:r>
            <a:r>
              <a:rPr lang="el-GR" sz="1400" err="1">
                <a:solidFill>
                  <a:schemeClr val="bg1"/>
                </a:solidFill>
                <a:latin typeface="Arial"/>
                <a:ea typeface="+mn-lt"/>
                <a:cs typeface="+mn-lt"/>
              </a:rPr>
              <a:t>with</a:t>
            </a:r>
            <a:r>
              <a:rPr lang="el-GR" sz="1400" dirty="0">
                <a:solidFill>
                  <a:schemeClr val="bg1"/>
                </a:solidFill>
                <a:latin typeface="Arial"/>
                <a:ea typeface="+mn-lt"/>
                <a:cs typeface="+mn-lt"/>
              </a:rPr>
              <a:t> </a:t>
            </a:r>
            <a:r>
              <a:rPr lang="el-GR" sz="1400" err="1">
                <a:solidFill>
                  <a:schemeClr val="bg1"/>
                </a:solidFill>
                <a:latin typeface="Arial"/>
                <a:ea typeface="+mn-lt"/>
                <a:cs typeface="+mn-lt"/>
              </a:rPr>
              <a:t>global</a:t>
            </a:r>
            <a:r>
              <a:rPr lang="el-GR" sz="1400" dirty="0">
                <a:solidFill>
                  <a:schemeClr val="bg1"/>
                </a:solidFill>
                <a:latin typeface="Arial"/>
                <a:ea typeface="+mn-lt"/>
                <a:cs typeface="+mn-lt"/>
              </a:rPr>
              <a:t> </a:t>
            </a:r>
            <a:r>
              <a:rPr lang="el-GR" sz="1400" err="1">
                <a:solidFill>
                  <a:schemeClr val="bg1"/>
                </a:solidFill>
                <a:latin typeface="Arial"/>
                <a:ea typeface="+mn-lt"/>
                <a:cs typeface="+mn-lt"/>
              </a:rPr>
              <a:t>ethical</a:t>
            </a:r>
            <a:r>
              <a:rPr lang="el-GR" sz="1400" dirty="0">
                <a:solidFill>
                  <a:schemeClr val="bg1"/>
                </a:solidFill>
                <a:latin typeface="Arial"/>
                <a:ea typeface="+mn-lt"/>
                <a:cs typeface="+mn-lt"/>
              </a:rPr>
              <a:t> </a:t>
            </a:r>
            <a:r>
              <a:rPr lang="el-GR" sz="1400" err="1">
                <a:solidFill>
                  <a:schemeClr val="bg1"/>
                </a:solidFill>
                <a:latin typeface="Arial"/>
                <a:ea typeface="+mn-lt"/>
                <a:cs typeface="+mn-lt"/>
              </a:rPr>
              <a:t>standards</a:t>
            </a:r>
            <a:r>
              <a:rPr lang="el-GR" sz="1400" dirty="0">
                <a:solidFill>
                  <a:schemeClr val="bg1"/>
                </a:solidFill>
                <a:latin typeface="Arial"/>
                <a:ea typeface="+mn-lt"/>
                <a:cs typeface="+mn-lt"/>
              </a:rPr>
              <a:t> in </a:t>
            </a:r>
            <a:r>
              <a:rPr lang="el-GR" sz="1400" err="1">
                <a:solidFill>
                  <a:schemeClr val="bg1"/>
                </a:solidFill>
                <a:latin typeface="Arial"/>
                <a:ea typeface="+mn-lt"/>
                <a:cs typeface="+mn-lt"/>
              </a:rPr>
              <a:t>defense</a:t>
            </a:r>
            <a:r>
              <a:rPr lang="el-GR" sz="1400" dirty="0">
                <a:solidFill>
                  <a:schemeClr val="bg1"/>
                </a:solidFill>
                <a:latin typeface="Arial"/>
                <a:ea typeface="+mn-lt"/>
                <a:cs typeface="+mn-lt"/>
              </a:rPr>
              <a:t> and </a:t>
            </a:r>
            <a:r>
              <a:rPr lang="el-GR" sz="1400" err="1">
                <a:solidFill>
                  <a:schemeClr val="bg1"/>
                </a:solidFill>
                <a:latin typeface="Arial"/>
                <a:ea typeface="+mn-lt"/>
                <a:cs typeface="+mn-lt"/>
              </a:rPr>
              <a:t>daily</a:t>
            </a:r>
            <a:r>
              <a:rPr lang="el-GR" sz="1400" dirty="0">
                <a:solidFill>
                  <a:schemeClr val="bg1"/>
                </a:solidFill>
                <a:latin typeface="Arial"/>
                <a:ea typeface="+mn-lt"/>
                <a:cs typeface="+mn-lt"/>
              </a:rPr>
              <a:t> </a:t>
            </a:r>
            <a:r>
              <a:rPr lang="el-GR" sz="1400" err="1">
                <a:solidFill>
                  <a:schemeClr val="bg1"/>
                </a:solidFill>
                <a:latin typeface="Arial"/>
                <a:ea typeface="+mn-lt"/>
                <a:cs typeface="+mn-lt"/>
              </a:rPr>
              <a:t>life</a:t>
            </a:r>
            <a:r>
              <a:rPr lang="el-GR" sz="1400" dirty="0">
                <a:solidFill>
                  <a:schemeClr val="bg1"/>
                </a:solidFill>
                <a:latin typeface="Arial"/>
                <a:ea typeface="+mn-lt"/>
                <a:cs typeface="+mn-lt"/>
              </a:rPr>
              <a:t>.</a:t>
            </a:r>
            <a:endParaRPr lang="el-GR" sz="1400">
              <a:solidFill>
                <a:schemeClr val="bg1"/>
              </a:solidFill>
              <a:latin typeface="Arial"/>
              <a:cs typeface="Arial"/>
            </a:endParaRPr>
          </a:p>
        </p:txBody>
      </p:sp>
      <p:cxnSp>
        <p:nvCxnSpPr>
          <p:cNvPr id="20" name="Straight Connector 19">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3790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31" name="Rectangle 30">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Τίτλος 1">
            <a:extLst>
              <a:ext uri="{FF2B5EF4-FFF2-40B4-BE49-F238E27FC236}">
                <a16:creationId xmlns:a16="http://schemas.microsoft.com/office/drawing/2014/main" id="{6FBCEEE0-9992-0207-99FA-614A8F01796C}"/>
              </a:ext>
            </a:extLst>
          </p:cNvPr>
          <p:cNvSpPr>
            <a:spLocks noGrp="1"/>
          </p:cNvSpPr>
          <p:nvPr>
            <p:ph type="title" idx="4294967295"/>
          </p:nvPr>
        </p:nvSpPr>
        <p:spPr>
          <a:xfrm>
            <a:off x="683211" y="570750"/>
            <a:ext cx="10847797" cy="568425"/>
          </a:xfrm>
        </p:spPr>
        <p:txBody>
          <a:bodyPr vert="horz" lIns="91440" tIns="45720" rIns="91440" bIns="45720" rtlCol="0" anchor="b">
            <a:normAutofit fontScale="90000"/>
          </a:bodyPr>
          <a:lstStyle/>
          <a:p>
            <a:r>
              <a:rPr lang="en-US"/>
              <a:t>   Investigations        and               Theories</a:t>
            </a:r>
          </a:p>
        </p:txBody>
      </p:sp>
      <p:cxnSp>
        <p:nvCxnSpPr>
          <p:cNvPr id="33" name="Straight Connector 32">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214" name="Εικόνα 213" descr="Free Photo wooden background with nautical decor">
            <a:extLst>
              <a:ext uri="{FF2B5EF4-FFF2-40B4-BE49-F238E27FC236}">
                <a16:creationId xmlns:a16="http://schemas.microsoft.com/office/drawing/2014/main" id="{ED8C25D6-C535-FA35-414B-4E23798EA2E2}"/>
              </a:ext>
            </a:extLst>
          </p:cNvPr>
          <p:cNvPicPr>
            <a:picLocks noChangeAspect="1"/>
          </p:cNvPicPr>
          <p:nvPr/>
        </p:nvPicPr>
        <p:blipFill>
          <a:blip r:embed="rId2"/>
          <a:stretch>
            <a:fillRect/>
          </a:stretch>
        </p:blipFill>
        <p:spPr>
          <a:xfrm>
            <a:off x="8628" y="1149479"/>
            <a:ext cx="12217877" cy="5723605"/>
          </a:xfrm>
          <a:prstGeom prst="rect">
            <a:avLst/>
          </a:prstGeom>
        </p:spPr>
      </p:pic>
      <p:graphicFrame>
        <p:nvGraphicFramePr>
          <p:cNvPr id="24" name="Θέση περιεχομένου 2">
            <a:extLst>
              <a:ext uri="{FF2B5EF4-FFF2-40B4-BE49-F238E27FC236}">
                <a16:creationId xmlns:a16="http://schemas.microsoft.com/office/drawing/2014/main" id="{2263A7EA-52A8-34D6-D5E0-741E0DD55F0F}"/>
              </a:ext>
            </a:extLst>
          </p:cNvPr>
          <p:cNvGraphicFramePr>
            <a:graphicFrameLocks noGrp="1"/>
          </p:cNvGraphicFramePr>
          <p:nvPr>
            <p:ph idx="4294967295"/>
            <p:extLst>
              <p:ext uri="{D42A27DB-BD31-4B8C-83A1-F6EECF244321}">
                <p14:modId xmlns:p14="http://schemas.microsoft.com/office/powerpoint/2010/main" val="3089236952"/>
              </p:ext>
            </p:extLst>
          </p:nvPr>
        </p:nvGraphicFramePr>
        <p:xfrm>
          <a:off x="553814" y="3162898"/>
          <a:ext cx="10862175" cy="3379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0916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4">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Εικόνα 19" descr="Chat Concept. Businessman seeking advice from a chatbot. AI Chat Concept. Chatbot Customer Service. Businessman seeking advice from a chatbot. recommendation stock illustrations">
            <a:extLst>
              <a:ext uri="{FF2B5EF4-FFF2-40B4-BE49-F238E27FC236}">
                <a16:creationId xmlns:a16="http://schemas.microsoft.com/office/drawing/2014/main" id="{556D333A-F816-06D7-73CE-8B6CC0E0462C}"/>
              </a:ext>
            </a:extLst>
          </p:cNvPr>
          <p:cNvPicPr>
            <a:picLocks noChangeAspect="1"/>
          </p:cNvPicPr>
          <p:nvPr/>
        </p:nvPicPr>
        <p:blipFill>
          <a:blip r:embed="rId2"/>
          <a:srcRect l="10093" r="24917" b="2"/>
          <a:stretch/>
        </p:blipFill>
        <p:spPr>
          <a:xfrm>
            <a:off x="20" y="10"/>
            <a:ext cx="4857871" cy="6857990"/>
          </a:xfrm>
          <a:prstGeom prst="rect">
            <a:avLst/>
          </a:prstGeom>
        </p:spPr>
      </p:pic>
      <p:cxnSp>
        <p:nvCxnSpPr>
          <p:cNvPr id="30" name="Straight Connector 26">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Τίτλος 1">
            <a:extLst>
              <a:ext uri="{FF2B5EF4-FFF2-40B4-BE49-F238E27FC236}">
                <a16:creationId xmlns:a16="http://schemas.microsoft.com/office/drawing/2014/main" id="{48505145-286B-D4DF-5A01-A53606E71C30}"/>
              </a:ext>
            </a:extLst>
          </p:cNvPr>
          <p:cNvSpPr>
            <a:spLocks noGrp="1"/>
          </p:cNvSpPr>
          <p:nvPr>
            <p:ph type="title"/>
          </p:nvPr>
        </p:nvSpPr>
        <p:spPr>
          <a:xfrm>
            <a:off x="5554330" y="20129"/>
            <a:ext cx="5976678" cy="939129"/>
          </a:xfrm>
        </p:spPr>
        <p:txBody>
          <a:bodyPr>
            <a:normAutofit/>
          </a:bodyPr>
          <a:lstStyle/>
          <a:p>
            <a:r>
              <a:rPr lang="el-GR"/>
              <a:t>     </a:t>
            </a:r>
            <a:r>
              <a:rPr lang="el-GR" err="1"/>
              <a:t>Reccomendations</a:t>
            </a:r>
          </a:p>
        </p:txBody>
      </p:sp>
      <p:graphicFrame>
        <p:nvGraphicFramePr>
          <p:cNvPr id="19" name="Θέση περιεχομένου 2">
            <a:extLst>
              <a:ext uri="{FF2B5EF4-FFF2-40B4-BE49-F238E27FC236}">
                <a16:creationId xmlns:a16="http://schemas.microsoft.com/office/drawing/2014/main" id="{AEAF6761-83D4-5713-DAB5-FCCA2007D0B8}"/>
              </a:ext>
            </a:extLst>
          </p:cNvPr>
          <p:cNvGraphicFramePr>
            <a:graphicFrameLocks noGrp="1"/>
          </p:cNvGraphicFramePr>
          <p:nvPr>
            <p:ph idx="1"/>
            <p:extLst>
              <p:ext uri="{D42A27DB-BD31-4B8C-83A1-F6EECF244321}">
                <p14:modId xmlns:p14="http://schemas.microsoft.com/office/powerpoint/2010/main" val="1899828326"/>
              </p:ext>
            </p:extLst>
          </p:nvPr>
        </p:nvGraphicFramePr>
        <p:xfrm>
          <a:off x="5554329" y="1109237"/>
          <a:ext cx="5976679" cy="518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8254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fillRect t="-19000" b="-19000"/>
          </a:stretch>
        </a:blipFill>
        <a:effectLst/>
      </p:bgPr>
    </p:bg>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C9F057A5-8ABF-B7FB-9663-95FD9F30ABCA}"/>
              </a:ext>
            </a:extLst>
          </p:cNvPr>
          <p:cNvSpPr>
            <a:spLocks noGrp="1"/>
          </p:cNvSpPr>
          <p:nvPr>
            <p:ph idx="1"/>
          </p:nvPr>
        </p:nvSpPr>
        <p:spPr>
          <a:xfrm>
            <a:off x="8964570" y="2115888"/>
            <a:ext cx="3342815" cy="4020939"/>
          </a:xfrm>
        </p:spPr>
        <p:txBody>
          <a:bodyPr vert="horz" lIns="91440" tIns="45720" rIns="91440" bIns="45720" rtlCol="0" anchor="t">
            <a:noAutofit/>
          </a:bodyPr>
          <a:lstStyle/>
          <a:p>
            <a:pPr marL="0" indent="0">
              <a:buNone/>
            </a:pPr>
            <a:endParaRPr lang="el-GR" sz="1800" dirty="0">
              <a:latin typeface="Grandview Display"/>
            </a:endParaRPr>
          </a:p>
          <a:p>
            <a:pPr marL="0" indent="0">
              <a:buNone/>
            </a:pPr>
            <a:r>
              <a:rPr lang="el-GR" sz="1800" err="1">
                <a:latin typeface="Arial"/>
                <a:ea typeface="+mn-lt"/>
                <a:cs typeface="+mn-lt"/>
              </a:rPr>
              <a:t>Her</a:t>
            </a:r>
            <a:r>
              <a:rPr lang="el-GR" sz="1800" dirty="0">
                <a:latin typeface="Arial"/>
                <a:ea typeface="+mn-lt"/>
                <a:cs typeface="+mn-lt"/>
              </a:rPr>
              <a:t> </a:t>
            </a:r>
            <a:r>
              <a:rPr lang="el-GR" sz="1800" err="1">
                <a:latin typeface="Arial"/>
                <a:ea typeface="+mn-lt"/>
                <a:cs typeface="+mn-lt"/>
              </a:rPr>
              <a:t>disappearance</a:t>
            </a:r>
            <a:r>
              <a:rPr lang="el-GR" sz="1800" dirty="0">
                <a:latin typeface="Arial"/>
                <a:ea typeface="+mn-lt"/>
                <a:cs typeface="+mn-lt"/>
              </a:rPr>
              <a:t> </a:t>
            </a:r>
            <a:r>
              <a:rPr lang="el-GR" sz="1800" err="1">
                <a:latin typeface="Arial"/>
                <a:ea typeface="+mn-lt"/>
                <a:cs typeface="+mn-lt"/>
              </a:rPr>
              <a:t>raises</a:t>
            </a:r>
            <a:r>
              <a:rPr lang="el-GR" sz="1800" dirty="0">
                <a:latin typeface="Arial"/>
                <a:ea typeface="+mn-lt"/>
                <a:cs typeface="+mn-lt"/>
              </a:rPr>
              <a:t> </a:t>
            </a:r>
            <a:r>
              <a:rPr lang="el-GR" sz="1800" err="1">
                <a:latin typeface="Arial"/>
                <a:ea typeface="+mn-lt"/>
                <a:cs typeface="+mn-lt"/>
              </a:rPr>
              <a:t>questions</a:t>
            </a:r>
            <a:r>
              <a:rPr lang="el-GR" sz="1800" dirty="0">
                <a:latin typeface="Arial"/>
                <a:ea typeface="+mn-lt"/>
                <a:cs typeface="+mn-lt"/>
              </a:rPr>
              <a:t> </a:t>
            </a:r>
            <a:r>
              <a:rPr lang="el-GR" sz="1800" err="1">
                <a:latin typeface="Arial"/>
                <a:ea typeface="+mn-lt"/>
                <a:cs typeface="+mn-lt"/>
              </a:rPr>
              <a:t>about</a:t>
            </a:r>
            <a:r>
              <a:rPr lang="el-GR" sz="1800" dirty="0">
                <a:latin typeface="Arial"/>
                <a:ea typeface="+mn-lt"/>
                <a:cs typeface="+mn-lt"/>
              </a:rPr>
              <a:t> the </a:t>
            </a:r>
            <a:r>
              <a:rPr lang="el-GR" sz="1800" err="1">
                <a:latin typeface="Arial"/>
                <a:ea typeface="+mn-lt"/>
                <a:cs typeface="+mn-lt"/>
              </a:rPr>
              <a:t>usefulness</a:t>
            </a:r>
            <a:r>
              <a:rPr lang="el-GR" sz="1800" dirty="0">
                <a:latin typeface="Arial"/>
                <a:ea typeface="+mn-lt"/>
                <a:cs typeface="+mn-lt"/>
              </a:rPr>
              <a:t> and </a:t>
            </a:r>
            <a:r>
              <a:rPr lang="el-GR" sz="1800" err="1">
                <a:latin typeface="Arial"/>
                <a:ea typeface="+mn-lt"/>
                <a:cs typeface="+mn-lt"/>
              </a:rPr>
              <a:t>ethical</a:t>
            </a:r>
            <a:r>
              <a:rPr lang="el-GR" sz="1800" dirty="0">
                <a:latin typeface="Arial"/>
                <a:ea typeface="+mn-lt"/>
                <a:cs typeface="+mn-lt"/>
              </a:rPr>
              <a:t> </a:t>
            </a:r>
            <a:r>
              <a:rPr lang="el-GR" sz="1800" err="1">
                <a:latin typeface="Arial"/>
                <a:ea typeface="+mn-lt"/>
                <a:cs typeface="+mn-lt"/>
              </a:rPr>
              <a:t>risks</a:t>
            </a:r>
            <a:r>
              <a:rPr lang="el-GR" sz="1800" dirty="0">
                <a:latin typeface="Arial"/>
                <a:ea typeface="+mn-lt"/>
                <a:cs typeface="+mn-lt"/>
              </a:rPr>
              <a:t> of AI </a:t>
            </a:r>
            <a:r>
              <a:rPr lang="el-GR" sz="1800" err="1">
                <a:latin typeface="Arial"/>
                <a:ea typeface="+mn-lt"/>
                <a:cs typeface="+mn-lt"/>
              </a:rPr>
              <a:t>technology</a:t>
            </a:r>
            <a:r>
              <a:rPr lang="el-GR" sz="1800" dirty="0">
                <a:latin typeface="Arial"/>
                <a:ea typeface="+mn-lt"/>
                <a:cs typeface="+mn-lt"/>
              </a:rPr>
              <a:t> </a:t>
            </a:r>
            <a:r>
              <a:rPr lang="el-GR" sz="1800" err="1">
                <a:latin typeface="Arial"/>
                <a:ea typeface="+mn-lt"/>
                <a:cs typeface="+mn-lt"/>
              </a:rPr>
              <a:t>today</a:t>
            </a:r>
            <a:r>
              <a:rPr lang="el-GR" sz="1800" dirty="0">
                <a:latin typeface="Arial"/>
                <a:ea typeface="+mn-lt"/>
                <a:cs typeface="+mn-lt"/>
              </a:rPr>
              <a:t>. </a:t>
            </a:r>
            <a:r>
              <a:rPr lang="el-GR" sz="1800" err="1">
                <a:latin typeface="Arial"/>
                <a:ea typeface="+mn-lt"/>
                <a:cs typeface="+mn-lt"/>
              </a:rPr>
              <a:t>It</a:t>
            </a:r>
            <a:r>
              <a:rPr lang="el-GR" sz="1800" dirty="0">
                <a:latin typeface="Arial"/>
                <a:ea typeface="+mn-lt"/>
                <a:cs typeface="+mn-lt"/>
              </a:rPr>
              <a:t> </a:t>
            </a:r>
            <a:r>
              <a:rPr lang="el-GR" sz="1800" err="1">
                <a:latin typeface="Arial"/>
                <a:ea typeface="+mn-lt"/>
                <a:cs typeface="+mn-lt"/>
              </a:rPr>
              <a:t>is</a:t>
            </a:r>
            <a:r>
              <a:rPr lang="el-GR" sz="1800" dirty="0">
                <a:latin typeface="Arial"/>
                <a:ea typeface="+mn-lt"/>
                <a:cs typeface="+mn-lt"/>
              </a:rPr>
              <a:t> </a:t>
            </a:r>
            <a:r>
              <a:rPr lang="el-GR" sz="1800" err="1">
                <a:latin typeface="Arial"/>
                <a:ea typeface="+mn-lt"/>
                <a:cs typeface="+mn-lt"/>
              </a:rPr>
              <a:t>also</a:t>
            </a:r>
            <a:r>
              <a:rPr lang="el-GR" sz="1800" dirty="0">
                <a:latin typeface="Arial"/>
                <a:ea typeface="+mn-lt"/>
                <a:cs typeface="+mn-lt"/>
              </a:rPr>
              <a:t> </a:t>
            </a:r>
            <a:r>
              <a:rPr lang="el-GR" sz="1800" err="1">
                <a:latin typeface="Arial"/>
                <a:ea typeface="+mn-lt"/>
                <a:cs typeface="+mn-lt"/>
              </a:rPr>
              <a:t>important</a:t>
            </a:r>
            <a:r>
              <a:rPr lang="el-GR" sz="1800" dirty="0">
                <a:latin typeface="Arial"/>
                <a:ea typeface="+mn-lt"/>
                <a:cs typeface="+mn-lt"/>
              </a:rPr>
              <a:t> </a:t>
            </a:r>
            <a:r>
              <a:rPr lang="el-GR" sz="1800" err="1">
                <a:latin typeface="Arial"/>
                <a:ea typeface="+mn-lt"/>
                <a:cs typeface="+mn-lt"/>
              </a:rPr>
              <a:t>to</a:t>
            </a:r>
            <a:r>
              <a:rPr lang="el-GR" sz="1800" dirty="0">
                <a:latin typeface="Arial"/>
                <a:ea typeface="+mn-lt"/>
                <a:cs typeface="+mn-lt"/>
              </a:rPr>
              <a:t> </a:t>
            </a:r>
            <a:r>
              <a:rPr lang="el-GR" sz="1800" err="1">
                <a:latin typeface="Arial"/>
                <a:ea typeface="+mn-lt"/>
                <a:cs typeface="+mn-lt"/>
              </a:rPr>
              <a:t>examine</a:t>
            </a:r>
            <a:r>
              <a:rPr lang="el-GR" sz="1800" dirty="0">
                <a:latin typeface="Arial"/>
                <a:ea typeface="+mn-lt"/>
                <a:cs typeface="+mn-lt"/>
              </a:rPr>
              <a:t> </a:t>
            </a:r>
            <a:r>
              <a:rPr lang="el-GR" sz="1800" err="1">
                <a:latin typeface="Arial"/>
                <a:ea typeface="+mn-lt"/>
                <a:cs typeface="+mn-lt"/>
              </a:rPr>
              <a:t>similar</a:t>
            </a:r>
            <a:r>
              <a:rPr lang="el-GR" sz="1800" dirty="0">
                <a:latin typeface="Arial"/>
                <a:ea typeface="+mn-lt"/>
                <a:cs typeface="+mn-lt"/>
              </a:rPr>
              <a:t> </a:t>
            </a:r>
            <a:r>
              <a:rPr lang="el-GR" sz="1800" err="1">
                <a:latin typeface="Arial"/>
                <a:ea typeface="+mn-lt"/>
                <a:cs typeface="+mn-lt"/>
              </a:rPr>
              <a:t>disappearance</a:t>
            </a:r>
            <a:r>
              <a:rPr lang="el-GR" sz="1800" dirty="0">
                <a:latin typeface="Arial"/>
                <a:ea typeface="+mn-lt"/>
                <a:cs typeface="+mn-lt"/>
              </a:rPr>
              <a:t> </a:t>
            </a:r>
            <a:r>
              <a:rPr lang="el-GR" sz="1800" err="1">
                <a:latin typeface="Arial"/>
                <a:ea typeface="+mn-lt"/>
                <a:cs typeface="+mn-lt"/>
              </a:rPr>
              <a:t>cases</a:t>
            </a:r>
            <a:r>
              <a:rPr lang="el-GR" sz="1800" dirty="0">
                <a:latin typeface="Arial"/>
                <a:ea typeface="+mn-lt"/>
                <a:cs typeface="+mn-lt"/>
              </a:rPr>
              <a:t> </a:t>
            </a:r>
            <a:r>
              <a:rPr lang="el-GR" sz="1800" err="1">
                <a:latin typeface="Arial"/>
                <a:ea typeface="+mn-lt"/>
                <a:cs typeface="+mn-lt"/>
              </a:rPr>
              <a:t>worldwide</a:t>
            </a:r>
            <a:r>
              <a:rPr lang="el-GR" sz="1800" dirty="0">
                <a:latin typeface="Arial"/>
                <a:ea typeface="+mn-lt"/>
                <a:cs typeface="+mn-lt"/>
              </a:rPr>
              <a:t> and </a:t>
            </a:r>
            <a:r>
              <a:rPr lang="el-GR" sz="1800" err="1">
                <a:latin typeface="Arial"/>
                <a:ea typeface="+mn-lt"/>
                <a:cs typeface="+mn-lt"/>
              </a:rPr>
              <a:t>consider</a:t>
            </a:r>
            <a:r>
              <a:rPr lang="el-GR" sz="1800" dirty="0">
                <a:latin typeface="Arial"/>
                <a:ea typeface="+mn-lt"/>
                <a:cs typeface="+mn-lt"/>
              </a:rPr>
              <a:t> </a:t>
            </a:r>
            <a:r>
              <a:rPr lang="el-GR" sz="1800" err="1">
                <a:latin typeface="Arial"/>
                <a:ea typeface="+mn-lt"/>
                <a:cs typeface="+mn-lt"/>
              </a:rPr>
              <a:t>how</a:t>
            </a:r>
            <a:r>
              <a:rPr lang="el-GR" sz="1800" dirty="0">
                <a:latin typeface="Arial"/>
                <a:ea typeface="+mn-lt"/>
                <a:cs typeface="+mn-lt"/>
              </a:rPr>
              <a:t> </a:t>
            </a:r>
            <a:r>
              <a:rPr lang="el-GR" sz="1800" err="1">
                <a:latin typeface="Arial"/>
                <a:ea typeface="+mn-lt"/>
                <a:cs typeface="+mn-lt"/>
              </a:rPr>
              <a:t>safe</a:t>
            </a:r>
            <a:r>
              <a:rPr lang="el-GR" sz="1800" dirty="0">
                <a:latin typeface="Arial"/>
                <a:ea typeface="+mn-lt"/>
                <a:cs typeface="+mn-lt"/>
              </a:rPr>
              <a:t> </a:t>
            </a:r>
            <a:r>
              <a:rPr lang="el-GR" sz="1800" err="1">
                <a:latin typeface="Arial"/>
                <a:ea typeface="+mn-lt"/>
                <a:cs typeface="+mn-lt"/>
              </a:rPr>
              <a:t>scientists</a:t>
            </a:r>
            <a:r>
              <a:rPr lang="el-GR" sz="1800" dirty="0">
                <a:latin typeface="Arial"/>
                <a:ea typeface="+mn-lt"/>
                <a:cs typeface="+mn-lt"/>
              </a:rPr>
              <a:t> </a:t>
            </a:r>
            <a:r>
              <a:rPr lang="el-GR" sz="1800" err="1">
                <a:latin typeface="Arial"/>
                <a:ea typeface="+mn-lt"/>
                <a:cs typeface="+mn-lt"/>
              </a:rPr>
              <a:t>feel</a:t>
            </a:r>
            <a:r>
              <a:rPr lang="el-GR" sz="1800" dirty="0">
                <a:latin typeface="Arial"/>
                <a:ea typeface="+mn-lt"/>
                <a:cs typeface="+mn-lt"/>
              </a:rPr>
              <a:t> in </a:t>
            </a:r>
            <a:r>
              <a:rPr lang="el-GR" sz="1800" err="1">
                <a:latin typeface="Arial"/>
                <a:ea typeface="+mn-lt"/>
                <a:cs typeface="+mn-lt"/>
              </a:rPr>
              <a:t>today's</a:t>
            </a:r>
            <a:r>
              <a:rPr lang="el-GR" sz="1800" dirty="0">
                <a:latin typeface="Arial"/>
                <a:ea typeface="+mn-lt"/>
                <a:cs typeface="+mn-lt"/>
              </a:rPr>
              <a:t> </a:t>
            </a:r>
            <a:r>
              <a:rPr lang="el-GR" sz="1800" err="1">
                <a:latin typeface="Arial"/>
                <a:ea typeface="+mn-lt"/>
                <a:cs typeface="+mn-lt"/>
              </a:rPr>
              <a:t>world</a:t>
            </a:r>
            <a:r>
              <a:rPr lang="el-GR" sz="1800" dirty="0">
                <a:latin typeface="Arial"/>
                <a:ea typeface="+mn-lt"/>
                <a:cs typeface="+mn-lt"/>
              </a:rPr>
              <a:t>.</a:t>
            </a:r>
            <a:endParaRPr lang="el-GR" sz="1800">
              <a:latin typeface="Arial"/>
              <a:cs typeface="Arial"/>
            </a:endParaRPr>
          </a:p>
          <a:p>
            <a:endParaRPr lang="el-GR" sz="1800" dirty="0">
              <a:latin typeface="Aptos"/>
            </a:endParaRPr>
          </a:p>
        </p:txBody>
      </p:sp>
    </p:spTree>
    <p:extLst>
      <p:ext uri="{BB962C8B-B14F-4D97-AF65-F5344CB8AC3E}">
        <p14:creationId xmlns:p14="http://schemas.microsoft.com/office/powerpoint/2010/main" val="1528727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E9CFF1D-2A63-DF97-F83C-CC48D6B80864}"/>
              </a:ext>
            </a:extLst>
          </p:cNvPr>
          <p:cNvSpPr>
            <a:spLocks noGrp="1"/>
          </p:cNvSpPr>
          <p:nvPr>
            <p:ph type="title"/>
          </p:nvPr>
        </p:nvSpPr>
        <p:spPr/>
        <p:txBody>
          <a:bodyPr/>
          <a:lstStyle/>
          <a:p>
            <a:r>
              <a:rPr lang="el-GR" err="1"/>
              <a:t>References</a:t>
            </a:r>
          </a:p>
        </p:txBody>
      </p:sp>
      <p:sp>
        <p:nvSpPr>
          <p:cNvPr id="3" name="Θέση περιεχομένου 2">
            <a:extLst>
              <a:ext uri="{FF2B5EF4-FFF2-40B4-BE49-F238E27FC236}">
                <a16:creationId xmlns:a16="http://schemas.microsoft.com/office/drawing/2014/main" id="{76883166-2157-B685-7FEB-7302A4271717}"/>
              </a:ext>
            </a:extLst>
          </p:cNvPr>
          <p:cNvSpPr>
            <a:spLocks noGrp="1"/>
          </p:cNvSpPr>
          <p:nvPr>
            <p:ph idx="1"/>
          </p:nvPr>
        </p:nvSpPr>
        <p:spPr/>
        <p:txBody>
          <a:bodyPr vert="horz" lIns="91440" tIns="45720" rIns="91440" bIns="45720" rtlCol="0" anchor="t">
            <a:normAutofit/>
          </a:bodyPr>
          <a:lstStyle/>
          <a:p>
            <a:r>
              <a:rPr lang="en-US" sz="1200" b="1" dirty="0">
                <a:latin typeface="Aptos"/>
              </a:rPr>
              <a:t>Fink, K., Kenin, J. and Chang, A. (2025)</a:t>
            </a:r>
            <a:r>
              <a:rPr lang="en-US" sz="1200" dirty="0">
                <a:latin typeface="Aptos"/>
              </a:rPr>
              <a:t> ‘Scientist calls the disappearance of federal health data a "digital book burning"’, </a:t>
            </a:r>
            <a:r>
              <a:rPr lang="en-US" sz="1200" i="1" dirty="0">
                <a:latin typeface="Aptos"/>
              </a:rPr>
              <a:t>All Things Considered</a:t>
            </a:r>
            <a:r>
              <a:rPr lang="en-US" sz="1200" dirty="0">
                <a:latin typeface="Aptos"/>
              </a:rPr>
              <a:t>, 5 February. Available at: </a:t>
            </a:r>
            <a:r>
              <a:rPr lang="en-US" sz="1200" u="sng" dirty="0">
                <a:latin typeface="Aptos"/>
                <a:hlinkClick r:id="rId2"/>
              </a:rPr>
              <a:t>https://www.npr.org/2025/02/05/nx-s1-5286577/researcher-calls-out-trump-administration-for-a-digital-book-burning</a:t>
            </a:r>
            <a:r>
              <a:rPr lang="en-US" sz="1200" dirty="0">
                <a:latin typeface="Aptos"/>
              </a:rPr>
              <a:t> (Accessed: 22 February 2025).</a:t>
            </a:r>
          </a:p>
          <a:p>
            <a:r>
              <a:rPr lang="en-US" sz="1200" b="1" dirty="0">
                <a:latin typeface="Aptos"/>
              </a:rPr>
              <a:t>Fry, S. (2025)</a:t>
            </a:r>
            <a:r>
              <a:rPr lang="en-US" sz="1200" dirty="0">
                <a:latin typeface="Aptos"/>
              </a:rPr>
              <a:t> </a:t>
            </a:r>
            <a:r>
              <a:rPr lang="en-US" sz="1200" i="1" dirty="0">
                <a:latin typeface="Aptos"/>
              </a:rPr>
              <a:t>New evidence we are close to extinction from AI</a:t>
            </a:r>
            <a:r>
              <a:rPr lang="en-US" sz="1200" dirty="0">
                <a:latin typeface="Aptos"/>
              </a:rPr>
              <a:t>. YouTube video, 23 February. Available at: </a:t>
            </a:r>
            <a:r>
              <a:rPr lang="en-US" sz="1200" u="sng" dirty="0">
                <a:latin typeface="Aptos"/>
                <a:hlinkClick r:id="rId3"/>
              </a:rPr>
              <a:t>https://www.youtube.com/watch?v=JSXosZDzpa0</a:t>
            </a:r>
            <a:r>
              <a:rPr lang="en-US" sz="1200" dirty="0">
                <a:latin typeface="Aptos"/>
              </a:rPr>
              <a:t> (Accessed: 23 February 2025).</a:t>
            </a:r>
            <a:endParaRPr lang="en-US"/>
          </a:p>
          <a:p>
            <a:r>
              <a:rPr lang="en-US" sz="1200" b="1" dirty="0">
                <a:latin typeface="Aptos"/>
              </a:rPr>
              <a:t>Solomon, D., 2020,</a:t>
            </a:r>
            <a:r>
              <a:rPr lang="en-US" sz="1200" dirty="0">
                <a:latin typeface="Aptos"/>
              </a:rPr>
              <a:t> </a:t>
            </a:r>
            <a:r>
              <a:rPr lang="en-US" sz="1200" i="1" dirty="0">
                <a:latin typeface="Aptos"/>
              </a:rPr>
              <a:t>Internal objections to virtue ethics.</a:t>
            </a:r>
            <a:r>
              <a:rPr lang="en-US" sz="1200" dirty="0">
                <a:latin typeface="Aptos"/>
              </a:rPr>
              <a:t> In: D. Statman, ed., </a:t>
            </a:r>
            <a:r>
              <a:rPr lang="en-US" sz="1200" i="1" dirty="0">
                <a:latin typeface="Aptos"/>
              </a:rPr>
              <a:t>Virtue ethics.</a:t>
            </a:r>
            <a:r>
              <a:rPr lang="en-US" sz="1200" dirty="0">
                <a:latin typeface="Aptos"/>
              </a:rPr>
              <a:t> Edinburgh: Edinburgh University Press. Available at: </a:t>
            </a:r>
            <a:r>
              <a:rPr lang="en-US" sz="1200" u="sng" dirty="0">
                <a:latin typeface="Aptos"/>
                <a:hlinkClick r:id="rId4"/>
              </a:rPr>
              <a:t>https://doi.org/10.1515/9781474472845-012</a:t>
            </a:r>
            <a:r>
              <a:rPr lang="en-US" sz="1200" dirty="0">
                <a:latin typeface="Aptos"/>
              </a:rPr>
              <a:t> (Accessed: 22 February 2025).</a:t>
            </a:r>
          </a:p>
          <a:p>
            <a:r>
              <a:rPr lang="en-US" sz="1200" b="1" dirty="0">
                <a:latin typeface="Aptos"/>
              </a:rPr>
              <a:t>Matthews, D.</a:t>
            </a:r>
            <a:r>
              <a:rPr lang="en-US" sz="1200" dirty="0">
                <a:latin typeface="Aptos"/>
              </a:rPr>
              <a:t> (2023) 'News in depth: Russian researchers disappear from academic conferences as isolation bites', </a:t>
            </a:r>
            <a:r>
              <a:rPr lang="en-US" sz="1200" i="1" dirty="0" err="1">
                <a:latin typeface="Aptos"/>
              </a:rPr>
              <a:t>Science|Business</a:t>
            </a:r>
            <a:r>
              <a:rPr lang="en-US" sz="1200" dirty="0">
                <a:latin typeface="Aptos"/>
              </a:rPr>
              <a:t>, 14 November. Available at: </a:t>
            </a:r>
            <a:r>
              <a:rPr lang="en-US" sz="1200" u="sng" dirty="0">
                <a:latin typeface="Aptos"/>
                <a:hlinkClick r:id="rId5"/>
              </a:rPr>
              <a:t>https://sciencebusiness.net/news/international-news/news-depth-russian-researchers-disappear-academic-conferences-isolation</a:t>
            </a:r>
            <a:r>
              <a:rPr lang="en-US" sz="1200" dirty="0">
                <a:latin typeface="Aptos"/>
              </a:rPr>
              <a:t> (Accessed: 22 February 2025).</a:t>
            </a:r>
          </a:p>
          <a:p>
            <a:r>
              <a:rPr lang="en-US" sz="1200" b="1" dirty="0" err="1">
                <a:latin typeface="Aptos"/>
              </a:rPr>
              <a:t>Bartneck</a:t>
            </a:r>
            <a:r>
              <a:rPr lang="en-US" sz="1200" b="1" dirty="0">
                <a:latin typeface="Aptos"/>
              </a:rPr>
              <a:t>, C., Lütge, C., Wagner, A. and Welsh, S., 2020.</a:t>
            </a:r>
            <a:r>
              <a:rPr lang="en-US" sz="1200" dirty="0">
                <a:latin typeface="Aptos"/>
              </a:rPr>
              <a:t> </a:t>
            </a:r>
            <a:r>
              <a:rPr lang="en-US" sz="1200" i="1" dirty="0">
                <a:latin typeface="Aptos"/>
              </a:rPr>
              <a:t>An Introduction to Ethics in Robotics and AI.</a:t>
            </a:r>
            <a:r>
              <a:rPr lang="en-US" sz="1200" dirty="0">
                <a:latin typeface="Aptos"/>
              </a:rPr>
              <a:t> Cham: Springer.</a:t>
            </a:r>
          </a:p>
          <a:p>
            <a:endParaRPr lang="en-US" sz="1200" dirty="0">
              <a:latin typeface="Aptos"/>
            </a:endParaRPr>
          </a:p>
          <a:p>
            <a:endParaRPr lang="en-US" sz="1200" dirty="0">
              <a:latin typeface="Aptos"/>
            </a:endParaRPr>
          </a:p>
        </p:txBody>
      </p:sp>
    </p:spTree>
    <p:extLst>
      <p:ext uri="{BB962C8B-B14F-4D97-AF65-F5344CB8AC3E}">
        <p14:creationId xmlns:p14="http://schemas.microsoft.com/office/powerpoint/2010/main" val="1520905306"/>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Ευρεία οθόνη</PresentationFormat>
  <Slides>6</Slides>
  <Notes>0</Notes>
  <HiddenSlides>0</HiddenSlides>
  <ScaleCrop>false</ScaleCrop>
  <HeadingPairs>
    <vt:vector size="4" baseType="variant">
      <vt:variant>
        <vt:lpstr>Θέμα</vt:lpstr>
      </vt:variant>
      <vt:variant>
        <vt:i4>1</vt:i4>
      </vt:variant>
      <vt:variant>
        <vt:lpstr>Τίτλοι διαφανειών</vt:lpstr>
      </vt:variant>
      <vt:variant>
        <vt:i4>6</vt:i4>
      </vt:variant>
    </vt:vector>
  </HeadingPairs>
  <TitlesOfParts>
    <vt:vector size="7" baseType="lpstr">
      <vt:lpstr>DashVTI</vt:lpstr>
      <vt:lpstr>Παρουσίαση του PowerPoint</vt:lpstr>
      <vt:lpstr>                 Who is or was                  Dr Hart                            </vt:lpstr>
      <vt:lpstr>   Investigations        and               Theories</vt:lpstr>
      <vt:lpstr>     Reccomendations</vt:lpstr>
      <vt:lpstr>Παρουσίαση του PowerPoint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148</cp:revision>
  <dcterms:created xsi:type="dcterms:W3CDTF">2025-02-27T09:56:40Z</dcterms:created>
  <dcterms:modified xsi:type="dcterms:W3CDTF">2025-03-24T05:42:31Z</dcterms:modified>
</cp:coreProperties>
</file>