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1.xml" ContentType="application/vnd.openxmlformats-officedocument.presentationml.tags+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9"/>
  </p:notesMasterIdLst>
  <p:sldIdLst>
    <p:sldId id="444" r:id="rId3"/>
    <p:sldId id="443" r:id="rId4"/>
    <p:sldId id="749" r:id="rId5"/>
    <p:sldId id="266" r:id="rId6"/>
    <p:sldId id="267" r:id="rId7"/>
    <p:sldId id="271" r:id="rId8"/>
    <p:sldId id="268" r:id="rId9"/>
    <p:sldId id="275" r:id="rId10"/>
    <p:sldId id="324" r:id="rId11"/>
    <p:sldId id="277" r:id="rId12"/>
    <p:sldId id="281" r:id="rId13"/>
    <p:sldId id="283" r:id="rId14"/>
    <p:sldId id="286" r:id="rId15"/>
    <p:sldId id="342" r:id="rId16"/>
    <p:sldId id="751" r:id="rId17"/>
    <p:sldId id="329" r:id="rId18"/>
    <p:sldId id="328" r:id="rId19"/>
    <p:sldId id="330" r:id="rId20"/>
    <p:sldId id="331" r:id="rId21"/>
    <p:sldId id="750" r:id="rId22"/>
    <p:sldId id="334" r:id="rId23"/>
    <p:sldId id="336" r:id="rId24"/>
    <p:sldId id="347" r:id="rId25"/>
    <p:sldId id="278" r:id="rId26"/>
    <p:sldId id="279"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2938" autoAdjust="0"/>
  </p:normalViewPr>
  <p:slideViewPr>
    <p:cSldViewPr snapToGrid="0">
      <p:cViewPr varScale="1">
        <p:scale>
          <a:sx n="47" d="100"/>
          <a:sy n="47" d="100"/>
        </p:scale>
        <p:origin x="594"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C1A2-1CAC-44F0-BB8B-AB784136605C}"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72A31003-C6DB-4327-BA38-63877FE4DFCC}">
      <dgm:prSet custT="1"/>
      <dgm:spPr/>
      <dgm:t>
        <a:bodyPr/>
        <a:lstStyle/>
        <a:p>
          <a:pPr algn="ctr"/>
          <a:r>
            <a:rPr lang="en-US" sz="2400" dirty="0"/>
            <a:t>To understand the basics of witness interviewing </a:t>
          </a:r>
        </a:p>
      </dgm:t>
    </dgm:pt>
    <dgm:pt modelId="{362C2FE4-C9E9-4498-A3B6-C895EA9D2A14}" type="parTrans" cxnId="{CE2F8A2F-D110-4C8C-94DB-AF7DC14B8A74}">
      <dgm:prSet/>
      <dgm:spPr/>
      <dgm:t>
        <a:bodyPr/>
        <a:lstStyle/>
        <a:p>
          <a:endParaRPr lang="en-US"/>
        </a:p>
      </dgm:t>
    </dgm:pt>
    <dgm:pt modelId="{7E1AF70A-C283-4E0E-AD79-7B3DBEC9321B}" type="sibTrans" cxnId="{CE2F8A2F-D110-4C8C-94DB-AF7DC14B8A74}">
      <dgm:prSet/>
      <dgm:spPr/>
      <dgm:t>
        <a:bodyPr/>
        <a:lstStyle/>
        <a:p>
          <a:endParaRPr lang="en-US"/>
        </a:p>
      </dgm:t>
    </dgm:pt>
    <dgm:pt modelId="{C55DE0FF-7189-46B9-8E75-12D0B34E2C63}" type="pres">
      <dgm:prSet presAssocID="{6832C1A2-1CAC-44F0-BB8B-AB784136605C}" presName="linear" presStyleCnt="0">
        <dgm:presLayoutVars>
          <dgm:animLvl val="lvl"/>
          <dgm:resizeHandles val="exact"/>
        </dgm:presLayoutVars>
      </dgm:prSet>
      <dgm:spPr/>
    </dgm:pt>
    <dgm:pt modelId="{44470ADB-2533-4DA7-96E4-A0868A95A59E}" type="pres">
      <dgm:prSet presAssocID="{72A31003-C6DB-4327-BA38-63877FE4DFCC}" presName="parentText" presStyleLbl="node1" presStyleIdx="0" presStyleCnt="1" custLinFactNeighborX="66638" custLinFactNeighborY="-19718">
        <dgm:presLayoutVars>
          <dgm:chMax val="0"/>
          <dgm:bulletEnabled val="1"/>
        </dgm:presLayoutVars>
      </dgm:prSet>
      <dgm:spPr/>
    </dgm:pt>
  </dgm:ptLst>
  <dgm:cxnLst>
    <dgm:cxn modelId="{0744ED14-3AC4-4473-BC3C-BEDA6817549D}" type="presOf" srcId="{72A31003-C6DB-4327-BA38-63877FE4DFCC}" destId="{44470ADB-2533-4DA7-96E4-A0868A95A59E}" srcOrd="0" destOrd="0" presId="urn:microsoft.com/office/officeart/2005/8/layout/vList2"/>
    <dgm:cxn modelId="{CE2F8A2F-D110-4C8C-94DB-AF7DC14B8A74}" srcId="{6832C1A2-1CAC-44F0-BB8B-AB784136605C}" destId="{72A31003-C6DB-4327-BA38-63877FE4DFCC}" srcOrd="0" destOrd="0" parTransId="{362C2FE4-C9E9-4498-A3B6-C895EA9D2A14}" sibTransId="{7E1AF70A-C283-4E0E-AD79-7B3DBEC9321B}"/>
    <dgm:cxn modelId="{4101F933-644E-4247-9D6B-983C64FF21DD}" type="presOf" srcId="{6832C1A2-1CAC-44F0-BB8B-AB784136605C}" destId="{C55DE0FF-7189-46B9-8E75-12D0B34E2C63}" srcOrd="0" destOrd="0" presId="urn:microsoft.com/office/officeart/2005/8/layout/vList2"/>
    <dgm:cxn modelId="{2FA73295-563D-4C21-BC2F-91EADAB05D09}" type="presParOf" srcId="{C55DE0FF-7189-46B9-8E75-12D0B34E2C63}" destId="{44470ADB-2533-4DA7-96E4-A0868A95A59E}"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GB"/>
        </a:p>
      </dgm:t>
    </dgm:pt>
    <dgm:pt modelId="{76C56C5C-BE60-4288-8721-D0AC8692804C}">
      <dgm:prSet phldrT="[Text]" custT="1"/>
      <dgm:spPr>
        <a:solidFill>
          <a:schemeClr val="accent1">
            <a:lumMod val="50000"/>
          </a:schemeClr>
        </a:solidFill>
      </dgm:spPr>
      <dgm:t>
        <a:bodyPr/>
        <a:lstStyle/>
        <a:p>
          <a:r>
            <a:rPr lang="en-US" sz="2400" dirty="0"/>
            <a:t>The interviewing of victims, witnesses &amp; suspects is central to the success of any investigation. Why?</a:t>
          </a:r>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dgm:t>
        <a:bodyPr/>
        <a:lstStyle/>
        <a:p>
          <a:endParaRPr lang="en-US"/>
        </a:p>
      </dgm:t>
    </dgm:pt>
    <dgm:pt modelId="{0C3543D7-1CF2-4C60-A0B5-81566FB63CE5}">
      <dgm:prSet phldrT="[Text]" custT="1"/>
      <dgm:spPr>
        <a:solidFill>
          <a:schemeClr val="accent1">
            <a:lumMod val="50000"/>
          </a:schemeClr>
        </a:solidFill>
      </dgm:spPr>
      <dgm:t>
        <a:bodyPr/>
        <a:lstStyle/>
        <a:p>
          <a:r>
            <a:rPr lang="en-US" sz="2400" dirty="0"/>
            <a:t>Because without the accounts of those who played a central role in the crime, or those who have witnesses an important aspect of the crime, other sources of material such as CCTV, forensic material, although extremely important, may have little value. </a:t>
          </a:r>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254227" custLinFactNeighborY="-23603"/>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custLinFactNeighborX="0" custLinFactNeighborY="-32978">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C13184-CB65-4090-B457-A97A392A076D}" type="doc">
      <dgm:prSet loTypeId="urn:microsoft.com/office/officeart/2005/8/layout/lProcess1" loCatId="process" qsTypeId="urn:microsoft.com/office/officeart/2005/8/quickstyle/simple1" qsCatId="simple" csTypeId="urn:microsoft.com/office/officeart/2005/8/colors/accent6_3" csCatId="accent6" phldr="1"/>
      <dgm:spPr/>
      <dgm:t>
        <a:bodyPr/>
        <a:lstStyle/>
        <a:p>
          <a:endParaRPr lang="en-US"/>
        </a:p>
      </dgm:t>
    </dgm:pt>
    <dgm:pt modelId="{643CA2FD-7F26-422D-A990-669D4EBE690A}">
      <dgm:prSet phldrT="[Text]" custT="1"/>
      <dgm:spPr>
        <a:solidFill>
          <a:schemeClr val="accent1">
            <a:lumMod val="50000"/>
          </a:schemeClr>
        </a:solidFill>
      </dgm:spPr>
      <dgm:t>
        <a:bodyPr/>
        <a:lstStyle/>
        <a:p>
          <a:r>
            <a:rPr lang="en-US" sz="2400" dirty="0"/>
            <a:t>Home Office decision that the Police Service should have a national single model of investigative interviewing that:</a:t>
          </a:r>
        </a:p>
      </dgm:t>
    </dgm:pt>
    <dgm:pt modelId="{D43C56C2-C453-4193-8B09-DA3755A192BC}" type="parTrans" cxnId="{44874417-F188-4DB3-A425-2B42A655C78F}">
      <dgm:prSet/>
      <dgm:spPr/>
      <dgm:t>
        <a:bodyPr/>
        <a:lstStyle/>
        <a:p>
          <a:endParaRPr lang="en-US"/>
        </a:p>
      </dgm:t>
    </dgm:pt>
    <dgm:pt modelId="{DE4CBF90-62E2-4DFA-A9BA-29A831F83CAA}" type="sibTrans" cxnId="{44874417-F188-4DB3-A425-2B42A655C78F}">
      <dgm:prSet/>
      <dgm:spPr/>
      <dgm:t>
        <a:bodyPr/>
        <a:lstStyle/>
        <a:p>
          <a:endParaRPr lang="en-US"/>
        </a:p>
      </dgm:t>
    </dgm:pt>
    <dgm:pt modelId="{92D1A362-C646-4195-BA59-0D800592785C}">
      <dgm:prSet phldrT="[Text]" custT="1"/>
      <dgm:spPr>
        <a:solidFill>
          <a:schemeClr val="accent1">
            <a:lumMod val="50000"/>
            <a:alpha val="90000"/>
          </a:schemeClr>
        </a:solidFill>
      </dgm:spPr>
      <dgm:t>
        <a:bodyPr/>
        <a:lstStyle/>
        <a:p>
          <a:r>
            <a:rPr lang="en-US" sz="2400" dirty="0">
              <a:solidFill>
                <a:schemeClr val="bg1"/>
              </a:solidFill>
            </a:rPr>
            <a:t>Was not focused on obtaining confessions from suspects</a:t>
          </a:r>
        </a:p>
      </dgm:t>
    </dgm:pt>
    <dgm:pt modelId="{BC3B6DE2-8C1E-4A1F-BC6F-52BA3D4C3FDD}" type="parTrans" cxnId="{CE0FA947-2821-443E-9CA6-BF8F87316896}">
      <dgm:prSet/>
      <dgm:spPr>
        <a:solidFill>
          <a:schemeClr val="accent1">
            <a:lumMod val="50000"/>
          </a:schemeClr>
        </a:solidFill>
      </dgm:spPr>
      <dgm:t>
        <a:bodyPr/>
        <a:lstStyle/>
        <a:p>
          <a:endParaRPr lang="en-US"/>
        </a:p>
      </dgm:t>
    </dgm:pt>
    <dgm:pt modelId="{2175FF09-B744-4DAD-BD1B-6CD127E8C7DF}" type="sibTrans" cxnId="{CE0FA947-2821-443E-9CA6-BF8F87316896}">
      <dgm:prSet/>
      <dgm:spPr>
        <a:solidFill>
          <a:schemeClr val="accent1">
            <a:lumMod val="50000"/>
          </a:schemeClr>
        </a:solidFill>
      </dgm:spPr>
      <dgm:t>
        <a:bodyPr/>
        <a:lstStyle/>
        <a:p>
          <a:endParaRPr lang="en-US"/>
        </a:p>
      </dgm:t>
    </dgm:pt>
    <dgm:pt modelId="{4A0EA22F-4D3D-402B-BD40-4AEB678205D6}">
      <dgm:prSet phldrT="[Text]" custT="1"/>
      <dgm:spPr>
        <a:solidFill>
          <a:schemeClr val="accent1">
            <a:lumMod val="50000"/>
            <a:alpha val="90000"/>
          </a:schemeClr>
        </a:solidFill>
      </dgm:spPr>
      <dgm:t>
        <a:bodyPr/>
        <a:lstStyle/>
        <a:p>
          <a:r>
            <a:rPr lang="en-US" sz="2400" dirty="0">
              <a:solidFill>
                <a:schemeClr val="bg1"/>
              </a:solidFill>
            </a:rPr>
            <a:t>Increased the potential of witness interviewing</a:t>
          </a:r>
        </a:p>
      </dgm:t>
    </dgm:pt>
    <dgm:pt modelId="{1C084721-0D5A-4CEA-B231-BBED21E9E640}" type="parTrans" cxnId="{C91890E0-6842-4A59-BA8B-0F4A61576A3F}">
      <dgm:prSet/>
      <dgm:spPr/>
      <dgm:t>
        <a:bodyPr/>
        <a:lstStyle/>
        <a:p>
          <a:endParaRPr lang="en-US"/>
        </a:p>
      </dgm:t>
    </dgm:pt>
    <dgm:pt modelId="{6917BEA9-1142-4D0A-9683-FEA3998EC402}" type="sibTrans" cxnId="{C91890E0-6842-4A59-BA8B-0F4A61576A3F}">
      <dgm:prSet/>
      <dgm:spPr/>
      <dgm:t>
        <a:bodyPr/>
        <a:lstStyle/>
        <a:p>
          <a:endParaRPr lang="en-US"/>
        </a:p>
      </dgm:t>
    </dgm:pt>
    <dgm:pt modelId="{9E47FFDF-A1A5-4A82-AE96-C34E0C80EB89}" type="pres">
      <dgm:prSet presAssocID="{54C13184-CB65-4090-B457-A97A392A076D}" presName="Name0" presStyleCnt="0">
        <dgm:presLayoutVars>
          <dgm:dir/>
          <dgm:animLvl val="lvl"/>
          <dgm:resizeHandles val="exact"/>
        </dgm:presLayoutVars>
      </dgm:prSet>
      <dgm:spPr/>
    </dgm:pt>
    <dgm:pt modelId="{2D876F42-301A-468F-9567-A8CE2E14AB3D}" type="pres">
      <dgm:prSet presAssocID="{643CA2FD-7F26-422D-A990-669D4EBE690A}" presName="vertFlow" presStyleCnt="0"/>
      <dgm:spPr/>
    </dgm:pt>
    <dgm:pt modelId="{BB38128A-4594-465E-AE4A-21166C217978}" type="pres">
      <dgm:prSet presAssocID="{643CA2FD-7F26-422D-A990-669D4EBE690A}" presName="header" presStyleLbl="node1" presStyleIdx="0" presStyleCnt="1" custScaleX="170074"/>
      <dgm:spPr/>
    </dgm:pt>
    <dgm:pt modelId="{45690359-F3D0-4BCB-A219-D523A9C0A249}" type="pres">
      <dgm:prSet presAssocID="{BC3B6DE2-8C1E-4A1F-BC6F-52BA3D4C3FDD}" presName="parTrans" presStyleLbl="sibTrans2D1" presStyleIdx="0" presStyleCnt="2"/>
      <dgm:spPr/>
    </dgm:pt>
    <dgm:pt modelId="{6B51226A-C443-4DA6-ABAC-5A0A6EF3C854}" type="pres">
      <dgm:prSet presAssocID="{92D1A362-C646-4195-BA59-0D800592785C}" presName="child" presStyleLbl="alignAccFollowNode1" presStyleIdx="0" presStyleCnt="2" custScaleX="159769">
        <dgm:presLayoutVars>
          <dgm:chMax val="0"/>
          <dgm:bulletEnabled val="1"/>
        </dgm:presLayoutVars>
      </dgm:prSet>
      <dgm:spPr/>
    </dgm:pt>
    <dgm:pt modelId="{4AA0D6CF-928D-4725-9D3F-D881CC5299CF}" type="pres">
      <dgm:prSet presAssocID="{2175FF09-B744-4DAD-BD1B-6CD127E8C7DF}" presName="sibTrans" presStyleLbl="sibTrans2D1" presStyleIdx="1" presStyleCnt="2"/>
      <dgm:spPr/>
    </dgm:pt>
    <dgm:pt modelId="{3E394AAD-D663-46BC-8A9B-056FA99E4BE3}" type="pres">
      <dgm:prSet presAssocID="{4A0EA22F-4D3D-402B-BD40-4AEB678205D6}" presName="child" presStyleLbl="alignAccFollowNode1" presStyleIdx="1" presStyleCnt="2" custScaleX="138316" custLinFactNeighborX="741" custLinFactNeighborY="48372">
        <dgm:presLayoutVars>
          <dgm:chMax val="0"/>
          <dgm:bulletEnabled val="1"/>
        </dgm:presLayoutVars>
      </dgm:prSet>
      <dgm:spPr/>
    </dgm:pt>
  </dgm:ptLst>
  <dgm:cxnLst>
    <dgm:cxn modelId="{C3BFD80D-BA2B-44E7-96F2-14BCF5BFDE9D}" type="presOf" srcId="{54C13184-CB65-4090-B457-A97A392A076D}" destId="{9E47FFDF-A1A5-4A82-AE96-C34E0C80EB89}" srcOrd="0" destOrd="0" presId="urn:microsoft.com/office/officeart/2005/8/layout/lProcess1"/>
    <dgm:cxn modelId="{44874417-F188-4DB3-A425-2B42A655C78F}" srcId="{54C13184-CB65-4090-B457-A97A392A076D}" destId="{643CA2FD-7F26-422D-A990-669D4EBE690A}" srcOrd="0" destOrd="0" parTransId="{D43C56C2-C453-4193-8B09-DA3755A192BC}" sibTransId="{DE4CBF90-62E2-4DFA-A9BA-29A831F83CAA}"/>
    <dgm:cxn modelId="{C8511D38-4337-40AE-9535-62D6EE66A4B0}" type="presOf" srcId="{BC3B6DE2-8C1E-4A1F-BC6F-52BA3D4C3FDD}" destId="{45690359-F3D0-4BCB-A219-D523A9C0A249}" srcOrd="0" destOrd="0" presId="urn:microsoft.com/office/officeart/2005/8/layout/lProcess1"/>
    <dgm:cxn modelId="{E622FF66-69B8-45BC-B691-1B41837E25BF}" type="presOf" srcId="{643CA2FD-7F26-422D-A990-669D4EBE690A}" destId="{BB38128A-4594-465E-AE4A-21166C217978}" srcOrd="0" destOrd="0" presId="urn:microsoft.com/office/officeart/2005/8/layout/lProcess1"/>
    <dgm:cxn modelId="{CE0FA947-2821-443E-9CA6-BF8F87316896}" srcId="{643CA2FD-7F26-422D-A990-669D4EBE690A}" destId="{92D1A362-C646-4195-BA59-0D800592785C}" srcOrd="0" destOrd="0" parTransId="{BC3B6DE2-8C1E-4A1F-BC6F-52BA3D4C3FDD}" sibTransId="{2175FF09-B744-4DAD-BD1B-6CD127E8C7DF}"/>
    <dgm:cxn modelId="{4175134B-60C4-4EB5-95F5-AFA1F75F0093}" type="presOf" srcId="{92D1A362-C646-4195-BA59-0D800592785C}" destId="{6B51226A-C443-4DA6-ABAC-5A0A6EF3C854}" srcOrd="0" destOrd="0" presId="urn:microsoft.com/office/officeart/2005/8/layout/lProcess1"/>
    <dgm:cxn modelId="{32123A56-C049-4527-8D73-59FEB2ACDF08}" type="presOf" srcId="{2175FF09-B744-4DAD-BD1B-6CD127E8C7DF}" destId="{4AA0D6CF-928D-4725-9D3F-D881CC5299CF}" srcOrd="0" destOrd="0" presId="urn:microsoft.com/office/officeart/2005/8/layout/lProcess1"/>
    <dgm:cxn modelId="{E1F535DC-AD7B-4AC7-82B7-BEAD9AA74C59}" type="presOf" srcId="{4A0EA22F-4D3D-402B-BD40-4AEB678205D6}" destId="{3E394AAD-D663-46BC-8A9B-056FA99E4BE3}" srcOrd="0" destOrd="0" presId="urn:microsoft.com/office/officeart/2005/8/layout/lProcess1"/>
    <dgm:cxn modelId="{C91890E0-6842-4A59-BA8B-0F4A61576A3F}" srcId="{643CA2FD-7F26-422D-A990-669D4EBE690A}" destId="{4A0EA22F-4D3D-402B-BD40-4AEB678205D6}" srcOrd="1" destOrd="0" parTransId="{1C084721-0D5A-4CEA-B231-BBED21E9E640}" sibTransId="{6917BEA9-1142-4D0A-9683-FEA3998EC402}"/>
    <dgm:cxn modelId="{23BCC207-E821-4F0B-BE59-52F2BF1DBA9F}" type="presParOf" srcId="{9E47FFDF-A1A5-4A82-AE96-C34E0C80EB89}" destId="{2D876F42-301A-468F-9567-A8CE2E14AB3D}" srcOrd="0" destOrd="0" presId="urn:microsoft.com/office/officeart/2005/8/layout/lProcess1"/>
    <dgm:cxn modelId="{3E9DA7D7-96F5-4368-B5D6-7BA193E7D71A}" type="presParOf" srcId="{2D876F42-301A-468F-9567-A8CE2E14AB3D}" destId="{BB38128A-4594-465E-AE4A-21166C217978}" srcOrd="0" destOrd="0" presId="urn:microsoft.com/office/officeart/2005/8/layout/lProcess1"/>
    <dgm:cxn modelId="{EAC34E33-8E12-4C32-BF5F-812BDCC49255}" type="presParOf" srcId="{2D876F42-301A-468F-9567-A8CE2E14AB3D}" destId="{45690359-F3D0-4BCB-A219-D523A9C0A249}" srcOrd="1" destOrd="0" presId="urn:microsoft.com/office/officeart/2005/8/layout/lProcess1"/>
    <dgm:cxn modelId="{EC58F1FC-C4C0-4468-A388-E6040E7C51BD}" type="presParOf" srcId="{2D876F42-301A-468F-9567-A8CE2E14AB3D}" destId="{6B51226A-C443-4DA6-ABAC-5A0A6EF3C854}" srcOrd="2" destOrd="0" presId="urn:microsoft.com/office/officeart/2005/8/layout/lProcess1"/>
    <dgm:cxn modelId="{EE4BADDA-4EBF-481C-9957-9A58D7C431C1}" type="presParOf" srcId="{2D876F42-301A-468F-9567-A8CE2E14AB3D}" destId="{4AA0D6CF-928D-4725-9D3F-D881CC5299CF}" srcOrd="3" destOrd="0" presId="urn:microsoft.com/office/officeart/2005/8/layout/lProcess1"/>
    <dgm:cxn modelId="{4143C544-0416-43BD-8271-823EB42AFCE7}" type="presParOf" srcId="{2D876F42-301A-468F-9567-A8CE2E14AB3D}" destId="{3E394AAD-D663-46BC-8A9B-056FA99E4BE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626EAA-A10B-4EE4-8C4F-847F316A7C05}" type="doc">
      <dgm:prSet loTypeId="urn:microsoft.com/office/officeart/2005/8/layout/process2" loCatId="process" qsTypeId="urn:microsoft.com/office/officeart/2005/8/quickstyle/simple1" qsCatId="simple" csTypeId="urn:microsoft.com/office/officeart/2005/8/colors/accent1_2" csCatId="accent1" phldr="1"/>
      <dgm:spPr/>
    </dgm:pt>
    <dgm:pt modelId="{9E9F14DD-EE88-455B-BA5A-9B641EC149BC}">
      <dgm:prSet phldrT="[Text]" custT="1"/>
      <dgm:spPr>
        <a:solidFill>
          <a:schemeClr val="accent1">
            <a:lumMod val="50000"/>
          </a:schemeClr>
        </a:solidFill>
        <a:ln>
          <a:solidFill>
            <a:schemeClr val="tx1"/>
          </a:solidFill>
        </a:ln>
      </dgm:spPr>
      <dgm:t>
        <a:bodyPr/>
        <a:lstStyle/>
        <a:p>
          <a:r>
            <a:rPr lang="en-US" sz="2400" dirty="0">
              <a:solidFill>
                <a:schemeClr val="bg1"/>
              </a:solidFill>
            </a:rPr>
            <a:t>During this stage you are planning &amp; preparing for meeting your witness for the first time</a:t>
          </a:r>
        </a:p>
      </dgm:t>
    </dgm:pt>
    <dgm:pt modelId="{58E0DEEF-BDF9-4406-85DA-71CB91366B78}" type="parTrans" cxnId="{81DEA9CB-909B-4723-8A57-1F1460FEDDE3}">
      <dgm:prSet/>
      <dgm:spPr/>
      <dgm:t>
        <a:bodyPr/>
        <a:lstStyle/>
        <a:p>
          <a:endParaRPr lang="en-US"/>
        </a:p>
      </dgm:t>
    </dgm:pt>
    <dgm:pt modelId="{DF383A49-E215-4640-ADD6-D03B572161B7}" type="sibTrans" cxnId="{81DEA9CB-909B-4723-8A57-1F1460FEDDE3}">
      <dgm:prSet/>
      <dgm:spPr>
        <a:solidFill>
          <a:schemeClr val="accent1">
            <a:lumMod val="50000"/>
          </a:schemeClr>
        </a:solidFill>
        <a:ln>
          <a:solidFill>
            <a:schemeClr val="tx1"/>
          </a:solidFill>
        </a:ln>
      </dgm:spPr>
      <dgm:t>
        <a:bodyPr/>
        <a:lstStyle/>
        <a:p>
          <a:endParaRPr lang="en-US"/>
        </a:p>
      </dgm:t>
    </dgm:pt>
    <dgm:pt modelId="{9DF2934C-C70B-435A-8BD8-CFA2E2305ED9}">
      <dgm:prSet phldrT="[Text]" custT="1"/>
      <dgm:spPr>
        <a:solidFill>
          <a:schemeClr val="accent1">
            <a:lumMod val="50000"/>
          </a:schemeClr>
        </a:solidFill>
        <a:ln>
          <a:solidFill>
            <a:schemeClr val="tx1"/>
          </a:solidFill>
        </a:ln>
      </dgm:spPr>
      <dgm:t>
        <a:bodyPr/>
        <a:lstStyle/>
        <a:p>
          <a:r>
            <a:rPr lang="en-US" sz="2400" dirty="0">
              <a:solidFill>
                <a:schemeClr val="bg1"/>
              </a:solidFill>
            </a:rPr>
            <a:t>This is one of the most important phases in effective interviewing. The success of the interview and consequently, the investigation could depend on it</a:t>
          </a:r>
        </a:p>
      </dgm:t>
    </dgm:pt>
    <dgm:pt modelId="{9AD0EE4E-126A-4692-996E-E22C6D78738A}" type="parTrans" cxnId="{CFD12427-F48E-4009-979E-865DF99E7E2D}">
      <dgm:prSet/>
      <dgm:spPr/>
      <dgm:t>
        <a:bodyPr/>
        <a:lstStyle/>
        <a:p>
          <a:endParaRPr lang="en-US"/>
        </a:p>
      </dgm:t>
    </dgm:pt>
    <dgm:pt modelId="{2EA73F60-4A09-471F-8459-46F72CCA4268}" type="sibTrans" cxnId="{CFD12427-F48E-4009-979E-865DF99E7E2D}">
      <dgm:prSet/>
      <dgm:spPr/>
      <dgm:t>
        <a:bodyPr/>
        <a:lstStyle/>
        <a:p>
          <a:endParaRPr lang="en-US"/>
        </a:p>
      </dgm:t>
    </dgm:pt>
    <dgm:pt modelId="{69569227-832B-4D4A-9E98-2B020FEA2237}" type="pres">
      <dgm:prSet presAssocID="{95626EAA-A10B-4EE4-8C4F-847F316A7C05}" presName="linearFlow" presStyleCnt="0">
        <dgm:presLayoutVars>
          <dgm:resizeHandles val="exact"/>
        </dgm:presLayoutVars>
      </dgm:prSet>
      <dgm:spPr/>
    </dgm:pt>
    <dgm:pt modelId="{26448C2A-7E57-4AAC-9672-DBA865C1C3E3}" type="pres">
      <dgm:prSet presAssocID="{9E9F14DD-EE88-455B-BA5A-9B641EC149BC}" presName="node" presStyleLbl="node1" presStyleIdx="0" presStyleCnt="2" custScaleX="132745">
        <dgm:presLayoutVars>
          <dgm:bulletEnabled val="1"/>
        </dgm:presLayoutVars>
      </dgm:prSet>
      <dgm:spPr/>
    </dgm:pt>
    <dgm:pt modelId="{BCB0EA1C-46EE-4BA3-A91C-06ED8E633F4B}" type="pres">
      <dgm:prSet presAssocID="{DF383A49-E215-4640-ADD6-D03B572161B7}" presName="sibTrans" presStyleLbl="sibTrans2D1" presStyleIdx="0" presStyleCnt="1"/>
      <dgm:spPr/>
    </dgm:pt>
    <dgm:pt modelId="{AEA12B2D-FA4B-44E7-8AEF-AD1052FA6D5E}" type="pres">
      <dgm:prSet presAssocID="{DF383A49-E215-4640-ADD6-D03B572161B7}" presName="connectorText" presStyleLbl="sibTrans2D1" presStyleIdx="0" presStyleCnt="1"/>
      <dgm:spPr/>
    </dgm:pt>
    <dgm:pt modelId="{12BED7CD-FF65-4FB0-98BA-58CA9EACC801}" type="pres">
      <dgm:prSet presAssocID="{9DF2934C-C70B-435A-8BD8-CFA2E2305ED9}" presName="node" presStyleLbl="node1" presStyleIdx="1" presStyleCnt="2" custScaleX="135989" custScaleY="54093">
        <dgm:presLayoutVars>
          <dgm:bulletEnabled val="1"/>
        </dgm:presLayoutVars>
      </dgm:prSet>
      <dgm:spPr/>
    </dgm:pt>
  </dgm:ptLst>
  <dgm:cxnLst>
    <dgm:cxn modelId="{3591F018-E71D-4094-A3C8-BF5C8BB78B02}" type="presOf" srcId="{9DF2934C-C70B-435A-8BD8-CFA2E2305ED9}" destId="{12BED7CD-FF65-4FB0-98BA-58CA9EACC801}" srcOrd="0" destOrd="0" presId="urn:microsoft.com/office/officeart/2005/8/layout/process2"/>
    <dgm:cxn modelId="{CFD12427-F48E-4009-979E-865DF99E7E2D}" srcId="{95626EAA-A10B-4EE4-8C4F-847F316A7C05}" destId="{9DF2934C-C70B-435A-8BD8-CFA2E2305ED9}" srcOrd="1" destOrd="0" parTransId="{9AD0EE4E-126A-4692-996E-E22C6D78738A}" sibTransId="{2EA73F60-4A09-471F-8459-46F72CCA4268}"/>
    <dgm:cxn modelId="{9F9FAD2D-963C-424A-A257-1C9597672C70}" type="presOf" srcId="{9E9F14DD-EE88-455B-BA5A-9B641EC149BC}" destId="{26448C2A-7E57-4AAC-9672-DBA865C1C3E3}" srcOrd="0" destOrd="0" presId="urn:microsoft.com/office/officeart/2005/8/layout/process2"/>
    <dgm:cxn modelId="{9DE3206A-7046-46CD-822C-878DCEE8E4DA}" type="presOf" srcId="{95626EAA-A10B-4EE4-8C4F-847F316A7C05}" destId="{69569227-832B-4D4A-9E98-2B020FEA2237}" srcOrd="0" destOrd="0" presId="urn:microsoft.com/office/officeart/2005/8/layout/process2"/>
    <dgm:cxn modelId="{D289789F-5F80-48BE-BFD5-E6A82498AF24}" type="presOf" srcId="{DF383A49-E215-4640-ADD6-D03B572161B7}" destId="{BCB0EA1C-46EE-4BA3-A91C-06ED8E633F4B}" srcOrd="0" destOrd="0" presId="urn:microsoft.com/office/officeart/2005/8/layout/process2"/>
    <dgm:cxn modelId="{22C194AB-8518-45AD-99E9-C02001939944}" type="presOf" srcId="{DF383A49-E215-4640-ADD6-D03B572161B7}" destId="{AEA12B2D-FA4B-44E7-8AEF-AD1052FA6D5E}" srcOrd="1" destOrd="0" presId="urn:microsoft.com/office/officeart/2005/8/layout/process2"/>
    <dgm:cxn modelId="{81DEA9CB-909B-4723-8A57-1F1460FEDDE3}" srcId="{95626EAA-A10B-4EE4-8C4F-847F316A7C05}" destId="{9E9F14DD-EE88-455B-BA5A-9B641EC149BC}" srcOrd="0" destOrd="0" parTransId="{58E0DEEF-BDF9-4406-85DA-71CB91366B78}" sibTransId="{DF383A49-E215-4640-ADD6-D03B572161B7}"/>
    <dgm:cxn modelId="{3BE83EC8-0E81-4B16-89A2-6FF31AD349ED}" type="presParOf" srcId="{69569227-832B-4D4A-9E98-2B020FEA2237}" destId="{26448C2A-7E57-4AAC-9672-DBA865C1C3E3}" srcOrd="0" destOrd="0" presId="urn:microsoft.com/office/officeart/2005/8/layout/process2"/>
    <dgm:cxn modelId="{62D9C797-2385-40D7-88E9-B92020213AD8}" type="presParOf" srcId="{69569227-832B-4D4A-9E98-2B020FEA2237}" destId="{BCB0EA1C-46EE-4BA3-A91C-06ED8E633F4B}" srcOrd="1" destOrd="0" presId="urn:microsoft.com/office/officeart/2005/8/layout/process2"/>
    <dgm:cxn modelId="{9795A923-1355-48AC-A981-13DFD1A6F206}" type="presParOf" srcId="{BCB0EA1C-46EE-4BA3-A91C-06ED8E633F4B}" destId="{AEA12B2D-FA4B-44E7-8AEF-AD1052FA6D5E}" srcOrd="0" destOrd="0" presId="urn:microsoft.com/office/officeart/2005/8/layout/process2"/>
    <dgm:cxn modelId="{6FBAE250-3CBF-4C8A-8012-6C878A8DF9C3}" type="presParOf" srcId="{69569227-832B-4D4A-9E98-2B020FEA2237}" destId="{12BED7CD-FF65-4FB0-98BA-58CA9EACC801}" srcOrd="2" destOrd="0" presId="urn:microsoft.com/office/officeart/2005/8/layout/process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US"/>
        </a:p>
      </dgm:t>
    </dgm:pt>
    <dgm:pt modelId="{1AAA2F8E-9F9D-4C39-BC6E-7B9488C8CA12}">
      <dgm:prSet phldrT="[Text]" custT="1"/>
      <dgm:spPr>
        <a:solidFill>
          <a:schemeClr val="accent1">
            <a:lumMod val="50000"/>
          </a:schemeClr>
        </a:solidFill>
      </dgm:spPr>
      <dgm:t>
        <a:bodyPr/>
        <a:lstStyle/>
        <a:p>
          <a:r>
            <a:rPr lang="en-US" sz="2400" dirty="0"/>
            <a:t>Age</a:t>
          </a:r>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a:solidFill>
          <a:schemeClr val="accent1">
            <a:lumMod val="50000"/>
          </a:schemeClr>
        </a:solidFill>
      </dgm:spPr>
      <dgm:t>
        <a:bodyPr/>
        <a:lstStyle/>
        <a:p>
          <a:endParaRPr lang="en-US"/>
        </a:p>
      </dgm:t>
    </dgm:pt>
    <dgm:pt modelId="{AD207731-8FE9-4318-BC7C-8F7E6F347184}">
      <dgm:prSet phldrT="[Text]" custT="1"/>
      <dgm:spPr>
        <a:solidFill>
          <a:schemeClr val="accent1">
            <a:lumMod val="50000"/>
          </a:schemeClr>
        </a:solidFill>
      </dgm:spPr>
      <dgm:t>
        <a:bodyPr/>
        <a:lstStyle/>
        <a:p>
          <a:r>
            <a:rPr lang="en-US" sz="2400" dirty="0"/>
            <a:t>Cultural background</a:t>
          </a:r>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a:solidFill>
          <a:schemeClr val="accent1">
            <a:lumMod val="50000"/>
          </a:schemeClr>
        </a:solidFill>
      </dgm:spPr>
      <dgm:t>
        <a:bodyPr/>
        <a:lstStyle/>
        <a:p>
          <a:endParaRPr lang="en-US"/>
        </a:p>
      </dgm:t>
    </dgm:pt>
    <dgm:pt modelId="{07F19946-1895-475C-934C-F3B06CEE2B1C}">
      <dgm:prSet phldrT="[Text]" custT="1"/>
      <dgm:spPr>
        <a:solidFill>
          <a:schemeClr val="accent1">
            <a:lumMod val="50000"/>
          </a:schemeClr>
        </a:solidFill>
      </dgm:spPr>
      <dgm:t>
        <a:bodyPr/>
        <a:lstStyle/>
        <a:p>
          <a:r>
            <a:rPr lang="en-US" sz="2400" dirty="0"/>
            <a:t>Religion or belief</a:t>
          </a:r>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a:solidFill>
          <a:schemeClr val="accent1">
            <a:lumMod val="50000"/>
          </a:schemeClr>
        </a:solidFill>
      </dgm:spPr>
      <dgm:t>
        <a:bodyPr/>
        <a:lstStyle/>
        <a:p>
          <a:endParaRPr lang="en-US"/>
        </a:p>
      </dgm:t>
    </dgm:pt>
    <dgm:pt modelId="{1BF8A122-BC71-495A-B842-E78DD2D55614}">
      <dgm:prSet phldrT="[Text]" custT="1"/>
      <dgm:spPr>
        <a:solidFill>
          <a:schemeClr val="accent1">
            <a:lumMod val="50000"/>
          </a:schemeClr>
        </a:solidFill>
      </dgm:spPr>
      <dgm:t>
        <a:bodyPr/>
        <a:lstStyle/>
        <a:p>
          <a:r>
            <a:rPr lang="en-US" sz="2400" dirty="0"/>
            <a:t>Domestic circumstances</a:t>
          </a:r>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a:solidFill>
          <a:schemeClr val="accent1">
            <a:lumMod val="50000"/>
          </a:schemeClr>
        </a:solidFill>
      </dgm:spPr>
      <dgm:t>
        <a:bodyPr/>
        <a:lstStyle/>
        <a:p>
          <a:endParaRPr lang="en-US"/>
        </a:p>
      </dgm:t>
    </dgm:pt>
    <dgm:pt modelId="{15536AF6-22C9-4B2D-87F0-55372345F5A7}">
      <dgm:prSet phldrT="[Text]" custT="1"/>
      <dgm:spPr>
        <a:solidFill>
          <a:schemeClr val="accent1">
            <a:lumMod val="50000"/>
          </a:schemeClr>
        </a:solidFill>
      </dgm:spPr>
      <dgm:t>
        <a:bodyPr/>
        <a:lstStyle/>
        <a:p>
          <a:r>
            <a:rPr lang="en-US" sz="2400" dirty="0"/>
            <a:t>Physical &amp; mental health</a:t>
          </a:r>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a:solidFill>
          <a:schemeClr val="accent1">
            <a:lumMod val="50000"/>
          </a:schemeClr>
        </a:solidFill>
      </dgm:spPr>
      <dgm:t>
        <a:bodyPr/>
        <a:lstStyle/>
        <a:p>
          <a:endParaRPr lang="en-US"/>
        </a:p>
      </dgm:t>
    </dgm:pt>
    <dgm:pt modelId="{F281E20F-6086-4EDF-90E8-F3D7B0229B94}">
      <dgm:prSet phldrT="[Text]" custT="1"/>
      <dgm:spPr>
        <a:solidFill>
          <a:schemeClr val="accent1">
            <a:lumMod val="50000"/>
          </a:schemeClr>
        </a:solidFill>
      </dgm:spPr>
      <dgm:t>
        <a:bodyPr/>
        <a:lstStyle/>
        <a:p>
          <a:r>
            <a:rPr lang="en-US" sz="2400" dirty="0"/>
            <a:t>Disability</a:t>
          </a:r>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a:solidFill>
          <a:schemeClr val="accent1">
            <a:lumMod val="50000"/>
          </a:schemeClr>
        </a:solidFill>
      </dgm:spPr>
      <dgm:t>
        <a:bodyPr/>
        <a:lstStyle/>
        <a:p>
          <a:endParaRPr lang="en-US" dirty="0"/>
        </a:p>
      </dgm:t>
    </dgm:pt>
    <dgm:pt modelId="{AD257648-2CF9-4CA2-9FB9-1D5702345ADF}">
      <dgm:prSet phldrT="[Text]" custT="1"/>
      <dgm:spPr>
        <a:solidFill>
          <a:schemeClr val="accent1">
            <a:lumMod val="50000"/>
          </a:schemeClr>
        </a:solidFill>
      </dgm:spPr>
      <dgm:t>
        <a:bodyPr/>
        <a:lstStyle/>
        <a:p>
          <a:r>
            <a:rPr lang="en-US" sz="2400" dirty="0"/>
            <a:t>Previous contact with the Police</a:t>
          </a:r>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a:solidFill>
          <a:schemeClr val="accent1">
            <a:lumMod val="50000"/>
          </a:schemeClr>
        </a:solidFill>
      </dgm:spPr>
      <dgm:t>
        <a:bodyPr/>
        <a:lstStyle/>
        <a:p>
          <a:endParaRPr lang="en-US"/>
        </a:p>
      </dgm:t>
    </dgm:pt>
    <dgm:pt modelId="{FB731F5B-D585-4EBE-B386-2D9637BD5F99}">
      <dgm:prSet phldrT="[Text]" custT="1"/>
      <dgm:spPr>
        <a:solidFill>
          <a:schemeClr val="accent1">
            <a:lumMod val="50000"/>
          </a:schemeClr>
        </a:solidFill>
      </dgm:spPr>
      <dgm:t>
        <a:bodyPr/>
        <a:lstStyle/>
        <a:p>
          <a:r>
            <a:rPr lang="en-US" sz="2400" dirty="0"/>
            <a:t>Gender</a:t>
          </a:r>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97539963-BF0E-4031-9A61-4FC8F34BFE99}" srcId="{B9FB4175-80FE-4F05-81AB-9E9921E0F580}" destId="{1BF8A122-BC71-495A-B842-E78DD2D55614}" srcOrd="3" destOrd="0" parTransId="{2C65B6BF-5042-4A9D-B5DE-8F114C05D78E}" sibTransId="{4295512B-F1BE-45B1-9380-314BD4FED7F7}"/>
    <dgm:cxn modelId="{048DEB4B-CD9F-4325-8FCE-6CCFD0E164E4}" type="presOf" srcId="{4295512B-F1BE-45B1-9380-314BD4FED7F7}" destId="{463B07FF-0CCD-4F69-9C27-A5E2CC5F592D}" srcOrd="1" destOrd="0" presId="urn:microsoft.com/office/officeart/2005/8/layout/process5"/>
    <dgm:cxn modelId="{F40A5A6F-0F21-4C66-ABD3-247477B76333}" type="presOf" srcId="{39A14A26-A302-4938-9FFB-A0B77DD469E3}" destId="{ACF1A378-FFF7-4E2A-90C8-9CDE86FDFDEC}"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7E33A367-C008-4135-A70F-2D0964410323}">
      <dgm:prSet phldrT="[Text]" custT="1"/>
      <dgm:spPr/>
      <dgm:t>
        <a:bodyPr/>
        <a:lstStyle/>
        <a:p>
          <a:r>
            <a:rPr lang="en-US" sz="2000"/>
            <a:t>Range of topics to be covered around identified time parameters</a:t>
          </a:r>
          <a:endParaRPr lang="en-US" sz="2000" dirty="0"/>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dgm:t>
        <a:bodyPr/>
        <a:lstStyle/>
        <a:p>
          <a:endParaRPr lang="en-US"/>
        </a:p>
      </dgm:t>
    </dgm:pt>
    <dgm:pt modelId="{98E4F7E6-453B-4F79-906D-2E1C12D156B9}">
      <dgm:prSet phldrT="[Text]" custT="1"/>
      <dgm:spPr/>
      <dgm:t>
        <a:bodyPr/>
        <a:lstStyle/>
        <a:p>
          <a:r>
            <a:rPr lang="en-US" sz="2000" dirty="0"/>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dgm:t>
        <a:bodyPr/>
        <a:lstStyle/>
        <a:p>
          <a:endParaRPr lang="en-US"/>
        </a:p>
      </dgm:t>
    </dgm:pt>
    <dgm:pt modelId="{F2D434DF-2BE8-43E6-8667-0A5A0396A485}">
      <dgm:prSet phldrT="[Text]" custT="1"/>
      <dgm:spPr/>
      <dgm:t>
        <a:bodyPr/>
        <a:lstStyle/>
        <a:p>
          <a:r>
            <a:rPr lang="en-US" sz="2000"/>
            <a:t>Points which may be a defence for committing the offence(s) under investigation</a:t>
          </a:r>
          <a:endParaRPr lang="en-US" sz="2000" dirty="0"/>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dgm:t>
        <a:bodyPr/>
        <a:lstStyle/>
        <a:p>
          <a:endParaRPr lang="en-US"/>
        </a:p>
      </dgm:t>
    </dgm:pt>
    <dgm:pt modelId="{4032CF07-082A-408F-A5E2-022288240859}">
      <dgm:prSet phldrT="[Text]" custT="1"/>
      <dgm:spPr/>
      <dgm:t>
        <a:bodyPr/>
        <a:lstStyle/>
        <a:p>
          <a:r>
            <a:rPr lang="en-US" sz="2000"/>
            <a:t>ADVOKATE</a:t>
          </a:r>
          <a:endParaRPr lang="en-US" sz="2000" dirty="0"/>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127A535E-F71B-423B-99A9-FFDD78344F70}" type="pres">
      <dgm:prSet presAssocID="{7E33A367-C008-4135-A70F-2D0964410323}" presName="node" presStyleLbl="node1" presStyleIdx="0" presStyleCnt="4">
        <dgm:presLayoutVars>
          <dgm:bulletEnabled val="1"/>
        </dgm:presLayoutVars>
      </dgm:prSet>
      <dgm:spPr/>
    </dgm:pt>
    <dgm:pt modelId="{2C0D8FF1-2356-43D0-B9A2-4F80BE5CFDAA}" type="pres">
      <dgm:prSet presAssocID="{DF74E5F2-9D9F-4CCD-BCD3-C99B8E683673}" presName="sibTrans" presStyleLbl="sibTrans2D1" presStyleIdx="0" presStyleCnt="3"/>
      <dgm:spPr/>
    </dgm:pt>
    <dgm:pt modelId="{3AC1022F-230D-406D-B858-ACAD186D1CF9}" type="pres">
      <dgm:prSet presAssocID="{DF74E5F2-9D9F-4CCD-BCD3-C99B8E683673}" presName="connectorText" presStyleLbl="sibTrans2D1" presStyleIdx="0" presStyleCnt="3"/>
      <dgm:spPr/>
    </dgm:pt>
    <dgm:pt modelId="{10C3F780-5075-4C64-BC3D-48B5EFAED1BE}" type="pres">
      <dgm:prSet presAssocID="{98E4F7E6-453B-4F79-906D-2E1C12D156B9}" presName="node" presStyleLbl="node1" presStyleIdx="1" presStyleCnt="4">
        <dgm:presLayoutVars>
          <dgm:bulletEnabled val="1"/>
        </dgm:presLayoutVars>
      </dgm:prSet>
      <dgm:spPr/>
    </dgm:pt>
    <dgm:pt modelId="{C2969D94-AB1E-4EBE-8334-207E0045DF68}" type="pres">
      <dgm:prSet presAssocID="{E2A6B0DA-0BE4-4C58-BA73-8BD4BC12C975}" presName="sibTrans" presStyleLbl="sibTrans2D1" presStyleIdx="1" presStyleCnt="3" custScaleX="78592" custScaleY="120692"/>
      <dgm:spPr/>
    </dgm:pt>
    <dgm:pt modelId="{D300182F-DC91-48EA-8C34-AFACAE08124F}" type="pres">
      <dgm:prSet presAssocID="{E2A6B0DA-0BE4-4C58-BA73-8BD4BC12C975}" presName="connectorText" presStyleLbl="sibTrans2D1" presStyleIdx="1" presStyleCnt="3"/>
      <dgm:spPr/>
    </dgm:pt>
    <dgm:pt modelId="{73C85D39-0094-4534-B6AB-A5C90165C1C3}" type="pres">
      <dgm:prSet presAssocID="{F2D434DF-2BE8-43E6-8667-0A5A0396A485}" presName="node" presStyleLbl="node1" presStyleIdx="2" presStyleCnt="4">
        <dgm:presLayoutVars>
          <dgm:bulletEnabled val="1"/>
        </dgm:presLayoutVars>
      </dgm:prSet>
      <dgm:spPr/>
    </dgm:pt>
    <dgm:pt modelId="{369CFD10-0986-4A14-8C34-4DE0572059CB}" type="pres">
      <dgm:prSet presAssocID="{244CB68E-2AA9-4814-9F25-BDF97C7CC52E}" presName="sibTrans" presStyleLbl="sibTrans2D1" presStyleIdx="2" presStyleCnt="3"/>
      <dgm:spPr/>
    </dgm:pt>
    <dgm:pt modelId="{2BF80E1F-A3AB-4A66-95FA-3D9F2E7CFC06}" type="pres">
      <dgm:prSet presAssocID="{244CB68E-2AA9-4814-9F25-BDF97C7CC52E}" presName="connectorText" presStyleLbl="sibTrans2D1" presStyleIdx="2" presStyleCnt="3"/>
      <dgm:spPr/>
    </dgm:pt>
    <dgm:pt modelId="{00EA674A-9150-4279-BC9F-5D7140A8E3FF}" type="pres">
      <dgm:prSet presAssocID="{4032CF07-082A-408F-A5E2-022288240859}" presName="node" presStyleLbl="node1" presStyleIdx="3" presStyleCnt="4">
        <dgm:presLayoutVars>
          <dgm:bulletEnabled val="1"/>
        </dgm:presLayoutVars>
      </dgm:prSet>
      <dgm:spPr/>
    </dgm:pt>
  </dgm:ptLst>
  <dgm:cxnLst>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0"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9EE5D45D-66F0-42FE-ABD0-1F60E1516B34}" srcId="{FD7CAA2D-BE32-460E-AE26-3EB00BDEB0CD}" destId="{4032CF07-082A-408F-A5E2-022288240859}" srcOrd="3" destOrd="0" parTransId="{D620D06F-31BF-4B74-9EC5-EEF14B8755EA}" sibTransId="{1C664BC2-403F-435F-A011-6BD2A7A2C002}"/>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53356F77-7E64-457E-8631-8EFA1CAC7E00}" srcId="{FD7CAA2D-BE32-460E-AE26-3EB00BDEB0CD}" destId="{F2D434DF-2BE8-43E6-8667-0A5A0396A485}" srcOrd="2"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1FFC7592-D3F1-45AE-B32D-34D8AD73CD78}" srcId="{FD7CAA2D-BE32-460E-AE26-3EB00BDEB0CD}" destId="{98E4F7E6-453B-4F79-906D-2E1C12D156B9}" srcOrd="1"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52DDC412-B8E4-4BB4-B46B-E470AF0A258C}" type="presParOf" srcId="{A23994CA-390D-4059-B1B2-5371984BCDDB}" destId="{127A535E-F71B-423B-99A9-FFDD78344F70}" srcOrd="0" destOrd="0" presId="urn:microsoft.com/office/officeart/2005/8/layout/process5"/>
    <dgm:cxn modelId="{2BFF5499-7579-45F3-AFCB-1BE95A695601}" type="presParOf" srcId="{A23994CA-390D-4059-B1B2-5371984BCDDB}" destId="{2C0D8FF1-2356-43D0-B9A2-4F80BE5CFDAA}" srcOrd="1"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2" destOrd="0" presId="urn:microsoft.com/office/officeart/2005/8/layout/process5"/>
    <dgm:cxn modelId="{43B5EC4E-BEE1-4023-BD6A-5242D2E0D153}" type="presParOf" srcId="{A23994CA-390D-4059-B1B2-5371984BCDDB}" destId="{C2969D94-AB1E-4EBE-8334-207E0045DF68}" srcOrd="3"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4" destOrd="0" presId="urn:microsoft.com/office/officeart/2005/8/layout/process5"/>
    <dgm:cxn modelId="{F9788237-CFB4-4912-A173-BDF8F45FA781}" type="presParOf" srcId="{A23994CA-390D-4059-B1B2-5371984BCDDB}" destId="{369CFD10-0986-4A14-8C34-4DE0572059CB}" srcOrd="5"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5" csCatId="accent1" phldr="1"/>
      <dgm:spPr/>
      <dgm:t>
        <a:bodyPr/>
        <a:lstStyle/>
        <a:p>
          <a:endParaRPr lang="en-US"/>
        </a:p>
      </dgm:t>
    </dgm:pt>
    <dgm:pt modelId="{B2104D19-0C04-4B26-9438-6938E1C5001A}">
      <dgm:prSet phldrT="[Text]" custT="1"/>
      <dgm:spPr/>
      <dgm:t>
        <a:bodyPr/>
        <a:lstStyle/>
        <a:p>
          <a:r>
            <a:rPr lang="en-US" sz="3600"/>
            <a:t>G</a:t>
          </a:r>
          <a:r>
            <a:rPr lang="en-US" sz="2800"/>
            <a:t> </a:t>
          </a:r>
          <a:r>
            <a:rPr lang="en-US" sz="3200"/>
            <a:t>- Greetings</a:t>
          </a:r>
          <a:endParaRPr lang="en-US" sz="32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Reasons</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dgm:t>
        <a:bodyPr/>
        <a:lstStyle/>
        <a:p>
          <a:r>
            <a:rPr lang="en-US" sz="3600"/>
            <a:t>R -</a:t>
          </a:r>
          <a:r>
            <a:rPr lang="en-US" sz="3200"/>
            <a:t> Routine </a:t>
          </a:r>
          <a:endParaRPr lang="en-US" sz="36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Route Map</a:t>
          </a:r>
          <a:r>
            <a:rPr lang="en-US" sz="3600"/>
            <a:t> </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492CAE5-B0EF-4813-80DD-B9584CB95B8B}"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US"/>
        </a:p>
      </dgm:t>
    </dgm:pt>
    <dgm:pt modelId="{CE5B0BEC-AAC6-4824-B478-256675162186}">
      <dgm:prSet phldrT="[Text]" custT="1"/>
      <dgm:spPr/>
      <dgm:t>
        <a:bodyPr/>
        <a:lstStyle/>
        <a:p>
          <a:r>
            <a:rPr lang="en-US" sz="3200" dirty="0"/>
            <a:t>Active Listening</a:t>
          </a:r>
        </a:p>
      </dgm:t>
    </dgm:pt>
    <dgm:pt modelId="{86ADBBF4-F730-4FA8-AAE6-2B2DFD3B3573}" type="parTrans" cxnId="{D42F4F9C-B194-48D9-BB2B-9BA2B17840C6}">
      <dgm:prSet/>
      <dgm:spPr/>
      <dgm:t>
        <a:bodyPr/>
        <a:lstStyle/>
        <a:p>
          <a:endParaRPr lang="en-US"/>
        </a:p>
      </dgm:t>
    </dgm:pt>
    <dgm:pt modelId="{FC57717F-7A90-42B9-9F29-4DAAB0A90662}" type="sibTrans" cxnId="{D42F4F9C-B194-48D9-BB2B-9BA2B17840C6}">
      <dgm:prSet/>
      <dgm:spPr/>
      <dgm:t>
        <a:bodyPr/>
        <a:lstStyle/>
        <a:p>
          <a:endParaRPr lang="en-US"/>
        </a:p>
      </dgm:t>
    </dgm:pt>
    <dgm:pt modelId="{E9C43D68-DC59-4C6E-BCFF-DEB8DBA04586}">
      <dgm:prSet phldrT="[Text]" custT="1"/>
      <dgm:spPr/>
      <dgm:t>
        <a:bodyPr/>
        <a:lstStyle/>
        <a:p>
          <a:r>
            <a:rPr lang="en-US" sz="3200" dirty="0"/>
            <a:t>Questioning</a:t>
          </a:r>
        </a:p>
      </dgm:t>
    </dgm:pt>
    <dgm:pt modelId="{7E60781D-CAF3-4492-8FF9-0B7405DA5687}" type="parTrans" cxnId="{49F4FB18-3B83-43D3-A728-86CF643D2D6F}">
      <dgm:prSet/>
      <dgm:spPr/>
      <dgm:t>
        <a:bodyPr/>
        <a:lstStyle/>
        <a:p>
          <a:endParaRPr lang="en-US"/>
        </a:p>
      </dgm:t>
    </dgm:pt>
    <dgm:pt modelId="{93E6B15B-CB52-4167-8171-1EA32D0E5D63}" type="sibTrans" cxnId="{49F4FB18-3B83-43D3-A728-86CF643D2D6F}">
      <dgm:prSet/>
      <dgm:spPr/>
      <dgm:t>
        <a:bodyPr/>
        <a:lstStyle/>
        <a:p>
          <a:endParaRPr lang="en-US"/>
        </a:p>
      </dgm:t>
    </dgm:pt>
    <dgm:pt modelId="{B1A6327C-78F4-42FA-84E2-F639285E2154}" type="pres">
      <dgm:prSet presAssocID="{7492CAE5-B0EF-4813-80DD-B9584CB95B8B}" presName="Name0" presStyleCnt="0">
        <dgm:presLayoutVars>
          <dgm:chMax val="2"/>
          <dgm:chPref val="2"/>
          <dgm:animLvl val="lvl"/>
        </dgm:presLayoutVars>
      </dgm:prSet>
      <dgm:spPr/>
    </dgm:pt>
    <dgm:pt modelId="{90F06E3A-8051-433E-B881-519774E27FEF}" type="pres">
      <dgm:prSet presAssocID="{7492CAE5-B0EF-4813-80DD-B9584CB95B8B}" presName="LeftText" presStyleLbl="revTx" presStyleIdx="0" presStyleCnt="0">
        <dgm:presLayoutVars>
          <dgm:bulletEnabled val="1"/>
        </dgm:presLayoutVars>
      </dgm:prSet>
      <dgm:spPr/>
    </dgm:pt>
    <dgm:pt modelId="{847420ED-9ECF-4E75-BDDF-5B5199C99F11}" type="pres">
      <dgm:prSet presAssocID="{7492CAE5-B0EF-4813-80DD-B9584CB95B8B}" presName="LeftNode" presStyleLbl="bgImgPlace1" presStyleIdx="0" presStyleCnt="2" custScaleX="151964" custScaleY="54934" custLinFactNeighborX="-29034" custLinFactNeighborY="-16821">
        <dgm:presLayoutVars>
          <dgm:chMax val="2"/>
          <dgm:chPref val="2"/>
        </dgm:presLayoutVars>
      </dgm:prSet>
      <dgm:spPr/>
    </dgm:pt>
    <dgm:pt modelId="{BF16CE2A-1486-40A2-8AC0-C2A44DB21010}" type="pres">
      <dgm:prSet presAssocID="{7492CAE5-B0EF-4813-80DD-B9584CB95B8B}" presName="RightText" presStyleLbl="revTx" presStyleIdx="0" presStyleCnt="0">
        <dgm:presLayoutVars>
          <dgm:bulletEnabled val="1"/>
        </dgm:presLayoutVars>
      </dgm:prSet>
      <dgm:spPr/>
    </dgm:pt>
    <dgm:pt modelId="{AEF4BE60-336C-4463-B29C-79FC4A58372F}" type="pres">
      <dgm:prSet presAssocID="{7492CAE5-B0EF-4813-80DD-B9584CB95B8B}" presName="RightNode" presStyleLbl="bgImgPlace1" presStyleIdx="1" presStyleCnt="2" custScaleX="154286" custScaleY="55765" custLinFactNeighborX="29738" custLinFactNeighborY="-16405">
        <dgm:presLayoutVars>
          <dgm:chMax val="0"/>
          <dgm:chPref val="0"/>
        </dgm:presLayoutVars>
      </dgm:prSet>
      <dgm:spPr/>
    </dgm:pt>
    <dgm:pt modelId="{6B99C856-F445-40F0-A53E-4AB164171564}" type="pres">
      <dgm:prSet presAssocID="{7492CAE5-B0EF-4813-80DD-B9584CB95B8B}" presName="TopArrow" presStyleLbl="node1" presStyleIdx="0" presStyleCnt="2"/>
      <dgm:spPr/>
    </dgm:pt>
    <dgm:pt modelId="{71622348-C362-439D-91EA-62FD4863F79C}" type="pres">
      <dgm:prSet presAssocID="{7492CAE5-B0EF-4813-80DD-B9584CB95B8B}" presName="BottomArrow" presStyleLbl="node1" presStyleIdx="1" presStyleCnt="2" custLinFactNeighborX="-1422" custLinFactNeighborY="-41390"/>
      <dgm:spPr/>
    </dgm:pt>
  </dgm:ptLst>
  <dgm:cxnLst>
    <dgm:cxn modelId="{49F4FB18-3B83-43D3-A728-86CF643D2D6F}" srcId="{7492CAE5-B0EF-4813-80DD-B9584CB95B8B}" destId="{E9C43D68-DC59-4C6E-BCFF-DEB8DBA04586}" srcOrd="1" destOrd="0" parTransId="{7E60781D-CAF3-4492-8FF9-0B7405DA5687}" sibTransId="{93E6B15B-CB52-4167-8171-1EA32D0E5D63}"/>
    <dgm:cxn modelId="{7D64DB43-36DE-4757-A1F6-B8649D1EE25D}" type="presOf" srcId="{CE5B0BEC-AAC6-4824-B478-256675162186}" destId="{847420ED-9ECF-4E75-BDDF-5B5199C99F11}" srcOrd="1" destOrd="0" presId="urn:microsoft.com/office/officeart/2009/layout/ReverseList"/>
    <dgm:cxn modelId="{6D416890-27B9-45FA-96CF-A4412B477633}" type="presOf" srcId="{E9C43D68-DC59-4C6E-BCFF-DEB8DBA04586}" destId="{BF16CE2A-1486-40A2-8AC0-C2A44DB21010}" srcOrd="0" destOrd="0" presId="urn:microsoft.com/office/officeart/2009/layout/ReverseList"/>
    <dgm:cxn modelId="{D42F4F9C-B194-48D9-BB2B-9BA2B17840C6}" srcId="{7492CAE5-B0EF-4813-80DD-B9584CB95B8B}" destId="{CE5B0BEC-AAC6-4824-B478-256675162186}" srcOrd="0" destOrd="0" parTransId="{86ADBBF4-F730-4FA8-AAE6-2B2DFD3B3573}" sibTransId="{FC57717F-7A90-42B9-9F29-4DAAB0A90662}"/>
    <dgm:cxn modelId="{CB74E69D-8076-46B4-9392-5392BD876155}" type="presOf" srcId="{7492CAE5-B0EF-4813-80DD-B9584CB95B8B}" destId="{B1A6327C-78F4-42FA-84E2-F639285E2154}" srcOrd="0" destOrd="0" presId="urn:microsoft.com/office/officeart/2009/layout/ReverseList"/>
    <dgm:cxn modelId="{E8B27FA5-5B01-457B-97F8-D5671CCCFF38}" type="presOf" srcId="{E9C43D68-DC59-4C6E-BCFF-DEB8DBA04586}" destId="{AEF4BE60-336C-4463-B29C-79FC4A58372F}" srcOrd="1" destOrd="0" presId="urn:microsoft.com/office/officeart/2009/layout/ReverseList"/>
    <dgm:cxn modelId="{675E34CC-38F6-437B-88ED-DBA22F64168C}" type="presOf" srcId="{CE5B0BEC-AAC6-4824-B478-256675162186}" destId="{90F06E3A-8051-433E-B881-519774E27FEF}" srcOrd="0" destOrd="0" presId="urn:microsoft.com/office/officeart/2009/layout/ReverseList"/>
    <dgm:cxn modelId="{BADF532A-0EAD-4FE7-820D-A0414B92F303}" type="presParOf" srcId="{B1A6327C-78F4-42FA-84E2-F639285E2154}" destId="{90F06E3A-8051-433E-B881-519774E27FEF}" srcOrd="0" destOrd="0" presId="urn:microsoft.com/office/officeart/2009/layout/ReverseList"/>
    <dgm:cxn modelId="{AA8AA7FA-7B9E-4090-9DD3-C3027F915C26}" type="presParOf" srcId="{B1A6327C-78F4-42FA-84E2-F639285E2154}" destId="{847420ED-9ECF-4E75-BDDF-5B5199C99F11}" srcOrd="1" destOrd="0" presId="urn:microsoft.com/office/officeart/2009/layout/ReverseList"/>
    <dgm:cxn modelId="{1FBC5EFF-316E-4145-AA47-9AC2BE0A42A9}" type="presParOf" srcId="{B1A6327C-78F4-42FA-84E2-F639285E2154}" destId="{BF16CE2A-1486-40A2-8AC0-C2A44DB21010}" srcOrd="2" destOrd="0" presId="urn:microsoft.com/office/officeart/2009/layout/ReverseList"/>
    <dgm:cxn modelId="{34E9F2E4-9237-4854-B14F-108790E98E74}" type="presParOf" srcId="{B1A6327C-78F4-42FA-84E2-F639285E2154}" destId="{AEF4BE60-336C-4463-B29C-79FC4A58372F}" srcOrd="3" destOrd="0" presId="urn:microsoft.com/office/officeart/2009/layout/ReverseList"/>
    <dgm:cxn modelId="{10E92E44-D0D5-434E-B72F-A0230E7FB684}" type="presParOf" srcId="{B1A6327C-78F4-42FA-84E2-F639285E2154}" destId="{6B99C856-F445-40F0-A53E-4AB164171564}" srcOrd="4" destOrd="0" presId="urn:microsoft.com/office/officeart/2009/layout/ReverseList"/>
    <dgm:cxn modelId="{82538A06-5167-4DE4-978E-6D0BBC3DA737}" type="presParOf" srcId="{B1A6327C-78F4-42FA-84E2-F639285E2154}" destId="{71622348-C362-439D-91EA-62FD4863F79C}" srcOrd="5" destOrd="0" presId="urn:microsoft.com/office/officeart/2009/layout/Revers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457AE6A-67D7-4BD7-8200-371158DE99C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B18F374E-9F3A-4F9A-995E-DEA276E21054}">
      <dgm:prSet phldrT="[Text]" custT="1"/>
      <dgm:spPr/>
      <dgm:t>
        <a:bodyPr/>
        <a:lstStyle/>
        <a:p>
          <a:r>
            <a:rPr lang="en-US" sz="2800"/>
            <a:t>Guggling</a:t>
          </a:r>
          <a:endParaRPr lang="en-US" sz="2800" dirty="0"/>
        </a:p>
      </dgm:t>
    </dgm:pt>
    <dgm:pt modelId="{A1A1D2F8-9815-4AAD-A668-5AEEB5810A54}" type="parTrans" cxnId="{4465C21D-E5B1-46DD-B6FD-C128600F71B7}">
      <dgm:prSet/>
      <dgm:spPr/>
      <dgm:t>
        <a:bodyPr/>
        <a:lstStyle/>
        <a:p>
          <a:endParaRPr lang="en-US"/>
        </a:p>
      </dgm:t>
    </dgm:pt>
    <dgm:pt modelId="{B0A2303A-FCD1-4C0E-B825-192377A85F0F}" type="sibTrans" cxnId="{4465C21D-E5B1-46DD-B6FD-C128600F71B7}">
      <dgm:prSet/>
      <dgm:spPr/>
      <dgm:t>
        <a:bodyPr/>
        <a:lstStyle/>
        <a:p>
          <a:endParaRPr lang="en-US"/>
        </a:p>
      </dgm:t>
    </dgm:pt>
    <dgm:pt modelId="{47E23BBC-D914-4BCA-B76D-C0B937D6595D}">
      <dgm:prSet phldrT="[Text]" custT="1"/>
      <dgm:spPr/>
      <dgm:t>
        <a:bodyPr/>
        <a:lstStyle/>
        <a:p>
          <a:r>
            <a:rPr lang="en-US" sz="2800"/>
            <a:t>Nodding</a:t>
          </a:r>
          <a:endParaRPr lang="en-US" sz="2800" dirty="0"/>
        </a:p>
      </dgm:t>
    </dgm:pt>
    <dgm:pt modelId="{4E46ED82-9FF2-4F1B-A616-2C1419A7CCBE}" type="parTrans" cxnId="{6CC4429A-2CC9-4EAF-ACF9-0C814AF96D03}">
      <dgm:prSet/>
      <dgm:spPr/>
      <dgm:t>
        <a:bodyPr/>
        <a:lstStyle/>
        <a:p>
          <a:endParaRPr lang="en-US"/>
        </a:p>
      </dgm:t>
    </dgm:pt>
    <dgm:pt modelId="{471D2BE6-0E44-4A9F-95B1-3E49571A02DC}" type="sibTrans" cxnId="{6CC4429A-2CC9-4EAF-ACF9-0C814AF96D03}">
      <dgm:prSet/>
      <dgm:spPr/>
      <dgm:t>
        <a:bodyPr/>
        <a:lstStyle/>
        <a:p>
          <a:endParaRPr lang="en-US"/>
        </a:p>
      </dgm:t>
    </dgm:pt>
    <dgm:pt modelId="{CF3799A6-FF9B-4921-90A9-E7454A844727}">
      <dgm:prSet phldrT="[Text]" custT="1"/>
      <dgm:spPr/>
      <dgm:t>
        <a:bodyPr/>
        <a:lstStyle/>
        <a:p>
          <a:r>
            <a:rPr lang="en-US" sz="2800"/>
            <a:t>‘Yes’</a:t>
          </a:r>
          <a:endParaRPr lang="en-US" sz="2800" dirty="0"/>
        </a:p>
      </dgm:t>
    </dgm:pt>
    <dgm:pt modelId="{8FF9AF3E-5013-4DA5-AD29-B53639ACAF6E}" type="parTrans" cxnId="{A5C24CE5-56B8-471B-ACC6-D2C520F44C69}">
      <dgm:prSet/>
      <dgm:spPr/>
      <dgm:t>
        <a:bodyPr/>
        <a:lstStyle/>
        <a:p>
          <a:endParaRPr lang="en-US"/>
        </a:p>
      </dgm:t>
    </dgm:pt>
    <dgm:pt modelId="{1419AC22-1DB9-4470-A298-EB7A74A63D74}" type="sibTrans" cxnId="{A5C24CE5-56B8-471B-ACC6-D2C520F44C69}">
      <dgm:prSet/>
      <dgm:spPr/>
      <dgm:t>
        <a:bodyPr/>
        <a:lstStyle/>
        <a:p>
          <a:endParaRPr lang="en-US"/>
        </a:p>
      </dgm:t>
    </dgm:pt>
    <dgm:pt modelId="{7D1F1309-650E-472B-A9F7-FDBCD0080B25}">
      <dgm:prSet phldrT="[Text]" custT="1"/>
      <dgm:spPr/>
      <dgm:t>
        <a:bodyPr/>
        <a:lstStyle/>
        <a:p>
          <a:r>
            <a:rPr lang="en-US" sz="2800"/>
            <a:t>‘Go on’</a:t>
          </a:r>
          <a:endParaRPr lang="en-US" sz="2800" dirty="0"/>
        </a:p>
      </dgm:t>
    </dgm:pt>
    <dgm:pt modelId="{31411BD6-4219-4D99-B9CA-FAB10ED68439}" type="parTrans" cxnId="{C785EC62-3BC9-45FB-BB0C-4191383F2A00}">
      <dgm:prSet/>
      <dgm:spPr/>
      <dgm:t>
        <a:bodyPr/>
        <a:lstStyle/>
        <a:p>
          <a:endParaRPr lang="en-US"/>
        </a:p>
      </dgm:t>
    </dgm:pt>
    <dgm:pt modelId="{D7E2A822-5D6C-4866-AE5F-E4F3F6CCB8CB}" type="sibTrans" cxnId="{C785EC62-3BC9-45FB-BB0C-4191383F2A00}">
      <dgm:prSet/>
      <dgm:spPr/>
      <dgm:t>
        <a:bodyPr/>
        <a:lstStyle/>
        <a:p>
          <a:endParaRPr lang="en-US"/>
        </a:p>
      </dgm:t>
    </dgm:pt>
    <dgm:pt modelId="{6C8AB1FC-CEA6-4611-8757-9D3DC1B1B83B}">
      <dgm:prSet phldrT="[Text]" custT="1"/>
      <dgm:spPr/>
      <dgm:t>
        <a:bodyPr/>
        <a:lstStyle/>
        <a:p>
          <a:r>
            <a:rPr lang="en-US" sz="2800"/>
            <a:t>‘Mmm’</a:t>
          </a:r>
          <a:endParaRPr lang="en-US" sz="2800" dirty="0"/>
        </a:p>
      </dgm:t>
    </dgm:pt>
    <dgm:pt modelId="{C6C543F5-B27E-4B22-BD50-F4140E11A651}" type="parTrans" cxnId="{487FB53D-2740-4DE3-8089-0EA1D021745B}">
      <dgm:prSet/>
      <dgm:spPr/>
      <dgm:t>
        <a:bodyPr/>
        <a:lstStyle/>
        <a:p>
          <a:endParaRPr lang="en-US"/>
        </a:p>
      </dgm:t>
    </dgm:pt>
    <dgm:pt modelId="{D3D32BA5-63C8-4F4C-8582-B72BEA8DDD5A}" type="sibTrans" cxnId="{487FB53D-2740-4DE3-8089-0EA1D021745B}">
      <dgm:prSet/>
      <dgm:spPr/>
      <dgm:t>
        <a:bodyPr/>
        <a:lstStyle/>
        <a:p>
          <a:endParaRPr lang="en-US"/>
        </a:p>
      </dgm:t>
    </dgm:pt>
    <dgm:pt modelId="{594E6539-E8F7-4726-B52B-0A294C19DC1E}">
      <dgm:prSet phldrT="[Text]" custT="1"/>
      <dgm:spPr/>
      <dgm:t>
        <a:bodyPr/>
        <a:lstStyle/>
        <a:p>
          <a:r>
            <a:rPr lang="en-US" sz="2800"/>
            <a:t>‘Ah ha’</a:t>
          </a:r>
          <a:endParaRPr lang="en-US" sz="2800" dirty="0"/>
        </a:p>
      </dgm:t>
    </dgm:pt>
    <dgm:pt modelId="{A7B28ED6-9716-497C-B094-D0352CA83895}" type="parTrans" cxnId="{454C9C19-29FF-4952-964A-CF35C274C2F7}">
      <dgm:prSet/>
      <dgm:spPr/>
      <dgm:t>
        <a:bodyPr/>
        <a:lstStyle/>
        <a:p>
          <a:endParaRPr lang="en-US"/>
        </a:p>
      </dgm:t>
    </dgm:pt>
    <dgm:pt modelId="{1122A15F-3E8F-4369-8F68-6248BCE208C0}" type="sibTrans" cxnId="{454C9C19-29FF-4952-964A-CF35C274C2F7}">
      <dgm:prSet/>
      <dgm:spPr/>
      <dgm:t>
        <a:bodyPr/>
        <a:lstStyle/>
        <a:p>
          <a:endParaRPr lang="en-US"/>
        </a:p>
      </dgm:t>
    </dgm:pt>
    <dgm:pt modelId="{EFA93809-553B-403F-8E41-2E84C325A364}" type="pres">
      <dgm:prSet presAssocID="{3457AE6A-67D7-4BD7-8200-371158DE99C8}" presName="Name0" presStyleCnt="0">
        <dgm:presLayoutVars>
          <dgm:dir/>
          <dgm:resizeHandles/>
        </dgm:presLayoutVars>
      </dgm:prSet>
      <dgm:spPr/>
    </dgm:pt>
    <dgm:pt modelId="{E7F34B52-ADDF-4512-B172-2B74A4D443E0}" type="pres">
      <dgm:prSet presAssocID="{B18F374E-9F3A-4F9A-995E-DEA276E21054}" presName="compNode" presStyleCnt="0"/>
      <dgm:spPr/>
    </dgm:pt>
    <dgm:pt modelId="{CAEC80E2-7D82-447F-B91E-A3CBF65B24AF}" type="pres">
      <dgm:prSet presAssocID="{B18F374E-9F3A-4F9A-995E-DEA276E21054}" presName="dummyConnPt" presStyleCnt="0"/>
      <dgm:spPr/>
    </dgm:pt>
    <dgm:pt modelId="{30BE903D-FD22-4FDA-AE11-A02408ED0087}" type="pres">
      <dgm:prSet presAssocID="{B18F374E-9F3A-4F9A-995E-DEA276E21054}" presName="node" presStyleLbl="node1" presStyleIdx="0" presStyleCnt="6">
        <dgm:presLayoutVars>
          <dgm:bulletEnabled val="1"/>
        </dgm:presLayoutVars>
      </dgm:prSet>
      <dgm:spPr/>
    </dgm:pt>
    <dgm:pt modelId="{CA7B689F-1673-45CE-8684-767C17CA50DB}" type="pres">
      <dgm:prSet presAssocID="{B0A2303A-FCD1-4C0E-B825-192377A85F0F}" presName="sibTrans" presStyleLbl="bgSibTrans2D1" presStyleIdx="0" presStyleCnt="5"/>
      <dgm:spPr/>
    </dgm:pt>
    <dgm:pt modelId="{27074E51-56BB-4A1E-A860-CBC4A2DF2F6B}" type="pres">
      <dgm:prSet presAssocID="{47E23BBC-D914-4BCA-B76D-C0B937D6595D}" presName="compNode" presStyleCnt="0"/>
      <dgm:spPr/>
    </dgm:pt>
    <dgm:pt modelId="{CE9C9136-717A-4EAF-B4F3-4F295448080B}" type="pres">
      <dgm:prSet presAssocID="{47E23BBC-D914-4BCA-B76D-C0B937D6595D}" presName="dummyConnPt" presStyleCnt="0"/>
      <dgm:spPr/>
    </dgm:pt>
    <dgm:pt modelId="{6989FA6F-08AC-4AA9-9179-80F2540037E7}" type="pres">
      <dgm:prSet presAssocID="{47E23BBC-D914-4BCA-B76D-C0B937D6595D}" presName="node" presStyleLbl="node1" presStyleIdx="1" presStyleCnt="6">
        <dgm:presLayoutVars>
          <dgm:bulletEnabled val="1"/>
        </dgm:presLayoutVars>
      </dgm:prSet>
      <dgm:spPr/>
    </dgm:pt>
    <dgm:pt modelId="{2C537FE3-FD7E-40D7-AF93-CB65584B3D4E}" type="pres">
      <dgm:prSet presAssocID="{471D2BE6-0E44-4A9F-95B1-3E49571A02DC}" presName="sibTrans" presStyleLbl="bgSibTrans2D1" presStyleIdx="1" presStyleCnt="5"/>
      <dgm:spPr/>
    </dgm:pt>
    <dgm:pt modelId="{3B66F295-15BF-430F-B991-022440A4C6A1}" type="pres">
      <dgm:prSet presAssocID="{CF3799A6-FF9B-4921-90A9-E7454A844727}" presName="compNode" presStyleCnt="0"/>
      <dgm:spPr/>
    </dgm:pt>
    <dgm:pt modelId="{F4D800FF-4F67-4308-860C-9783ABE29693}" type="pres">
      <dgm:prSet presAssocID="{CF3799A6-FF9B-4921-90A9-E7454A844727}" presName="dummyConnPt" presStyleCnt="0"/>
      <dgm:spPr/>
    </dgm:pt>
    <dgm:pt modelId="{35F2BA36-00B2-41D9-BBB2-45F756151F3A}" type="pres">
      <dgm:prSet presAssocID="{CF3799A6-FF9B-4921-90A9-E7454A844727}" presName="node" presStyleLbl="node1" presStyleIdx="2" presStyleCnt="6">
        <dgm:presLayoutVars>
          <dgm:bulletEnabled val="1"/>
        </dgm:presLayoutVars>
      </dgm:prSet>
      <dgm:spPr/>
    </dgm:pt>
    <dgm:pt modelId="{9ABEDA98-E75E-4699-99A4-2E8271104F06}" type="pres">
      <dgm:prSet presAssocID="{1419AC22-1DB9-4470-A298-EB7A74A63D74}" presName="sibTrans" presStyleLbl="bgSibTrans2D1" presStyleIdx="2" presStyleCnt="5"/>
      <dgm:spPr/>
    </dgm:pt>
    <dgm:pt modelId="{68946B13-F28C-4837-9501-8099E331B97D}" type="pres">
      <dgm:prSet presAssocID="{7D1F1309-650E-472B-A9F7-FDBCD0080B25}" presName="compNode" presStyleCnt="0"/>
      <dgm:spPr/>
    </dgm:pt>
    <dgm:pt modelId="{F198C6FE-7428-49C0-8572-FA610F8611BC}" type="pres">
      <dgm:prSet presAssocID="{7D1F1309-650E-472B-A9F7-FDBCD0080B25}" presName="dummyConnPt" presStyleCnt="0"/>
      <dgm:spPr/>
    </dgm:pt>
    <dgm:pt modelId="{CBA5F169-DE55-405A-A248-FAFEC5C55F8C}" type="pres">
      <dgm:prSet presAssocID="{7D1F1309-650E-472B-A9F7-FDBCD0080B25}" presName="node" presStyleLbl="node1" presStyleIdx="3" presStyleCnt="6">
        <dgm:presLayoutVars>
          <dgm:bulletEnabled val="1"/>
        </dgm:presLayoutVars>
      </dgm:prSet>
      <dgm:spPr/>
    </dgm:pt>
    <dgm:pt modelId="{75E48670-BB2E-46BC-B533-F2822D1B675A}" type="pres">
      <dgm:prSet presAssocID="{D7E2A822-5D6C-4866-AE5F-E4F3F6CCB8CB}" presName="sibTrans" presStyleLbl="bgSibTrans2D1" presStyleIdx="3" presStyleCnt="5"/>
      <dgm:spPr/>
    </dgm:pt>
    <dgm:pt modelId="{5B643368-BC06-4BA0-ABF4-D80E2C7A0B06}" type="pres">
      <dgm:prSet presAssocID="{6C8AB1FC-CEA6-4611-8757-9D3DC1B1B83B}" presName="compNode" presStyleCnt="0"/>
      <dgm:spPr/>
    </dgm:pt>
    <dgm:pt modelId="{C9DF5A49-5D48-4078-BEB7-8BD61810EE2C}" type="pres">
      <dgm:prSet presAssocID="{6C8AB1FC-CEA6-4611-8757-9D3DC1B1B83B}" presName="dummyConnPt" presStyleCnt="0"/>
      <dgm:spPr/>
    </dgm:pt>
    <dgm:pt modelId="{43EF28E2-9042-46E9-96B7-522DA84B56F2}" type="pres">
      <dgm:prSet presAssocID="{6C8AB1FC-CEA6-4611-8757-9D3DC1B1B83B}" presName="node" presStyleLbl="node1" presStyleIdx="4" presStyleCnt="6">
        <dgm:presLayoutVars>
          <dgm:bulletEnabled val="1"/>
        </dgm:presLayoutVars>
      </dgm:prSet>
      <dgm:spPr/>
    </dgm:pt>
    <dgm:pt modelId="{DA8D44FD-9E52-44FD-A7E5-95C937A37DA9}" type="pres">
      <dgm:prSet presAssocID="{D3D32BA5-63C8-4F4C-8582-B72BEA8DDD5A}" presName="sibTrans" presStyleLbl="bgSibTrans2D1" presStyleIdx="4" presStyleCnt="5"/>
      <dgm:spPr/>
    </dgm:pt>
    <dgm:pt modelId="{1D14B45C-0127-4003-B16A-DAE673121B8C}" type="pres">
      <dgm:prSet presAssocID="{594E6539-E8F7-4726-B52B-0A294C19DC1E}" presName="compNode" presStyleCnt="0"/>
      <dgm:spPr/>
    </dgm:pt>
    <dgm:pt modelId="{EBA373FC-08F5-476A-8B02-F269371666BA}" type="pres">
      <dgm:prSet presAssocID="{594E6539-E8F7-4726-B52B-0A294C19DC1E}" presName="dummyConnPt" presStyleCnt="0"/>
      <dgm:spPr/>
    </dgm:pt>
    <dgm:pt modelId="{0C42197D-7147-423B-B28A-A3BEDD4B1DA0}" type="pres">
      <dgm:prSet presAssocID="{594E6539-E8F7-4726-B52B-0A294C19DC1E}" presName="node" presStyleLbl="node1" presStyleIdx="5" presStyleCnt="6">
        <dgm:presLayoutVars>
          <dgm:bulletEnabled val="1"/>
        </dgm:presLayoutVars>
      </dgm:prSet>
      <dgm:spPr/>
    </dgm:pt>
  </dgm:ptLst>
  <dgm:cxnLst>
    <dgm:cxn modelId="{92C8A510-D78C-422B-91C6-AD6C70A8D5A6}" type="presOf" srcId="{CF3799A6-FF9B-4921-90A9-E7454A844727}" destId="{35F2BA36-00B2-41D9-BBB2-45F756151F3A}" srcOrd="0" destOrd="0" presId="urn:microsoft.com/office/officeart/2005/8/layout/bProcess4"/>
    <dgm:cxn modelId="{D3C06413-B754-40BF-8C95-95C45F01C6BF}" type="presOf" srcId="{594E6539-E8F7-4726-B52B-0A294C19DC1E}" destId="{0C42197D-7147-423B-B28A-A3BEDD4B1DA0}" srcOrd="0" destOrd="0" presId="urn:microsoft.com/office/officeart/2005/8/layout/bProcess4"/>
    <dgm:cxn modelId="{205F3414-2B9D-4BEB-8AA5-039558129069}" type="presOf" srcId="{1419AC22-1DB9-4470-A298-EB7A74A63D74}" destId="{9ABEDA98-E75E-4699-99A4-2E8271104F06}" srcOrd="0" destOrd="0" presId="urn:microsoft.com/office/officeart/2005/8/layout/bProcess4"/>
    <dgm:cxn modelId="{454C9C19-29FF-4952-964A-CF35C274C2F7}" srcId="{3457AE6A-67D7-4BD7-8200-371158DE99C8}" destId="{594E6539-E8F7-4726-B52B-0A294C19DC1E}" srcOrd="5" destOrd="0" parTransId="{A7B28ED6-9716-497C-B094-D0352CA83895}" sibTransId="{1122A15F-3E8F-4369-8F68-6248BCE208C0}"/>
    <dgm:cxn modelId="{4465C21D-E5B1-46DD-B6FD-C128600F71B7}" srcId="{3457AE6A-67D7-4BD7-8200-371158DE99C8}" destId="{B18F374E-9F3A-4F9A-995E-DEA276E21054}" srcOrd="0" destOrd="0" parTransId="{A1A1D2F8-9815-4AAD-A668-5AEEB5810A54}" sibTransId="{B0A2303A-FCD1-4C0E-B825-192377A85F0F}"/>
    <dgm:cxn modelId="{3FFE3F29-0E2A-470D-B25E-B65F280E7E07}" type="presOf" srcId="{D7E2A822-5D6C-4866-AE5F-E4F3F6CCB8CB}" destId="{75E48670-BB2E-46BC-B533-F2822D1B675A}" srcOrd="0" destOrd="0" presId="urn:microsoft.com/office/officeart/2005/8/layout/bProcess4"/>
    <dgm:cxn modelId="{2F93DB30-D1E5-43CD-8E30-5220D2718032}" type="presOf" srcId="{6C8AB1FC-CEA6-4611-8757-9D3DC1B1B83B}" destId="{43EF28E2-9042-46E9-96B7-522DA84B56F2}" srcOrd="0" destOrd="0" presId="urn:microsoft.com/office/officeart/2005/8/layout/bProcess4"/>
    <dgm:cxn modelId="{487FB53D-2740-4DE3-8089-0EA1D021745B}" srcId="{3457AE6A-67D7-4BD7-8200-371158DE99C8}" destId="{6C8AB1FC-CEA6-4611-8757-9D3DC1B1B83B}" srcOrd="4" destOrd="0" parTransId="{C6C543F5-B27E-4B22-BD50-F4140E11A651}" sibTransId="{D3D32BA5-63C8-4F4C-8582-B72BEA8DDD5A}"/>
    <dgm:cxn modelId="{F5A9A55E-0544-439B-9684-18C1ABFB3063}" type="presOf" srcId="{47E23BBC-D914-4BCA-B76D-C0B937D6595D}" destId="{6989FA6F-08AC-4AA9-9179-80F2540037E7}" srcOrd="0" destOrd="0" presId="urn:microsoft.com/office/officeart/2005/8/layout/bProcess4"/>
    <dgm:cxn modelId="{C785EC62-3BC9-45FB-BB0C-4191383F2A00}" srcId="{3457AE6A-67D7-4BD7-8200-371158DE99C8}" destId="{7D1F1309-650E-472B-A9F7-FDBCD0080B25}" srcOrd="3" destOrd="0" parTransId="{31411BD6-4219-4D99-B9CA-FAB10ED68439}" sibTransId="{D7E2A822-5D6C-4866-AE5F-E4F3F6CCB8CB}"/>
    <dgm:cxn modelId="{74C16D4C-2B5F-4A5F-AB23-DA984A204A49}" type="presOf" srcId="{D3D32BA5-63C8-4F4C-8582-B72BEA8DDD5A}" destId="{DA8D44FD-9E52-44FD-A7E5-95C937A37DA9}" srcOrd="0" destOrd="0" presId="urn:microsoft.com/office/officeart/2005/8/layout/bProcess4"/>
    <dgm:cxn modelId="{F70ABF52-05FE-45D9-8F39-184C1A112C3C}" type="presOf" srcId="{7D1F1309-650E-472B-A9F7-FDBCD0080B25}" destId="{CBA5F169-DE55-405A-A248-FAFEC5C55F8C}" srcOrd="0" destOrd="0" presId="urn:microsoft.com/office/officeart/2005/8/layout/bProcess4"/>
    <dgm:cxn modelId="{6CC4429A-2CC9-4EAF-ACF9-0C814AF96D03}" srcId="{3457AE6A-67D7-4BD7-8200-371158DE99C8}" destId="{47E23BBC-D914-4BCA-B76D-C0B937D6595D}" srcOrd="1" destOrd="0" parTransId="{4E46ED82-9FF2-4F1B-A616-2C1419A7CCBE}" sibTransId="{471D2BE6-0E44-4A9F-95B1-3E49571A02DC}"/>
    <dgm:cxn modelId="{42996B9F-1102-4820-91BF-25EB73E1B671}" type="presOf" srcId="{471D2BE6-0E44-4A9F-95B1-3E49571A02DC}" destId="{2C537FE3-FD7E-40D7-AF93-CB65584B3D4E}" srcOrd="0" destOrd="0" presId="urn:microsoft.com/office/officeart/2005/8/layout/bProcess4"/>
    <dgm:cxn modelId="{4B3338D3-D0BB-4309-87E3-6580EB5457A1}" type="presOf" srcId="{B0A2303A-FCD1-4C0E-B825-192377A85F0F}" destId="{CA7B689F-1673-45CE-8684-767C17CA50DB}" srcOrd="0" destOrd="0" presId="urn:microsoft.com/office/officeart/2005/8/layout/bProcess4"/>
    <dgm:cxn modelId="{A5C24CE5-56B8-471B-ACC6-D2C520F44C69}" srcId="{3457AE6A-67D7-4BD7-8200-371158DE99C8}" destId="{CF3799A6-FF9B-4921-90A9-E7454A844727}" srcOrd="2" destOrd="0" parTransId="{8FF9AF3E-5013-4DA5-AD29-B53639ACAF6E}" sibTransId="{1419AC22-1DB9-4470-A298-EB7A74A63D74}"/>
    <dgm:cxn modelId="{C0D1FCE9-12AD-4C06-B1A4-64465575163F}" type="presOf" srcId="{3457AE6A-67D7-4BD7-8200-371158DE99C8}" destId="{EFA93809-553B-403F-8E41-2E84C325A364}" srcOrd="0" destOrd="0" presId="urn:microsoft.com/office/officeart/2005/8/layout/bProcess4"/>
    <dgm:cxn modelId="{64240CF6-EED7-4769-B29A-365B19193490}" type="presOf" srcId="{B18F374E-9F3A-4F9A-995E-DEA276E21054}" destId="{30BE903D-FD22-4FDA-AE11-A02408ED0087}" srcOrd="0" destOrd="0" presId="urn:microsoft.com/office/officeart/2005/8/layout/bProcess4"/>
    <dgm:cxn modelId="{3850B33B-C246-43E9-BAB4-CCC8C028C5AA}" type="presParOf" srcId="{EFA93809-553B-403F-8E41-2E84C325A364}" destId="{E7F34B52-ADDF-4512-B172-2B74A4D443E0}" srcOrd="0" destOrd="0" presId="urn:microsoft.com/office/officeart/2005/8/layout/bProcess4"/>
    <dgm:cxn modelId="{418F4329-905B-4CDE-B851-94A4DCDBEC08}" type="presParOf" srcId="{E7F34B52-ADDF-4512-B172-2B74A4D443E0}" destId="{CAEC80E2-7D82-447F-B91E-A3CBF65B24AF}" srcOrd="0" destOrd="0" presId="urn:microsoft.com/office/officeart/2005/8/layout/bProcess4"/>
    <dgm:cxn modelId="{8A1D0259-7174-4FBE-8846-6CCFBF076447}" type="presParOf" srcId="{E7F34B52-ADDF-4512-B172-2B74A4D443E0}" destId="{30BE903D-FD22-4FDA-AE11-A02408ED0087}" srcOrd="1" destOrd="0" presId="urn:microsoft.com/office/officeart/2005/8/layout/bProcess4"/>
    <dgm:cxn modelId="{F821ED42-A4B8-4F41-BE60-4124ADF6BCCB}" type="presParOf" srcId="{EFA93809-553B-403F-8E41-2E84C325A364}" destId="{CA7B689F-1673-45CE-8684-767C17CA50DB}" srcOrd="1" destOrd="0" presId="urn:microsoft.com/office/officeart/2005/8/layout/bProcess4"/>
    <dgm:cxn modelId="{C6589F2F-3A92-4316-BE89-1EF6123E4A36}" type="presParOf" srcId="{EFA93809-553B-403F-8E41-2E84C325A364}" destId="{27074E51-56BB-4A1E-A860-CBC4A2DF2F6B}" srcOrd="2" destOrd="0" presId="urn:microsoft.com/office/officeart/2005/8/layout/bProcess4"/>
    <dgm:cxn modelId="{A8C50D76-261A-421E-B4C1-FD9EEB2D54FB}" type="presParOf" srcId="{27074E51-56BB-4A1E-A860-CBC4A2DF2F6B}" destId="{CE9C9136-717A-4EAF-B4F3-4F295448080B}" srcOrd="0" destOrd="0" presId="urn:microsoft.com/office/officeart/2005/8/layout/bProcess4"/>
    <dgm:cxn modelId="{4BC3C929-07ED-4720-8D2E-28BCA6480541}" type="presParOf" srcId="{27074E51-56BB-4A1E-A860-CBC4A2DF2F6B}" destId="{6989FA6F-08AC-4AA9-9179-80F2540037E7}" srcOrd="1" destOrd="0" presId="urn:microsoft.com/office/officeart/2005/8/layout/bProcess4"/>
    <dgm:cxn modelId="{D8EE4621-3CAD-4310-A4F5-6C74781F32EC}" type="presParOf" srcId="{EFA93809-553B-403F-8E41-2E84C325A364}" destId="{2C537FE3-FD7E-40D7-AF93-CB65584B3D4E}" srcOrd="3" destOrd="0" presId="urn:microsoft.com/office/officeart/2005/8/layout/bProcess4"/>
    <dgm:cxn modelId="{1332C42D-162A-4149-B821-C44813D96620}" type="presParOf" srcId="{EFA93809-553B-403F-8E41-2E84C325A364}" destId="{3B66F295-15BF-430F-B991-022440A4C6A1}" srcOrd="4" destOrd="0" presId="urn:microsoft.com/office/officeart/2005/8/layout/bProcess4"/>
    <dgm:cxn modelId="{9809D7C8-0E8B-4C3F-8439-2C01DF8545EA}" type="presParOf" srcId="{3B66F295-15BF-430F-B991-022440A4C6A1}" destId="{F4D800FF-4F67-4308-860C-9783ABE29693}" srcOrd="0" destOrd="0" presId="urn:microsoft.com/office/officeart/2005/8/layout/bProcess4"/>
    <dgm:cxn modelId="{FDA68B81-5C32-48DE-84B8-9F00434CC4C5}" type="presParOf" srcId="{3B66F295-15BF-430F-B991-022440A4C6A1}" destId="{35F2BA36-00B2-41D9-BBB2-45F756151F3A}" srcOrd="1" destOrd="0" presId="urn:microsoft.com/office/officeart/2005/8/layout/bProcess4"/>
    <dgm:cxn modelId="{BFC17AC7-8B97-4B8F-A0E4-4AA7BF73230D}" type="presParOf" srcId="{EFA93809-553B-403F-8E41-2E84C325A364}" destId="{9ABEDA98-E75E-4699-99A4-2E8271104F06}" srcOrd="5" destOrd="0" presId="urn:microsoft.com/office/officeart/2005/8/layout/bProcess4"/>
    <dgm:cxn modelId="{6A89728F-A6B7-4910-AB1B-A2F2D493EAC0}" type="presParOf" srcId="{EFA93809-553B-403F-8E41-2E84C325A364}" destId="{68946B13-F28C-4837-9501-8099E331B97D}" srcOrd="6" destOrd="0" presId="urn:microsoft.com/office/officeart/2005/8/layout/bProcess4"/>
    <dgm:cxn modelId="{08021847-17D7-4D04-86DB-08F86F850968}" type="presParOf" srcId="{68946B13-F28C-4837-9501-8099E331B97D}" destId="{F198C6FE-7428-49C0-8572-FA610F8611BC}" srcOrd="0" destOrd="0" presId="urn:microsoft.com/office/officeart/2005/8/layout/bProcess4"/>
    <dgm:cxn modelId="{EB3995E0-D750-4447-B2B4-F481B6D1E2F1}" type="presParOf" srcId="{68946B13-F28C-4837-9501-8099E331B97D}" destId="{CBA5F169-DE55-405A-A248-FAFEC5C55F8C}" srcOrd="1" destOrd="0" presId="urn:microsoft.com/office/officeart/2005/8/layout/bProcess4"/>
    <dgm:cxn modelId="{C1A14BA6-1FED-4BD8-BF06-6CF3121002F8}" type="presParOf" srcId="{EFA93809-553B-403F-8E41-2E84C325A364}" destId="{75E48670-BB2E-46BC-B533-F2822D1B675A}" srcOrd="7" destOrd="0" presId="urn:microsoft.com/office/officeart/2005/8/layout/bProcess4"/>
    <dgm:cxn modelId="{823D1300-C665-4AC0-B3B5-D45AED702E09}" type="presParOf" srcId="{EFA93809-553B-403F-8E41-2E84C325A364}" destId="{5B643368-BC06-4BA0-ABF4-D80E2C7A0B06}" srcOrd="8" destOrd="0" presId="urn:microsoft.com/office/officeart/2005/8/layout/bProcess4"/>
    <dgm:cxn modelId="{30CD0A29-A7B2-4DC5-9A37-CF37168CA59B}" type="presParOf" srcId="{5B643368-BC06-4BA0-ABF4-D80E2C7A0B06}" destId="{C9DF5A49-5D48-4078-BEB7-8BD61810EE2C}" srcOrd="0" destOrd="0" presId="urn:microsoft.com/office/officeart/2005/8/layout/bProcess4"/>
    <dgm:cxn modelId="{9AD43854-2348-4DC6-8E42-E3088EFE7D8D}" type="presParOf" srcId="{5B643368-BC06-4BA0-ABF4-D80E2C7A0B06}" destId="{43EF28E2-9042-46E9-96B7-522DA84B56F2}" srcOrd="1" destOrd="0" presId="urn:microsoft.com/office/officeart/2005/8/layout/bProcess4"/>
    <dgm:cxn modelId="{A5B3EB15-8B77-4B3D-AF3C-A989EAD57CAD}" type="presParOf" srcId="{EFA93809-553B-403F-8E41-2E84C325A364}" destId="{DA8D44FD-9E52-44FD-A7E5-95C937A37DA9}" srcOrd="9" destOrd="0" presId="urn:microsoft.com/office/officeart/2005/8/layout/bProcess4"/>
    <dgm:cxn modelId="{8DC9B896-4388-4818-9D61-D9DC45BEB3E2}" type="presParOf" srcId="{EFA93809-553B-403F-8E41-2E84C325A364}" destId="{1D14B45C-0127-4003-B16A-DAE673121B8C}" srcOrd="10" destOrd="0" presId="urn:microsoft.com/office/officeart/2005/8/layout/bProcess4"/>
    <dgm:cxn modelId="{6608D78C-FCFF-4921-BE98-892EC7751120}" type="presParOf" srcId="{1D14B45C-0127-4003-B16A-DAE673121B8C}" destId="{EBA373FC-08F5-476A-8B02-F269371666BA}" srcOrd="0" destOrd="0" presId="urn:microsoft.com/office/officeart/2005/8/layout/bProcess4"/>
    <dgm:cxn modelId="{A7D9E512-DDC7-4FD1-A5AB-650A482F93E0}" type="presParOf" srcId="{1D14B45C-0127-4003-B16A-DAE673121B8C}" destId="{0C42197D-7147-423B-B28A-A3BEDD4B1DA0}"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53B36E9-B264-4A0E-88F7-12F7F0E59B79}" type="doc">
      <dgm:prSet loTypeId="urn:microsoft.com/office/officeart/2005/8/layout/hProcess9" loCatId="process" qsTypeId="urn:microsoft.com/office/officeart/2005/8/quickstyle/simple1" qsCatId="simple" csTypeId="urn:microsoft.com/office/officeart/2005/8/colors/colorful1" csCatId="colorful" phldr="1"/>
      <dgm:spPr/>
    </dgm:pt>
    <dgm:pt modelId="{538084EA-F8A5-450F-8856-EB077D9BDAA8}">
      <dgm:prSet phldrT="[Text]"/>
      <dgm:spPr>
        <a:solidFill>
          <a:schemeClr val="accent1">
            <a:lumMod val="50000"/>
          </a:schemeClr>
        </a:solidFill>
      </dgm:spPr>
      <dgm:t>
        <a:bodyPr/>
        <a:lstStyle/>
        <a:p>
          <a:r>
            <a:rPr lang="en-US" dirty="0"/>
            <a:t>Personal Details</a:t>
          </a:r>
        </a:p>
      </dgm:t>
    </dgm:pt>
    <dgm:pt modelId="{C788446C-1A0D-49EC-817C-EB46D7FF2EEA}" type="parTrans" cxnId="{F50EE0A6-2C67-4DE9-8B37-F27F394AA825}">
      <dgm:prSet/>
      <dgm:spPr/>
      <dgm:t>
        <a:bodyPr/>
        <a:lstStyle/>
        <a:p>
          <a:endParaRPr lang="en-US"/>
        </a:p>
      </dgm:t>
    </dgm:pt>
    <dgm:pt modelId="{EE73D3DB-A5E3-46F2-B459-5126056AB02A}" type="sibTrans" cxnId="{F50EE0A6-2C67-4DE9-8B37-F27F394AA825}">
      <dgm:prSet/>
      <dgm:spPr/>
      <dgm:t>
        <a:bodyPr/>
        <a:lstStyle/>
        <a:p>
          <a:endParaRPr lang="en-US"/>
        </a:p>
      </dgm:t>
    </dgm:pt>
    <dgm:pt modelId="{A1037548-F054-4074-B9D6-AE18CD3F005E}">
      <dgm:prSet phldrT="[Text]"/>
      <dgm:spPr>
        <a:solidFill>
          <a:schemeClr val="accent1">
            <a:lumMod val="50000"/>
          </a:schemeClr>
        </a:solidFill>
      </dgm:spPr>
      <dgm:t>
        <a:bodyPr/>
        <a:lstStyle/>
        <a:p>
          <a:r>
            <a:rPr lang="en-US" dirty="0"/>
            <a:t>Addresses</a:t>
          </a:r>
        </a:p>
      </dgm:t>
    </dgm:pt>
    <dgm:pt modelId="{39B2DA5C-41FE-4591-A9B3-77687357FF41}" type="parTrans" cxnId="{A271A025-209F-4ADD-9A45-11A688BEE87C}">
      <dgm:prSet/>
      <dgm:spPr/>
      <dgm:t>
        <a:bodyPr/>
        <a:lstStyle/>
        <a:p>
          <a:endParaRPr lang="en-US"/>
        </a:p>
      </dgm:t>
    </dgm:pt>
    <dgm:pt modelId="{D0F4BF3C-2D64-4F40-824C-B19908B40D8D}" type="sibTrans" cxnId="{A271A025-209F-4ADD-9A45-11A688BEE87C}">
      <dgm:prSet/>
      <dgm:spPr/>
      <dgm:t>
        <a:bodyPr/>
        <a:lstStyle/>
        <a:p>
          <a:endParaRPr lang="en-US"/>
        </a:p>
      </dgm:t>
    </dgm:pt>
    <dgm:pt modelId="{6B6BC0C4-D70A-4066-B291-80DCB48B2C6D}">
      <dgm:prSet phldrT="[Text]"/>
      <dgm:spPr>
        <a:solidFill>
          <a:schemeClr val="accent1">
            <a:lumMod val="50000"/>
          </a:schemeClr>
        </a:solidFill>
      </dgm:spPr>
      <dgm:t>
        <a:bodyPr/>
        <a:lstStyle/>
        <a:p>
          <a:r>
            <a:rPr lang="en-US" dirty="0"/>
            <a:t>Other information</a:t>
          </a:r>
        </a:p>
      </dgm:t>
    </dgm:pt>
    <dgm:pt modelId="{2EC7CB8A-E7DE-4917-876A-3427314382C4}" type="parTrans" cxnId="{D9135BA9-B185-475F-9326-2E24CE68155C}">
      <dgm:prSet/>
      <dgm:spPr/>
      <dgm:t>
        <a:bodyPr/>
        <a:lstStyle/>
        <a:p>
          <a:endParaRPr lang="en-US"/>
        </a:p>
      </dgm:t>
    </dgm:pt>
    <dgm:pt modelId="{FBA1137A-2589-48E4-B28B-2CF55A07B698}" type="sibTrans" cxnId="{D9135BA9-B185-475F-9326-2E24CE68155C}">
      <dgm:prSet/>
      <dgm:spPr/>
      <dgm:t>
        <a:bodyPr/>
        <a:lstStyle/>
        <a:p>
          <a:endParaRPr lang="en-US"/>
        </a:p>
      </dgm:t>
    </dgm:pt>
    <dgm:pt modelId="{109439C6-8CCE-430E-BAE4-A00073C8065D}" type="pres">
      <dgm:prSet presAssocID="{353B36E9-B264-4A0E-88F7-12F7F0E59B79}" presName="CompostProcess" presStyleCnt="0">
        <dgm:presLayoutVars>
          <dgm:dir/>
          <dgm:resizeHandles val="exact"/>
        </dgm:presLayoutVars>
      </dgm:prSet>
      <dgm:spPr/>
    </dgm:pt>
    <dgm:pt modelId="{ECC8AD49-F1D8-452A-B49F-B645D8115088}" type="pres">
      <dgm:prSet presAssocID="{353B36E9-B264-4A0E-88F7-12F7F0E59B79}" presName="arrow" presStyleLbl="bgShp" presStyleIdx="0" presStyleCnt="1"/>
      <dgm:spPr/>
    </dgm:pt>
    <dgm:pt modelId="{926F7E54-9C45-490F-AA80-61A3C745FA76}" type="pres">
      <dgm:prSet presAssocID="{353B36E9-B264-4A0E-88F7-12F7F0E59B79}" presName="linearProcess" presStyleCnt="0"/>
      <dgm:spPr/>
    </dgm:pt>
    <dgm:pt modelId="{A7504C97-D0A5-4F5F-84AA-43A0D8A06A87}" type="pres">
      <dgm:prSet presAssocID="{538084EA-F8A5-450F-8856-EB077D9BDAA8}" presName="textNode" presStyleLbl="node1" presStyleIdx="0" presStyleCnt="3">
        <dgm:presLayoutVars>
          <dgm:bulletEnabled val="1"/>
        </dgm:presLayoutVars>
      </dgm:prSet>
      <dgm:spPr/>
    </dgm:pt>
    <dgm:pt modelId="{E821E04C-8CEA-46D6-98CD-60535A4A2B7B}" type="pres">
      <dgm:prSet presAssocID="{EE73D3DB-A5E3-46F2-B459-5126056AB02A}" presName="sibTrans" presStyleCnt="0"/>
      <dgm:spPr/>
    </dgm:pt>
    <dgm:pt modelId="{A5F01BF0-3A7D-4C29-9E9C-6B916A5A77DA}" type="pres">
      <dgm:prSet presAssocID="{A1037548-F054-4074-B9D6-AE18CD3F005E}" presName="textNode" presStyleLbl="node1" presStyleIdx="1" presStyleCnt="3">
        <dgm:presLayoutVars>
          <dgm:bulletEnabled val="1"/>
        </dgm:presLayoutVars>
      </dgm:prSet>
      <dgm:spPr/>
    </dgm:pt>
    <dgm:pt modelId="{59EC77CF-BF0E-45D2-B597-478F4DA59D07}" type="pres">
      <dgm:prSet presAssocID="{D0F4BF3C-2D64-4F40-824C-B19908B40D8D}" presName="sibTrans" presStyleCnt="0"/>
      <dgm:spPr/>
    </dgm:pt>
    <dgm:pt modelId="{837CBF4A-B020-40B9-B9CE-9AA64F721ADE}" type="pres">
      <dgm:prSet presAssocID="{6B6BC0C4-D70A-4066-B291-80DCB48B2C6D}" presName="textNode" presStyleLbl="node1" presStyleIdx="2" presStyleCnt="3">
        <dgm:presLayoutVars>
          <dgm:bulletEnabled val="1"/>
        </dgm:presLayoutVars>
      </dgm:prSet>
      <dgm:spPr/>
    </dgm:pt>
  </dgm:ptLst>
  <dgm:cxnLst>
    <dgm:cxn modelId="{A271A025-209F-4ADD-9A45-11A688BEE87C}" srcId="{353B36E9-B264-4A0E-88F7-12F7F0E59B79}" destId="{A1037548-F054-4074-B9D6-AE18CD3F005E}" srcOrd="1" destOrd="0" parTransId="{39B2DA5C-41FE-4591-A9B3-77687357FF41}" sibTransId="{D0F4BF3C-2D64-4F40-824C-B19908B40D8D}"/>
    <dgm:cxn modelId="{B939AF5B-813C-47C5-9397-98B79D0D19ED}" type="presOf" srcId="{A1037548-F054-4074-B9D6-AE18CD3F005E}" destId="{A5F01BF0-3A7D-4C29-9E9C-6B916A5A77DA}" srcOrd="0" destOrd="0" presId="urn:microsoft.com/office/officeart/2005/8/layout/hProcess9"/>
    <dgm:cxn modelId="{51271777-9D90-4F4A-88F4-9850E48F0B85}" type="presOf" srcId="{538084EA-F8A5-450F-8856-EB077D9BDAA8}" destId="{A7504C97-D0A5-4F5F-84AA-43A0D8A06A87}" srcOrd="0" destOrd="0" presId="urn:microsoft.com/office/officeart/2005/8/layout/hProcess9"/>
    <dgm:cxn modelId="{D4AE2E57-B8B4-439F-AD34-B18C1D83E314}" type="presOf" srcId="{6B6BC0C4-D70A-4066-B291-80DCB48B2C6D}" destId="{837CBF4A-B020-40B9-B9CE-9AA64F721ADE}" srcOrd="0" destOrd="0" presId="urn:microsoft.com/office/officeart/2005/8/layout/hProcess9"/>
    <dgm:cxn modelId="{4FD41D8B-8CDD-4F13-9CD7-157B772D4A7A}" type="presOf" srcId="{353B36E9-B264-4A0E-88F7-12F7F0E59B79}" destId="{109439C6-8CCE-430E-BAE4-A00073C8065D}" srcOrd="0" destOrd="0" presId="urn:microsoft.com/office/officeart/2005/8/layout/hProcess9"/>
    <dgm:cxn modelId="{F50EE0A6-2C67-4DE9-8B37-F27F394AA825}" srcId="{353B36E9-B264-4A0E-88F7-12F7F0E59B79}" destId="{538084EA-F8A5-450F-8856-EB077D9BDAA8}" srcOrd="0" destOrd="0" parTransId="{C788446C-1A0D-49EC-817C-EB46D7FF2EEA}" sibTransId="{EE73D3DB-A5E3-46F2-B459-5126056AB02A}"/>
    <dgm:cxn modelId="{D9135BA9-B185-475F-9326-2E24CE68155C}" srcId="{353B36E9-B264-4A0E-88F7-12F7F0E59B79}" destId="{6B6BC0C4-D70A-4066-B291-80DCB48B2C6D}" srcOrd="2" destOrd="0" parTransId="{2EC7CB8A-E7DE-4917-876A-3427314382C4}" sibTransId="{FBA1137A-2589-48E4-B28B-2CF55A07B698}"/>
    <dgm:cxn modelId="{8F05DFCA-1F73-4FD5-9EFA-DF46735CCAE2}" type="presParOf" srcId="{109439C6-8CCE-430E-BAE4-A00073C8065D}" destId="{ECC8AD49-F1D8-452A-B49F-B645D8115088}" srcOrd="0" destOrd="0" presId="urn:microsoft.com/office/officeart/2005/8/layout/hProcess9"/>
    <dgm:cxn modelId="{1D456BB7-4F5F-4974-B943-F17C33C594CA}" type="presParOf" srcId="{109439C6-8CCE-430E-BAE4-A00073C8065D}" destId="{926F7E54-9C45-490F-AA80-61A3C745FA76}" srcOrd="1" destOrd="0" presId="urn:microsoft.com/office/officeart/2005/8/layout/hProcess9"/>
    <dgm:cxn modelId="{7E562221-35CA-436F-BDBC-95CCA2DAF9D2}" type="presParOf" srcId="{926F7E54-9C45-490F-AA80-61A3C745FA76}" destId="{A7504C97-D0A5-4F5F-84AA-43A0D8A06A87}" srcOrd="0" destOrd="0" presId="urn:microsoft.com/office/officeart/2005/8/layout/hProcess9"/>
    <dgm:cxn modelId="{B07D9A7C-0414-4D3A-B8FC-AD5D898B53CF}" type="presParOf" srcId="{926F7E54-9C45-490F-AA80-61A3C745FA76}" destId="{E821E04C-8CEA-46D6-98CD-60535A4A2B7B}" srcOrd="1" destOrd="0" presId="urn:microsoft.com/office/officeart/2005/8/layout/hProcess9"/>
    <dgm:cxn modelId="{C4F1B61B-C797-4CB3-BA8C-DA6DD17DDCC6}" type="presParOf" srcId="{926F7E54-9C45-490F-AA80-61A3C745FA76}" destId="{A5F01BF0-3A7D-4C29-9E9C-6B916A5A77DA}" srcOrd="2" destOrd="0" presId="urn:microsoft.com/office/officeart/2005/8/layout/hProcess9"/>
    <dgm:cxn modelId="{79776852-ED0A-4BA5-916B-1341A6FCC9A5}" type="presParOf" srcId="{926F7E54-9C45-490F-AA80-61A3C745FA76}" destId="{59EC77CF-BF0E-45D2-B597-478F4DA59D07}" srcOrd="3" destOrd="0" presId="urn:microsoft.com/office/officeart/2005/8/layout/hProcess9"/>
    <dgm:cxn modelId="{09FDCC21-CDA5-40CB-A81F-09E73F5CBA93}" type="presParOf" srcId="{926F7E54-9C45-490F-AA80-61A3C745FA76}" destId="{837CBF4A-B020-40B9-B9CE-9AA64F721A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70ADB-2533-4DA7-96E4-A0868A95A59E}">
      <dsp:nvSpPr>
        <dsp:cNvPr id="0" name=""/>
        <dsp:cNvSpPr/>
      </dsp:nvSpPr>
      <dsp:spPr>
        <a:xfrm>
          <a:off x="0" y="207515"/>
          <a:ext cx="7852329" cy="12168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To understand the basics of witness interviewing </a:t>
          </a:r>
        </a:p>
      </dsp:txBody>
      <dsp:txXfrm>
        <a:off x="59399" y="266914"/>
        <a:ext cx="7733531"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713681" y="4207"/>
          <a:ext cx="8575619" cy="1623076"/>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 interviewing of victims, witnesses &amp; suspects is central to the success of any investigation. Why?</a:t>
          </a:r>
        </a:p>
      </dsp:txBody>
      <dsp:txXfrm>
        <a:off x="761219" y="51745"/>
        <a:ext cx="8480543" cy="1528000"/>
      </dsp:txXfrm>
    </dsp:sp>
    <dsp:sp modelId="{64A241A6-5EFB-45D2-8FAE-B705C44FE746}">
      <dsp:nvSpPr>
        <dsp:cNvPr id="0" name=""/>
        <dsp:cNvSpPr/>
      </dsp:nvSpPr>
      <dsp:spPr>
        <a:xfrm rot="5400000">
          <a:off x="4482954" y="1361653"/>
          <a:ext cx="1037072" cy="7303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444750">
            <a:lnSpc>
              <a:spcPct val="90000"/>
            </a:lnSpc>
            <a:spcBef>
              <a:spcPct val="0"/>
            </a:spcBef>
            <a:spcAft>
              <a:spcPct val="35000"/>
            </a:spcAft>
            <a:buNone/>
          </a:pPr>
          <a:endParaRPr lang="en-US" sz="5500" kern="1200"/>
        </a:p>
      </dsp:txBody>
      <dsp:txXfrm rot="-5400000">
        <a:off x="4782375" y="1208310"/>
        <a:ext cx="438230" cy="817957"/>
      </dsp:txXfrm>
    </dsp:sp>
    <dsp:sp modelId="{F564125B-6F7B-46EF-AE25-7F0D12B1C1B1}">
      <dsp:nvSpPr>
        <dsp:cNvPr id="0" name=""/>
        <dsp:cNvSpPr/>
      </dsp:nvSpPr>
      <dsp:spPr>
        <a:xfrm>
          <a:off x="340113" y="2171192"/>
          <a:ext cx="9322754" cy="2523104"/>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Because without the accounts of those who played a central role in the crime, or those who have witnesses an important aspect of the crime, other sources of material such as CCTV, forensic material, although extremely important, may have little value. </a:t>
          </a:r>
        </a:p>
      </dsp:txBody>
      <dsp:txXfrm>
        <a:off x="414012" y="2245091"/>
        <a:ext cx="9174956" cy="2375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8128A-4594-465E-AE4A-21166C217978}">
      <dsp:nvSpPr>
        <dsp:cNvPr id="0" name=""/>
        <dsp:cNvSpPr/>
      </dsp:nvSpPr>
      <dsp:spPr>
        <a:xfrm>
          <a:off x="1267175" y="1927"/>
          <a:ext cx="7634883" cy="1122288"/>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Home Office decision that the Police Service should have a national single model of investigative interviewing that:</a:t>
          </a:r>
        </a:p>
      </dsp:txBody>
      <dsp:txXfrm>
        <a:off x="1300046" y="34798"/>
        <a:ext cx="7569141" cy="1056546"/>
      </dsp:txXfrm>
    </dsp:sp>
    <dsp:sp modelId="{45690359-F3D0-4BCB-A219-D523A9C0A249}">
      <dsp:nvSpPr>
        <dsp:cNvPr id="0" name=""/>
        <dsp:cNvSpPr/>
      </dsp:nvSpPr>
      <dsp:spPr>
        <a:xfrm rot="5400000">
          <a:off x="4986417" y="1222416"/>
          <a:ext cx="196400" cy="196400"/>
        </a:xfrm>
        <a:prstGeom prst="rightArrow">
          <a:avLst>
            <a:gd name="adj1" fmla="val 667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sp>
    <dsp:sp modelId="{6B51226A-C443-4DA6-ABAC-5A0A6EF3C854}">
      <dsp:nvSpPr>
        <dsp:cNvPr id="0" name=""/>
        <dsp:cNvSpPr/>
      </dsp:nvSpPr>
      <dsp:spPr>
        <a:xfrm>
          <a:off x="1498479" y="1517017"/>
          <a:ext cx="7172275" cy="1122288"/>
        </a:xfrm>
        <a:prstGeom prst="roundRect">
          <a:avLst>
            <a:gd name="adj" fmla="val 10000"/>
          </a:avLst>
        </a:prstGeom>
        <a:solidFill>
          <a:schemeClr val="accent1">
            <a:lumMod val="50000"/>
            <a:alpha val="9000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Was not focused on obtaining confessions from suspects</a:t>
          </a:r>
        </a:p>
      </dsp:txBody>
      <dsp:txXfrm>
        <a:off x="1531350" y="1549888"/>
        <a:ext cx="7106533" cy="1056546"/>
      </dsp:txXfrm>
    </dsp:sp>
    <dsp:sp modelId="{4AA0D6CF-928D-4725-9D3F-D881CC5299CF}">
      <dsp:nvSpPr>
        <dsp:cNvPr id="0" name=""/>
        <dsp:cNvSpPr/>
      </dsp:nvSpPr>
      <dsp:spPr>
        <a:xfrm rot="5324630">
          <a:off x="5002038" y="2738469"/>
          <a:ext cx="198423" cy="196400"/>
        </a:xfrm>
        <a:prstGeom prst="rightArrow">
          <a:avLst>
            <a:gd name="adj1" fmla="val 667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sp>
    <dsp:sp modelId="{3E394AAD-D663-46BC-8A9B-056FA99E4BE3}">
      <dsp:nvSpPr>
        <dsp:cNvPr id="0" name=""/>
        <dsp:cNvSpPr/>
      </dsp:nvSpPr>
      <dsp:spPr>
        <a:xfrm>
          <a:off x="2013273" y="3034034"/>
          <a:ext cx="6209217" cy="1122288"/>
        </a:xfrm>
        <a:prstGeom prst="roundRect">
          <a:avLst>
            <a:gd name="adj" fmla="val 10000"/>
          </a:avLst>
        </a:prstGeom>
        <a:solidFill>
          <a:schemeClr val="accent1">
            <a:lumMod val="50000"/>
            <a:alpha val="9000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Increased the potential of witness interviewing</a:t>
          </a:r>
        </a:p>
      </dsp:txBody>
      <dsp:txXfrm>
        <a:off x="2046144" y="3066905"/>
        <a:ext cx="6143475" cy="1056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48C2A-7E57-4AAC-9672-DBA865C1C3E3}">
      <dsp:nvSpPr>
        <dsp:cNvPr id="0" name=""/>
        <dsp:cNvSpPr/>
      </dsp:nvSpPr>
      <dsp:spPr>
        <a:xfrm>
          <a:off x="87141" y="3189"/>
          <a:ext cx="7131680" cy="2169146"/>
        </a:xfrm>
        <a:prstGeom prst="roundRect">
          <a:avLst>
            <a:gd name="adj" fmla="val 10000"/>
          </a:avLst>
        </a:prstGeom>
        <a:solidFill>
          <a:schemeClr val="accent1">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During this stage you are planning &amp; preparing for meeting your witness for the first time</a:t>
          </a:r>
        </a:p>
      </dsp:txBody>
      <dsp:txXfrm>
        <a:off x="150673" y="66721"/>
        <a:ext cx="7004616" cy="2042082"/>
      </dsp:txXfrm>
    </dsp:sp>
    <dsp:sp modelId="{BCB0EA1C-46EE-4BA3-A91C-06ED8E633F4B}">
      <dsp:nvSpPr>
        <dsp:cNvPr id="0" name=""/>
        <dsp:cNvSpPr/>
      </dsp:nvSpPr>
      <dsp:spPr>
        <a:xfrm rot="5400000">
          <a:off x="3246266" y="2226564"/>
          <a:ext cx="813429" cy="97611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rot="-5400000">
        <a:off x="3360147" y="2307907"/>
        <a:ext cx="585669" cy="569400"/>
      </dsp:txXfrm>
    </dsp:sp>
    <dsp:sp modelId="{12BED7CD-FF65-4FB0-98BA-58CA9EACC801}">
      <dsp:nvSpPr>
        <dsp:cNvPr id="0" name=""/>
        <dsp:cNvSpPr/>
      </dsp:nvSpPr>
      <dsp:spPr>
        <a:xfrm>
          <a:off x="0" y="3256908"/>
          <a:ext cx="7305963" cy="1173356"/>
        </a:xfrm>
        <a:prstGeom prst="roundRect">
          <a:avLst>
            <a:gd name="adj" fmla="val 10000"/>
          </a:avLst>
        </a:prstGeom>
        <a:solidFill>
          <a:schemeClr val="accent1">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This is one of the most important phases in effective interviewing. The success of the interview and consequently, the investigation could depend on it</a:t>
          </a:r>
        </a:p>
      </dsp:txBody>
      <dsp:txXfrm>
        <a:off x="34366" y="3291274"/>
        <a:ext cx="7237231" cy="11046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Age</a:t>
          </a:r>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Cultural background</a:t>
          </a:r>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Religion or belief</a:t>
          </a:r>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Domestic circumstances</a:t>
          </a:r>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Physical &amp; mental health</a:t>
          </a:r>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Disability</a:t>
          </a:r>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Previous contact with the Police</a:t>
          </a:r>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Gender</a:t>
          </a:r>
        </a:p>
      </dsp:txBody>
      <dsp:txXfrm>
        <a:off x="81256" y="2075206"/>
        <a:ext cx="1967254" cy="115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A535E-F71B-423B-99A9-FFDD78344F70}">
      <dsp:nvSpPr>
        <dsp:cNvPr id="0" name=""/>
        <dsp:cNvSpPr/>
      </dsp:nvSpPr>
      <dsp:spPr>
        <a:xfrm>
          <a:off x="665884" y="759"/>
          <a:ext cx="2557773" cy="15346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Range of topics to be covered around identified time parameters</a:t>
          </a:r>
          <a:endParaRPr lang="en-US" sz="2000" kern="1200" dirty="0"/>
        </a:p>
      </dsp:txBody>
      <dsp:txXfrm>
        <a:off x="710833" y="45708"/>
        <a:ext cx="2467875" cy="1444766"/>
      </dsp:txXfrm>
    </dsp:sp>
    <dsp:sp modelId="{2C0D8FF1-2356-43D0-B9A2-4F80BE5CFDAA}">
      <dsp:nvSpPr>
        <dsp:cNvPr id="0" name=""/>
        <dsp:cNvSpPr/>
      </dsp:nvSpPr>
      <dsp:spPr>
        <a:xfrm>
          <a:off x="3448742" y="450927"/>
          <a:ext cx="542248" cy="6343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0C3F780-5075-4C64-BC3D-48B5EFAED1BE}">
      <dsp:nvSpPr>
        <dsp:cNvPr id="0" name=""/>
        <dsp:cNvSpPr/>
      </dsp:nvSpPr>
      <dsp:spPr>
        <a:xfrm>
          <a:off x="4246768" y="759"/>
          <a:ext cx="2557773" cy="153466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Points necessary to prove the potential offence(s) under investigation</a:t>
          </a:r>
        </a:p>
      </dsp:txBody>
      <dsp:txXfrm>
        <a:off x="4291717" y="45708"/>
        <a:ext cx="2467875" cy="1444766"/>
      </dsp:txXfrm>
    </dsp:sp>
    <dsp:sp modelId="{C2969D94-AB1E-4EBE-8334-207E0045DF68}">
      <dsp:nvSpPr>
        <dsp:cNvPr id="0" name=""/>
        <dsp:cNvSpPr/>
      </dsp:nvSpPr>
      <dsp:spPr>
        <a:xfrm>
          <a:off x="7087668" y="385300"/>
          <a:ext cx="426163" cy="765583"/>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087668" y="538417"/>
        <a:ext cx="298314" cy="459349"/>
      </dsp:txXfrm>
    </dsp:sp>
    <dsp:sp modelId="{73C85D39-0094-4534-B6AB-A5C90165C1C3}">
      <dsp:nvSpPr>
        <dsp:cNvPr id="0" name=""/>
        <dsp:cNvSpPr/>
      </dsp:nvSpPr>
      <dsp:spPr>
        <a:xfrm>
          <a:off x="7827651" y="759"/>
          <a:ext cx="2557773" cy="153466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Points which may be a defence for committing the offence(s) under investigation</a:t>
          </a:r>
          <a:endParaRPr lang="en-US" sz="2000" kern="1200" dirty="0"/>
        </a:p>
      </dsp:txBody>
      <dsp:txXfrm>
        <a:off x="7872600" y="45708"/>
        <a:ext cx="2467875" cy="1444766"/>
      </dsp:txXfrm>
    </dsp:sp>
    <dsp:sp modelId="{369CFD10-0986-4A14-8C34-4DE0572059CB}">
      <dsp:nvSpPr>
        <dsp:cNvPr id="0" name=""/>
        <dsp:cNvSpPr/>
      </dsp:nvSpPr>
      <dsp:spPr>
        <a:xfrm rot="5400000">
          <a:off x="8835414" y="1714467"/>
          <a:ext cx="542248" cy="63432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916240" y="1760506"/>
        <a:ext cx="380597" cy="379574"/>
      </dsp:txXfrm>
    </dsp:sp>
    <dsp:sp modelId="{00EA674A-9150-4279-BC9F-5D7140A8E3FF}">
      <dsp:nvSpPr>
        <dsp:cNvPr id="0" name=""/>
        <dsp:cNvSpPr/>
      </dsp:nvSpPr>
      <dsp:spPr>
        <a:xfrm>
          <a:off x="7827651" y="2558533"/>
          <a:ext cx="2557773" cy="15346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ADVOKATE</a:t>
          </a:r>
          <a:endParaRPr lang="en-US" sz="2000" kern="1200" dirty="0"/>
        </a:p>
      </dsp:txBody>
      <dsp:txXfrm>
        <a:off x="7872600" y="2603482"/>
        <a:ext cx="2467875" cy="14447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G</a:t>
          </a:r>
          <a:r>
            <a:rPr lang="en-US" sz="2800" kern="1200"/>
            <a:t> </a:t>
          </a:r>
          <a:r>
            <a:rPr lang="en-US" sz="3200" kern="1200"/>
            <a:t>- Greetings</a:t>
          </a:r>
          <a:endParaRPr lang="en-US" sz="32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Reasons</a:t>
          </a:r>
          <a:endParaRPr lang="en-US" sz="3600" kern="1200" dirty="0"/>
        </a:p>
      </dsp:txBody>
      <dsp:txXfrm>
        <a:off x="57312" y="1349069"/>
        <a:ext cx="2929681" cy="10594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Routine </a:t>
          </a:r>
          <a:endParaRPr lang="en-US" sz="36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Route Map</a:t>
          </a:r>
          <a:r>
            <a:rPr lang="en-US" sz="3600" kern="1200"/>
            <a:t> </a:t>
          </a:r>
          <a:endParaRPr lang="en-US" sz="3600" kern="1200" dirty="0"/>
        </a:p>
      </dsp:txBody>
      <dsp:txXfrm>
        <a:off x="57312" y="1349370"/>
        <a:ext cx="2929681" cy="10594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420ED-9ECF-4E75-BDDF-5B5199C99F11}">
      <dsp:nvSpPr>
        <dsp:cNvPr id="0" name=""/>
        <dsp:cNvSpPr/>
      </dsp:nvSpPr>
      <dsp:spPr>
        <a:xfrm rot="16200000">
          <a:off x="1061764" y="442976"/>
          <a:ext cx="1675197" cy="2831926"/>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Active Listening</a:t>
          </a:r>
        </a:p>
      </dsp:txBody>
      <dsp:txXfrm rot="5400000">
        <a:off x="565191" y="1103131"/>
        <a:ext cx="2750135" cy="1511615"/>
      </dsp:txXfrm>
    </dsp:sp>
    <dsp:sp modelId="{AEF4BE60-336C-4463-B29C-79FC4A58372F}">
      <dsp:nvSpPr>
        <dsp:cNvPr id="0" name=""/>
        <dsp:cNvSpPr/>
      </dsp:nvSpPr>
      <dsp:spPr>
        <a:xfrm rot="5400000">
          <a:off x="4092511" y="434025"/>
          <a:ext cx="1700538" cy="2875198"/>
        </a:xfrm>
        <a:prstGeom prst="round2SameRect">
          <a:avLst>
            <a:gd name="adj1" fmla="val 16670"/>
            <a:gd name="adj2" fmla="val 0"/>
          </a:avLst>
        </a:prstGeom>
        <a:solidFill>
          <a:schemeClr val="accent3">
            <a:tint val="50000"/>
            <a:hueOff val="1955669"/>
            <a:satOff val="100000"/>
            <a:lumOff val="10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Questioning</a:t>
          </a:r>
        </a:p>
      </dsp:txBody>
      <dsp:txXfrm rot="-5400000">
        <a:off x="3505181" y="1104383"/>
        <a:ext cx="2792170" cy="1534482"/>
      </dsp:txXfrm>
    </dsp:sp>
    <dsp:sp modelId="{6B99C856-F445-40F0-A53E-4AB164171564}">
      <dsp:nvSpPr>
        <dsp:cNvPr id="0" name=""/>
        <dsp:cNvSpPr/>
      </dsp:nvSpPr>
      <dsp:spPr>
        <a:xfrm>
          <a:off x="2440236" y="0"/>
          <a:ext cx="1948171" cy="1948076"/>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2348-C362-439D-91EA-62FD4863F79C}">
      <dsp:nvSpPr>
        <dsp:cNvPr id="0" name=""/>
        <dsp:cNvSpPr/>
      </dsp:nvSpPr>
      <dsp:spPr>
        <a:xfrm rot="10800000">
          <a:off x="2412533" y="1988922"/>
          <a:ext cx="1948171" cy="1948076"/>
        </a:xfrm>
        <a:prstGeom prst="circularArrow">
          <a:avLst>
            <a:gd name="adj1" fmla="val 12500"/>
            <a:gd name="adj2" fmla="val 1142322"/>
            <a:gd name="adj3" fmla="val 20457678"/>
            <a:gd name="adj4" fmla="val 10800000"/>
            <a:gd name="adj5" fmla="val 125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689F-1673-45CE-8684-767C17CA50DB}">
      <dsp:nvSpPr>
        <dsp:cNvPr id="0" name=""/>
        <dsp:cNvSpPr/>
      </dsp:nvSpPr>
      <dsp:spPr>
        <a:xfrm rot="5400000">
          <a:off x="2097570" y="1085426"/>
          <a:ext cx="1699228" cy="204864"/>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BE903D-FD22-4FDA-AE11-A02408ED0087}">
      <dsp:nvSpPr>
        <dsp:cNvPr id="0" name=""/>
        <dsp:cNvSpPr/>
      </dsp:nvSpPr>
      <dsp:spPr>
        <a:xfrm>
          <a:off x="2487945" y="213"/>
          <a:ext cx="2276267" cy="136576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Guggling</a:t>
          </a:r>
          <a:endParaRPr lang="en-US" sz="2800" kern="1200" dirty="0"/>
        </a:p>
      </dsp:txBody>
      <dsp:txXfrm>
        <a:off x="2527947" y="40215"/>
        <a:ext cx="2196263" cy="1285756"/>
      </dsp:txXfrm>
    </dsp:sp>
    <dsp:sp modelId="{2C537FE3-FD7E-40D7-AF93-CB65584B3D4E}">
      <dsp:nvSpPr>
        <dsp:cNvPr id="0" name=""/>
        <dsp:cNvSpPr/>
      </dsp:nvSpPr>
      <dsp:spPr>
        <a:xfrm rot="5400000">
          <a:off x="2097570" y="2792626"/>
          <a:ext cx="1699228" cy="204864"/>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89FA6F-08AC-4AA9-9179-80F2540037E7}">
      <dsp:nvSpPr>
        <dsp:cNvPr id="0" name=""/>
        <dsp:cNvSpPr/>
      </dsp:nvSpPr>
      <dsp:spPr>
        <a:xfrm>
          <a:off x="2487945" y="1707413"/>
          <a:ext cx="2276267" cy="1365760"/>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Nodding</a:t>
          </a:r>
          <a:endParaRPr lang="en-US" sz="2800" kern="1200" dirty="0"/>
        </a:p>
      </dsp:txBody>
      <dsp:txXfrm>
        <a:off x="2527947" y="1747415"/>
        <a:ext cx="2196263" cy="1285756"/>
      </dsp:txXfrm>
    </dsp:sp>
    <dsp:sp modelId="{9ABEDA98-E75E-4699-99A4-2E8271104F06}">
      <dsp:nvSpPr>
        <dsp:cNvPr id="0" name=""/>
        <dsp:cNvSpPr/>
      </dsp:nvSpPr>
      <dsp:spPr>
        <a:xfrm>
          <a:off x="2951170" y="3646226"/>
          <a:ext cx="3019463" cy="204864"/>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F2BA36-00B2-41D9-BBB2-45F756151F3A}">
      <dsp:nvSpPr>
        <dsp:cNvPr id="0" name=""/>
        <dsp:cNvSpPr/>
      </dsp:nvSpPr>
      <dsp:spPr>
        <a:xfrm>
          <a:off x="2487945" y="3414614"/>
          <a:ext cx="2276267" cy="1365760"/>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‘Yes’</a:t>
          </a:r>
          <a:endParaRPr lang="en-US" sz="2800" kern="1200" dirty="0"/>
        </a:p>
      </dsp:txBody>
      <dsp:txXfrm>
        <a:off x="2527947" y="3454616"/>
        <a:ext cx="2196263" cy="1285756"/>
      </dsp:txXfrm>
    </dsp:sp>
    <dsp:sp modelId="{75E48670-BB2E-46BC-B533-F2822D1B675A}">
      <dsp:nvSpPr>
        <dsp:cNvPr id="0" name=""/>
        <dsp:cNvSpPr/>
      </dsp:nvSpPr>
      <dsp:spPr>
        <a:xfrm rot="16200000">
          <a:off x="5125005" y="2792626"/>
          <a:ext cx="1699228" cy="204864"/>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5F169-DE55-405A-A248-FAFEC5C55F8C}">
      <dsp:nvSpPr>
        <dsp:cNvPr id="0" name=""/>
        <dsp:cNvSpPr/>
      </dsp:nvSpPr>
      <dsp:spPr>
        <a:xfrm>
          <a:off x="5515380" y="3414614"/>
          <a:ext cx="2276267" cy="1365760"/>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‘Go on’</a:t>
          </a:r>
          <a:endParaRPr lang="en-US" sz="2800" kern="1200" dirty="0"/>
        </a:p>
      </dsp:txBody>
      <dsp:txXfrm>
        <a:off x="5555382" y="3454616"/>
        <a:ext cx="2196263" cy="1285756"/>
      </dsp:txXfrm>
    </dsp:sp>
    <dsp:sp modelId="{DA8D44FD-9E52-44FD-A7E5-95C937A37DA9}">
      <dsp:nvSpPr>
        <dsp:cNvPr id="0" name=""/>
        <dsp:cNvSpPr/>
      </dsp:nvSpPr>
      <dsp:spPr>
        <a:xfrm rot="16200000">
          <a:off x="5125005" y="1085426"/>
          <a:ext cx="1699228" cy="204864"/>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28E2-9042-46E9-96B7-522DA84B56F2}">
      <dsp:nvSpPr>
        <dsp:cNvPr id="0" name=""/>
        <dsp:cNvSpPr/>
      </dsp:nvSpPr>
      <dsp:spPr>
        <a:xfrm>
          <a:off x="5515380" y="1707413"/>
          <a:ext cx="2276267" cy="1365760"/>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‘Mmm’</a:t>
          </a:r>
          <a:endParaRPr lang="en-US" sz="2800" kern="1200" dirty="0"/>
        </a:p>
      </dsp:txBody>
      <dsp:txXfrm>
        <a:off x="5555382" y="1747415"/>
        <a:ext cx="2196263" cy="1285756"/>
      </dsp:txXfrm>
    </dsp:sp>
    <dsp:sp modelId="{0C42197D-7147-423B-B28A-A3BEDD4B1DA0}">
      <dsp:nvSpPr>
        <dsp:cNvPr id="0" name=""/>
        <dsp:cNvSpPr/>
      </dsp:nvSpPr>
      <dsp:spPr>
        <a:xfrm>
          <a:off x="5515380" y="213"/>
          <a:ext cx="2276267" cy="136576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‘Ah ha’</a:t>
          </a:r>
          <a:endParaRPr lang="en-US" sz="2800" kern="1200" dirty="0"/>
        </a:p>
      </dsp:txBody>
      <dsp:txXfrm>
        <a:off x="5555382" y="40215"/>
        <a:ext cx="2196263" cy="12857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AD49-F1D8-452A-B49F-B645D8115088}">
      <dsp:nvSpPr>
        <dsp:cNvPr id="0" name=""/>
        <dsp:cNvSpPr/>
      </dsp:nvSpPr>
      <dsp:spPr>
        <a:xfrm>
          <a:off x="609599" y="0"/>
          <a:ext cx="6908800" cy="431269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04C97-D0A5-4F5F-84AA-43A0D8A06A87}">
      <dsp:nvSpPr>
        <dsp:cNvPr id="0" name=""/>
        <dsp:cNvSpPr/>
      </dsp:nvSpPr>
      <dsp:spPr>
        <a:xfrm>
          <a:off x="2943" y="1293807"/>
          <a:ext cx="2603389" cy="1725077"/>
        </a:xfrm>
        <a:prstGeom prst="round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Personal Details</a:t>
          </a:r>
        </a:p>
      </dsp:txBody>
      <dsp:txXfrm>
        <a:off x="87154" y="1378018"/>
        <a:ext cx="2434967" cy="1556655"/>
      </dsp:txXfrm>
    </dsp:sp>
    <dsp:sp modelId="{A5F01BF0-3A7D-4C29-9E9C-6B916A5A77DA}">
      <dsp:nvSpPr>
        <dsp:cNvPr id="0" name=""/>
        <dsp:cNvSpPr/>
      </dsp:nvSpPr>
      <dsp:spPr>
        <a:xfrm>
          <a:off x="2762305" y="1293807"/>
          <a:ext cx="2603389" cy="1725077"/>
        </a:xfrm>
        <a:prstGeom prst="round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Addresses</a:t>
          </a:r>
        </a:p>
      </dsp:txBody>
      <dsp:txXfrm>
        <a:off x="2846516" y="1378018"/>
        <a:ext cx="2434967" cy="1556655"/>
      </dsp:txXfrm>
    </dsp:sp>
    <dsp:sp modelId="{837CBF4A-B020-40B9-B9CE-9AA64F721ADE}">
      <dsp:nvSpPr>
        <dsp:cNvPr id="0" name=""/>
        <dsp:cNvSpPr/>
      </dsp:nvSpPr>
      <dsp:spPr>
        <a:xfrm>
          <a:off x="5521666" y="1293807"/>
          <a:ext cx="2603389" cy="1725077"/>
        </a:xfrm>
        <a:prstGeom prst="round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Other information</a:t>
          </a:r>
        </a:p>
      </dsp:txBody>
      <dsp:txXfrm>
        <a:off x="5605877" y="1378018"/>
        <a:ext cx="2434967" cy="15566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48B07-0087-4AA2-ACAF-71330CFF4392}"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54926-1F1B-487F-9D53-2BE2C9443DAC}" type="slidenum">
              <a:rPr lang="en-GB" smtClean="0"/>
              <a:t>‹#›</a:t>
            </a:fld>
            <a:endParaRPr lang="en-GB"/>
          </a:p>
        </p:txBody>
      </p:sp>
    </p:spTree>
    <p:extLst>
      <p:ext uri="{BB962C8B-B14F-4D97-AF65-F5344CB8AC3E}">
        <p14:creationId xmlns:p14="http://schemas.microsoft.com/office/powerpoint/2010/main" val="1610229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5721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561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5174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5942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424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7099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4942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2561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843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8518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6121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xfrm>
            <a:off x="2533650" y="255588"/>
            <a:ext cx="1801813" cy="1014412"/>
          </a:xfrm>
          <a:noFill/>
          <a:extLst>
            <a:ext uri="{909E8E84-426E-40DD-AFC4-6F175D3DCCD1}">
              <a14:hiddenFill xmlns:a14="http://schemas.microsoft.com/office/drawing/2010/main">
                <a:solidFill>
                  <a:srgbClr val="FFFFFF"/>
                </a:solidFill>
              </a14:hiddenFill>
            </a:ext>
          </a:extLst>
        </p:spPr>
      </p:sp>
      <p:sp>
        <p:nvSpPr>
          <p:cNvPr id="48131" name="Rectangle 3"/>
          <p:cNvSpPr>
            <a:spLocks noGrp="1" noChangeArrowheads="1"/>
          </p:cNvSpPr>
          <p:nvPr>
            <p:ph type="body" idx="1"/>
          </p:nvPr>
        </p:nvSpPr>
        <p:spPr>
          <a:xfrm>
            <a:off x="928688" y="1343025"/>
            <a:ext cx="4983162" cy="8256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charset="0"/>
                <a:ea typeface="ＭＳ Ｐゴシック" pitchFamily="34" charset="-128"/>
              </a:rPr>
              <a:t>State:</a:t>
            </a:r>
          </a:p>
          <a:p>
            <a:r>
              <a:rPr lang="en-GB" altLang="en-US">
                <a:latin typeface="Arial" charset="0"/>
                <a:ea typeface="ＭＳ Ｐゴシック" pitchFamily="34" charset="-128"/>
              </a:rPr>
              <a:t>One possible area to be identified in the planning and preparation stage will be the evidential requirements for recording a witness identification account. </a:t>
            </a:r>
          </a:p>
          <a:p>
            <a:r>
              <a:rPr lang="en-GB" altLang="en-US">
                <a:latin typeface="Arial" charset="0"/>
                <a:ea typeface="ＭＳ Ｐゴシック" pitchFamily="34" charset="-128"/>
              </a:rPr>
              <a:t>You will remember we previously spoke about R v Turnbull and the guidance on what should be considered when assessing witness identification evidence.</a:t>
            </a:r>
          </a:p>
          <a:p>
            <a:r>
              <a:rPr lang="en-GB" altLang="en-US">
                <a:latin typeface="Arial" charset="0"/>
                <a:ea typeface="ＭＳ Ｐゴシック" pitchFamily="34" charset="-128"/>
              </a:rPr>
              <a:t>Remember the mnemonic?</a:t>
            </a:r>
          </a:p>
          <a:p>
            <a:r>
              <a:rPr lang="en-GB" altLang="en-US" b="1">
                <a:latin typeface="Arial" charset="0"/>
                <a:ea typeface="ＭＳ Ｐゴシック" pitchFamily="34" charset="-128"/>
              </a:rPr>
              <a:t>ADVOKATE</a:t>
            </a:r>
          </a:p>
          <a:p>
            <a:r>
              <a:rPr lang="en-GB" altLang="en-US" b="1">
                <a:solidFill>
                  <a:srgbClr val="0033CC"/>
                </a:solidFill>
                <a:latin typeface="Arial" charset="0"/>
                <a:ea typeface="ＭＳ Ｐゴシック" pitchFamily="34" charset="-128"/>
              </a:rPr>
              <a:t>A</a:t>
            </a:r>
            <a:r>
              <a:rPr lang="en-GB" altLang="en-US" b="1">
                <a:latin typeface="Arial" charset="0"/>
                <a:ea typeface="ＭＳ Ｐゴシック" pitchFamily="34" charset="-128"/>
              </a:rPr>
              <a:t> </a:t>
            </a:r>
            <a:r>
              <a:rPr lang="en-GB" altLang="en-US">
                <a:latin typeface="Arial" charset="0"/>
                <a:ea typeface="ＭＳ Ｐゴシック" pitchFamily="34" charset="-128"/>
              </a:rPr>
              <a:t>Amount of time under observation.</a:t>
            </a:r>
          </a:p>
          <a:p>
            <a:r>
              <a:rPr lang="en-GB" altLang="en-US" b="1">
                <a:solidFill>
                  <a:srgbClr val="0033CC"/>
                </a:solidFill>
                <a:latin typeface="Arial" charset="0"/>
                <a:ea typeface="ＭＳ Ｐゴシック" pitchFamily="34" charset="-128"/>
              </a:rPr>
              <a:t>D</a:t>
            </a:r>
            <a:r>
              <a:rPr lang="en-GB" altLang="en-US" b="1">
                <a:latin typeface="Arial" charset="0"/>
                <a:ea typeface="ＭＳ Ｐゴシック" pitchFamily="34" charset="-128"/>
              </a:rPr>
              <a:t> </a:t>
            </a:r>
            <a:r>
              <a:rPr lang="en-GB" altLang="en-US">
                <a:latin typeface="Arial" charset="0"/>
                <a:ea typeface="ＭＳ Ｐゴシック" pitchFamily="34" charset="-128"/>
              </a:rPr>
              <a:t>Distance from the eyewitness to the person or incident.</a:t>
            </a:r>
          </a:p>
          <a:p>
            <a:r>
              <a:rPr lang="en-GB" altLang="en-US" b="1">
                <a:solidFill>
                  <a:srgbClr val="0033CC"/>
                </a:solidFill>
                <a:latin typeface="Arial" charset="0"/>
                <a:ea typeface="ＭＳ Ｐゴシック" pitchFamily="34" charset="-128"/>
              </a:rPr>
              <a:t>V</a:t>
            </a:r>
            <a:r>
              <a:rPr lang="en-GB" altLang="en-US" b="1">
                <a:latin typeface="Arial" charset="0"/>
                <a:ea typeface="ＭＳ Ｐゴシック" pitchFamily="34" charset="-128"/>
              </a:rPr>
              <a:t> </a:t>
            </a:r>
            <a:r>
              <a:rPr lang="en-GB" altLang="en-US">
                <a:latin typeface="Arial" charset="0"/>
                <a:ea typeface="ＭＳ Ｐゴシック" pitchFamily="34" charset="-128"/>
              </a:rPr>
              <a:t>Visibility – including time of day, street lighting etc.</a:t>
            </a:r>
          </a:p>
          <a:p>
            <a:r>
              <a:rPr lang="en-GB" altLang="en-US" b="1">
                <a:solidFill>
                  <a:srgbClr val="0033CC"/>
                </a:solidFill>
                <a:latin typeface="Arial" charset="0"/>
                <a:ea typeface="ＭＳ Ｐゴシック" pitchFamily="34" charset="-128"/>
              </a:rPr>
              <a:t>O</a:t>
            </a:r>
            <a:r>
              <a:rPr lang="en-GB" altLang="en-US" b="1">
                <a:latin typeface="Arial" charset="0"/>
                <a:ea typeface="ＭＳ Ｐゴシック" pitchFamily="34" charset="-128"/>
              </a:rPr>
              <a:t> </a:t>
            </a:r>
            <a:r>
              <a:rPr lang="en-GB" altLang="en-US">
                <a:latin typeface="Arial" charset="0"/>
                <a:ea typeface="ＭＳ Ｐゴシック" pitchFamily="34" charset="-128"/>
              </a:rPr>
              <a:t>Obstructions – Was there anything obstructing the view?</a:t>
            </a:r>
          </a:p>
          <a:p>
            <a:r>
              <a:rPr lang="en-GB" altLang="en-US" b="1">
                <a:solidFill>
                  <a:srgbClr val="0033CC"/>
                </a:solidFill>
                <a:latin typeface="Arial" charset="0"/>
                <a:ea typeface="ＭＳ Ｐゴシック" pitchFamily="34" charset="-128"/>
              </a:rPr>
              <a:t>K</a:t>
            </a:r>
            <a:r>
              <a:rPr lang="en-GB" altLang="en-US" b="1">
                <a:latin typeface="Arial" charset="0"/>
                <a:ea typeface="ＭＳ Ｐゴシック" pitchFamily="34" charset="-128"/>
              </a:rPr>
              <a:t> </a:t>
            </a:r>
            <a:r>
              <a:rPr lang="en-GB" altLang="en-US">
                <a:latin typeface="Arial" charset="0"/>
                <a:ea typeface="ＭＳ Ｐゴシック" pitchFamily="34" charset="-128"/>
              </a:rPr>
              <a:t>Known or seen before – Did the witness know, or had they seen the suspect before?</a:t>
            </a:r>
          </a:p>
          <a:p>
            <a:r>
              <a:rPr lang="en-GB" altLang="en-US" b="1">
                <a:solidFill>
                  <a:srgbClr val="0033CC"/>
                </a:solidFill>
                <a:latin typeface="Arial" charset="0"/>
                <a:ea typeface="ＭＳ Ｐゴシック" pitchFamily="34" charset="-128"/>
              </a:rPr>
              <a:t>A</a:t>
            </a:r>
            <a:r>
              <a:rPr lang="en-GB" altLang="en-US" b="1">
                <a:latin typeface="Arial" charset="0"/>
                <a:ea typeface="ＭＳ Ｐゴシック" pitchFamily="34" charset="-128"/>
              </a:rPr>
              <a:t> </a:t>
            </a:r>
            <a:r>
              <a:rPr lang="en-GB" altLang="en-US">
                <a:latin typeface="Arial" charset="0"/>
                <a:ea typeface="ＭＳ Ｐゴシック" pitchFamily="34" charset="-128"/>
              </a:rPr>
              <a:t>Any reason to remember – Was there something specific that made the person or incident memorable?</a:t>
            </a:r>
          </a:p>
          <a:p>
            <a:r>
              <a:rPr lang="en-GB" altLang="en-US" b="1">
                <a:solidFill>
                  <a:srgbClr val="0033CC"/>
                </a:solidFill>
                <a:latin typeface="Arial" charset="0"/>
                <a:ea typeface="ＭＳ Ｐゴシック" pitchFamily="34" charset="-128"/>
              </a:rPr>
              <a:t>T</a:t>
            </a:r>
            <a:r>
              <a:rPr lang="en-GB" altLang="en-US" b="1">
                <a:latin typeface="Arial" charset="0"/>
                <a:ea typeface="ＭＳ Ｐゴシック" pitchFamily="34" charset="-128"/>
              </a:rPr>
              <a:t> </a:t>
            </a:r>
            <a:r>
              <a:rPr lang="en-GB" altLang="en-US">
                <a:latin typeface="Arial" charset="0"/>
                <a:ea typeface="ＭＳ Ｐゴシック" pitchFamily="34" charset="-128"/>
              </a:rPr>
              <a:t>Time lapse – How long since the witness last saw the suspect?</a:t>
            </a:r>
          </a:p>
          <a:p>
            <a:r>
              <a:rPr lang="en-GB" altLang="en-US" b="1">
                <a:solidFill>
                  <a:srgbClr val="0033CC"/>
                </a:solidFill>
                <a:latin typeface="Arial" charset="0"/>
                <a:ea typeface="ＭＳ Ｐゴシック" pitchFamily="34" charset="-128"/>
              </a:rPr>
              <a:t>E</a:t>
            </a:r>
            <a:r>
              <a:rPr lang="en-GB" altLang="en-US" b="1">
                <a:latin typeface="Arial" charset="0"/>
                <a:ea typeface="ＭＳ Ｐゴシック" pitchFamily="34" charset="-128"/>
              </a:rPr>
              <a:t> </a:t>
            </a:r>
            <a:r>
              <a:rPr lang="en-GB" altLang="en-US">
                <a:latin typeface="Arial" charset="0"/>
                <a:ea typeface="ＭＳ Ｐゴシック" pitchFamily="34" charset="-128"/>
              </a:rPr>
              <a:t>Errors or material discrepancies.</a:t>
            </a:r>
          </a:p>
          <a:p>
            <a:r>
              <a:rPr lang="en-GB" altLang="en-US">
                <a:latin typeface="Arial" charset="0"/>
                <a:ea typeface="ＭＳ Ｐゴシック" pitchFamily="34" charset="-128"/>
              </a:rPr>
              <a:t>Not all of these points will be applicable to every statement, however, you must consider each point and record those points that do apply as part of the witness statement you will write at the end of the interview.</a:t>
            </a:r>
          </a:p>
          <a:p>
            <a:pPr>
              <a:lnSpc>
                <a:spcPct val="90000"/>
              </a:lnSpc>
              <a:spcBef>
                <a:spcPct val="50000"/>
              </a:spcBef>
            </a:pPr>
            <a:endParaRPr lang="en-GB" altLang="en-US">
              <a:latin typeface="Arial" charset="0"/>
              <a:ea typeface="ＭＳ Ｐゴシック" pitchFamily="34" charset="-128"/>
            </a:endParaRPr>
          </a:p>
        </p:txBody>
      </p:sp>
    </p:spTree>
    <p:extLst>
      <p:ext uri="{BB962C8B-B14F-4D97-AF65-F5344CB8AC3E}">
        <p14:creationId xmlns:p14="http://schemas.microsoft.com/office/powerpoint/2010/main" val="3175098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81507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74859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0876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dirty="0"/>
              <a:t>To formulate ideas to focus on, topics that can be gone over again, separately until all topics have been exhausted.</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44181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33961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areas to question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70058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5843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2976563" y="20638"/>
            <a:ext cx="1071562" cy="603250"/>
          </a:xfrm>
          <a:noFill/>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a:xfrm>
            <a:off x="303213" y="642938"/>
            <a:ext cx="6030912" cy="90725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1813"/>
              </a:spcAft>
            </a:pPr>
            <a:r>
              <a:rPr lang="en-GB" altLang="en-US" b="1">
                <a:latin typeface="Arial" charset="0"/>
                <a:ea typeface="ＭＳ Ｐゴシック" pitchFamily="34" charset="-128"/>
              </a:rPr>
              <a:t>State:</a:t>
            </a:r>
          </a:p>
          <a:p>
            <a:pPr>
              <a:spcBef>
                <a:spcPct val="0"/>
              </a:spcBef>
              <a:spcAft>
                <a:spcPts val="1813"/>
              </a:spcAft>
            </a:pPr>
            <a:r>
              <a:rPr lang="en-GB" altLang="en-US">
                <a:latin typeface="Arial" charset="0"/>
                <a:ea typeface="ＭＳ Ｐゴシック" pitchFamily="34" charset="-128"/>
              </a:rPr>
              <a:t>At the end of an interview the interviewer should summarize and check back as to what the witness has said.</a:t>
            </a:r>
          </a:p>
          <a:p>
            <a:pPr>
              <a:spcBef>
                <a:spcPct val="0"/>
              </a:spcBef>
              <a:spcAft>
                <a:spcPts val="1813"/>
              </a:spcAft>
            </a:pPr>
            <a:r>
              <a:rPr lang="en-GB" altLang="en-US">
                <a:latin typeface="Arial" charset="0"/>
                <a:ea typeface="ＭＳ Ｐゴシック" pitchFamily="34" charset="-128"/>
              </a:rPr>
              <a:t>It is crucial that the interviewer always ensures that there is a planned closure, rather than an impromptu end, to the interview. </a:t>
            </a:r>
          </a:p>
          <a:p>
            <a:pPr>
              <a:spcBef>
                <a:spcPct val="0"/>
              </a:spcBef>
              <a:spcAft>
                <a:spcPts val="1813"/>
              </a:spcAft>
            </a:pPr>
            <a:r>
              <a:rPr lang="en-GB" altLang="en-US">
                <a:latin typeface="Arial" charset="0"/>
                <a:ea typeface="ＭＳ Ｐゴシック" pitchFamily="34" charset="-128"/>
              </a:rPr>
              <a:t>Most types of interview will result in the completion of some form of documentation as they are likely to contain information of evidential value.  This can include </a:t>
            </a:r>
            <a:r>
              <a:rPr lang="en-GB" altLang="en-US" b="1">
                <a:latin typeface="Arial" charset="0"/>
                <a:ea typeface="ＭＳ Ｐゴシック" pitchFamily="34" charset="-128"/>
              </a:rPr>
              <a:t>Pocket Notebooks, and MG11 Witness Statements.</a:t>
            </a:r>
          </a:p>
          <a:p>
            <a:pPr>
              <a:spcBef>
                <a:spcPct val="0"/>
              </a:spcBef>
              <a:spcAft>
                <a:spcPts val="1813"/>
              </a:spcAft>
            </a:pPr>
            <a:r>
              <a:rPr lang="en-GB" altLang="en-US">
                <a:latin typeface="Arial" charset="0"/>
                <a:ea typeface="ＭＳ Ｐゴシック" pitchFamily="34" charset="-128"/>
              </a:rPr>
              <a:t>Closure should also include elements such as giving the interviewee the opportunity to ask any questions. </a:t>
            </a:r>
          </a:p>
          <a:p>
            <a:pPr>
              <a:spcBef>
                <a:spcPct val="0"/>
              </a:spcBef>
              <a:spcAft>
                <a:spcPts val="1813"/>
              </a:spcAft>
            </a:pPr>
            <a:r>
              <a:rPr lang="en-GB" altLang="en-US">
                <a:latin typeface="Arial" charset="0"/>
                <a:ea typeface="ＭＳ Ｐゴシック" pitchFamily="34" charset="-128"/>
              </a:rPr>
              <a:t>It is important that interviewees are thanked before leaving and that everyone understands what has happened during the interview.</a:t>
            </a:r>
          </a:p>
          <a:p>
            <a:pPr>
              <a:spcBef>
                <a:spcPct val="0"/>
              </a:spcBef>
              <a:spcAft>
                <a:spcPts val="1813"/>
              </a:spcAft>
            </a:pPr>
            <a:r>
              <a:rPr lang="en-GB" altLang="en-US">
                <a:latin typeface="Arial" charset="0"/>
                <a:ea typeface="ＭＳ Ｐゴシック" pitchFamily="34" charset="-128"/>
              </a:rPr>
              <a:t>You should also inform the witness the process that will follow the interview and they should be told what contact they can expect from the police</a:t>
            </a:r>
          </a:p>
          <a:p>
            <a:pPr>
              <a:spcBef>
                <a:spcPct val="0"/>
              </a:spcBef>
              <a:spcAft>
                <a:spcPts val="1813"/>
              </a:spcAft>
            </a:pPr>
            <a:r>
              <a:rPr lang="en-GB" altLang="en-US">
                <a:latin typeface="Arial" charset="0"/>
                <a:ea typeface="ＭＳ Ｐゴシック" pitchFamily="34" charset="-128"/>
              </a:rPr>
              <a:t>It is quite possible that the witness will have to attend court and give evidence.  It is useful to explain what may happen.</a:t>
            </a:r>
          </a:p>
          <a:p>
            <a:pPr>
              <a:spcBef>
                <a:spcPct val="0"/>
              </a:spcBef>
              <a:spcAft>
                <a:spcPts val="1813"/>
              </a:spcAft>
            </a:pPr>
            <a:r>
              <a:rPr lang="en-GB" altLang="en-US">
                <a:latin typeface="Arial" charset="0"/>
                <a:ea typeface="ＭＳ Ｐゴシック" pitchFamily="34" charset="-128"/>
              </a:rPr>
              <a:t>If you have interviewed the victim you must tell them that Victim Support will be contacted and their details will be given to them unless they do not wish that to happen.</a:t>
            </a:r>
          </a:p>
          <a:p>
            <a:r>
              <a:rPr lang="en-GB" altLang="en-US">
                <a:latin typeface="Arial" charset="0"/>
                <a:ea typeface="ＭＳ Ｐゴシック" pitchFamily="34" charset="-128"/>
              </a:rPr>
              <a:t>Finally, and if appropriate, if they have been physically or mentally injured because they were the blameless victim of a violent crime, it should be explained to the victim that they might be able to claim compensation from the Criminal Injuries Compensation Authority. </a:t>
            </a:r>
          </a:p>
          <a:p>
            <a:pPr>
              <a:lnSpc>
                <a:spcPct val="90000"/>
              </a:lnSpc>
            </a:pPr>
            <a:endParaRPr lang="en-GB" altLang="en-US">
              <a:latin typeface="Arial" charset="0"/>
              <a:ea typeface="ＭＳ Ｐゴシック" pitchFamily="34" charset="-128"/>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847AD0F-EAB3-435F-865F-8A4447D1BEE3}" type="slidenum">
              <a:rPr kumimoji="0" lang="en-GB" alt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24</a:t>
            </a:fld>
            <a:endParaRPr kumimoji="0" lang="en-GB" altLang="en-US" sz="12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2999720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2500313" y="255588"/>
            <a:ext cx="1773237" cy="998537"/>
          </a:xfrm>
          <a:noFill/>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a:xfrm>
            <a:off x="679451" y="1704975"/>
            <a:ext cx="5438775" cy="7477125"/>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defRPr/>
            </a:pPr>
            <a:r>
              <a:rPr lang="en-GB" altLang="en-US" dirty="0">
                <a:latin typeface="Arial" charset="0"/>
              </a:rPr>
              <a:t>Following completion of the interview, the interviewing officer should review and evaluate how effective it has been.</a:t>
            </a:r>
          </a:p>
          <a:p>
            <a:pPr>
              <a:lnSpc>
                <a:spcPct val="90000"/>
              </a:lnSpc>
              <a:defRPr/>
            </a:pPr>
            <a:endParaRPr lang="en-GB" altLang="en-US" dirty="0">
              <a:latin typeface="Arial" charset="0"/>
            </a:endParaRPr>
          </a:p>
          <a:p>
            <a:pPr>
              <a:lnSpc>
                <a:spcPct val="90000"/>
              </a:lnSpc>
              <a:defRPr/>
            </a:pPr>
            <a:r>
              <a:rPr lang="en-GB" altLang="en-US" dirty="0">
                <a:latin typeface="Arial" charset="0"/>
              </a:rPr>
              <a:t>Questions to consider will include:</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Did I get all the information I required ? – If not, why not?</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Does the information obtained provide evidence in the investigation?</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Overall, how effective was my performance as an interviewer? </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What went well? – Why?</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What didn’t go so well? – Why?</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a:latin typeface="Arial" charset="0"/>
              </a:rPr>
              <a:t>What can I do differently next time?</a:t>
            </a:r>
          </a:p>
          <a:p>
            <a:pPr>
              <a:lnSpc>
                <a:spcPct val="90000"/>
              </a:lnSpc>
              <a:defRPr/>
            </a:pPr>
            <a:endParaRPr lang="en-GB" altLang="en-US" dirty="0">
              <a:latin typeface="Arial" charset="0"/>
            </a:endParaRPr>
          </a:p>
          <a:p>
            <a:pPr>
              <a:lnSpc>
                <a:spcPct val="90000"/>
              </a:lnSpc>
              <a:defRPr/>
            </a:pPr>
            <a:r>
              <a:rPr lang="en-GB" altLang="en-US" dirty="0">
                <a:latin typeface="Arial" charset="0"/>
              </a:rPr>
              <a:t>Evaluation is an important part of anything you do as a police officer.</a:t>
            </a:r>
          </a:p>
          <a:p>
            <a:pPr>
              <a:lnSpc>
                <a:spcPct val="90000"/>
              </a:lnSpc>
              <a:defRPr/>
            </a:pPr>
            <a:r>
              <a:rPr lang="en-GB" altLang="en-US" dirty="0">
                <a:latin typeface="Arial" charset="0"/>
              </a:rPr>
              <a:t>It is only by reviewing the action(s) taken and learning from them that you will ensure that you meet the standards required by the organisation and also the public.</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C1B8C014-28AC-4725-92D0-A93AD8A28BBE}" type="slidenum">
              <a:rPr kumimoji="0" lang="en-GB" alt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25</a:t>
            </a:fld>
            <a:endParaRPr kumimoji="0" lang="en-GB" altLang="en-US" sz="12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1615767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05050" y="255588"/>
            <a:ext cx="2187575" cy="1231900"/>
          </a:xfrm>
        </p:spPr>
      </p:sp>
      <p:sp>
        <p:nvSpPr>
          <p:cNvPr id="3" name="Notes Placeholder 2"/>
          <p:cNvSpPr>
            <a:spLocks noGrp="1"/>
          </p:cNvSpPr>
          <p:nvPr>
            <p:ph type="body" idx="1"/>
          </p:nvPr>
        </p:nvSpPr>
        <p:spPr/>
        <p:txBody>
          <a:bodyPr/>
          <a:lstStyle/>
          <a:p>
            <a:r>
              <a:rPr lang="en-GB" dirty="0"/>
              <a:t>Trainer to deal with any questions that time allows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CFB10C-CCCD-4D14-AEB0-AB28E89FF599}"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alt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1511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834B1-B069-2F47-9CEF-A69B47C343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7DA0AF-535D-EC44-83FA-8A3DBF960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F90A56-81CF-164B-AB7B-2A2A1163019B}"/>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5" name="Footer Placeholder 4">
            <a:extLst>
              <a:ext uri="{FF2B5EF4-FFF2-40B4-BE49-F238E27FC236}">
                <a16:creationId xmlns:a16="http://schemas.microsoft.com/office/drawing/2014/main" id="{30B21BF3-1232-4F4D-84ED-22FFB1BFE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E4AC8-B298-BF41-9BA5-EC4679A3845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295933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B58A-CEC0-CC4E-AE3D-58B22EA74C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EEBE8-49ED-7949-A080-A7332AE0B3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847E6-E4FD-B74F-970F-0F81E7A61072}"/>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5" name="Footer Placeholder 4">
            <a:extLst>
              <a:ext uri="{FF2B5EF4-FFF2-40B4-BE49-F238E27FC236}">
                <a16:creationId xmlns:a16="http://schemas.microsoft.com/office/drawing/2014/main" id="{4AF05679-8603-8348-8A60-972DC1EF8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6292F-D298-BB47-9EC7-861E8AF17C88}"/>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205405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FA98-B633-DA46-B47C-EA41CB5701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77B6B0-26F3-8E4D-A833-33F9865FC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FE6A4E-24C1-704F-9124-B6C462828D24}"/>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5" name="Footer Placeholder 4">
            <a:extLst>
              <a:ext uri="{FF2B5EF4-FFF2-40B4-BE49-F238E27FC236}">
                <a16:creationId xmlns:a16="http://schemas.microsoft.com/office/drawing/2014/main" id="{5AD8D026-BD8A-784C-A5A7-34B35AC5D6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FD233-806B-2E49-B78C-AAE86465A0E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012218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857C-5B4D-EC4C-AE22-254A7AFF46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33C77-27BD-9E42-9855-AC6120F7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B5851-D28C-AE4D-8BCB-37DDC43481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0C6BA7-6514-CF46-8F59-C0757F8A6C07}"/>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6" name="Footer Placeholder 5">
            <a:extLst>
              <a:ext uri="{FF2B5EF4-FFF2-40B4-BE49-F238E27FC236}">
                <a16:creationId xmlns:a16="http://schemas.microsoft.com/office/drawing/2014/main" id="{B9B3F5A7-2BC4-994D-A7DB-3D31EFBE22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D83B-6463-1A46-B5FA-8A758D9C3246}"/>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910384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689D-70FF-614C-BBDF-48E05D2A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BD6DD-CE96-294C-B38A-22F8FAB63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49B4DD-22DF-0B44-8281-2C35D7A61B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6C131-7BB5-B443-B010-1542CC6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8B871C-EDBA-394D-9370-4339369217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CE8199-EEA3-344C-BE3F-68F18FAFE20E}"/>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8" name="Footer Placeholder 7">
            <a:extLst>
              <a:ext uri="{FF2B5EF4-FFF2-40B4-BE49-F238E27FC236}">
                <a16:creationId xmlns:a16="http://schemas.microsoft.com/office/drawing/2014/main" id="{ED948C75-493E-BF4B-A58F-AFAE6AFF53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39A4C-AEE3-DA48-BA19-B2327970D82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235692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FA81-3E36-F743-AAC6-2820EA008DE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874779-8D9E-EC45-9EDC-74C19C84B1A7}"/>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4" name="Footer Placeholder 3">
            <a:extLst>
              <a:ext uri="{FF2B5EF4-FFF2-40B4-BE49-F238E27FC236}">
                <a16:creationId xmlns:a16="http://schemas.microsoft.com/office/drawing/2014/main" id="{AF89FB2F-6B8C-EF48-A207-36DAD005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D33ABF-A207-5049-BCDF-8309F1B5663D}"/>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07466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6F32-981A-7140-BEBC-9ADDA0748205}"/>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3" name="Footer Placeholder 2">
            <a:extLst>
              <a:ext uri="{FF2B5EF4-FFF2-40B4-BE49-F238E27FC236}">
                <a16:creationId xmlns:a16="http://schemas.microsoft.com/office/drawing/2014/main" id="{5C26CA57-7F97-F34F-B2FD-25F69F5AFA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7E01CB-2AD2-EF42-9E13-2BEC268428A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33729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BE2-6068-C841-95B3-B2B3F7BA6B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76EE9F-0329-4249-9B84-3A6B1BE16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363DDC-B719-104E-8291-85FA6A7DE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CE37A-A8D9-1945-98E1-CAEEC066CF1B}"/>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6" name="Footer Placeholder 5">
            <a:extLst>
              <a:ext uri="{FF2B5EF4-FFF2-40B4-BE49-F238E27FC236}">
                <a16:creationId xmlns:a16="http://schemas.microsoft.com/office/drawing/2014/main" id="{EE36E372-CDAE-A147-955D-BE59E93CF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6AC8D-60B1-AD47-A9EC-4D602603864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291332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15A-1A2C-5843-B509-0FFE2D67C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2BFC3C-A4E7-4344-8231-49177F42E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6B9C2F-AF31-8E44-9CAF-DA571FBD8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57A88-97C1-2A49-9F4C-40AEC36DDAE3}"/>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6" name="Footer Placeholder 5">
            <a:extLst>
              <a:ext uri="{FF2B5EF4-FFF2-40B4-BE49-F238E27FC236}">
                <a16:creationId xmlns:a16="http://schemas.microsoft.com/office/drawing/2014/main" id="{4F8C1CC0-9F03-6245-BBE1-8B374756BA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D845D9-A85C-6E4F-8EDE-F2FB3E3C2141}"/>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113996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4FF8-3F89-A847-A909-2ED4413C18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9D4994-AEA2-5640-BBC8-4E2CFDA4AE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B5058-DCC9-D841-A68D-F5DF94813B29}"/>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5" name="Footer Placeholder 4">
            <a:extLst>
              <a:ext uri="{FF2B5EF4-FFF2-40B4-BE49-F238E27FC236}">
                <a16:creationId xmlns:a16="http://schemas.microsoft.com/office/drawing/2014/main" id="{0540BBEC-423D-6848-8439-3EC14A70D7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FFE8A-FB54-694B-BC5C-3C0DD1F3B18B}"/>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3134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35C5-AD7A-A041-B925-7880678F63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70EC5-5624-1B47-9C39-7874C55846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3FB57-CF20-B24A-9551-5ABD46E4289A}"/>
              </a:ext>
            </a:extLst>
          </p:cNvPr>
          <p:cNvSpPr>
            <a:spLocks noGrp="1"/>
          </p:cNvSpPr>
          <p:nvPr>
            <p:ph type="dt" sz="half" idx="10"/>
          </p:nvPr>
        </p:nvSpPr>
        <p:spPr/>
        <p:txBody>
          <a:bodyPr/>
          <a:lstStyle/>
          <a:p>
            <a:fld id="{354019A9-2435-8342-B2AC-5CF2F2F2C309}" type="datetimeFigureOut">
              <a:rPr lang="en-US" smtClean="0"/>
              <a:t>2/23/2026</a:t>
            </a:fld>
            <a:endParaRPr lang="en-US"/>
          </a:p>
        </p:txBody>
      </p:sp>
      <p:sp>
        <p:nvSpPr>
          <p:cNvPr id="5" name="Footer Placeholder 4">
            <a:extLst>
              <a:ext uri="{FF2B5EF4-FFF2-40B4-BE49-F238E27FC236}">
                <a16:creationId xmlns:a16="http://schemas.microsoft.com/office/drawing/2014/main" id="{FBFF09BF-7E19-A746-9980-3C5524361D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2A5FA-BD2C-164F-81D7-73B4C3341DB0}"/>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859702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43F897-EBA4-442D-AF15-8BA92B57F86B}"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3699944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3F897-EBA4-442D-AF15-8BA92B57F86B}"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14629157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43F897-EBA4-442D-AF15-8BA92B57F86B}"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3181731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43F897-EBA4-442D-AF15-8BA92B57F86B}"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24075366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43F897-EBA4-442D-AF15-8BA92B57F86B}"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5831138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43F897-EBA4-442D-AF15-8BA92B57F86B}"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33197293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43F897-EBA4-442D-AF15-8BA92B57F86B}"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8419141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43F897-EBA4-442D-AF15-8BA92B57F86B}"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31815875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43F897-EBA4-442D-AF15-8BA92B57F86B}"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1412941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3F897-EBA4-442D-AF15-8BA92B57F86B}"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18652542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3F897-EBA4-442D-AF15-8BA92B57F86B}"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2AAEA4-9107-428C-AED7-58DE22C2B8D5}" type="slidenum">
              <a:rPr lang="en-GB" smtClean="0"/>
              <a:t>‹#›</a:t>
            </a:fld>
            <a:endParaRPr lang="en-GB"/>
          </a:p>
        </p:txBody>
      </p:sp>
    </p:spTree>
    <p:extLst>
      <p:ext uri="{BB962C8B-B14F-4D97-AF65-F5344CB8AC3E}">
        <p14:creationId xmlns:p14="http://schemas.microsoft.com/office/powerpoint/2010/main" val="2803763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3982D0-2777-A24B-8D0C-C45C794E5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C19901-565A-7A48-9FEF-667364A68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697647-4B63-694D-9234-CA3093885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019A9-2435-8342-B2AC-5CF2F2F2C309}" type="datetimeFigureOut">
              <a:rPr lang="en-US" smtClean="0"/>
              <a:t>2/23/2026</a:t>
            </a:fld>
            <a:endParaRPr lang="en-US"/>
          </a:p>
        </p:txBody>
      </p:sp>
      <p:sp>
        <p:nvSpPr>
          <p:cNvPr id="5" name="Footer Placeholder 4">
            <a:extLst>
              <a:ext uri="{FF2B5EF4-FFF2-40B4-BE49-F238E27FC236}">
                <a16:creationId xmlns:a16="http://schemas.microsoft.com/office/drawing/2014/main" id="{E8D4435A-CEAB-9041-8BE5-2DE7CC6B8A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3A5544-50EF-3E45-914C-7FB16916F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E9B49-D3CB-2C4B-8B2B-D26001E7CAC1}" type="slidenum">
              <a:rPr lang="en-US" smtClean="0"/>
              <a:t>‹#›</a:t>
            </a:fld>
            <a:endParaRPr lang="en-US"/>
          </a:p>
        </p:txBody>
      </p:sp>
    </p:spTree>
    <p:extLst>
      <p:ext uri="{BB962C8B-B14F-4D97-AF65-F5344CB8AC3E}">
        <p14:creationId xmlns:p14="http://schemas.microsoft.com/office/powerpoint/2010/main" val="32153382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43F897-EBA4-442D-AF15-8BA92B57F86B}" type="datetimeFigureOut">
              <a:rPr lang="en-GB" smtClean="0"/>
              <a:t>23/02/2026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2AAEA4-9107-428C-AED7-58DE22C2B8D5}" type="slidenum">
              <a:rPr lang="en-GB" smtClean="0"/>
              <a:t>‹#›</a:t>
            </a:fld>
            <a:endParaRPr lang="en-GB"/>
          </a:p>
        </p:txBody>
      </p:sp>
    </p:spTree>
    <p:extLst>
      <p:ext uri="{BB962C8B-B14F-4D97-AF65-F5344CB8AC3E}">
        <p14:creationId xmlns:p14="http://schemas.microsoft.com/office/powerpoint/2010/main" val="20940729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www.legislation.gov.uk/ukpga/2010/15/contents"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pn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image" Target="../media/image7.png"/><Relationship Id="rId7" Type="http://schemas.openxmlformats.org/officeDocument/2006/relationships/diagramLayout" Target="../diagrams/layout9.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Data" Target="../diagrams/data9.xml"/><Relationship Id="rId5" Type="http://schemas.openxmlformats.org/officeDocument/2006/relationships/image" Target="../media/image9.png"/><Relationship Id="rId10" Type="http://schemas.microsoft.com/office/2007/relationships/diagramDrawing" Target="../diagrams/drawing9.xml"/><Relationship Id="rId4" Type="http://schemas.openxmlformats.org/officeDocument/2006/relationships/image" Target="../media/image8.png"/><Relationship Id="rId9" Type="http://schemas.openxmlformats.org/officeDocument/2006/relationships/diagramColors" Target="../diagrams/colors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0.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0.png"/><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1.xm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xml"/><Relationship Id="rId4" Type="http://schemas.openxmlformats.org/officeDocument/2006/relationships/image" Target="../media/image14.jpeg"/></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37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9093496" y="618681"/>
            <a:ext cx="2613872" cy="4794567"/>
          </a:xfrm>
        </p:spPr>
        <p:txBody>
          <a:bodyPr vert="horz" lIns="91440" tIns="45720" rIns="91440" bIns="45720" rtlCol="0" anchor="ctr">
            <a:normAutofit/>
          </a:bodyPr>
          <a:lstStyle/>
          <a:p>
            <a:pPr algn="l"/>
            <a:r>
              <a:rPr lang="en-US" sz="2400" dirty="0">
                <a:solidFill>
                  <a:srgbClr val="FFFFFF"/>
                </a:solidFill>
              </a:rPr>
              <a:t>Conducting Investigations</a:t>
            </a:r>
            <a:br>
              <a:rPr lang="en-US" sz="2400" dirty="0">
                <a:solidFill>
                  <a:srgbClr val="FFFFFF"/>
                </a:solidFill>
              </a:rPr>
            </a:br>
            <a:r>
              <a:rPr lang="en-US" sz="2400" dirty="0">
                <a:solidFill>
                  <a:srgbClr val="FFFFFF"/>
                </a:solidFill>
              </a:rPr>
              <a:t>Level 4</a:t>
            </a:r>
            <a:br>
              <a:rPr lang="en-US" sz="2400" dirty="0">
                <a:solidFill>
                  <a:srgbClr val="FFFFFF"/>
                </a:solidFill>
              </a:rPr>
            </a:br>
            <a:br>
              <a:rPr lang="en-US" sz="2400" dirty="0">
                <a:solidFill>
                  <a:srgbClr val="FFFFFF"/>
                </a:solidFill>
              </a:rPr>
            </a:br>
            <a:r>
              <a:rPr lang="en-US" sz="2400" dirty="0">
                <a:solidFill>
                  <a:srgbClr val="FFFFFF"/>
                </a:solidFill>
              </a:rPr>
              <a:t>An introduction to Witness Interviewing </a:t>
            </a:r>
            <a:br>
              <a:rPr lang="en-US" sz="2400" dirty="0">
                <a:solidFill>
                  <a:srgbClr val="FFFFFF"/>
                </a:solidFill>
              </a:rPr>
            </a:br>
            <a:br>
              <a:rPr lang="en-US" sz="2400" dirty="0">
                <a:solidFill>
                  <a:srgbClr val="FFFFFF"/>
                </a:solidFill>
              </a:rPr>
            </a:br>
            <a:r>
              <a:rPr lang="en-US" sz="2400" dirty="0">
                <a:solidFill>
                  <a:srgbClr val="FFFFFF"/>
                </a:solidFill>
              </a:rPr>
              <a:t>Wynne Jones</a:t>
            </a:r>
          </a:p>
        </p:txBody>
      </p:sp>
      <p:sp>
        <p:nvSpPr>
          <p:cNvPr id="820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4"/>
          <a:stretch>
            <a:fillRect/>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3EACC-0FE0-F048-94BE-779C9C8DF05D}"/>
              </a:ext>
            </a:extLst>
          </p:cNvPr>
          <p:cNvSpPr>
            <a:spLocks noGrp="1"/>
          </p:cNvSpPr>
          <p:nvPr>
            <p:ph type="title"/>
          </p:nvPr>
        </p:nvSpPr>
        <p:spPr>
          <a:xfrm>
            <a:off x="466722" y="586855"/>
            <a:ext cx="3201366" cy="3387497"/>
          </a:xfrm>
        </p:spPr>
        <p:txBody>
          <a:bodyPr anchor="b">
            <a:normAutofit/>
          </a:bodyPr>
          <a:lstStyle/>
          <a:p>
            <a:pPr algn="r"/>
            <a:r>
              <a:rPr lang="en-US" dirty="0">
                <a:solidFill>
                  <a:srgbClr val="FFFFFF"/>
                </a:solidFill>
              </a:rPr>
              <a:t>Today’s aims and learning outcomes…</a:t>
            </a:r>
          </a:p>
        </p:txBody>
      </p:sp>
      <p:graphicFrame>
        <p:nvGraphicFramePr>
          <p:cNvPr id="5" name="Content Placeholder 2">
            <a:extLst>
              <a:ext uri="{FF2B5EF4-FFF2-40B4-BE49-F238E27FC236}">
                <a16:creationId xmlns:a16="http://schemas.microsoft.com/office/drawing/2014/main" id="{F69B7ED8-F4C3-E6B9-784A-ABABD986E64D}"/>
              </a:ext>
            </a:extLst>
          </p:cNvPr>
          <p:cNvGraphicFramePr>
            <a:graphicFrameLocks noGrp="1"/>
          </p:cNvGraphicFramePr>
          <p:nvPr>
            <p:ph idx="1"/>
            <p:extLst>
              <p:ext uri="{D42A27DB-BD31-4B8C-83A1-F6EECF244321}">
                <p14:modId xmlns:p14="http://schemas.microsoft.com/office/powerpoint/2010/main" val="2385811465"/>
              </p:ext>
            </p:extLst>
          </p:nvPr>
        </p:nvGraphicFramePr>
        <p:xfrm>
          <a:off x="4184223" y="3753854"/>
          <a:ext cx="7852329" cy="2111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76004727-4519-52C1-2EE6-856DF16196D9}"/>
              </a:ext>
            </a:extLst>
          </p:cNvPr>
          <p:cNvPicPr>
            <a:picLocks noChangeAspect="1"/>
          </p:cNvPicPr>
          <p:nvPr/>
        </p:nvPicPr>
        <p:blipFill>
          <a:blip r:embed="rId7"/>
          <a:stretch>
            <a:fillRect/>
          </a:stretch>
        </p:blipFill>
        <p:spPr>
          <a:xfrm>
            <a:off x="4184223" y="199577"/>
            <a:ext cx="7852329" cy="3554276"/>
          </a:xfrm>
          <a:prstGeom prst="rect">
            <a:avLst/>
          </a:prstGeom>
        </p:spPr>
      </p:pic>
    </p:spTree>
    <p:extLst>
      <p:ext uri="{BB962C8B-B14F-4D97-AF65-F5344CB8AC3E}">
        <p14:creationId xmlns:p14="http://schemas.microsoft.com/office/powerpoint/2010/main" val="57478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1DB2-A910-FF79-41D0-912590574B22}"/>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6250623D-FCD5-3C27-5BD9-1446DCAE1D27}"/>
              </a:ext>
            </a:extLst>
          </p:cNvPr>
          <p:cNvSpPr txBox="1"/>
          <p:nvPr/>
        </p:nvSpPr>
        <p:spPr>
          <a:xfrm>
            <a:off x="838200" y="2128602"/>
            <a:ext cx="10359452" cy="36625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3600" b="0" i="0" u="none" strike="noStrike" kern="1200" cap="none" spc="0" normalizeH="0" baseline="0" noProof="0" dirty="0">
                <a:ln>
                  <a:noFill/>
                </a:ln>
                <a:solidFill>
                  <a:srgbClr val="000000"/>
                </a:solidFill>
                <a:effectLst/>
                <a:uLnTx/>
                <a:uFillTx/>
                <a:latin typeface="Gotham"/>
                <a:ea typeface="+mn-ea"/>
                <a:cs typeface="+mn-cs"/>
              </a:rPr>
              <a:t>Investigators must act fairly when questioning victims, witnesses or suspects. They must ensure that they comply with all the provisions and duties under the </a:t>
            </a:r>
            <a:r>
              <a:rPr kumimoji="0" lang="en-GB" sz="3600" b="1" i="0" u="sng" strike="noStrike" kern="1200" cap="none" spc="0" normalizeH="0" baseline="0" noProof="0" dirty="0">
                <a:ln>
                  <a:noFill/>
                </a:ln>
                <a:solidFill>
                  <a:srgbClr val="2E2C70"/>
                </a:solidFill>
                <a:effectLst/>
                <a:uLnTx/>
                <a:uFillTx/>
                <a:latin typeface="Gotham"/>
                <a:ea typeface="+mn-ea"/>
                <a:cs typeface="+mn-cs"/>
                <a:hlinkClick r:id="rId2"/>
              </a:rPr>
              <a:t>Equality Act 2010</a:t>
            </a:r>
            <a:r>
              <a:rPr kumimoji="0" lang="en-GB" sz="3600" b="0" i="0" u="none" strike="noStrike" kern="1200" cap="none" spc="0" normalizeH="0" baseline="0" noProof="0" dirty="0">
                <a:ln>
                  <a:noFill/>
                </a:ln>
                <a:solidFill>
                  <a:srgbClr val="000000"/>
                </a:solidFill>
                <a:effectLst/>
                <a:uLnTx/>
                <a:uFillTx/>
                <a:latin typeface="Gotham"/>
                <a:ea typeface="+mn-ea"/>
                <a:cs typeface="+mn-cs"/>
              </a:rPr>
              <a:t> and the </a:t>
            </a:r>
            <a:r>
              <a:rPr kumimoji="0" lang="en-GB" sz="3600" b="1" i="0" u="sng" strike="noStrike" kern="1200" cap="none" spc="0" normalizeH="0" baseline="0" noProof="0" dirty="0">
                <a:ln>
                  <a:noFill/>
                </a:ln>
                <a:solidFill>
                  <a:srgbClr val="2E2C70"/>
                </a:solidFill>
                <a:effectLst/>
                <a:uLnTx/>
                <a:uFillTx/>
                <a:latin typeface="Gotham"/>
                <a:ea typeface="+mn-ea"/>
                <a:cs typeface="+mn-cs"/>
                <a:hlinkClick r:id="rId3"/>
              </a:rPr>
              <a:t>Human Rights Act 1998</a:t>
            </a:r>
            <a:r>
              <a:rPr kumimoji="0" lang="en-GB" sz="3600" b="1" i="0" u="sng" strike="noStrike" kern="1200" cap="none" spc="0" normalizeH="0" baseline="0" noProof="0" dirty="0">
                <a:ln>
                  <a:noFill/>
                </a:ln>
                <a:solidFill>
                  <a:srgbClr val="2E2C70"/>
                </a:solidFill>
                <a:effectLst/>
                <a:uLnTx/>
                <a:uFillTx/>
                <a:latin typeface="Gotham"/>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Gotham"/>
                <a:ea typeface="+mn-ea"/>
                <a:cs typeface="+mn-cs"/>
              </a:rPr>
              <a:t>(College of Policing, 2022)</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C83B7C6D-1003-4262-0026-0ECABAD3AB44}"/>
              </a:ext>
            </a:extLst>
          </p:cNvPr>
          <p:cNvSpPr/>
          <p:nvPr/>
        </p:nvSpPr>
        <p:spPr>
          <a:xfrm>
            <a:off x="600854" y="599607"/>
            <a:ext cx="10440650" cy="8981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12795970-3C97-664D-0031-F89CE154DC19}"/>
              </a:ext>
            </a:extLst>
          </p:cNvPr>
          <p:cNvSpPr txBox="1"/>
          <p:nvPr/>
        </p:nvSpPr>
        <p:spPr>
          <a:xfrm>
            <a:off x="764498" y="725331"/>
            <a:ext cx="4721902"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Fairness</a:t>
            </a:r>
          </a:p>
        </p:txBody>
      </p:sp>
    </p:spTree>
    <p:extLst>
      <p:ext uri="{BB962C8B-B14F-4D97-AF65-F5344CB8AC3E}">
        <p14:creationId xmlns:p14="http://schemas.microsoft.com/office/powerpoint/2010/main" val="3668803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5" name="Rectangle 14">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p:cNvSpPr txBox="1"/>
          <p:nvPr/>
        </p:nvSpPr>
        <p:spPr>
          <a:xfrm>
            <a:off x="660042" y="2945176"/>
            <a:ext cx="2878688" cy="2757975"/>
          </a:xfrm>
          <a:prstGeom prst="rect">
            <a:avLst/>
          </a:prstGeom>
        </p:spPr>
        <p:txBody>
          <a:bodyPr vert="horz" lIns="91440" tIns="45720" rIns="91440" bIns="45720" rtlCol="0" anchor="t">
            <a:normAutofit/>
          </a:bodyPr>
          <a:lstStyle/>
          <a:p>
            <a:pPr marL="0" marR="0" lvl="0" indent="0" fontAlgn="auto">
              <a:lnSpc>
                <a:spcPct val="90000"/>
              </a:lnSpc>
              <a:spcBef>
                <a:spcPct val="0"/>
              </a:spcBef>
              <a:spcAft>
                <a:spcPts val="600"/>
              </a:spcAft>
              <a:buClrTx/>
              <a:buSzTx/>
              <a:tabLst/>
              <a:defRPr/>
            </a:pPr>
            <a:r>
              <a:rPr kumimoji="0" lang="en-US" sz="2400" b="0" i="0" u="none" strike="noStrike" cap="none" spc="0" normalizeH="0" baseline="0" noProof="0" dirty="0">
                <a:ln>
                  <a:noFill/>
                </a:ln>
                <a:solidFill>
                  <a:srgbClr val="FFFFFF"/>
                </a:solidFill>
                <a:effectLst/>
                <a:uLnTx/>
                <a:uFillTx/>
                <a:latin typeface="+mj-lt"/>
                <a:ea typeface="+mj-ea"/>
                <a:cs typeface="+mj-cs"/>
              </a:rPr>
              <a:t>“A person who sees an event, typically a crime or accident, take place”</a:t>
            </a:r>
          </a:p>
        </p:txBody>
      </p:sp>
      <p:sp>
        <p:nvSpPr>
          <p:cNvPr id="8" name="TextBox 7"/>
          <p:cNvSpPr txBox="1"/>
          <p:nvPr/>
        </p:nvSpPr>
        <p:spPr>
          <a:xfrm>
            <a:off x="660042" y="1062507"/>
            <a:ext cx="2708196" cy="1097758"/>
          </a:xfrm>
          <a:prstGeom prst="rect">
            <a:avLst/>
          </a:prstGeom>
        </p:spPr>
        <p:txBody>
          <a:bodyPr vert="horz" lIns="91440" tIns="45720" rIns="91440" bIns="45720" rtlCol="0" anchor="b">
            <a:noAutofit/>
          </a:bodyPr>
          <a:lstStyle/>
          <a:p>
            <a:pPr marR="0" lvl="0" fontAlgn="auto">
              <a:lnSpc>
                <a:spcPct val="90000"/>
              </a:lnSpc>
              <a:spcBef>
                <a:spcPts val="1000"/>
              </a:spcBef>
              <a:spcAft>
                <a:spcPts val="0"/>
              </a:spcAft>
              <a:buClrTx/>
              <a:buSzTx/>
              <a:tabLst/>
              <a:defRPr/>
            </a:pPr>
            <a:r>
              <a:rPr kumimoji="0" lang="en-US" sz="4400" b="1" i="0" u="none" strike="noStrike" cap="none" spc="0" normalizeH="0" baseline="0" noProof="0" dirty="0">
                <a:ln>
                  <a:noFill/>
                </a:ln>
                <a:solidFill>
                  <a:srgbClr val="FFFFFF"/>
                </a:solidFill>
                <a:effectLst/>
                <a:uLnTx/>
                <a:uFillTx/>
              </a:rPr>
              <a:t>What is a witness?</a:t>
            </a:r>
          </a:p>
        </p:txBody>
      </p:sp>
      <p:pic>
        <p:nvPicPr>
          <p:cNvPr id="4" name="Picture 3"/>
          <p:cNvPicPr>
            <a:picLocks noChangeAspect="1"/>
          </p:cNvPicPr>
          <p:nvPr/>
        </p:nvPicPr>
        <p:blipFill>
          <a:blip r:embed="rId3"/>
          <a:stretch>
            <a:fillRect/>
          </a:stretch>
        </p:blipFill>
        <p:spPr>
          <a:xfrm>
            <a:off x="4241442" y="1832454"/>
            <a:ext cx="3909815" cy="2788500"/>
          </a:xfrm>
          <a:prstGeom prst="rect">
            <a:avLst/>
          </a:prstGeom>
        </p:spPr>
      </p:pic>
      <p:pic>
        <p:nvPicPr>
          <p:cNvPr id="7" name="Picture 6"/>
          <p:cNvPicPr>
            <a:picLocks noChangeAspect="1"/>
          </p:cNvPicPr>
          <p:nvPr/>
        </p:nvPicPr>
        <p:blipFill>
          <a:blip r:embed="rId4"/>
          <a:stretch>
            <a:fillRect/>
          </a:stretch>
        </p:blipFill>
        <p:spPr>
          <a:xfrm>
            <a:off x="8266414" y="1361913"/>
            <a:ext cx="3141973" cy="4134175"/>
          </a:xfrm>
          <a:prstGeom prst="rect">
            <a:avLst/>
          </a:prstGeom>
        </p:spPr>
      </p:pic>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Witness Interviewing</a:t>
            </a:r>
          </a:p>
        </p:txBody>
      </p:sp>
      <p:graphicFrame>
        <p:nvGraphicFramePr>
          <p:cNvPr id="2" name="Diagram 1"/>
          <p:cNvGraphicFramePr/>
          <p:nvPr>
            <p:extLst>
              <p:ext uri="{D42A27DB-BD31-4B8C-83A1-F6EECF244321}">
                <p14:modId xmlns:p14="http://schemas.microsoft.com/office/powerpoint/2010/main" val="1183907653"/>
              </p:ext>
            </p:extLst>
          </p:nvPr>
        </p:nvGraphicFramePr>
        <p:xfrm>
          <a:off x="947669" y="1568339"/>
          <a:ext cx="10002982" cy="4966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The History …..</a:t>
            </a:r>
          </a:p>
        </p:txBody>
      </p:sp>
      <p:graphicFrame>
        <p:nvGraphicFramePr>
          <p:cNvPr id="3" name="Diagram 2"/>
          <p:cNvGraphicFramePr/>
          <p:nvPr>
            <p:extLst>
              <p:ext uri="{D42A27DB-BD31-4B8C-83A1-F6EECF244321}">
                <p14:modId xmlns:p14="http://schemas.microsoft.com/office/powerpoint/2010/main" val="3387905853"/>
              </p:ext>
            </p:extLst>
          </p:nvPr>
        </p:nvGraphicFramePr>
        <p:xfrm>
          <a:off x="864542" y="1219240"/>
          <a:ext cx="10169235" cy="4156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796145" y="5888141"/>
            <a:ext cx="4599709" cy="523220"/>
          </a:xfrm>
          <a:prstGeom prst="rect">
            <a:avLst/>
          </a:prstGeom>
          <a:solidFill>
            <a:schemeClr val="accent1">
              <a:lumMod val="5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PEACE Model</a:t>
            </a:r>
          </a:p>
        </p:txBody>
      </p:sp>
    </p:spTree>
    <p:extLst>
      <p:ext uri="{BB962C8B-B14F-4D97-AF65-F5344CB8AC3E}">
        <p14:creationId xmlns:p14="http://schemas.microsoft.com/office/powerpoint/2010/main" val="4714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B38128A-4594-465E-AE4A-21166C217978}"/>
                                            </p:graphicEl>
                                          </p:spTgt>
                                        </p:tgtEl>
                                        <p:attrNameLst>
                                          <p:attrName>style.visibility</p:attrName>
                                        </p:attrNameLst>
                                      </p:cBhvr>
                                      <p:to>
                                        <p:strVal val="visible"/>
                                      </p:to>
                                    </p:set>
                                    <p:animEffect transition="in" filter="fade">
                                      <p:cBhvr>
                                        <p:cTn id="7" dur="500"/>
                                        <p:tgtEl>
                                          <p:spTgt spid="3">
                                            <p:graphicEl>
                                              <a:dgm id="{BB38128A-4594-465E-AE4A-21166C2179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5690359-F3D0-4BCB-A219-D523A9C0A249}"/>
                                            </p:graphicEl>
                                          </p:spTgt>
                                        </p:tgtEl>
                                        <p:attrNameLst>
                                          <p:attrName>style.visibility</p:attrName>
                                        </p:attrNameLst>
                                      </p:cBhvr>
                                      <p:to>
                                        <p:strVal val="visible"/>
                                      </p:to>
                                    </p:set>
                                    <p:animEffect transition="in" filter="fade">
                                      <p:cBhvr>
                                        <p:cTn id="12" dur="500"/>
                                        <p:tgtEl>
                                          <p:spTgt spid="3">
                                            <p:graphicEl>
                                              <a:dgm id="{45690359-F3D0-4BCB-A219-D523A9C0A2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B51226A-C443-4DA6-ABAC-5A0A6EF3C854}"/>
                                            </p:graphicEl>
                                          </p:spTgt>
                                        </p:tgtEl>
                                        <p:attrNameLst>
                                          <p:attrName>style.visibility</p:attrName>
                                        </p:attrNameLst>
                                      </p:cBhvr>
                                      <p:to>
                                        <p:strVal val="visible"/>
                                      </p:to>
                                    </p:set>
                                    <p:animEffect transition="in" filter="fade">
                                      <p:cBhvr>
                                        <p:cTn id="15" dur="500"/>
                                        <p:tgtEl>
                                          <p:spTgt spid="3">
                                            <p:graphicEl>
                                              <a:dgm id="{6B51226A-C443-4DA6-ABAC-5A0A6EF3C8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AA0D6CF-928D-4725-9D3F-D881CC5299CF}"/>
                                            </p:graphicEl>
                                          </p:spTgt>
                                        </p:tgtEl>
                                        <p:attrNameLst>
                                          <p:attrName>style.visibility</p:attrName>
                                        </p:attrNameLst>
                                      </p:cBhvr>
                                      <p:to>
                                        <p:strVal val="visible"/>
                                      </p:to>
                                    </p:set>
                                    <p:animEffect transition="in" filter="fade">
                                      <p:cBhvr>
                                        <p:cTn id="20" dur="500"/>
                                        <p:tgtEl>
                                          <p:spTgt spid="3">
                                            <p:graphicEl>
                                              <a:dgm id="{4AA0D6CF-928D-4725-9D3F-D881CC5299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E394AAD-D663-46BC-8A9B-056FA99E4BE3}"/>
                                            </p:graphicEl>
                                          </p:spTgt>
                                        </p:tgtEl>
                                        <p:attrNameLst>
                                          <p:attrName>style.visibility</p:attrName>
                                        </p:attrNameLst>
                                      </p:cBhvr>
                                      <p:to>
                                        <p:strVal val="visible"/>
                                      </p:to>
                                    </p:set>
                                    <p:animEffect transition="in" filter="fade">
                                      <p:cBhvr>
                                        <p:cTn id="23" dur="500"/>
                                        <p:tgtEl>
                                          <p:spTgt spid="3">
                                            <p:graphicEl>
                                              <a:dgm id="{3E394AAD-D663-46BC-8A9B-056FA99E4BE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prstClr val="white"/>
                </a:solidFill>
                <a:effectLst/>
                <a:uLnTx/>
                <a:uFillTx/>
                <a:latin typeface="Calibri" panose="020F0502020204030204"/>
                <a:ea typeface="+mn-ea"/>
                <a:cs typeface="+mn-cs"/>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397950" y="249381"/>
            <a:ext cx="7584163" cy="6223608"/>
          </a:xfrm>
          <a:prstGeom prst="rect">
            <a:avLst/>
          </a:prstGeom>
        </p:spPr>
      </p:pic>
      <p:sp>
        <p:nvSpPr>
          <p:cNvPr id="4" name="TextBox 3"/>
          <p:cNvSpPr txBox="1"/>
          <p:nvPr/>
        </p:nvSpPr>
        <p:spPr>
          <a:xfrm>
            <a:off x="209887" y="2028616"/>
            <a:ext cx="4188063" cy="2800767"/>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rPr>
              <a:t>The PEACE Model of Investigative Interviewing</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09601" y="323528"/>
            <a:ext cx="10912020" cy="64633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Planning &amp; Preparation</a:t>
            </a:r>
          </a:p>
        </p:txBody>
      </p:sp>
      <p:graphicFrame>
        <p:nvGraphicFramePr>
          <p:cNvPr id="2" name="Diagram 1"/>
          <p:cNvGraphicFramePr/>
          <p:nvPr>
            <p:extLst>
              <p:ext uri="{D42A27DB-BD31-4B8C-83A1-F6EECF244321}">
                <p14:modId xmlns:p14="http://schemas.microsoft.com/office/powerpoint/2010/main" val="1981329332"/>
              </p:ext>
            </p:extLst>
          </p:nvPr>
        </p:nvGraphicFramePr>
        <p:xfrm>
          <a:off x="851343" y="1114772"/>
          <a:ext cx="7305963" cy="4433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089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448C2A-7E57-4AAC-9672-DBA865C1C3E3}"/>
                                            </p:graphicEl>
                                          </p:spTgt>
                                        </p:tgtEl>
                                        <p:attrNameLst>
                                          <p:attrName>style.visibility</p:attrName>
                                        </p:attrNameLst>
                                      </p:cBhvr>
                                      <p:to>
                                        <p:strVal val="visible"/>
                                      </p:to>
                                    </p:set>
                                    <p:animEffect transition="in" filter="fade">
                                      <p:cBhvr>
                                        <p:cTn id="7" dur="500"/>
                                        <p:tgtEl>
                                          <p:spTgt spid="2">
                                            <p:graphicEl>
                                              <a:dgm id="{26448C2A-7E57-4AAC-9672-DBA865C1C3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EA1C-46EE-4BA3-A91C-06ED8E633F4B}"/>
                                            </p:graphicEl>
                                          </p:spTgt>
                                        </p:tgtEl>
                                        <p:attrNameLst>
                                          <p:attrName>style.visibility</p:attrName>
                                        </p:attrNameLst>
                                      </p:cBhvr>
                                      <p:to>
                                        <p:strVal val="visible"/>
                                      </p:to>
                                    </p:set>
                                    <p:animEffect transition="in" filter="fade">
                                      <p:cBhvr>
                                        <p:cTn id="12" dur="500"/>
                                        <p:tgtEl>
                                          <p:spTgt spid="2">
                                            <p:graphicEl>
                                              <a:dgm id="{BCB0EA1C-46EE-4BA3-A91C-06ED8E633F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2BED7CD-FF65-4FB0-98BA-58CA9EACC801}"/>
                                            </p:graphicEl>
                                          </p:spTgt>
                                        </p:tgtEl>
                                        <p:attrNameLst>
                                          <p:attrName>style.visibility</p:attrName>
                                        </p:attrNameLst>
                                      </p:cBhvr>
                                      <p:to>
                                        <p:strVal val="visible"/>
                                      </p:to>
                                    </p:set>
                                    <p:animEffect transition="in" filter="fade">
                                      <p:cBhvr>
                                        <p:cTn id="15" dur="500"/>
                                        <p:tgtEl>
                                          <p:spTgt spid="2">
                                            <p:graphicEl>
                                              <a:dgm id="{12BED7CD-FF65-4FB0-98BA-58CA9EACC8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Interviewee</a:t>
            </a:r>
          </a:p>
        </p:txBody>
      </p:sp>
      <p:sp>
        <p:nvSpPr>
          <p:cNvPr id="3" name="TextBox 2"/>
          <p:cNvSpPr txBox="1"/>
          <p:nvPr/>
        </p:nvSpPr>
        <p:spPr>
          <a:xfrm>
            <a:off x="1305838" y="941507"/>
            <a:ext cx="9445288" cy="830997"/>
          </a:xfrm>
          <a:prstGeom prst="rect">
            <a:avLst/>
          </a:prstGeom>
          <a:solidFill>
            <a:schemeClr val="accent1">
              <a:lumMod val="5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chemeClr val="bg1"/>
                </a:solidFill>
                <a:effectLst/>
                <a:uLnTx/>
                <a:uFillTx/>
                <a:latin typeface="Calibri" panose="020F0502020204030204"/>
                <a:ea typeface="+mn-ea"/>
                <a:cs typeface="+mn-cs"/>
              </a:rPr>
              <a:t>Individual characteristics should be taken into account when planning &amp; preparing for an interview. These may include :</a:t>
            </a:r>
          </a:p>
        </p:txBody>
      </p:sp>
      <p:graphicFrame>
        <p:nvGraphicFramePr>
          <p:cNvPr id="6" name="Diagram 5"/>
          <p:cNvGraphicFramePr/>
          <p:nvPr>
            <p:extLst>
              <p:ext uri="{D42A27DB-BD31-4B8C-83A1-F6EECF244321}">
                <p14:modId xmlns:p14="http://schemas.microsoft.com/office/powerpoint/2010/main" val="3567633435"/>
              </p:ext>
            </p:extLst>
          </p:nvPr>
        </p:nvGraphicFramePr>
        <p:xfrm>
          <a:off x="860005" y="2653309"/>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Written Interview Plan</a:t>
            </a:r>
          </a:p>
        </p:txBody>
      </p:sp>
      <p:sp>
        <p:nvSpPr>
          <p:cNvPr id="2" name="TextBox 1"/>
          <p:cNvSpPr txBox="1"/>
          <p:nvPr/>
        </p:nvSpPr>
        <p:spPr>
          <a:xfrm>
            <a:off x="928940" y="1056236"/>
            <a:ext cx="11166763" cy="830997"/>
          </a:xfrm>
          <a:prstGeom prst="rect">
            <a:avLst/>
          </a:prstGeom>
          <a:solidFill>
            <a:schemeClr val="accent1">
              <a:lumMod val="5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chemeClr val="bg1"/>
                </a:solidFill>
                <a:effectLst/>
                <a:uLnTx/>
                <a:uFillTx/>
                <a:latin typeface="Calibri" panose="020F0502020204030204"/>
                <a:ea typeface="+mn-ea"/>
                <a:cs typeface="+mn-cs"/>
              </a:rPr>
              <a:t>The interview plan summarises the aim(s) of an interview &amp; provides a framework for questioning. It should include:</a:t>
            </a:r>
          </a:p>
        </p:txBody>
      </p:sp>
      <p:graphicFrame>
        <p:nvGraphicFramePr>
          <p:cNvPr id="3" name="Diagram 2"/>
          <p:cNvGraphicFramePr/>
          <p:nvPr>
            <p:extLst>
              <p:ext uri="{D42A27DB-BD31-4B8C-83A1-F6EECF244321}">
                <p14:modId xmlns:p14="http://schemas.microsoft.com/office/powerpoint/2010/main" val="1824417740"/>
              </p:ext>
            </p:extLst>
          </p:nvPr>
        </p:nvGraphicFramePr>
        <p:xfrm>
          <a:off x="364835" y="199477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12" dur="500"/>
                                        <p:tgtEl>
                                          <p:spTgt spid="3">
                                            <p:graphicEl>
                                              <a:dgm id="{127A535E-F71B-423B-99A9-FFDD78344F7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17" dur="500"/>
                                        <p:tgtEl>
                                          <p:spTgt spid="3">
                                            <p:graphicEl>
                                              <a:dgm id="{2C0D8FF1-2356-43D0-B9A2-4F80BE5CFDA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20" dur="500"/>
                                        <p:tgtEl>
                                          <p:spTgt spid="3">
                                            <p:graphicEl>
                                              <a:dgm id="{10C3F780-5075-4C64-BC3D-48B5EFAED1B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25" dur="500"/>
                                        <p:tgtEl>
                                          <p:spTgt spid="3">
                                            <p:graphicEl>
                                              <a:dgm id="{C2969D94-AB1E-4EBE-8334-207E0045DF68}"/>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28" dur="500"/>
                                        <p:tgtEl>
                                          <p:spTgt spid="3">
                                            <p:graphicEl>
                                              <a:dgm id="{73C85D39-0094-4534-B6AB-A5C90165C1C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33" dur="500"/>
                                        <p:tgtEl>
                                          <p:spTgt spid="3">
                                            <p:graphicEl>
                                              <a:dgm id="{369CFD10-0986-4A14-8C34-4DE0572059CB}"/>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36"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771897" y="1289209"/>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nvGraphicFramePr>
        <p:xfrm>
          <a:off x="771897" y="4074668"/>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p:cNvSpPr txBox="1"/>
          <p:nvPr/>
        </p:nvSpPr>
        <p:spPr>
          <a:xfrm>
            <a:off x="1808700" y="323528"/>
            <a:ext cx="8280920" cy="76944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rPr>
              <a:t>Engage and Explain</a:t>
            </a:r>
          </a:p>
        </p:txBody>
      </p:sp>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359012" y="1627476"/>
            <a:ext cx="3084843" cy="3603048"/>
          </a:xfrm>
          <a:prstGeom prst="rect">
            <a:avLst/>
          </a:prstGeom>
        </p:spPr>
      </p:pic>
      <p:pic>
        <p:nvPicPr>
          <p:cNvPr id="3" name="Picture 2"/>
          <p:cNvPicPr>
            <a:picLocks noChangeAspect="1"/>
          </p:cNvPicPr>
          <p:nvPr/>
        </p:nvPicPr>
        <p:blipFill>
          <a:blip r:embed="rId4"/>
          <a:stretch>
            <a:fillRect/>
          </a:stretch>
        </p:blipFill>
        <p:spPr>
          <a:xfrm>
            <a:off x="-5459492" y="1937588"/>
            <a:ext cx="3846909" cy="768163"/>
          </a:xfrm>
          <a:prstGeom prst="rect">
            <a:avLst/>
          </a:prstGeom>
        </p:spPr>
      </p:pic>
      <p:pic>
        <p:nvPicPr>
          <p:cNvPr id="4" name="Picture 3"/>
          <p:cNvPicPr>
            <a:picLocks noChangeAspect="1"/>
          </p:cNvPicPr>
          <p:nvPr/>
        </p:nvPicPr>
        <p:blipFill>
          <a:blip r:embed="rId5"/>
          <a:stretch>
            <a:fillRect/>
          </a:stretch>
        </p:blipFill>
        <p:spPr>
          <a:xfrm>
            <a:off x="13791525" y="1571475"/>
            <a:ext cx="3023878" cy="768163"/>
          </a:xfrm>
          <a:prstGeom prst="rect">
            <a:avLst/>
          </a:prstGeom>
        </p:spPr>
      </p:pic>
      <p:sp>
        <p:nvSpPr>
          <p:cNvPr id="5" name="TextBox 4"/>
          <p:cNvSpPr txBox="1"/>
          <p:nvPr/>
        </p:nvSpPr>
        <p:spPr>
          <a:xfrm>
            <a:off x="858983" y="323528"/>
            <a:ext cx="10584872" cy="76944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rPr>
              <a:t>Account</a:t>
            </a:r>
          </a:p>
        </p:txBody>
      </p:sp>
      <p:graphicFrame>
        <p:nvGraphicFramePr>
          <p:cNvPr id="6" name="Diagram 5"/>
          <p:cNvGraphicFramePr/>
          <p:nvPr/>
        </p:nvGraphicFramePr>
        <p:xfrm>
          <a:off x="1184975" y="1340274"/>
          <a:ext cx="6850661" cy="4743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3880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1622348-C362-439D-91EA-62FD4863F79C}"/>
                                            </p:graphicEl>
                                          </p:spTgt>
                                        </p:tgtEl>
                                        <p:attrNameLst>
                                          <p:attrName>style.visibility</p:attrName>
                                        </p:attrNameLst>
                                      </p:cBhvr>
                                      <p:to>
                                        <p:strVal val="visible"/>
                                      </p:to>
                                    </p:set>
                                    <p:animEffect transition="in" filter="fade">
                                      <p:cBhvr>
                                        <p:cTn id="7" dur="500"/>
                                        <p:tgtEl>
                                          <p:spTgt spid="6">
                                            <p:graphicEl>
                                              <a:dgm id="{71622348-C362-439D-91EA-62FD4863F79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6B99C856-F445-40F0-A53E-4AB164171564}"/>
                                            </p:graphicEl>
                                          </p:spTgt>
                                        </p:tgtEl>
                                        <p:attrNameLst>
                                          <p:attrName>style.visibility</p:attrName>
                                        </p:attrNameLst>
                                      </p:cBhvr>
                                      <p:to>
                                        <p:strVal val="visible"/>
                                      </p:to>
                                    </p:set>
                                    <p:animEffect transition="in" filter="fade">
                                      <p:cBhvr>
                                        <p:cTn id="10" dur="500"/>
                                        <p:tgtEl>
                                          <p:spTgt spid="6">
                                            <p:graphicEl>
                                              <a:dgm id="{6B99C856-F445-40F0-A53E-4AB16417156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847420ED-9ECF-4E75-BDDF-5B5199C99F11}"/>
                                            </p:graphicEl>
                                          </p:spTgt>
                                        </p:tgtEl>
                                        <p:attrNameLst>
                                          <p:attrName>style.visibility</p:attrName>
                                        </p:attrNameLst>
                                      </p:cBhvr>
                                      <p:to>
                                        <p:strVal val="visible"/>
                                      </p:to>
                                    </p:set>
                                    <p:animEffect transition="in" filter="fade">
                                      <p:cBhvr>
                                        <p:cTn id="15" dur="500"/>
                                        <p:tgtEl>
                                          <p:spTgt spid="6">
                                            <p:graphicEl>
                                              <a:dgm id="{847420ED-9ECF-4E75-BDDF-5B5199C99F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EF4BE60-336C-4463-B29C-79FC4A58372F}"/>
                                            </p:graphicEl>
                                          </p:spTgt>
                                        </p:tgtEl>
                                        <p:attrNameLst>
                                          <p:attrName>style.visibility</p:attrName>
                                        </p:attrNameLst>
                                      </p:cBhvr>
                                      <p:to>
                                        <p:strVal val="visible"/>
                                      </p:to>
                                    </p:set>
                                    <p:animEffect transition="in" filter="fade">
                                      <p:cBhvr>
                                        <p:cTn id="20" dur="500"/>
                                        <p:tgtEl>
                                          <p:spTgt spid="6">
                                            <p:graphicEl>
                                              <a:dgm id="{AEF4BE60-336C-4463-B29C-79FC4A5837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97527" y="323528"/>
            <a:ext cx="10474037" cy="769441"/>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rPr>
              <a:t>Effective Listening…how do you do it?</a:t>
            </a:r>
          </a:p>
        </p:txBody>
      </p:sp>
      <p:graphicFrame>
        <p:nvGraphicFramePr>
          <p:cNvPr id="2" name="Diagram 1"/>
          <p:cNvGraphicFramePr/>
          <p:nvPr>
            <p:extLst>
              <p:ext uri="{D42A27DB-BD31-4B8C-83A1-F6EECF244321}">
                <p14:modId xmlns:p14="http://schemas.microsoft.com/office/powerpoint/2010/main" val="7926899"/>
              </p:ext>
            </p:extLst>
          </p:nvPr>
        </p:nvGraphicFramePr>
        <p:xfrm>
          <a:off x="1191970" y="1290117"/>
          <a:ext cx="10279593" cy="4780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521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0BE903D-FD22-4FDA-AE11-A02408ED0087}"/>
                                            </p:graphicEl>
                                          </p:spTgt>
                                        </p:tgtEl>
                                        <p:attrNameLst>
                                          <p:attrName>style.visibility</p:attrName>
                                        </p:attrNameLst>
                                      </p:cBhvr>
                                      <p:to>
                                        <p:strVal val="visible"/>
                                      </p:to>
                                    </p:set>
                                    <p:animEffect transition="in" filter="fade">
                                      <p:cBhvr>
                                        <p:cTn id="7" dur="500"/>
                                        <p:tgtEl>
                                          <p:spTgt spid="2">
                                            <p:graphicEl>
                                              <a:dgm id="{30BE903D-FD22-4FDA-AE11-A02408ED008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A7B689F-1673-45CE-8684-767C17CA50DB}"/>
                                            </p:graphicEl>
                                          </p:spTgt>
                                        </p:tgtEl>
                                        <p:attrNameLst>
                                          <p:attrName>style.visibility</p:attrName>
                                        </p:attrNameLst>
                                      </p:cBhvr>
                                      <p:to>
                                        <p:strVal val="visible"/>
                                      </p:to>
                                    </p:set>
                                    <p:animEffect transition="in" filter="fade">
                                      <p:cBhvr>
                                        <p:cTn id="12" dur="500"/>
                                        <p:tgtEl>
                                          <p:spTgt spid="2">
                                            <p:graphicEl>
                                              <a:dgm id="{CA7B689F-1673-45CE-8684-767C17CA50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989FA6F-08AC-4AA9-9179-80F2540037E7}"/>
                                            </p:graphicEl>
                                          </p:spTgt>
                                        </p:tgtEl>
                                        <p:attrNameLst>
                                          <p:attrName>style.visibility</p:attrName>
                                        </p:attrNameLst>
                                      </p:cBhvr>
                                      <p:to>
                                        <p:strVal val="visible"/>
                                      </p:to>
                                    </p:set>
                                    <p:animEffect transition="in" filter="fade">
                                      <p:cBhvr>
                                        <p:cTn id="15" dur="500"/>
                                        <p:tgtEl>
                                          <p:spTgt spid="2">
                                            <p:graphicEl>
                                              <a:dgm id="{6989FA6F-08AC-4AA9-9179-80F2540037E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C537FE3-FD7E-40D7-AF93-CB65584B3D4E}"/>
                                            </p:graphicEl>
                                          </p:spTgt>
                                        </p:tgtEl>
                                        <p:attrNameLst>
                                          <p:attrName>style.visibility</p:attrName>
                                        </p:attrNameLst>
                                      </p:cBhvr>
                                      <p:to>
                                        <p:strVal val="visible"/>
                                      </p:to>
                                    </p:set>
                                    <p:animEffect transition="in" filter="fade">
                                      <p:cBhvr>
                                        <p:cTn id="20" dur="500"/>
                                        <p:tgtEl>
                                          <p:spTgt spid="2">
                                            <p:graphicEl>
                                              <a:dgm id="{2C537FE3-FD7E-40D7-AF93-CB65584B3D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5F2BA36-00B2-41D9-BBB2-45F756151F3A}"/>
                                            </p:graphicEl>
                                          </p:spTgt>
                                        </p:tgtEl>
                                        <p:attrNameLst>
                                          <p:attrName>style.visibility</p:attrName>
                                        </p:attrNameLst>
                                      </p:cBhvr>
                                      <p:to>
                                        <p:strVal val="visible"/>
                                      </p:to>
                                    </p:set>
                                    <p:animEffect transition="in" filter="fade">
                                      <p:cBhvr>
                                        <p:cTn id="23" dur="500"/>
                                        <p:tgtEl>
                                          <p:spTgt spid="2">
                                            <p:graphicEl>
                                              <a:dgm id="{35F2BA36-00B2-41D9-BBB2-45F756151F3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ABEDA98-E75E-4699-99A4-2E8271104F06}"/>
                                            </p:graphicEl>
                                          </p:spTgt>
                                        </p:tgtEl>
                                        <p:attrNameLst>
                                          <p:attrName>style.visibility</p:attrName>
                                        </p:attrNameLst>
                                      </p:cBhvr>
                                      <p:to>
                                        <p:strVal val="visible"/>
                                      </p:to>
                                    </p:set>
                                    <p:animEffect transition="in" filter="fade">
                                      <p:cBhvr>
                                        <p:cTn id="28" dur="500"/>
                                        <p:tgtEl>
                                          <p:spTgt spid="2">
                                            <p:graphicEl>
                                              <a:dgm id="{9ABEDA98-E75E-4699-99A4-2E8271104F0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BA5F169-DE55-405A-A248-FAFEC5C55F8C}"/>
                                            </p:graphicEl>
                                          </p:spTgt>
                                        </p:tgtEl>
                                        <p:attrNameLst>
                                          <p:attrName>style.visibility</p:attrName>
                                        </p:attrNameLst>
                                      </p:cBhvr>
                                      <p:to>
                                        <p:strVal val="visible"/>
                                      </p:to>
                                    </p:set>
                                    <p:animEffect transition="in" filter="fade">
                                      <p:cBhvr>
                                        <p:cTn id="31" dur="500"/>
                                        <p:tgtEl>
                                          <p:spTgt spid="2">
                                            <p:graphicEl>
                                              <a:dgm id="{CBA5F169-DE55-405A-A248-FAFEC5C55F8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5E48670-BB2E-46BC-B533-F2822D1B675A}"/>
                                            </p:graphicEl>
                                          </p:spTgt>
                                        </p:tgtEl>
                                        <p:attrNameLst>
                                          <p:attrName>style.visibility</p:attrName>
                                        </p:attrNameLst>
                                      </p:cBhvr>
                                      <p:to>
                                        <p:strVal val="visible"/>
                                      </p:to>
                                    </p:set>
                                    <p:animEffect transition="in" filter="fade">
                                      <p:cBhvr>
                                        <p:cTn id="36" dur="500"/>
                                        <p:tgtEl>
                                          <p:spTgt spid="2">
                                            <p:graphicEl>
                                              <a:dgm id="{75E48670-BB2E-46BC-B533-F2822D1B675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F28E2-9042-46E9-96B7-522DA84B56F2}"/>
                                            </p:graphicEl>
                                          </p:spTgt>
                                        </p:tgtEl>
                                        <p:attrNameLst>
                                          <p:attrName>style.visibility</p:attrName>
                                        </p:attrNameLst>
                                      </p:cBhvr>
                                      <p:to>
                                        <p:strVal val="visible"/>
                                      </p:to>
                                    </p:set>
                                    <p:animEffect transition="in" filter="fade">
                                      <p:cBhvr>
                                        <p:cTn id="39" dur="500"/>
                                        <p:tgtEl>
                                          <p:spTgt spid="2">
                                            <p:graphicEl>
                                              <a:dgm id="{43EF28E2-9042-46E9-96B7-522DA84B56F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DA8D44FD-9E52-44FD-A7E5-95C937A37DA9}"/>
                                            </p:graphicEl>
                                          </p:spTgt>
                                        </p:tgtEl>
                                        <p:attrNameLst>
                                          <p:attrName>style.visibility</p:attrName>
                                        </p:attrNameLst>
                                      </p:cBhvr>
                                      <p:to>
                                        <p:strVal val="visible"/>
                                      </p:to>
                                    </p:set>
                                    <p:animEffect transition="in" filter="fade">
                                      <p:cBhvr>
                                        <p:cTn id="44" dur="500"/>
                                        <p:tgtEl>
                                          <p:spTgt spid="2">
                                            <p:graphicEl>
                                              <a:dgm id="{DA8D44FD-9E52-44FD-A7E5-95C937A37DA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0C42197D-7147-423B-B28A-A3BEDD4B1DA0}"/>
                                            </p:graphicEl>
                                          </p:spTgt>
                                        </p:tgtEl>
                                        <p:attrNameLst>
                                          <p:attrName>style.visibility</p:attrName>
                                        </p:attrNameLst>
                                      </p:cBhvr>
                                      <p:to>
                                        <p:strVal val="visible"/>
                                      </p:to>
                                    </p:set>
                                    <p:animEffect transition="in" filter="fade">
                                      <p:cBhvr>
                                        <p:cTn id="47" dur="500"/>
                                        <p:tgtEl>
                                          <p:spTgt spid="2">
                                            <p:graphicEl>
                                              <a:dgm id="{0C42197D-7147-423B-B28A-A3BEDD4B1D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9" name="Rectangle 3"/>
          <p:cNvSpPr>
            <a:spLocks noGrp="1" noChangeArrowheads="1"/>
          </p:cNvSpPr>
          <p:nvPr>
            <p:ph type="body" idx="1"/>
          </p:nvPr>
        </p:nvSpPr>
        <p:spPr>
          <a:xfrm>
            <a:off x="840260" y="333375"/>
            <a:ext cx="10527956" cy="6191250"/>
          </a:xfrm>
        </p:spPr>
        <p:txBody>
          <a:bodyPr>
            <a:normAutofit lnSpcReduction="10000"/>
          </a:bodyPr>
          <a:lstStyle/>
          <a:p>
            <a:pPr>
              <a:spcBef>
                <a:spcPct val="50000"/>
              </a:spcBef>
              <a:buFontTx/>
              <a:buNone/>
            </a:pPr>
            <a:r>
              <a:rPr lang="en-US" altLang="en-US" sz="4400" dirty="0">
                <a:solidFill>
                  <a:srgbClr val="0033CC"/>
                </a:solidFill>
                <a:ea typeface="ＭＳ Ｐゴシック" pitchFamily="34" charset="-128"/>
              </a:rPr>
              <a:t>Describe alleged offender(s) in detail:</a:t>
            </a:r>
          </a:p>
          <a:p>
            <a:pPr>
              <a:spcBef>
                <a:spcPct val="50000"/>
              </a:spcBef>
              <a:buFontTx/>
              <a:buNone/>
            </a:pPr>
            <a:endParaRPr lang="en-US" altLang="en-US" sz="4400" dirty="0">
              <a:ea typeface="ＭＳ Ｐゴシック" pitchFamily="34" charset="-128"/>
            </a:endParaRPr>
          </a:p>
          <a:p>
            <a:pPr>
              <a:spcBef>
                <a:spcPct val="50000"/>
              </a:spcBef>
              <a:buFontTx/>
              <a:buNone/>
            </a:pPr>
            <a:r>
              <a:rPr lang="en-US" altLang="en-US" b="1" dirty="0">
                <a:solidFill>
                  <a:srgbClr val="FF0000"/>
                </a:solidFill>
                <a:ea typeface="ＭＳ Ｐゴシック" pitchFamily="34" charset="-128"/>
              </a:rPr>
              <a:t>A</a:t>
            </a:r>
            <a:r>
              <a:rPr lang="en-US" altLang="en-US" dirty="0">
                <a:solidFill>
                  <a:srgbClr val="3333FF"/>
                </a:solidFill>
                <a:ea typeface="ＭＳ Ｐゴシック" pitchFamily="34" charset="-128"/>
              </a:rPr>
              <a:t> </a:t>
            </a:r>
            <a:r>
              <a:rPr lang="en-US" altLang="en-US" dirty="0">
                <a:ea typeface="ＭＳ Ｐゴシック" pitchFamily="34" charset="-128"/>
              </a:rPr>
              <a:t>- Amount of time under observation</a:t>
            </a:r>
          </a:p>
          <a:p>
            <a:pPr>
              <a:spcBef>
                <a:spcPct val="50000"/>
              </a:spcBef>
              <a:buFontTx/>
              <a:buNone/>
            </a:pPr>
            <a:r>
              <a:rPr lang="en-US" altLang="en-US" b="1" dirty="0">
                <a:solidFill>
                  <a:srgbClr val="FF0000"/>
                </a:solidFill>
                <a:ea typeface="ＭＳ Ｐゴシック" pitchFamily="34" charset="-128"/>
              </a:rPr>
              <a:t>D</a:t>
            </a:r>
            <a:r>
              <a:rPr lang="en-US" altLang="en-US" dirty="0">
                <a:ea typeface="ＭＳ Ｐゴシック" pitchFamily="34" charset="-128"/>
              </a:rPr>
              <a:t> - Distance</a:t>
            </a:r>
          </a:p>
          <a:p>
            <a:pPr>
              <a:spcBef>
                <a:spcPct val="50000"/>
              </a:spcBef>
              <a:buFontTx/>
              <a:buNone/>
            </a:pPr>
            <a:r>
              <a:rPr lang="en-US" altLang="en-US" b="1" dirty="0">
                <a:solidFill>
                  <a:srgbClr val="FF0000"/>
                </a:solidFill>
                <a:ea typeface="ＭＳ Ｐゴシック" pitchFamily="34" charset="-128"/>
              </a:rPr>
              <a:t>V</a:t>
            </a:r>
            <a:r>
              <a:rPr lang="en-US" altLang="en-US" dirty="0">
                <a:ea typeface="ＭＳ Ｐゴシック" pitchFamily="34" charset="-128"/>
              </a:rPr>
              <a:t> - Visibility</a:t>
            </a:r>
          </a:p>
          <a:p>
            <a:pPr>
              <a:spcBef>
                <a:spcPct val="50000"/>
              </a:spcBef>
              <a:buFontTx/>
              <a:buNone/>
            </a:pPr>
            <a:r>
              <a:rPr lang="en-US" altLang="en-US" b="1" dirty="0">
                <a:solidFill>
                  <a:srgbClr val="FF0000"/>
                </a:solidFill>
                <a:ea typeface="ＭＳ Ｐゴシック" pitchFamily="34" charset="-128"/>
              </a:rPr>
              <a:t>O</a:t>
            </a:r>
            <a:r>
              <a:rPr lang="en-US" altLang="en-US" dirty="0">
                <a:ea typeface="ＭＳ Ｐゴシック" pitchFamily="34" charset="-128"/>
              </a:rPr>
              <a:t> - obstructions</a:t>
            </a:r>
          </a:p>
          <a:p>
            <a:pPr>
              <a:spcBef>
                <a:spcPct val="50000"/>
              </a:spcBef>
              <a:buFontTx/>
              <a:buNone/>
            </a:pPr>
            <a:r>
              <a:rPr lang="en-US" altLang="en-US" b="1" dirty="0">
                <a:solidFill>
                  <a:srgbClr val="FF0000"/>
                </a:solidFill>
                <a:ea typeface="ＭＳ Ｐゴシック" pitchFamily="34" charset="-128"/>
              </a:rPr>
              <a:t>K</a:t>
            </a:r>
            <a:r>
              <a:rPr lang="en-US" altLang="en-US" dirty="0">
                <a:ea typeface="ＭＳ Ｐゴシック" pitchFamily="34" charset="-128"/>
              </a:rPr>
              <a:t> - known or seen before</a:t>
            </a:r>
          </a:p>
          <a:p>
            <a:pPr>
              <a:spcBef>
                <a:spcPct val="50000"/>
              </a:spcBef>
              <a:buFontTx/>
              <a:buNone/>
            </a:pPr>
            <a:r>
              <a:rPr lang="en-US" altLang="en-US" b="1" dirty="0">
                <a:solidFill>
                  <a:srgbClr val="FF0000"/>
                </a:solidFill>
                <a:ea typeface="ＭＳ Ｐゴシック" pitchFamily="34" charset="-128"/>
              </a:rPr>
              <a:t>A</a:t>
            </a:r>
            <a:r>
              <a:rPr lang="en-US" altLang="en-US" dirty="0">
                <a:ea typeface="ＭＳ Ｐゴシック" pitchFamily="34" charset="-128"/>
              </a:rPr>
              <a:t> - any reason to remember</a:t>
            </a:r>
          </a:p>
          <a:p>
            <a:pPr>
              <a:spcBef>
                <a:spcPct val="50000"/>
              </a:spcBef>
              <a:buFontTx/>
              <a:buNone/>
            </a:pPr>
            <a:r>
              <a:rPr lang="en-US" altLang="en-US" b="1" dirty="0">
                <a:solidFill>
                  <a:srgbClr val="FF0000"/>
                </a:solidFill>
                <a:ea typeface="ＭＳ Ｐゴシック" pitchFamily="34" charset="-128"/>
              </a:rPr>
              <a:t>T</a:t>
            </a:r>
            <a:r>
              <a:rPr lang="en-US" altLang="en-US" dirty="0">
                <a:solidFill>
                  <a:srgbClr val="3333FF"/>
                </a:solidFill>
                <a:ea typeface="ＭＳ Ｐゴシック" pitchFamily="34" charset="-128"/>
              </a:rPr>
              <a:t> </a:t>
            </a:r>
            <a:r>
              <a:rPr lang="en-US" altLang="en-US" dirty="0">
                <a:ea typeface="ＭＳ Ｐゴシック" pitchFamily="34" charset="-128"/>
              </a:rPr>
              <a:t>- time lapse</a:t>
            </a:r>
          </a:p>
          <a:p>
            <a:pPr>
              <a:spcBef>
                <a:spcPct val="50000"/>
              </a:spcBef>
              <a:buFontTx/>
              <a:buNone/>
            </a:pPr>
            <a:r>
              <a:rPr lang="en-US" altLang="en-US" b="1" dirty="0">
                <a:solidFill>
                  <a:srgbClr val="FF0000"/>
                </a:solidFill>
                <a:ea typeface="ＭＳ Ｐゴシック" pitchFamily="34" charset="-128"/>
              </a:rPr>
              <a:t>E</a:t>
            </a:r>
            <a:r>
              <a:rPr lang="en-US" altLang="en-US" dirty="0">
                <a:ea typeface="ＭＳ Ｐゴシック" pitchFamily="34" charset="-128"/>
              </a:rPr>
              <a:t> - error or material discrepancy</a:t>
            </a:r>
          </a:p>
          <a:p>
            <a:endParaRPr lang="en-GB" altLang="en-US" dirty="0">
              <a:solidFill>
                <a:schemeClr val="tx1"/>
              </a:solidFill>
              <a:ea typeface="ＭＳ Ｐゴシック" pitchFamily="34" charset="-128"/>
            </a:endParaRPr>
          </a:p>
        </p:txBody>
      </p:sp>
    </p:spTree>
    <p:extLst>
      <p:ext uri="{BB962C8B-B14F-4D97-AF65-F5344CB8AC3E}">
        <p14:creationId xmlns:p14="http://schemas.microsoft.com/office/powerpoint/2010/main" val="18332848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69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697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697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2697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2697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2697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26979">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2697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61208" y="3314370"/>
            <a:ext cx="609600" cy="609600"/>
          </a:xfrm>
          <a:prstGeom prst="rect">
            <a:avLst/>
          </a:prstGeom>
        </p:spPr>
      </p:pic>
      <p:sp>
        <p:nvSpPr>
          <p:cNvPr id="4" name="TextBox 3"/>
          <p:cNvSpPr txBox="1"/>
          <p:nvPr/>
        </p:nvSpPr>
        <p:spPr>
          <a:xfrm>
            <a:off x="1808700" y="323528"/>
            <a:ext cx="8280920" cy="769441"/>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rPr>
              <a:t>The Incident</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7212" y="2449915"/>
            <a:ext cx="5387959" cy="2338509"/>
          </a:xfrm>
          <a:prstGeom prst="rect">
            <a:avLst/>
          </a:prstGeom>
        </p:spPr>
      </p:pic>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62211" y="3472866"/>
            <a:ext cx="609600" cy="609600"/>
          </a:xfrm>
          <a:prstGeom prst="rect">
            <a:avLst/>
          </a:prstGeom>
        </p:spPr>
      </p:pic>
      <p:sp>
        <p:nvSpPr>
          <p:cNvPr id="5" name="TextBox 4"/>
          <p:cNvSpPr txBox="1"/>
          <p:nvPr/>
        </p:nvSpPr>
        <p:spPr>
          <a:xfrm>
            <a:off x="1808700" y="323528"/>
            <a:ext cx="8280920" cy="769441"/>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rPr>
              <a:t>The Incident</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7721" y="2947550"/>
            <a:ext cx="5229727" cy="2269832"/>
          </a:xfrm>
          <a:prstGeom prst="rect">
            <a:avLst/>
          </a:prstGeom>
        </p:spPr>
      </p:pic>
    </p:spTree>
    <p:extLst>
      <p:ext uri="{BB962C8B-B14F-4D97-AF65-F5344CB8AC3E}">
        <p14:creationId xmlns:p14="http://schemas.microsoft.com/office/powerpoint/2010/main" val="180570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830997"/>
          </a:xfrm>
          <a:prstGeom prst="rect">
            <a:avLst/>
          </a:prstGeom>
          <a:solidFill>
            <a:schemeClr val="accent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Calibri" panose="020F0502020204030204"/>
                <a:ea typeface="+mn-ea"/>
                <a:cs typeface="+mn-cs"/>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First account</a:t>
            </a:r>
            <a:endParaRPr kumimoji="0" lang="en-US" alt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7.pm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Yesterday</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Home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Started on me / hung his coat</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Tell he was drunk</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punch to left eye</a:t>
              </a:r>
              <a:endParaRPr kumimoji="0" lang="en-US" alt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Calmed down did house work</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Greg </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Shouting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Slag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Whore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Shagging about/denied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Slapped to face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Stormed out and slammed door</a:t>
              </a:r>
              <a:endParaRPr kumimoji="0" lang="en-US" alt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Problem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On way out</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Started to cry</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22:00hrs</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face stinging/crying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Stormed into living room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Argued/drinking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pic>
        <p:nvPicPr>
          <p:cNvPr id="2"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53" y="754509"/>
            <a:ext cx="609600" cy="609600"/>
          </a:xfrm>
          <a:prstGeom prst="rect">
            <a:avLst/>
          </a:prstGeom>
        </p:spPr>
      </p:pic>
    </p:spTree>
    <p:extLst>
      <p:ext uri="{BB962C8B-B14F-4D97-AF65-F5344CB8AC3E}">
        <p14:creationId xmlns:p14="http://schemas.microsoft.com/office/powerpoint/2010/main" val="241700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restart="whenNotActive" fill="hold" evtFilter="cancelBubble" nodeType="interactiveSeq">
                <p:stCondLst>
                  <p:cond evt="onClick" delay="0">
                    <p:tgtEl>
                      <p:spTgt spid="2"/>
                    </p:tgtEl>
                  </p:cond>
                </p:stCondLst>
                <p:endSync evt="end" delay="0">
                  <p:rtn val="all"/>
                </p:endSync>
                <p:childTnLst>
                  <p:par>
                    <p:cTn id="80" fill="hold">
                      <p:stCondLst>
                        <p:cond delay="0"/>
                      </p:stCondLst>
                      <p:childTnLst>
                        <p:par>
                          <p:cTn id="81" fill="hold">
                            <p:stCondLst>
                              <p:cond delay="0"/>
                            </p:stCondLst>
                            <p:childTnLst>
                              <p:par>
                                <p:cTn id="82" presetID="1" presetClass="mediacall" presetSubtype="0" fill="hold" nodeType="clickEffect">
                                  <p:stCondLst>
                                    <p:cond delay="0"/>
                                  </p:stCondLst>
                                  <p:childTnLst>
                                    <p:cmd type="call" cmd="playFrom(0.0)">
                                      <p:cBhvr>
                                        <p:cTn id="83" dur="160473" fill="hold"/>
                                        <p:tgtEl>
                                          <p:spTgt spid="2"/>
                                        </p:tgtEl>
                                      </p:cBhvr>
                                    </p:cmd>
                                  </p:childTnLst>
                                </p:cTn>
                              </p:par>
                            </p:childTnLst>
                          </p:cTn>
                        </p:par>
                      </p:childTnLst>
                    </p:cTn>
                  </p:par>
                </p:childTnLst>
              </p:cTn>
              <p:nextCondLst>
                <p:cond evt="onClick" delay="0">
                  <p:tgtEl>
                    <p:spTgt spid="2"/>
                  </p:tgtEl>
                </p:cond>
              </p:nextCondLst>
            </p:seq>
            <p:audio>
              <p:cMediaNode vol="80000">
                <p:cTn id="84"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CLIP LivingRoom Topic V1 2016">
            <a:hlinkClick r:id="" action="ppaction://media"/>
            <a:extLst>
              <a:ext uri="{FF2B5EF4-FFF2-40B4-BE49-F238E27FC236}">
                <a16:creationId xmlns:a16="http://schemas.microsoft.com/office/drawing/2014/main" id="{153AD6FA-7118-BA92-A803-8E44837D8F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95169" y="3621893"/>
            <a:ext cx="609600" cy="609600"/>
          </a:xfrm>
          <a:prstGeom prst="rect">
            <a:avLst/>
          </a:prstGeom>
        </p:spPr>
      </p:pic>
      <p:sp>
        <p:nvSpPr>
          <p:cNvPr id="3" name="TextBox 2">
            <a:extLst>
              <a:ext uri="{FF2B5EF4-FFF2-40B4-BE49-F238E27FC236}">
                <a16:creationId xmlns:a16="http://schemas.microsoft.com/office/drawing/2014/main" id="{23B30B41-8A21-BE00-932F-0B78C689D296}"/>
              </a:ext>
            </a:extLst>
          </p:cNvPr>
          <p:cNvSpPr txBox="1"/>
          <p:nvPr/>
        </p:nvSpPr>
        <p:spPr>
          <a:xfrm>
            <a:off x="798286" y="856343"/>
            <a:ext cx="8824685" cy="769441"/>
          </a:xfrm>
          <a:prstGeom prst="rect">
            <a:avLst/>
          </a:prstGeom>
          <a:solidFill>
            <a:schemeClr val="accent1">
              <a:lumMod val="50000"/>
            </a:schemeClr>
          </a:solidFill>
          <a:ln>
            <a:solidFill>
              <a:srgbClr val="FFC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chemeClr val="bg1"/>
                </a:solidFill>
                <a:effectLst/>
                <a:uLnTx/>
                <a:uFillTx/>
                <a:latin typeface="Calibri" panose="020F0502020204030204"/>
                <a:ea typeface="+mn-ea"/>
                <a:cs typeface="+mn-cs"/>
              </a:rPr>
              <a:t>About the assault </a:t>
            </a:r>
          </a:p>
        </p:txBody>
      </p:sp>
    </p:spTree>
    <p:extLst>
      <p:ext uri="{BB962C8B-B14F-4D97-AF65-F5344CB8AC3E}">
        <p14:creationId xmlns:p14="http://schemas.microsoft.com/office/powerpoint/2010/main" val="11239428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622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Living Room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8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Stormed into living room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Fist Clenched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Middle of the room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You fucking Slag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You fucking Whore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You Been Shagging Tom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Sitting on the sofa</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Started to cry / you were scared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2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Begged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Calm Down</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8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Please don’t do this i haven’t done anything wrong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Marched Towards you</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Stood over me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Glaring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Pulled back his right fist</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629661"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Held hands in front of my face</a:t>
              </a:r>
              <a:endParaRPr kumimoji="0" lang="en-US" alt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Please please greg don't </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2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punched me really hard</a:t>
              </a:r>
              <a:endParaRPr kumimoji="0" lang="en-US" alt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left eye</a:t>
              </a:r>
              <a:endParaRPr kumimoji="0" lang="en-US" altLang="en-US" sz="675"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wiped blood away</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hand was covered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2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stayed sitting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Greg looked down</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You fucking Slag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Grabbed me both hands</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8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Lifted me up</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Dragged in kitchen</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Tip Toes</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pic>
        <p:nvPicPr>
          <p:cNvPr id="2" name="AUDIO CLIP LivingRoom Topic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358" y="678062"/>
            <a:ext cx="609600" cy="609600"/>
          </a:xfrm>
          <a:prstGeom prst="rect">
            <a:avLst/>
          </a:prstGeom>
        </p:spPr>
      </p:pic>
    </p:spTree>
    <p:extLst>
      <p:ext uri="{BB962C8B-B14F-4D97-AF65-F5344CB8AC3E}">
        <p14:creationId xmlns:p14="http://schemas.microsoft.com/office/powerpoint/2010/main" val="395288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2"/>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2"/>
                                        </p:tgtEl>
                                      </p:cBhvr>
                                    </p:cmd>
                                  </p:childTnLst>
                                </p:cTn>
                              </p:par>
                            </p:childTnLst>
                          </p:cTn>
                        </p:par>
                      </p:childTnLst>
                    </p:cTn>
                  </p:par>
                </p:childTnLst>
              </p:cTn>
              <p:nextCondLst>
                <p:cond evt="onClick" delay="0">
                  <p:tgtEl>
                    <p:spTgt spid="2"/>
                  </p:tgtEl>
                </p:cond>
              </p:nextCondLst>
            </p:seq>
            <p:audio>
              <p:cMediaNode vol="80000">
                <p:cTn id="124"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Living Room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Fist Clenched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Middle of the room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You fucking Slag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914400" rtl="0" eaLnBrk="1" fontAlgn="auto" latinLnBrk="0" hangingPunct="0">
                <a:lnSpc>
                  <a:spcPct val="100000"/>
                </a:lnSpc>
                <a:spcBef>
                  <a:spcPts val="0"/>
                </a:spcBef>
                <a:spcAft>
                  <a:spcPts val="0"/>
                </a:spcAft>
                <a:buClrTx/>
                <a:buSzTx/>
                <a:buFontTx/>
                <a:buNone/>
                <a:tabLst/>
                <a:defRPr/>
              </a:pPr>
              <a:r>
                <a:rPr kumimoji="0" lang="en-US" altLang="en-US" sz="938" b="0" i="0" u="none" strike="noStrike" kern="1200" cap="none" spc="0" normalizeH="0" baseline="0" noProof="0" dirty="0">
                  <a:ln>
                    <a:noFill/>
                  </a:ln>
                  <a:solidFill>
                    <a:srgbClr val="000000"/>
                  </a:solidFill>
                  <a:effectLst/>
                  <a:uLnTx/>
                  <a:uFillTx/>
                  <a:latin typeface="Arial" pitchFamily="34" charset="0"/>
                  <a:ea typeface="+mn-ea"/>
                  <a:cs typeface="Arial" pitchFamily="34" charset="0"/>
                  <a:sym typeface="Arial" pitchFamily="34" charset="0"/>
                </a:rPr>
                <a:t>You fucking Whore</a:t>
              </a:r>
              <a:endParaRPr kumimoji="0" lang="en-US" sz="675" b="0" i="0" u="none" strike="noStrike" kern="1200" cap="all" spc="0" normalizeH="0" baseline="0" noProof="0" dirty="0">
                <a:ln w="9000" cmpd="sng">
                  <a:solidFill>
                    <a:srgbClr val="FFC000">
                      <a:shade val="50000"/>
                      <a:satMod val="120000"/>
                    </a:srgbClr>
                  </a:solidFill>
                  <a:prstDash val="solid"/>
                </a:ln>
                <a:gradFill>
                  <a:gsLst>
                    <a:gs pos="0">
                      <a:srgbClr val="FFC000">
                        <a:shade val="20000"/>
                        <a:satMod val="245000"/>
                      </a:srgbClr>
                    </a:gs>
                    <a:gs pos="43000">
                      <a:srgbClr val="FFC000">
                        <a:satMod val="255000"/>
                      </a:srgbClr>
                    </a:gs>
                    <a:gs pos="48000">
                      <a:srgbClr val="FFC000">
                        <a:shade val="85000"/>
                        <a:satMod val="255000"/>
                      </a:srgbClr>
                    </a:gs>
                    <a:gs pos="100000">
                      <a:srgbClr val="FFC000">
                        <a:shade val="20000"/>
                        <a:satMod val="245000"/>
                      </a:srgbClr>
                    </a:gs>
                  </a:gsLst>
                  <a:lin ang="5400000"/>
                </a:gradFill>
                <a:effectLst>
                  <a:reflection blurRad="12700" stA="28000" endPos="45000" dist="1000" dir="5400000" sy="-100000" algn="bl" rotWithShape="0"/>
                </a:effectLst>
                <a:uLnTx/>
                <a:uFillTx/>
                <a:latin typeface="Arial" pitchFamily="34" charset="0"/>
                <a:ea typeface="+mn-ea"/>
                <a:cs typeface="Arial" pitchFamily="34" charset="0"/>
                <a:sym typeface="Arial" pitchFamily="34" charset="0"/>
              </a:endParaRPr>
            </a:p>
            <a:p>
              <a:pPr marL="0" marR="0" lvl="0" indent="0" algn="l" defTabSz="914400" rtl="0" eaLnBrk="1" fontAlgn="auto" latinLnBrk="0" hangingPunct="0">
                <a:lnSpc>
                  <a:spcPct val="100000"/>
                </a:lnSpc>
                <a:spcBef>
                  <a:spcPts val="0"/>
                </a:spcBef>
                <a:spcAft>
                  <a:spcPts val="0"/>
                </a:spcAft>
                <a:buClrTx/>
                <a:buSzTx/>
                <a:buFontTx/>
                <a:buNone/>
                <a:tabLst/>
                <a:defRPr/>
              </a:pPr>
              <a:endParaRPr kumimoji="0" lang="en-US" altLang="en-US" sz="675" b="0" i="0" u="none" strike="noStrike" kern="1200" cap="none" spc="0" normalizeH="0" baseline="0" noProof="0" dirty="0">
                <a:ln>
                  <a:noFill/>
                </a:ln>
                <a:solidFill>
                  <a:srgbClr val="000000"/>
                </a:solidFill>
                <a:effectLst/>
                <a:uLnTx/>
                <a:uFillTx/>
                <a:latin typeface="Arial" pitchFamily="34" charset="0"/>
                <a:ea typeface="+mn-ea"/>
                <a:cs typeface="Arial" pitchFamily="34" charset="0"/>
                <a:sym typeface="Arial" pitchFamily="34" charset="0"/>
              </a:endParaRPr>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You Been Shagging Tom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Sitting on the sofa</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Started to cry / you were scared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2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Begged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Calm Down</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8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Please don’t do this i haven’t done anything wrong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Marched Towards you</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Stood over me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Glaring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Pulled back his right fist</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Held hands in front of my face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Please please greg don't </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2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punched me really hard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left eye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38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blood all over face</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wiped blood away</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hand was covered</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2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stayed sitting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Greg looked down</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You fucking Slag</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3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Grabbed me both hands</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8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Lifted me up</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Dragged in kitchen</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Tip Toes</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88"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rPr>
                  <a:t>Stormed into living room</a:t>
                </a:r>
                <a:endParaRPr kumimoji="0" lang="en-US" altLang="en-US" sz="675"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sym typeface="Arial" panose="020B0604020202020204" pitchFamily="34" charset="0"/>
                </a:endParaRPr>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altLang="en-US" sz="900" b="0" i="0" u="none" strike="noStrike" kern="1200" cap="none" spc="0" normalizeH="0" baseline="0" noProof="0">
                <a:ln>
                  <a:noFill/>
                </a:ln>
                <a:solidFill>
                  <a:srgbClr val="000000"/>
                </a:solidFill>
                <a:effectLst/>
                <a:uLnTx/>
                <a:uFillTx/>
                <a:latin typeface="Helvetica" charset="0"/>
                <a:ea typeface="+mn-ea"/>
                <a:cs typeface="Arial" pitchFamily="34"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25" b="0" i="0" u="none" strike="noStrike" kern="1200" cap="all" spc="0" normalizeH="0" baseline="0" noProof="0" dirty="0">
              <a:ln w="9000" cmpd="sng">
                <a:solidFill>
                  <a:srgbClr val="FFC000">
                    <a:shade val="50000"/>
                    <a:satMod val="120000"/>
                  </a:srgbClr>
                </a:solidFill>
                <a:prstDash val="solid"/>
              </a:ln>
              <a:gradFill>
                <a:gsLst>
                  <a:gs pos="0">
                    <a:srgbClr val="FFC000">
                      <a:shade val="20000"/>
                      <a:satMod val="245000"/>
                    </a:srgbClr>
                  </a:gs>
                  <a:gs pos="43000">
                    <a:srgbClr val="FFC000">
                      <a:satMod val="255000"/>
                    </a:srgbClr>
                  </a:gs>
                  <a:gs pos="48000">
                    <a:srgbClr val="FFC000">
                      <a:shade val="85000"/>
                      <a:satMod val="255000"/>
                    </a:srgbClr>
                  </a:gs>
                  <a:gs pos="100000">
                    <a:srgbClr val="FFC000">
                      <a:shade val="20000"/>
                      <a:satMod val="245000"/>
                    </a:srgbClr>
                  </a:gs>
                </a:gsLst>
                <a:lin ang="5400000"/>
              </a:gradFill>
              <a:effectLst>
                <a:reflection blurRad="12700" stA="28000" endPos="45000" dist="1000" dir="5400000" sy="-100000" algn="bl" rotWithShape="0"/>
              </a:effectLst>
              <a:uLnTx/>
              <a:uFillTx/>
              <a:latin typeface="Calibri" panose="020F0502020204030204"/>
              <a:ea typeface="+mn-ea"/>
              <a:cs typeface="+mn-cs"/>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25" b="0" i="0" u="none" strike="noStrike" kern="1200" cap="none" spc="0" normalizeH="0" baseline="0" noProof="0" dirty="0">
                <a:ln w="11430"/>
                <a:gradFill>
                  <a:gsLst>
                    <a:gs pos="0">
                      <a:srgbClr val="ED7D31">
                        <a:tint val="70000"/>
                        <a:satMod val="245000"/>
                      </a:srgbClr>
                    </a:gs>
                    <a:gs pos="75000">
                      <a:srgbClr val="ED7D31">
                        <a:tint val="90000"/>
                        <a:shade val="60000"/>
                        <a:satMod val="240000"/>
                      </a:srgbClr>
                    </a:gs>
                    <a:gs pos="100000">
                      <a:srgbClr val="ED7D31">
                        <a:tint val="100000"/>
                        <a:shade val="50000"/>
                        <a:satMod val="240000"/>
                      </a:srgbClr>
                    </a:gs>
                  </a:gsLst>
                  <a:lin ang="5400000"/>
                </a:gradFill>
                <a:effectLst>
                  <a:outerShdw blurRad="50800" dist="39000" dir="5460000" algn="tl">
                    <a:srgbClr val="000000">
                      <a:alpha val="38000"/>
                    </a:srgbClr>
                  </a:outerShdw>
                </a:effectLst>
                <a:uLnTx/>
                <a:uFillTx/>
                <a:latin typeface="Calibri" panose="020F0502020204030204"/>
                <a:ea typeface="+mn-ea"/>
                <a:cs typeface="+mn-cs"/>
              </a:rPr>
              <a:t>NEW TOPIC</a:t>
            </a:r>
          </a:p>
        </p:txBody>
      </p:sp>
    </p:spTree>
    <p:extLst>
      <p:ext uri="{BB962C8B-B14F-4D97-AF65-F5344CB8AC3E}">
        <p14:creationId xmlns:p14="http://schemas.microsoft.com/office/powerpoint/2010/main" val="323108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p:cNvSpPr/>
          <p:nvPr/>
        </p:nvSpPr>
        <p:spPr>
          <a:xfrm>
            <a:off x="6003636" y="3255765"/>
            <a:ext cx="184731" cy="403957"/>
          </a:xfrm>
          <a:prstGeom prst="rect">
            <a:avLst/>
          </a:prstGeom>
          <a:noFill/>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25" b="0" i="0" u="none" strike="noStrike" kern="1200" cap="all" spc="0" normalizeH="0" baseline="0" noProof="0" dirty="0">
              <a:ln w="9000" cmpd="sng">
                <a:solidFill>
                  <a:srgbClr val="FFC000">
                    <a:shade val="50000"/>
                    <a:satMod val="120000"/>
                  </a:srgbClr>
                </a:solidFill>
                <a:prstDash val="solid"/>
              </a:ln>
              <a:gradFill>
                <a:gsLst>
                  <a:gs pos="0">
                    <a:srgbClr val="FFC000">
                      <a:shade val="20000"/>
                      <a:satMod val="245000"/>
                    </a:srgbClr>
                  </a:gs>
                  <a:gs pos="43000">
                    <a:srgbClr val="FFC000">
                      <a:satMod val="255000"/>
                    </a:srgbClr>
                  </a:gs>
                  <a:gs pos="48000">
                    <a:srgbClr val="FFC000">
                      <a:shade val="85000"/>
                      <a:satMod val="255000"/>
                    </a:srgbClr>
                  </a:gs>
                  <a:gs pos="100000">
                    <a:srgbClr val="FFC000">
                      <a:shade val="20000"/>
                      <a:satMod val="245000"/>
                    </a:srgbClr>
                  </a:gs>
                </a:gsLst>
                <a:lin ang="5400000"/>
              </a:gradFill>
              <a:effectLst>
                <a:reflection blurRad="12700" stA="28000" endPos="45000" dist="1000" dir="5400000" sy="-100000" algn="bl" rotWithShape="0"/>
              </a:effectLst>
              <a:uLnTx/>
              <a:uFillTx/>
              <a:latin typeface="Calibri" panose="020F0502020204030204"/>
              <a:ea typeface="+mn-ea"/>
              <a:cs typeface="+mn-cs"/>
            </a:endParaRPr>
          </a:p>
        </p:txBody>
      </p:sp>
      <p:sp>
        <p:nvSpPr>
          <p:cNvPr id="2" name="Title 1"/>
          <p:cNvSpPr>
            <a:spLocks noGrp="1"/>
          </p:cNvSpPr>
          <p:nvPr>
            <p:ph type="title"/>
          </p:nvPr>
        </p:nvSpPr>
        <p:spPr>
          <a:xfrm>
            <a:off x="1136073" y="365126"/>
            <a:ext cx="10335491" cy="699400"/>
          </a:xfrm>
          <a:solidFill>
            <a:schemeClr val="accent1">
              <a:lumMod val="50000"/>
            </a:schemeClr>
          </a:solidFill>
        </p:spPr>
        <p:txBody>
          <a:bodyPr>
            <a:normAutofit/>
          </a:bodyPr>
          <a:lstStyle/>
          <a:p>
            <a:pPr algn="ctr"/>
            <a:r>
              <a:rPr lang="en-GB" sz="3600" b="1" dirty="0">
                <a:solidFill>
                  <a:schemeClr val="bg1"/>
                </a:solidFill>
                <a:latin typeface="+mn-lt"/>
              </a:rPr>
              <a:t>What not to put in a statement!</a:t>
            </a:r>
          </a:p>
        </p:txBody>
      </p:sp>
      <p:graphicFrame>
        <p:nvGraphicFramePr>
          <p:cNvPr id="78" name="Diagram 77"/>
          <p:cNvGraphicFramePr/>
          <p:nvPr>
            <p:extLst>
              <p:ext uri="{D42A27DB-BD31-4B8C-83A1-F6EECF244321}">
                <p14:modId xmlns:p14="http://schemas.microsoft.com/office/powerpoint/2010/main" val="1095432642"/>
              </p:ext>
            </p:extLst>
          </p:nvPr>
        </p:nvGraphicFramePr>
        <p:xfrm>
          <a:off x="2032000" y="1296537"/>
          <a:ext cx="8128000" cy="4312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63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8">
                                            <p:graphicEl>
                                              <a:dgm id="{ECC8AD49-F1D8-452A-B49F-B645D8115088}"/>
                                            </p:graphicEl>
                                          </p:spTgt>
                                        </p:tgtEl>
                                        <p:attrNameLst>
                                          <p:attrName>style.visibility</p:attrName>
                                        </p:attrNameLst>
                                      </p:cBhvr>
                                      <p:to>
                                        <p:strVal val="visible"/>
                                      </p:to>
                                    </p:set>
                                    <p:animEffect transition="in" filter="fade">
                                      <p:cBhvr>
                                        <p:cTn id="7" dur="500"/>
                                        <p:tgtEl>
                                          <p:spTgt spid="78">
                                            <p:graphicEl>
                                              <a:dgm id="{ECC8AD49-F1D8-452A-B49F-B645D81150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
                                            <p:graphicEl>
                                              <a:dgm id="{A7504C97-D0A5-4F5F-84AA-43A0D8A06A87}"/>
                                            </p:graphicEl>
                                          </p:spTgt>
                                        </p:tgtEl>
                                        <p:attrNameLst>
                                          <p:attrName>style.visibility</p:attrName>
                                        </p:attrNameLst>
                                      </p:cBhvr>
                                      <p:to>
                                        <p:strVal val="visible"/>
                                      </p:to>
                                    </p:set>
                                    <p:animEffect transition="in" filter="fade">
                                      <p:cBhvr>
                                        <p:cTn id="12" dur="500"/>
                                        <p:tgtEl>
                                          <p:spTgt spid="78">
                                            <p:graphicEl>
                                              <a:dgm id="{A7504C97-D0A5-4F5F-84AA-43A0D8A06A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8">
                                            <p:graphicEl>
                                              <a:dgm id="{A5F01BF0-3A7D-4C29-9E9C-6B916A5A77DA}"/>
                                            </p:graphicEl>
                                          </p:spTgt>
                                        </p:tgtEl>
                                        <p:attrNameLst>
                                          <p:attrName>style.visibility</p:attrName>
                                        </p:attrNameLst>
                                      </p:cBhvr>
                                      <p:to>
                                        <p:strVal val="visible"/>
                                      </p:to>
                                    </p:set>
                                    <p:animEffect transition="in" filter="fade">
                                      <p:cBhvr>
                                        <p:cTn id="17" dur="500"/>
                                        <p:tgtEl>
                                          <p:spTgt spid="78">
                                            <p:graphicEl>
                                              <a:dgm id="{A5F01BF0-3A7D-4C29-9E9C-6B916A5A77D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8">
                                            <p:graphicEl>
                                              <a:dgm id="{837CBF4A-B020-40B9-B9CE-9AA64F721ADE}"/>
                                            </p:graphicEl>
                                          </p:spTgt>
                                        </p:tgtEl>
                                        <p:attrNameLst>
                                          <p:attrName>style.visibility</p:attrName>
                                        </p:attrNameLst>
                                      </p:cBhvr>
                                      <p:to>
                                        <p:strVal val="visible"/>
                                      </p:to>
                                    </p:set>
                                    <p:animEffect transition="in" filter="fade">
                                      <p:cBhvr>
                                        <p:cTn id="22" dur="500"/>
                                        <p:tgtEl>
                                          <p:spTgt spid="78">
                                            <p:graphicEl>
                                              <a:dgm id="{837CBF4A-B020-40B9-B9CE-9AA64F721A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8"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ing-the-deal.jpg"/>
          <p:cNvPicPr>
            <a:picLocks noChangeAspect="1"/>
          </p:cNvPicPr>
          <p:nvPr>
            <p:custDataLst>
              <p:tags r:id="rId1"/>
            </p:custDataLst>
          </p:nvPr>
        </p:nvPicPr>
        <p:blipFill>
          <a:blip r:embed="rId4" cstate="print"/>
          <a:stretch>
            <a:fillRect/>
          </a:stretch>
        </p:blipFill>
        <p:spPr>
          <a:xfrm>
            <a:off x="6714744" y="1678496"/>
            <a:ext cx="4668011" cy="3501008"/>
          </a:xfrm>
          <a:prstGeom prst="rect">
            <a:avLst/>
          </a:prstGeom>
          <a:effectLst>
            <a:softEdge rad="317500"/>
          </a:effectLst>
        </p:spPr>
      </p:pic>
      <p:sp>
        <p:nvSpPr>
          <p:cNvPr id="24579" name="TextBox 3"/>
          <p:cNvSpPr txBox="1">
            <a:spLocks noChangeArrowheads="1"/>
          </p:cNvSpPr>
          <p:nvPr/>
        </p:nvSpPr>
        <p:spPr bwMode="auto">
          <a:xfrm>
            <a:off x="2927350" y="188913"/>
            <a:ext cx="61214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dirty="0">
                <a:ln>
                  <a:noFill/>
                </a:ln>
                <a:solidFill>
                  <a:prstClr val="black"/>
                </a:solidFill>
                <a:effectLst/>
                <a:uLnTx/>
                <a:uFillTx/>
                <a:latin typeface="+mn-lt"/>
                <a:ea typeface="ＭＳ Ｐゴシック" pitchFamily="34" charset="-128"/>
                <a:cs typeface="+mn-cs"/>
              </a:rPr>
              <a:t>Closure</a:t>
            </a:r>
          </a:p>
        </p:txBody>
      </p:sp>
      <p:sp>
        <p:nvSpPr>
          <p:cNvPr id="16388" name="TextBox 1"/>
          <p:cNvSpPr txBox="1">
            <a:spLocks noChangeArrowheads="1"/>
          </p:cNvSpPr>
          <p:nvPr/>
        </p:nvSpPr>
        <p:spPr bwMode="auto">
          <a:xfrm>
            <a:off x="2351088" y="781050"/>
            <a:ext cx="3744912"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rPr>
              <a:t>Documentation</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rPr>
              <a:t>What Next</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rPr>
              <a:t>Future Contact</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rPr>
              <a:t>Court</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rPr>
              <a:t>Victim Support</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mn-lt"/>
                <a:ea typeface="ＭＳ Ｐゴシック" pitchFamily="34" charset="-128"/>
                <a:cs typeface="+mn-cs"/>
              </a:rPr>
              <a:t>Compensation</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3200" b="0" i="0" u="none" strike="noStrike" kern="1200" cap="none" spc="0" normalizeH="0" baseline="0" noProof="0" dirty="0">
              <a:ln>
                <a:noFill/>
              </a:ln>
              <a:solidFill>
                <a:srgbClr val="002060"/>
              </a:solidFill>
              <a:effectLst/>
              <a:uLnTx/>
              <a:uFillTx/>
              <a:latin typeface="Verdana" pitchFamily="34" charset="0"/>
              <a:ea typeface="ＭＳ Ｐゴシック" pitchFamily="34" charset="-128"/>
              <a:cs typeface="+mn-cs"/>
            </a:endParaRPr>
          </a:p>
        </p:txBody>
      </p:sp>
    </p:spTree>
    <p:extLst>
      <p:ext uri="{BB962C8B-B14F-4D97-AF65-F5344CB8AC3E}">
        <p14:creationId xmlns:p14="http://schemas.microsoft.com/office/powerpoint/2010/main" val="2581476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8">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388">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388">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638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descr="Evaluation.jpg"/>
          <p:cNvPicPr>
            <a:picLocks noChangeAspect="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811398" y="1012605"/>
            <a:ext cx="4649788" cy="506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Box 3"/>
          <p:cNvSpPr txBox="1">
            <a:spLocks noChangeArrowheads="1"/>
          </p:cNvSpPr>
          <p:nvPr/>
        </p:nvSpPr>
        <p:spPr bwMode="auto">
          <a:xfrm>
            <a:off x="2927350" y="188913"/>
            <a:ext cx="61214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0" i="0" u="none" strike="noStrike" kern="1200" cap="none" spc="0" normalizeH="0" baseline="0" noProof="0" dirty="0">
                <a:ln>
                  <a:noFill/>
                </a:ln>
                <a:solidFill>
                  <a:prstClr val="black"/>
                </a:solidFill>
                <a:effectLst/>
                <a:uLnTx/>
                <a:uFillTx/>
                <a:latin typeface="+mn-lt"/>
                <a:ea typeface="ＭＳ Ｐゴシック" pitchFamily="34" charset="-128"/>
                <a:cs typeface="+mn-cs"/>
              </a:rPr>
              <a:t>Evaluation</a:t>
            </a:r>
          </a:p>
        </p:txBody>
      </p:sp>
      <p:sp>
        <p:nvSpPr>
          <p:cNvPr id="17412" name="TextBox 1"/>
          <p:cNvSpPr txBox="1">
            <a:spLocks noChangeArrowheads="1"/>
          </p:cNvSpPr>
          <p:nvPr/>
        </p:nvSpPr>
        <p:spPr bwMode="auto">
          <a:xfrm>
            <a:off x="7664623" y="1549180"/>
            <a:ext cx="3889375"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rPr>
              <a:t>Information obtained</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rPr>
              <a:t>Evidence in the investigation</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b="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b="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rPr>
              <a:t>Performance</a:t>
            </a:r>
          </a:p>
        </p:txBody>
      </p:sp>
    </p:spTree>
    <p:extLst>
      <p:ext uri="{BB962C8B-B14F-4D97-AF65-F5344CB8AC3E}">
        <p14:creationId xmlns:p14="http://schemas.microsoft.com/office/powerpoint/2010/main" val="30713326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41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74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Induction\Questions 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9576" y="836712"/>
            <a:ext cx="7632848" cy="5184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761311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AF9648E9-C90F-4CC2-8B35-294860768511}"/>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33AB46BA-CB63-403F-9BC4-4D061D223D45}"/>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TotalTime>
  <Words>1422</Words>
  <Application>Microsoft Office PowerPoint</Application>
  <PresentationFormat>Widescreen</PresentationFormat>
  <Paragraphs>245</Paragraphs>
  <Slides>26</Slides>
  <Notes>22</Notes>
  <HiddenSlides>0</HiddenSlides>
  <MMClips>5</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26</vt:i4>
      </vt:variant>
    </vt:vector>
  </HeadingPairs>
  <TitlesOfParts>
    <vt:vector size="36" baseType="lpstr">
      <vt:lpstr>ＭＳ Ｐゴシック</vt:lpstr>
      <vt:lpstr>Aptos</vt:lpstr>
      <vt:lpstr>Arial</vt:lpstr>
      <vt:lpstr>Calibri</vt:lpstr>
      <vt:lpstr>Calibri Light</vt:lpstr>
      <vt:lpstr>Gotham</vt:lpstr>
      <vt:lpstr>Helvetica</vt:lpstr>
      <vt:lpstr>Verdana</vt:lpstr>
      <vt:lpstr>1_Office Theme</vt:lpstr>
      <vt:lpstr>Office Theme</vt:lpstr>
      <vt:lpstr>Conducting Investigations Level 4  An introduction to Witness Interviewing   Wynne Jones</vt:lpstr>
      <vt:lpstr>Today’s aims and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not to put in a statement!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2</cp:revision>
  <dcterms:created xsi:type="dcterms:W3CDTF">2026-02-23T12:05:21Z</dcterms:created>
  <dcterms:modified xsi:type="dcterms:W3CDTF">2026-02-23T13:12:09Z</dcterms:modified>
</cp:coreProperties>
</file>