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58" r:id="rId1"/>
  </p:sldMasterIdLst>
  <p:notesMasterIdLst>
    <p:notesMasterId r:id="rId27"/>
  </p:notesMasterIdLst>
  <p:sldIdLst>
    <p:sldId id="256" r:id="rId2"/>
    <p:sldId id="286" r:id="rId3"/>
    <p:sldId id="257" r:id="rId4"/>
    <p:sldId id="276" r:id="rId5"/>
    <p:sldId id="265" r:id="rId6"/>
    <p:sldId id="281" r:id="rId7"/>
    <p:sldId id="282" r:id="rId8"/>
    <p:sldId id="277" r:id="rId9"/>
    <p:sldId id="278" r:id="rId10"/>
    <p:sldId id="279" r:id="rId11"/>
    <p:sldId id="280" r:id="rId12"/>
    <p:sldId id="283" r:id="rId13"/>
    <p:sldId id="269" r:id="rId14"/>
    <p:sldId id="270" r:id="rId15"/>
    <p:sldId id="271" r:id="rId16"/>
    <p:sldId id="272" r:id="rId17"/>
    <p:sldId id="258" r:id="rId18"/>
    <p:sldId id="273" r:id="rId19"/>
    <p:sldId id="285" r:id="rId20"/>
    <p:sldId id="275" r:id="rId21"/>
    <p:sldId id="259" r:id="rId22"/>
    <p:sldId id="260" r:id="rId23"/>
    <p:sldId id="261" r:id="rId24"/>
    <p:sldId id="262" r:id="rId25"/>
    <p:sldId id="264"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drei Welkens" initials="AW" lastIdx="1" clrIdx="0">
    <p:extLst>
      <p:ext uri="{19B8F6BF-5375-455C-9EA6-DF929625EA0E}">
        <p15:presenceInfo xmlns:p15="http://schemas.microsoft.com/office/powerpoint/2012/main" userId="808cab2e10c1468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171F9"/>
    <a:srgbClr val="09E70E"/>
    <a:srgbClr val="457DA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12-13T09:42:22.867" idx="1">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79D52C-6354-4F2F-A035-297AAEE20571}" type="doc">
      <dgm:prSet loTypeId="urn:microsoft.com/office/officeart/2005/8/layout/equation2" loCatId="process" qsTypeId="urn:microsoft.com/office/officeart/2005/8/quickstyle/simple1" qsCatId="simple" csTypeId="urn:microsoft.com/office/officeart/2005/8/colors/accent1_2" csCatId="accent1" phldr="1"/>
      <dgm:spPr/>
    </dgm:pt>
    <dgm:pt modelId="{58B7DB67-618D-474A-AB31-434FCB4DE0E1}" type="pres">
      <dgm:prSet presAssocID="{EA79D52C-6354-4F2F-A035-297AAEE20571}" presName="Name0" presStyleCnt="0">
        <dgm:presLayoutVars>
          <dgm:dir/>
          <dgm:resizeHandles val="exact"/>
        </dgm:presLayoutVars>
      </dgm:prSet>
      <dgm:spPr/>
    </dgm:pt>
  </dgm:ptLst>
  <dgm:cxnLst>
    <dgm:cxn modelId="{69D878E8-459F-4A21-951A-C580D593E87A}" type="presOf" srcId="{EA79D52C-6354-4F2F-A035-297AAEE20571}" destId="{58B7DB67-618D-474A-AB31-434FCB4DE0E1}" srcOrd="0" destOrd="0" presId="urn:microsoft.com/office/officeart/2005/8/layout/equati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7EDF18-6E69-44B3-B518-CA130E3C6903}" type="doc">
      <dgm:prSet loTypeId="urn:microsoft.com/office/officeart/2008/layout/RadialCluster" loCatId="relationship" qsTypeId="urn:microsoft.com/office/officeart/2005/8/quickstyle/simple1" qsCatId="simple" csTypeId="urn:microsoft.com/office/officeart/2005/8/colors/accent1_2" csCatId="accent1" phldr="1"/>
      <dgm:spPr/>
      <dgm:t>
        <a:bodyPr/>
        <a:lstStyle/>
        <a:p>
          <a:endParaRPr lang="en-GB"/>
        </a:p>
      </dgm:t>
    </dgm:pt>
    <dgm:pt modelId="{10E556F5-BB8C-44E3-8C36-CD53D5A6D789}">
      <dgm:prSet phldrT="[Text]"/>
      <dgm:spPr/>
      <dgm:t>
        <a:bodyPr/>
        <a:lstStyle/>
        <a:p>
          <a:r>
            <a:rPr lang="en-GB" dirty="0"/>
            <a:t>Main competitors</a:t>
          </a:r>
        </a:p>
      </dgm:t>
    </dgm:pt>
    <dgm:pt modelId="{7ECF14B7-9B6D-4C5D-B668-A2D30BDB8C60}" type="parTrans" cxnId="{1E56B174-5099-428E-9D01-D771E608B36A}">
      <dgm:prSet/>
      <dgm:spPr/>
      <dgm:t>
        <a:bodyPr/>
        <a:lstStyle/>
        <a:p>
          <a:endParaRPr lang="en-GB"/>
        </a:p>
      </dgm:t>
    </dgm:pt>
    <dgm:pt modelId="{9BF25592-29D9-4970-ABC7-E28AB351DA5E}" type="sibTrans" cxnId="{1E56B174-5099-428E-9D01-D771E608B36A}">
      <dgm:prSet/>
      <dgm:spPr/>
      <dgm:t>
        <a:bodyPr/>
        <a:lstStyle/>
        <a:p>
          <a:endParaRPr lang="en-GB"/>
        </a:p>
      </dgm:t>
    </dgm:pt>
    <dgm:pt modelId="{2ECD2690-BC91-430B-B8C2-06257A2A0FF3}">
      <dgm:prSet phldrT="[Text]"/>
      <dgm:spPr/>
      <dgm:t>
        <a:bodyPr/>
        <a:lstStyle/>
        <a:p>
          <a:r>
            <a:rPr lang="en-GB" dirty="0"/>
            <a:t>Mc Donald’s</a:t>
          </a:r>
        </a:p>
      </dgm:t>
    </dgm:pt>
    <dgm:pt modelId="{67E6CFB1-C2F2-40AD-A309-24CBB0876F36}" type="parTrans" cxnId="{BCBA23CD-E8B8-4768-AF2D-1CF541FFD752}">
      <dgm:prSet/>
      <dgm:spPr/>
      <dgm:t>
        <a:bodyPr/>
        <a:lstStyle/>
        <a:p>
          <a:endParaRPr lang="en-GB"/>
        </a:p>
      </dgm:t>
    </dgm:pt>
    <dgm:pt modelId="{A8048C8F-ACF8-419E-A2AE-461BB9A0A70E}" type="sibTrans" cxnId="{BCBA23CD-E8B8-4768-AF2D-1CF541FFD752}">
      <dgm:prSet/>
      <dgm:spPr/>
      <dgm:t>
        <a:bodyPr/>
        <a:lstStyle/>
        <a:p>
          <a:endParaRPr lang="en-GB"/>
        </a:p>
      </dgm:t>
    </dgm:pt>
    <dgm:pt modelId="{24070671-7DEE-4A1D-97D2-AFC966931A62}">
      <dgm:prSet phldrT="[Text]"/>
      <dgm:spPr/>
      <dgm:t>
        <a:bodyPr/>
        <a:lstStyle/>
        <a:p>
          <a:r>
            <a:rPr lang="en-GB" dirty="0"/>
            <a:t>Costa  coffee</a:t>
          </a:r>
        </a:p>
      </dgm:t>
    </dgm:pt>
    <dgm:pt modelId="{2F92072A-ADDE-42BE-B167-C80F93FE7873}" type="parTrans" cxnId="{A5AB22D7-CC54-4E60-9EDF-BB72ABEC2B89}">
      <dgm:prSet/>
      <dgm:spPr/>
      <dgm:t>
        <a:bodyPr/>
        <a:lstStyle/>
        <a:p>
          <a:endParaRPr lang="en-GB"/>
        </a:p>
      </dgm:t>
    </dgm:pt>
    <dgm:pt modelId="{ABAF4999-8B6D-455C-9D77-BF44CB0119D9}" type="sibTrans" cxnId="{A5AB22D7-CC54-4E60-9EDF-BB72ABEC2B89}">
      <dgm:prSet/>
      <dgm:spPr/>
      <dgm:t>
        <a:bodyPr/>
        <a:lstStyle/>
        <a:p>
          <a:endParaRPr lang="en-GB"/>
        </a:p>
      </dgm:t>
    </dgm:pt>
    <dgm:pt modelId="{03DBEE69-D425-43B6-BD0C-5D3E8D0275D3}" type="pres">
      <dgm:prSet presAssocID="{F77EDF18-6E69-44B3-B518-CA130E3C6903}" presName="Name0" presStyleCnt="0">
        <dgm:presLayoutVars>
          <dgm:chMax val="1"/>
          <dgm:chPref val="1"/>
          <dgm:dir/>
          <dgm:animOne val="branch"/>
          <dgm:animLvl val="lvl"/>
        </dgm:presLayoutVars>
      </dgm:prSet>
      <dgm:spPr/>
    </dgm:pt>
    <dgm:pt modelId="{E3786091-EA61-473F-A59B-32A031A9E917}" type="pres">
      <dgm:prSet presAssocID="{10E556F5-BB8C-44E3-8C36-CD53D5A6D789}" presName="singleCycle" presStyleCnt="0"/>
      <dgm:spPr/>
    </dgm:pt>
    <dgm:pt modelId="{3577BBE9-264E-49E9-9404-BF85C3777FA5}" type="pres">
      <dgm:prSet presAssocID="{10E556F5-BB8C-44E3-8C36-CD53D5A6D789}" presName="singleCenter" presStyleLbl="node1" presStyleIdx="0" presStyleCnt="3" custScaleX="237355" custScaleY="286975" custLinFactNeighborX="6650" custLinFactNeighborY="37884">
        <dgm:presLayoutVars>
          <dgm:chMax val="7"/>
          <dgm:chPref val="7"/>
        </dgm:presLayoutVars>
      </dgm:prSet>
      <dgm:spPr/>
    </dgm:pt>
    <dgm:pt modelId="{F65AFE74-76C8-4EFB-A4F2-64F7000071C6}" type="pres">
      <dgm:prSet presAssocID="{67E6CFB1-C2F2-40AD-A309-24CBB0876F36}" presName="Name56" presStyleLbl="parChTrans1D2" presStyleIdx="0" presStyleCnt="2"/>
      <dgm:spPr/>
    </dgm:pt>
    <dgm:pt modelId="{706C6040-B990-44C9-8F4A-7D5A5E829D37}" type="pres">
      <dgm:prSet presAssocID="{2ECD2690-BC91-430B-B8C2-06257A2A0FF3}" presName="text0" presStyleLbl="node1" presStyleIdx="1" presStyleCnt="3" custScaleX="356380" custScaleY="279478" custRadScaleRad="254594" custRadScaleInc="93177">
        <dgm:presLayoutVars>
          <dgm:bulletEnabled val="1"/>
        </dgm:presLayoutVars>
      </dgm:prSet>
      <dgm:spPr/>
    </dgm:pt>
    <dgm:pt modelId="{19A019FB-5809-4EFA-9D92-87C8A2CAE861}" type="pres">
      <dgm:prSet presAssocID="{2F92072A-ADDE-42BE-B167-C80F93FE7873}" presName="Name56" presStyleLbl="parChTrans1D2" presStyleIdx="1" presStyleCnt="2"/>
      <dgm:spPr/>
    </dgm:pt>
    <dgm:pt modelId="{63E118F3-AB78-42A8-9C6C-DDF02E70162C}" type="pres">
      <dgm:prSet presAssocID="{24070671-7DEE-4A1D-97D2-AFC966931A62}" presName="text0" presStyleLbl="node1" presStyleIdx="2" presStyleCnt="3" custScaleX="368983" custScaleY="282708" custRadScaleRad="224596" custRadScaleInc="106832">
        <dgm:presLayoutVars>
          <dgm:bulletEnabled val="1"/>
        </dgm:presLayoutVars>
      </dgm:prSet>
      <dgm:spPr/>
    </dgm:pt>
  </dgm:ptLst>
  <dgm:cxnLst>
    <dgm:cxn modelId="{F79AD427-BAF4-4FD9-BDD1-C789202C29D4}" type="presOf" srcId="{10E556F5-BB8C-44E3-8C36-CD53D5A6D789}" destId="{3577BBE9-264E-49E9-9404-BF85C3777FA5}" srcOrd="0" destOrd="0" presId="urn:microsoft.com/office/officeart/2008/layout/RadialCluster"/>
    <dgm:cxn modelId="{5D9BAF3E-439D-4462-B1D5-13AB2653229D}" type="presOf" srcId="{24070671-7DEE-4A1D-97D2-AFC966931A62}" destId="{63E118F3-AB78-42A8-9C6C-DDF02E70162C}" srcOrd="0" destOrd="0" presId="urn:microsoft.com/office/officeart/2008/layout/RadialCluster"/>
    <dgm:cxn modelId="{1E56B174-5099-428E-9D01-D771E608B36A}" srcId="{F77EDF18-6E69-44B3-B518-CA130E3C6903}" destId="{10E556F5-BB8C-44E3-8C36-CD53D5A6D789}" srcOrd="0" destOrd="0" parTransId="{7ECF14B7-9B6D-4C5D-B668-A2D30BDB8C60}" sibTransId="{9BF25592-29D9-4970-ABC7-E28AB351DA5E}"/>
    <dgm:cxn modelId="{5F21C783-C3E5-4506-AE3D-D7B77423B6B2}" type="presOf" srcId="{2F92072A-ADDE-42BE-B167-C80F93FE7873}" destId="{19A019FB-5809-4EFA-9D92-87C8A2CAE861}" srcOrd="0" destOrd="0" presId="urn:microsoft.com/office/officeart/2008/layout/RadialCluster"/>
    <dgm:cxn modelId="{ABB17C89-D50A-4C21-848A-AEF412EABAFA}" type="presOf" srcId="{2ECD2690-BC91-430B-B8C2-06257A2A0FF3}" destId="{706C6040-B990-44C9-8F4A-7D5A5E829D37}" srcOrd="0" destOrd="0" presId="urn:microsoft.com/office/officeart/2008/layout/RadialCluster"/>
    <dgm:cxn modelId="{F3AC76C1-6872-4F62-9CE4-25048EF6B0EA}" type="presOf" srcId="{67E6CFB1-C2F2-40AD-A309-24CBB0876F36}" destId="{F65AFE74-76C8-4EFB-A4F2-64F7000071C6}" srcOrd="0" destOrd="0" presId="urn:microsoft.com/office/officeart/2008/layout/RadialCluster"/>
    <dgm:cxn modelId="{BCBA23CD-E8B8-4768-AF2D-1CF541FFD752}" srcId="{10E556F5-BB8C-44E3-8C36-CD53D5A6D789}" destId="{2ECD2690-BC91-430B-B8C2-06257A2A0FF3}" srcOrd="0" destOrd="0" parTransId="{67E6CFB1-C2F2-40AD-A309-24CBB0876F36}" sibTransId="{A8048C8F-ACF8-419E-A2AE-461BB9A0A70E}"/>
    <dgm:cxn modelId="{A5AB22D7-CC54-4E60-9EDF-BB72ABEC2B89}" srcId="{10E556F5-BB8C-44E3-8C36-CD53D5A6D789}" destId="{24070671-7DEE-4A1D-97D2-AFC966931A62}" srcOrd="1" destOrd="0" parTransId="{2F92072A-ADDE-42BE-B167-C80F93FE7873}" sibTransId="{ABAF4999-8B6D-455C-9D77-BF44CB0119D9}"/>
    <dgm:cxn modelId="{DD6051F5-12F3-476C-A917-F5AA720DEEB0}" type="presOf" srcId="{F77EDF18-6E69-44B3-B518-CA130E3C6903}" destId="{03DBEE69-D425-43B6-BD0C-5D3E8D0275D3}" srcOrd="0" destOrd="0" presId="urn:microsoft.com/office/officeart/2008/layout/RadialCluster"/>
    <dgm:cxn modelId="{E0C3E2CC-B5A7-426E-9893-9BA0FD8299CB}" type="presParOf" srcId="{03DBEE69-D425-43B6-BD0C-5D3E8D0275D3}" destId="{E3786091-EA61-473F-A59B-32A031A9E917}" srcOrd="0" destOrd="0" presId="urn:microsoft.com/office/officeart/2008/layout/RadialCluster"/>
    <dgm:cxn modelId="{F5694711-EB1F-48D9-BD21-7DFF1D999C3F}" type="presParOf" srcId="{E3786091-EA61-473F-A59B-32A031A9E917}" destId="{3577BBE9-264E-49E9-9404-BF85C3777FA5}" srcOrd="0" destOrd="0" presId="urn:microsoft.com/office/officeart/2008/layout/RadialCluster"/>
    <dgm:cxn modelId="{473D5E3D-A0CB-41EC-AFFD-A100248B6FC4}" type="presParOf" srcId="{E3786091-EA61-473F-A59B-32A031A9E917}" destId="{F65AFE74-76C8-4EFB-A4F2-64F7000071C6}" srcOrd="1" destOrd="0" presId="urn:microsoft.com/office/officeart/2008/layout/RadialCluster"/>
    <dgm:cxn modelId="{ECADB937-8697-4CE2-8F1F-B609292F4942}" type="presParOf" srcId="{E3786091-EA61-473F-A59B-32A031A9E917}" destId="{706C6040-B990-44C9-8F4A-7D5A5E829D37}" srcOrd="2" destOrd="0" presId="urn:microsoft.com/office/officeart/2008/layout/RadialCluster"/>
    <dgm:cxn modelId="{570DA88E-100A-4F32-89CA-3F3C588C399F}" type="presParOf" srcId="{E3786091-EA61-473F-A59B-32A031A9E917}" destId="{19A019FB-5809-4EFA-9D92-87C8A2CAE861}" srcOrd="3" destOrd="0" presId="urn:microsoft.com/office/officeart/2008/layout/RadialCluster"/>
    <dgm:cxn modelId="{7447B682-DFDE-4D90-87FB-9C2C49659A05}" type="presParOf" srcId="{E3786091-EA61-473F-A59B-32A031A9E917}" destId="{63E118F3-AB78-42A8-9C6C-DDF02E70162C}" srcOrd="4" destOrd="0" presId="urn:microsoft.com/office/officeart/2008/layout/RadialCluster"/>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E70D3F-E2C1-45FE-BE1C-5220D44B2DBC}" type="doc">
      <dgm:prSet loTypeId="urn:microsoft.com/office/officeart/2005/8/layout/chevron1" loCatId="process" qsTypeId="urn:microsoft.com/office/officeart/2005/8/quickstyle/simple1" qsCatId="simple" csTypeId="urn:microsoft.com/office/officeart/2005/8/colors/accent1_2" csCatId="accent1" phldr="1"/>
      <dgm:spPr/>
    </dgm:pt>
    <dgm:pt modelId="{588E21F4-BA0E-44F7-B739-AE694FDABEC4}">
      <dgm:prSet phldrT="[Text]"/>
      <dgm:spPr/>
      <dgm:t>
        <a:bodyPr/>
        <a:lstStyle/>
        <a:p>
          <a:r>
            <a:rPr lang="en-GB" dirty="0"/>
            <a:t>SEGMENTATION</a:t>
          </a:r>
        </a:p>
        <a:p>
          <a:r>
            <a:rPr lang="en-GB" dirty="0"/>
            <a:t>People looking to have a coffee and a snack at a hangout place</a:t>
          </a:r>
        </a:p>
      </dgm:t>
    </dgm:pt>
    <dgm:pt modelId="{E2D265E8-AFC5-43B8-BEDB-862F32B69065}" type="parTrans" cxnId="{D1A693E0-2681-4B2A-981B-BAEECB2C1D2F}">
      <dgm:prSet/>
      <dgm:spPr/>
      <dgm:t>
        <a:bodyPr/>
        <a:lstStyle/>
        <a:p>
          <a:endParaRPr lang="en-GB"/>
        </a:p>
      </dgm:t>
    </dgm:pt>
    <dgm:pt modelId="{2D539254-DC1A-4DC9-9A72-A516077D14C0}" type="sibTrans" cxnId="{D1A693E0-2681-4B2A-981B-BAEECB2C1D2F}">
      <dgm:prSet/>
      <dgm:spPr/>
      <dgm:t>
        <a:bodyPr/>
        <a:lstStyle/>
        <a:p>
          <a:endParaRPr lang="en-GB"/>
        </a:p>
      </dgm:t>
    </dgm:pt>
    <dgm:pt modelId="{34479DCB-8D8F-4834-A2D6-8DF4274B7FE8}">
      <dgm:prSet phldrT="[Text]"/>
      <dgm:spPr/>
      <dgm:t>
        <a:bodyPr/>
        <a:lstStyle/>
        <a:p>
          <a:r>
            <a:rPr lang="en-GB" dirty="0"/>
            <a:t> TARGET</a:t>
          </a:r>
        </a:p>
        <a:p>
          <a:r>
            <a:rPr lang="en-GB" dirty="0"/>
            <a:t>Youth in the middle and higher income groups</a:t>
          </a:r>
        </a:p>
      </dgm:t>
    </dgm:pt>
    <dgm:pt modelId="{4139AAAE-809E-4CDD-B8F3-BCA4AE65325E}" type="parTrans" cxnId="{2791FB24-CABD-4C9D-8BAC-E92E5697C695}">
      <dgm:prSet/>
      <dgm:spPr/>
      <dgm:t>
        <a:bodyPr/>
        <a:lstStyle/>
        <a:p>
          <a:endParaRPr lang="en-GB"/>
        </a:p>
      </dgm:t>
    </dgm:pt>
    <dgm:pt modelId="{3BFF4FD6-BAEF-410F-B82D-F723A0279D04}" type="sibTrans" cxnId="{2791FB24-CABD-4C9D-8BAC-E92E5697C695}">
      <dgm:prSet/>
      <dgm:spPr/>
      <dgm:t>
        <a:bodyPr/>
        <a:lstStyle/>
        <a:p>
          <a:endParaRPr lang="en-GB"/>
        </a:p>
      </dgm:t>
    </dgm:pt>
    <dgm:pt modelId="{B3778E9A-6937-41F2-B46F-27168264BCF1}">
      <dgm:prSet phldrT="[Text]"/>
      <dgm:spPr/>
      <dgm:t>
        <a:bodyPr/>
        <a:lstStyle/>
        <a:p>
          <a:r>
            <a:rPr lang="en-GB" dirty="0"/>
            <a:t>POSITION</a:t>
          </a:r>
        </a:p>
        <a:p>
          <a:r>
            <a:rPr lang="en-GB" dirty="0"/>
            <a:t>Providing quality experience ,fresh products</a:t>
          </a:r>
        </a:p>
      </dgm:t>
    </dgm:pt>
    <dgm:pt modelId="{5587EF74-CF50-4E42-AACB-FC5821FCCB23}" type="parTrans" cxnId="{D2D1AAA2-C06D-4DA6-8400-4C8983FF2A1C}">
      <dgm:prSet/>
      <dgm:spPr/>
      <dgm:t>
        <a:bodyPr/>
        <a:lstStyle/>
        <a:p>
          <a:endParaRPr lang="en-GB"/>
        </a:p>
      </dgm:t>
    </dgm:pt>
    <dgm:pt modelId="{2FADB03D-31EF-4996-B084-5D4C47BAFBAC}" type="sibTrans" cxnId="{D2D1AAA2-C06D-4DA6-8400-4C8983FF2A1C}">
      <dgm:prSet/>
      <dgm:spPr/>
      <dgm:t>
        <a:bodyPr/>
        <a:lstStyle/>
        <a:p>
          <a:endParaRPr lang="en-GB"/>
        </a:p>
      </dgm:t>
    </dgm:pt>
    <dgm:pt modelId="{BAF00141-872B-4315-8C23-60BAE065BFD5}" type="pres">
      <dgm:prSet presAssocID="{A5E70D3F-E2C1-45FE-BE1C-5220D44B2DBC}" presName="Name0" presStyleCnt="0">
        <dgm:presLayoutVars>
          <dgm:dir/>
          <dgm:animLvl val="lvl"/>
          <dgm:resizeHandles val="exact"/>
        </dgm:presLayoutVars>
      </dgm:prSet>
      <dgm:spPr/>
    </dgm:pt>
    <dgm:pt modelId="{F67986F0-0A39-4C84-B29F-7AAC290E77A5}" type="pres">
      <dgm:prSet presAssocID="{588E21F4-BA0E-44F7-B739-AE694FDABEC4}" presName="parTxOnly" presStyleLbl="node1" presStyleIdx="0" presStyleCnt="3">
        <dgm:presLayoutVars>
          <dgm:chMax val="0"/>
          <dgm:chPref val="0"/>
          <dgm:bulletEnabled val="1"/>
        </dgm:presLayoutVars>
      </dgm:prSet>
      <dgm:spPr/>
    </dgm:pt>
    <dgm:pt modelId="{B7775BF0-8092-41F3-A982-E5061129B368}" type="pres">
      <dgm:prSet presAssocID="{2D539254-DC1A-4DC9-9A72-A516077D14C0}" presName="parTxOnlySpace" presStyleCnt="0"/>
      <dgm:spPr/>
    </dgm:pt>
    <dgm:pt modelId="{CC0BF63F-8CE4-454E-87C7-2049434044A4}" type="pres">
      <dgm:prSet presAssocID="{34479DCB-8D8F-4834-A2D6-8DF4274B7FE8}" presName="parTxOnly" presStyleLbl="node1" presStyleIdx="1" presStyleCnt="3" custScaleY="124770">
        <dgm:presLayoutVars>
          <dgm:chMax val="0"/>
          <dgm:chPref val="0"/>
          <dgm:bulletEnabled val="1"/>
        </dgm:presLayoutVars>
      </dgm:prSet>
      <dgm:spPr/>
    </dgm:pt>
    <dgm:pt modelId="{716668B0-8B07-46B1-BBE5-F02EE4571A0D}" type="pres">
      <dgm:prSet presAssocID="{3BFF4FD6-BAEF-410F-B82D-F723A0279D04}" presName="parTxOnlySpace" presStyleCnt="0"/>
      <dgm:spPr/>
    </dgm:pt>
    <dgm:pt modelId="{17797340-13D2-47B9-91DE-CABE1D6A1BF4}" type="pres">
      <dgm:prSet presAssocID="{B3778E9A-6937-41F2-B46F-27168264BCF1}" presName="parTxOnly" presStyleLbl="node1" presStyleIdx="2" presStyleCnt="3" custLinFactNeighborY="0">
        <dgm:presLayoutVars>
          <dgm:chMax val="0"/>
          <dgm:chPref val="0"/>
          <dgm:bulletEnabled val="1"/>
        </dgm:presLayoutVars>
      </dgm:prSet>
      <dgm:spPr/>
    </dgm:pt>
  </dgm:ptLst>
  <dgm:cxnLst>
    <dgm:cxn modelId="{63FD4016-1101-40B3-BCEA-F42EA89195DB}" type="presOf" srcId="{A5E70D3F-E2C1-45FE-BE1C-5220D44B2DBC}" destId="{BAF00141-872B-4315-8C23-60BAE065BFD5}" srcOrd="0" destOrd="0" presId="urn:microsoft.com/office/officeart/2005/8/layout/chevron1"/>
    <dgm:cxn modelId="{2791FB24-CABD-4C9D-8BAC-E92E5697C695}" srcId="{A5E70D3F-E2C1-45FE-BE1C-5220D44B2DBC}" destId="{34479DCB-8D8F-4834-A2D6-8DF4274B7FE8}" srcOrd="1" destOrd="0" parTransId="{4139AAAE-809E-4CDD-B8F3-BCA4AE65325E}" sibTransId="{3BFF4FD6-BAEF-410F-B82D-F723A0279D04}"/>
    <dgm:cxn modelId="{BCD41836-4066-4095-9334-E244FE086A60}" type="presOf" srcId="{588E21F4-BA0E-44F7-B739-AE694FDABEC4}" destId="{F67986F0-0A39-4C84-B29F-7AAC290E77A5}" srcOrd="0" destOrd="0" presId="urn:microsoft.com/office/officeart/2005/8/layout/chevron1"/>
    <dgm:cxn modelId="{54A53794-1280-4C97-BDDA-1077F26114AC}" type="presOf" srcId="{B3778E9A-6937-41F2-B46F-27168264BCF1}" destId="{17797340-13D2-47B9-91DE-CABE1D6A1BF4}" srcOrd="0" destOrd="0" presId="urn:microsoft.com/office/officeart/2005/8/layout/chevron1"/>
    <dgm:cxn modelId="{D2D1AAA2-C06D-4DA6-8400-4C8983FF2A1C}" srcId="{A5E70D3F-E2C1-45FE-BE1C-5220D44B2DBC}" destId="{B3778E9A-6937-41F2-B46F-27168264BCF1}" srcOrd="2" destOrd="0" parTransId="{5587EF74-CF50-4E42-AACB-FC5821FCCB23}" sibTransId="{2FADB03D-31EF-4996-B084-5D4C47BAFBAC}"/>
    <dgm:cxn modelId="{C064BFCA-69DC-481D-B7C0-0E18DE803B00}" type="presOf" srcId="{34479DCB-8D8F-4834-A2D6-8DF4274B7FE8}" destId="{CC0BF63F-8CE4-454E-87C7-2049434044A4}" srcOrd="0" destOrd="0" presId="urn:microsoft.com/office/officeart/2005/8/layout/chevron1"/>
    <dgm:cxn modelId="{D1A693E0-2681-4B2A-981B-BAEECB2C1D2F}" srcId="{A5E70D3F-E2C1-45FE-BE1C-5220D44B2DBC}" destId="{588E21F4-BA0E-44F7-B739-AE694FDABEC4}" srcOrd="0" destOrd="0" parTransId="{E2D265E8-AFC5-43B8-BEDB-862F32B69065}" sibTransId="{2D539254-DC1A-4DC9-9A72-A516077D14C0}"/>
    <dgm:cxn modelId="{B3156576-A78B-4F45-8326-C52FBB8BB641}" type="presParOf" srcId="{BAF00141-872B-4315-8C23-60BAE065BFD5}" destId="{F67986F0-0A39-4C84-B29F-7AAC290E77A5}" srcOrd="0" destOrd="0" presId="urn:microsoft.com/office/officeart/2005/8/layout/chevron1"/>
    <dgm:cxn modelId="{425E704C-2043-407F-B94D-B346D94B8D31}" type="presParOf" srcId="{BAF00141-872B-4315-8C23-60BAE065BFD5}" destId="{B7775BF0-8092-41F3-A982-E5061129B368}" srcOrd="1" destOrd="0" presId="urn:microsoft.com/office/officeart/2005/8/layout/chevron1"/>
    <dgm:cxn modelId="{0E8AB7CF-DE8A-47E3-B0F7-D1D1F6EDF48E}" type="presParOf" srcId="{BAF00141-872B-4315-8C23-60BAE065BFD5}" destId="{CC0BF63F-8CE4-454E-87C7-2049434044A4}" srcOrd="2" destOrd="0" presId="urn:microsoft.com/office/officeart/2005/8/layout/chevron1"/>
    <dgm:cxn modelId="{3A37113E-4FDE-4227-B77E-C01BCAEB26E0}" type="presParOf" srcId="{BAF00141-872B-4315-8C23-60BAE065BFD5}" destId="{716668B0-8B07-46B1-BBE5-F02EE4571A0D}" srcOrd="3" destOrd="0" presId="urn:microsoft.com/office/officeart/2005/8/layout/chevron1"/>
    <dgm:cxn modelId="{78E7E169-EB2E-4357-93F4-C0C25A30A2A2}" type="presParOf" srcId="{BAF00141-872B-4315-8C23-60BAE065BFD5}" destId="{17797340-13D2-47B9-91DE-CABE1D6A1BF4}" srcOrd="4"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2DC9DC2-606D-460D-B3B6-3FAA0B577EC7}"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5DFAD7A1-A445-48C9-AF94-FE3784DED105}">
      <dgm:prSet phldrT="[Text]"/>
      <dgm:spPr/>
      <dgm:t>
        <a:bodyPr/>
        <a:lstStyle/>
        <a:p>
          <a:r>
            <a:rPr lang="en-GB" dirty="0"/>
            <a:t>MARKETING MIX 4P</a:t>
          </a:r>
        </a:p>
      </dgm:t>
    </dgm:pt>
    <dgm:pt modelId="{35A3BAFD-C25E-4B61-BEF9-239101071FE0}" type="parTrans" cxnId="{991E9F57-6E4B-4C45-90D8-F0A21276C139}">
      <dgm:prSet/>
      <dgm:spPr/>
      <dgm:t>
        <a:bodyPr/>
        <a:lstStyle/>
        <a:p>
          <a:endParaRPr lang="en-GB"/>
        </a:p>
      </dgm:t>
    </dgm:pt>
    <dgm:pt modelId="{5BBE3313-AE45-4CAF-B8E6-5641AC491381}" type="sibTrans" cxnId="{991E9F57-6E4B-4C45-90D8-F0A21276C139}">
      <dgm:prSet/>
      <dgm:spPr/>
      <dgm:t>
        <a:bodyPr/>
        <a:lstStyle/>
        <a:p>
          <a:endParaRPr lang="en-GB"/>
        </a:p>
      </dgm:t>
    </dgm:pt>
    <dgm:pt modelId="{BD8BC44F-C2BF-4997-9FA7-14DA75174A2F}">
      <dgm:prSet phldrT="[Text]"/>
      <dgm:spPr/>
      <dgm:t>
        <a:bodyPr/>
        <a:lstStyle/>
        <a:p>
          <a:r>
            <a:rPr lang="en-GB" dirty="0"/>
            <a:t>PRICE </a:t>
          </a:r>
        </a:p>
      </dgm:t>
    </dgm:pt>
    <dgm:pt modelId="{A7DC9E9D-AAAA-4480-B7F4-F56A0578D957}" type="parTrans" cxnId="{941C90EF-855D-43BF-BBF7-D1038C566E8C}">
      <dgm:prSet/>
      <dgm:spPr/>
      <dgm:t>
        <a:bodyPr/>
        <a:lstStyle/>
        <a:p>
          <a:endParaRPr lang="en-GB"/>
        </a:p>
      </dgm:t>
    </dgm:pt>
    <dgm:pt modelId="{A68AA628-D419-49C0-B79F-AE7A24F19A16}" type="sibTrans" cxnId="{941C90EF-855D-43BF-BBF7-D1038C566E8C}">
      <dgm:prSet/>
      <dgm:spPr/>
      <dgm:t>
        <a:bodyPr/>
        <a:lstStyle/>
        <a:p>
          <a:endParaRPr lang="en-GB"/>
        </a:p>
      </dgm:t>
    </dgm:pt>
    <dgm:pt modelId="{34391B48-1514-4A23-B0BA-539A136C010B}">
      <dgm:prSet phldrT="[Text]"/>
      <dgm:spPr/>
      <dgm:t>
        <a:bodyPr/>
        <a:lstStyle/>
        <a:p>
          <a:r>
            <a:rPr lang="en-GB" dirty="0"/>
            <a:t>PROMOTION</a:t>
          </a:r>
        </a:p>
      </dgm:t>
    </dgm:pt>
    <dgm:pt modelId="{6385D74C-EFB9-4CC4-9F68-8721B6F14258}" type="parTrans" cxnId="{2BBBF4C8-6DA3-4D48-91DA-81A4D37B316B}">
      <dgm:prSet/>
      <dgm:spPr/>
      <dgm:t>
        <a:bodyPr/>
        <a:lstStyle/>
        <a:p>
          <a:endParaRPr lang="en-GB"/>
        </a:p>
      </dgm:t>
    </dgm:pt>
    <dgm:pt modelId="{00EB0E2E-4E5C-4F3B-8B5E-7A4D384616C7}" type="sibTrans" cxnId="{2BBBF4C8-6DA3-4D48-91DA-81A4D37B316B}">
      <dgm:prSet/>
      <dgm:spPr/>
      <dgm:t>
        <a:bodyPr/>
        <a:lstStyle/>
        <a:p>
          <a:endParaRPr lang="en-GB"/>
        </a:p>
      </dgm:t>
    </dgm:pt>
    <dgm:pt modelId="{007E903F-7F89-4BD9-8E3D-19A6AEA0FE57}">
      <dgm:prSet phldrT="[Text]"/>
      <dgm:spPr/>
      <dgm:t>
        <a:bodyPr/>
        <a:lstStyle/>
        <a:p>
          <a:r>
            <a:rPr lang="en-GB" dirty="0"/>
            <a:t>PRODUCT </a:t>
          </a:r>
        </a:p>
      </dgm:t>
    </dgm:pt>
    <dgm:pt modelId="{DC8BADA7-D4FB-460A-A24E-72A15BE18BAE}" type="parTrans" cxnId="{A4909529-75C3-497D-BB0E-E49DDFE47A83}">
      <dgm:prSet/>
      <dgm:spPr/>
      <dgm:t>
        <a:bodyPr/>
        <a:lstStyle/>
        <a:p>
          <a:endParaRPr lang="en-GB"/>
        </a:p>
      </dgm:t>
    </dgm:pt>
    <dgm:pt modelId="{BE6CD930-B8DC-4525-8C54-0555A073E4CA}" type="sibTrans" cxnId="{A4909529-75C3-497D-BB0E-E49DDFE47A83}">
      <dgm:prSet/>
      <dgm:spPr/>
      <dgm:t>
        <a:bodyPr/>
        <a:lstStyle/>
        <a:p>
          <a:endParaRPr lang="en-GB"/>
        </a:p>
      </dgm:t>
    </dgm:pt>
    <dgm:pt modelId="{6F347C98-4C4D-471D-BDBE-54BAAEAAAE1F}">
      <dgm:prSet phldrT="[Text]"/>
      <dgm:spPr/>
      <dgm:t>
        <a:bodyPr/>
        <a:lstStyle/>
        <a:p>
          <a:r>
            <a:rPr lang="en-GB" dirty="0"/>
            <a:t>PLACE </a:t>
          </a:r>
        </a:p>
      </dgm:t>
    </dgm:pt>
    <dgm:pt modelId="{D12F560D-B6DF-4BD6-BD7C-C52153600A9C}" type="parTrans" cxnId="{15F66AA6-450F-44DE-BF17-DEA311281458}">
      <dgm:prSet/>
      <dgm:spPr/>
      <dgm:t>
        <a:bodyPr/>
        <a:lstStyle/>
        <a:p>
          <a:endParaRPr lang="en-GB"/>
        </a:p>
      </dgm:t>
    </dgm:pt>
    <dgm:pt modelId="{793ECC3C-AD38-42AE-8D64-B1246FC92E7E}" type="sibTrans" cxnId="{15F66AA6-450F-44DE-BF17-DEA311281458}">
      <dgm:prSet/>
      <dgm:spPr/>
      <dgm:t>
        <a:bodyPr/>
        <a:lstStyle/>
        <a:p>
          <a:endParaRPr lang="en-GB"/>
        </a:p>
      </dgm:t>
    </dgm:pt>
    <dgm:pt modelId="{C6E19D2E-E52B-49B1-B528-85F5563D7C1E}" type="pres">
      <dgm:prSet presAssocID="{B2DC9DC2-606D-460D-B3B6-3FAA0B577EC7}" presName="Name0" presStyleCnt="0">
        <dgm:presLayoutVars>
          <dgm:chMax val="1"/>
          <dgm:dir/>
          <dgm:animLvl val="ctr"/>
          <dgm:resizeHandles val="exact"/>
        </dgm:presLayoutVars>
      </dgm:prSet>
      <dgm:spPr/>
    </dgm:pt>
    <dgm:pt modelId="{6ED33456-30C3-4467-A70F-F2E22998BD1C}" type="pres">
      <dgm:prSet presAssocID="{5DFAD7A1-A445-48C9-AF94-FE3784DED105}" presName="centerShape" presStyleLbl="node0" presStyleIdx="0" presStyleCnt="1"/>
      <dgm:spPr/>
    </dgm:pt>
    <dgm:pt modelId="{22C19E50-A442-4B71-BF0B-783EF1038B0B}" type="pres">
      <dgm:prSet presAssocID="{BD8BC44F-C2BF-4997-9FA7-14DA75174A2F}" presName="node" presStyleLbl="node1" presStyleIdx="0" presStyleCnt="4">
        <dgm:presLayoutVars>
          <dgm:bulletEnabled val="1"/>
        </dgm:presLayoutVars>
      </dgm:prSet>
      <dgm:spPr/>
    </dgm:pt>
    <dgm:pt modelId="{CDE46ECF-7C5F-4704-8B54-A86E4E7DA26C}" type="pres">
      <dgm:prSet presAssocID="{BD8BC44F-C2BF-4997-9FA7-14DA75174A2F}" presName="dummy" presStyleCnt="0"/>
      <dgm:spPr/>
    </dgm:pt>
    <dgm:pt modelId="{81DE0003-B87E-4FA7-937A-236FFA887294}" type="pres">
      <dgm:prSet presAssocID="{A68AA628-D419-49C0-B79F-AE7A24F19A16}" presName="sibTrans" presStyleLbl="sibTrans2D1" presStyleIdx="0" presStyleCnt="4"/>
      <dgm:spPr/>
    </dgm:pt>
    <dgm:pt modelId="{B63C6217-7742-41BD-89EB-08DD1F7A21B9}" type="pres">
      <dgm:prSet presAssocID="{34391B48-1514-4A23-B0BA-539A136C010B}" presName="node" presStyleLbl="node1" presStyleIdx="1" presStyleCnt="4">
        <dgm:presLayoutVars>
          <dgm:bulletEnabled val="1"/>
        </dgm:presLayoutVars>
      </dgm:prSet>
      <dgm:spPr/>
    </dgm:pt>
    <dgm:pt modelId="{32D97AAC-C7DB-4A7B-B3F9-CCDFC727F19C}" type="pres">
      <dgm:prSet presAssocID="{34391B48-1514-4A23-B0BA-539A136C010B}" presName="dummy" presStyleCnt="0"/>
      <dgm:spPr/>
    </dgm:pt>
    <dgm:pt modelId="{12DF21A8-7C36-442F-8F3E-5C4C8BCAC4BF}" type="pres">
      <dgm:prSet presAssocID="{00EB0E2E-4E5C-4F3B-8B5E-7A4D384616C7}" presName="sibTrans" presStyleLbl="sibTrans2D1" presStyleIdx="1" presStyleCnt="4"/>
      <dgm:spPr/>
    </dgm:pt>
    <dgm:pt modelId="{465C92E6-2FB2-4099-B9FC-D12AC55F275A}" type="pres">
      <dgm:prSet presAssocID="{007E903F-7F89-4BD9-8E3D-19A6AEA0FE57}" presName="node" presStyleLbl="node1" presStyleIdx="2" presStyleCnt="4">
        <dgm:presLayoutVars>
          <dgm:bulletEnabled val="1"/>
        </dgm:presLayoutVars>
      </dgm:prSet>
      <dgm:spPr/>
    </dgm:pt>
    <dgm:pt modelId="{880C6490-B679-4BB4-95BE-A1E344708EC4}" type="pres">
      <dgm:prSet presAssocID="{007E903F-7F89-4BD9-8E3D-19A6AEA0FE57}" presName="dummy" presStyleCnt="0"/>
      <dgm:spPr/>
    </dgm:pt>
    <dgm:pt modelId="{86BF2223-1CE2-4FEE-992E-07ADB340DC56}" type="pres">
      <dgm:prSet presAssocID="{BE6CD930-B8DC-4525-8C54-0555A073E4CA}" presName="sibTrans" presStyleLbl="sibTrans2D1" presStyleIdx="2" presStyleCnt="4"/>
      <dgm:spPr/>
    </dgm:pt>
    <dgm:pt modelId="{B626213B-31EC-428B-8DD3-0F0B9008238E}" type="pres">
      <dgm:prSet presAssocID="{6F347C98-4C4D-471D-BDBE-54BAAEAAAE1F}" presName="node" presStyleLbl="node1" presStyleIdx="3" presStyleCnt="4" custRadScaleRad="100004" custRadScaleInc="1723">
        <dgm:presLayoutVars>
          <dgm:bulletEnabled val="1"/>
        </dgm:presLayoutVars>
      </dgm:prSet>
      <dgm:spPr/>
    </dgm:pt>
    <dgm:pt modelId="{BFA4FCCB-44E4-4E75-8738-9830A52CE00C}" type="pres">
      <dgm:prSet presAssocID="{6F347C98-4C4D-471D-BDBE-54BAAEAAAE1F}" presName="dummy" presStyleCnt="0"/>
      <dgm:spPr/>
    </dgm:pt>
    <dgm:pt modelId="{855D4225-F4D2-4C7E-9F4F-1C289EC9EAFC}" type="pres">
      <dgm:prSet presAssocID="{793ECC3C-AD38-42AE-8D64-B1246FC92E7E}" presName="sibTrans" presStyleLbl="sibTrans2D1" presStyleIdx="3" presStyleCnt="4"/>
      <dgm:spPr/>
    </dgm:pt>
  </dgm:ptLst>
  <dgm:cxnLst>
    <dgm:cxn modelId="{6389AB25-96AA-4670-A617-705060EEC987}" type="presOf" srcId="{A68AA628-D419-49C0-B79F-AE7A24F19A16}" destId="{81DE0003-B87E-4FA7-937A-236FFA887294}" srcOrd="0" destOrd="0" presId="urn:microsoft.com/office/officeart/2005/8/layout/radial6"/>
    <dgm:cxn modelId="{A4909529-75C3-497D-BB0E-E49DDFE47A83}" srcId="{5DFAD7A1-A445-48C9-AF94-FE3784DED105}" destId="{007E903F-7F89-4BD9-8E3D-19A6AEA0FE57}" srcOrd="2" destOrd="0" parTransId="{DC8BADA7-D4FB-460A-A24E-72A15BE18BAE}" sibTransId="{BE6CD930-B8DC-4525-8C54-0555A073E4CA}"/>
    <dgm:cxn modelId="{EFC14734-4E6E-4D5C-88DD-39DC8EDD5F38}" type="presOf" srcId="{BD8BC44F-C2BF-4997-9FA7-14DA75174A2F}" destId="{22C19E50-A442-4B71-BF0B-783EF1038B0B}" srcOrd="0" destOrd="0" presId="urn:microsoft.com/office/officeart/2005/8/layout/radial6"/>
    <dgm:cxn modelId="{0887B15B-72F5-4912-BB3B-E5194E7AEB4F}" type="presOf" srcId="{5DFAD7A1-A445-48C9-AF94-FE3784DED105}" destId="{6ED33456-30C3-4467-A70F-F2E22998BD1C}" srcOrd="0" destOrd="0" presId="urn:microsoft.com/office/officeart/2005/8/layout/radial6"/>
    <dgm:cxn modelId="{FAC5355D-9E7E-49F4-B434-D46CEED13AE3}" type="presOf" srcId="{34391B48-1514-4A23-B0BA-539A136C010B}" destId="{B63C6217-7742-41BD-89EB-08DD1F7A21B9}" srcOrd="0" destOrd="0" presId="urn:microsoft.com/office/officeart/2005/8/layout/radial6"/>
    <dgm:cxn modelId="{35F1A24D-45C5-4C9A-86E0-08BD462F543C}" type="presOf" srcId="{00EB0E2E-4E5C-4F3B-8B5E-7A4D384616C7}" destId="{12DF21A8-7C36-442F-8F3E-5C4C8BCAC4BF}" srcOrd="0" destOrd="0" presId="urn:microsoft.com/office/officeart/2005/8/layout/radial6"/>
    <dgm:cxn modelId="{991E9F57-6E4B-4C45-90D8-F0A21276C139}" srcId="{B2DC9DC2-606D-460D-B3B6-3FAA0B577EC7}" destId="{5DFAD7A1-A445-48C9-AF94-FE3784DED105}" srcOrd="0" destOrd="0" parTransId="{35A3BAFD-C25E-4B61-BEF9-239101071FE0}" sibTransId="{5BBE3313-AE45-4CAF-B8E6-5641AC491381}"/>
    <dgm:cxn modelId="{74F64098-CC48-4F80-ABCF-EA0EABFE883C}" type="presOf" srcId="{B2DC9DC2-606D-460D-B3B6-3FAA0B577EC7}" destId="{C6E19D2E-E52B-49B1-B528-85F5563D7C1E}" srcOrd="0" destOrd="0" presId="urn:microsoft.com/office/officeart/2005/8/layout/radial6"/>
    <dgm:cxn modelId="{46B2779A-7AEA-45C5-A163-E24995B280D3}" type="presOf" srcId="{007E903F-7F89-4BD9-8E3D-19A6AEA0FE57}" destId="{465C92E6-2FB2-4099-B9FC-D12AC55F275A}" srcOrd="0" destOrd="0" presId="urn:microsoft.com/office/officeart/2005/8/layout/radial6"/>
    <dgm:cxn modelId="{15F66AA6-450F-44DE-BF17-DEA311281458}" srcId="{5DFAD7A1-A445-48C9-AF94-FE3784DED105}" destId="{6F347C98-4C4D-471D-BDBE-54BAAEAAAE1F}" srcOrd="3" destOrd="0" parTransId="{D12F560D-B6DF-4BD6-BD7C-C52153600A9C}" sibTransId="{793ECC3C-AD38-42AE-8D64-B1246FC92E7E}"/>
    <dgm:cxn modelId="{32CA83B7-CF43-4090-95D4-47BAC810B838}" type="presOf" srcId="{BE6CD930-B8DC-4525-8C54-0555A073E4CA}" destId="{86BF2223-1CE2-4FEE-992E-07ADB340DC56}" srcOrd="0" destOrd="0" presId="urn:microsoft.com/office/officeart/2005/8/layout/radial6"/>
    <dgm:cxn modelId="{2BBBF4C8-6DA3-4D48-91DA-81A4D37B316B}" srcId="{5DFAD7A1-A445-48C9-AF94-FE3784DED105}" destId="{34391B48-1514-4A23-B0BA-539A136C010B}" srcOrd="1" destOrd="0" parTransId="{6385D74C-EFB9-4CC4-9F68-8721B6F14258}" sibTransId="{00EB0E2E-4E5C-4F3B-8B5E-7A4D384616C7}"/>
    <dgm:cxn modelId="{B968E1D1-CD78-43A1-93FA-EF689C7FEA1A}" type="presOf" srcId="{6F347C98-4C4D-471D-BDBE-54BAAEAAAE1F}" destId="{B626213B-31EC-428B-8DD3-0F0B9008238E}" srcOrd="0" destOrd="0" presId="urn:microsoft.com/office/officeart/2005/8/layout/radial6"/>
    <dgm:cxn modelId="{941C90EF-855D-43BF-BBF7-D1038C566E8C}" srcId="{5DFAD7A1-A445-48C9-AF94-FE3784DED105}" destId="{BD8BC44F-C2BF-4997-9FA7-14DA75174A2F}" srcOrd="0" destOrd="0" parTransId="{A7DC9E9D-AAAA-4480-B7F4-F56A0578D957}" sibTransId="{A68AA628-D419-49C0-B79F-AE7A24F19A16}"/>
    <dgm:cxn modelId="{0B9AEFFF-78C8-4FA6-8DB6-31C883B2B0C5}" type="presOf" srcId="{793ECC3C-AD38-42AE-8D64-B1246FC92E7E}" destId="{855D4225-F4D2-4C7E-9F4F-1C289EC9EAFC}" srcOrd="0" destOrd="0" presId="urn:microsoft.com/office/officeart/2005/8/layout/radial6"/>
    <dgm:cxn modelId="{E5D9AB21-D3D3-43C5-8979-0A51A57D117F}" type="presParOf" srcId="{C6E19D2E-E52B-49B1-B528-85F5563D7C1E}" destId="{6ED33456-30C3-4467-A70F-F2E22998BD1C}" srcOrd="0" destOrd="0" presId="urn:microsoft.com/office/officeart/2005/8/layout/radial6"/>
    <dgm:cxn modelId="{6FF44352-77E1-477C-859F-D9F5EB901953}" type="presParOf" srcId="{C6E19D2E-E52B-49B1-B528-85F5563D7C1E}" destId="{22C19E50-A442-4B71-BF0B-783EF1038B0B}" srcOrd="1" destOrd="0" presId="urn:microsoft.com/office/officeart/2005/8/layout/radial6"/>
    <dgm:cxn modelId="{40352770-FCFB-497E-AB85-7B9318FC8D1F}" type="presParOf" srcId="{C6E19D2E-E52B-49B1-B528-85F5563D7C1E}" destId="{CDE46ECF-7C5F-4704-8B54-A86E4E7DA26C}" srcOrd="2" destOrd="0" presId="urn:microsoft.com/office/officeart/2005/8/layout/radial6"/>
    <dgm:cxn modelId="{CA30F12F-52B4-4267-A2D7-5B9A988F0974}" type="presParOf" srcId="{C6E19D2E-E52B-49B1-B528-85F5563D7C1E}" destId="{81DE0003-B87E-4FA7-937A-236FFA887294}" srcOrd="3" destOrd="0" presId="urn:microsoft.com/office/officeart/2005/8/layout/radial6"/>
    <dgm:cxn modelId="{89E60E45-684A-4B96-ABD5-9F4F4093B6B2}" type="presParOf" srcId="{C6E19D2E-E52B-49B1-B528-85F5563D7C1E}" destId="{B63C6217-7742-41BD-89EB-08DD1F7A21B9}" srcOrd="4" destOrd="0" presId="urn:microsoft.com/office/officeart/2005/8/layout/radial6"/>
    <dgm:cxn modelId="{090E8B44-7461-4624-9966-DBE724502507}" type="presParOf" srcId="{C6E19D2E-E52B-49B1-B528-85F5563D7C1E}" destId="{32D97AAC-C7DB-4A7B-B3F9-CCDFC727F19C}" srcOrd="5" destOrd="0" presId="urn:microsoft.com/office/officeart/2005/8/layout/radial6"/>
    <dgm:cxn modelId="{8FEF6871-40B4-4269-8047-D4B45CF0D098}" type="presParOf" srcId="{C6E19D2E-E52B-49B1-B528-85F5563D7C1E}" destId="{12DF21A8-7C36-442F-8F3E-5C4C8BCAC4BF}" srcOrd="6" destOrd="0" presId="urn:microsoft.com/office/officeart/2005/8/layout/radial6"/>
    <dgm:cxn modelId="{F74E4A5E-C26A-425A-9EA3-19732940C6F4}" type="presParOf" srcId="{C6E19D2E-E52B-49B1-B528-85F5563D7C1E}" destId="{465C92E6-2FB2-4099-B9FC-D12AC55F275A}" srcOrd="7" destOrd="0" presId="urn:microsoft.com/office/officeart/2005/8/layout/radial6"/>
    <dgm:cxn modelId="{597D0718-6F84-4845-A74D-D854FB91A429}" type="presParOf" srcId="{C6E19D2E-E52B-49B1-B528-85F5563D7C1E}" destId="{880C6490-B679-4BB4-95BE-A1E344708EC4}" srcOrd="8" destOrd="0" presId="urn:microsoft.com/office/officeart/2005/8/layout/radial6"/>
    <dgm:cxn modelId="{1EE48E51-6E8C-4AC5-8CFF-2EA1E00D2325}" type="presParOf" srcId="{C6E19D2E-E52B-49B1-B528-85F5563D7C1E}" destId="{86BF2223-1CE2-4FEE-992E-07ADB340DC56}" srcOrd="9" destOrd="0" presId="urn:microsoft.com/office/officeart/2005/8/layout/radial6"/>
    <dgm:cxn modelId="{22024F78-6F8D-4B66-A983-1F714521942B}" type="presParOf" srcId="{C6E19D2E-E52B-49B1-B528-85F5563D7C1E}" destId="{B626213B-31EC-428B-8DD3-0F0B9008238E}" srcOrd="10" destOrd="0" presId="urn:microsoft.com/office/officeart/2005/8/layout/radial6"/>
    <dgm:cxn modelId="{B3966C5A-059F-40F7-A1B4-F0399F50E7A6}" type="presParOf" srcId="{C6E19D2E-E52B-49B1-B528-85F5563D7C1E}" destId="{BFA4FCCB-44E4-4E75-8738-9830A52CE00C}" srcOrd="11" destOrd="0" presId="urn:microsoft.com/office/officeart/2005/8/layout/radial6"/>
    <dgm:cxn modelId="{CD65BF1B-51A4-43E8-B2EE-73642CD19478}" type="presParOf" srcId="{C6E19D2E-E52B-49B1-B528-85F5563D7C1E}" destId="{855D4225-F4D2-4C7E-9F4F-1C289EC9EAFC}"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AD5DBF8-4844-43D9-8C14-381574E11760}"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82A8AA6A-DA26-41FC-B4A9-1F3ADF2968FF}">
      <dgm:prSet phldrT="[Text]"/>
      <dgm:spPr/>
      <dgm:t>
        <a:bodyPr/>
        <a:lstStyle/>
        <a:p>
          <a:r>
            <a:rPr lang="ro-RO" dirty="0"/>
            <a:t>Sunday</a:t>
          </a:r>
          <a:endParaRPr lang="en-US" dirty="0"/>
        </a:p>
      </dgm:t>
    </dgm:pt>
    <dgm:pt modelId="{E5C92406-28D0-4D60-BF86-0B11D2E36CE1}" type="parTrans" cxnId="{D10B3D13-9680-4D34-9964-F19A75746F36}">
      <dgm:prSet/>
      <dgm:spPr/>
      <dgm:t>
        <a:bodyPr/>
        <a:lstStyle/>
        <a:p>
          <a:endParaRPr lang="en-US"/>
        </a:p>
      </dgm:t>
    </dgm:pt>
    <dgm:pt modelId="{6B4DA862-527E-4085-8780-03E1A2EF6FC9}" type="sibTrans" cxnId="{D10B3D13-9680-4D34-9964-F19A75746F36}">
      <dgm:prSet/>
      <dgm:spPr/>
      <dgm:t>
        <a:bodyPr/>
        <a:lstStyle/>
        <a:p>
          <a:endParaRPr lang="en-US"/>
        </a:p>
      </dgm:t>
    </dgm:pt>
    <dgm:pt modelId="{BB53C30A-FE45-47D0-ACDA-85EBD3DB1E89}">
      <dgm:prSet phldrT="[Text]"/>
      <dgm:spPr/>
      <dgm:t>
        <a:bodyPr/>
        <a:lstStyle/>
        <a:p>
          <a:r>
            <a:rPr lang="ro-RO" dirty="0"/>
            <a:t>06</a:t>
          </a:r>
          <a:r>
            <a:rPr lang="en-US" dirty="0"/>
            <a:t>:30</a:t>
          </a:r>
        </a:p>
      </dgm:t>
    </dgm:pt>
    <dgm:pt modelId="{488C961D-85EE-4211-BAE3-96EE982C26E1}" type="parTrans" cxnId="{E072422F-D4A1-4F80-837C-B4627C4CB34E}">
      <dgm:prSet/>
      <dgm:spPr/>
      <dgm:t>
        <a:bodyPr/>
        <a:lstStyle/>
        <a:p>
          <a:endParaRPr lang="en-US"/>
        </a:p>
      </dgm:t>
    </dgm:pt>
    <dgm:pt modelId="{AD95D445-DA44-4CB4-B37D-0F48EBEA453E}" type="sibTrans" cxnId="{E072422F-D4A1-4F80-837C-B4627C4CB34E}">
      <dgm:prSet/>
      <dgm:spPr/>
      <dgm:t>
        <a:bodyPr/>
        <a:lstStyle/>
        <a:p>
          <a:endParaRPr lang="en-US"/>
        </a:p>
      </dgm:t>
    </dgm:pt>
    <dgm:pt modelId="{2045631F-9510-415D-B2F8-4915543DAFE3}">
      <dgm:prSet phldrT="[Text]"/>
      <dgm:spPr/>
      <dgm:t>
        <a:bodyPr/>
        <a:lstStyle/>
        <a:p>
          <a:r>
            <a:rPr lang="en-US" dirty="0"/>
            <a:t>19:00</a:t>
          </a:r>
        </a:p>
      </dgm:t>
    </dgm:pt>
    <dgm:pt modelId="{CA9FB10A-5DF8-4BC5-AE44-3D14CA89E2B7}" type="parTrans" cxnId="{49BA70ED-7191-4705-A53F-D7881B77DC84}">
      <dgm:prSet/>
      <dgm:spPr/>
      <dgm:t>
        <a:bodyPr/>
        <a:lstStyle/>
        <a:p>
          <a:endParaRPr lang="en-US"/>
        </a:p>
      </dgm:t>
    </dgm:pt>
    <dgm:pt modelId="{860629D0-01C4-4803-91AB-4CED24DA0729}" type="sibTrans" cxnId="{49BA70ED-7191-4705-A53F-D7881B77DC84}">
      <dgm:prSet/>
      <dgm:spPr/>
      <dgm:t>
        <a:bodyPr/>
        <a:lstStyle/>
        <a:p>
          <a:endParaRPr lang="en-US"/>
        </a:p>
      </dgm:t>
    </dgm:pt>
    <dgm:pt modelId="{0D02698B-6B41-41FA-915D-9477280BD486}">
      <dgm:prSet phldrT="[Text]"/>
      <dgm:spPr/>
      <dgm:t>
        <a:bodyPr/>
        <a:lstStyle/>
        <a:p>
          <a:r>
            <a:rPr lang="ro-RO" dirty="0"/>
            <a:t>Monday	</a:t>
          </a:r>
          <a:endParaRPr lang="en-US" dirty="0"/>
        </a:p>
      </dgm:t>
    </dgm:pt>
    <dgm:pt modelId="{05F0828F-A9A1-485A-AD9F-71B9F33F0A05}" type="parTrans" cxnId="{A1BBBDAC-C531-4ECD-A8C6-7208D11F80F1}">
      <dgm:prSet/>
      <dgm:spPr/>
      <dgm:t>
        <a:bodyPr/>
        <a:lstStyle/>
        <a:p>
          <a:endParaRPr lang="en-US"/>
        </a:p>
      </dgm:t>
    </dgm:pt>
    <dgm:pt modelId="{0330C666-0DFC-4E35-9612-D078A46168BF}" type="sibTrans" cxnId="{A1BBBDAC-C531-4ECD-A8C6-7208D11F80F1}">
      <dgm:prSet/>
      <dgm:spPr/>
      <dgm:t>
        <a:bodyPr/>
        <a:lstStyle/>
        <a:p>
          <a:endParaRPr lang="en-US"/>
        </a:p>
      </dgm:t>
    </dgm:pt>
    <dgm:pt modelId="{A78BA6DD-BD65-4588-9334-595AAD795717}">
      <dgm:prSet phldrT="[Text]"/>
      <dgm:spPr/>
      <dgm:t>
        <a:bodyPr/>
        <a:lstStyle/>
        <a:p>
          <a:r>
            <a:rPr lang="ro-RO"/>
            <a:t>06</a:t>
          </a:r>
          <a:r>
            <a:rPr lang="en-US"/>
            <a:t>:30</a:t>
          </a:r>
          <a:endParaRPr lang="en-US" dirty="0"/>
        </a:p>
      </dgm:t>
    </dgm:pt>
    <dgm:pt modelId="{CE22DE69-381D-4395-A2DD-C5E2F466A447}" type="parTrans" cxnId="{92D9DCC7-006F-4613-A7DB-ECC9295712AD}">
      <dgm:prSet/>
      <dgm:spPr/>
      <dgm:t>
        <a:bodyPr/>
        <a:lstStyle/>
        <a:p>
          <a:endParaRPr lang="en-US"/>
        </a:p>
      </dgm:t>
    </dgm:pt>
    <dgm:pt modelId="{18E604F9-E585-41E8-9635-C1C65EE10D3C}" type="sibTrans" cxnId="{92D9DCC7-006F-4613-A7DB-ECC9295712AD}">
      <dgm:prSet/>
      <dgm:spPr/>
      <dgm:t>
        <a:bodyPr/>
        <a:lstStyle/>
        <a:p>
          <a:endParaRPr lang="en-US"/>
        </a:p>
      </dgm:t>
    </dgm:pt>
    <dgm:pt modelId="{6BE24AC8-1CD4-4526-A8B1-2C3CE6837247}">
      <dgm:prSet phldrT="[Text]"/>
      <dgm:spPr/>
      <dgm:t>
        <a:bodyPr/>
        <a:lstStyle/>
        <a:p>
          <a:r>
            <a:rPr lang="ro-RO" dirty="0"/>
            <a:t>Tuesday</a:t>
          </a:r>
          <a:endParaRPr lang="en-US" dirty="0"/>
        </a:p>
      </dgm:t>
    </dgm:pt>
    <dgm:pt modelId="{8532DCD0-76EB-4779-9F7A-560734F705A6}" type="parTrans" cxnId="{2E10F627-1A4A-481F-BAD2-AC2C97B470AF}">
      <dgm:prSet/>
      <dgm:spPr/>
      <dgm:t>
        <a:bodyPr/>
        <a:lstStyle/>
        <a:p>
          <a:endParaRPr lang="en-US"/>
        </a:p>
      </dgm:t>
    </dgm:pt>
    <dgm:pt modelId="{730F1B09-00A4-45F2-BB08-C9259D3637FE}" type="sibTrans" cxnId="{2E10F627-1A4A-481F-BAD2-AC2C97B470AF}">
      <dgm:prSet/>
      <dgm:spPr/>
      <dgm:t>
        <a:bodyPr/>
        <a:lstStyle/>
        <a:p>
          <a:endParaRPr lang="en-US"/>
        </a:p>
      </dgm:t>
    </dgm:pt>
    <dgm:pt modelId="{620D8C54-35CE-42D4-A69A-464A55869281}">
      <dgm:prSet phldrT="[Text]"/>
      <dgm:spPr/>
      <dgm:t>
        <a:bodyPr/>
        <a:lstStyle/>
        <a:p>
          <a:r>
            <a:rPr lang="ro-RO"/>
            <a:t>06</a:t>
          </a:r>
          <a:r>
            <a:rPr lang="en-US"/>
            <a:t>:30</a:t>
          </a:r>
          <a:endParaRPr lang="en-US" dirty="0"/>
        </a:p>
      </dgm:t>
    </dgm:pt>
    <dgm:pt modelId="{0C938E3A-620D-4331-861D-212AC73C85F0}" type="parTrans" cxnId="{2D234CE1-EA9C-4F6A-AB3C-57E8BFDE4945}">
      <dgm:prSet/>
      <dgm:spPr/>
      <dgm:t>
        <a:bodyPr/>
        <a:lstStyle/>
        <a:p>
          <a:endParaRPr lang="en-US"/>
        </a:p>
      </dgm:t>
    </dgm:pt>
    <dgm:pt modelId="{4EAEDCD6-02C1-4A1D-8E7C-F4CC497A4042}" type="sibTrans" cxnId="{2D234CE1-EA9C-4F6A-AB3C-57E8BFDE4945}">
      <dgm:prSet/>
      <dgm:spPr/>
      <dgm:t>
        <a:bodyPr/>
        <a:lstStyle/>
        <a:p>
          <a:endParaRPr lang="en-US"/>
        </a:p>
      </dgm:t>
    </dgm:pt>
    <dgm:pt modelId="{5C87AD0B-FFC7-4F82-B199-7B541C456A5A}">
      <dgm:prSet phldrT="[Text]"/>
      <dgm:spPr/>
      <dgm:t>
        <a:bodyPr/>
        <a:lstStyle/>
        <a:p>
          <a:r>
            <a:rPr lang="ro-RO" dirty="0"/>
            <a:t>Wednesday</a:t>
          </a:r>
          <a:endParaRPr lang="en-US" dirty="0"/>
        </a:p>
      </dgm:t>
    </dgm:pt>
    <dgm:pt modelId="{ED58ACD3-5074-46DF-BDDF-80D93CB63AFD}" type="parTrans" cxnId="{91E25B27-DDFF-431A-A392-511CD8591145}">
      <dgm:prSet/>
      <dgm:spPr/>
      <dgm:t>
        <a:bodyPr/>
        <a:lstStyle/>
        <a:p>
          <a:endParaRPr lang="en-US"/>
        </a:p>
      </dgm:t>
    </dgm:pt>
    <dgm:pt modelId="{F8C85604-7677-4148-A34A-5309D1D4ABD1}" type="sibTrans" cxnId="{91E25B27-DDFF-431A-A392-511CD8591145}">
      <dgm:prSet/>
      <dgm:spPr/>
      <dgm:t>
        <a:bodyPr/>
        <a:lstStyle/>
        <a:p>
          <a:endParaRPr lang="en-US"/>
        </a:p>
      </dgm:t>
    </dgm:pt>
    <dgm:pt modelId="{3C998E73-1BE2-4D9E-8869-B88E30767D91}">
      <dgm:prSet phldrT="[Text]"/>
      <dgm:spPr/>
      <dgm:t>
        <a:bodyPr/>
        <a:lstStyle/>
        <a:p>
          <a:r>
            <a:rPr lang="ro-RO" dirty="0"/>
            <a:t>Thursday</a:t>
          </a:r>
          <a:endParaRPr lang="en-US" dirty="0"/>
        </a:p>
      </dgm:t>
    </dgm:pt>
    <dgm:pt modelId="{D69322E2-E430-40BC-83C4-30B0A7A71A0F}" type="parTrans" cxnId="{306E6DFA-4785-420B-935F-BD36FCA615CB}">
      <dgm:prSet/>
      <dgm:spPr/>
      <dgm:t>
        <a:bodyPr/>
        <a:lstStyle/>
        <a:p>
          <a:endParaRPr lang="en-US"/>
        </a:p>
      </dgm:t>
    </dgm:pt>
    <dgm:pt modelId="{8E0A1444-BF23-44C1-9C0E-BC9472BE3ABB}" type="sibTrans" cxnId="{306E6DFA-4785-420B-935F-BD36FCA615CB}">
      <dgm:prSet/>
      <dgm:spPr/>
      <dgm:t>
        <a:bodyPr/>
        <a:lstStyle/>
        <a:p>
          <a:endParaRPr lang="en-US"/>
        </a:p>
      </dgm:t>
    </dgm:pt>
    <dgm:pt modelId="{50CE263B-38C5-4077-ACBF-565E4C443F23}">
      <dgm:prSet phldrT="[Text]"/>
      <dgm:spPr/>
      <dgm:t>
        <a:bodyPr/>
        <a:lstStyle/>
        <a:p>
          <a:r>
            <a:rPr lang="ro-RO" dirty="0"/>
            <a:t>Friday</a:t>
          </a:r>
          <a:endParaRPr lang="en-US" dirty="0"/>
        </a:p>
      </dgm:t>
    </dgm:pt>
    <dgm:pt modelId="{C3C2F12B-663F-4C76-91F4-6CD709CE60E7}" type="parTrans" cxnId="{124DAA4C-12F1-40E8-83E3-6DBB6E833443}">
      <dgm:prSet/>
      <dgm:spPr/>
      <dgm:t>
        <a:bodyPr/>
        <a:lstStyle/>
        <a:p>
          <a:endParaRPr lang="en-US"/>
        </a:p>
      </dgm:t>
    </dgm:pt>
    <dgm:pt modelId="{1A9AF5C2-890F-49F9-9B00-1E509B6AF299}" type="sibTrans" cxnId="{124DAA4C-12F1-40E8-83E3-6DBB6E833443}">
      <dgm:prSet/>
      <dgm:spPr/>
      <dgm:t>
        <a:bodyPr/>
        <a:lstStyle/>
        <a:p>
          <a:endParaRPr lang="en-US"/>
        </a:p>
      </dgm:t>
    </dgm:pt>
    <dgm:pt modelId="{9258BC70-B23F-4D71-B8E8-7C2001F070CC}">
      <dgm:prSet phldrT="[Text]"/>
      <dgm:spPr/>
      <dgm:t>
        <a:bodyPr/>
        <a:lstStyle/>
        <a:p>
          <a:r>
            <a:rPr lang="ro-RO" dirty="0"/>
            <a:t>Saturday</a:t>
          </a:r>
          <a:endParaRPr lang="en-US" dirty="0"/>
        </a:p>
      </dgm:t>
    </dgm:pt>
    <dgm:pt modelId="{6DF838FA-F6AD-4C13-872F-FDC13B7C35C4}" type="parTrans" cxnId="{237D965A-819F-47D0-900D-DC2FEA498677}">
      <dgm:prSet/>
      <dgm:spPr/>
      <dgm:t>
        <a:bodyPr/>
        <a:lstStyle/>
        <a:p>
          <a:endParaRPr lang="en-US"/>
        </a:p>
      </dgm:t>
    </dgm:pt>
    <dgm:pt modelId="{86EACA64-A675-4D1D-884A-36A0DD1E732C}" type="sibTrans" cxnId="{237D965A-819F-47D0-900D-DC2FEA498677}">
      <dgm:prSet/>
      <dgm:spPr/>
      <dgm:t>
        <a:bodyPr/>
        <a:lstStyle/>
        <a:p>
          <a:endParaRPr lang="en-US"/>
        </a:p>
      </dgm:t>
    </dgm:pt>
    <dgm:pt modelId="{1A11CEB9-5868-4DB4-86E0-9B37663D2FDC}">
      <dgm:prSet/>
      <dgm:spPr/>
      <dgm:t>
        <a:bodyPr/>
        <a:lstStyle/>
        <a:p>
          <a:r>
            <a:rPr lang="en-US" dirty="0"/>
            <a:t>19:00</a:t>
          </a:r>
        </a:p>
      </dgm:t>
    </dgm:pt>
    <dgm:pt modelId="{E5F66F99-D6EE-418C-926A-54CF937B0A16}" type="parTrans" cxnId="{DDAA2593-9A9A-4C66-A20A-23B319836F52}">
      <dgm:prSet/>
      <dgm:spPr/>
      <dgm:t>
        <a:bodyPr/>
        <a:lstStyle/>
        <a:p>
          <a:endParaRPr lang="en-US"/>
        </a:p>
      </dgm:t>
    </dgm:pt>
    <dgm:pt modelId="{FEE0FDFE-2FFD-49EC-912F-278A6FD1C984}" type="sibTrans" cxnId="{DDAA2593-9A9A-4C66-A20A-23B319836F52}">
      <dgm:prSet/>
      <dgm:spPr/>
      <dgm:t>
        <a:bodyPr/>
        <a:lstStyle/>
        <a:p>
          <a:endParaRPr lang="en-US"/>
        </a:p>
      </dgm:t>
    </dgm:pt>
    <dgm:pt modelId="{F5BECCAF-EF31-453D-9D2D-85DF56F61A60}">
      <dgm:prSet/>
      <dgm:spPr/>
      <dgm:t>
        <a:bodyPr/>
        <a:lstStyle/>
        <a:p>
          <a:r>
            <a:rPr lang="en-US" dirty="0"/>
            <a:t>19:00</a:t>
          </a:r>
        </a:p>
      </dgm:t>
    </dgm:pt>
    <dgm:pt modelId="{D3735378-5DF1-48DF-9879-3C7A2B106B56}" type="parTrans" cxnId="{877EB484-573C-4C9A-BBDE-DB28EDDB6AAC}">
      <dgm:prSet/>
      <dgm:spPr/>
      <dgm:t>
        <a:bodyPr/>
        <a:lstStyle/>
        <a:p>
          <a:endParaRPr lang="en-US"/>
        </a:p>
      </dgm:t>
    </dgm:pt>
    <dgm:pt modelId="{D7A8703A-18D0-45B9-92C9-BD01076B2BD3}" type="sibTrans" cxnId="{877EB484-573C-4C9A-BBDE-DB28EDDB6AAC}">
      <dgm:prSet/>
      <dgm:spPr/>
      <dgm:t>
        <a:bodyPr/>
        <a:lstStyle/>
        <a:p>
          <a:endParaRPr lang="en-US"/>
        </a:p>
      </dgm:t>
    </dgm:pt>
    <dgm:pt modelId="{F3813CC0-7AF7-4E7A-9EDC-F01807687A62}">
      <dgm:prSet/>
      <dgm:spPr/>
      <dgm:t>
        <a:bodyPr/>
        <a:lstStyle/>
        <a:p>
          <a:r>
            <a:rPr lang="ro-RO"/>
            <a:t>06</a:t>
          </a:r>
          <a:r>
            <a:rPr lang="en-US"/>
            <a:t>:30</a:t>
          </a:r>
        </a:p>
      </dgm:t>
    </dgm:pt>
    <dgm:pt modelId="{3C41A5B7-0D54-48A8-9ACA-EAB3EE211106}" type="parTrans" cxnId="{AD162177-0A01-43E4-BBB0-406A9E663DD9}">
      <dgm:prSet/>
      <dgm:spPr/>
      <dgm:t>
        <a:bodyPr/>
        <a:lstStyle/>
        <a:p>
          <a:endParaRPr lang="en-US"/>
        </a:p>
      </dgm:t>
    </dgm:pt>
    <dgm:pt modelId="{9E316CC5-50B5-4FD7-B5C6-A653C8361CF7}" type="sibTrans" cxnId="{AD162177-0A01-43E4-BBB0-406A9E663DD9}">
      <dgm:prSet/>
      <dgm:spPr/>
      <dgm:t>
        <a:bodyPr/>
        <a:lstStyle/>
        <a:p>
          <a:endParaRPr lang="en-US"/>
        </a:p>
      </dgm:t>
    </dgm:pt>
    <dgm:pt modelId="{8D2ABAA9-BE55-4633-99BB-C1C6EAD6C49A}">
      <dgm:prSet/>
      <dgm:spPr/>
      <dgm:t>
        <a:bodyPr/>
        <a:lstStyle/>
        <a:p>
          <a:r>
            <a:rPr lang="en-US"/>
            <a:t>19:00</a:t>
          </a:r>
          <a:endParaRPr lang="en-US" dirty="0"/>
        </a:p>
      </dgm:t>
    </dgm:pt>
    <dgm:pt modelId="{67CA6089-38C7-4D78-AF88-B562089B9CC8}" type="parTrans" cxnId="{AE4A4106-A1EF-4812-8002-34E178F796CB}">
      <dgm:prSet/>
      <dgm:spPr/>
      <dgm:t>
        <a:bodyPr/>
        <a:lstStyle/>
        <a:p>
          <a:endParaRPr lang="en-US"/>
        </a:p>
      </dgm:t>
    </dgm:pt>
    <dgm:pt modelId="{DB7BDD29-EC03-4EE5-A7ED-587EE09FC585}" type="sibTrans" cxnId="{AE4A4106-A1EF-4812-8002-34E178F796CB}">
      <dgm:prSet/>
      <dgm:spPr/>
      <dgm:t>
        <a:bodyPr/>
        <a:lstStyle/>
        <a:p>
          <a:endParaRPr lang="en-US"/>
        </a:p>
      </dgm:t>
    </dgm:pt>
    <dgm:pt modelId="{D2FF98D8-727C-4C10-910A-E47273DBA99D}">
      <dgm:prSet/>
      <dgm:spPr/>
      <dgm:t>
        <a:bodyPr/>
        <a:lstStyle/>
        <a:p>
          <a:r>
            <a:rPr lang="ro-RO"/>
            <a:t>06</a:t>
          </a:r>
          <a:r>
            <a:rPr lang="en-US"/>
            <a:t>:30</a:t>
          </a:r>
        </a:p>
      </dgm:t>
    </dgm:pt>
    <dgm:pt modelId="{D592C69A-6B5E-4D6B-8767-79975EE3E48F}" type="parTrans" cxnId="{45F9723B-1FAC-483E-8D3F-7A5C7A67F6F1}">
      <dgm:prSet/>
      <dgm:spPr/>
      <dgm:t>
        <a:bodyPr/>
        <a:lstStyle/>
        <a:p>
          <a:endParaRPr lang="en-US"/>
        </a:p>
      </dgm:t>
    </dgm:pt>
    <dgm:pt modelId="{FA4EA6B1-3E45-4C86-83AD-288ABC0BB565}" type="sibTrans" cxnId="{45F9723B-1FAC-483E-8D3F-7A5C7A67F6F1}">
      <dgm:prSet/>
      <dgm:spPr/>
      <dgm:t>
        <a:bodyPr/>
        <a:lstStyle/>
        <a:p>
          <a:endParaRPr lang="en-US"/>
        </a:p>
      </dgm:t>
    </dgm:pt>
    <dgm:pt modelId="{D3D7BEFD-7955-4EF2-BE11-9986520AAD79}">
      <dgm:prSet/>
      <dgm:spPr/>
      <dgm:t>
        <a:bodyPr/>
        <a:lstStyle/>
        <a:p>
          <a:r>
            <a:rPr lang="en-US"/>
            <a:t>19:00</a:t>
          </a:r>
          <a:endParaRPr lang="en-US" dirty="0"/>
        </a:p>
      </dgm:t>
    </dgm:pt>
    <dgm:pt modelId="{51BD38EF-26BF-4B96-97B2-4174CB8134B5}" type="parTrans" cxnId="{DE5A0BA7-5691-4DC3-9916-436FE8DFA537}">
      <dgm:prSet/>
      <dgm:spPr/>
      <dgm:t>
        <a:bodyPr/>
        <a:lstStyle/>
        <a:p>
          <a:endParaRPr lang="en-US"/>
        </a:p>
      </dgm:t>
    </dgm:pt>
    <dgm:pt modelId="{EEBB1DC7-AFAA-4ADA-90B1-C058BECEA4C5}" type="sibTrans" cxnId="{DE5A0BA7-5691-4DC3-9916-436FE8DFA537}">
      <dgm:prSet/>
      <dgm:spPr/>
      <dgm:t>
        <a:bodyPr/>
        <a:lstStyle/>
        <a:p>
          <a:endParaRPr lang="en-US"/>
        </a:p>
      </dgm:t>
    </dgm:pt>
    <dgm:pt modelId="{C40A78A3-A7AD-494A-A960-FB30A557B2CC}">
      <dgm:prSet/>
      <dgm:spPr/>
      <dgm:t>
        <a:bodyPr/>
        <a:lstStyle/>
        <a:p>
          <a:r>
            <a:rPr lang="ro-RO"/>
            <a:t>06</a:t>
          </a:r>
          <a:r>
            <a:rPr lang="en-US"/>
            <a:t>:30</a:t>
          </a:r>
        </a:p>
      </dgm:t>
    </dgm:pt>
    <dgm:pt modelId="{51020A63-E8A2-4AAD-BCE9-61B6679E7021}" type="parTrans" cxnId="{719C4B15-D94E-4BB4-98E4-863B3EB89E18}">
      <dgm:prSet/>
      <dgm:spPr/>
      <dgm:t>
        <a:bodyPr/>
        <a:lstStyle/>
        <a:p>
          <a:endParaRPr lang="en-US"/>
        </a:p>
      </dgm:t>
    </dgm:pt>
    <dgm:pt modelId="{A0D9AEBF-0975-44EC-8A83-D5EE3A7517EE}" type="sibTrans" cxnId="{719C4B15-D94E-4BB4-98E4-863B3EB89E18}">
      <dgm:prSet/>
      <dgm:spPr/>
      <dgm:t>
        <a:bodyPr/>
        <a:lstStyle/>
        <a:p>
          <a:endParaRPr lang="en-US"/>
        </a:p>
      </dgm:t>
    </dgm:pt>
    <dgm:pt modelId="{774A8248-5E94-4A59-A253-011BB3F3EAD8}">
      <dgm:prSet/>
      <dgm:spPr/>
      <dgm:t>
        <a:bodyPr/>
        <a:lstStyle/>
        <a:p>
          <a:r>
            <a:rPr lang="en-US"/>
            <a:t>19:00</a:t>
          </a:r>
          <a:endParaRPr lang="en-US" dirty="0"/>
        </a:p>
      </dgm:t>
    </dgm:pt>
    <dgm:pt modelId="{E2B31355-0B9E-4677-90FE-C745F16E5A88}" type="parTrans" cxnId="{3A38B4ED-184D-4861-94AE-7A00FED09D29}">
      <dgm:prSet/>
      <dgm:spPr/>
      <dgm:t>
        <a:bodyPr/>
        <a:lstStyle/>
        <a:p>
          <a:endParaRPr lang="en-US"/>
        </a:p>
      </dgm:t>
    </dgm:pt>
    <dgm:pt modelId="{7B0E427D-D139-49CF-93BA-51C3CEB4CEB3}" type="sibTrans" cxnId="{3A38B4ED-184D-4861-94AE-7A00FED09D29}">
      <dgm:prSet/>
      <dgm:spPr/>
      <dgm:t>
        <a:bodyPr/>
        <a:lstStyle/>
        <a:p>
          <a:endParaRPr lang="en-US"/>
        </a:p>
      </dgm:t>
    </dgm:pt>
    <dgm:pt modelId="{EB574EA2-6E38-464A-8845-D6501495FB67}">
      <dgm:prSet/>
      <dgm:spPr/>
      <dgm:t>
        <a:bodyPr/>
        <a:lstStyle/>
        <a:p>
          <a:r>
            <a:rPr lang="ro-RO"/>
            <a:t>06</a:t>
          </a:r>
          <a:r>
            <a:rPr lang="en-US"/>
            <a:t>:30</a:t>
          </a:r>
        </a:p>
      </dgm:t>
    </dgm:pt>
    <dgm:pt modelId="{48877478-9E77-45E1-BC40-3DDF3F8116A5}" type="parTrans" cxnId="{470A4658-E2CA-4012-8BC9-9729DFB3BCEC}">
      <dgm:prSet/>
      <dgm:spPr/>
      <dgm:t>
        <a:bodyPr/>
        <a:lstStyle/>
        <a:p>
          <a:endParaRPr lang="en-US"/>
        </a:p>
      </dgm:t>
    </dgm:pt>
    <dgm:pt modelId="{5158ACBD-BDA5-4C3B-816C-5C126E5F080C}" type="sibTrans" cxnId="{470A4658-E2CA-4012-8BC9-9729DFB3BCEC}">
      <dgm:prSet/>
      <dgm:spPr/>
      <dgm:t>
        <a:bodyPr/>
        <a:lstStyle/>
        <a:p>
          <a:endParaRPr lang="en-US"/>
        </a:p>
      </dgm:t>
    </dgm:pt>
    <dgm:pt modelId="{685D10E2-D769-4927-9F79-C780BE28131D}">
      <dgm:prSet/>
      <dgm:spPr/>
      <dgm:t>
        <a:bodyPr/>
        <a:lstStyle/>
        <a:p>
          <a:r>
            <a:rPr lang="en-US"/>
            <a:t>19:00</a:t>
          </a:r>
          <a:endParaRPr lang="en-US" dirty="0"/>
        </a:p>
      </dgm:t>
    </dgm:pt>
    <dgm:pt modelId="{863D9FDA-1E27-4F80-B44D-3B1FCBF9DB11}" type="parTrans" cxnId="{A96D57FE-11CD-41F1-9674-D6763F4AF296}">
      <dgm:prSet/>
      <dgm:spPr/>
      <dgm:t>
        <a:bodyPr/>
        <a:lstStyle/>
        <a:p>
          <a:endParaRPr lang="en-US"/>
        </a:p>
      </dgm:t>
    </dgm:pt>
    <dgm:pt modelId="{74E9DDCC-3BCF-4CF5-A8C6-D2DFCAE2B9ED}" type="sibTrans" cxnId="{A96D57FE-11CD-41F1-9674-D6763F4AF296}">
      <dgm:prSet/>
      <dgm:spPr/>
      <dgm:t>
        <a:bodyPr/>
        <a:lstStyle/>
        <a:p>
          <a:endParaRPr lang="en-US"/>
        </a:p>
      </dgm:t>
    </dgm:pt>
    <dgm:pt modelId="{7E42E590-1428-4C59-85E1-76475E8453D9}" type="pres">
      <dgm:prSet presAssocID="{7AD5DBF8-4844-43D9-8C14-381574E11760}" presName="Name0" presStyleCnt="0">
        <dgm:presLayoutVars>
          <dgm:dir/>
          <dgm:animLvl val="lvl"/>
          <dgm:resizeHandles val="exact"/>
        </dgm:presLayoutVars>
      </dgm:prSet>
      <dgm:spPr/>
    </dgm:pt>
    <dgm:pt modelId="{D7C84F2B-A647-4581-8DFC-FCD698258478}" type="pres">
      <dgm:prSet presAssocID="{82A8AA6A-DA26-41FC-B4A9-1F3ADF2968FF}" presName="composite" presStyleCnt="0"/>
      <dgm:spPr/>
    </dgm:pt>
    <dgm:pt modelId="{CF772ED7-1E7B-49EB-9822-7A785DFF7664}" type="pres">
      <dgm:prSet presAssocID="{82A8AA6A-DA26-41FC-B4A9-1F3ADF2968FF}" presName="parTx" presStyleLbl="alignNode1" presStyleIdx="0" presStyleCnt="7">
        <dgm:presLayoutVars>
          <dgm:chMax val="0"/>
          <dgm:chPref val="0"/>
          <dgm:bulletEnabled val="1"/>
        </dgm:presLayoutVars>
      </dgm:prSet>
      <dgm:spPr/>
    </dgm:pt>
    <dgm:pt modelId="{9F58AA9A-E5D9-4D67-B929-B76B499CF60E}" type="pres">
      <dgm:prSet presAssocID="{82A8AA6A-DA26-41FC-B4A9-1F3ADF2968FF}" presName="desTx" presStyleLbl="alignAccFollowNode1" presStyleIdx="0" presStyleCnt="7">
        <dgm:presLayoutVars>
          <dgm:bulletEnabled val="1"/>
        </dgm:presLayoutVars>
      </dgm:prSet>
      <dgm:spPr/>
    </dgm:pt>
    <dgm:pt modelId="{54FFF96D-9927-4950-A6E2-7CA34D353802}" type="pres">
      <dgm:prSet presAssocID="{6B4DA862-527E-4085-8780-03E1A2EF6FC9}" presName="space" presStyleCnt="0"/>
      <dgm:spPr/>
    </dgm:pt>
    <dgm:pt modelId="{BDCEB7D4-F101-4A4B-9053-423509009A56}" type="pres">
      <dgm:prSet presAssocID="{0D02698B-6B41-41FA-915D-9477280BD486}" presName="composite" presStyleCnt="0"/>
      <dgm:spPr/>
    </dgm:pt>
    <dgm:pt modelId="{CC40E64B-12F5-4A15-BCCE-81EF96C756AE}" type="pres">
      <dgm:prSet presAssocID="{0D02698B-6B41-41FA-915D-9477280BD486}" presName="parTx" presStyleLbl="alignNode1" presStyleIdx="1" presStyleCnt="7">
        <dgm:presLayoutVars>
          <dgm:chMax val="0"/>
          <dgm:chPref val="0"/>
          <dgm:bulletEnabled val="1"/>
        </dgm:presLayoutVars>
      </dgm:prSet>
      <dgm:spPr/>
    </dgm:pt>
    <dgm:pt modelId="{00D37D85-AE12-49C8-BA6D-2BF61878C8CF}" type="pres">
      <dgm:prSet presAssocID="{0D02698B-6B41-41FA-915D-9477280BD486}" presName="desTx" presStyleLbl="alignAccFollowNode1" presStyleIdx="1" presStyleCnt="7">
        <dgm:presLayoutVars>
          <dgm:bulletEnabled val="1"/>
        </dgm:presLayoutVars>
      </dgm:prSet>
      <dgm:spPr/>
    </dgm:pt>
    <dgm:pt modelId="{E52FA2CE-6E3D-434C-9A5D-04B6613BE3CB}" type="pres">
      <dgm:prSet presAssocID="{0330C666-0DFC-4E35-9612-D078A46168BF}" presName="space" presStyleCnt="0"/>
      <dgm:spPr/>
    </dgm:pt>
    <dgm:pt modelId="{EF1200A8-F1E9-492A-92CC-C8AEF86DDA8A}" type="pres">
      <dgm:prSet presAssocID="{6BE24AC8-1CD4-4526-A8B1-2C3CE6837247}" presName="composite" presStyleCnt="0"/>
      <dgm:spPr/>
    </dgm:pt>
    <dgm:pt modelId="{582ACAF3-440A-49AC-A6E9-EE6C16DA21B5}" type="pres">
      <dgm:prSet presAssocID="{6BE24AC8-1CD4-4526-A8B1-2C3CE6837247}" presName="parTx" presStyleLbl="alignNode1" presStyleIdx="2" presStyleCnt="7">
        <dgm:presLayoutVars>
          <dgm:chMax val="0"/>
          <dgm:chPref val="0"/>
          <dgm:bulletEnabled val="1"/>
        </dgm:presLayoutVars>
      </dgm:prSet>
      <dgm:spPr/>
    </dgm:pt>
    <dgm:pt modelId="{0CA0C492-34C9-49F3-B12C-726A9567F5A5}" type="pres">
      <dgm:prSet presAssocID="{6BE24AC8-1CD4-4526-A8B1-2C3CE6837247}" presName="desTx" presStyleLbl="alignAccFollowNode1" presStyleIdx="2" presStyleCnt="7" custLinFactNeighborX="0" custLinFactNeighborY="-1207">
        <dgm:presLayoutVars>
          <dgm:bulletEnabled val="1"/>
        </dgm:presLayoutVars>
      </dgm:prSet>
      <dgm:spPr/>
    </dgm:pt>
    <dgm:pt modelId="{9B905579-953A-46BB-A75B-BD5E970609B6}" type="pres">
      <dgm:prSet presAssocID="{730F1B09-00A4-45F2-BB08-C9259D3637FE}" presName="space" presStyleCnt="0"/>
      <dgm:spPr/>
    </dgm:pt>
    <dgm:pt modelId="{95598833-A94F-4B4D-8BA8-1CDA7D2838C3}" type="pres">
      <dgm:prSet presAssocID="{5C87AD0B-FFC7-4F82-B199-7B541C456A5A}" presName="composite" presStyleCnt="0"/>
      <dgm:spPr/>
    </dgm:pt>
    <dgm:pt modelId="{45412FBE-FA37-444A-97FA-753C1A332EE7}" type="pres">
      <dgm:prSet presAssocID="{5C87AD0B-FFC7-4F82-B199-7B541C456A5A}" presName="parTx" presStyleLbl="alignNode1" presStyleIdx="3" presStyleCnt="7">
        <dgm:presLayoutVars>
          <dgm:chMax val="0"/>
          <dgm:chPref val="0"/>
          <dgm:bulletEnabled val="1"/>
        </dgm:presLayoutVars>
      </dgm:prSet>
      <dgm:spPr/>
    </dgm:pt>
    <dgm:pt modelId="{7F2E5E86-FD82-49E4-BE28-9EB8D1ABB540}" type="pres">
      <dgm:prSet presAssocID="{5C87AD0B-FFC7-4F82-B199-7B541C456A5A}" presName="desTx" presStyleLbl="alignAccFollowNode1" presStyleIdx="3" presStyleCnt="7">
        <dgm:presLayoutVars>
          <dgm:bulletEnabled val="1"/>
        </dgm:presLayoutVars>
      </dgm:prSet>
      <dgm:spPr/>
    </dgm:pt>
    <dgm:pt modelId="{655EEA43-1526-429B-9163-5ABEE933E07C}" type="pres">
      <dgm:prSet presAssocID="{F8C85604-7677-4148-A34A-5309D1D4ABD1}" presName="space" presStyleCnt="0"/>
      <dgm:spPr/>
    </dgm:pt>
    <dgm:pt modelId="{ABA74F61-4ABC-4886-916E-BEAF573781A5}" type="pres">
      <dgm:prSet presAssocID="{3C998E73-1BE2-4D9E-8869-B88E30767D91}" presName="composite" presStyleCnt="0"/>
      <dgm:spPr/>
    </dgm:pt>
    <dgm:pt modelId="{004D9447-2693-4530-AE30-F67A221EAC76}" type="pres">
      <dgm:prSet presAssocID="{3C998E73-1BE2-4D9E-8869-B88E30767D91}" presName="parTx" presStyleLbl="alignNode1" presStyleIdx="4" presStyleCnt="7">
        <dgm:presLayoutVars>
          <dgm:chMax val="0"/>
          <dgm:chPref val="0"/>
          <dgm:bulletEnabled val="1"/>
        </dgm:presLayoutVars>
      </dgm:prSet>
      <dgm:spPr/>
    </dgm:pt>
    <dgm:pt modelId="{CD0F8C50-5D08-40D7-A474-C799CF68233E}" type="pres">
      <dgm:prSet presAssocID="{3C998E73-1BE2-4D9E-8869-B88E30767D91}" presName="desTx" presStyleLbl="alignAccFollowNode1" presStyleIdx="4" presStyleCnt="7">
        <dgm:presLayoutVars>
          <dgm:bulletEnabled val="1"/>
        </dgm:presLayoutVars>
      </dgm:prSet>
      <dgm:spPr/>
    </dgm:pt>
    <dgm:pt modelId="{C6B70B1B-7BCC-44D5-AB1F-D04E49CEB56E}" type="pres">
      <dgm:prSet presAssocID="{8E0A1444-BF23-44C1-9C0E-BC9472BE3ABB}" presName="space" presStyleCnt="0"/>
      <dgm:spPr/>
    </dgm:pt>
    <dgm:pt modelId="{86CBB871-3FBA-441E-9B11-1986DC73DD4D}" type="pres">
      <dgm:prSet presAssocID="{50CE263B-38C5-4077-ACBF-565E4C443F23}" presName="composite" presStyleCnt="0"/>
      <dgm:spPr/>
    </dgm:pt>
    <dgm:pt modelId="{7D6E7118-5FA7-4551-9A80-A3FBB85F37F6}" type="pres">
      <dgm:prSet presAssocID="{50CE263B-38C5-4077-ACBF-565E4C443F23}" presName="parTx" presStyleLbl="alignNode1" presStyleIdx="5" presStyleCnt="7">
        <dgm:presLayoutVars>
          <dgm:chMax val="0"/>
          <dgm:chPref val="0"/>
          <dgm:bulletEnabled val="1"/>
        </dgm:presLayoutVars>
      </dgm:prSet>
      <dgm:spPr/>
    </dgm:pt>
    <dgm:pt modelId="{F2A6894B-9430-45B6-941B-FDE171BEB1D4}" type="pres">
      <dgm:prSet presAssocID="{50CE263B-38C5-4077-ACBF-565E4C443F23}" presName="desTx" presStyleLbl="alignAccFollowNode1" presStyleIdx="5" presStyleCnt="7" custLinFactNeighborY="1">
        <dgm:presLayoutVars>
          <dgm:bulletEnabled val="1"/>
        </dgm:presLayoutVars>
      </dgm:prSet>
      <dgm:spPr/>
    </dgm:pt>
    <dgm:pt modelId="{B8342F11-1B5B-4029-A7C6-4912A41DD698}" type="pres">
      <dgm:prSet presAssocID="{1A9AF5C2-890F-49F9-9B00-1E509B6AF299}" presName="space" presStyleCnt="0"/>
      <dgm:spPr/>
    </dgm:pt>
    <dgm:pt modelId="{0D5CC4AF-F335-4440-BCBF-F72F7C8E78B6}" type="pres">
      <dgm:prSet presAssocID="{9258BC70-B23F-4D71-B8E8-7C2001F070CC}" presName="composite" presStyleCnt="0"/>
      <dgm:spPr/>
    </dgm:pt>
    <dgm:pt modelId="{60BCEEFB-2D20-4CF7-B402-8372DDFCD5CE}" type="pres">
      <dgm:prSet presAssocID="{9258BC70-B23F-4D71-B8E8-7C2001F070CC}" presName="parTx" presStyleLbl="alignNode1" presStyleIdx="6" presStyleCnt="7">
        <dgm:presLayoutVars>
          <dgm:chMax val="0"/>
          <dgm:chPref val="0"/>
          <dgm:bulletEnabled val="1"/>
        </dgm:presLayoutVars>
      </dgm:prSet>
      <dgm:spPr/>
    </dgm:pt>
    <dgm:pt modelId="{C55E96BD-767F-40DD-A443-E2F44A0A0B22}" type="pres">
      <dgm:prSet presAssocID="{9258BC70-B23F-4D71-B8E8-7C2001F070CC}" presName="desTx" presStyleLbl="alignAccFollowNode1" presStyleIdx="6" presStyleCnt="7">
        <dgm:presLayoutVars>
          <dgm:bulletEnabled val="1"/>
        </dgm:presLayoutVars>
      </dgm:prSet>
      <dgm:spPr/>
    </dgm:pt>
  </dgm:ptLst>
  <dgm:cxnLst>
    <dgm:cxn modelId="{AE4A4106-A1EF-4812-8002-34E178F796CB}" srcId="{5C87AD0B-FFC7-4F82-B199-7B541C456A5A}" destId="{8D2ABAA9-BE55-4633-99BB-C1C6EAD6C49A}" srcOrd="1" destOrd="0" parTransId="{67CA6089-38C7-4D78-AF88-B562089B9CC8}" sibTransId="{DB7BDD29-EC03-4EE5-A7ED-587EE09FC585}"/>
    <dgm:cxn modelId="{028F3308-FE8B-439B-96E1-4AE1BFD4B5A0}" type="presOf" srcId="{774A8248-5E94-4A59-A253-011BB3F3EAD8}" destId="{F2A6894B-9430-45B6-941B-FDE171BEB1D4}" srcOrd="0" destOrd="1" presId="urn:microsoft.com/office/officeart/2005/8/layout/hList1"/>
    <dgm:cxn modelId="{D10B3D13-9680-4D34-9964-F19A75746F36}" srcId="{7AD5DBF8-4844-43D9-8C14-381574E11760}" destId="{82A8AA6A-DA26-41FC-B4A9-1F3ADF2968FF}" srcOrd="0" destOrd="0" parTransId="{E5C92406-28D0-4D60-BF86-0B11D2E36CE1}" sibTransId="{6B4DA862-527E-4085-8780-03E1A2EF6FC9}"/>
    <dgm:cxn modelId="{719C4B15-D94E-4BB4-98E4-863B3EB89E18}" srcId="{50CE263B-38C5-4077-ACBF-565E4C443F23}" destId="{C40A78A3-A7AD-494A-A960-FB30A557B2CC}" srcOrd="0" destOrd="0" parTransId="{51020A63-E8A2-4AAD-BCE9-61B6679E7021}" sibTransId="{A0D9AEBF-0975-44EC-8A83-D5EE3A7517EE}"/>
    <dgm:cxn modelId="{B4DD1817-2B89-40C0-87BA-0B773833FE65}" type="presOf" srcId="{9258BC70-B23F-4D71-B8E8-7C2001F070CC}" destId="{60BCEEFB-2D20-4CF7-B402-8372DDFCD5CE}" srcOrd="0" destOrd="0" presId="urn:microsoft.com/office/officeart/2005/8/layout/hList1"/>
    <dgm:cxn modelId="{5B0C1418-981B-43F4-8D44-1A5B3E9B4DF2}" type="presOf" srcId="{A78BA6DD-BD65-4588-9334-595AAD795717}" destId="{00D37D85-AE12-49C8-BA6D-2BF61878C8CF}" srcOrd="0" destOrd="0" presId="urn:microsoft.com/office/officeart/2005/8/layout/hList1"/>
    <dgm:cxn modelId="{968BA822-DC0D-443D-AC83-D2C53F86503A}" type="presOf" srcId="{5C87AD0B-FFC7-4F82-B199-7B541C456A5A}" destId="{45412FBE-FA37-444A-97FA-753C1A332EE7}" srcOrd="0" destOrd="0" presId="urn:microsoft.com/office/officeart/2005/8/layout/hList1"/>
    <dgm:cxn modelId="{F9126925-8E4F-4574-8BDA-8DECF07A8E2A}" type="presOf" srcId="{685D10E2-D769-4927-9F79-C780BE28131D}" destId="{C55E96BD-767F-40DD-A443-E2F44A0A0B22}" srcOrd="0" destOrd="1" presId="urn:microsoft.com/office/officeart/2005/8/layout/hList1"/>
    <dgm:cxn modelId="{91E25B27-DDFF-431A-A392-511CD8591145}" srcId="{7AD5DBF8-4844-43D9-8C14-381574E11760}" destId="{5C87AD0B-FFC7-4F82-B199-7B541C456A5A}" srcOrd="3" destOrd="0" parTransId="{ED58ACD3-5074-46DF-BDDF-80D93CB63AFD}" sibTransId="{F8C85604-7677-4148-A34A-5309D1D4ABD1}"/>
    <dgm:cxn modelId="{2E10F627-1A4A-481F-BAD2-AC2C97B470AF}" srcId="{7AD5DBF8-4844-43D9-8C14-381574E11760}" destId="{6BE24AC8-1CD4-4526-A8B1-2C3CE6837247}" srcOrd="2" destOrd="0" parTransId="{8532DCD0-76EB-4779-9F7A-560734F705A6}" sibTransId="{730F1B09-00A4-45F2-BB08-C9259D3637FE}"/>
    <dgm:cxn modelId="{E072422F-D4A1-4F80-837C-B4627C4CB34E}" srcId="{82A8AA6A-DA26-41FC-B4A9-1F3ADF2968FF}" destId="{BB53C30A-FE45-47D0-ACDA-85EBD3DB1E89}" srcOrd="0" destOrd="0" parTransId="{488C961D-85EE-4211-BAE3-96EE982C26E1}" sibTransId="{AD95D445-DA44-4CB4-B37D-0F48EBEA453E}"/>
    <dgm:cxn modelId="{45F9723B-1FAC-483E-8D3F-7A5C7A67F6F1}" srcId="{3C998E73-1BE2-4D9E-8869-B88E30767D91}" destId="{D2FF98D8-727C-4C10-910A-E47273DBA99D}" srcOrd="0" destOrd="0" parTransId="{D592C69A-6B5E-4D6B-8767-79975EE3E48F}" sibTransId="{FA4EA6B1-3E45-4C86-83AD-288ABC0BB565}"/>
    <dgm:cxn modelId="{B5B1733D-52A3-46F8-B1C3-11D10DCBE0D5}" type="presOf" srcId="{BB53C30A-FE45-47D0-ACDA-85EBD3DB1E89}" destId="{9F58AA9A-E5D9-4D67-B929-B76B499CF60E}" srcOrd="0" destOrd="0" presId="urn:microsoft.com/office/officeart/2005/8/layout/hList1"/>
    <dgm:cxn modelId="{06E8FA63-2E98-4BE5-A014-0F5B715518EB}" type="presOf" srcId="{0D02698B-6B41-41FA-915D-9477280BD486}" destId="{CC40E64B-12F5-4A15-BCCE-81EF96C756AE}" srcOrd="0" destOrd="0" presId="urn:microsoft.com/office/officeart/2005/8/layout/hList1"/>
    <dgm:cxn modelId="{124DAA4C-12F1-40E8-83E3-6DBB6E833443}" srcId="{7AD5DBF8-4844-43D9-8C14-381574E11760}" destId="{50CE263B-38C5-4077-ACBF-565E4C443F23}" srcOrd="5" destOrd="0" parTransId="{C3C2F12B-663F-4C76-91F4-6CD709CE60E7}" sibTransId="{1A9AF5C2-890F-49F9-9B00-1E509B6AF299}"/>
    <dgm:cxn modelId="{F526026D-5435-43D3-8BEE-A7F8F7E6CED9}" type="presOf" srcId="{C40A78A3-A7AD-494A-A960-FB30A557B2CC}" destId="{F2A6894B-9430-45B6-941B-FDE171BEB1D4}" srcOrd="0" destOrd="0" presId="urn:microsoft.com/office/officeart/2005/8/layout/hList1"/>
    <dgm:cxn modelId="{AD162177-0A01-43E4-BBB0-406A9E663DD9}" srcId="{5C87AD0B-FFC7-4F82-B199-7B541C456A5A}" destId="{F3813CC0-7AF7-4E7A-9EDC-F01807687A62}" srcOrd="0" destOrd="0" parTransId="{3C41A5B7-0D54-48A8-9ACA-EAB3EE211106}" sibTransId="{9E316CC5-50B5-4FD7-B5C6-A653C8361CF7}"/>
    <dgm:cxn modelId="{44B61C58-8143-4106-B8C1-8CF6778FDEFA}" type="presOf" srcId="{D2FF98D8-727C-4C10-910A-E47273DBA99D}" destId="{CD0F8C50-5D08-40D7-A474-C799CF68233E}" srcOrd="0" destOrd="0" presId="urn:microsoft.com/office/officeart/2005/8/layout/hList1"/>
    <dgm:cxn modelId="{470A4658-E2CA-4012-8BC9-9729DFB3BCEC}" srcId="{9258BC70-B23F-4D71-B8E8-7C2001F070CC}" destId="{EB574EA2-6E38-464A-8845-D6501495FB67}" srcOrd="0" destOrd="0" parTransId="{48877478-9E77-45E1-BC40-3DDF3F8116A5}" sibTransId="{5158ACBD-BDA5-4C3B-816C-5C126E5F080C}"/>
    <dgm:cxn modelId="{FFB3FE79-1352-4FAA-B59C-6356D81F371E}" type="presOf" srcId="{620D8C54-35CE-42D4-A69A-464A55869281}" destId="{0CA0C492-34C9-49F3-B12C-726A9567F5A5}" srcOrd="0" destOrd="0" presId="urn:microsoft.com/office/officeart/2005/8/layout/hList1"/>
    <dgm:cxn modelId="{237D965A-819F-47D0-900D-DC2FEA498677}" srcId="{7AD5DBF8-4844-43D9-8C14-381574E11760}" destId="{9258BC70-B23F-4D71-B8E8-7C2001F070CC}" srcOrd="6" destOrd="0" parTransId="{6DF838FA-F6AD-4C13-872F-FDC13B7C35C4}" sibTransId="{86EACA64-A675-4D1D-884A-36A0DD1E732C}"/>
    <dgm:cxn modelId="{877EB484-573C-4C9A-BBDE-DB28EDDB6AAC}" srcId="{6BE24AC8-1CD4-4526-A8B1-2C3CE6837247}" destId="{F5BECCAF-EF31-453D-9D2D-85DF56F61A60}" srcOrd="1" destOrd="0" parTransId="{D3735378-5DF1-48DF-9879-3C7A2B106B56}" sibTransId="{D7A8703A-18D0-45B9-92C9-BD01076B2BD3}"/>
    <dgm:cxn modelId="{DDAA2593-9A9A-4C66-A20A-23B319836F52}" srcId="{0D02698B-6B41-41FA-915D-9477280BD486}" destId="{1A11CEB9-5868-4DB4-86E0-9B37663D2FDC}" srcOrd="1" destOrd="0" parTransId="{E5F66F99-D6EE-418C-926A-54CF937B0A16}" sibTransId="{FEE0FDFE-2FFD-49EC-912F-278A6FD1C984}"/>
    <dgm:cxn modelId="{1A2F03A4-6889-4D08-9457-625AC79E1F40}" type="presOf" srcId="{D3D7BEFD-7955-4EF2-BE11-9986520AAD79}" destId="{CD0F8C50-5D08-40D7-A474-C799CF68233E}" srcOrd="0" destOrd="1" presId="urn:microsoft.com/office/officeart/2005/8/layout/hList1"/>
    <dgm:cxn modelId="{DE5A0BA7-5691-4DC3-9916-436FE8DFA537}" srcId="{3C998E73-1BE2-4D9E-8869-B88E30767D91}" destId="{D3D7BEFD-7955-4EF2-BE11-9986520AAD79}" srcOrd="1" destOrd="0" parTransId="{51BD38EF-26BF-4B96-97B2-4174CB8134B5}" sibTransId="{EEBB1DC7-AFAA-4ADA-90B1-C058BECEA4C5}"/>
    <dgm:cxn modelId="{6E4E66A7-0BFF-43DE-960D-DCBFF27BAD05}" type="presOf" srcId="{6BE24AC8-1CD4-4526-A8B1-2C3CE6837247}" destId="{582ACAF3-440A-49AC-A6E9-EE6C16DA21B5}" srcOrd="0" destOrd="0" presId="urn:microsoft.com/office/officeart/2005/8/layout/hList1"/>
    <dgm:cxn modelId="{5969E1A7-883F-4D0B-A5B0-4ADFA4361908}" type="presOf" srcId="{50CE263B-38C5-4077-ACBF-565E4C443F23}" destId="{7D6E7118-5FA7-4551-9A80-A3FBB85F37F6}" srcOrd="0" destOrd="0" presId="urn:microsoft.com/office/officeart/2005/8/layout/hList1"/>
    <dgm:cxn modelId="{A1BBBDAC-C531-4ECD-A8C6-7208D11F80F1}" srcId="{7AD5DBF8-4844-43D9-8C14-381574E11760}" destId="{0D02698B-6B41-41FA-915D-9477280BD486}" srcOrd="1" destOrd="0" parTransId="{05F0828F-A9A1-485A-AD9F-71B9F33F0A05}" sibTransId="{0330C666-0DFC-4E35-9612-D078A46168BF}"/>
    <dgm:cxn modelId="{69FCBCB8-99F2-4366-8054-BC33093C20E0}" type="presOf" srcId="{7AD5DBF8-4844-43D9-8C14-381574E11760}" destId="{7E42E590-1428-4C59-85E1-76475E8453D9}" srcOrd="0" destOrd="0" presId="urn:microsoft.com/office/officeart/2005/8/layout/hList1"/>
    <dgm:cxn modelId="{6D8077BA-5611-4805-A1E0-5D56177D2669}" type="presOf" srcId="{3C998E73-1BE2-4D9E-8869-B88E30767D91}" destId="{004D9447-2693-4530-AE30-F67A221EAC76}" srcOrd="0" destOrd="0" presId="urn:microsoft.com/office/officeart/2005/8/layout/hList1"/>
    <dgm:cxn modelId="{16CC6ABE-DF60-4533-B56C-F9863272DD75}" type="presOf" srcId="{F5BECCAF-EF31-453D-9D2D-85DF56F61A60}" destId="{0CA0C492-34C9-49F3-B12C-726A9567F5A5}" srcOrd="0" destOrd="1" presId="urn:microsoft.com/office/officeart/2005/8/layout/hList1"/>
    <dgm:cxn modelId="{B90915C0-CF40-4BD6-BC17-A7D37079D0E1}" type="presOf" srcId="{1A11CEB9-5868-4DB4-86E0-9B37663D2FDC}" destId="{00D37D85-AE12-49C8-BA6D-2BF61878C8CF}" srcOrd="0" destOrd="1" presId="urn:microsoft.com/office/officeart/2005/8/layout/hList1"/>
    <dgm:cxn modelId="{92D9DCC7-006F-4613-A7DB-ECC9295712AD}" srcId="{0D02698B-6B41-41FA-915D-9477280BD486}" destId="{A78BA6DD-BD65-4588-9334-595AAD795717}" srcOrd="0" destOrd="0" parTransId="{CE22DE69-381D-4395-A2DD-C5E2F466A447}" sibTransId="{18E604F9-E585-41E8-9635-C1C65EE10D3C}"/>
    <dgm:cxn modelId="{4C3001CA-0E3C-4E94-BCD0-E8CB88CD5D3E}" type="presOf" srcId="{EB574EA2-6E38-464A-8845-D6501495FB67}" destId="{C55E96BD-767F-40DD-A443-E2F44A0A0B22}" srcOrd="0" destOrd="0" presId="urn:microsoft.com/office/officeart/2005/8/layout/hList1"/>
    <dgm:cxn modelId="{50C43AD7-65A5-4A60-8132-773D64B31FA7}" type="presOf" srcId="{F3813CC0-7AF7-4E7A-9EDC-F01807687A62}" destId="{7F2E5E86-FD82-49E4-BE28-9EB8D1ABB540}" srcOrd="0" destOrd="0" presId="urn:microsoft.com/office/officeart/2005/8/layout/hList1"/>
    <dgm:cxn modelId="{9FD0EEDC-ED43-450A-B6A4-55F82BCBA6C3}" type="presOf" srcId="{2045631F-9510-415D-B2F8-4915543DAFE3}" destId="{9F58AA9A-E5D9-4D67-B929-B76B499CF60E}" srcOrd="0" destOrd="1" presId="urn:microsoft.com/office/officeart/2005/8/layout/hList1"/>
    <dgm:cxn modelId="{F39A1DDE-1DFD-4892-BF00-CFDC03B88572}" type="presOf" srcId="{82A8AA6A-DA26-41FC-B4A9-1F3ADF2968FF}" destId="{CF772ED7-1E7B-49EB-9822-7A785DFF7664}" srcOrd="0" destOrd="0" presId="urn:microsoft.com/office/officeart/2005/8/layout/hList1"/>
    <dgm:cxn modelId="{2D234CE1-EA9C-4F6A-AB3C-57E8BFDE4945}" srcId="{6BE24AC8-1CD4-4526-A8B1-2C3CE6837247}" destId="{620D8C54-35CE-42D4-A69A-464A55869281}" srcOrd="0" destOrd="0" parTransId="{0C938E3A-620D-4331-861D-212AC73C85F0}" sibTransId="{4EAEDCD6-02C1-4A1D-8E7C-F4CC497A4042}"/>
    <dgm:cxn modelId="{49BA70ED-7191-4705-A53F-D7881B77DC84}" srcId="{82A8AA6A-DA26-41FC-B4A9-1F3ADF2968FF}" destId="{2045631F-9510-415D-B2F8-4915543DAFE3}" srcOrd="1" destOrd="0" parTransId="{CA9FB10A-5DF8-4BC5-AE44-3D14CA89E2B7}" sibTransId="{860629D0-01C4-4803-91AB-4CED24DA0729}"/>
    <dgm:cxn modelId="{3A38B4ED-184D-4861-94AE-7A00FED09D29}" srcId="{50CE263B-38C5-4077-ACBF-565E4C443F23}" destId="{774A8248-5E94-4A59-A253-011BB3F3EAD8}" srcOrd="1" destOrd="0" parTransId="{E2B31355-0B9E-4677-90FE-C745F16E5A88}" sibTransId="{7B0E427D-D139-49CF-93BA-51C3CEB4CEB3}"/>
    <dgm:cxn modelId="{94EBF9EE-5816-4A99-8B15-25FBB2A39033}" type="presOf" srcId="{8D2ABAA9-BE55-4633-99BB-C1C6EAD6C49A}" destId="{7F2E5E86-FD82-49E4-BE28-9EB8D1ABB540}" srcOrd="0" destOrd="1" presId="urn:microsoft.com/office/officeart/2005/8/layout/hList1"/>
    <dgm:cxn modelId="{306E6DFA-4785-420B-935F-BD36FCA615CB}" srcId="{7AD5DBF8-4844-43D9-8C14-381574E11760}" destId="{3C998E73-1BE2-4D9E-8869-B88E30767D91}" srcOrd="4" destOrd="0" parTransId="{D69322E2-E430-40BC-83C4-30B0A7A71A0F}" sibTransId="{8E0A1444-BF23-44C1-9C0E-BC9472BE3ABB}"/>
    <dgm:cxn modelId="{A96D57FE-11CD-41F1-9674-D6763F4AF296}" srcId="{9258BC70-B23F-4D71-B8E8-7C2001F070CC}" destId="{685D10E2-D769-4927-9F79-C780BE28131D}" srcOrd="1" destOrd="0" parTransId="{863D9FDA-1E27-4F80-B44D-3B1FCBF9DB11}" sibTransId="{74E9DDCC-3BCF-4CF5-A8C6-D2DFCAE2B9ED}"/>
    <dgm:cxn modelId="{692D4AD3-00E8-43BE-B0D6-EFDD2AAAD16E}" type="presParOf" srcId="{7E42E590-1428-4C59-85E1-76475E8453D9}" destId="{D7C84F2B-A647-4581-8DFC-FCD698258478}" srcOrd="0" destOrd="0" presId="urn:microsoft.com/office/officeart/2005/8/layout/hList1"/>
    <dgm:cxn modelId="{5DF5BAD2-78BA-4E62-B8FC-C9EC622CD1B0}" type="presParOf" srcId="{D7C84F2B-A647-4581-8DFC-FCD698258478}" destId="{CF772ED7-1E7B-49EB-9822-7A785DFF7664}" srcOrd="0" destOrd="0" presId="urn:microsoft.com/office/officeart/2005/8/layout/hList1"/>
    <dgm:cxn modelId="{4CE3D1BD-09B5-4EDB-A7AE-398B4457F306}" type="presParOf" srcId="{D7C84F2B-A647-4581-8DFC-FCD698258478}" destId="{9F58AA9A-E5D9-4D67-B929-B76B499CF60E}" srcOrd="1" destOrd="0" presId="urn:microsoft.com/office/officeart/2005/8/layout/hList1"/>
    <dgm:cxn modelId="{C58AA828-15E8-4EE4-9363-7BC4F4FE8D98}" type="presParOf" srcId="{7E42E590-1428-4C59-85E1-76475E8453D9}" destId="{54FFF96D-9927-4950-A6E2-7CA34D353802}" srcOrd="1" destOrd="0" presId="urn:microsoft.com/office/officeart/2005/8/layout/hList1"/>
    <dgm:cxn modelId="{267A3B14-A79C-4461-8E9A-6766A5D50234}" type="presParOf" srcId="{7E42E590-1428-4C59-85E1-76475E8453D9}" destId="{BDCEB7D4-F101-4A4B-9053-423509009A56}" srcOrd="2" destOrd="0" presId="urn:microsoft.com/office/officeart/2005/8/layout/hList1"/>
    <dgm:cxn modelId="{2C300C30-DA9C-4BAE-A2B9-D72C8C1380C7}" type="presParOf" srcId="{BDCEB7D4-F101-4A4B-9053-423509009A56}" destId="{CC40E64B-12F5-4A15-BCCE-81EF96C756AE}" srcOrd="0" destOrd="0" presId="urn:microsoft.com/office/officeart/2005/8/layout/hList1"/>
    <dgm:cxn modelId="{FB2687BB-01CE-4C05-8C0C-10F783DDA400}" type="presParOf" srcId="{BDCEB7D4-F101-4A4B-9053-423509009A56}" destId="{00D37D85-AE12-49C8-BA6D-2BF61878C8CF}" srcOrd="1" destOrd="0" presId="urn:microsoft.com/office/officeart/2005/8/layout/hList1"/>
    <dgm:cxn modelId="{9E382C17-AAC4-47AE-84C7-53F8BC11664E}" type="presParOf" srcId="{7E42E590-1428-4C59-85E1-76475E8453D9}" destId="{E52FA2CE-6E3D-434C-9A5D-04B6613BE3CB}" srcOrd="3" destOrd="0" presId="urn:microsoft.com/office/officeart/2005/8/layout/hList1"/>
    <dgm:cxn modelId="{33E65372-D1A3-44E1-ADE2-E1E691AD60FF}" type="presParOf" srcId="{7E42E590-1428-4C59-85E1-76475E8453D9}" destId="{EF1200A8-F1E9-492A-92CC-C8AEF86DDA8A}" srcOrd="4" destOrd="0" presId="urn:microsoft.com/office/officeart/2005/8/layout/hList1"/>
    <dgm:cxn modelId="{F1623C0F-E10B-4432-A00E-15B85DA0438F}" type="presParOf" srcId="{EF1200A8-F1E9-492A-92CC-C8AEF86DDA8A}" destId="{582ACAF3-440A-49AC-A6E9-EE6C16DA21B5}" srcOrd="0" destOrd="0" presId="urn:microsoft.com/office/officeart/2005/8/layout/hList1"/>
    <dgm:cxn modelId="{92548B39-266D-43FA-A93A-BAB3C6757A18}" type="presParOf" srcId="{EF1200A8-F1E9-492A-92CC-C8AEF86DDA8A}" destId="{0CA0C492-34C9-49F3-B12C-726A9567F5A5}" srcOrd="1" destOrd="0" presId="urn:microsoft.com/office/officeart/2005/8/layout/hList1"/>
    <dgm:cxn modelId="{DC14F1C6-3ACD-4715-BCCF-CF3C8175FC81}" type="presParOf" srcId="{7E42E590-1428-4C59-85E1-76475E8453D9}" destId="{9B905579-953A-46BB-A75B-BD5E970609B6}" srcOrd="5" destOrd="0" presId="urn:microsoft.com/office/officeart/2005/8/layout/hList1"/>
    <dgm:cxn modelId="{AB20BD10-5F23-4FD5-8990-19FFED83A836}" type="presParOf" srcId="{7E42E590-1428-4C59-85E1-76475E8453D9}" destId="{95598833-A94F-4B4D-8BA8-1CDA7D2838C3}" srcOrd="6" destOrd="0" presId="urn:microsoft.com/office/officeart/2005/8/layout/hList1"/>
    <dgm:cxn modelId="{5712CAAB-3A6A-4D2F-A22C-C1F6B525A0AF}" type="presParOf" srcId="{95598833-A94F-4B4D-8BA8-1CDA7D2838C3}" destId="{45412FBE-FA37-444A-97FA-753C1A332EE7}" srcOrd="0" destOrd="0" presId="urn:microsoft.com/office/officeart/2005/8/layout/hList1"/>
    <dgm:cxn modelId="{FCB254C0-A999-4775-8275-7A6D01DC77EF}" type="presParOf" srcId="{95598833-A94F-4B4D-8BA8-1CDA7D2838C3}" destId="{7F2E5E86-FD82-49E4-BE28-9EB8D1ABB540}" srcOrd="1" destOrd="0" presId="urn:microsoft.com/office/officeart/2005/8/layout/hList1"/>
    <dgm:cxn modelId="{AC545E2B-401F-4D5D-8CE5-10BB7C8B70DC}" type="presParOf" srcId="{7E42E590-1428-4C59-85E1-76475E8453D9}" destId="{655EEA43-1526-429B-9163-5ABEE933E07C}" srcOrd="7" destOrd="0" presId="urn:microsoft.com/office/officeart/2005/8/layout/hList1"/>
    <dgm:cxn modelId="{4EC63F29-7DEC-4CE4-B29F-D0002CBBB583}" type="presParOf" srcId="{7E42E590-1428-4C59-85E1-76475E8453D9}" destId="{ABA74F61-4ABC-4886-916E-BEAF573781A5}" srcOrd="8" destOrd="0" presId="urn:microsoft.com/office/officeart/2005/8/layout/hList1"/>
    <dgm:cxn modelId="{3B599147-2512-460A-9775-D71CBAF528C5}" type="presParOf" srcId="{ABA74F61-4ABC-4886-916E-BEAF573781A5}" destId="{004D9447-2693-4530-AE30-F67A221EAC76}" srcOrd="0" destOrd="0" presId="urn:microsoft.com/office/officeart/2005/8/layout/hList1"/>
    <dgm:cxn modelId="{7C562085-903B-4F9F-8CBA-E4EA5D59138F}" type="presParOf" srcId="{ABA74F61-4ABC-4886-916E-BEAF573781A5}" destId="{CD0F8C50-5D08-40D7-A474-C799CF68233E}" srcOrd="1" destOrd="0" presId="urn:microsoft.com/office/officeart/2005/8/layout/hList1"/>
    <dgm:cxn modelId="{E03DFC23-49C1-4C6A-AF81-0AF012FA7612}" type="presParOf" srcId="{7E42E590-1428-4C59-85E1-76475E8453D9}" destId="{C6B70B1B-7BCC-44D5-AB1F-D04E49CEB56E}" srcOrd="9" destOrd="0" presId="urn:microsoft.com/office/officeart/2005/8/layout/hList1"/>
    <dgm:cxn modelId="{F5734DF4-FA3B-4A70-9453-A1298DFE4163}" type="presParOf" srcId="{7E42E590-1428-4C59-85E1-76475E8453D9}" destId="{86CBB871-3FBA-441E-9B11-1986DC73DD4D}" srcOrd="10" destOrd="0" presId="urn:microsoft.com/office/officeart/2005/8/layout/hList1"/>
    <dgm:cxn modelId="{12686B1A-E5FB-490C-B383-4DFFF5102F45}" type="presParOf" srcId="{86CBB871-3FBA-441E-9B11-1986DC73DD4D}" destId="{7D6E7118-5FA7-4551-9A80-A3FBB85F37F6}" srcOrd="0" destOrd="0" presId="urn:microsoft.com/office/officeart/2005/8/layout/hList1"/>
    <dgm:cxn modelId="{53CBE334-4A58-417C-8014-2069258EA37F}" type="presParOf" srcId="{86CBB871-3FBA-441E-9B11-1986DC73DD4D}" destId="{F2A6894B-9430-45B6-941B-FDE171BEB1D4}" srcOrd="1" destOrd="0" presId="urn:microsoft.com/office/officeart/2005/8/layout/hList1"/>
    <dgm:cxn modelId="{5A4EF9F2-ED60-4B13-9B51-4BEE71BC8640}" type="presParOf" srcId="{7E42E590-1428-4C59-85E1-76475E8453D9}" destId="{B8342F11-1B5B-4029-A7C6-4912A41DD698}" srcOrd="11" destOrd="0" presId="urn:microsoft.com/office/officeart/2005/8/layout/hList1"/>
    <dgm:cxn modelId="{AD4DEE14-67C3-487C-A8E6-AB9A01DD50C5}" type="presParOf" srcId="{7E42E590-1428-4C59-85E1-76475E8453D9}" destId="{0D5CC4AF-F335-4440-BCBF-F72F7C8E78B6}" srcOrd="12" destOrd="0" presId="urn:microsoft.com/office/officeart/2005/8/layout/hList1"/>
    <dgm:cxn modelId="{29113408-E86C-4120-AC13-0DFD92AD6C55}" type="presParOf" srcId="{0D5CC4AF-F335-4440-BCBF-F72F7C8E78B6}" destId="{60BCEEFB-2D20-4CF7-B402-8372DDFCD5CE}" srcOrd="0" destOrd="0" presId="urn:microsoft.com/office/officeart/2005/8/layout/hList1"/>
    <dgm:cxn modelId="{03711D98-393E-432A-82D1-CA8D7AE212D4}" type="presParOf" srcId="{0D5CC4AF-F335-4440-BCBF-F72F7C8E78B6}" destId="{C55E96BD-767F-40DD-A443-E2F44A0A0B22}"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56C1C33-C728-403F-B218-A2617B293B2E}"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US"/>
        </a:p>
      </dgm:t>
    </dgm:pt>
    <dgm:pt modelId="{31F4B581-00DF-409B-95AD-A8D59D02CFF4}">
      <dgm:prSet phldrT="[Text]" custT="1"/>
      <dgm:spPr/>
      <dgm:t>
        <a:bodyPr/>
        <a:lstStyle/>
        <a:p>
          <a:r>
            <a:rPr lang="en-US" sz="2400" dirty="0"/>
            <a:t>Payroll handling</a:t>
          </a:r>
        </a:p>
      </dgm:t>
    </dgm:pt>
    <dgm:pt modelId="{1285EF89-7098-4AEE-96BF-75932CAB918C}" type="parTrans" cxnId="{87E81221-206E-4029-9E59-42D3861A5FCA}">
      <dgm:prSet/>
      <dgm:spPr/>
      <dgm:t>
        <a:bodyPr/>
        <a:lstStyle/>
        <a:p>
          <a:endParaRPr lang="en-US"/>
        </a:p>
      </dgm:t>
    </dgm:pt>
    <dgm:pt modelId="{31A81F2F-E37C-495F-8D47-7AFAAE2F8828}" type="sibTrans" cxnId="{87E81221-206E-4029-9E59-42D3861A5FCA}">
      <dgm:prSet/>
      <dgm:spPr/>
      <dgm:t>
        <a:bodyPr/>
        <a:lstStyle/>
        <a:p>
          <a:endParaRPr lang="en-US"/>
        </a:p>
      </dgm:t>
    </dgm:pt>
    <dgm:pt modelId="{F55193E4-62B2-47A1-B1FD-7C5623066D87}">
      <dgm:prSet phldrT="[Text]" custT="1"/>
      <dgm:spPr/>
      <dgm:t>
        <a:bodyPr/>
        <a:lstStyle/>
        <a:p>
          <a:r>
            <a:rPr lang="en-US" sz="2400" dirty="0"/>
            <a:t>Paying</a:t>
          </a:r>
        </a:p>
        <a:p>
          <a:r>
            <a:rPr lang="en-US" sz="2400" dirty="0"/>
            <a:t>Tax and NI</a:t>
          </a:r>
        </a:p>
      </dgm:t>
    </dgm:pt>
    <dgm:pt modelId="{48171770-4733-4AC3-9E6A-196D73CD4812}" type="parTrans" cxnId="{1BFB479E-4EC0-4E76-B772-1AF581203367}">
      <dgm:prSet/>
      <dgm:spPr/>
      <dgm:t>
        <a:bodyPr/>
        <a:lstStyle/>
        <a:p>
          <a:endParaRPr lang="en-US"/>
        </a:p>
      </dgm:t>
    </dgm:pt>
    <dgm:pt modelId="{F852B420-BBC1-46EF-9D63-F88F7913BB96}" type="sibTrans" cxnId="{1BFB479E-4EC0-4E76-B772-1AF581203367}">
      <dgm:prSet/>
      <dgm:spPr/>
      <dgm:t>
        <a:bodyPr/>
        <a:lstStyle/>
        <a:p>
          <a:endParaRPr lang="en-US"/>
        </a:p>
      </dgm:t>
    </dgm:pt>
    <dgm:pt modelId="{471146C9-60DC-4C2A-92B2-53352BECC094}">
      <dgm:prSet phldrT="[Text]" custT="1"/>
      <dgm:spPr/>
      <dgm:t>
        <a:bodyPr/>
        <a:lstStyle/>
        <a:p>
          <a:r>
            <a:rPr lang="en-US" sz="2400" dirty="0"/>
            <a:t>Organizing bonuses</a:t>
          </a:r>
        </a:p>
      </dgm:t>
    </dgm:pt>
    <dgm:pt modelId="{A3E2080F-DB28-4541-8F69-F3F000EEBBAE}" type="parTrans" cxnId="{3D9BC1E1-9430-4DB7-BDD5-53055DD444A1}">
      <dgm:prSet/>
      <dgm:spPr/>
      <dgm:t>
        <a:bodyPr/>
        <a:lstStyle/>
        <a:p>
          <a:endParaRPr lang="en-US"/>
        </a:p>
      </dgm:t>
    </dgm:pt>
    <dgm:pt modelId="{573AA8D0-A38A-403F-AE42-382DB02CC3A5}" type="sibTrans" cxnId="{3D9BC1E1-9430-4DB7-BDD5-53055DD444A1}">
      <dgm:prSet/>
      <dgm:spPr/>
      <dgm:t>
        <a:bodyPr/>
        <a:lstStyle/>
        <a:p>
          <a:endParaRPr lang="en-US"/>
        </a:p>
      </dgm:t>
    </dgm:pt>
    <dgm:pt modelId="{525A4258-EB22-410F-BC68-DCDC1B771402}">
      <dgm:prSet phldrT="[Text]"/>
      <dgm:spPr/>
      <dgm:t>
        <a:bodyPr/>
        <a:lstStyle/>
        <a:p>
          <a:endParaRPr lang="en-US"/>
        </a:p>
      </dgm:t>
    </dgm:pt>
    <dgm:pt modelId="{4B3BC525-72FD-42A0-B413-0D1A7C8A4207}" type="parTrans" cxnId="{AADAC243-023E-477D-953E-757F1DCD554A}">
      <dgm:prSet/>
      <dgm:spPr/>
      <dgm:t>
        <a:bodyPr/>
        <a:lstStyle/>
        <a:p>
          <a:endParaRPr lang="en-US"/>
        </a:p>
      </dgm:t>
    </dgm:pt>
    <dgm:pt modelId="{FA594377-2A85-4996-889F-CF859DD59C62}" type="sibTrans" cxnId="{AADAC243-023E-477D-953E-757F1DCD554A}">
      <dgm:prSet/>
      <dgm:spPr/>
      <dgm:t>
        <a:bodyPr/>
        <a:lstStyle/>
        <a:p>
          <a:endParaRPr lang="en-US"/>
        </a:p>
      </dgm:t>
    </dgm:pt>
    <dgm:pt modelId="{8DB60BCE-F4E4-4A60-863F-BD9B2B4BC5B6}">
      <dgm:prSet phldrT="[Text]" custT="1"/>
      <dgm:spPr/>
      <dgm:t>
        <a:bodyPr/>
        <a:lstStyle/>
        <a:p>
          <a:r>
            <a:rPr lang="en-US" sz="2400" dirty="0"/>
            <a:t>Financial records</a:t>
          </a:r>
        </a:p>
      </dgm:t>
    </dgm:pt>
    <dgm:pt modelId="{6369ED67-7689-42C4-BF3F-CB22616CC8FE}" type="parTrans" cxnId="{F1B25F21-C404-4151-B76A-DC7BDE0C2E8D}">
      <dgm:prSet/>
      <dgm:spPr/>
      <dgm:t>
        <a:bodyPr/>
        <a:lstStyle/>
        <a:p>
          <a:endParaRPr lang="en-US"/>
        </a:p>
      </dgm:t>
    </dgm:pt>
    <dgm:pt modelId="{016B2116-97D8-45C4-8736-C26A651A5D32}" type="sibTrans" cxnId="{F1B25F21-C404-4151-B76A-DC7BDE0C2E8D}">
      <dgm:prSet/>
      <dgm:spPr/>
      <dgm:t>
        <a:bodyPr/>
        <a:lstStyle/>
        <a:p>
          <a:endParaRPr lang="en-US"/>
        </a:p>
      </dgm:t>
    </dgm:pt>
    <dgm:pt modelId="{EC645D67-8B87-480F-B41E-05DD46B0FA17}">
      <dgm:prSet phldrT="[Text]" custT="1"/>
      <dgm:spPr/>
      <dgm:t>
        <a:bodyPr/>
        <a:lstStyle/>
        <a:p>
          <a:r>
            <a:rPr lang="en-US" sz="2400" dirty="0"/>
            <a:t>Issuing salaries</a:t>
          </a:r>
        </a:p>
      </dgm:t>
    </dgm:pt>
    <dgm:pt modelId="{349A840F-EFA6-47B4-ABD4-691C11B5A98B}" type="parTrans" cxnId="{0D03C34E-88CB-4377-A6DB-8822FFE60360}">
      <dgm:prSet/>
      <dgm:spPr/>
      <dgm:t>
        <a:bodyPr/>
        <a:lstStyle/>
        <a:p>
          <a:endParaRPr lang="en-US"/>
        </a:p>
      </dgm:t>
    </dgm:pt>
    <dgm:pt modelId="{F073911D-16F5-4BD0-990F-36F9C7F759F2}" type="sibTrans" cxnId="{0D03C34E-88CB-4377-A6DB-8822FFE60360}">
      <dgm:prSet/>
      <dgm:spPr/>
      <dgm:t>
        <a:bodyPr/>
        <a:lstStyle/>
        <a:p>
          <a:endParaRPr lang="en-US"/>
        </a:p>
      </dgm:t>
    </dgm:pt>
    <dgm:pt modelId="{9F2C3F05-3FD5-4993-8213-99E31A520DE6}">
      <dgm:prSet custT="1"/>
      <dgm:spPr/>
      <dgm:t>
        <a:bodyPr/>
        <a:lstStyle/>
        <a:p>
          <a:r>
            <a:rPr lang="en-US" sz="2400" dirty="0"/>
            <a:t>Nonworking days</a:t>
          </a:r>
          <a:endParaRPr lang="ru-RU" sz="2400" dirty="0"/>
        </a:p>
      </dgm:t>
    </dgm:pt>
    <dgm:pt modelId="{49928D4D-A381-46BF-A502-A3F2318BEFAE}" type="parTrans" cxnId="{7DBECB56-8E52-4E1C-BF8D-4FA1B6D4A49E}">
      <dgm:prSet/>
      <dgm:spPr/>
      <dgm:t>
        <a:bodyPr/>
        <a:lstStyle/>
        <a:p>
          <a:endParaRPr lang="en-US"/>
        </a:p>
      </dgm:t>
    </dgm:pt>
    <dgm:pt modelId="{D26078FE-BECC-4694-A16C-439AB898C9E4}" type="sibTrans" cxnId="{7DBECB56-8E52-4E1C-BF8D-4FA1B6D4A49E}">
      <dgm:prSet/>
      <dgm:spPr/>
      <dgm:t>
        <a:bodyPr/>
        <a:lstStyle/>
        <a:p>
          <a:endParaRPr lang="en-US"/>
        </a:p>
      </dgm:t>
    </dgm:pt>
    <dgm:pt modelId="{AE3D67DB-590E-4ED5-AE02-4A6749D8A3F4}">
      <dgm:prSet phldrT="[Text]" custT="1"/>
      <dgm:spPr/>
      <dgm:t>
        <a:bodyPr/>
        <a:lstStyle/>
        <a:p>
          <a:r>
            <a:rPr lang="en-US" sz="2400" dirty="0"/>
            <a:t>Calculating salaries</a:t>
          </a:r>
        </a:p>
      </dgm:t>
    </dgm:pt>
    <dgm:pt modelId="{9755998C-5234-4837-9B23-E87AE1033EF8}" type="parTrans" cxnId="{D9919774-D01E-4E12-9F72-DC8F5FCAC106}">
      <dgm:prSet/>
      <dgm:spPr/>
      <dgm:t>
        <a:bodyPr/>
        <a:lstStyle/>
        <a:p>
          <a:endParaRPr lang="en-US"/>
        </a:p>
      </dgm:t>
    </dgm:pt>
    <dgm:pt modelId="{4F06B8E2-094F-445C-9978-A1A73E34F77D}" type="sibTrans" cxnId="{D9919774-D01E-4E12-9F72-DC8F5FCAC106}">
      <dgm:prSet/>
      <dgm:spPr/>
      <dgm:t>
        <a:bodyPr/>
        <a:lstStyle/>
        <a:p>
          <a:endParaRPr lang="en-US"/>
        </a:p>
      </dgm:t>
    </dgm:pt>
    <dgm:pt modelId="{A9723DCF-6D16-454B-B96D-07EE09708EF1}" type="pres">
      <dgm:prSet presAssocID="{256C1C33-C728-403F-B218-A2617B293B2E}" presName="cycle" presStyleCnt="0">
        <dgm:presLayoutVars>
          <dgm:chMax val="1"/>
          <dgm:dir/>
          <dgm:animLvl val="ctr"/>
          <dgm:resizeHandles val="exact"/>
        </dgm:presLayoutVars>
      </dgm:prSet>
      <dgm:spPr/>
    </dgm:pt>
    <dgm:pt modelId="{D0CBEB3E-582D-4D03-BA8B-024C10430EBF}" type="pres">
      <dgm:prSet presAssocID="{31F4B581-00DF-409B-95AD-A8D59D02CFF4}" presName="centerShape" presStyleLbl="node0" presStyleIdx="0" presStyleCnt="1" custScaleX="270277"/>
      <dgm:spPr/>
    </dgm:pt>
    <dgm:pt modelId="{221F4413-CB48-4B37-B7CF-0422921C419F}" type="pres">
      <dgm:prSet presAssocID="{48171770-4733-4AC3-9E6A-196D73CD4812}" presName="Name9" presStyleLbl="parChTrans1D2" presStyleIdx="0" presStyleCnt="6"/>
      <dgm:spPr/>
    </dgm:pt>
    <dgm:pt modelId="{BE13D1F2-BBEE-4E80-9D93-FE1A98FCC4E6}" type="pres">
      <dgm:prSet presAssocID="{48171770-4733-4AC3-9E6A-196D73CD4812}" presName="connTx" presStyleLbl="parChTrans1D2" presStyleIdx="0" presStyleCnt="6"/>
      <dgm:spPr/>
    </dgm:pt>
    <dgm:pt modelId="{E7340B4D-A65C-450A-8E0D-1143CE0008D8}" type="pres">
      <dgm:prSet presAssocID="{F55193E4-62B2-47A1-B1FD-7C5623066D87}" presName="node" presStyleLbl="node1" presStyleIdx="0" presStyleCnt="6" custScaleX="266393" custScaleY="102975" custRadScaleRad="99093" custRadScaleInc="-182">
        <dgm:presLayoutVars>
          <dgm:bulletEnabled val="1"/>
        </dgm:presLayoutVars>
      </dgm:prSet>
      <dgm:spPr/>
    </dgm:pt>
    <dgm:pt modelId="{84F1D934-839F-4089-B83A-5DFA219FC8DF}" type="pres">
      <dgm:prSet presAssocID="{A3E2080F-DB28-4541-8F69-F3F000EEBBAE}" presName="Name9" presStyleLbl="parChTrans1D2" presStyleIdx="1" presStyleCnt="6"/>
      <dgm:spPr/>
    </dgm:pt>
    <dgm:pt modelId="{FBC366BF-CF66-4BD1-BA00-232857BB6A32}" type="pres">
      <dgm:prSet presAssocID="{A3E2080F-DB28-4541-8F69-F3F000EEBBAE}" presName="connTx" presStyleLbl="parChTrans1D2" presStyleIdx="1" presStyleCnt="6"/>
      <dgm:spPr/>
    </dgm:pt>
    <dgm:pt modelId="{B147B95A-0CD9-4FB1-B6B9-CD11912F1889}" type="pres">
      <dgm:prSet presAssocID="{471146C9-60DC-4C2A-92B2-53352BECC094}" presName="node" presStyleLbl="node1" presStyleIdx="1" presStyleCnt="6" custScaleX="283913" custScaleY="103851" custRadScaleRad="234155" custRadScaleInc="42558">
        <dgm:presLayoutVars>
          <dgm:bulletEnabled val="1"/>
        </dgm:presLayoutVars>
      </dgm:prSet>
      <dgm:spPr/>
    </dgm:pt>
    <dgm:pt modelId="{0A898C81-A940-4A5F-8E05-428CBEC9D183}" type="pres">
      <dgm:prSet presAssocID="{349A840F-EFA6-47B4-ABD4-691C11B5A98B}" presName="Name9" presStyleLbl="parChTrans1D2" presStyleIdx="2" presStyleCnt="6"/>
      <dgm:spPr/>
    </dgm:pt>
    <dgm:pt modelId="{7B7C1635-CD69-4615-BA90-A369E55F74C1}" type="pres">
      <dgm:prSet presAssocID="{349A840F-EFA6-47B4-ABD4-691C11B5A98B}" presName="connTx" presStyleLbl="parChTrans1D2" presStyleIdx="2" presStyleCnt="6"/>
      <dgm:spPr/>
    </dgm:pt>
    <dgm:pt modelId="{BB7C7939-62CF-461A-861A-203F06597A91}" type="pres">
      <dgm:prSet presAssocID="{EC645D67-8B87-480F-B41E-05DD46B0FA17}" presName="node" presStyleLbl="node1" presStyleIdx="2" presStyleCnt="6" custScaleX="300071" custScaleY="95792" custRadScaleRad="230656" custRadScaleInc="-48088">
        <dgm:presLayoutVars>
          <dgm:bulletEnabled val="1"/>
        </dgm:presLayoutVars>
      </dgm:prSet>
      <dgm:spPr/>
    </dgm:pt>
    <dgm:pt modelId="{5C22BD72-C879-4AF2-9EAA-D2D2FB3D469B}" type="pres">
      <dgm:prSet presAssocID="{9755998C-5234-4837-9B23-E87AE1033EF8}" presName="Name9" presStyleLbl="parChTrans1D2" presStyleIdx="3" presStyleCnt="6"/>
      <dgm:spPr/>
    </dgm:pt>
    <dgm:pt modelId="{8128FA3D-8455-44EE-9BCA-029B144693A7}" type="pres">
      <dgm:prSet presAssocID="{9755998C-5234-4837-9B23-E87AE1033EF8}" presName="connTx" presStyleLbl="parChTrans1D2" presStyleIdx="3" presStyleCnt="6"/>
      <dgm:spPr/>
    </dgm:pt>
    <dgm:pt modelId="{ECA6381C-9F7F-4735-BC1F-2D5FF2541F30}" type="pres">
      <dgm:prSet presAssocID="{AE3D67DB-590E-4ED5-AE02-4A6749D8A3F4}" presName="node" presStyleLbl="node1" presStyleIdx="3" presStyleCnt="6" custScaleX="300473" custScaleY="107702">
        <dgm:presLayoutVars>
          <dgm:bulletEnabled val="1"/>
        </dgm:presLayoutVars>
      </dgm:prSet>
      <dgm:spPr/>
    </dgm:pt>
    <dgm:pt modelId="{03BBF514-3B40-4D7D-BBE7-544BB0F4C898}" type="pres">
      <dgm:prSet presAssocID="{49928D4D-A381-46BF-A502-A3F2318BEFAE}" presName="Name9" presStyleLbl="parChTrans1D2" presStyleIdx="4" presStyleCnt="6"/>
      <dgm:spPr/>
    </dgm:pt>
    <dgm:pt modelId="{38E2DB44-4EF1-4C86-83B8-E3D5B2C717D0}" type="pres">
      <dgm:prSet presAssocID="{49928D4D-A381-46BF-A502-A3F2318BEFAE}" presName="connTx" presStyleLbl="parChTrans1D2" presStyleIdx="4" presStyleCnt="6"/>
      <dgm:spPr/>
    </dgm:pt>
    <dgm:pt modelId="{62919E1A-7801-4763-AFB2-0E13CC085A95}" type="pres">
      <dgm:prSet presAssocID="{9F2C3F05-3FD5-4993-8213-99E31A520DE6}" presName="node" presStyleLbl="node1" presStyleIdx="4" presStyleCnt="6" custScaleX="300564" custScaleY="106542" custRadScaleRad="230211" custRadScaleInc="50149">
        <dgm:presLayoutVars>
          <dgm:bulletEnabled val="1"/>
        </dgm:presLayoutVars>
      </dgm:prSet>
      <dgm:spPr/>
    </dgm:pt>
    <dgm:pt modelId="{9CD34412-DFBA-4200-BC68-7723D0D1E851}" type="pres">
      <dgm:prSet presAssocID="{6369ED67-7689-42C4-BF3F-CB22616CC8FE}" presName="Name9" presStyleLbl="parChTrans1D2" presStyleIdx="5" presStyleCnt="6"/>
      <dgm:spPr/>
    </dgm:pt>
    <dgm:pt modelId="{1146A36E-CAA7-4D12-A707-CE78CCA92E9A}" type="pres">
      <dgm:prSet presAssocID="{6369ED67-7689-42C4-BF3F-CB22616CC8FE}" presName="connTx" presStyleLbl="parChTrans1D2" presStyleIdx="5" presStyleCnt="6"/>
      <dgm:spPr/>
    </dgm:pt>
    <dgm:pt modelId="{82FB84D2-4CDD-4D86-AC84-6A30288967CE}" type="pres">
      <dgm:prSet presAssocID="{8DB60BCE-F4E4-4A60-863F-BD9B2B4BC5B6}" presName="node" presStyleLbl="node1" presStyleIdx="5" presStyleCnt="6" custScaleX="287946" custScaleY="101260" custRadScaleRad="236073" custRadScaleInc="-34175">
        <dgm:presLayoutVars>
          <dgm:bulletEnabled val="1"/>
        </dgm:presLayoutVars>
      </dgm:prSet>
      <dgm:spPr/>
    </dgm:pt>
  </dgm:ptLst>
  <dgm:cxnLst>
    <dgm:cxn modelId="{74982201-A18C-4232-A0FA-7CA2B6955CC5}" type="presOf" srcId="{9755998C-5234-4837-9B23-E87AE1033EF8}" destId="{5C22BD72-C879-4AF2-9EAA-D2D2FB3D469B}" srcOrd="0" destOrd="0" presId="urn:microsoft.com/office/officeart/2005/8/layout/radial1"/>
    <dgm:cxn modelId="{B254E40E-4016-4454-AD5D-ECA973834E2B}" type="presOf" srcId="{A3E2080F-DB28-4541-8F69-F3F000EEBBAE}" destId="{FBC366BF-CF66-4BD1-BA00-232857BB6A32}" srcOrd="1" destOrd="0" presId="urn:microsoft.com/office/officeart/2005/8/layout/radial1"/>
    <dgm:cxn modelId="{EE336A1C-043D-45F2-BB13-F8188DFB22D1}" type="presOf" srcId="{31F4B581-00DF-409B-95AD-A8D59D02CFF4}" destId="{D0CBEB3E-582D-4D03-BA8B-024C10430EBF}" srcOrd="0" destOrd="0" presId="urn:microsoft.com/office/officeart/2005/8/layout/radial1"/>
    <dgm:cxn modelId="{87E81221-206E-4029-9E59-42D3861A5FCA}" srcId="{256C1C33-C728-403F-B218-A2617B293B2E}" destId="{31F4B581-00DF-409B-95AD-A8D59D02CFF4}" srcOrd="0" destOrd="0" parTransId="{1285EF89-7098-4AEE-96BF-75932CAB918C}" sibTransId="{31A81F2F-E37C-495F-8D47-7AFAAE2F8828}"/>
    <dgm:cxn modelId="{F1B25F21-C404-4151-B76A-DC7BDE0C2E8D}" srcId="{31F4B581-00DF-409B-95AD-A8D59D02CFF4}" destId="{8DB60BCE-F4E4-4A60-863F-BD9B2B4BC5B6}" srcOrd="5" destOrd="0" parTransId="{6369ED67-7689-42C4-BF3F-CB22616CC8FE}" sibTransId="{016B2116-97D8-45C4-8736-C26A651A5D32}"/>
    <dgm:cxn modelId="{1CB84A29-7AFF-4209-B720-38799D526482}" type="presOf" srcId="{48171770-4733-4AC3-9E6A-196D73CD4812}" destId="{221F4413-CB48-4B37-B7CF-0422921C419F}" srcOrd="0" destOrd="0" presId="urn:microsoft.com/office/officeart/2005/8/layout/radial1"/>
    <dgm:cxn modelId="{1692662C-2DDD-493D-99AB-5CA80F8337CC}" type="presOf" srcId="{F55193E4-62B2-47A1-B1FD-7C5623066D87}" destId="{E7340B4D-A65C-450A-8E0D-1143CE0008D8}" srcOrd="0" destOrd="0" presId="urn:microsoft.com/office/officeart/2005/8/layout/radial1"/>
    <dgm:cxn modelId="{DBABC032-DEB1-4678-B779-4184079216BD}" type="presOf" srcId="{9F2C3F05-3FD5-4993-8213-99E31A520DE6}" destId="{62919E1A-7801-4763-AFB2-0E13CC085A95}" srcOrd="0" destOrd="0" presId="urn:microsoft.com/office/officeart/2005/8/layout/radial1"/>
    <dgm:cxn modelId="{8979C835-6734-4828-AA2F-5A6338524EFB}" type="presOf" srcId="{49928D4D-A381-46BF-A502-A3F2318BEFAE}" destId="{38E2DB44-4EF1-4C86-83B8-E3D5B2C717D0}" srcOrd="1" destOrd="0" presId="urn:microsoft.com/office/officeart/2005/8/layout/radial1"/>
    <dgm:cxn modelId="{A2731D36-7CF7-4BEA-9E82-27BCE3AFDC49}" type="presOf" srcId="{6369ED67-7689-42C4-BF3F-CB22616CC8FE}" destId="{1146A36E-CAA7-4D12-A707-CE78CCA92E9A}" srcOrd="1" destOrd="0" presId="urn:microsoft.com/office/officeart/2005/8/layout/radial1"/>
    <dgm:cxn modelId="{AADAC243-023E-477D-953E-757F1DCD554A}" srcId="{256C1C33-C728-403F-B218-A2617B293B2E}" destId="{525A4258-EB22-410F-BC68-DCDC1B771402}" srcOrd="1" destOrd="0" parTransId="{4B3BC525-72FD-42A0-B413-0D1A7C8A4207}" sibTransId="{FA594377-2A85-4996-889F-CF859DD59C62}"/>
    <dgm:cxn modelId="{444A0765-3303-45A2-8817-A1F33E520F31}" type="presOf" srcId="{48171770-4733-4AC3-9E6A-196D73CD4812}" destId="{BE13D1F2-BBEE-4E80-9D93-FE1A98FCC4E6}" srcOrd="1" destOrd="0" presId="urn:microsoft.com/office/officeart/2005/8/layout/radial1"/>
    <dgm:cxn modelId="{5562A366-4251-4FFC-9068-EDBA339FC81E}" type="presOf" srcId="{349A840F-EFA6-47B4-ABD4-691C11B5A98B}" destId="{0A898C81-A940-4A5F-8E05-428CBEC9D183}" srcOrd="0" destOrd="0" presId="urn:microsoft.com/office/officeart/2005/8/layout/radial1"/>
    <dgm:cxn modelId="{4C6B9A6B-D201-44ED-B223-73F729C08758}" type="presOf" srcId="{8DB60BCE-F4E4-4A60-863F-BD9B2B4BC5B6}" destId="{82FB84D2-4CDD-4D86-AC84-6A30288967CE}" srcOrd="0" destOrd="0" presId="urn:microsoft.com/office/officeart/2005/8/layout/radial1"/>
    <dgm:cxn modelId="{0D03C34E-88CB-4377-A6DB-8822FFE60360}" srcId="{31F4B581-00DF-409B-95AD-A8D59D02CFF4}" destId="{EC645D67-8B87-480F-B41E-05DD46B0FA17}" srcOrd="2" destOrd="0" parTransId="{349A840F-EFA6-47B4-ABD4-691C11B5A98B}" sibTransId="{F073911D-16F5-4BD0-990F-36F9C7F759F2}"/>
    <dgm:cxn modelId="{0676FA51-5DB5-4F3A-AF3C-1D8F156BE08C}" type="presOf" srcId="{471146C9-60DC-4C2A-92B2-53352BECC094}" destId="{B147B95A-0CD9-4FB1-B6B9-CD11912F1889}" srcOrd="0" destOrd="0" presId="urn:microsoft.com/office/officeart/2005/8/layout/radial1"/>
    <dgm:cxn modelId="{D9919774-D01E-4E12-9F72-DC8F5FCAC106}" srcId="{31F4B581-00DF-409B-95AD-A8D59D02CFF4}" destId="{AE3D67DB-590E-4ED5-AE02-4A6749D8A3F4}" srcOrd="3" destOrd="0" parTransId="{9755998C-5234-4837-9B23-E87AE1033EF8}" sibTransId="{4F06B8E2-094F-445C-9978-A1A73E34F77D}"/>
    <dgm:cxn modelId="{7DBECB56-8E52-4E1C-BF8D-4FA1B6D4A49E}" srcId="{31F4B581-00DF-409B-95AD-A8D59D02CFF4}" destId="{9F2C3F05-3FD5-4993-8213-99E31A520DE6}" srcOrd="4" destOrd="0" parTransId="{49928D4D-A381-46BF-A502-A3F2318BEFAE}" sibTransId="{D26078FE-BECC-4694-A16C-439AB898C9E4}"/>
    <dgm:cxn modelId="{F9606695-B289-4B4F-94B1-89B6BC997349}" type="presOf" srcId="{349A840F-EFA6-47B4-ABD4-691C11B5A98B}" destId="{7B7C1635-CD69-4615-BA90-A369E55F74C1}" srcOrd="1" destOrd="0" presId="urn:microsoft.com/office/officeart/2005/8/layout/radial1"/>
    <dgm:cxn modelId="{1BFB479E-4EC0-4E76-B772-1AF581203367}" srcId="{31F4B581-00DF-409B-95AD-A8D59D02CFF4}" destId="{F55193E4-62B2-47A1-B1FD-7C5623066D87}" srcOrd="0" destOrd="0" parTransId="{48171770-4733-4AC3-9E6A-196D73CD4812}" sibTransId="{F852B420-BBC1-46EF-9D63-F88F7913BB96}"/>
    <dgm:cxn modelId="{5A2B93A8-428A-42E0-9488-E02D8146546C}" type="presOf" srcId="{256C1C33-C728-403F-B218-A2617B293B2E}" destId="{A9723DCF-6D16-454B-B96D-07EE09708EF1}" srcOrd="0" destOrd="0" presId="urn:microsoft.com/office/officeart/2005/8/layout/radial1"/>
    <dgm:cxn modelId="{AD2593A9-DF68-4FAE-8137-CB41D874F601}" type="presOf" srcId="{A3E2080F-DB28-4541-8F69-F3F000EEBBAE}" destId="{84F1D934-839F-4089-B83A-5DFA219FC8DF}" srcOrd="0" destOrd="0" presId="urn:microsoft.com/office/officeart/2005/8/layout/radial1"/>
    <dgm:cxn modelId="{F1B799C2-A180-454F-A739-47CDEC8CBE51}" type="presOf" srcId="{EC645D67-8B87-480F-B41E-05DD46B0FA17}" destId="{BB7C7939-62CF-461A-861A-203F06597A91}" srcOrd="0" destOrd="0" presId="urn:microsoft.com/office/officeart/2005/8/layout/radial1"/>
    <dgm:cxn modelId="{938230C3-A9DE-4260-ABB3-1466A954DAC3}" type="presOf" srcId="{9755998C-5234-4837-9B23-E87AE1033EF8}" destId="{8128FA3D-8455-44EE-9BCA-029B144693A7}" srcOrd="1" destOrd="0" presId="urn:microsoft.com/office/officeart/2005/8/layout/radial1"/>
    <dgm:cxn modelId="{8C668DDD-3AE9-413A-8784-BC22AF68926F}" type="presOf" srcId="{49928D4D-A381-46BF-A502-A3F2318BEFAE}" destId="{03BBF514-3B40-4D7D-BBE7-544BB0F4C898}" srcOrd="0" destOrd="0" presId="urn:microsoft.com/office/officeart/2005/8/layout/radial1"/>
    <dgm:cxn modelId="{3D9BC1E1-9430-4DB7-BDD5-53055DD444A1}" srcId="{31F4B581-00DF-409B-95AD-A8D59D02CFF4}" destId="{471146C9-60DC-4C2A-92B2-53352BECC094}" srcOrd="1" destOrd="0" parTransId="{A3E2080F-DB28-4541-8F69-F3F000EEBBAE}" sibTransId="{573AA8D0-A38A-403F-AE42-382DB02CC3A5}"/>
    <dgm:cxn modelId="{873251E4-7EB0-40D1-887E-A1B9E72894A7}" type="presOf" srcId="{AE3D67DB-590E-4ED5-AE02-4A6749D8A3F4}" destId="{ECA6381C-9F7F-4735-BC1F-2D5FF2541F30}" srcOrd="0" destOrd="0" presId="urn:microsoft.com/office/officeart/2005/8/layout/radial1"/>
    <dgm:cxn modelId="{162916F0-E8A1-40DE-9732-9E6D7AEA7B23}" type="presOf" srcId="{6369ED67-7689-42C4-BF3F-CB22616CC8FE}" destId="{9CD34412-DFBA-4200-BC68-7723D0D1E851}" srcOrd="0" destOrd="0" presId="urn:microsoft.com/office/officeart/2005/8/layout/radial1"/>
    <dgm:cxn modelId="{C81CBC22-507F-470F-9377-34FACD8F3A32}" type="presParOf" srcId="{A9723DCF-6D16-454B-B96D-07EE09708EF1}" destId="{D0CBEB3E-582D-4D03-BA8B-024C10430EBF}" srcOrd="0" destOrd="0" presId="urn:microsoft.com/office/officeart/2005/8/layout/radial1"/>
    <dgm:cxn modelId="{0F6153DF-2DE0-4FFD-BA68-30CDAC99EBCA}" type="presParOf" srcId="{A9723DCF-6D16-454B-B96D-07EE09708EF1}" destId="{221F4413-CB48-4B37-B7CF-0422921C419F}" srcOrd="1" destOrd="0" presId="urn:microsoft.com/office/officeart/2005/8/layout/radial1"/>
    <dgm:cxn modelId="{57362C2A-7984-4B25-B079-F8BA130ED8BA}" type="presParOf" srcId="{221F4413-CB48-4B37-B7CF-0422921C419F}" destId="{BE13D1F2-BBEE-4E80-9D93-FE1A98FCC4E6}" srcOrd="0" destOrd="0" presId="urn:microsoft.com/office/officeart/2005/8/layout/radial1"/>
    <dgm:cxn modelId="{FA64DB89-B2D6-49DD-ABA2-65C37ACA0DB9}" type="presParOf" srcId="{A9723DCF-6D16-454B-B96D-07EE09708EF1}" destId="{E7340B4D-A65C-450A-8E0D-1143CE0008D8}" srcOrd="2" destOrd="0" presId="urn:microsoft.com/office/officeart/2005/8/layout/radial1"/>
    <dgm:cxn modelId="{FAD932CF-50F5-414A-AEAC-92B07B526CE9}" type="presParOf" srcId="{A9723DCF-6D16-454B-B96D-07EE09708EF1}" destId="{84F1D934-839F-4089-B83A-5DFA219FC8DF}" srcOrd="3" destOrd="0" presId="urn:microsoft.com/office/officeart/2005/8/layout/radial1"/>
    <dgm:cxn modelId="{602396BC-CEB7-4FAC-85F6-B7A65A9562FA}" type="presParOf" srcId="{84F1D934-839F-4089-B83A-5DFA219FC8DF}" destId="{FBC366BF-CF66-4BD1-BA00-232857BB6A32}" srcOrd="0" destOrd="0" presId="urn:microsoft.com/office/officeart/2005/8/layout/radial1"/>
    <dgm:cxn modelId="{92C993F0-7D1D-47C3-9182-C0B414EFA26D}" type="presParOf" srcId="{A9723DCF-6D16-454B-B96D-07EE09708EF1}" destId="{B147B95A-0CD9-4FB1-B6B9-CD11912F1889}" srcOrd="4" destOrd="0" presId="urn:microsoft.com/office/officeart/2005/8/layout/radial1"/>
    <dgm:cxn modelId="{4B9A5EB6-BA92-4A7A-A128-82335E9F0789}" type="presParOf" srcId="{A9723DCF-6D16-454B-B96D-07EE09708EF1}" destId="{0A898C81-A940-4A5F-8E05-428CBEC9D183}" srcOrd="5" destOrd="0" presId="urn:microsoft.com/office/officeart/2005/8/layout/radial1"/>
    <dgm:cxn modelId="{265362C2-5277-4ABF-927E-EDE9052B1E2E}" type="presParOf" srcId="{0A898C81-A940-4A5F-8E05-428CBEC9D183}" destId="{7B7C1635-CD69-4615-BA90-A369E55F74C1}" srcOrd="0" destOrd="0" presId="urn:microsoft.com/office/officeart/2005/8/layout/radial1"/>
    <dgm:cxn modelId="{62B8B224-DC7B-458E-8CD1-7E9DBF1AD1CB}" type="presParOf" srcId="{A9723DCF-6D16-454B-B96D-07EE09708EF1}" destId="{BB7C7939-62CF-461A-861A-203F06597A91}" srcOrd="6" destOrd="0" presId="urn:microsoft.com/office/officeart/2005/8/layout/radial1"/>
    <dgm:cxn modelId="{7EFF5E93-0AA4-46BB-B892-A6C4BE295E70}" type="presParOf" srcId="{A9723DCF-6D16-454B-B96D-07EE09708EF1}" destId="{5C22BD72-C879-4AF2-9EAA-D2D2FB3D469B}" srcOrd="7" destOrd="0" presId="urn:microsoft.com/office/officeart/2005/8/layout/radial1"/>
    <dgm:cxn modelId="{7E7E6586-77A5-4279-A2BA-8FFF9F14400F}" type="presParOf" srcId="{5C22BD72-C879-4AF2-9EAA-D2D2FB3D469B}" destId="{8128FA3D-8455-44EE-9BCA-029B144693A7}" srcOrd="0" destOrd="0" presId="urn:microsoft.com/office/officeart/2005/8/layout/radial1"/>
    <dgm:cxn modelId="{2AB9B0C1-38FE-4A0B-8FE9-04604B6FF88B}" type="presParOf" srcId="{A9723DCF-6D16-454B-B96D-07EE09708EF1}" destId="{ECA6381C-9F7F-4735-BC1F-2D5FF2541F30}" srcOrd="8" destOrd="0" presId="urn:microsoft.com/office/officeart/2005/8/layout/radial1"/>
    <dgm:cxn modelId="{5E96DC6B-2454-44D3-AC93-08328885EE75}" type="presParOf" srcId="{A9723DCF-6D16-454B-B96D-07EE09708EF1}" destId="{03BBF514-3B40-4D7D-BBE7-544BB0F4C898}" srcOrd="9" destOrd="0" presId="urn:microsoft.com/office/officeart/2005/8/layout/radial1"/>
    <dgm:cxn modelId="{FEB8AD03-27F2-4BF2-A4E5-E6A85200D51E}" type="presParOf" srcId="{03BBF514-3B40-4D7D-BBE7-544BB0F4C898}" destId="{38E2DB44-4EF1-4C86-83B8-E3D5B2C717D0}" srcOrd="0" destOrd="0" presId="urn:microsoft.com/office/officeart/2005/8/layout/radial1"/>
    <dgm:cxn modelId="{B47EDFA6-9907-469D-9F9D-601F3DBB523D}" type="presParOf" srcId="{A9723DCF-6D16-454B-B96D-07EE09708EF1}" destId="{62919E1A-7801-4763-AFB2-0E13CC085A95}" srcOrd="10" destOrd="0" presId="urn:microsoft.com/office/officeart/2005/8/layout/radial1"/>
    <dgm:cxn modelId="{68DDECA3-DCA2-4B63-892A-AD2B45241D18}" type="presParOf" srcId="{A9723DCF-6D16-454B-B96D-07EE09708EF1}" destId="{9CD34412-DFBA-4200-BC68-7723D0D1E851}" srcOrd="11" destOrd="0" presId="urn:microsoft.com/office/officeart/2005/8/layout/radial1"/>
    <dgm:cxn modelId="{6AC9558D-C767-4A36-A9CA-61122EA8E898}" type="presParOf" srcId="{9CD34412-DFBA-4200-BC68-7723D0D1E851}" destId="{1146A36E-CAA7-4D12-A707-CE78CCA92E9A}" srcOrd="0" destOrd="0" presId="urn:microsoft.com/office/officeart/2005/8/layout/radial1"/>
    <dgm:cxn modelId="{CFDB89EF-91BB-44A8-9A1B-871570348063}" type="presParOf" srcId="{A9723DCF-6D16-454B-B96D-07EE09708EF1}" destId="{82FB84D2-4CDD-4D86-AC84-6A30288967CE}" srcOrd="12" destOrd="0" presId="urn:microsoft.com/office/officeart/2005/8/layout/radial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D6E9D20-21AD-4955-B008-3AF3B2BE1140}"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FE7355C4-315F-4D08-A3BE-25E609F72E04}">
      <dgm:prSet phldrT="[Text]"/>
      <dgm:spPr/>
      <dgm:t>
        <a:bodyPr/>
        <a:lstStyle/>
        <a:p>
          <a:r>
            <a:rPr lang="en-US" dirty="0"/>
            <a:t>General </a:t>
          </a:r>
        </a:p>
        <a:p>
          <a:r>
            <a:rPr lang="en-US" dirty="0"/>
            <a:t>manager</a:t>
          </a:r>
        </a:p>
      </dgm:t>
    </dgm:pt>
    <dgm:pt modelId="{71D1F8AD-F783-4B44-8FEF-9E00F1247C14}" type="parTrans" cxnId="{41151E03-3577-47B1-B2C9-7F6CD4DD283F}">
      <dgm:prSet/>
      <dgm:spPr/>
      <dgm:t>
        <a:bodyPr/>
        <a:lstStyle/>
        <a:p>
          <a:endParaRPr lang="en-US"/>
        </a:p>
      </dgm:t>
    </dgm:pt>
    <dgm:pt modelId="{C8C1D23E-CB96-4F7F-B3C7-7FC56F4F942D}" type="sibTrans" cxnId="{41151E03-3577-47B1-B2C9-7F6CD4DD283F}">
      <dgm:prSet/>
      <dgm:spPr/>
      <dgm:t>
        <a:bodyPr/>
        <a:lstStyle/>
        <a:p>
          <a:endParaRPr lang="en-US"/>
        </a:p>
      </dgm:t>
    </dgm:pt>
    <dgm:pt modelId="{0C573A92-0C21-401B-9E8C-11B65CAA8A43}">
      <dgm:prSet phldrT="[Text]" custT="1"/>
      <dgm:spPr/>
      <dgm:t>
        <a:bodyPr/>
        <a:lstStyle/>
        <a:p>
          <a:r>
            <a:rPr lang="en-US" sz="2400" dirty="0">
              <a:latin typeface="+mj-lt"/>
            </a:rPr>
            <a:t>1</a:t>
          </a:r>
          <a:r>
            <a:rPr lang="en-US" sz="2400" baseline="30000" dirty="0">
              <a:latin typeface="+mj-lt"/>
            </a:rPr>
            <a:t>st</a:t>
          </a:r>
          <a:r>
            <a:rPr lang="en-US" sz="2400" dirty="0">
              <a:latin typeface="+mj-lt"/>
            </a:rPr>
            <a:t> manager</a:t>
          </a:r>
          <a:endParaRPr lang="en-US" sz="2400" dirty="0"/>
        </a:p>
      </dgm:t>
    </dgm:pt>
    <dgm:pt modelId="{59C18323-E718-442A-B057-A4EB92BAC94F}" type="parTrans" cxnId="{CE643903-A1CA-44DA-B90C-E1F75B823887}">
      <dgm:prSet/>
      <dgm:spPr/>
      <dgm:t>
        <a:bodyPr/>
        <a:lstStyle/>
        <a:p>
          <a:endParaRPr lang="en-US"/>
        </a:p>
      </dgm:t>
    </dgm:pt>
    <dgm:pt modelId="{D407B0A9-4B75-418F-9738-3BC85583295C}" type="sibTrans" cxnId="{CE643903-A1CA-44DA-B90C-E1F75B823887}">
      <dgm:prSet/>
      <dgm:spPr/>
      <dgm:t>
        <a:bodyPr/>
        <a:lstStyle/>
        <a:p>
          <a:endParaRPr lang="en-US"/>
        </a:p>
      </dgm:t>
    </dgm:pt>
    <dgm:pt modelId="{DACBBBE4-5CBD-438F-9E98-9539DB3F5947}">
      <dgm:prSet phldrT="[Text]" custT="1"/>
      <dgm:spPr/>
      <dgm:t>
        <a:bodyPr/>
        <a:lstStyle/>
        <a:p>
          <a:r>
            <a:rPr lang="en-US" sz="2400" dirty="0">
              <a:latin typeface="+mj-lt"/>
            </a:rPr>
            <a:t>2</a:t>
          </a:r>
          <a:r>
            <a:rPr lang="en-US" sz="2400" baseline="30000" dirty="0">
              <a:latin typeface="+mj-lt"/>
            </a:rPr>
            <a:t>nd</a:t>
          </a:r>
          <a:r>
            <a:rPr lang="en-US" sz="2400" dirty="0">
              <a:latin typeface="+mj-lt"/>
            </a:rPr>
            <a:t> manager</a:t>
          </a:r>
          <a:endParaRPr lang="en-US" sz="2400" dirty="0"/>
        </a:p>
      </dgm:t>
    </dgm:pt>
    <dgm:pt modelId="{6A45686F-AABC-4A3A-A252-2C4FDEE31987}" type="parTrans" cxnId="{7653EAEA-E16D-43A3-86DC-F13FA9C0F693}">
      <dgm:prSet/>
      <dgm:spPr/>
      <dgm:t>
        <a:bodyPr/>
        <a:lstStyle/>
        <a:p>
          <a:endParaRPr lang="en-US"/>
        </a:p>
      </dgm:t>
    </dgm:pt>
    <dgm:pt modelId="{991AB422-AB88-4724-9512-4D9A2AFF3DCE}" type="sibTrans" cxnId="{7653EAEA-E16D-43A3-86DC-F13FA9C0F693}">
      <dgm:prSet/>
      <dgm:spPr/>
      <dgm:t>
        <a:bodyPr/>
        <a:lstStyle/>
        <a:p>
          <a:endParaRPr lang="en-US"/>
        </a:p>
      </dgm:t>
    </dgm:pt>
    <dgm:pt modelId="{0EC2D0EF-BB61-407D-BDE8-6D9825DFEF87}">
      <dgm:prSet phldrT="[Text]" custT="1"/>
      <dgm:spPr/>
      <dgm:t>
        <a:bodyPr/>
        <a:lstStyle/>
        <a:p>
          <a:r>
            <a:rPr lang="ro-RO" sz="2400" dirty="0"/>
            <a:t>3rd manager</a:t>
          </a:r>
          <a:endParaRPr lang="en-US" sz="2400" dirty="0"/>
        </a:p>
      </dgm:t>
    </dgm:pt>
    <dgm:pt modelId="{2744902E-B833-4DA6-9F2A-30EBB8E357F4}" type="parTrans" cxnId="{294B0AA3-2A69-435C-8401-28DF7DFBDB35}">
      <dgm:prSet/>
      <dgm:spPr/>
      <dgm:t>
        <a:bodyPr/>
        <a:lstStyle/>
        <a:p>
          <a:endParaRPr lang="en-US"/>
        </a:p>
      </dgm:t>
    </dgm:pt>
    <dgm:pt modelId="{CA5537FA-E73D-4D94-8EFB-2334F8A951E5}" type="sibTrans" cxnId="{294B0AA3-2A69-435C-8401-28DF7DFBDB35}">
      <dgm:prSet/>
      <dgm:spPr/>
      <dgm:t>
        <a:bodyPr/>
        <a:lstStyle/>
        <a:p>
          <a:endParaRPr lang="en-US"/>
        </a:p>
      </dgm:t>
    </dgm:pt>
    <dgm:pt modelId="{062FFCEB-28C7-49AD-8397-B0C1AEF0CA80}">
      <dgm:prSet phldrT="[Text]" custT="1"/>
      <dgm:spPr/>
      <dgm:t>
        <a:bodyPr/>
        <a:lstStyle/>
        <a:p>
          <a:r>
            <a:rPr lang="en-US" sz="2400" dirty="0">
              <a:latin typeface="+mj-lt"/>
            </a:rPr>
            <a:t>Marketing/</a:t>
          </a:r>
          <a:endParaRPr lang="ro-RO" sz="2400" dirty="0">
            <a:latin typeface="+mj-lt"/>
          </a:endParaRPr>
        </a:p>
        <a:p>
          <a:r>
            <a:rPr lang="en-US" sz="2400" dirty="0">
              <a:latin typeface="+mj-lt"/>
            </a:rPr>
            <a:t>Barista</a:t>
          </a:r>
          <a:endParaRPr lang="en-US" sz="2400" dirty="0"/>
        </a:p>
      </dgm:t>
    </dgm:pt>
    <dgm:pt modelId="{86D822F7-71E7-409B-9251-DFD3457763ED}" type="parTrans" cxnId="{7295BC17-65B5-414C-9D50-EDE7A07AF5D3}">
      <dgm:prSet/>
      <dgm:spPr/>
      <dgm:t>
        <a:bodyPr/>
        <a:lstStyle/>
        <a:p>
          <a:endParaRPr lang="en-US"/>
        </a:p>
      </dgm:t>
    </dgm:pt>
    <dgm:pt modelId="{2B4CBFB9-315E-42CE-8341-0E6AB7F0D04E}" type="sibTrans" cxnId="{7295BC17-65B5-414C-9D50-EDE7A07AF5D3}">
      <dgm:prSet/>
      <dgm:spPr/>
      <dgm:t>
        <a:bodyPr/>
        <a:lstStyle/>
        <a:p>
          <a:endParaRPr lang="en-US"/>
        </a:p>
      </dgm:t>
    </dgm:pt>
    <dgm:pt modelId="{FBC64356-0564-46AE-8809-33ECBEC03BB2}">
      <dgm:prSet phldrT="[Text]" custT="1"/>
      <dgm:spPr/>
      <dgm:t>
        <a:bodyPr/>
        <a:lstStyle/>
        <a:p>
          <a:r>
            <a:rPr lang="en-US" sz="2400" dirty="0">
              <a:latin typeface="+mj-lt"/>
            </a:rPr>
            <a:t>Costumer service/Barista</a:t>
          </a:r>
          <a:endParaRPr lang="en-US" sz="2400" dirty="0"/>
        </a:p>
      </dgm:t>
    </dgm:pt>
    <dgm:pt modelId="{3E145FAC-9174-4E87-802C-8F61E136E9BF}" type="parTrans" cxnId="{81DCE619-09C2-47D4-905C-49CF4109185C}">
      <dgm:prSet/>
      <dgm:spPr/>
      <dgm:t>
        <a:bodyPr/>
        <a:lstStyle/>
        <a:p>
          <a:endParaRPr lang="en-US"/>
        </a:p>
      </dgm:t>
    </dgm:pt>
    <dgm:pt modelId="{A10FD3BA-1174-46BC-8AE7-43B1F76E3F0E}" type="sibTrans" cxnId="{81DCE619-09C2-47D4-905C-49CF4109185C}">
      <dgm:prSet/>
      <dgm:spPr/>
      <dgm:t>
        <a:bodyPr/>
        <a:lstStyle/>
        <a:p>
          <a:endParaRPr lang="en-US"/>
        </a:p>
      </dgm:t>
    </dgm:pt>
    <dgm:pt modelId="{7DF2B714-01FF-423D-83F0-13D9A61CCAB5}">
      <dgm:prSet phldrT="[Text]" custT="1"/>
      <dgm:spPr/>
      <dgm:t>
        <a:bodyPr/>
        <a:lstStyle/>
        <a:p>
          <a:r>
            <a:rPr lang="en-US" sz="2400" dirty="0">
              <a:latin typeface="+mj-lt"/>
            </a:rPr>
            <a:t>Communications/</a:t>
          </a:r>
          <a:endParaRPr lang="ro-RO" sz="2400" dirty="0">
            <a:latin typeface="+mj-lt"/>
          </a:endParaRPr>
        </a:p>
        <a:p>
          <a:r>
            <a:rPr lang="ro-RO" sz="2400" dirty="0">
              <a:latin typeface="+mj-lt"/>
            </a:rPr>
            <a:t>Barista</a:t>
          </a:r>
          <a:endParaRPr lang="en-US" sz="2400" dirty="0"/>
        </a:p>
      </dgm:t>
    </dgm:pt>
    <dgm:pt modelId="{E2E1FFC1-F9AC-4859-BC80-D6C06871D154}" type="parTrans" cxnId="{79FBE551-BE3B-4444-A194-0BD9D1222731}">
      <dgm:prSet/>
      <dgm:spPr/>
      <dgm:t>
        <a:bodyPr/>
        <a:lstStyle/>
        <a:p>
          <a:endParaRPr lang="en-US"/>
        </a:p>
      </dgm:t>
    </dgm:pt>
    <dgm:pt modelId="{B9F76098-02D3-4F41-AC75-8CDB5356314A}" type="sibTrans" cxnId="{79FBE551-BE3B-4444-A194-0BD9D1222731}">
      <dgm:prSet/>
      <dgm:spPr/>
      <dgm:t>
        <a:bodyPr/>
        <a:lstStyle/>
        <a:p>
          <a:endParaRPr lang="en-US"/>
        </a:p>
      </dgm:t>
    </dgm:pt>
    <dgm:pt modelId="{63BC388E-DC0B-4AEF-9287-EB962E81BE62}">
      <dgm:prSet phldrT="[Text]" custT="1"/>
      <dgm:spPr/>
      <dgm:t>
        <a:bodyPr/>
        <a:lstStyle/>
        <a:p>
          <a:r>
            <a:rPr lang="ro-RO" sz="2400" dirty="0">
              <a:latin typeface="Arial" panose="020B0604020202020204" pitchFamily="34" charset="0"/>
              <a:cs typeface="Arial" panose="020B0604020202020204" pitchFamily="34" charset="0"/>
            </a:rPr>
            <a:t>Training/</a:t>
          </a:r>
        </a:p>
        <a:p>
          <a:r>
            <a:rPr lang="ro-RO" sz="2400" dirty="0">
              <a:latin typeface="Arial" panose="020B0604020202020204" pitchFamily="34" charset="0"/>
              <a:cs typeface="Arial" panose="020B0604020202020204" pitchFamily="34" charset="0"/>
            </a:rPr>
            <a:t>Barista</a:t>
          </a:r>
          <a:endParaRPr lang="en-US" sz="2400" dirty="0">
            <a:latin typeface="Arial" panose="020B0604020202020204" pitchFamily="34" charset="0"/>
            <a:cs typeface="Arial" panose="020B0604020202020204" pitchFamily="34" charset="0"/>
          </a:endParaRPr>
        </a:p>
      </dgm:t>
    </dgm:pt>
    <dgm:pt modelId="{48A5E9B6-218A-4795-B178-169C47F8D10E}" type="parTrans" cxnId="{E8153A41-11DA-4EAB-BF8D-92CF1063FABF}">
      <dgm:prSet/>
      <dgm:spPr/>
      <dgm:t>
        <a:bodyPr/>
        <a:lstStyle/>
        <a:p>
          <a:endParaRPr lang="en-US"/>
        </a:p>
      </dgm:t>
    </dgm:pt>
    <dgm:pt modelId="{4D83D252-1677-4988-89F0-D2A94DFF5D39}" type="sibTrans" cxnId="{E8153A41-11DA-4EAB-BF8D-92CF1063FABF}">
      <dgm:prSet/>
      <dgm:spPr/>
      <dgm:t>
        <a:bodyPr/>
        <a:lstStyle/>
        <a:p>
          <a:endParaRPr lang="en-US"/>
        </a:p>
      </dgm:t>
    </dgm:pt>
    <dgm:pt modelId="{5E3F9978-4EC6-4F38-BDD4-801C9E2A29BC}">
      <dgm:prSet custT="1"/>
      <dgm:spPr/>
      <dgm:t>
        <a:bodyPr/>
        <a:lstStyle/>
        <a:p>
          <a:r>
            <a:rPr lang="ro-RO" sz="2400" dirty="0"/>
            <a:t>4th</a:t>
          </a:r>
          <a:r>
            <a:rPr lang="ro-RO" sz="2400" baseline="0" dirty="0"/>
            <a:t> manager</a:t>
          </a:r>
          <a:endParaRPr lang="en-US" sz="2400" dirty="0"/>
        </a:p>
      </dgm:t>
    </dgm:pt>
    <dgm:pt modelId="{614C68AA-D87D-415A-A90C-DE5E8AF80A80}" type="sibTrans" cxnId="{223DCA6F-CE62-4D01-8AD8-E44D8D62816A}">
      <dgm:prSet/>
      <dgm:spPr/>
      <dgm:t>
        <a:bodyPr/>
        <a:lstStyle/>
        <a:p>
          <a:endParaRPr lang="en-US"/>
        </a:p>
      </dgm:t>
    </dgm:pt>
    <dgm:pt modelId="{A472B022-791F-4099-9385-0F9C714DCB95}" type="parTrans" cxnId="{223DCA6F-CE62-4D01-8AD8-E44D8D62816A}">
      <dgm:prSet/>
      <dgm:spPr/>
      <dgm:t>
        <a:bodyPr/>
        <a:lstStyle/>
        <a:p>
          <a:endParaRPr lang="en-US"/>
        </a:p>
      </dgm:t>
    </dgm:pt>
    <dgm:pt modelId="{68F40113-7624-45DC-B7FF-9C33CA4E9A11}" type="pres">
      <dgm:prSet presAssocID="{BD6E9D20-21AD-4955-B008-3AF3B2BE1140}" presName="hierChild1" presStyleCnt="0">
        <dgm:presLayoutVars>
          <dgm:orgChart val="1"/>
          <dgm:chPref val="1"/>
          <dgm:dir/>
          <dgm:animOne val="branch"/>
          <dgm:animLvl val="lvl"/>
          <dgm:resizeHandles/>
        </dgm:presLayoutVars>
      </dgm:prSet>
      <dgm:spPr/>
    </dgm:pt>
    <dgm:pt modelId="{A11F1A33-D4DF-4476-A850-982DC226B654}" type="pres">
      <dgm:prSet presAssocID="{FE7355C4-315F-4D08-A3BE-25E609F72E04}" presName="hierRoot1" presStyleCnt="0">
        <dgm:presLayoutVars>
          <dgm:hierBranch val="init"/>
        </dgm:presLayoutVars>
      </dgm:prSet>
      <dgm:spPr/>
    </dgm:pt>
    <dgm:pt modelId="{9CAF1FE5-C223-49D5-93C1-5D60A4ABC87B}" type="pres">
      <dgm:prSet presAssocID="{FE7355C4-315F-4D08-A3BE-25E609F72E04}" presName="rootComposite1" presStyleCnt="0"/>
      <dgm:spPr/>
    </dgm:pt>
    <dgm:pt modelId="{C1AF7F0E-C51C-4E84-A657-7604469DCC7A}" type="pres">
      <dgm:prSet presAssocID="{FE7355C4-315F-4D08-A3BE-25E609F72E04}" presName="rootText1" presStyleLbl="node0" presStyleIdx="0" presStyleCnt="1">
        <dgm:presLayoutVars>
          <dgm:chPref val="3"/>
        </dgm:presLayoutVars>
      </dgm:prSet>
      <dgm:spPr/>
    </dgm:pt>
    <dgm:pt modelId="{1877827B-8F19-4F35-962F-7C3022B328CD}" type="pres">
      <dgm:prSet presAssocID="{FE7355C4-315F-4D08-A3BE-25E609F72E04}" presName="rootConnector1" presStyleLbl="node1" presStyleIdx="0" presStyleCnt="0"/>
      <dgm:spPr/>
    </dgm:pt>
    <dgm:pt modelId="{F19072D7-FC33-461D-813E-30C2C997F643}" type="pres">
      <dgm:prSet presAssocID="{FE7355C4-315F-4D08-A3BE-25E609F72E04}" presName="hierChild2" presStyleCnt="0"/>
      <dgm:spPr/>
    </dgm:pt>
    <dgm:pt modelId="{F7F48769-6016-469C-89C0-4B39E5DC025A}" type="pres">
      <dgm:prSet presAssocID="{59C18323-E718-442A-B057-A4EB92BAC94F}" presName="Name37" presStyleLbl="parChTrans1D2" presStyleIdx="0" presStyleCnt="4"/>
      <dgm:spPr/>
    </dgm:pt>
    <dgm:pt modelId="{A76CC4FE-9C37-41F6-A544-FF84F8846CED}" type="pres">
      <dgm:prSet presAssocID="{0C573A92-0C21-401B-9E8C-11B65CAA8A43}" presName="hierRoot2" presStyleCnt="0">
        <dgm:presLayoutVars>
          <dgm:hierBranch val="init"/>
        </dgm:presLayoutVars>
      </dgm:prSet>
      <dgm:spPr/>
    </dgm:pt>
    <dgm:pt modelId="{C4E9AC4C-D6C5-430F-B294-0BBEDA997E83}" type="pres">
      <dgm:prSet presAssocID="{0C573A92-0C21-401B-9E8C-11B65CAA8A43}" presName="rootComposite" presStyleCnt="0"/>
      <dgm:spPr/>
    </dgm:pt>
    <dgm:pt modelId="{C85CE33E-8C34-46E1-B5BE-3DC109A1030A}" type="pres">
      <dgm:prSet presAssocID="{0C573A92-0C21-401B-9E8C-11B65CAA8A43}" presName="rootText" presStyleLbl="node2" presStyleIdx="0" presStyleCnt="4">
        <dgm:presLayoutVars>
          <dgm:chPref val="3"/>
        </dgm:presLayoutVars>
      </dgm:prSet>
      <dgm:spPr/>
    </dgm:pt>
    <dgm:pt modelId="{82D00549-9B91-473A-9CD9-8606769C17D9}" type="pres">
      <dgm:prSet presAssocID="{0C573A92-0C21-401B-9E8C-11B65CAA8A43}" presName="rootConnector" presStyleLbl="node2" presStyleIdx="0" presStyleCnt="4"/>
      <dgm:spPr/>
    </dgm:pt>
    <dgm:pt modelId="{51591BDC-5F23-44C3-9D38-604CB5B4A1FB}" type="pres">
      <dgm:prSet presAssocID="{0C573A92-0C21-401B-9E8C-11B65CAA8A43}" presName="hierChild4" presStyleCnt="0"/>
      <dgm:spPr/>
    </dgm:pt>
    <dgm:pt modelId="{EAD501AD-24A6-484E-B820-65B95560285E}" type="pres">
      <dgm:prSet presAssocID="{86D822F7-71E7-409B-9251-DFD3457763ED}" presName="Name37" presStyleLbl="parChTrans1D3" presStyleIdx="0" presStyleCnt="4"/>
      <dgm:spPr/>
    </dgm:pt>
    <dgm:pt modelId="{FB1906A7-FFDF-4147-8950-9ACD93CF29A1}" type="pres">
      <dgm:prSet presAssocID="{062FFCEB-28C7-49AD-8397-B0C1AEF0CA80}" presName="hierRoot2" presStyleCnt="0">
        <dgm:presLayoutVars>
          <dgm:hierBranch val="init"/>
        </dgm:presLayoutVars>
      </dgm:prSet>
      <dgm:spPr/>
    </dgm:pt>
    <dgm:pt modelId="{79E026DF-3F5F-4864-BF50-3736DFE188FF}" type="pres">
      <dgm:prSet presAssocID="{062FFCEB-28C7-49AD-8397-B0C1AEF0CA80}" presName="rootComposite" presStyleCnt="0"/>
      <dgm:spPr/>
    </dgm:pt>
    <dgm:pt modelId="{9B917D8D-5FEE-4963-B97C-23D9E61F66D0}" type="pres">
      <dgm:prSet presAssocID="{062FFCEB-28C7-49AD-8397-B0C1AEF0CA80}" presName="rootText" presStyleLbl="node3" presStyleIdx="0" presStyleCnt="4">
        <dgm:presLayoutVars>
          <dgm:chPref val="3"/>
        </dgm:presLayoutVars>
      </dgm:prSet>
      <dgm:spPr/>
    </dgm:pt>
    <dgm:pt modelId="{D7CFBC18-F703-4361-BC75-7A46ACA431C0}" type="pres">
      <dgm:prSet presAssocID="{062FFCEB-28C7-49AD-8397-B0C1AEF0CA80}" presName="rootConnector" presStyleLbl="node3" presStyleIdx="0" presStyleCnt="4"/>
      <dgm:spPr/>
    </dgm:pt>
    <dgm:pt modelId="{6279D9E9-68E4-458F-AD58-99427E93FA0C}" type="pres">
      <dgm:prSet presAssocID="{062FFCEB-28C7-49AD-8397-B0C1AEF0CA80}" presName="hierChild4" presStyleCnt="0"/>
      <dgm:spPr/>
    </dgm:pt>
    <dgm:pt modelId="{78C5ED2C-9846-4950-96F5-538B26E79BEA}" type="pres">
      <dgm:prSet presAssocID="{062FFCEB-28C7-49AD-8397-B0C1AEF0CA80}" presName="hierChild5" presStyleCnt="0"/>
      <dgm:spPr/>
    </dgm:pt>
    <dgm:pt modelId="{85771661-3333-4CA4-8401-D366451BFEF5}" type="pres">
      <dgm:prSet presAssocID="{0C573A92-0C21-401B-9E8C-11B65CAA8A43}" presName="hierChild5" presStyleCnt="0"/>
      <dgm:spPr/>
    </dgm:pt>
    <dgm:pt modelId="{6B4EDB83-687F-4CB5-BA61-DF7AFFA5B78E}" type="pres">
      <dgm:prSet presAssocID="{6A45686F-AABC-4A3A-A252-2C4FDEE31987}" presName="Name37" presStyleLbl="parChTrans1D2" presStyleIdx="1" presStyleCnt="4"/>
      <dgm:spPr/>
    </dgm:pt>
    <dgm:pt modelId="{489806BF-2288-4EB9-8AC5-40D9F6630E7C}" type="pres">
      <dgm:prSet presAssocID="{DACBBBE4-5CBD-438F-9E98-9539DB3F5947}" presName="hierRoot2" presStyleCnt="0">
        <dgm:presLayoutVars>
          <dgm:hierBranch val="init"/>
        </dgm:presLayoutVars>
      </dgm:prSet>
      <dgm:spPr/>
    </dgm:pt>
    <dgm:pt modelId="{A11E33AB-3D3D-49F9-B3EF-F116B40EF5FD}" type="pres">
      <dgm:prSet presAssocID="{DACBBBE4-5CBD-438F-9E98-9539DB3F5947}" presName="rootComposite" presStyleCnt="0"/>
      <dgm:spPr/>
    </dgm:pt>
    <dgm:pt modelId="{F916EC83-B7F5-4F40-80A4-26F09E39A027}" type="pres">
      <dgm:prSet presAssocID="{DACBBBE4-5CBD-438F-9E98-9539DB3F5947}" presName="rootText" presStyleLbl="node2" presStyleIdx="1" presStyleCnt="4">
        <dgm:presLayoutVars>
          <dgm:chPref val="3"/>
        </dgm:presLayoutVars>
      </dgm:prSet>
      <dgm:spPr/>
    </dgm:pt>
    <dgm:pt modelId="{5E86D06C-334A-447F-BF46-6C9A158E300D}" type="pres">
      <dgm:prSet presAssocID="{DACBBBE4-5CBD-438F-9E98-9539DB3F5947}" presName="rootConnector" presStyleLbl="node2" presStyleIdx="1" presStyleCnt="4"/>
      <dgm:spPr/>
    </dgm:pt>
    <dgm:pt modelId="{CADEAD1B-0088-4D86-BCF2-133F1BDDC0F3}" type="pres">
      <dgm:prSet presAssocID="{DACBBBE4-5CBD-438F-9E98-9539DB3F5947}" presName="hierChild4" presStyleCnt="0"/>
      <dgm:spPr/>
    </dgm:pt>
    <dgm:pt modelId="{4D62A2A9-014D-46EC-A273-63AAE7AFF288}" type="pres">
      <dgm:prSet presAssocID="{3E145FAC-9174-4E87-802C-8F61E136E9BF}" presName="Name37" presStyleLbl="parChTrans1D3" presStyleIdx="1" presStyleCnt="4"/>
      <dgm:spPr/>
    </dgm:pt>
    <dgm:pt modelId="{3E4F51BB-3566-4D98-8CA3-A8B137622172}" type="pres">
      <dgm:prSet presAssocID="{FBC64356-0564-46AE-8809-33ECBEC03BB2}" presName="hierRoot2" presStyleCnt="0">
        <dgm:presLayoutVars>
          <dgm:hierBranch val="init"/>
        </dgm:presLayoutVars>
      </dgm:prSet>
      <dgm:spPr/>
    </dgm:pt>
    <dgm:pt modelId="{2E472DF0-CC8F-46B2-A855-87893C1D37A1}" type="pres">
      <dgm:prSet presAssocID="{FBC64356-0564-46AE-8809-33ECBEC03BB2}" presName="rootComposite" presStyleCnt="0"/>
      <dgm:spPr/>
    </dgm:pt>
    <dgm:pt modelId="{5BED3DA8-E1F1-4942-8BE1-E512B9F7CCFA}" type="pres">
      <dgm:prSet presAssocID="{FBC64356-0564-46AE-8809-33ECBEC03BB2}" presName="rootText" presStyleLbl="node3" presStyleIdx="1" presStyleCnt="4">
        <dgm:presLayoutVars>
          <dgm:chPref val="3"/>
        </dgm:presLayoutVars>
      </dgm:prSet>
      <dgm:spPr/>
    </dgm:pt>
    <dgm:pt modelId="{19729431-4275-4254-8A03-F3D8FFBB9895}" type="pres">
      <dgm:prSet presAssocID="{FBC64356-0564-46AE-8809-33ECBEC03BB2}" presName="rootConnector" presStyleLbl="node3" presStyleIdx="1" presStyleCnt="4"/>
      <dgm:spPr/>
    </dgm:pt>
    <dgm:pt modelId="{C7A31F2B-0086-49AB-A10C-AD211B0A8795}" type="pres">
      <dgm:prSet presAssocID="{FBC64356-0564-46AE-8809-33ECBEC03BB2}" presName="hierChild4" presStyleCnt="0"/>
      <dgm:spPr/>
    </dgm:pt>
    <dgm:pt modelId="{ABD83754-8F48-408E-A2D9-89C6B8FFEFED}" type="pres">
      <dgm:prSet presAssocID="{FBC64356-0564-46AE-8809-33ECBEC03BB2}" presName="hierChild5" presStyleCnt="0"/>
      <dgm:spPr/>
    </dgm:pt>
    <dgm:pt modelId="{1DCD65D1-3D2A-47FF-A04F-030D1215BA95}" type="pres">
      <dgm:prSet presAssocID="{DACBBBE4-5CBD-438F-9E98-9539DB3F5947}" presName="hierChild5" presStyleCnt="0"/>
      <dgm:spPr/>
    </dgm:pt>
    <dgm:pt modelId="{25D5004F-64A6-4CED-A7EA-F7042918AA88}" type="pres">
      <dgm:prSet presAssocID="{2744902E-B833-4DA6-9F2A-30EBB8E357F4}" presName="Name37" presStyleLbl="parChTrans1D2" presStyleIdx="2" presStyleCnt="4"/>
      <dgm:spPr/>
    </dgm:pt>
    <dgm:pt modelId="{C02EE1C8-E711-4F52-B51B-4907145CC75E}" type="pres">
      <dgm:prSet presAssocID="{0EC2D0EF-BB61-407D-BDE8-6D9825DFEF87}" presName="hierRoot2" presStyleCnt="0">
        <dgm:presLayoutVars>
          <dgm:hierBranch val="init"/>
        </dgm:presLayoutVars>
      </dgm:prSet>
      <dgm:spPr/>
    </dgm:pt>
    <dgm:pt modelId="{BF4EF0EF-ECEE-43D2-BF38-4ABD3FB763D2}" type="pres">
      <dgm:prSet presAssocID="{0EC2D0EF-BB61-407D-BDE8-6D9825DFEF87}" presName="rootComposite" presStyleCnt="0"/>
      <dgm:spPr/>
    </dgm:pt>
    <dgm:pt modelId="{032A8B15-C1F7-4B92-88BC-2A8043AAE082}" type="pres">
      <dgm:prSet presAssocID="{0EC2D0EF-BB61-407D-BDE8-6D9825DFEF87}" presName="rootText" presStyleLbl="node2" presStyleIdx="2" presStyleCnt="4">
        <dgm:presLayoutVars>
          <dgm:chPref val="3"/>
        </dgm:presLayoutVars>
      </dgm:prSet>
      <dgm:spPr/>
    </dgm:pt>
    <dgm:pt modelId="{5F7E165A-3BF4-4EE2-BC70-BA29D49C9646}" type="pres">
      <dgm:prSet presAssocID="{0EC2D0EF-BB61-407D-BDE8-6D9825DFEF87}" presName="rootConnector" presStyleLbl="node2" presStyleIdx="2" presStyleCnt="4"/>
      <dgm:spPr/>
    </dgm:pt>
    <dgm:pt modelId="{DC11066A-F9A7-48E4-8957-4DDB3254800E}" type="pres">
      <dgm:prSet presAssocID="{0EC2D0EF-BB61-407D-BDE8-6D9825DFEF87}" presName="hierChild4" presStyleCnt="0"/>
      <dgm:spPr/>
    </dgm:pt>
    <dgm:pt modelId="{B1FD67A2-F559-4981-B1DD-5389F8B713D8}" type="pres">
      <dgm:prSet presAssocID="{E2E1FFC1-F9AC-4859-BC80-D6C06871D154}" presName="Name37" presStyleLbl="parChTrans1D3" presStyleIdx="2" presStyleCnt="4"/>
      <dgm:spPr/>
    </dgm:pt>
    <dgm:pt modelId="{E09E0E5B-1958-4E95-BF7A-A09E4271F6C6}" type="pres">
      <dgm:prSet presAssocID="{7DF2B714-01FF-423D-83F0-13D9A61CCAB5}" presName="hierRoot2" presStyleCnt="0">
        <dgm:presLayoutVars>
          <dgm:hierBranch val="init"/>
        </dgm:presLayoutVars>
      </dgm:prSet>
      <dgm:spPr/>
    </dgm:pt>
    <dgm:pt modelId="{A5D58CFA-5B8D-444B-BCFC-0BF1600A8D13}" type="pres">
      <dgm:prSet presAssocID="{7DF2B714-01FF-423D-83F0-13D9A61CCAB5}" presName="rootComposite" presStyleCnt="0"/>
      <dgm:spPr/>
    </dgm:pt>
    <dgm:pt modelId="{4D4A58CD-3947-47D2-AC4B-96D64443F5E4}" type="pres">
      <dgm:prSet presAssocID="{7DF2B714-01FF-423D-83F0-13D9A61CCAB5}" presName="rootText" presStyleLbl="node3" presStyleIdx="2" presStyleCnt="4">
        <dgm:presLayoutVars>
          <dgm:chPref val="3"/>
        </dgm:presLayoutVars>
      </dgm:prSet>
      <dgm:spPr/>
    </dgm:pt>
    <dgm:pt modelId="{EF7FDBF3-63DA-4392-9C89-F945221F07EC}" type="pres">
      <dgm:prSet presAssocID="{7DF2B714-01FF-423D-83F0-13D9A61CCAB5}" presName="rootConnector" presStyleLbl="node3" presStyleIdx="2" presStyleCnt="4"/>
      <dgm:spPr/>
    </dgm:pt>
    <dgm:pt modelId="{061F33B4-C0B3-427A-BC3D-A65C1B294574}" type="pres">
      <dgm:prSet presAssocID="{7DF2B714-01FF-423D-83F0-13D9A61CCAB5}" presName="hierChild4" presStyleCnt="0"/>
      <dgm:spPr/>
    </dgm:pt>
    <dgm:pt modelId="{DF382416-8AF4-4030-98AB-8C02D671D6A4}" type="pres">
      <dgm:prSet presAssocID="{7DF2B714-01FF-423D-83F0-13D9A61CCAB5}" presName="hierChild5" presStyleCnt="0"/>
      <dgm:spPr/>
    </dgm:pt>
    <dgm:pt modelId="{D91BB3A1-38AD-4ABA-89F5-DDBA1DB5A441}" type="pres">
      <dgm:prSet presAssocID="{0EC2D0EF-BB61-407D-BDE8-6D9825DFEF87}" presName="hierChild5" presStyleCnt="0"/>
      <dgm:spPr/>
    </dgm:pt>
    <dgm:pt modelId="{922F68B3-1C33-48A4-8656-9DA7837EA068}" type="pres">
      <dgm:prSet presAssocID="{A472B022-791F-4099-9385-0F9C714DCB95}" presName="Name37" presStyleLbl="parChTrans1D2" presStyleIdx="3" presStyleCnt="4"/>
      <dgm:spPr/>
    </dgm:pt>
    <dgm:pt modelId="{85B0577B-0517-4E4D-A9B9-0986DF57A74C}" type="pres">
      <dgm:prSet presAssocID="{5E3F9978-4EC6-4F38-BDD4-801C9E2A29BC}" presName="hierRoot2" presStyleCnt="0">
        <dgm:presLayoutVars>
          <dgm:hierBranch val="init"/>
        </dgm:presLayoutVars>
      </dgm:prSet>
      <dgm:spPr/>
    </dgm:pt>
    <dgm:pt modelId="{CEB2613C-E849-4AF9-AA87-DC86C11D5FC0}" type="pres">
      <dgm:prSet presAssocID="{5E3F9978-4EC6-4F38-BDD4-801C9E2A29BC}" presName="rootComposite" presStyleCnt="0"/>
      <dgm:spPr/>
    </dgm:pt>
    <dgm:pt modelId="{88C26A90-D5DA-47F3-AE7D-DF30F6AE448C}" type="pres">
      <dgm:prSet presAssocID="{5E3F9978-4EC6-4F38-BDD4-801C9E2A29BC}" presName="rootText" presStyleLbl="node2" presStyleIdx="3" presStyleCnt="4">
        <dgm:presLayoutVars>
          <dgm:chPref val="3"/>
        </dgm:presLayoutVars>
      </dgm:prSet>
      <dgm:spPr/>
    </dgm:pt>
    <dgm:pt modelId="{F66A081F-ACE2-438F-8F92-90133DE80885}" type="pres">
      <dgm:prSet presAssocID="{5E3F9978-4EC6-4F38-BDD4-801C9E2A29BC}" presName="rootConnector" presStyleLbl="node2" presStyleIdx="3" presStyleCnt="4"/>
      <dgm:spPr/>
    </dgm:pt>
    <dgm:pt modelId="{038F579A-4DB4-4BA7-88AE-5E942DEFC5AB}" type="pres">
      <dgm:prSet presAssocID="{5E3F9978-4EC6-4F38-BDD4-801C9E2A29BC}" presName="hierChild4" presStyleCnt="0"/>
      <dgm:spPr/>
    </dgm:pt>
    <dgm:pt modelId="{F9971BD8-79BE-49F1-BEC0-E12DC0209708}" type="pres">
      <dgm:prSet presAssocID="{48A5E9B6-218A-4795-B178-169C47F8D10E}" presName="Name37" presStyleLbl="parChTrans1D3" presStyleIdx="3" presStyleCnt="4"/>
      <dgm:spPr/>
    </dgm:pt>
    <dgm:pt modelId="{9AAF3847-13B3-4CA4-AF52-EDEBF830A9CA}" type="pres">
      <dgm:prSet presAssocID="{63BC388E-DC0B-4AEF-9287-EB962E81BE62}" presName="hierRoot2" presStyleCnt="0">
        <dgm:presLayoutVars>
          <dgm:hierBranch val="init"/>
        </dgm:presLayoutVars>
      </dgm:prSet>
      <dgm:spPr/>
    </dgm:pt>
    <dgm:pt modelId="{E951F10F-920E-4D72-A222-0125C2410DCB}" type="pres">
      <dgm:prSet presAssocID="{63BC388E-DC0B-4AEF-9287-EB962E81BE62}" presName="rootComposite" presStyleCnt="0"/>
      <dgm:spPr/>
    </dgm:pt>
    <dgm:pt modelId="{51A3B7A6-038B-48CD-AE4D-A7E4467E8EE9}" type="pres">
      <dgm:prSet presAssocID="{63BC388E-DC0B-4AEF-9287-EB962E81BE62}" presName="rootText" presStyleLbl="node3" presStyleIdx="3" presStyleCnt="4">
        <dgm:presLayoutVars>
          <dgm:chPref val="3"/>
        </dgm:presLayoutVars>
      </dgm:prSet>
      <dgm:spPr/>
    </dgm:pt>
    <dgm:pt modelId="{32E97FF2-2044-4E33-A92F-5F991FF7D7AF}" type="pres">
      <dgm:prSet presAssocID="{63BC388E-DC0B-4AEF-9287-EB962E81BE62}" presName="rootConnector" presStyleLbl="node3" presStyleIdx="3" presStyleCnt="4"/>
      <dgm:spPr/>
    </dgm:pt>
    <dgm:pt modelId="{52AF2DDC-D6AA-40A5-A047-C5774D3AE862}" type="pres">
      <dgm:prSet presAssocID="{63BC388E-DC0B-4AEF-9287-EB962E81BE62}" presName="hierChild4" presStyleCnt="0"/>
      <dgm:spPr/>
    </dgm:pt>
    <dgm:pt modelId="{845D5D47-0A0B-407C-8F68-A5D7E43FA5CC}" type="pres">
      <dgm:prSet presAssocID="{63BC388E-DC0B-4AEF-9287-EB962E81BE62}" presName="hierChild5" presStyleCnt="0"/>
      <dgm:spPr/>
    </dgm:pt>
    <dgm:pt modelId="{A660C98E-571B-4CE2-809B-A96A99F51F9B}" type="pres">
      <dgm:prSet presAssocID="{5E3F9978-4EC6-4F38-BDD4-801C9E2A29BC}" presName="hierChild5" presStyleCnt="0"/>
      <dgm:spPr/>
    </dgm:pt>
    <dgm:pt modelId="{2AB67A9C-A451-4E65-A357-42D5D4C9C90D}" type="pres">
      <dgm:prSet presAssocID="{FE7355C4-315F-4D08-A3BE-25E609F72E04}" presName="hierChild3" presStyleCnt="0"/>
      <dgm:spPr/>
    </dgm:pt>
  </dgm:ptLst>
  <dgm:cxnLst>
    <dgm:cxn modelId="{4DEA4A01-FC92-47FE-BBA6-6F43ECB9E0AF}" type="presOf" srcId="{FE7355C4-315F-4D08-A3BE-25E609F72E04}" destId="{C1AF7F0E-C51C-4E84-A657-7604469DCC7A}" srcOrd="0" destOrd="0" presId="urn:microsoft.com/office/officeart/2005/8/layout/orgChart1"/>
    <dgm:cxn modelId="{41151E03-3577-47B1-B2C9-7F6CD4DD283F}" srcId="{BD6E9D20-21AD-4955-B008-3AF3B2BE1140}" destId="{FE7355C4-315F-4D08-A3BE-25E609F72E04}" srcOrd="0" destOrd="0" parTransId="{71D1F8AD-F783-4B44-8FEF-9E00F1247C14}" sibTransId="{C8C1D23E-CB96-4F7F-B3C7-7FC56F4F942D}"/>
    <dgm:cxn modelId="{CE643903-A1CA-44DA-B90C-E1F75B823887}" srcId="{FE7355C4-315F-4D08-A3BE-25E609F72E04}" destId="{0C573A92-0C21-401B-9E8C-11B65CAA8A43}" srcOrd="0" destOrd="0" parTransId="{59C18323-E718-442A-B057-A4EB92BAC94F}" sibTransId="{D407B0A9-4B75-418F-9738-3BC85583295C}"/>
    <dgm:cxn modelId="{0260EB0A-A808-4FF0-800A-1E1E7CDFC43A}" type="presOf" srcId="{0C573A92-0C21-401B-9E8C-11B65CAA8A43}" destId="{82D00549-9B91-473A-9CD9-8606769C17D9}" srcOrd="1" destOrd="0" presId="urn:microsoft.com/office/officeart/2005/8/layout/orgChart1"/>
    <dgm:cxn modelId="{3835070C-AC53-4B77-B944-6CC3F6F0698D}" type="presOf" srcId="{2744902E-B833-4DA6-9F2A-30EBB8E357F4}" destId="{25D5004F-64A6-4CED-A7EA-F7042918AA88}" srcOrd="0" destOrd="0" presId="urn:microsoft.com/office/officeart/2005/8/layout/orgChart1"/>
    <dgm:cxn modelId="{0C650F0C-2AA9-4D6F-8450-F957736BB85E}" type="presOf" srcId="{062FFCEB-28C7-49AD-8397-B0C1AEF0CA80}" destId="{D7CFBC18-F703-4361-BC75-7A46ACA431C0}" srcOrd="1" destOrd="0" presId="urn:microsoft.com/office/officeart/2005/8/layout/orgChart1"/>
    <dgm:cxn modelId="{ECA55813-EFE7-46C6-8AAD-526C26B18CD2}" type="presOf" srcId="{FE7355C4-315F-4D08-A3BE-25E609F72E04}" destId="{1877827B-8F19-4F35-962F-7C3022B328CD}" srcOrd="1" destOrd="0" presId="urn:microsoft.com/office/officeart/2005/8/layout/orgChart1"/>
    <dgm:cxn modelId="{7295BC17-65B5-414C-9D50-EDE7A07AF5D3}" srcId="{0C573A92-0C21-401B-9E8C-11B65CAA8A43}" destId="{062FFCEB-28C7-49AD-8397-B0C1AEF0CA80}" srcOrd="0" destOrd="0" parTransId="{86D822F7-71E7-409B-9251-DFD3457763ED}" sibTransId="{2B4CBFB9-315E-42CE-8341-0E6AB7F0D04E}"/>
    <dgm:cxn modelId="{AA5A6D18-CE2C-4637-B638-B8E9E937FDD4}" type="presOf" srcId="{A472B022-791F-4099-9385-0F9C714DCB95}" destId="{922F68B3-1C33-48A4-8656-9DA7837EA068}" srcOrd="0" destOrd="0" presId="urn:microsoft.com/office/officeart/2005/8/layout/orgChart1"/>
    <dgm:cxn modelId="{81DCE619-09C2-47D4-905C-49CF4109185C}" srcId="{DACBBBE4-5CBD-438F-9E98-9539DB3F5947}" destId="{FBC64356-0564-46AE-8809-33ECBEC03BB2}" srcOrd="0" destOrd="0" parTransId="{3E145FAC-9174-4E87-802C-8F61E136E9BF}" sibTransId="{A10FD3BA-1174-46BC-8AE7-43B1F76E3F0E}"/>
    <dgm:cxn modelId="{9D3D1F32-1EFE-4A3B-88F7-61016F9CD4DF}" type="presOf" srcId="{63BC388E-DC0B-4AEF-9287-EB962E81BE62}" destId="{51A3B7A6-038B-48CD-AE4D-A7E4467E8EE9}" srcOrd="0" destOrd="0" presId="urn:microsoft.com/office/officeart/2005/8/layout/orgChart1"/>
    <dgm:cxn modelId="{2340075C-61EC-4E91-9F64-E007C3291A99}" type="presOf" srcId="{6A45686F-AABC-4A3A-A252-2C4FDEE31987}" destId="{6B4EDB83-687F-4CB5-BA61-DF7AFFA5B78E}" srcOrd="0" destOrd="0" presId="urn:microsoft.com/office/officeart/2005/8/layout/orgChart1"/>
    <dgm:cxn modelId="{0459755F-4DC4-4C8E-8A84-97C0B23B5BD9}" type="presOf" srcId="{BD6E9D20-21AD-4955-B008-3AF3B2BE1140}" destId="{68F40113-7624-45DC-B7FF-9C33CA4E9A11}" srcOrd="0" destOrd="0" presId="urn:microsoft.com/office/officeart/2005/8/layout/orgChart1"/>
    <dgm:cxn modelId="{E8153A41-11DA-4EAB-BF8D-92CF1063FABF}" srcId="{5E3F9978-4EC6-4F38-BDD4-801C9E2A29BC}" destId="{63BC388E-DC0B-4AEF-9287-EB962E81BE62}" srcOrd="0" destOrd="0" parTransId="{48A5E9B6-218A-4795-B178-169C47F8D10E}" sibTransId="{4D83D252-1677-4988-89F0-D2A94DFF5D39}"/>
    <dgm:cxn modelId="{61B94162-7567-4F99-816F-2980078ADE90}" type="presOf" srcId="{48A5E9B6-218A-4795-B178-169C47F8D10E}" destId="{F9971BD8-79BE-49F1-BEC0-E12DC0209708}" srcOrd="0" destOrd="0" presId="urn:microsoft.com/office/officeart/2005/8/layout/orgChart1"/>
    <dgm:cxn modelId="{44CAEA62-7261-4FCC-BDCA-36ACE420BFAD}" type="presOf" srcId="{DACBBBE4-5CBD-438F-9E98-9539DB3F5947}" destId="{F916EC83-B7F5-4F40-80A4-26F09E39A027}" srcOrd="0" destOrd="0" presId="urn:microsoft.com/office/officeart/2005/8/layout/orgChart1"/>
    <dgm:cxn modelId="{FB28636A-426E-461E-92D2-2D74B15BAF09}" type="presOf" srcId="{0C573A92-0C21-401B-9E8C-11B65CAA8A43}" destId="{C85CE33E-8C34-46E1-B5BE-3DC109A1030A}" srcOrd="0" destOrd="0" presId="urn:microsoft.com/office/officeart/2005/8/layout/orgChart1"/>
    <dgm:cxn modelId="{9BE9C06C-19B4-49F1-A959-203F1C1A7C97}" type="presOf" srcId="{E2E1FFC1-F9AC-4859-BC80-D6C06871D154}" destId="{B1FD67A2-F559-4981-B1DD-5389F8B713D8}" srcOrd="0" destOrd="0" presId="urn:microsoft.com/office/officeart/2005/8/layout/orgChart1"/>
    <dgm:cxn modelId="{7D977C6D-B49D-4EAB-A2A4-23E2C9296575}" type="presOf" srcId="{DACBBBE4-5CBD-438F-9E98-9539DB3F5947}" destId="{5E86D06C-334A-447F-BF46-6C9A158E300D}" srcOrd="1" destOrd="0" presId="urn:microsoft.com/office/officeart/2005/8/layout/orgChart1"/>
    <dgm:cxn modelId="{AB38D54D-0260-4300-AF77-5A283528BAE8}" type="presOf" srcId="{0EC2D0EF-BB61-407D-BDE8-6D9825DFEF87}" destId="{5F7E165A-3BF4-4EE2-BC70-BA29D49C9646}" srcOrd="1" destOrd="0" presId="urn:microsoft.com/office/officeart/2005/8/layout/orgChart1"/>
    <dgm:cxn modelId="{223DCA6F-CE62-4D01-8AD8-E44D8D62816A}" srcId="{FE7355C4-315F-4D08-A3BE-25E609F72E04}" destId="{5E3F9978-4EC6-4F38-BDD4-801C9E2A29BC}" srcOrd="3" destOrd="0" parTransId="{A472B022-791F-4099-9385-0F9C714DCB95}" sibTransId="{614C68AA-D87D-415A-A90C-DE5E8AF80A80}"/>
    <dgm:cxn modelId="{79FBE551-BE3B-4444-A194-0BD9D1222731}" srcId="{0EC2D0EF-BB61-407D-BDE8-6D9825DFEF87}" destId="{7DF2B714-01FF-423D-83F0-13D9A61CCAB5}" srcOrd="0" destOrd="0" parTransId="{E2E1FFC1-F9AC-4859-BC80-D6C06871D154}" sibTransId="{B9F76098-02D3-4F41-AC75-8CDB5356314A}"/>
    <dgm:cxn modelId="{D04B5C56-775E-40E7-98CA-38D4EEFD6A47}" type="presOf" srcId="{3E145FAC-9174-4E87-802C-8F61E136E9BF}" destId="{4D62A2A9-014D-46EC-A273-63AAE7AFF288}" srcOrd="0" destOrd="0" presId="urn:microsoft.com/office/officeart/2005/8/layout/orgChart1"/>
    <dgm:cxn modelId="{C642BD81-6E14-4B72-ABF2-F684DFC50571}" type="presOf" srcId="{86D822F7-71E7-409B-9251-DFD3457763ED}" destId="{EAD501AD-24A6-484E-B820-65B95560285E}" srcOrd="0" destOrd="0" presId="urn:microsoft.com/office/officeart/2005/8/layout/orgChart1"/>
    <dgm:cxn modelId="{125AAB83-345C-4E8B-9EB6-15B816EBA948}" type="presOf" srcId="{59C18323-E718-442A-B057-A4EB92BAC94F}" destId="{F7F48769-6016-469C-89C0-4B39E5DC025A}" srcOrd="0" destOrd="0" presId="urn:microsoft.com/office/officeart/2005/8/layout/orgChart1"/>
    <dgm:cxn modelId="{5A4C0C98-6926-458F-8550-65B82553D407}" type="presOf" srcId="{FBC64356-0564-46AE-8809-33ECBEC03BB2}" destId="{19729431-4275-4254-8A03-F3D8FFBB9895}" srcOrd="1" destOrd="0" presId="urn:microsoft.com/office/officeart/2005/8/layout/orgChart1"/>
    <dgm:cxn modelId="{294B0AA3-2A69-435C-8401-28DF7DFBDB35}" srcId="{FE7355C4-315F-4D08-A3BE-25E609F72E04}" destId="{0EC2D0EF-BB61-407D-BDE8-6D9825DFEF87}" srcOrd="2" destOrd="0" parTransId="{2744902E-B833-4DA6-9F2A-30EBB8E357F4}" sibTransId="{CA5537FA-E73D-4D94-8EFB-2334F8A951E5}"/>
    <dgm:cxn modelId="{DC99C9AD-BDF4-4D55-829A-9EB4665A4498}" type="presOf" srcId="{062FFCEB-28C7-49AD-8397-B0C1AEF0CA80}" destId="{9B917D8D-5FEE-4963-B97C-23D9E61F66D0}" srcOrd="0" destOrd="0" presId="urn:microsoft.com/office/officeart/2005/8/layout/orgChart1"/>
    <dgm:cxn modelId="{C4FE64B8-C9EF-4975-90B1-5D4E2B1FA258}" type="presOf" srcId="{5E3F9978-4EC6-4F38-BDD4-801C9E2A29BC}" destId="{F66A081F-ACE2-438F-8F92-90133DE80885}" srcOrd="1" destOrd="0" presId="urn:microsoft.com/office/officeart/2005/8/layout/orgChart1"/>
    <dgm:cxn modelId="{D6B9A2C2-7312-40BD-91BE-C8B25C1BDE23}" type="presOf" srcId="{7DF2B714-01FF-423D-83F0-13D9A61CCAB5}" destId="{4D4A58CD-3947-47D2-AC4B-96D64443F5E4}" srcOrd="0" destOrd="0" presId="urn:microsoft.com/office/officeart/2005/8/layout/orgChart1"/>
    <dgm:cxn modelId="{DA8F85CB-EE41-4EED-801E-BC97D9DB635E}" type="presOf" srcId="{5E3F9978-4EC6-4F38-BDD4-801C9E2A29BC}" destId="{88C26A90-D5DA-47F3-AE7D-DF30F6AE448C}" srcOrd="0" destOrd="0" presId="urn:microsoft.com/office/officeart/2005/8/layout/orgChart1"/>
    <dgm:cxn modelId="{D0EAFFE9-7850-4140-862C-BDB2B01682F5}" type="presOf" srcId="{FBC64356-0564-46AE-8809-33ECBEC03BB2}" destId="{5BED3DA8-E1F1-4942-8BE1-E512B9F7CCFA}" srcOrd="0" destOrd="0" presId="urn:microsoft.com/office/officeart/2005/8/layout/orgChart1"/>
    <dgm:cxn modelId="{7653EAEA-E16D-43A3-86DC-F13FA9C0F693}" srcId="{FE7355C4-315F-4D08-A3BE-25E609F72E04}" destId="{DACBBBE4-5CBD-438F-9E98-9539DB3F5947}" srcOrd="1" destOrd="0" parTransId="{6A45686F-AABC-4A3A-A252-2C4FDEE31987}" sibTransId="{991AB422-AB88-4724-9512-4D9A2AFF3DCE}"/>
    <dgm:cxn modelId="{E1CD91ED-816B-4E37-B9F4-D44BCF0600FC}" type="presOf" srcId="{0EC2D0EF-BB61-407D-BDE8-6D9825DFEF87}" destId="{032A8B15-C1F7-4B92-88BC-2A8043AAE082}" srcOrd="0" destOrd="0" presId="urn:microsoft.com/office/officeart/2005/8/layout/orgChart1"/>
    <dgm:cxn modelId="{197D09EF-2F5A-48BC-A653-0C52589C766E}" type="presOf" srcId="{63BC388E-DC0B-4AEF-9287-EB962E81BE62}" destId="{32E97FF2-2044-4E33-A92F-5F991FF7D7AF}" srcOrd="1" destOrd="0" presId="urn:microsoft.com/office/officeart/2005/8/layout/orgChart1"/>
    <dgm:cxn modelId="{E1690CFB-82CE-4384-B19E-218487BDA5F7}" type="presOf" srcId="{7DF2B714-01FF-423D-83F0-13D9A61CCAB5}" destId="{EF7FDBF3-63DA-4392-9C89-F945221F07EC}" srcOrd="1" destOrd="0" presId="urn:microsoft.com/office/officeart/2005/8/layout/orgChart1"/>
    <dgm:cxn modelId="{D383FD34-EAEC-4B2A-A11E-AB9018A04531}" type="presParOf" srcId="{68F40113-7624-45DC-B7FF-9C33CA4E9A11}" destId="{A11F1A33-D4DF-4476-A850-982DC226B654}" srcOrd="0" destOrd="0" presId="urn:microsoft.com/office/officeart/2005/8/layout/orgChart1"/>
    <dgm:cxn modelId="{7ED6A28A-F652-4D29-BE70-5F7771E24ED9}" type="presParOf" srcId="{A11F1A33-D4DF-4476-A850-982DC226B654}" destId="{9CAF1FE5-C223-49D5-93C1-5D60A4ABC87B}" srcOrd="0" destOrd="0" presId="urn:microsoft.com/office/officeart/2005/8/layout/orgChart1"/>
    <dgm:cxn modelId="{C6052483-8EBB-434D-84FC-A591275EDD28}" type="presParOf" srcId="{9CAF1FE5-C223-49D5-93C1-5D60A4ABC87B}" destId="{C1AF7F0E-C51C-4E84-A657-7604469DCC7A}" srcOrd="0" destOrd="0" presId="urn:microsoft.com/office/officeart/2005/8/layout/orgChart1"/>
    <dgm:cxn modelId="{27611DBC-C545-4FE3-8CEB-3479A734E01B}" type="presParOf" srcId="{9CAF1FE5-C223-49D5-93C1-5D60A4ABC87B}" destId="{1877827B-8F19-4F35-962F-7C3022B328CD}" srcOrd="1" destOrd="0" presId="urn:microsoft.com/office/officeart/2005/8/layout/orgChart1"/>
    <dgm:cxn modelId="{40C5260A-680B-496C-A210-34F4F30887A8}" type="presParOf" srcId="{A11F1A33-D4DF-4476-A850-982DC226B654}" destId="{F19072D7-FC33-461D-813E-30C2C997F643}" srcOrd="1" destOrd="0" presId="urn:microsoft.com/office/officeart/2005/8/layout/orgChart1"/>
    <dgm:cxn modelId="{FC28BC6A-FB55-41D9-AF45-3AFC616A7BBA}" type="presParOf" srcId="{F19072D7-FC33-461D-813E-30C2C997F643}" destId="{F7F48769-6016-469C-89C0-4B39E5DC025A}" srcOrd="0" destOrd="0" presId="urn:microsoft.com/office/officeart/2005/8/layout/orgChart1"/>
    <dgm:cxn modelId="{52BCECBC-715E-4BC0-B492-8E5DABDBA702}" type="presParOf" srcId="{F19072D7-FC33-461D-813E-30C2C997F643}" destId="{A76CC4FE-9C37-41F6-A544-FF84F8846CED}" srcOrd="1" destOrd="0" presId="urn:microsoft.com/office/officeart/2005/8/layout/orgChart1"/>
    <dgm:cxn modelId="{7DB2A996-4661-4431-9736-32A66A6F8CCC}" type="presParOf" srcId="{A76CC4FE-9C37-41F6-A544-FF84F8846CED}" destId="{C4E9AC4C-D6C5-430F-B294-0BBEDA997E83}" srcOrd="0" destOrd="0" presId="urn:microsoft.com/office/officeart/2005/8/layout/orgChart1"/>
    <dgm:cxn modelId="{F45001B0-4E0B-4334-8225-19AFF86FFD1D}" type="presParOf" srcId="{C4E9AC4C-D6C5-430F-B294-0BBEDA997E83}" destId="{C85CE33E-8C34-46E1-B5BE-3DC109A1030A}" srcOrd="0" destOrd="0" presId="urn:microsoft.com/office/officeart/2005/8/layout/orgChart1"/>
    <dgm:cxn modelId="{9E68D452-F13E-4217-A2DF-9D660E0BC2B8}" type="presParOf" srcId="{C4E9AC4C-D6C5-430F-B294-0BBEDA997E83}" destId="{82D00549-9B91-473A-9CD9-8606769C17D9}" srcOrd="1" destOrd="0" presId="urn:microsoft.com/office/officeart/2005/8/layout/orgChart1"/>
    <dgm:cxn modelId="{1B9162BE-BE80-4875-996E-C5515575BD44}" type="presParOf" srcId="{A76CC4FE-9C37-41F6-A544-FF84F8846CED}" destId="{51591BDC-5F23-44C3-9D38-604CB5B4A1FB}" srcOrd="1" destOrd="0" presId="urn:microsoft.com/office/officeart/2005/8/layout/orgChart1"/>
    <dgm:cxn modelId="{146F8457-8EE8-4E8A-BF98-E3930F4B92A4}" type="presParOf" srcId="{51591BDC-5F23-44C3-9D38-604CB5B4A1FB}" destId="{EAD501AD-24A6-484E-B820-65B95560285E}" srcOrd="0" destOrd="0" presId="urn:microsoft.com/office/officeart/2005/8/layout/orgChart1"/>
    <dgm:cxn modelId="{96375A87-694D-460E-BDCC-4FC6B3FF9D07}" type="presParOf" srcId="{51591BDC-5F23-44C3-9D38-604CB5B4A1FB}" destId="{FB1906A7-FFDF-4147-8950-9ACD93CF29A1}" srcOrd="1" destOrd="0" presId="urn:microsoft.com/office/officeart/2005/8/layout/orgChart1"/>
    <dgm:cxn modelId="{84F98946-39BD-4B3C-8BAD-A080F3FA269E}" type="presParOf" srcId="{FB1906A7-FFDF-4147-8950-9ACD93CF29A1}" destId="{79E026DF-3F5F-4864-BF50-3736DFE188FF}" srcOrd="0" destOrd="0" presId="urn:microsoft.com/office/officeart/2005/8/layout/orgChart1"/>
    <dgm:cxn modelId="{176AD288-5DF5-4EAD-BBAB-05F976711759}" type="presParOf" srcId="{79E026DF-3F5F-4864-BF50-3736DFE188FF}" destId="{9B917D8D-5FEE-4963-B97C-23D9E61F66D0}" srcOrd="0" destOrd="0" presId="urn:microsoft.com/office/officeart/2005/8/layout/orgChart1"/>
    <dgm:cxn modelId="{2270CED4-1DCD-45E8-8F79-A8C62C418E97}" type="presParOf" srcId="{79E026DF-3F5F-4864-BF50-3736DFE188FF}" destId="{D7CFBC18-F703-4361-BC75-7A46ACA431C0}" srcOrd="1" destOrd="0" presId="urn:microsoft.com/office/officeart/2005/8/layout/orgChart1"/>
    <dgm:cxn modelId="{04EF3FFF-8B51-4DE3-B796-0E097BB931A1}" type="presParOf" srcId="{FB1906A7-FFDF-4147-8950-9ACD93CF29A1}" destId="{6279D9E9-68E4-458F-AD58-99427E93FA0C}" srcOrd="1" destOrd="0" presId="urn:microsoft.com/office/officeart/2005/8/layout/orgChart1"/>
    <dgm:cxn modelId="{73A8C497-4330-4E37-9875-F47AF62DA1FD}" type="presParOf" srcId="{FB1906A7-FFDF-4147-8950-9ACD93CF29A1}" destId="{78C5ED2C-9846-4950-96F5-538B26E79BEA}" srcOrd="2" destOrd="0" presId="urn:microsoft.com/office/officeart/2005/8/layout/orgChart1"/>
    <dgm:cxn modelId="{ABC23514-14A8-4E33-A899-5EFC32DA70C6}" type="presParOf" srcId="{A76CC4FE-9C37-41F6-A544-FF84F8846CED}" destId="{85771661-3333-4CA4-8401-D366451BFEF5}" srcOrd="2" destOrd="0" presId="urn:microsoft.com/office/officeart/2005/8/layout/orgChart1"/>
    <dgm:cxn modelId="{B3F0B2C7-5BBA-43BE-8823-732FAEE9119B}" type="presParOf" srcId="{F19072D7-FC33-461D-813E-30C2C997F643}" destId="{6B4EDB83-687F-4CB5-BA61-DF7AFFA5B78E}" srcOrd="2" destOrd="0" presId="urn:microsoft.com/office/officeart/2005/8/layout/orgChart1"/>
    <dgm:cxn modelId="{CAA86810-CAA3-4F30-A07B-90B4AC68B15C}" type="presParOf" srcId="{F19072D7-FC33-461D-813E-30C2C997F643}" destId="{489806BF-2288-4EB9-8AC5-40D9F6630E7C}" srcOrd="3" destOrd="0" presId="urn:microsoft.com/office/officeart/2005/8/layout/orgChart1"/>
    <dgm:cxn modelId="{5BB738B6-A782-4D9C-AE39-3A549C3F37A3}" type="presParOf" srcId="{489806BF-2288-4EB9-8AC5-40D9F6630E7C}" destId="{A11E33AB-3D3D-49F9-B3EF-F116B40EF5FD}" srcOrd="0" destOrd="0" presId="urn:microsoft.com/office/officeart/2005/8/layout/orgChart1"/>
    <dgm:cxn modelId="{040BD208-F4B0-4653-8AC7-A1DDCDB0C1EE}" type="presParOf" srcId="{A11E33AB-3D3D-49F9-B3EF-F116B40EF5FD}" destId="{F916EC83-B7F5-4F40-80A4-26F09E39A027}" srcOrd="0" destOrd="0" presId="urn:microsoft.com/office/officeart/2005/8/layout/orgChart1"/>
    <dgm:cxn modelId="{E42403E9-3B72-4AE7-A51B-5F03C1BA9F2A}" type="presParOf" srcId="{A11E33AB-3D3D-49F9-B3EF-F116B40EF5FD}" destId="{5E86D06C-334A-447F-BF46-6C9A158E300D}" srcOrd="1" destOrd="0" presId="urn:microsoft.com/office/officeart/2005/8/layout/orgChart1"/>
    <dgm:cxn modelId="{CEECC4BE-6FB0-4787-AD89-769FE12FAF99}" type="presParOf" srcId="{489806BF-2288-4EB9-8AC5-40D9F6630E7C}" destId="{CADEAD1B-0088-4D86-BCF2-133F1BDDC0F3}" srcOrd="1" destOrd="0" presId="urn:microsoft.com/office/officeart/2005/8/layout/orgChart1"/>
    <dgm:cxn modelId="{4830E8C4-42D1-4BB8-9710-916CC5F775D7}" type="presParOf" srcId="{CADEAD1B-0088-4D86-BCF2-133F1BDDC0F3}" destId="{4D62A2A9-014D-46EC-A273-63AAE7AFF288}" srcOrd="0" destOrd="0" presId="urn:microsoft.com/office/officeart/2005/8/layout/orgChart1"/>
    <dgm:cxn modelId="{74390D43-BEA7-4140-A8EF-755FBB50408E}" type="presParOf" srcId="{CADEAD1B-0088-4D86-BCF2-133F1BDDC0F3}" destId="{3E4F51BB-3566-4D98-8CA3-A8B137622172}" srcOrd="1" destOrd="0" presId="urn:microsoft.com/office/officeart/2005/8/layout/orgChart1"/>
    <dgm:cxn modelId="{F2E49502-2456-46C0-A905-B32216F68BFB}" type="presParOf" srcId="{3E4F51BB-3566-4D98-8CA3-A8B137622172}" destId="{2E472DF0-CC8F-46B2-A855-87893C1D37A1}" srcOrd="0" destOrd="0" presId="urn:microsoft.com/office/officeart/2005/8/layout/orgChart1"/>
    <dgm:cxn modelId="{69A20523-6AAE-4EC9-9DD6-61AB12F5BC90}" type="presParOf" srcId="{2E472DF0-CC8F-46B2-A855-87893C1D37A1}" destId="{5BED3DA8-E1F1-4942-8BE1-E512B9F7CCFA}" srcOrd="0" destOrd="0" presId="urn:microsoft.com/office/officeart/2005/8/layout/orgChart1"/>
    <dgm:cxn modelId="{D9069520-0432-405C-A8E5-E27CF3612191}" type="presParOf" srcId="{2E472DF0-CC8F-46B2-A855-87893C1D37A1}" destId="{19729431-4275-4254-8A03-F3D8FFBB9895}" srcOrd="1" destOrd="0" presId="urn:microsoft.com/office/officeart/2005/8/layout/orgChart1"/>
    <dgm:cxn modelId="{A6528D23-9134-4770-B36E-0EA5BBA74471}" type="presParOf" srcId="{3E4F51BB-3566-4D98-8CA3-A8B137622172}" destId="{C7A31F2B-0086-49AB-A10C-AD211B0A8795}" srcOrd="1" destOrd="0" presId="urn:microsoft.com/office/officeart/2005/8/layout/orgChart1"/>
    <dgm:cxn modelId="{8B04C278-9C33-4995-9AB9-4CF9CDD8558F}" type="presParOf" srcId="{3E4F51BB-3566-4D98-8CA3-A8B137622172}" destId="{ABD83754-8F48-408E-A2D9-89C6B8FFEFED}" srcOrd="2" destOrd="0" presId="urn:microsoft.com/office/officeart/2005/8/layout/orgChart1"/>
    <dgm:cxn modelId="{EFD9A5C6-7508-4B5E-9544-5BBA0B73B1BB}" type="presParOf" srcId="{489806BF-2288-4EB9-8AC5-40D9F6630E7C}" destId="{1DCD65D1-3D2A-47FF-A04F-030D1215BA95}" srcOrd="2" destOrd="0" presId="urn:microsoft.com/office/officeart/2005/8/layout/orgChart1"/>
    <dgm:cxn modelId="{819FA61E-9BEA-471D-90AE-A487AEF1A808}" type="presParOf" srcId="{F19072D7-FC33-461D-813E-30C2C997F643}" destId="{25D5004F-64A6-4CED-A7EA-F7042918AA88}" srcOrd="4" destOrd="0" presId="urn:microsoft.com/office/officeart/2005/8/layout/orgChart1"/>
    <dgm:cxn modelId="{95859014-E2D6-47BE-BA88-DA64F489CA32}" type="presParOf" srcId="{F19072D7-FC33-461D-813E-30C2C997F643}" destId="{C02EE1C8-E711-4F52-B51B-4907145CC75E}" srcOrd="5" destOrd="0" presId="urn:microsoft.com/office/officeart/2005/8/layout/orgChart1"/>
    <dgm:cxn modelId="{254A32C3-73DB-4299-961E-091AF170E575}" type="presParOf" srcId="{C02EE1C8-E711-4F52-B51B-4907145CC75E}" destId="{BF4EF0EF-ECEE-43D2-BF38-4ABD3FB763D2}" srcOrd="0" destOrd="0" presId="urn:microsoft.com/office/officeart/2005/8/layout/orgChart1"/>
    <dgm:cxn modelId="{3DF5E86B-C34D-4FBE-93E3-3F69900B102D}" type="presParOf" srcId="{BF4EF0EF-ECEE-43D2-BF38-4ABD3FB763D2}" destId="{032A8B15-C1F7-4B92-88BC-2A8043AAE082}" srcOrd="0" destOrd="0" presId="urn:microsoft.com/office/officeart/2005/8/layout/orgChart1"/>
    <dgm:cxn modelId="{D2685C9E-E924-4192-A067-5CF196E2CADD}" type="presParOf" srcId="{BF4EF0EF-ECEE-43D2-BF38-4ABD3FB763D2}" destId="{5F7E165A-3BF4-4EE2-BC70-BA29D49C9646}" srcOrd="1" destOrd="0" presId="urn:microsoft.com/office/officeart/2005/8/layout/orgChart1"/>
    <dgm:cxn modelId="{FD2B4FCA-17AC-44E6-8CA4-68A89570D622}" type="presParOf" srcId="{C02EE1C8-E711-4F52-B51B-4907145CC75E}" destId="{DC11066A-F9A7-48E4-8957-4DDB3254800E}" srcOrd="1" destOrd="0" presId="urn:microsoft.com/office/officeart/2005/8/layout/orgChart1"/>
    <dgm:cxn modelId="{40B15770-C0A9-49A2-8B68-4A527915266B}" type="presParOf" srcId="{DC11066A-F9A7-48E4-8957-4DDB3254800E}" destId="{B1FD67A2-F559-4981-B1DD-5389F8B713D8}" srcOrd="0" destOrd="0" presId="urn:microsoft.com/office/officeart/2005/8/layout/orgChart1"/>
    <dgm:cxn modelId="{A8F63569-020D-4339-BF39-40C16B2DE639}" type="presParOf" srcId="{DC11066A-F9A7-48E4-8957-4DDB3254800E}" destId="{E09E0E5B-1958-4E95-BF7A-A09E4271F6C6}" srcOrd="1" destOrd="0" presId="urn:microsoft.com/office/officeart/2005/8/layout/orgChart1"/>
    <dgm:cxn modelId="{B4099DC2-702E-423E-8E58-7600AC6C902D}" type="presParOf" srcId="{E09E0E5B-1958-4E95-BF7A-A09E4271F6C6}" destId="{A5D58CFA-5B8D-444B-BCFC-0BF1600A8D13}" srcOrd="0" destOrd="0" presId="urn:microsoft.com/office/officeart/2005/8/layout/orgChart1"/>
    <dgm:cxn modelId="{EC0D23F2-F799-4EB8-9203-66BD4C9E82B3}" type="presParOf" srcId="{A5D58CFA-5B8D-444B-BCFC-0BF1600A8D13}" destId="{4D4A58CD-3947-47D2-AC4B-96D64443F5E4}" srcOrd="0" destOrd="0" presId="urn:microsoft.com/office/officeart/2005/8/layout/orgChart1"/>
    <dgm:cxn modelId="{5065BEFB-0509-43D7-832C-CC64455B6BFF}" type="presParOf" srcId="{A5D58CFA-5B8D-444B-BCFC-0BF1600A8D13}" destId="{EF7FDBF3-63DA-4392-9C89-F945221F07EC}" srcOrd="1" destOrd="0" presId="urn:microsoft.com/office/officeart/2005/8/layout/orgChart1"/>
    <dgm:cxn modelId="{52103682-AA83-4970-8E65-592659864009}" type="presParOf" srcId="{E09E0E5B-1958-4E95-BF7A-A09E4271F6C6}" destId="{061F33B4-C0B3-427A-BC3D-A65C1B294574}" srcOrd="1" destOrd="0" presId="urn:microsoft.com/office/officeart/2005/8/layout/orgChart1"/>
    <dgm:cxn modelId="{8294647B-244C-4D01-BA57-8BA37FE8B7EC}" type="presParOf" srcId="{E09E0E5B-1958-4E95-BF7A-A09E4271F6C6}" destId="{DF382416-8AF4-4030-98AB-8C02D671D6A4}" srcOrd="2" destOrd="0" presId="urn:microsoft.com/office/officeart/2005/8/layout/orgChart1"/>
    <dgm:cxn modelId="{AB246041-61B8-4082-B00B-DF8C81C7BBB4}" type="presParOf" srcId="{C02EE1C8-E711-4F52-B51B-4907145CC75E}" destId="{D91BB3A1-38AD-4ABA-89F5-DDBA1DB5A441}" srcOrd="2" destOrd="0" presId="urn:microsoft.com/office/officeart/2005/8/layout/orgChart1"/>
    <dgm:cxn modelId="{0F032305-DAC6-49D8-ADE8-DC975B5795FC}" type="presParOf" srcId="{F19072D7-FC33-461D-813E-30C2C997F643}" destId="{922F68B3-1C33-48A4-8656-9DA7837EA068}" srcOrd="6" destOrd="0" presId="urn:microsoft.com/office/officeart/2005/8/layout/orgChart1"/>
    <dgm:cxn modelId="{E22865D4-EC52-4C75-BFDD-874B71DAEB4C}" type="presParOf" srcId="{F19072D7-FC33-461D-813E-30C2C997F643}" destId="{85B0577B-0517-4E4D-A9B9-0986DF57A74C}" srcOrd="7" destOrd="0" presId="urn:microsoft.com/office/officeart/2005/8/layout/orgChart1"/>
    <dgm:cxn modelId="{CFE6B13D-2211-48C1-9EDF-ADDFC451E78E}" type="presParOf" srcId="{85B0577B-0517-4E4D-A9B9-0986DF57A74C}" destId="{CEB2613C-E849-4AF9-AA87-DC86C11D5FC0}" srcOrd="0" destOrd="0" presId="urn:microsoft.com/office/officeart/2005/8/layout/orgChart1"/>
    <dgm:cxn modelId="{E9721771-7D64-4113-A31B-CC3788D00CC0}" type="presParOf" srcId="{CEB2613C-E849-4AF9-AA87-DC86C11D5FC0}" destId="{88C26A90-D5DA-47F3-AE7D-DF30F6AE448C}" srcOrd="0" destOrd="0" presId="urn:microsoft.com/office/officeart/2005/8/layout/orgChart1"/>
    <dgm:cxn modelId="{A5B88F66-01E8-41DC-BF38-A30756C76F23}" type="presParOf" srcId="{CEB2613C-E849-4AF9-AA87-DC86C11D5FC0}" destId="{F66A081F-ACE2-438F-8F92-90133DE80885}" srcOrd="1" destOrd="0" presId="urn:microsoft.com/office/officeart/2005/8/layout/orgChart1"/>
    <dgm:cxn modelId="{A87510BE-3B35-4A6E-95A1-4C3DCFB6766E}" type="presParOf" srcId="{85B0577B-0517-4E4D-A9B9-0986DF57A74C}" destId="{038F579A-4DB4-4BA7-88AE-5E942DEFC5AB}" srcOrd="1" destOrd="0" presId="urn:microsoft.com/office/officeart/2005/8/layout/orgChart1"/>
    <dgm:cxn modelId="{EADABBE7-F1C7-4BB8-93F4-4C97641E40E2}" type="presParOf" srcId="{038F579A-4DB4-4BA7-88AE-5E942DEFC5AB}" destId="{F9971BD8-79BE-49F1-BEC0-E12DC0209708}" srcOrd="0" destOrd="0" presId="urn:microsoft.com/office/officeart/2005/8/layout/orgChart1"/>
    <dgm:cxn modelId="{FD6F5F54-52D4-4624-B10A-B50F9C1E886A}" type="presParOf" srcId="{038F579A-4DB4-4BA7-88AE-5E942DEFC5AB}" destId="{9AAF3847-13B3-4CA4-AF52-EDEBF830A9CA}" srcOrd="1" destOrd="0" presId="urn:microsoft.com/office/officeart/2005/8/layout/orgChart1"/>
    <dgm:cxn modelId="{7FC7D0D6-C5EF-494C-B36A-D1CEBE6A1596}" type="presParOf" srcId="{9AAF3847-13B3-4CA4-AF52-EDEBF830A9CA}" destId="{E951F10F-920E-4D72-A222-0125C2410DCB}" srcOrd="0" destOrd="0" presId="urn:microsoft.com/office/officeart/2005/8/layout/orgChart1"/>
    <dgm:cxn modelId="{238AE40B-3E86-4095-A593-37F78B62805D}" type="presParOf" srcId="{E951F10F-920E-4D72-A222-0125C2410DCB}" destId="{51A3B7A6-038B-48CD-AE4D-A7E4467E8EE9}" srcOrd="0" destOrd="0" presId="urn:microsoft.com/office/officeart/2005/8/layout/orgChart1"/>
    <dgm:cxn modelId="{8393CDBC-AB09-45AC-A573-EDF98AC40C6A}" type="presParOf" srcId="{E951F10F-920E-4D72-A222-0125C2410DCB}" destId="{32E97FF2-2044-4E33-A92F-5F991FF7D7AF}" srcOrd="1" destOrd="0" presId="urn:microsoft.com/office/officeart/2005/8/layout/orgChart1"/>
    <dgm:cxn modelId="{F6140D4F-DE0E-49EA-B374-759E835459B1}" type="presParOf" srcId="{9AAF3847-13B3-4CA4-AF52-EDEBF830A9CA}" destId="{52AF2DDC-D6AA-40A5-A047-C5774D3AE862}" srcOrd="1" destOrd="0" presId="urn:microsoft.com/office/officeart/2005/8/layout/orgChart1"/>
    <dgm:cxn modelId="{4AF2D593-CE47-4595-9841-93508F942DA5}" type="presParOf" srcId="{9AAF3847-13B3-4CA4-AF52-EDEBF830A9CA}" destId="{845D5D47-0A0B-407C-8F68-A5D7E43FA5CC}" srcOrd="2" destOrd="0" presId="urn:microsoft.com/office/officeart/2005/8/layout/orgChart1"/>
    <dgm:cxn modelId="{9A6D44B3-645B-4C8C-80A6-F52AE1F79C5F}" type="presParOf" srcId="{85B0577B-0517-4E4D-A9B9-0986DF57A74C}" destId="{A660C98E-571B-4CE2-809B-A96A99F51F9B}" srcOrd="2" destOrd="0" presId="urn:microsoft.com/office/officeart/2005/8/layout/orgChart1"/>
    <dgm:cxn modelId="{2F7C0AE0-03A7-4389-80EB-BCF7BC18E263}" type="presParOf" srcId="{A11F1A33-D4DF-4476-A850-982DC226B654}" destId="{2AB67A9C-A451-4E65-A357-42D5D4C9C90D}"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886791B-390B-48B3-804D-2ED185EBA123}" type="doc">
      <dgm:prSet loTypeId="urn:microsoft.com/office/officeart/2005/8/layout/process1" loCatId="process" qsTypeId="urn:microsoft.com/office/officeart/2005/8/quickstyle/simple1" qsCatId="simple" csTypeId="urn:microsoft.com/office/officeart/2005/8/colors/accent1_2" csCatId="accent1" phldr="1"/>
      <dgm:spPr/>
    </dgm:pt>
    <dgm:pt modelId="{DAC23AD6-7BF6-4B41-B75C-D713ADB27ED6}">
      <dgm:prSet phldrT="[Text]" custT="1"/>
      <dgm:spPr/>
      <dgm:t>
        <a:bodyPr/>
        <a:lstStyle/>
        <a:p>
          <a:r>
            <a:rPr lang="en-US" sz="2000" dirty="0"/>
            <a:t>Year 1</a:t>
          </a:r>
        </a:p>
      </dgm:t>
    </dgm:pt>
    <dgm:pt modelId="{8CA33280-2878-43CA-93E2-2D8DF764EC14}" type="parTrans" cxnId="{471EED91-218A-4750-BE58-5C1468CE727D}">
      <dgm:prSet/>
      <dgm:spPr/>
      <dgm:t>
        <a:bodyPr/>
        <a:lstStyle/>
        <a:p>
          <a:endParaRPr lang="en-US"/>
        </a:p>
      </dgm:t>
    </dgm:pt>
    <dgm:pt modelId="{43C4FE39-B1CC-4401-A54F-05CC8C18B851}" type="sibTrans" cxnId="{471EED91-218A-4750-BE58-5C1468CE727D}">
      <dgm:prSet/>
      <dgm:spPr/>
      <dgm:t>
        <a:bodyPr/>
        <a:lstStyle/>
        <a:p>
          <a:endParaRPr lang="en-US"/>
        </a:p>
      </dgm:t>
    </dgm:pt>
    <dgm:pt modelId="{24D77988-E9B4-4C4E-AB30-5CE1098E27DD}">
      <dgm:prSet phldrT="[Text]" custT="1"/>
      <dgm:spPr/>
      <dgm:t>
        <a:bodyPr/>
        <a:lstStyle/>
        <a:p>
          <a:r>
            <a:rPr lang="en-US" sz="2000" dirty="0"/>
            <a:t>Year 4</a:t>
          </a:r>
        </a:p>
      </dgm:t>
    </dgm:pt>
    <dgm:pt modelId="{4536AEDC-8148-408A-9FCA-DBDF7F25914D}" type="parTrans" cxnId="{1610E92A-8587-4002-A6FA-6B529587D73A}">
      <dgm:prSet/>
      <dgm:spPr/>
      <dgm:t>
        <a:bodyPr/>
        <a:lstStyle/>
        <a:p>
          <a:endParaRPr lang="en-US"/>
        </a:p>
      </dgm:t>
    </dgm:pt>
    <dgm:pt modelId="{4BFB6B65-679F-4C46-85B9-BA697EFAD9BC}" type="sibTrans" cxnId="{1610E92A-8587-4002-A6FA-6B529587D73A}">
      <dgm:prSet/>
      <dgm:spPr/>
      <dgm:t>
        <a:bodyPr/>
        <a:lstStyle/>
        <a:p>
          <a:endParaRPr lang="en-US"/>
        </a:p>
      </dgm:t>
    </dgm:pt>
    <dgm:pt modelId="{FC7BCAA3-0FEA-4E27-BC3A-490C55404A08}">
      <dgm:prSet phldrT="[Text]" custT="1"/>
      <dgm:spPr/>
      <dgm:t>
        <a:bodyPr/>
        <a:lstStyle/>
        <a:p>
          <a:r>
            <a:rPr lang="en-US" sz="2000" dirty="0"/>
            <a:t>Year 5</a:t>
          </a:r>
        </a:p>
      </dgm:t>
    </dgm:pt>
    <dgm:pt modelId="{7A87C122-3F1E-4FEB-8230-41BFB17C003F}" type="parTrans" cxnId="{5F13F277-AAAE-49B1-A03B-43CEEF2C072E}">
      <dgm:prSet/>
      <dgm:spPr/>
      <dgm:t>
        <a:bodyPr/>
        <a:lstStyle/>
        <a:p>
          <a:endParaRPr lang="en-US"/>
        </a:p>
      </dgm:t>
    </dgm:pt>
    <dgm:pt modelId="{785229FA-1721-4D1E-BB42-D376F0BF32F2}" type="sibTrans" cxnId="{5F13F277-AAAE-49B1-A03B-43CEEF2C072E}">
      <dgm:prSet/>
      <dgm:spPr/>
      <dgm:t>
        <a:bodyPr/>
        <a:lstStyle/>
        <a:p>
          <a:endParaRPr lang="en-US"/>
        </a:p>
      </dgm:t>
    </dgm:pt>
    <dgm:pt modelId="{492172A0-4233-47F3-B051-D52B88525B32}">
      <dgm:prSet phldrT="[Text]" custT="1"/>
      <dgm:spPr/>
      <dgm:t>
        <a:bodyPr/>
        <a:lstStyle/>
        <a:p>
          <a:r>
            <a:rPr lang="en-US" sz="2000" dirty="0"/>
            <a:t>Year 2</a:t>
          </a:r>
        </a:p>
      </dgm:t>
    </dgm:pt>
    <dgm:pt modelId="{2521D3FF-035A-4EE0-9F0F-BCE0133FAEB2}" type="parTrans" cxnId="{A42E91B1-A803-429F-AAC4-042EB2DA513D}">
      <dgm:prSet/>
      <dgm:spPr/>
      <dgm:t>
        <a:bodyPr/>
        <a:lstStyle/>
        <a:p>
          <a:endParaRPr lang="en-US"/>
        </a:p>
      </dgm:t>
    </dgm:pt>
    <dgm:pt modelId="{9772B874-A7A3-467C-BC69-1F45022B0670}" type="sibTrans" cxnId="{A42E91B1-A803-429F-AAC4-042EB2DA513D}">
      <dgm:prSet/>
      <dgm:spPr/>
      <dgm:t>
        <a:bodyPr/>
        <a:lstStyle/>
        <a:p>
          <a:endParaRPr lang="en-US"/>
        </a:p>
      </dgm:t>
    </dgm:pt>
    <dgm:pt modelId="{ACCB5E1C-11E3-4B66-9D51-40016FA59C55}">
      <dgm:prSet phldrT="[Text]" custT="1"/>
      <dgm:spPr/>
      <dgm:t>
        <a:bodyPr/>
        <a:lstStyle/>
        <a:p>
          <a:r>
            <a:rPr lang="en-US" sz="2000" dirty="0"/>
            <a:t>Year 3</a:t>
          </a:r>
        </a:p>
      </dgm:t>
    </dgm:pt>
    <dgm:pt modelId="{08860E0A-611E-4C78-9E57-23D78A5EC165}" type="parTrans" cxnId="{8D578776-92FE-42CE-A0D3-4DE99FF9824D}">
      <dgm:prSet/>
      <dgm:spPr/>
      <dgm:t>
        <a:bodyPr/>
        <a:lstStyle/>
        <a:p>
          <a:endParaRPr lang="en-US"/>
        </a:p>
      </dgm:t>
    </dgm:pt>
    <dgm:pt modelId="{06E6C269-2414-4947-AE0F-0E18E620D552}" type="sibTrans" cxnId="{8D578776-92FE-42CE-A0D3-4DE99FF9824D}">
      <dgm:prSet/>
      <dgm:spPr/>
      <dgm:t>
        <a:bodyPr/>
        <a:lstStyle/>
        <a:p>
          <a:endParaRPr lang="en-US"/>
        </a:p>
      </dgm:t>
    </dgm:pt>
    <dgm:pt modelId="{41ADC238-D63A-4569-942C-A7D1D6FA4863}">
      <dgm:prSet phldrT="[Text]" custT="1"/>
      <dgm:spPr/>
      <dgm:t>
        <a:bodyPr/>
        <a:lstStyle/>
        <a:p>
          <a:r>
            <a:rPr lang="en-US" sz="2000" dirty="0"/>
            <a:t>5 staff members</a:t>
          </a:r>
        </a:p>
      </dgm:t>
    </dgm:pt>
    <dgm:pt modelId="{322367B7-DB7A-4754-8932-E9BB8DA91A71}" type="parTrans" cxnId="{58F207BB-486E-4B9F-A566-906250920DFF}">
      <dgm:prSet/>
      <dgm:spPr/>
      <dgm:t>
        <a:bodyPr/>
        <a:lstStyle/>
        <a:p>
          <a:endParaRPr lang="en-US"/>
        </a:p>
      </dgm:t>
    </dgm:pt>
    <dgm:pt modelId="{6FF54406-92E4-44D7-844E-9F5751D949EB}" type="sibTrans" cxnId="{58F207BB-486E-4B9F-A566-906250920DFF}">
      <dgm:prSet/>
      <dgm:spPr/>
      <dgm:t>
        <a:bodyPr/>
        <a:lstStyle/>
        <a:p>
          <a:endParaRPr lang="en-US"/>
        </a:p>
      </dgm:t>
    </dgm:pt>
    <dgm:pt modelId="{2FAC03D6-5D95-42C8-8F7F-62400D686A0C}">
      <dgm:prSet phldrT="[Text]" custT="1"/>
      <dgm:spPr/>
      <dgm:t>
        <a:bodyPr/>
        <a:lstStyle/>
        <a:p>
          <a:r>
            <a:rPr lang="en-US" sz="2000" dirty="0"/>
            <a:t>7 staff members</a:t>
          </a:r>
        </a:p>
      </dgm:t>
    </dgm:pt>
    <dgm:pt modelId="{257BD17F-D3A7-48D1-924C-40A2FFB78AAC}" type="parTrans" cxnId="{CC222D6A-226C-43FB-BA16-AEA5DA3851B4}">
      <dgm:prSet/>
      <dgm:spPr/>
      <dgm:t>
        <a:bodyPr/>
        <a:lstStyle/>
        <a:p>
          <a:endParaRPr lang="en-US"/>
        </a:p>
      </dgm:t>
    </dgm:pt>
    <dgm:pt modelId="{4710586F-94AE-4D6F-9950-E0BADA6C0FD7}" type="sibTrans" cxnId="{CC222D6A-226C-43FB-BA16-AEA5DA3851B4}">
      <dgm:prSet/>
      <dgm:spPr/>
      <dgm:t>
        <a:bodyPr/>
        <a:lstStyle/>
        <a:p>
          <a:endParaRPr lang="en-US"/>
        </a:p>
      </dgm:t>
    </dgm:pt>
    <dgm:pt modelId="{03599184-722F-4F77-8B56-DF8ED6BE4CAC}">
      <dgm:prSet phldrT="[Text]" custT="1"/>
      <dgm:spPr/>
      <dgm:t>
        <a:bodyPr/>
        <a:lstStyle/>
        <a:p>
          <a:r>
            <a:rPr lang="en-US" sz="2000" dirty="0"/>
            <a:t>10 staff members</a:t>
          </a:r>
        </a:p>
      </dgm:t>
    </dgm:pt>
    <dgm:pt modelId="{EF275FAB-F117-4D9E-828F-C428E2FBB4D6}" type="parTrans" cxnId="{68355734-78E4-4FE0-8382-84649C776A38}">
      <dgm:prSet/>
      <dgm:spPr/>
      <dgm:t>
        <a:bodyPr/>
        <a:lstStyle/>
        <a:p>
          <a:endParaRPr lang="en-US"/>
        </a:p>
      </dgm:t>
    </dgm:pt>
    <dgm:pt modelId="{E6DF5092-5676-41FB-B7EB-2BDF88D40D3A}" type="sibTrans" cxnId="{68355734-78E4-4FE0-8382-84649C776A38}">
      <dgm:prSet/>
      <dgm:spPr/>
      <dgm:t>
        <a:bodyPr/>
        <a:lstStyle/>
        <a:p>
          <a:endParaRPr lang="en-US"/>
        </a:p>
      </dgm:t>
    </dgm:pt>
    <dgm:pt modelId="{9175FDFE-0043-48A7-B64A-6300233BD8CA}">
      <dgm:prSet phldrT="[Text]" custT="1"/>
      <dgm:spPr/>
      <dgm:t>
        <a:bodyPr/>
        <a:lstStyle/>
        <a:p>
          <a:r>
            <a:rPr lang="en-US" sz="2000" dirty="0"/>
            <a:t>20 staff members</a:t>
          </a:r>
        </a:p>
      </dgm:t>
    </dgm:pt>
    <dgm:pt modelId="{8C510546-58E1-43BA-850D-3FA08B0DC774}" type="parTrans" cxnId="{8DCBAE43-3448-4730-ADA9-D556F6D57A58}">
      <dgm:prSet/>
      <dgm:spPr/>
      <dgm:t>
        <a:bodyPr/>
        <a:lstStyle/>
        <a:p>
          <a:endParaRPr lang="en-US"/>
        </a:p>
      </dgm:t>
    </dgm:pt>
    <dgm:pt modelId="{56CCCADC-715E-463C-A8CF-C3AF2DF36276}" type="sibTrans" cxnId="{8DCBAE43-3448-4730-ADA9-D556F6D57A58}">
      <dgm:prSet/>
      <dgm:spPr/>
      <dgm:t>
        <a:bodyPr/>
        <a:lstStyle/>
        <a:p>
          <a:endParaRPr lang="en-US"/>
        </a:p>
      </dgm:t>
    </dgm:pt>
    <dgm:pt modelId="{237A7D66-58F6-406A-A123-CA6550C25D54}">
      <dgm:prSet phldrT="[Text]" custT="1"/>
      <dgm:spPr/>
      <dgm:t>
        <a:bodyPr/>
        <a:lstStyle/>
        <a:p>
          <a:r>
            <a:rPr lang="en-US" sz="2000" dirty="0"/>
            <a:t>40 staff members</a:t>
          </a:r>
        </a:p>
      </dgm:t>
    </dgm:pt>
    <dgm:pt modelId="{0613C2FA-3D7B-4006-9451-EF303A788971}" type="parTrans" cxnId="{33303EF3-ABFD-43A2-B98C-F5094E45200F}">
      <dgm:prSet/>
      <dgm:spPr/>
      <dgm:t>
        <a:bodyPr/>
        <a:lstStyle/>
        <a:p>
          <a:endParaRPr lang="en-US"/>
        </a:p>
      </dgm:t>
    </dgm:pt>
    <dgm:pt modelId="{8AC8F7BA-E1EC-46E5-86C7-0E1372ACAC82}" type="sibTrans" cxnId="{33303EF3-ABFD-43A2-B98C-F5094E45200F}">
      <dgm:prSet/>
      <dgm:spPr/>
      <dgm:t>
        <a:bodyPr/>
        <a:lstStyle/>
        <a:p>
          <a:endParaRPr lang="en-US"/>
        </a:p>
      </dgm:t>
    </dgm:pt>
    <dgm:pt modelId="{910FC116-110E-48AD-9E99-94B9E4BD5C0A}">
      <dgm:prSet phldrT="[Text]" custT="1"/>
      <dgm:spPr/>
      <dgm:t>
        <a:bodyPr/>
        <a:lstStyle/>
        <a:p>
          <a:endParaRPr lang="en-US" sz="2000" dirty="0"/>
        </a:p>
      </dgm:t>
    </dgm:pt>
    <dgm:pt modelId="{3B9DD841-D06C-4A93-BE52-A39628215B9D}" type="parTrans" cxnId="{9A32007D-47BB-4FCC-9703-7449C3F8E9EA}">
      <dgm:prSet/>
      <dgm:spPr/>
      <dgm:t>
        <a:bodyPr/>
        <a:lstStyle/>
        <a:p>
          <a:endParaRPr lang="en-US"/>
        </a:p>
      </dgm:t>
    </dgm:pt>
    <dgm:pt modelId="{A08D701F-529F-4F5D-A60B-D2361EE4B8EA}" type="sibTrans" cxnId="{9A32007D-47BB-4FCC-9703-7449C3F8E9EA}">
      <dgm:prSet/>
      <dgm:spPr/>
      <dgm:t>
        <a:bodyPr/>
        <a:lstStyle/>
        <a:p>
          <a:endParaRPr lang="en-US"/>
        </a:p>
      </dgm:t>
    </dgm:pt>
    <dgm:pt modelId="{75858166-B220-4893-B2B1-12B289777A4B}" type="pres">
      <dgm:prSet presAssocID="{B886791B-390B-48B3-804D-2ED185EBA123}" presName="Name0" presStyleCnt="0">
        <dgm:presLayoutVars>
          <dgm:dir/>
          <dgm:resizeHandles val="exact"/>
        </dgm:presLayoutVars>
      </dgm:prSet>
      <dgm:spPr/>
    </dgm:pt>
    <dgm:pt modelId="{99E4626A-D01A-40C5-A271-704770BD9E7B}" type="pres">
      <dgm:prSet presAssocID="{DAC23AD6-7BF6-4B41-B75C-D713ADB27ED6}" presName="node" presStyleLbl="node1" presStyleIdx="0" presStyleCnt="5">
        <dgm:presLayoutVars>
          <dgm:bulletEnabled val="1"/>
        </dgm:presLayoutVars>
      </dgm:prSet>
      <dgm:spPr/>
    </dgm:pt>
    <dgm:pt modelId="{76B75249-99C7-4F55-948F-9E3AE5504DE9}" type="pres">
      <dgm:prSet presAssocID="{43C4FE39-B1CC-4401-A54F-05CC8C18B851}" presName="sibTrans" presStyleLbl="sibTrans2D1" presStyleIdx="0" presStyleCnt="4"/>
      <dgm:spPr/>
    </dgm:pt>
    <dgm:pt modelId="{397CF1BA-DECE-4CF3-B924-664A495EE282}" type="pres">
      <dgm:prSet presAssocID="{43C4FE39-B1CC-4401-A54F-05CC8C18B851}" presName="connectorText" presStyleLbl="sibTrans2D1" presStyleIdx="0" presStyleCnt="4"/>
      <dgm:spPr/>
    </dgm:pt>
    <dgm:pt modelId="{DE2FF6C4-EBA0-419D-AAA6-A0B47FC48EDE}" type="pres">
      <dgm:prSet presAssocID="{492172A0-4233-47F3-B051-D52B88525B32}" presName="node" presStyleLbl="node1" presStyleIdx="1" presStyleCnt="5">
        <dgm:presLayoutVars>
          <dgm:bulletEnabled val="1"/>
        </dgm:presLayoutVars>
      </dgm:prSet>
      <dgm:spPr/>
    </dgm:pt>
    <dgm:pt modelId="{66497C13-0E1E-4AA7-BEE2-1107817A23D4}" type="pres">
      <dgm:prSet presAssocID="{9772B874-A7A3-467C-BC69-1F45022B0670}" presName="sibTrans" presStyleLbl="sibTrans2D1" presStyleIdx="1" presStyleCnt="4"/>
      <dgm:spPr/>
    </dgm:pt>
    <dgm:pt modelId="{1D4BD0BA-B34F-45CC-9160-4E0D46AC8900}" type="pres">
      <dgm:prSet presAssocID="{9772B874-A7A3-467C-BC69-1F45022B0670}" presName="connectorText" presStyleLbl="sibTrans2D1" presStyleIdx="1" presStyleCnt="4"/>
      <dgm:spPr/>
    </dgm:pt>
    <dgm:pt modelId="{73DFA4FF-80B3-46F4-AFFB-51A7C7D56BA4}" type="pres">
      <dgm:prSet presAssocID="{ACCB5E1C-11E3-4B66-9D51-40016FA59C55}" presName="node" presStyleLbl="node1" presStyleIdx="2" presStyleCnt="5">
        <dgm:presLayoutVars>
          <dgm:bulletEnabled val="1"/>
        </dgm:presLayoutVars>
      </dgm:prSet>
      <dgm:spPr/>
    </dgm:pt>
    <dgm:pt modelId="{FC65E05F-A832-4F48-8A0F-C4DFD5EDC697}" type="pres">
      <dgm:prSet presAssocID="{06E6C269-2414-4947-AE0F-0E18E620D552}" presName="sibTrans" presStyleLbl="sibTrans2D1" presStyleIdx="2" presStyleCnt="4"/>
      <dgm:spPr/>
    </dgm:pt>
    <dgm:pt modelId="{4986672F-AE2D-41F4-B596-F815E141B41D}" type="pres">
      <dgm:prSet presAssocID="{06E6C269-2414-4947-AE0F-0E18E620D552}" presName="connectorText" presStyleLbl="sibTrans2D1" presStyleIdx="2" presStyleCnt="4"/>
      <dgm:spPr/>
    </dgm:pt>
    <dgm:pt modelId="{A2782106-09AB-49C1-9B34-65E59CFEB8B1}" type="pres">
      <dgm:prSet presAssocID="{24D77988-E9B4-4C4E-AB30-5CE1098E27DD}" presName="node" presStyleLbl="node1" presStyleIdx="3" presStyleCnt="5">
        <dgm:presLayoutVars>
          <dgm:bulletEnabled val="1"/>
        </dgm:presLayoutVars>
      </dgm:prSet>
      <dgm:spPr/>
    </dgm:pt>
    <dgm:pt modelId="{AF8D5CD1-4BB6-41D3-9872-63FDEF537AB6}" type="pres">
      <dgm:prSet presAssocID="{4BFB6B65-679F-4C46-85B9-BA697EFAD9BC}" presName="sibTrans" presStyleLbl="sibTrans2D1" presStyleIdx="3" presStyleCnt="4"/>
      <dgm:spPr/>
    </dgm:pt>
    <dgm:pt modelId="{27696781-8553-4D6B-BED4-FEDE857A158F}" type="pres">
      <dgm:prSet presAssocID="{4BFB6B65-679F-4C46-85B9-BA697EFAD9BC}" presName="connectorText" presStyleLbl="sibTrans2D1" presStyleIdx="3" presStyleCnt="4"/>
      <dgm:spPr/>
    </dgm:pt>
    <dgm:pt modelId="{412372C6-F726-4F5A-B9AE-68593F2B4094}" type="pres">
      <dgm:prSet presAssocID="{FC7BCAA3-0FEA-4E27-BC3A-490C55404A08}" presName="node" presStyleLbl="node1" presStyleIdx="4" presStyleCnt="5">
        <dgm:presLayoutVars>
          <dgm:bulletEnabled val="1"/>
        </dgm:presLayoutVars>
      </dgm:prSet>
      <dgm:spPr/>
    </dgm:pt>
  </dgm:ptLst>
  <dgm:cxnLst>
    <dgm:cxn modelId="{4C239E01-640F-43C4-BBBA-529E3A638BAD}" type="presOf" srcId="{06E6C269-2414-4947-AE0F-0E18E620D552}" destId="{FC65E05F-A832-4F48-8A0F-C4DFD5EDC697}" srcOrd="0" destOrd="0" presId="urn:microsoft.com/office/officeart/2005/8/layout/process1"/>
    <dgm:cxn modelId="{19388824-999E-484D-99B3-CB1582AC7111}" type="presOf" srcId="{DAC23AD6-7BF6-4B41-B75C-D713ADB27ED6}" destId="{99E4626A-D01A-40C5-A271-704770BD9E7B}" srcOrd="0" destOrd="0" presId="urn:microsoft.com/office/officeart/2005/8/layout/process1"/>
    <dgm:cxn modelId="{1610E92A-8587-4002-A6FA-6B529587D73A}" srcId="{B886791B-390B-48B3-804D-2ED185EBA123}" destId="{24D77988-E9B4-4C4E-AB30-5CE1098E27DD}" srcOrd="3" destOrd="0" parTransId="{4536AEDC-8148-408A-9FCA-DBDF7F25914D}" sibTransId="{4BFB6B65-679F-4C46-85B9-BA697EFAD9BC}"/>
    <dgm:cxn modelId="{C3BBC72E-799C-4117-81DF-5A932E35585E}" type="presOf" srcId="{9772B874-A7A3-467C-BC69-1F45022B0670}" destId="{66497C13-0E1E-4AA7-BEE2-1107817A23D4}" srcOrd="0" destOrd="0" presId="urn:microsoft.com/office/officeart/2005/8/layout/process1"/>
    <dgm:cxn modelId="{68355734-78E4-4FE0-8382-84649C776A38}" srcId="{ACCB5E1C-11E3-4B66-9D51-40016FA59C55}" destId="{03599184-722F-4F77-8B56-DF8ED6BE4CAC}" srcOrd="0" destOrd="0" parTransId="{EF275FAB-F117-4D9E-828F-C428E2FBB4D6}" sibTransId="{E6DF5092-5676-41FB-B7EB-2BDF88D40D3A}"/>
    <dgm:cxn modelId="{6DEF8B3D-4371-49E7-80A5-418DFD6D41C4}" type="presOf" srcId="{24D77988-E9B4-4C4E-AB30-5CE1098E27DD}" destId="{A2782106-09AB-49C1-9B34-65E59CFEB8B1}" srcOrd="0" destOrd="0" presId="urn:microsoft.com/office/officeart/2005/8/layout/process1"/>
    <dgm:cxn modelId="{6894E060-5811-436C-AA7A-43BFD80079E9}" type="presOf" srcId="{43C4FE39-B1CC-4401-A54F-05CC8C18B851}" destId="{76B75249-99C7-4F55-948F-9E3AE5504DE9}" srcOrd="0" destOrd="0" presId="urn:microsoft.com/office/officeart/2005/8/layout/process1"/>
    <dgm:cxn modelId="{8DCBAE43-3448-4730-ADA9-D556F6D57A58}" srcId="{24D77988-E9B4-4C4E-AB30-5CE1098E27DD}" destId="{9175FDFE-0043-48A7-B64A-6300233BD8CA}" srcOrd="0" destOrd="0" parTransId="{8C510546-58E1-43BA-850D-3FA08B0DC774}" sibTransId="{56CCCADC-715E-463C-A8CF-C3AF2DF36276}"/>
    <dgm:cxn modelId="{948C1549-3C8D-448F-9385-C61CC9C21382}" type="presOf" srcId="{9772B874-A7A3-467C-BC69-1F45022B0670}" destId="{1D4BD0BA-B34F-45CC-9160-4E0D46AC8900}" srcOrd="1" destOrd="0" presId="urn:microsoft.com/office/officeart/2005/8/layout/process1"/>
    <dgm:cxn modelId="{313E1D69-6A30-471B-A8F4-C1EE8DAB9CE2}" type="presOf" srcId="{9175FDFE-0043-48A7-B64A-6300233BD8CA}" destId="{A2782106-09AB-49C1-9B34-65E59CFEB8B1}" srcOrd="0" destOrd="1" presId="urn:microsoft.com/office/officeart/2005/8/layout/process1"/>
    <dgm:cxn modelId="{CC222D6A-226C-43FB-BA16-AEA5DA3851B4}" srcId="{492172A0-4233-47F3-B051-D52B88525B32}" destId="{2FAC03D6-5D95-42C8-8F7F-62400D686A0C}" srcOrd="0" destOrd="0" parTransId="{257BD17F-D3A7-48D1-924C-40A2FFB78AAC}" sibTransId="{4710586F-94AE-4D6F-9950-E0BADA6C0FD7}"/>
    <dgm:cxn modelId="{4882C351-4C9A-478E-8FBC-1A5B7D1FC806}" type="presOf" srcId="{237A7D66-58F6-406A-A123-CA6550C25D54}" destId="{412372C6-F726-4F5A-B9AE-68593F2B4094}" srcOrd="0" destOrd="1" presId="urn:microsoft.com/office/officeart/2005/8/layout/process1"/>
    <dgm:cxn modelId="{BCA35252-7094-48AC-86AD-784D330167CC}" type="presOf" srcId="{492172A0-4233-47F3-B051-D52B88525B32}" destId="{DE2FF6C4-EBA0-419D-AAA6-A0B47FC48EDE}" srcOrd="0" destOrd="0" presId="urn:microsoft.com/office/officeart/2005/8/layout/process1"/>
    <dgm:cxn modelId="{EEE45752-91EF-4122-8669-50454C4FF2EF}" type="presOf" srcId="{910FC116-110E-48AD-9E99-94B9E4BD5C0A}" destId="{412372C6-F726-4F5A-B9AE-68593F2B4094}" srcOrd="0" destOrd="2" presId="urn:microsoft.com/office/officeart/2005/8/layout/process1"/>
    <dgm:cxn modelId="{8D578776-92FE-42CE-A0D3-4DE99FF9824D}" srcId="{B886791B-390B-48B3-804D-2ED185EBA123}" destId="{ACCB5E1C-11E3-4B66-9D51-40016FA59C55}" srcOrd="2" destOrd="0" parTransId="{08860E0A-611E-4C78-9E57-23D78A5EC165}" sibTransId="{06E6C269-2414-4947-AE0F-0E18E620D552}"/>
    <dgm:cxn modelId="{5F13F277-AAAE-49B1-A03B-43CEEF2C072E}" srcId="{B886791B-390B-48B3-804D-2ED185EBA123}" destId="{FC7BCAA3-0FEA-4E27-BC3A-490C55404A08}" srcOrd="4" destOrd="0" parTransId="{7A87C122-3F1E-4FEB-8230-41BFB17C003F}" sibTransId="{785229FA-1721-4D1E-BB42-D376F0BF32F2}"/>
    <dgm:cxn modelId="{00821878-E848-4704-AFB1-7A9BF7625FC7}" type="presOf" srcId="{ACCB5E1C-11E3-4B66-9D51-40016FA59C55}" destId="{73DFA4FF-80B3-46F4-AFFB-51A7C7D56BA4}" srcOrd="0" destOrd="0" presId="urn:microsoft.com/office/officeart/2005/8/layout/process1"/>
    <dgm:cxn modelId="{9A32007D-47BB-4FCC-9703-7449C3F8E9EA}" srcId="{FC7BCAA3-0FEA-4E27-BC3A-490C55404A08}" destId="{910FC116-110E-48AD-9E99-94B9E4BD5C0A}" srcOrd="1" destOrd="0" parTransId="{3B9DD841-D06C-4A93-BE52-A39628215B9D}" sibTransId="{A08D701F-529F-4F5D-A60B-D2361EE4B8EA}"/>
    <dgm:cxn modelId="{471EED91-218A-4750-BE58-5C1468CE727D}" srcId="{B886791B-390B-48B3-804D-2ED185EBA123}" destId="{DAC23AD6-7BF6-4B41-B75C-D713ADB27ED6}" srcOrd="0" destOrd="0" parTransId="{8CA33280-2878-43CA-93E2-2D8DF764EC14}" sibTransId="{43C4FE39-B1CC-4401-A54F-05CC8C18B851}"/>
    <dgm:cxn modelId="{537BB696-95A5-4696-B2C4-3CEA19275302}" type="presOf" srcId="{41ADC238-D63A-4569-942C-A7D1D6FA4863}" destId="{99E4626A-D01A-40C5-A271-704770BD9E7B}" srcOrd="0" destOrd="1" presId="urn:microsoft.com/office/officeart/2005/8/layout/process1"/>
    <dgm:cxn modelId="{53B0279C-341D-468F-8C94-56D02B6F949C}" type="presOf" srcId="{4BFB6B65-679F-4C46-85B9-BA697EFAD9BC}" destId="{27696781-8553-4D6B-BED4-FEDE857A158F}" srcOrd="1" destOrd="0" presId="urn:microsoft.com/office/officeart/2005/8/layout/process1"/>
    <dgm:cxn modelId="{8E71849E-CAAF-4198-8C52-BE350349CFC6}" type="presOf" srcId="{43C4FE39-B1CC-4401-A54F-05CC8C18B851}" destId="{397CF1BA-DECE-4CF3-B924-664A495EE282}" srcOrd="1" destOrd="0" presId="urn:microsoft.com/office/officeart/2005/8/layout/process1"/>
    <dgm:cxn modelId="{7CCE46A1-36FF-4011-833C-0B8CC615BFCB}" type="presOf" srcId="{FC7BCAA3-0FEA-4E27-BC3A-490C55404A08}" destId="{412372C6-F726-4F5A-B9AE-68593F2B4094}" srcOrd="0" destOrd="0" presId="urn:microsoft.com/office/officeart/2005/8/layout/process1"/>
    <dgm:cxn modelId="{A42E91B1-A803-429F-AAC4-042EB2DA513D}" srcId="{B886791B-390B-48B3-804D-2ED185EBA123}" destId="{492172A0-4233-47F3-B051-D52B88525B32}" srcOrd="1" destOrd="0" parTransId="{2521D3FF-035A-4EE0-9F0F-BCE0133FAEB2}" sibTransId="{9772B874-A7A3-467C-BC69-1F45022B0670}"/>
    <dgm:cxn modelId="{F6EE15B4-759C-44DB-85DF-1EF6D7B93012}" type="presOf" srcId="{06E6C269-2414-4947-AE0F-0E18E620D552}" destId="{4986672F-AE2D-41F4-B596-F815E141B41D}" srcOrd="1" destOrd="0" presId="urn:microsoft.com/office/officeart/2005/8/layout/process1"/>
    <dgm:cxn modelId="{58F207BB-486E-4B9F-A566-906250920DFF}" srcId="{DAC23AD6-7BF6-4B41-B75C-D713ADB27ED6}" destId="{41ADC238-D63A-4569-942C-A7D1D6FA4863}" srcOrd="0" destOrd="0" parTransId="{322367B7-DB7A-4754-8932-E9BB8DA91A71}" sibTransId="{6FF54406-92E4-44D7-844E-9F5751D949EB}"/>
    <dgm:cxn modelId="{E89F03D1-A53A-437F-973D-69E1CABB6911}" type="presOf" srcId="{4BFB6B65-679F-4C46-85B9-BA697EFAD9BC}" destId="{AF8D5CD1-4BB6-41D3-9872-63FDEF537AB6}" srcOrd="0" destOrd="0" presId="urn:microsoft.com/office/officeart/2005/8/layout/process1"/>
    <dgm:cxn modelId="{103707D4-5196-44DA-B43E-D037D97895CA}" type="presOf" srcId="{2FAC03D6-5D95-42C8-8F7F-62400D686A0C}" destId="{DE2FF6C4-EBA0-419D-AAA6-A0B47FC48EDE}" srcOrd="0" destOrd="1" presId="urn:microsoft.com/office/officeart/2005/8/layout/process1"/>
    <dgm:cxn modelId="{715979D8-9CD3-4A91-A3D0-1B562078CAD7}" type="presOf" srcId="{B886791B-390B-48B3-804D-2ED185EBA123}" destId="{75858166-B220-4893-B2B1-12B289777A4B}" srcOrd="0" destOrd="0" presId="urn:microsoft.com/office/officeart/2005/8/layout/process1"/>
    <dgm:cxn modelId="{719CFFD8-A8C7-49F8-A3C6-01CF2E6E7845}" type="presOf" srcId="{03599184-722F-4F77-8B56-DF8ED6BE4CAC}" destId="{73DFA4FF-80B3-46F4-AFFB-51A7C7D56BA4}" srcOrd="0" destOrd="1" presId="urn:microsoft.com/office/officeart/2005/8/layout/process1"/>
    <dgm:cxn modelId="{33303EF3-ABFD-43A2-B98C-F5094E45200F}" srcId="{FC7BCAA3-0FEA-4E27-BC3A-490C55404A08}" destId="{237A7D66-58F6-406A-A123-CA6550C25D54}" srcOrd="0" destOrd="0" parTransId="{0613C2FA-3D7B-4006-9451-EF303A788971}" sibTransId="{8AC8F7BA-E1EC-46E5-86C7-0E1372ACAC82}"/>
    <dgm:cxn modelId="{57E944EF-7D66-48BC-B680-4240D35F2671}" type="presParOf" srcId="{75858166-B220-4893-B2B1-12B289777A4B}" destId="{99E4626A-D01A-40C5-A271-704770BD9E7B}" srcOrd="0" destOrd="0" presId="urn:microsoft.com/office/officeart/2005/8/layout/process1"/>
    <dgm:cxn modelId="{4CF64399-6EEA-490B-91F4-073ECF88C9FB}" type="presParOf" srcId="{75858166-B220-4893-B2B1-12B289777A4B}" destId="{76B75249-99C7-4F55-948F-9E3AE5504DE9}" srcOrd="1" destOrd="0" presId="urn:microsoft.com/office/officeart/2005/8/layout/process1"/>
    <dgm:cxn modelId="{18389536-D02D-40F7-B956-833BA6B8B550}" type="presParOf" srcId="{76B75249-99C7-4F55-948F-9E3AE5504DE9}" destId="{397CF1BA-DECE-4CF3-B924-664A495EE282}" srcOrd="0" destOrd="0" presId="urn:microsoft.com/office/officeart/2005/8/layout/process1"/>
    <dgm:cxn modelId="{D5499925-EC01-4263-95EE-492BB8C024FA}" type="presParOf" srcId="{75858166-B220-4893-B2B1-12B289777A4B}" destId="{DE2FF6C4-EBA0-419D-AAA6-A0B47FC48EDE}" srcOrd="2" destOrd="0" presId="urn:microsoft.com/office/officeart/2005/8/layout/process1"/>
    <dgm:cxn modelId="{539A93FC-5D8F-4AB8-BA5A-31AE73602083}" type="presParOf" srcId="{75858166-B220-4893-B2B1-12B289777A4B}" destId="{66497C13-0E1E-4AA7-BEE2-1107817A23D4}" srcOrd="3" destOrd="0" presId="urn:microsoft.com/office/officeart/2005/8/layout/process1"/>
    <dgm:cxn modelId="{2D68392C-1F43-4E35-8845-95A2F297449B}" type="presParOf" srcId="{66497C13-0E1E-4AA7-BEE2-1107817A23D4}" destId="{1D4BD0BA-B34F-45CC-9160-4E0D46AC8900}" srcOrd="0" destOrd="0" presId="urn:microsoft.com/office/officeart/2005/8/layout/process1"/>
    <dgm:cxn modelId="{AAD2DA6C-D74C-4C4B-837B-C4831AD26DC9}" type="presParOf" srcId="{75858166-B220-4893-B2B1-12B289777A4B}" destId="{73DFA4FF-80B3-46F4-AFFB-51A7C7D56BA4}" srcOrd="4" destOrd="0" presId="urn:microsoft.com/office/officeart/2005/8/layout/process1"/>
    <dgm:cxn modelId="{DAC1C906-6350-4509-A9C4-814707CCC5E3}" type="presParOf" srcId="{75858166-B220-4893-B2B1-12B289777A4B}" destId="{FC65E05F-A832-4F48-8A0F-C4DFD5EDC697}" srcOrd="5" destOrd="0" presId="urn:microsoft.com/office/officeart/2005/8/layout/process1"/>
    <dgm:cxn modelId="{E346A8C2-F2C1-4453-96F2-7B907AF040D2}" type="presParOf" srcId="{FC65E05F-A832-4F48-8A0F-C4DFD5EDC697}" destId="{4986672F-AE2D-41F4-B596-F815E141B41D}" srcOrd="0" destOrd="0" presId="urn:microsoft.com/office/officeart/2005/8/layout/process1"/>
    <dgm:cxn modelId="{67931B1F-0D76-40B2-917F-6FF0646EB39B}" type="presParOf" srcId="{75858166-B220-4893-B2B1-12B289777A4B}" destId="{A2782106-09AB-49C1-9B34-65E59CFEB8B1}" srcOrd="6" destOrd="0" presId="urn:microsoft.com/office/officeart/2005/8/layout/process1"/>
    <dgm:cxn modelId="{7F3D8A70-699A-4646-9903-6A94D5CAF8E6}" type="presParOf" srcId="{75858166-B220-4893-B2B1-12B289777A4B}" destId="{AF8D5CD1-4BB6-41D3-9872-63FDEF537AB6}" srcOrd="7" destOrd="0" presId="urn:microsoft.com/office/officeart/2005/8/layout/process1"/>
    <dgm:cxn modelId="{80496F76-B553-4E95-BDAF-4AE8D7F88CAE}" type="presParOf" srcId="{AF8D5CD1-4BB6-41D3-9872-63FDEF537AB6}" destId="{27696781-8553-4D6B-BED4-FEDE857A158F}" srcOrd="0" destOrd="0" presId="urn:microsoft.com/office/officeart/2005/8/layout/process1"/>
    <dgm:cxn modelId="{51E8BB3C-55A5-4828-92C9-882E02CA228A}" type="presParOf" srcId="{75858166-B220-4893-B2B1-12B289777A4B}" destId="{412372C6-F726-4F5A-B9AE-68593F2B4094}"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7BBE9-264E-49E9-9404-BF85C3777FA5}">
      <dsp:nvSpPr>
        <dsp:cNvPr id="0" name=""/>
        <dsp:cNvSpPr/>
      </dsp:nvSpPr>
      <dsp:spPr>
        <a:xfrm>
          <a:off x="6186095" y="304674"/>
          <a:ext cx="1559935" cy="188604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844550">
            <a:lnSpc>
              <a:spcPct val="90000"/>
            </a:lnSpc>
            <a:spcBef>
              <a:spcPct val="0"/>
            </a:spcBef>
            <a:spcAft>
              <a:spcPct val="35000"/>
            </a:spcAft>
            <a:buNone/>
          </a:pPr>
          <a:r>
            <a:rPr lang="en-GB" sz="1900" kern="1200" dirty="0"/>
            <a:t>Main competitors</a:t>
          </a:r>
        </a:p>
      </dsp:txBody>
      <dsp:txXfrm>
        <a:off x="6262245" y="380824"/>
        <a:ext cx="1407635" cy="1733745"/>
      </dsp:txXfrm>
    </dsp:sp>
    <dsp:sp modelId="{F65AFE74-76C8-4EFB-A4F2-64F7000071C6}">
      <dsp:nvSpPr>
        <dsp:cNvPr id="0" name=""/>
        <dsp:cNvSpPr/>
      </dsp:nvSpPr>
      <dsp:spPr>
        <a:xfrm rot="20961692">
          <a:off x="7741360" y="1051039"/>
          <a:ext cx="543289" cy="0"/>
        </a:xfrm>
        <a:custGeom>
          <a:avLst/>
          <a:gdLst/>
          <a:ahLst/>
          <a:cxnLst/>
          <a:rect l="0" t="0" r="0" b="0"/>
          <a:pathLst>
            <a:path>
              <a:moveTo>
                <a:pt x="0" y="0"/>
              </a:moveTo>
              <a:lnTo>
                <a:pt x="543289" y="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06C6040-B990-44C9-8F4A-7D5A5E829D37}">
      <dsp:nvSpPr>
        <dsp:cNvPr id="0" name=""/>
        <dsp:cNvSpPr/>
      </dsp:nvSpPr>
      <dsp:spPr>
        <a:xfrm>
          <a:off x="8279981" y="238186"/>
          <a:ext cx="1569264" cy="123063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200150">
            <a:lnSpc>
              <a:spcPct val="90000"/>
            </a:lnSpc>
            <a:spcBef>
              <a:spcPct val="0"/>
            </a:spcBef>
            <a:spcAft>
              <a:spcPct val="35000"/>
            </a:spcAft>
            <a:buNone/>
          </a:pPr>
          <a:r>
            <a:rPr lang="en-GB" sz="2700" kern="1200" dirty="0"/>
            <a:t>Mc Donald’s</a:t>
          </a:r>
        </a:p>
      </dsp:txBody>
      <dsp:txXfrm>
        <a:off x="8340056" y="298261"/>
        <a:ext cx="1449114" cy="1110488"/>
      </dsp:txXfrm>
    </dsp:sp>
    <dsp:sp modelId="{19A019FB-5809-4EFA-9D92-87C8A2CAE861}">
      <dsp:nvSpPr>
        <dsp:cNvPr id="0" name=""/>
        <dsp:cNvSpPr/>
      </dsp:nvSpPr>
      <dsp:spPr>
        <a:xfrm rot="11402160">
          <a:off x="5704434" y="1067370"/>
          <a:ext cx="485373" cy="0"/>
        </a:xfrm>
        <a:custGeom>
          <a:avLst/>
          <a:gdLst/>
          <a:ahLst/>
          <a:cxnLst/>
          <a:rect l="0" t="0" r="0" b="0"/>
          <a:pathLst>
            <a:path>
              <a:moveTo>
                <a:pt x="0" y="0"/>
              </a:moveTo>
              <a:lnTo>
                <a:pt x="485373" y="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3E118F3-AB78-42A8-9C6C-DDF02E70162C}">
      <dsp:nvSpPr>
        <dsp:cNvPr id="0" name=""/>
        <dsp:cNvSpPr/>
      </dsp:nvSpPr>
      <dsp:spPr>
        <a:xfrm>
          <a:off x="4083387" y="258876"/>
          <a:ext cx="1624760" cy="124486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88900" rIns="88900" bIns="88900" numCol="1" spcCol="1270" anchor="ctr" anchorCtr="0">
          <a:noAutofit/>
        </a:bodyPr>
        <a:lstStyle/>
        <a:p>
          <a:pPr marL="0" lvl="0" indent="0" algn="ctr" defTabSz="1555750">
            <a:lnSpc>
              <a:spcPct val="90000"/>
            </a:lnSpc>
            <a:spcBef>
              <a:spcPct val="0"/>
            </a:spcBef>
            <a:spcAft>
              <a:spcPct val="35000"/>
            </a:spcAft>
            <a:buNone/>
          </a:pPr>
          <a:r>
            <a:rPr lang="en-GB" sz="3500" kern="1200" dirty="0"/>
            <a:t>Costa  coffee</a:t>
          </a:r>
        </a:p>
      </dsp:txBody>
      <dsp:txXfrm>
        <a:off x="4144156" y="319645"/>
        <a:ext cx="1503222" cy="11233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7986F0-0A39-4C84-B29F-7AAC290E77A5}">
      <dsp:nvSpPr>
        <dsp:cNvPr id="0" name=""/>
        <dsp:cNvSpPr/>
      </dsp:nvSpPr>
      <dsp:spPr>
        <a:xfrm>
          <a:off x="2406" y="103527"/>
          <a:ext cx="2932145" cy="1172858"/>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20003" rIns="20003" bIns="20003" numCol="1" spcCol="1270" anchor="ctr" anchorCtr="0">
          <a:noAutofit/>
        </a:bodyPr>
        <a:lstStyle/>
        <a:p>
          <a:pPr marL="0" lvl="0" indent="0" algn="ctr" defTabSz="666750">
            <a:lnSpc>
              <a:spcPct val="90000"/>
            </a:lnSpc>
            <a:spcBef>
              <a:spcPct val="0"/>
            </a:spcBef>
            <a:spcAft>
              <a:spcPct val="35000"/>
            </a:spcAft>
            <a:buNone/>
          </a:pPr>
          <a:r>
            <a:rPr lang="en-GB" sz="1500" kern="1200" dirty="0"/>
            <a:t>SEGMENTATION</a:t>
          </a:r>
        </a:p>
        <a:p>
          <a:pPr marL="0" lvl="0" indent="0" algn="ctr" defTabSz="666750">
            <a:lnSpc>
              <a:spcPct val="90000"/>
            </a:lnSpc>
            <a:spcBef>
              <a:spcPct val="0"/>
            </a:spcBef>
            <a:spcAft>
              <a:spcPct val="35000"/>
            </a:spcAft>
            <a:buNone/>
          </a:pPr>
          <a:r>
            <a:rPr lang="en-GB" sz="1500" kern="1200" dirty="0"/>
            <a:t>People looking to have a coffee and a snack at a hangout place</a:t>
          </a:r>
        </a:p>
      </dsp:txBody>
      <dsp:txXfrm>
        <a:off x="588835" y="103527"/>
        <a:ext cx="1759287" cy="1172858"/>
      </dsp:txXfrm>
    </dsp:sp>
    <dsp:sp modelId="{CC0BF63F-8CE4-454E-87C7-2049434044A4}">
      <dsp:nvSpPr>
        <dsp:cNvPr id="0" name=""/>
        <dsp:cNvSpPr/>
      </dsp:nvSpPr>
      <dsp:spPr>
        <a:xfrm>
          <a:off x="2641338" y="-41731"/>
          <a:ext cx="2932145" cy="1463375"/>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20003" rIns="20003" bIns="20003" numCol="1" spcCol="1270" anchor="ctr" anchorCtr="0">
          <a:noAutofit/>
        </a:bodyPr>
        <a:lstStyle/>
        <a:p>
          <a:pPr marL="0" lvl="0" indent="0" algn="ctr" defTabSz="666750">
            <a:lnSpc>
              <a:spcPct val="90000"/>
            </a:lnSpc>
            <a:spcBef>
              <a:spcPct val="0"/>
            </a:spcBef>
            <a:spcAft>
              <a:spcPct val="35000"/>
            </a:spcAft>
            <a:buNone/>
          </a:pPr>
          <a:r>
            <a:rPr lang="en-GB" sz="1500" kern="1200" dirty="0"/>
            <a:t> TARGET</a:t>
          </a:r>
        </a:p>
        <a:p>
          <a:pPr marL="0" lvl="0" indent="0" algn="ctr" defTabSz="666750">
            <a:lnSpc>
              <a:spcPct val="90000"/>
            </a:lnSpc>
            <a:spcBef>
              <a:spcPct val="0"/>
            </a:spcBef>
            <a:spcAft>
              <a:spcPct val="35000"/>
            </a:spcAft>
            <a:buNone/>
          </a:pPr>
          <a:r>
            <a:rPr lang="en-GB" sz="1500" kern="1200" dirty="0"/>
            <a:t>Youth in the middle and higher income groups</a:t>
          </a:r>
        </a:p>
      </dsp:txBody>
      <dsp:txXfrm>
        <a:off x="3373026" y="-41731"/>
        <a:ext cx="1468770" cy="1463375"/>
      </dsp:txXfrm>
    </dsp:sp>
    <dsp:sp modelId="{17797340-13D2-47B9-91DE-CABE1D6A1BF4}">
      <dsp:nvSpPr>
        <dsp:cNvPr id="0" name=""/>
        <dsp:cNvSpPr/>
      </dsp:nvSpPr>
      <dsp:spPr>
        <a:xfrm>
          <a:off x="5280269" y="103527"/>
          <a:ext cx="2932145" cy="1172858"/>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20003" rIns="20003" bIns="20003" numCol="1" spcCol="1270" anchor="ctr" anchorCtr="0">
          <a:noAutofit/>
        </a:bodyPr>
        <a:lstStyle/>
        <a:p>
          <a:pPr marL="0" lvl="0" indent="0" algn="ctr" defTabSz="666750">
            <a:lnSpc>
              <a:spcPct val="90000"/>
            </a:lnSpc>
            <a:spcBef>
              <a:spcPct val="0"/>
            </a:spcBef>
            <a:spcAft>
              <a:spcPct val="35000"/>
            </a:spcAft>
            <a:buNone/>
          </a:pPr>
          <a:r>
            <a:rPr lang="en-GB" sz="1500" kern="1200" dirty="0"/>
            <a:t>POSITION</a:t>
          </a:r>
        </a:p>
        <a:p>
          <a:pPr marL="0" lvl="0" indent="0" algn="ctr" defTabSz="666750">
            <a:lnSpc>
              <a:spcPct val="90000"/>
            </a:lnSpc>
            <a:spcBef>
              <a:spcPct val="0"/>
            </a:spcBef>
            <a:spcAft>
              <a:spcPct val="35000"/>
            </a:spcAft>
            <a:buNone/>
          </a:pPr>
          <a:r>
            <a:rPr lang="en-GB" sz="1500" kern="1200" dirty="0"/>
            <a:t>Providing quality experience ,fresh products</a:t>
          </a:r>
        </a:p>
      </dsp:txBody>
      <dsp:txXfrm>
        <a:off x="5866698" y="103527"/>
        <a:ext cx="1759287" cy="11728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5D4225-F4D2-4C7E-9F4F-1C289EC9EAFC}">
      <dsp:nvSpPr>
        <dsp:cNvPr id="0" name=""/>
        <dsp:cNvSpPr/>
      </dsp:nvSpPr>
      <dsp:spPr>
        <a:xfrm>
          <a:off x="566169" y="1451548"/>
          <a:ext cx="3772022" cy="3772022"/>
        </a:xfrm>
        <a:prstGeom prst="blockArc">
          <a:avLst>
            <a:gd name="adj1" fmla="val 10831015"/>
            <a:gd name="adj2" fmla="val 16200138"/>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6BF2223-1CE2-4FEE-992E-07ADB340DC56}">
      <dsp:nvSpPr>
        <dsp:cNvPr id="0" name=""/>
        <dsp:cNvSpPr/>
      </dsp:nvSpPr>
      <dsp:spPr>
        <a:xfrm>
          <a:off x="566169" y="1451548"/>
          <a:ext cx="3772022" cy="3772022"/>
        </a:xfrm>
        <a:prstGeom prst="blockArc">
          <a:avLst>
            <a:gd name="adj1" fmla="val 5399862"/>
            <a:gd name="adj2" fmla="val 10831015"/>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2DF21A8-7C36-442F-8F3E-5C4C8BCAC4BF}">
      <dsp:nvSpPr>
        <dsp:cNvPr id="0" name=""/>
        <dsp:cNvSpPr/>
      </dsp:nvSpPr>
      <dsp:spPr>
        <a:xfrm>
          <a:off x="566243" y="1451548"/>
          <a:ext cx="3772022" cy="3772022"/>
        </a:xfrm>
        <a:prstGeom prst="blockArc">
          <a:avLst>
            <a:gd name="adj1" fmla="val 0"/>
            <a:gd name="adj2" fmla="val 540000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1DE0003-B87E-4FA7-937A-236FFA887294}">
      <dsp:nvSpPr>
        <dsp:cNvPr id="0" name=""/>
        <dsp:cNvSpPr/>
      </dsp:nvSpPr>
      <dsp:spPr>
        <a:xfrm>
          <a:off x="566243" y="1451548"/>
          <a:ext cx="3772022" cy="3772022"/>
        </a:xfrm>
        <a:prstGeom prst="blockArc">
          <a:avLst>
            <a:gd name="adj1" fmla="val 16200000"/>
            <a:gd name="adj2" fmla="val 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ED33456-30C3-4467-A70F-F2E22998BD1C}">
      <dsp:nvSpPr>
        <dsp:cNvPr id="0" name=""/>
        <dsp:cNvSpPr/>
      </dsp:nvSpPr>
      <dsp:spPr>
        <a:xfrm>
          <a:off x="1584146" y="2469452"/>
          <a:ext cx="1736215" cy="173621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MARKETING MIX 4P</a:t>
          </a:r>
        </a:p>
      </dsp:txBody>
      <dsp:txXfrm>
        <a:off x="1838409" y="2723715"/>
        <a:ext cx="1227689" cy="1227689"/>
      </dsp:txXfrm>
    </dsp:sp>
    <dsp:sp modelId="{22C19E50-A442-4B71-BF0B-783EF1038B0B}">
      <dsp:nvSpPr>
        <dsp:cNvPr id="0" name=""/>
        <dsp:cNvSpPr/>
      </dsp:nvSpPr>
      <dsp:spPr>
        <a:xfrm>
          <a:off x="1844579" y="887626"/>
          <a:ext cx="1215350" cy="121535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PRICE </a:t>
          </a:r>
        </a:p>
      </dsp:txBody>
      <dsp:txXfrm>
        <a:off x="2022563" y="1065610"/>
        <a:ext cx="859382" cy="859382"/>
      </dsp:txXfrm>
    </dsp:sp>
    <dsp:sp modelId="{B63C6217-7742-41BD-89EB-08DD1F7A21B9}">
      <dsp:nvSpPr>
        <dsp:cNvPr id="0" name=""/>
        <dsp:cNvSpPr/>
      </dsp:nvSpPr>
      <dsp:spPr>
        <a:xfrm>
          <a:off x="3686837" y="2729884"/>
          <a:ext cx="1215350" cy="121535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PROMOTION</a:t>
          </a:r>
        </a:p>
      </dsp:txBody>
      <dsp:txXfrm>
        <a:off x="3864821" y="2907868"/>
        <a:ext cx="859382" cy="859382"/>
      </dsp:txXfrm>
    </dsp:sp>
    <dsp:sp modelId="{465C92E6-2FB2-4099-B9FC-D12AC55F275A}">
      <dsp:nvSpPr>
        <dsp:cNvPr id="0" name=""/>
        <dsp:cNvSpPr/>
      </dsp:nvSpPr>
      <dsp:spPr>
        <a:xfrm>
          <a:off x="1844579" y="4572143"/>
          <a:ext cx="1215350" cy="121535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PRODUCT </a:t>
          </a:r>
        </a:p>
      </dsp:txBody>
      <dsp:txXfrm>
        <a:off x="2022563" y="4750127"/>
        <a:ext cx="859382" cy="859382"/>
      </dsp:txXfrm>
    </dsp:sp>
    <dsp:sp modelId="{B626213B-31EC-428B-8DD3-0F0B9008238E}">
      <dsp:nvSpPr>
        <dsp:cNvPr id="0" name=""/>
        <dsp:cNvSpPr/>
      </dsp:nvSpPr>
      <dsp:spPr>
        <a:xfrm>
          <a:off x="2322" y="2713264"/>
          <a:ext cx="1215350" cy="121535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PLACE </a:t>
          </a:r>
        </a:p>
      </dsp:txBody>
      <dsp:txXfrm>
        <a:off x="180306" y="2891248"/>
        <a:ext cx="859382" cy="8593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772ED7-1E7B-49EB-9822-7A785DFF7664}">
      <dsp:nvSpPr>
        <dsp:cNvPr id="0" name=""/>
        <dsp:cNvSpPr/>
      </dsp:nvSpPr>
      <dsp:spPr>
        <a:xfrm>
          <a:off x="4845" y="291092"/>
          <a:ext cx="1437233" cy="51840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ro-RO" sz="1800" kern="1200" dirty="0"/>
            <a:t>Sunday</a:t>
          </a:r>
          <a:endParaRPr lang="en-US" sz="1800" kern="1200" dirty="0"/>
        </a:p>
      </dsp:txBody>
      <dsp:txXfrm>
        <a:off x="4845" y="291092"/>
        <a:ext cx="1437233" cy="518400"/>
      </dsp:txXfrm>
    </dsp:sp>
    <dsp:sp modelId="{9F58AA9A-E5D9-4D67-B929-B76B499CF60E}">
      <dsp:nvSpPr>
        <dsp:cNvPr id="0" name=""/>
        <dsp:cNvSpPr/>
      </dsp:nvSpPr>
      <dsp:spPr>
        <a:xfrm>
          <a:off x="4845" y="809491"/>
          <a:ext cx="1437233" cy="79056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ro-RO" sz="1800" kern="1200" dirty="0"/>
            <a:t>06</a:t>
          </a:r>
          <a:r>
            <a:rPr lang="en-US" sz="1800" kern="1200" dirty="0"/>
            <a:t>:30</a:t>
          </a:r>
        </a:p>
        <a:p>
          <a:pPr marL="171450" lvl="1" indent="-171450" algn="l" defTabSz="800100">
            <a:lnSpc>
              <a:spcPct val="90000"/>
            </a:lnSpc>
            <a:spcBef>
              <a:spcPct val="0"/>
            </a:spcBef>
            <a:spcAft>
              <a:spcPct val="15000"/>
            </a:spcAft>
            <a:buChar char="•"/>
          </a:pPr>
          <a:r>
            <a:rPr lang="en-US" sz="1800" kern="1200" dirty="0"/>
            <a:t>19:00</a:t>
          </a:r>
        </a:p>
      </dsp:txBody>
      <dsp:txXfrm>
        <a:off x="4845" y="809491"/>
        <a:ext cx="1437233" cy="790560"/>
      </dsp:txXfrm>
    </dsp:sp>
    <dsp:sp modelId="{CC40E64B-12F5-4A15-BCCE-81EF96C756AE}">
      <dsp:nvSpPr>
        <dsp:cNvPr id="0" name=""/>
        <dsp:cNvSpPr/>
      </dsp:nvSpPr>
      <dsp:spPr>
        <a:xfrm>
          <a:off x="1643291" y="291092"/>
          <a:ext cx="1437233" cy="51840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ro-RO" sz="1800" kern="1200" dirty="0"/>
            <a:t>Monday	</a:t>
          </a:r>
          <a:endParaRPr lang="en-US" sz="1800" kern="1200" dirty="0"/>
        </a:p>
      </dsp:txBody>
      <dsp:txXfrm>
        <a:off x="1643291" y="291092"/>
        <a:ext cx="1437233" cy="518400"/>
      </dsp:txXfrm>
    </dsp:sp>
    <dsp:sp modelId="{00D37D85-AE12-49C8-BA6D-2BF61878C8CF}">
      <dsp:nvSpPr>
        <dsp:cNvPr id="0" name=""/>
        <dsp:cNvSpPr/>
      </dsp:nvSpPr>
      <dsp:spPr>
        <a:xfrm>
          <a:off x="1643291" y="809491"/>
          <a:ext cx="1437233" cy="79056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ro-RO" sz="1800" kern="1200"/>
            <a:t>06</a:t>
          </a:r>
          <a:r>
            <a:rPr lang="en-US" sz="1800" kern="1200"/>
            <a:t>:30</a:t>
          </a:r>
          <a:endParaRPr lang="en-US" sz="1800" kern="1200" dirty="0"/>
        </a:p>
        <a:p>
          <a:pPr marL="171450" lvl="1" indent="-171450" algn="l" defTabSz="800100">
            <a:lnSpc>
              <a:spcPct val="90000"/>
            </a:lnSpc>
            <a:spcBef>
              <a:spcPct val="0"/>
            </a:spcBef>
            <a:spcAft>
              <a:spcPct val="15000"/>
            </a:spcAft>
            <a:buChar char="•"/>
          </a:pPr>
          <a:r>
            <a:rPr lang="en-US" sz="1800" kern="1200" dirty="0"/>
            <a:t>19:00</a:t>
          </a:r>
        </a:p>
      </dsp:txBody>
      <dsp:txXfrm>
        <a:off x="1643291" y="809491"/>
        <a:ext cx="1437233" cy="790560"/>
      </dsp:txXfrm>
    </dsp:sp>
    <dsp:sp modelId="{582ACAF3-440A-49AC-A6E9-EE6C16DA21B5}">
      <dsp:nvSpPr>
        <dsp:cNvPr id="0" name=""/>
        <dsp:cNvSpPr/>
      </dsp:nvSpPr>
      <dsp:spPr>
        <a:xfrm>
          <a:off x="3281737" y="291092"/>
          <a:ext cx="1437233" cy="51840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ro-RO" sz="1800" kern="1200" dirty="0"/>
            <a:t>Tuesday</a:t>
          </a:r>
          <a:endParaRPr lang="en-US" sz="1800" kern="1200" dirty="0"/>
        </a:p>
      </dsp:txBody>
      <dsp:txXfrm>
        <a:off x="3281737" y="291092"/>
        <a:ext cx="1437233" cy="518400"/>
      </dsp:txXfrm>
    </dsp:sp>
    <dsp:sp modelId="{0CA0C492-34C9-49F3-B12C-726A9567F5A5}">
      <dsp:nvSpPr>
        <dsp:cNvPr id="0" name=""/>
        <dsp:cNvSpPr/>
      </dsp:nvSpPr>
      <dsp:spPr>
        <a:xfrm>
          <a:off x="3281737" y="799949"/>
          <a:ext cx="1437233" cy="79056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ro-RO" sz="1800" kern="1200"/>
            <a:t>06</a:t>
          </a:r>
          <a:r>
            <a:rPr lang="en-US" sz="1800" kern="1200"/>
            <a:t>:30</a:t>
          </a:r>
          <a:endParaRPr lang="en-US" sz="1800" kern="1200" dirty="0"/>
        </a:p>
        <a:p>
          <a:pPr marL="171450" lvl="1" indent="-171450" algn="l" defTabSz="800100">
            <a:lnSpc>
              <a:spcPct val="90000"/>
            </a:lnSpc>
            <a:spcBef>
              <a:spcPct val="0"/>
            </a:spcBef>
            <a:spcAft>
              <a:spcPct val="15000"/>
            </a:spcAft>
            <a:buChar char="•"/>
          </a:pPr>
          <a:r>
            <a:rPr lang="en-US" sz="1800" kern="1200" dirty="0"/>
            <a:t>19:00</a:t>
          </a:r>
        </a:p>
      </dsp:txBody>
      <dsp:txXfrm>
        <a:off x="3281737" y="799949"/>
        <a:ext cx="1437233" cy="790560"/>
      </dsp:txXfrm>
    </dsp:sp>
    <dsp:sp modelId="{45412FBE-FA37-444A-97FA-753C1A332EE7}">
      <dsp:nvSpPr>
        <dsp:cNvPr id="0" name=""/>
        <dsp:cNvSpPr/>
      </dsp:nvSpPr>
      <dsp:spPr>
        <a:xfrm>
          <a:off x="4920183" y="291092"/>
          <a:ext cx="1437233" cy="51840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ro-RO" sz="1800" kern="1200" dirty="0"/>
            <a:t>Wednesday</a:t>
          </a:r>
          <a:endParaRPr lang="en-US" sz="1800" kern="1200" dirty="0"/>
        </a:p>
      </dsp:txBody>
      <dsp:txXfrm>
        <a:off x="4920183" y="291092"/>
        <a:ext cx="1437233" cy="518400"/>
      </dsp:txXfrm>
    </dsp:sp>
    <dsp:sp modelId="{7F2E5E86-FD82-49E4-BE28-9EB8D1ABB540}">
      <dsp:nvSpPr>
        <dsp:cNvPr id="0" name=""/>
        <dsp:cNvSpPr/>
      </dsp:nvSpPr>
      <dsp:spPr>
        <a:xfrm>
          <a:off x="4920183" y="809491"/>
          <a:ext cx="1437233" cy="79056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ro-RO" sz="1800" kern="1200"/>
            <a:t>06</a:t>
          </a:r>
          <a:r>
            <a:rPr lang="en-US" sz="1800" kern="1200"/>
            <a:t>:30</a:t>
          </a:r>
        </a:p>
        <a:p>
          <a:pPr marL="171450" lvl="1" indent="-171450" algn="l" defTabSz="800100">
            <a:lnSpc>
              <a:spcPct val="90000"/>
            </a:lnSpc>
            <a:spcBef>
              <a:spcPct val="0"/>
            </a:spcBef>
            <a:spcAft>
              <a:spcPct val="15000"/>
            </a:spcAft>
            <a:buChar char="•"/>
          </a:pPr>
          <a:r>
            <a:rPr lang="en-US" sz="1800" kern="1200"/>
            <a:t>19:00</a:t>
          </a:r>
          <a:endParaRPr lang="en-US" sz="1800" kern="1200" dirty="0"/>
        </a:p>
      </dsp:txBody>
      <dsp:txXfrm>
        <a:off x="4920183" y="809491"/>
        <a:ext cx="1437233" cy="790560"/>
      </dsp:txXfrm>
    </dsp:sp>
    <dsp:sp modelId="{004D9447-2693-4530-AE30-F67A221EAC76}">
      <dsp:nvSpPr>
        <dsp:cNvPr id="0" name=""/>
        <dsp:cNvSpPr/>
      </dsp:nvSpPr>
      <dsp:spPr>
        <a:xfrm>
          <a:off x="6558629" y="291092"/>
          <a:ext cx="1437233" cy="51840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ro-RO" sz="1800" kern="1200" dirty="0"/>
            <a:t>Thursday</a:t>
          </a:r>
          <a:endParaRPr lang="en-US" sz="1800" kern="1200" dirty="0"/>
        </a:p>
      </dsp:txBody>
      <dsp:txXfrm>
        <a:off x="6558629" y="291092"/>
        <a:ext cx="1437233" cy="518400"/>
      </dsp:txXfrm>
    </dsp:sp>
    <dsp:sp modelId="{CD0F8C50-5D08-40D7-A474-C799CF68233E}">
      <dsp:nvSpPr>
        <dsp:cNvPr id="0" name=""/>
        <dsp:cNvSpPr/>
      </dsp:nvSpPr>
      <dsp:spPr>
        <a:xfrm>
          <a:off x="6558629" y="809491"/>
          <a:ext cx="1437233" cy="79056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ro-RO" sz="1800" kern="1200"/>
            <a:t>06</a:t>
          </a:r>
          <a:r>
            <a:rPr lang="en-US" sz="1800" kern="1200"/>
            <a:t>:30</a:t>
          </a:r>
        </a:p>
        <a:p>
          <a:pPr marL="171450" lvl="1" indent="-171450" algn="l" defTabSz="800100">
            <a:lnSpc>
              <a:spcPct val="90000"/>
            </a:lnSpc>
            <a:spcBef>
              <a:spcPct val="0"/>
            </a:spcBef>
            <a:spcAft>
              <a:spcPct val="15000"/>
            </a:spcAft>
            <a:buChar char="•"/>
          </a:pPr>
          <a:r>
            <a:rPr lang="en-US" sz="1800" kern="1200"/>
            <a:t>19:00</a:t>
          </a:r>
          <a:endParaRPr lang="en-US" sz="1800" kern="1200" dirty="0"/>
        </a:p>
      </dsp:txBody>
      <dsp:txXfrm>
        <a:off x="6558629" y="809491"/>
        <a:ext cx="1437233" cy="790560"/>
      </dsp:txXfrm>
    </dsp:sp>
    <dsp:sp modelId="{7D6E7118-5FA7-4551-9A80-A3FBB85F37F6}">
      <dsp:nvSpPr>
        <dsp:cNvPr id="0" name=""/>
        <dsp:cNvSpPr/>
      </dsp:nvSpPr>
      <dsp:spPr>
        <a:xfrm>
          <a:off x="8197075" y="291092"/>
          <a:ext cx="1437233" cy="51840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ro-RO" sz="1800" kern="1200" dirty="0"/>
            <a:t>Friday</a:t>
          </a:r>
          <a:endParaRPr lang="en-US" sz="1800" kern="1200" dirty="0"/>
        </a:p>
      </dsp:txBody>
      <dsp:txXfrm>
        <a:off x="8197075" y="291092"/>
        <a:ext cx="1437233" cy="518400"/>
      </dsp:txXfrm>
    </dsp:sp>
    <dsp:sp modelId="{F2A6894B-9430-45B6-941B-FDE171BEB1D4}">
      <dsp:nvSpPr>
        <dsp:cNvPr id="0" name=""/>
        <dsp:cNvSpPr/>
      </dsp:nvSpPr>
      <dsp:spPr>
        <a:xfrm>
          <a:off x="8197075" y="809499"/>
          <a:ext cx="1437233" cy="79056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ro-RO" sz="1800" kern="1200"/>
            <a:t>06</a:t>
          </a:r>
          <a:r>
            <a:rPr lang="en-US" sz="1800" kern="1200"/>
            <a:t>:30</a:t>
          </a:r>
        </a:p>
        <a:p>
          <a:pPr marL="171450" lvl="1" indent="-171450" algn="l" defTabSz="800100">
            <a:lnSpc>
              <a:spcPct val="90000"/>
            </a:lnSpc>
            <a:spcBef>
              <a:spcPct val="0"/>
            </a:spcBef>
            <a:spcAft>
              <a:spcPct val="15000"/>
            </a:spcAft>
            <a:buChar char="•"/>
          </a:pPr>
          <a:r>
            <a:rPr lang="en-US" sz="1800" kern="1200"/>
            <a:t>19:00</a:t>
          </a:r>
          <a:endParaRPr lang="en-US" sz="1800" kern="1200" dirty="0"/>
        </a:p>
      </dsp:txBody>
      <dsp:txXfrm>
        <a:off x="8197075" y="809499"/>
        <a:ext cx="1437233" cy="790560"/>
      </dsp:txXfrm>
    </dsp:sp>
    <dsp:sp modelId="{60BCEEFB-2D20-4CF7-B402-8372DDFCD5CE}">
      <dsp:nvSpPr>
        <dsp:cNvPr id="0" name=""/>
        <dsp:cNvSpPr/>
      </dsp:nvSpPr>
      <dsp:spPr>
        <a:xfrm>
          <a:off x="9835520" y="291092"/>
          <a:ext cx="1437233" cy="51840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ro-RO" sz="1800" kern="1200" dirty="0"/>
            <a:t>Saturday</a:t>
          </a:r>
          <a:endParaRPr lang="en-US" sz="1800" kern="1200" dirty="0"/>
        </a:p>
      </dsp:txBody>
      <dsp:txXfrm>
        <a:off x="9835520" y="291092"/>
        <a:ext cx="1437233" cy="518400"/>
      </dsp:txXfrm>
    </dsp:sp>
    <dsp:sp modelId="{C55E96BD-767F-40DD-A443-E2F44A0A0B22}">
      <dsp:nvSpPr>
        <dsp:cNvPr id="0" name=""/>
        <dsp:cNvSpPr/>
      </dsp:nvSpPr>
      <dsp:spPr>
        <a:xfrm>
          <a:off x="9835520" y="809491"/>
          <a:ext cx="1437233" cy="79056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ro-RO" sz="1800" kern="1200"/>
            <a:t>06</a:t>
          </a:r>
          <a:r>
            <a:rPr lang="en-US" sz="1800" kern="1200"/>
            <a:t>:30</a:t>
          </a:r>
        </a:p>
        <a:p>
          <a:pPr marL="171450" lvl="1" indent="-171450" algn="l" defTabSz="800100">
            <a:lnSpc>
              <a:spcPct val="90000"/>
            </a:lnSpc>
            <a:spcBef>
              <a:spcPct val="0"/>
            </a:spcBef>
            <a:spcAft>
              <a:spcPct val="15000"/>
            </a:spcAft>
            <a:buChar char="•"/>
          </a:pPr>
          <a:r>
            <a:rPr lang="en-US" sz="1800" kern="1200"/>
            <a:t>19:00</a:t>
          </a:r>
          <a:endParaRPr lang="en-US" sz="1800" kern="1200" dirty="0"/>
        </a:p>
      </dsp:txBody>
      <dsp:txXfrm>
        <a:off x="9835520" y="809491"/>
        <a:ext cx="1437233" cy="7905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CBEB3E-582D-4D03-BA8B-024C10430EBF}">
      <dsp:nvSpPr>
        <dsp:cNvPr id="0" name=""/>
        <dsp:cNvSpPr/>
      </dsp:nvSpPr>
      <dsp:spPr>
        <a:xfrm>
          <a:off x="4434550" y="1164473"/>
          <a:ext cx="2410697" cy="89193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Payroll handling</a:t>
          </a:r>
        </a:p>
      </dsp:txBody>
      <dsp:txXfrm>
        <a:off x="4787588" y="1295094"/>
        <a:ext cx="1704621" cy="630693"/>
      </dsp:txXfrm>
    </dsp:sp>
    <dsp:sp modelId="{221F4413-CB48-4B37-B7CF-0422921C419F}">
      <dsp:nvSpPr>
        <dsp:cNvPr id="0" name=""/>
        <dsp:cNvSpPr/>
      </dsp:nvSpPr>
      <dsp:spPr>
        <a:xfrm rot="16196724">
          <a:off x="5516356" y="1034354"/>
          <a:ext cx="246001" cy="14236"/>
        </a:xfrm>
        <a:custGeom>
          <a:avLst/>
          <a:gdLst/>
          <a:ahLst/>
          <a:cxnLst/>
          <a:rect l="0" t="0" r="0" b="0"/>
          <a:pathLst>
            <a:path>
              <a:moveTo>
                <a:pt x="0" y="7118"/>
              </a:moveTo>
              <a:lnTo>
                <a:pt x="246001" y="711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5633207" y="1035322"/>
        <a:ext cx="12300" cy="12300"/>
      </dsp:txXfrm>
    </dsp:sp>
    <dsp:sp modelId="{E7340B4D-A65C-450A-8E0D-1143CE0008D8}">
      <dsp:nvSpPr>
        <dsp:cNvPr id="0" name=""/>
        <dsp:cNvSpPr/>
      </dsp:nvSpPr>
      <dsp:spPr>
        <a:xfrm>
          <a:off x="4450774" y="0"/>
          <a:ext cx="2376054" cy="91847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Paying</a:t>
          </a:r>
        </a:p>
        <a:p>
          <a:pPr marL="0" lvl="0" indent="0" algn="ctr" defTabSz="1066800">
            <a:lnSpc>
              <a:spcPct val="90000"/>
            </a:lnSpc>
            <a:spcBef>
              <a:spcPct val="0"/>
            </a:spcBef>
            <a:spcAft>
              <a:spcPct val="35000"/>
            </a:spcAft>
            <a:buNone/>
          </a:pPr>
          <a:r>
            <a:rPr lang="en-US" sz="2400" kern="1200" dirty="0"/>
            <a:t>Tax and NI</a:t>
          </a:r>
        </a:p>
      </dsp:txBody>
      <dsp:txXfrm>
        <a:off x="4798739" y="134507"/>
        <a:ext cx="1680124" cy="649457"/>
      </dsp:txXfrm>
    </dsp:sp>
    <dsp:sp modelId="{84F1D934-839F-4089-B83A-5DFA219FC8DF}">
      <dsp:nvSpPr>
        <dsp:cNvPr id="0" name=""/>
        <dsp:cNvSpPr/>
      </dsp:nvSpPr>
      <dsp:spPr>
        <a:xfrm rot="20566044">
          <a:off x="6546943" y="1206894"/>
          <a:ext cx="742073" cy="14236"/>
        </a:xfrm>
        <a:custGeom>
          <a:avLst/>
          <a:gdLst/>
          <a:ahLst/>
          <a:cxnLst/>
          <a:rect l="0" t="0" r="0" b="0"/>
          <a:pathLst>
            <a:path>
              <a:moveTo>
                <a:pt x="0" y="7118"/>
              </a:moveTo>
              <a:lnTo>
                <a:pt x="742073" y="711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899427" y="1195460"/>
        <a:ext cx="37103" cy="37103"/>
      </dsp:txXfrm>
    </dsp:sp>
    <dsp:sp modelId="{B147B95A-0CD9-4FB1-B6B9-CD11912F1889}">
      <dsp:nvSpPr>
        <dsp:cNvPr id="0" name=""/>
        <dsp:cNvSpPr/>
      </dsp:nvSpPr>
      <dsp:spPr>
        <a:xfrm>
          <a:off x="6971902" y="341412"/>
          <a:ext cx="2532322" cy="92628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Organizing bonuses</a:t>
          </a:r>
        </a:p>
      </dsp:txBody>
      <dsp:txXfrm>
        <a:off x="7342752" y="477063"/>
        <a:ext cx="1790622" cy="654982"/>
      </dsp:txXfrm>
    </dsp:sp>
    <dsp:sp modelId="{0A898C81-A940-4A5F-8E05-428CBEC9D183}">
      <dsp:nvSpPr>
        <dsp:cNvPr id="0" name=""/>
        <dsp:cNvSpPr/>
      </dsp:nvSpPr>
      <dsp:spPr>
        <a:xfrm rot="934416">
          <a:off x="6591026" y="1956715"/>
          <a:ext cx="633673" cy="14236"/>
        </a:xfrm>
        <a:custGeom>
          <a:avLst/>
          <a:gdLst/>
          <a:ahLst/>
          <a:cxnLst/>
          <a:rect l="0" t="0" r="0" b="0"/>
          <a:pathLst>
            <a:path>
              <a:moveTo>
                <a:pt x="0" y="7118"/>
              </a:moveTo>
              <a:lnTo>
                <a:pt x="633673" y="711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892021" y="1947991"/>
        <a:ext cx="31683" cy="31683"/>
      </dsp:txXfrm>
    </dsp:sp>
    <dsp:sp modelId="{BB7C7939-62CF-461A-861A-203F06597A91}">
      <dsp:nvSpPr>
        <dsp:cNvPr id="0" name=""/>
        <dsp:cNvSpPr/>
      </dsp:nvSpPr>
      <dsp:spPr>
        <a:xfrm>
          <a:off x="6882928" y="1902655"/>
          <a:ext cx="2676441" cy="85440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Issuing salaries</a:t>
          </a:r>
        </a:p>
      </dsp:txBody>
      <dsp:txXfrm>
        <a:off x="7274884" y="2027779"/>
        <a:ext cx="1892529" cy="604155"/>
      </dsp:txXfrm>
    </dsp:sp>
    <dsp:sp modelId="{5C22BD72-C879-4AF2-9EAA-D2D2FB3D469B}">
      <dsp:nvSpPr>
        <dsp:cNvPr id="0" name=""/>
        <dsp:cNvSpPr/>
      </dsp:nvSpPr>
      <dsp:spPr>
        <a:xfrm rot="5400000">
          <a:off x="5522170" y="2167019"/>
          <a:ext cx="235457" cy="14236"/>
        </a:xfrm>
        <a:custGeom>
          <a:avLst/>
          <a:gdLst/>
          <a:ahLst/>
          <a:cxnLst/>
          <a:rect l="0" t="0" r="0" b="0"/>
          <a:pathLst>
            <a:path>
              <a:moveTo>
                <a:pt x="0" y="7118"/>
              </a:moveTo>
              <a:lnTo>
                <a:pt x="235457" y="711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634012" y="2168251"/>
        <a:ext cx="11772" cy="11772"/>
      </dsp:txXfrm>
    </dsp:sp>
    <dsp:sp modelId="{ECA6381C-9F7F-4735-BC1F-2D5FF2541F30}">
      <dsp:nvSpPr>
        <dsp:cNvPr id="0" name=""/>
        <dsp:cNvSpPr/>
      </dsp:nvSpPr>
      <dsp:spPr>
        <a:xfrm>
          <a:off x="4299885" y="2291866"/>
          <a:ext cx="2680026" cy="96063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Calculating salaries</a:t>
          </a:r>
        </a:p>
      </dsp:txBody>
      <dsp:txXfrm>
        <a:off x="4692366" y="2432547"/>
        <a:ext cx="1895064" cy="679270"/>
      </dsp:txXfrm>
    </dsp:sp>
    <dsp:sp modelId="{03BBF514-3B40-4D7D-BBE7-544BB0F4C898}">
      <dsp:nvSpPr>
        <dsp:cNvPr id="0" name=""/>
        <dsp:cNvSpPr/>
      </dsp:nvSpPr>
      <dsp:spPr>
        <a:xfrm rot="9902682">
          <a:off x="4117142" y="1935964"/>
          <a:ext cx="554874" cy="14236"/>
        </a:xfrm>
        <a:custGeom>
          <a:avLst/>
          <a:gdLst/>
          <a:ahLst/>
          <a:cxnLst/>
          <a:rect l="0" t="0" r="0" b="0"/>
          <a:pathLst>
            <a:path>
              <a:moveTo>
                <a:pt x="0" y="7118"/>
              </a:moveTo>
              <a:lnTo>
                <a:pt x="554874" y="711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4380708" y="1929210"/>
        <a:ext cx="27743" cy="27743"/>
      </dsp:txXfrm>
    </dsp:sp>
    <dsp:sp modelId="{62919E1A-7801-4763-AFB2-0E13CC085A95}">
      <dsp:nvSpPr>
        <dsp:cNvPr id="0" name=""/>
        <dsp:cNvSpPr/>
      </dsp:nvSpPr>
      <dsp:spPr>
        <a:xfrm>
          <a:off x="1715612" y="1825483"/>
          <a:ext cx="2680838" cy="950286"/>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Nonworking days</a:t>
          </a:r>
          <a:endParaRPr lang="ru-RU" sz="2400" kern="1200" dirty="0"/>
        </a:p>
      </dsp:txBody>
      <dsp:txXfrm>
        <a:off x="2108212" y="1964649"/>
        <a:ext cx="1895638" cy="671954"/>
      </dsp:txXfrm>
    </dsp:sp>
    <dsp:sp modelId="{9CD34412-DFBA-4200-BC68-7723D0D1E851}">
      <dsp:nvSpPr>
        <dsp:cNvPr id="0" name=""/>
        <dsp:cNvSpPr/>
      </dsp:nvSpPr>
      <dsp:spPr>
        <a:xfrm rot="11984850">
          <a:off x="3931707" y="1146022"/>
          <a:ext cx="868657" cy="14236"/>
        </a:xfrm>
        <a:custGeom>
          <a:avLst/>
          <a:gdLst/>
          <a:ahLst/>
          <a:cxnLst/>
          <a:rect l="0" t="0" r="0" b="0"/>
          <a:pathLst>
            <a:path>
              <a:moveTo>
                <a:pt x="0" y="7118"/>
              </a:moveTo>
              <a:lnTo>
                <a:pt x="868657" y="711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4344319" y="1131423"/>
        <a:ext cx="43432" cy="43432"/>
      </dsp:txXfrm>
    </dsp:sp>
    <dsp:sp modelId="{82FB84D2-4CDD-4D86-AC84-6A30288967CE}">
      <dsp:nvSpPr>
        <dsp:cNvPr id="0" name=""/>
        <dsp:cNvSpPr/>
      </dsp:nvSpPr>
      <dsp:spPr>
        <a:xfrm>
          <a:off x="1774480" y="232209"/>
          <a:ext cx="2568293" cy="90317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Financial records</a:t>
          </a:r>
        </a:p>
      </dsp:txBody>
      <dsp:txXfrm>
        <a:off x="2150598" y="364476"/>
        <a:ext cx="1816057" cy="6386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971BD8-79BE-49F1-BEC0-E12DC0209708}">
      <dsp:nvSpPr>
        <dsp:cNvPr id="0" name=""/>
        <dsp:cNvSpPr/>
      </dsp:nvSpPr>
      <dsp:spPr>
        <a:xfrm>
          <a:off x="9221319" y="3340183"/>
          <a:ext cx="370658" cy="1136686"/>
        </a:xfrm>
        <a:custGeom>
          <a:avLst/>
          <a:gdLst/>
          <a:ahLst/>
          <a:cxnLst/>
          <a:rect l="0" t="0" r="0" b="0"/>
          <a:pathLst>
            <a:path>
              <a:moveTo>
                <a:pt x="0" y="0"/>
              </a:moveTo>
              <a:lnTo>
                <a:pt x="0" y="1136686"/>
              </a:lnTo>
              <a:lnTo>
                <a:pt x="370658" y="1136686"/>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22F68B3-1C33-48A4-8656-9DA7837EA068}">
      <dsp:nvSpPr>
        <dsp:cNvPr id="0" name=""/>
        <dsp:cNvSpPr/>
      </dsp:nvSpPr>
      <dsp:spPr>
        <a:xfrm>
          <a:off x="5724772" y="1585731"/>
          <a:ext cx="4484971" cy="518922"/>
        </a:xfrm>
        <a:custGeom>
          <a:avLst/>
          <a:gdLst/>
          <a:ahLst/>
          <a:cxnLst/>
          <a:rect l="0" t="0" r="0" b="0"/>
          <a:pathLst>
            <a:path>
              <a:moveTo>
                <a:pt x="0" y="0"/>
              </a:moveTo>
              <a:lnTo>
                <a:pt x="0" y="259461"/>
              </a:lnTo>
              <a:lnTo>
                <a:pt x="4484971" y="259461"/>
              </a:lnTo>
              <a:lnTo>
                <a:pt x="4484971" y="51892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1FD67A2-F559-4981-B1DD-5389F8B713D8}">
      <dsp:nvSpPr>
        <dsp:cNvPr id="0" name=""/>
        <dsp:cNvSpPr/>
      </dsp:nvSpPr>
      <dsp:spPr>
        <a:xfrm>
          <a:off x="6231339" y="3340183"/>
          <a:ext cx="370658" cy="1136686"/>
        </a:xfrm>
        <a:custGeom>
          <a:avLst/>
          <a:gdLst/>
          <a:ahLst/>
          <a:cxnLst/>
          <a:rect l="0" t="0" r="0" b="0"/>
          <a:pathLst>
            <a:path>
              <a:moveTo>
                <a:pt x="0" y="0"/>
              </a:moveTo>
              <a:lnTo>
                <a:pt x="0" y="1136686"/>
              </a:lnTo>
              <a:lnTo>
                <a:pt x="370658" y="1136686"/>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5D5004F-64A6-4CED-A7EA-F7042918AA88}">
      <dsp:nvSpPr>
        <dsp:cNvPr id="0" name=""/>
        <dsp:cNvSpPr/>
      </dsp:nvSpPr>
      <dsp:spPr>
        <a:xfrm>
          <a:off x="5724772" y="1585731"/>
          <a:ext cx="1494990" cy="518922"/>
        </a:xfrm>
        <a:custGeom>
          <a:avLst/>
          <a:gdLst/>
          <a:ahLst/>
          <a:cxnLst/>
          <a:rect l="0" t="0" r="0" b="0"/>
          <a:pathLst>
            <a:path>
              <a:moveTo>
                <a:pt x="0" y="0"/>
              </a:moveTo>
              <a:lnTo>
                <a:pt x="0" y="259461"/>
              </a:lnTo>
              <a:lnTo>
                <a:pt x="1494990" y="259461"/>
              </a:lnTo>
              <a:lnTo>
                <a:pt x="1494990" y="51892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D62A2A9-014D-46EC-A273-63AAE7AFF288}">
      <dsp:nvSpPr>
        <dsp:cNvPr id="0" name=""/>
        <dsp:cNvSpPr/>
      </dsp:nvSpPr>
      <dsp:spPr>
        <a:xfrm>
          <a:off x="3241358" y="3340183"/>
          <a:ext cx="370658" cy="1136686"/>
        </a:xfrm>
        <a:custGeom>
          <a:avLst/>
          <a:gdLst/>
          <a:ahLst/>
          <a:cxnLst/>
          <a:rect l="0" t="0" r="0" b="0"/>
          <a:pathLst>
            <a:path>
              <a:moveTo>
                <a:pt x="0" y="0"/>
              </a:moveTo>
              <a:lnTo>
                <a:pt x="0" y="1136686"/>
              </a:lnTo>
              <a:lnTo>
                <a:pt x="370658" y="1136686"/>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B4EDB83-687F-4CB5-BA61-DF7AFFA5B78E}">
      <dsp:nvSpPr>
        <dsp:cNvPr id="0" name=""/>
        <dsp:cNvSpPr/>
      </dsp:nvSpPr>
      <dsp:spPr>
        <a:xfrm>
          <a:off x="4229781" y="1585731"/>
          <a:ext cx="1494990" cy="518922"/>
        </a:xfrm>
        <a:custGeom>
          <a:avLst/>
          <a:gdLst/>
          <a:ahLst/>
          <a:cxnLst/>
          <a:rect l="0" t="0" r="0" b="0"/>
          <a:pathLst>
            <a:path>
              <a:moveTo>
                <a:pt x="1494990" y="0"/>
              </a:moveTo>
              <a:lnTo>
                <a:pt x="1494990" y="259461"/>
              </a:lnTo>
              <a:lnTo>
                <a:pt x="0" y="259461"/>
              </a:lnTo>
              <a:lnTo>
                <a:pt x="0" y="51892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AD501AD-24A6-484E-B820-65B95560285E}">
      <dsp:nvSpPr>
        <dsp:cNvPr id="0" name=""/>
        <dsp:cNvSpPr/>
      </dsp:nvSpPr>
      <dsp:spPr>
        <a:xfrm>
          <a:off x="251377" y="3340183"/>
          <a:ext cx="370658" cy="1136686"/>
        </a:xfrm>
        <a:custGeom>
          <a:avLst/>
          <a:gdLst/>
          <a:ahLst/>
          <a:cxnLst/>
          <a:rect l="0" t="0" r="0" b="0"/>
          <a:pathLst>
            <a:path>
              <a:moveTo>
                <a:pt x="0" y="0"/>
              </a:moveTo>
              <a:lnTo>
                <a:pt x="0" y="1136686"/>
              </a:lnTo>
              <a:lnTo>
                <a:pt x="370658" y="1136686"/>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7F48769-6016-469C-89C0-4B39E5DC025A}">
      <dsp:nvSpPr>
        <dsp:cNvPr id="0" name=""/>
        <dsp:cNvSpPr/>
      </dsp:nvSpPr>
      <dsp:spPr>
        <a:xfrm>
          <a:off x="1239801" y="1585731"/>
          <a:ext cx="4484971" cy="518922"/>
        </a:xfrm>
        <a:custGeom>
          <a:avLst/>
          <a:gdLst/>
          <a:ahLst/>
          <a:cxnLst/>
          <a:rect l="0" t="0" r="0" b="0"/>
          <a:pathLst>
            <a:path>
              <a:moveTo>
                <a:pt x="4484971" y="0"/>
              </a:moveTo>
              <a:lnTo>
                <a:pt x="4484971" y="259461"/>
              </a:lnTo>
              <a:lnTo>
                <a:pt x="0" y="259461"/>
              </a:lnTo>
              <a:lnTo>
                <a:pt x="0" y="51892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1AF7F0E-C51C-4E84-A657-7604469DCC7A}">
      <dsp:nvSpPr>
        <dsp:cNvPr id="0" name=""/>
        <dsp:cNvSpPr/>
      </dsp:nvSpPr>
      <dsp:spPr>
        <a:xfrm>
          <a:off x="4489242" y="350202"/>
          <a:ext cx="2471058" cy="123552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495" tIns="23495" rIns="23495" bIns="23495" numCol="1" spcCol="1270" anchor="ctr" anchorCtr="0">
          <a:noAutofit/>
        </a:bodyPr>
        <a:lstStyle/>
        <a:p>
          <a:pPr marL="0" lvl="0" indent="0" algn="ctr" defTabSz="1644650">
            <a:lnSpc>
              <a:spcPct val="90000"/>
            </a:lnSpc>
            <a:spcBef>
              <a:spcPct val="0"/>
            </a:spcBef>
            <a:spcAft>
              <a:spcPct val="35000"/>
            </a:spcAft>
            <a:buNone/>
          </a:pPr>
          <a:r>
            <a:rPr lang="en-US" sz="3700" kern="1200" dirty="0"/>
            <a:t>General </a:t>
          </a:r>
        </a:p>
        <a:p>
          <a:pPr marL="0" lvl="0" indent="0" algn="ctr" defTabSz="1644650">
            <a:lnSpc>
              <a:spcPct val="90000"/>
            </a:lnSpc>
            <a:spcBef>
              <a:spcPct val="0"/>
            </a:spcBef>
            <a:spcAft>
              <a:spcPct val="35000"/>
            </a:spcAft>
            <a:buNone/>
          </a:pPr>
          <a:r>
            <a:rPr lang="en-US" sz="3700" kern="1200" dirty="0"/>
            <a:t>manager</a:t>
          </a:r>
        </a:p>
      </dsp:txBody>
      <dsp:txXfrm>
        <a:off x="4489242" y="350202"/>
        <a:ext cx="2471058" cy="1235529"/>
      </dsp:txXfrm>
    </dsp:sp>
    <dsp:sp modelId="{C85CE33E-8C34-46E1-B5BE-3DC109A1030A}">
      <dsp:nvSpPr>
        <dsp:cNvPr id="0" name=""/>
        <dsp:cNvSpPr/>
      </dsp:nvSpPr>
      <dsp:spPr>
        <a:xfrm>
          <a:off x="4271" y="2104653"/>
          <a:ext cx="2471058" cy="123552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mj-lt"/>
            </a:rPr>
            <a:t>1</a:t>
          </a:r>
          <a:r>
            <a:rPr lang="en-US" sz="2400" kern="1200" baseline="30000" dirty="0">
              <a:latin typeface="+mj-lt"/>
            </a:rPr>
            <a:t>st</a:t>
          </a:r>
          <a:r>
            <a:rPr lang="en-US" sz="2400" kern="1200" dirty="0">
              <a:latin typeface="+mj-lt"/>
            </a:rPr>
            <a:t> manager</a:t>
          </a:r>
          <a:endParaRPr lang="en-US" sz="2400" kern="1200" dirty="0"/>
        </a:p>
      </dsp:txBody>
      <dsp:txXfrm>
        <a:off x="4271" y="2104653"/>
        <a:ext cx="2471058" cy="1235529"/>
      </dsp:txXfrm>
    </dsp:sp>
    <dsp:sp modelId="{9B917D8D-5FEE-4963-B97C-23D9E61F66D0}">
      <dsp:nvSpPr>
        <dsp:cNvPr id="0" name=""/>
        <dsp:cNvSpPr/>
      </dsp:nvSpPr>
      <dsp:spPr>
        <a:xfrm>
          <a:off x="622036" y="3859105"/>
          <a:ext cx="2471058" cy="123552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mj-lt"/>
            </a:rPr>
            <a:t>Marketing/</a:t>
          </a:r>
          <a:endParaRPr lang="ro-RO" sz="2400" kern="1200" dirty="0">
            <a:latin typeface="+mj-lt"/>
          </a:endParaRPr>
        </a:p>
        <a:p>
          <a:pPr marL="0" lvl="0" indent="0" algn="ctr" defTabSz="1066800">
            <a:lnSpc>
              <a:spcPct val="90000"/>
            </a:lnSpc>
            <a:spcBef>
              <a:spcPct val="0"/>
            </a:spcBef>
            <a:spcAft>
              <a:spcPct val="35000"/>
            </a:spcAft>
            <a:buNone/>
          </a:pPr>
          <a:r>
            <a:rPr lang="en-US" sz="2400" kern="1200" dirty="0">
              <a:latin typeface="+mj-lt"/>
            </a:rPr>
            <a:t>Barista</a:t>
          </a:r>
          <a:endParaRPr lang="en-US" sz="2400" kern="1200" dirty="0"/>
        </a:p>
      </dsp:txBody>
      <dsp:txXfrm>
        <a:off x="622036" y="3859105"/>
        <a:ext cx="2471058" cy="1235529"/>
      </dsp:txXfrm>
    </dsp:sp>
    <dsp:sp modelId="{F916EC83-B7F5-4F40-80A4-26F09E39A027}">
      <dsp:nvSpPr>
        <dsp:cNvPr id="0" name=""/>
        <dsp:cNvSpPr/>
      </dsp:nvSpPr>
      <dsp:spPr>
        <a:xfrm>
          <a:off x="2994252" y="2104653"/>
          <a:ext cx="2471058" cy="123552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mj-lt"/>
            </a:rPr>
            <a:t>2</a:t>
          </a:r>
          <a:r>
            <a:rPr lang="en-US" sz="2400" kern="1200" baseline="30000" dirty="0">
              <a:latin typeface="+mj-lt"/>
            </a:rPr>
            <a:t>nd</a:t>
          </a:r>
          <a:r>
            <a:rPr lang="en-US" sz="2400" kern="1200" dirty="0">
              <a:latin typeface="+mj-lt"/>
            </a:rPr>
            <a:t> manager</a:t>
          </a:r>
          <a:endParaRPr lang="en-US" sz="2400" kern="1200" dirty="0"/>
        </a:p>
      </dsp:txBody>
      <dsp:txXfrm>
        <a:off x="2994252" y="2104653"/>
        <a:ext cx="2471058" cy="1235529"/>
      </dsp:txXfrm>
    </dsp:sp>
    <dsp:sp modelId="{5BED3DA8-E1F1-4942-8BE1-E512B9F7CCFA}">
      <dsp:nvSpPr>
        <dsp:cNvPr id="0" name=""/>
        <dsp:cNvSpPr/>
      </dsp:nvSpPr>
      <dsp:spPr>
        <a:xfrm>
          <a:off x="3612017" y="3859105"/>
          <a:ext cx="2471058" cy="123552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mj-lt"/>
            </a:rPr>
            <a:t>Costumer service/Barista</a:t>
          </a:r>
          <a:endParaRPr lang="en-US" sz="2400" kern="1200" dirty="0"/>
        </a:p>
      </dsp:txBody>
      <dsp:txXfrm>
        <a:off x="3612017" y="3859105"/>
        <a:ext cx="2471058" cy="1235529"/>
      </dsp:txXfrm>
    </dsp:sp>
    <dsp:sp modelId="{032A8B15-C1F7-4B92-88BC-2A8043AAE082}">
      <dsp:nvSpPr>
        <dsp:cNvPr id="0" name=""/>
        <dsp:cNvSpPr/>
      </dsp:nvSpPr>
      <dsp:spPr>
        <a:xfrm>
          <a:off x="5984233" y="2104653"/>
          <a:ext cx="2471058" cy="123552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ro-RO" sz="2400" kern="1200" dirty="0"/>
            <a:t>3rd manager</a:t>
          </a:r>
          <a:endParaRPr lang="en-US" sz="2400" kern="1200" dirty="0"/>
        </a:p>
      </dsp:txBody>
      <dsp:txXfrm>
        <a:off x="5984233" y="2104653"/>
        <a:ext cx="2471058" cy="1235529"/>
      </dsp:txXfrm>
    </dsp:sp>
    <dsp:sp modelId="{4D4A58CD-3947-47D2-AC4B-96D64443F5E4}">
      <dsp:nvSpPr>
        <dsp:cNvPr id="0" name=""/>
        <dsp:cNvSpPr/>
      </dsp:nvSpPr>
      <dsp:spPr>
        <a:xfrm>
          <a:off x="6601997" y="3859105"/>
          <a:ext cx="2471058" cy="123552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mj-lt"/>
            </a:rPr>
            <a:t>Communications/</a:t>
          </a:r>
          <a:endParaRPr lang="ro-RO" sz="2400" kern="1200" dirty="0">
            <a:latin typeface="+mj-lt"/>
          </a:endParaRPr>
        </a:p>
        <a:p>
          <a:pPr marL="0" lvl="0" indent="0" algn="ctr" defTabSz="1066800">
            <a:lnSpc>
              <a:spcPct val="90000"/>
            </a:lnSpc>
            <a:spcBef>
              <a:spcPct val="0"/>
            </a:spcBef>
            <a:spcAft>
              <a:spcPct val="35000"/>
            </a:spcAft>
            <a:buNone/>
          </a:pPr>
          <a:r>
            <a:rPr lang="ro-RO" sz="2400" kern="1200" dirty="0">
              <a:latin typeface="+mj-lt"/>
            </a:rPr>
            <a:t>Barista</a:t>
          </a:r>
          <a:endParaRPr lang="en-US" sz="2400" kern="1200" dirty="0"/>
        </a:p>
      </dsp:txBody>
      <dsp:txXfrm>
        <a:off x="6601997" y="3859105"/>
        <a:ext cx="2471058" cy="1235529"/>
      </dsp:txXfrm>
    </dsp:sp>
    <dsp:sp modelId="{88C26A90-D5DA-47F3-AE7D-DF30F6AE448C}">
      <dsp:nvSpPr>
        <dsp:cNvPr id="0" name=""/>
        <dsp:cNvSpPr/>
      </dsp:nvSpPr>
      <dsp:spPr>
        <a:xfrm>
          <a:off x="8974214" y="2104653"/>
          <a:ext cx="2471058" cy="123552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ro-RO" sz="2400" kern="1200" dirty="0"/>
            <a:t>4th</a:t>
          </a:r>
          <a:r>
            <a:rPr lang="ro-RO" sz="2400" kern="1200" baseline="0" dirty="0"/>
            <a:t> manager</a:t>
          </a:r>
          <a:endParaRPr lang="en-US" sz="2400" kern="1200" dirty="0"/>
        </a:p>
      </dsp:txBody>
      <dsp:txXfrm>
        <a:off x="8974214" y="2104653"/>
        <a:ext cx="2471058" cy="1235529"/>
      </dsp:txXfrm>
    </dsp:sp>
    <dsp:sp modelId="{51A3B7A6-038B-48CD-AE4D-A7E4467E8EE9}">
      <dsp:nvSpPr>
        <dsp:cNvPr id="0" name=""/>
        <dsp:cNvSpPr/>
      </dsp:nvSpPr>
      <dsp:spPr>
        <a:xfrm>
          <a:off x="9591978" y="3859105"/>
          <a:ext cx="2471058" cy="123552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ro-RO" sz="2400" kern="1200" dirty="0">
              <a:latin typeface="Arial" panose="020B0604020202020204" pitchFamily="34" charset="0"/>
              <a:cs typeface="Arial" panose="020B0604020202020204" pitchFamily="34" charset="0"/>
            </a:rPr>
            <a:t>Training/</a:t>
          </a:r>
        </a:p>
        <a:p>
          <a:pPr marL="0" lvl="0" indent="0" algn="ctr" defTabSz="1066800">
            <a:lnSpc>
              <a:spcPct val="90000"/>
            </a:lnSpc>
            <a:spcBef>
              <a:spcPct val="0"/>
            </a:spcBef>
            <a:spcAft>
              <a:spcPct val="35000"/>
            </a:spcAft>
            <a:buNone/>
          </a:pPr>
          <a:r>
            <a:rPr lang="ro-RO" sz="2400" kern="1200" dirty="0">
              <a:latin typeface="Arial" panose="020B0604020202020204" pitchFamily="34" charset="0"/>
              <a:cs typeface="Arial" panose="020B0604020202020204" pitchFamily="34" charset="0"/>
            </a:rPr>
            <a:t>Barista</a:t>
          </a:r>
          <a:endParaRPr lang="en-US" sz="2400" kern="1200" dirty="0">
            <a:latin typeface="Arial" panose="020B0604020202020204" pitchFamily="34" charset="0"/>
            <a:cs typeface="Arial" panose="020B0604020202020204" pitchFamily="34" charset="0"/>
          </a:endParaRPr>
        </a:p>
      </dsp:txBody>
      <dsp:txXfrm>
        <a:off x="9591978" y="3859105"/>
        <a:ext cx="2471058" cy="123552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E4626A-D01A-40C5-A271-704770BD9E7B}">
      <dsp:nvSpPr>
        <dsp:cNvPr id="0" name=""/>
        <dsp:cNvSpPr/>
      </dsp:nvSpPr>
      <dsp:spPr>
        <a:xfrm>
          <a:off x="5777" y="1615475"/>
          <a:ext cx="1790943" cy="14665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Year 1</a:t>
          </a:r>
        </a:p>
        <a:p>
          <a:pPr marL="228600" lvl="1" indent="-228600" algn="l" defTabSz="889000">
            <a:lnSpc>
              <a:spcPct val="90000"/>
            </a:lnSpc>
            <a:spcBef>
              <a:spcPct val="0"/>
            </a:spcBef>
            <a:spcAft>
              <a:spcPct val="15000"/>
            </a:spcAft>
            <a:buChar char="•"/>
          </a:pPr>
          <a:r>
            <a:rPr lang="en-US" sz="2000" kern="1200" dirty="0"/>
            <a:t>5 staff members</a:t>
          </a:r>
        </a:p>
      </dsp:txBody>
      <dsp:txXfrm>
        <a:off x="48730" y="1658428"/>
        <a:ext cx="1705037" cy="1380603"/>
      </dsp:txXfrm>
    </dsp:sp>
    <dsp:sp modelId="{76B75249-99C7-4F55-948F-9E3AE5504DE9}">
      <dsp:nvSpPr>
        <dsp:cNvPr id="0" name=""/>
        <dsp:cNvSpPr/>
      </dsp:nvSpPr>
      <dsp:spPr>
        <a:xfrm>
          <a:off x="1975815" y="2126652"/>
          <a:ext cx="379680" cy="4441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1975815" y="2215483"/>
        <a:ext cx="265776" cy="266492"/>
      </dsp:txXfrm>
    </dsp:sp>
    <dsp:sp modelId="{DE2FF6C4-EBA0-419D-AAA6-A0B47FC48EDE}">
      <dsp:nvSpPr>
        <dsp:cNvPr id="0" name=""/>
        <dsp:cNvSpPr/>
      </dsp:nvSpPr>
      <dsp:spPr>
        <a:xfrm>
          <a:off x="2513098" y="1615475"/>
          <a:ext cx="1790943" cy="14665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Year 2</a:t>
          </a:r>
        </a:p>
        <a:p>
          <a:pPr marL="228600" lvl="1" indent="-228600" algn="l" defTabSz="889000">
            <a:lnSpc>
              <a:spcPct val="90000"/>
            </a:lnSpc>
            <a:spcBef>
              <a:spcPct val="0"/>
            </a:spcBef>
            <a:spcAft>
              <a:spcPct val="15000"/>
            </a:spcAft>
            <a:buChar char="•"/>
          </a:pPr>
          <a:r>
            <a:rPr lang="en-US" sz="2000" kern="1200" dirty="0"/>
            <a:t>7 staff members</a:t>
          </a:r>
        </a:p>
      </dsp:txBody>
      <dsp:txXfrm>
        <a:off x="2556051" y="1658428"/>
        <a:ext cx="1705037" cy="1380603"/>
      </dsp:txXfrm>
    </dsp:sp>
    <dsp:sp modelId="{66497C13-0E1E-4AA7-BEE2-1107817A23D4}">
      <dsp:nvSpPr>
        <dsp:cNvPr id="0" name=""/>
        <dsp:cNvSpPr/>
      </dsp:nvSpPr>
      <dsp:spPr>
        <a:xfrm>
          <a:off x="4483136" y="2126652"/>
          <a:ext cx="379680" cy="4441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483136" y="2215483"/>
        <a:ext cx="265776" cy="266492"/>
      </dsp:txXfrm>
    </dsp:sp>
    <dsp:sp modelId="{73DFA4FF-80B3-46F4-AFFB-51A7C7D56BA4}">
      <dsp:nvSpPr>
        <dsp:cNvPr id="0" name=""/>
        <dsp:cNvSpPr/>
      </dsp:nvSpPr>
      <dsp:spPr>
        <a:xfrm>
          <a:off x="5020419" y="1615475"/>
          <a:ext cx="1790943" cy="14665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Year 3</a:t>
          </a:r>
        </a:p>
        <a:p>
          <a:pPr marL="228600" lvl="1" indent="-228600" algn="l" defTabSz="889000">
            <a:lnSpc>
              <a:spcPct val="90000"/>
            </a:lnSpc>
            <a:spcBef>
              <a:spcPct val="0"/>
            </a:spcBef>
            <a:spcAft>
              <a:spcPct val="15000"/>
            </a:spcAft>
            <a:buChar char="•"/>
          </a:pPr>
          <a:r>
            <a:rPr lang="en-US" sz="2000" kern="1200" dirty="0"/>
            <a:t>10 staff members</a:t>
          </a:r>
        </a:p>
      </dsp:txBody>
      <dsp:txXfrm>
        <a:off x="5063372" y="1658428"/>
        <a:ext cx="1705037" cy="1380603"/>
      </dsp:txXfrm>
    </dsp:sp>
    <dsp:sp modelId="{FC65E05F-A832-4F48-8A0F-C4DFD5EDC697}">
      <dsp:nvSpPr>
        <dsp:cNvPr id="0" name=""/>
        <dsp:cNvSpPr/>
      </dsp:nvSpPr>
      <dsp:spPr>
        <a:xfrm>
          <a:off x="6990457" y="2126652"/>
          <a:ext cx="379680" cy="4441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6990457" y="2215483"/>
        <a:ext cx="265776" cy="266492"/>
      </dsp:txXfrm>
    </dsp:sp>
    <dsp:sp modelId="{A2782106-09AB-49C1-9B34-65E59CFEB8B1}">
      <dsp:nvSpPr>
        <dsp:cNvPr id="0" name=""/>
        <dsp:cNvSpPr/>
      </dsp:nvSpPr>
      <dsp:spPr>
        <a:xfrm>
          <a:off x="7527740" y="1615475"/>
          <a:ext cx="1790943" cy="14665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Year 4</a:t>
          </a:r>
        </a:p>
        <a:p>
          <a:pPr marL="228600" lvl="1" indent="-228600" algn="l" defTabSz="889000">
            <a:lnSpc>
              <a:spcPct val="90000"/>
            </a:lnSpc>
            <a:spcBef>
              <a:spcPct val="0"/>
            </a:spcBef>
            <a:spcAft>
              <a:spcPct val="15000"/>
            </a:spcAft>
            <a:buChar char="•"/>
          </a:pPr>
          <a:r>
            <a:rPr lang="en-US" sz="2000" kern="1200" dirty="0"/>
            <a:t>20 staff members</a:t>
          </a:r>
        </a:p>
      </dsp:txBody>
      <dsp:txXfrm>
        <a:off x="7570693" y="1658428"/>
        <a:ext cx="1705037" cy="1380603"/>
      </dsp:txXfrm>
    </dsp:sp>
    <dsp:sp modelId="{AF8D5CD1-4BB6-41D3-9872-63FDEF537AB6}">
      <dsp:nvSpPr>
        <dsp:cNvPr id="0" name=""/>
        <dsp:cNvSpPr/>
      </dsp:nvSpPr>
      <dsp:spPr>
        <a:xfrm>
          <a:off x="9497778" y="2126652"/>
          <a:ext cx="379680" cy="4441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497778" y="2215483"/>
        <a:ext cx="265776" cy="266492"/>
      </dsp:txXfrm>
    </dsp:sp>
    <dsp:sp modelId="{412372C6-F726-4F5A-B9AE-68593F2B4094}">
      <dsp:nvSpPr>
        <dsp:cNvPr id="0" name=""/>
        <dsp:cNvSpPr/>
      </dsp:nvSpPr>
      <dsp:spPr>
        <a:xfrm>
          <a:off x="10035061" y="1615475"/>
          <a:ext cx="1790943" cy="14665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Year 5</a:t>
          </a:r>
        </a:p>
        <a:p>
          <a:pPr marL="228600" lvl="1" indent="-228600" algn="l" defTabSz="889000">
            <a:lnSpc>
              <a:spcPct val="90000"/>
            </a:lnSpc>
            <a:spcBef>
              <a:spcPct val="0"/>
            </a:spcBef>
            <a:spcAft>
              <a:spcPct val="15000"/>
            </a:spcAft>
            <a:buChar char="•"/>
          </a:pPr>
          <a:r>
            <a:rPr lang="en-US" sz="2000" kern="1200" dirty="0"/>
            <a:t>40 staff members</a:t>
          </a:r>
        </a:p>
        <a:p>
          <a:pPr marL="228600" lvl="1" indent="-228600" algn="l" defTabSz="889000">
            <a:lnSpc>
              <a:spcPct val="90000"/>
            </a:lnSpc>
            <a:spcBef>
              <a:spcPct val="0"/>
            </a:spcBef>
            <a:spcAft>
              <a:spcPct val="15000"/>
            </a:spcAft>
            <a:buChar char="•"/>
          </a:pPr>
          <a:endParaRPr lang="en-US" sz="2000" kern="1200" dirty="0"/>
        </a:p>
      </dsp:txBody>
      <dsp:txXfrm>
        <a:off x="10078014" y="1658428"/>
        <a:ext cx="1705037" cy="1380603"/>
      </dsp:txXfrm>
    </dsp:sp>
  </dsp:spTree>
</dsp:drawing>
</file>

<file path=ppt/diagrams/layout1.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3BFCD0-3DAA-4F5C-8D78-E83FF23FC978}" type="datetimeFigureOut">
              <a:rPr lang="en-GB" smtClean="0"/>
              <a:t>20/12/2019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3B84B0-2F8C-443C-BA31-D2DC70040C69}" type="slidenum">
              <a:rPr lang="en-GB" smtClean="0"/>
              <a:t>‹#›</a:t>
            </a:fld>
            <a:endParaRPr lang="en-GB"/>
          </a:p>
        </p:txBody>
      </p:sp>
    </p:spTree>
    <p:extLst>
      <p:ext uri="{BB962C8B-B14F-4D97-AF65-F5344CB8AC3E}">
        <p14:creationId xmlns:p14="http://schemas.microsoft.com/office/powerpoint/2010/main" val="3469085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3B84B0-2F8C-443C-BA31-D2DC70040C69}" type="slidenum">
              <a:rPr lang="en-GB" smtClean="0"/>
              <a:t>25</a:t>
            </a:fld>
            <a:endParaRPr lang="en-GB"/>
          </a:p>
        </p:txBody>
      </p:sp>
    </p:spTree>
    <p:extLst>
      <p:ext uri="{BB962C8B-B14F-4D97-AF65-F5344CB8AC3E}">
        <p14:creationId xmlns:p14="http://schemas.microsoft.com/office/powerpoint/2010/main" val="1881876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790935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84836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594724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392365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3ED0CC-082F-4160-86E5-0D6041F12778}" type="datetime1">
              <a:rPr lang="en-US" smtClean="0"/>
              <a:t>12/20/2019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1420043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12/20/2019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99958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12/20/2019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034235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800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12/20/2019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26214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2738831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8565131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6739496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7646060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4063597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313389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86822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73ED0CC-082F-4160-86E5-0D6041F12778}" type="datetime1">
              <a:rPr lang="en-US" smtClean="0"/>
              <a:t>12/20/2019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698882501"/>
      </p:ext>
    </p:extLst>
  </p:cSld>
  <p:clrMap bg1="lt1" tx1="dk1" bg2="lt2" tx2="dk2" accent1="accent1" accent2="accent2" accent3="accent3" accent4="accent4" accent5="accent5" accent6="accent6" hlink="hlink" folHlink="folHlink"/>
  <p:sldLayoutIdLst>
    <p:sldLayoutId id="2147484159" r:id="rId1"/>
    <p:sldLayoutId id="2147484160" r:id="rId2"/>
    <p:sldLayoutId id="2147484161" r:id="rId3"/>
    <p:sldLayoutId id="2147484162" r:id="rId4"/>
    <p:sldLayoutId id="2147484163" r:id="rId5"/>
    <p:sldLayoutId id="2147484164" r:id="rId6"/>
    <p:sldLayoutId id="2147484165" r:id="rId7"/>
    <p:sldLayoutId id="2147484166" r:id="rId8"/>
    <p:sldLayoutId id="2147484167" r:id="rId9"/>
    <p:sldLayoutId id="2147484168" r:id="rId10"/>
    <p:sldLayoutId id="2147484169" r:id="rId11"/>
    <p:sldLayoutId id="2147484170" r:id="rId12"/>
    <p:sldLayoutId id="2147484171" r:id="rId13"/>
    <p:sldLayoutId id="2147484172" r:id="rId14"/>
    <p:sldLayoutId id="2147484173" r:id="rId15"/>
    <p:sldLayoutId id="2147484174"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0" name="Subtitle 2">
            <a:extLst>
              <a:ext uri="{FF2B5EF4-FFF2-40B4-BE49-F238E27FC236}">
                <a16:creationId xmlns:a16="http://schemas.microsoft.com/office/drawing/2014/main" id="{12D705BE-01A3-4B15-B906-86844F624082}"/>
              </a:ext>
            </a:extLst>
          </p:cNvPr>
          <p:cNvSpPr txBox="1">
            <a:spLocks/>
          </p:cNvSpPr>
          <p:nvPr/>
        </p:nvSpPr>
        <p:spPr>
          <a:xfrm>
            <a:off x="2751966" y="1703494"/>
            <a:ext cx="9440034" cy="1049867"/>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0" indent="0" algn="ctr" defTabSz="457200" rtl="0" eaLnBrk="1" latinLnBrk="0" hangingPunct="1">
              <a:lnSpc>
                <a:spcPct val="110000"/>
              </a:lnSpc>
              <a:spcBef>
                <a:spcPct val="20000"/>
              </a:spcBef>
              <a:spcAft>
                <a:spcPts val="600"/>
              </a:spcAft>
              <a:buClr>
                <a:schemeClr val="tx2"/>
              </a:buClr>
              <a:buSzPct val="70000"/>
              <a:buFont typeface="Wingdings 2" charset="2"/>
              <a:buNone/>
              <a:defRPr sz="2300" kern="1200">
                <a:ln>
                  <a:solidFill>
                    <a:schemeClr val="bg1">
                      <a:lumMod val="75000"/>
                      <a:lumOff val="25000"/>
                      <a:alpha val="10000"/>
                    </a:schemeClr>
                  </a:solidFill>
                </a:ln>
                <a:solidFill>
                  <a:schemeClr val="tx1"/>
                </a:solidFill>
                <a:effectLst>
                  <a:outerShdw blurRad="9525" dist="25400" dir="14640000" algn="tl" rotWithShape="0">
                    <a:schemeClr val="bg1">
                      <a:alpha val="30000"/>
                    </a:schemeClr>
                  </a:outerShdw>
                </a:effectLst>
                <a:latin typeface="+mn-lt"/>
                <a:ea typeface="+mn-ea"/>
                <a:cs typeface="+mn-cs"/>
              </a:defRPr>
            </a:lvl1pPr>
            <a:lvl2pPr marL="457200" indent="0" algn="ctr" defTabSz="457200" rtl="0" eaLnBrk="1" latinLnBrk="0" hangingPunct="1">
              <a:spcBef>
                <a:spcPct val="20000"/>
              </a:spcBef>
              <a:spcAft>
                <a:spcPts val="600"/>
              </a:spcAft>
              <a:buClr>
                <a:schemeClr val="tx2"/>
              </a:buClr>
              <a:buSzPct val="70000"/>
              <a:buFont typeface="Wingdings 2" charset="2"/>
              <a:buNone/>
              <a:defRPr sz="21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2pPr>
            <a:lvl3pPr marL="914400" indent="0" algn="ctr" defTabSz="457200" rtl="0" eaLnBrk="1" latinLnBrk="0" hangingPunct="1">
              <a:spcBef>
                <a:spcPct val="20000"/>
              </a:spcBef>
              <a:spcAft>
                <a:spcPts val="600"/>
              </a:spcAft>
              <a:buClr>
                <a:schemeClr val="tx2"/>
              </a:buClr>
              <a:buSzPct val="70000"/>
              <a:buFont typeface="Wingdings 2" charset="2"/>
              <a:buNone/>
              <a:defRPr sz="18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3pPr>
            <a:lvl4pPr marL="13716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4pPr>
            <a:lvl5pPr marL="18288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5pPr>
            <a:lvl6pPr marL="22860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6pPr>
            <a:lvl7pPr marL="27432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7pPr>
            <a:lvl8pPr marL="32004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8pPr>
            <a:lvl9pPr marL="36576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9pPr>
          </a:lstStyle>
          <a:p>
            <a:endParaRPr lang="en-GB" dirty="0"/>
          </a:p>
        </p:txBody>
      </p:sp>
      <p:sp>
        <p:nvSpPr>
          <p:cNvPr id="11" name="Subtitle 2">
            <a:extLst>
              <a:ext uri="{FF2B5EF4-FFF2-40B4-BE49-F238E27FC236}">
                <a16:creationId xmlns:a16="http://schemas.microsoft.com/office/drawing/2014/main" id="{CCBED6C7-7A2A-49C0-98A9-FF6929EA7FF9}"/>
              </a:ext>
            </a:extLst>
          </p:cNvPr>
          <p:cNvSpPr txBox="1">
            <a:spLocks/>
          </p:cNvSpPr>
          <p:nvPr/>
        </p:nvSpPr>
        <p:spPr>
          <a:xfrm>
            <a:off x="1515613" y="286366"/>
            <a:ext cx="9440034" cy="734148"/>
          </a:xfrm>
          <a:prstGeom prst="rect">
            <a:avLst/>
          </a:prstGeom>
          <a:noFill/>
          <a:effectLst>
            <a:outerShdw blurRad="25400" dir="17880000">
              <a:srgbClr val="000000">
                <a:alpha val="46000"/>
              </a:srgbClr>
            </a:outerShdw>
          </a:effectLst>
        </p:spPr>
        <p:txBody>
          <a:bodyPr vert="horz" lIns="91440" tIns="45720" rIns="91440" bIns="45720" rtlCol="0" anchor="t">
            <a:noAutofit/>
          </a:bodyPr>
          <a:lstStyle>
            <a:lvl1pPr marL="0" indent="0" algn="ctr" defTabSz="457200" rtl="0" eaLnBrk="1" latinLnBrk="0" hangingPunct="1">
              <a:lnSpc>
                <a:spcPct val="110000"/>
              </a:lnSpc>
              <a:spcBef>
                <a:spcPct val="20000"/>
              </a:spcBef>
              <a:spcAft>
                <a:spcPts val="600"/>
              </a:spcAft>
              <a:buClr>
                <a:schemeClr val="tx2"/>
              </a:buClr>
              <a:buSzPct val="70000"/>
              <a:buFont typeface="Wingdings 2" charset="2"/>
              <a:buNone/>
              <a:defRPr sz="2300" kern="1200">
                <a:ln>
                  <a:solidFill>
                    <a:schemeClr val="bg1">
                      <a:lumMod val="75000"/>
                      <a:lumOff val="25000"/>
                      <a:alpha val="10000"/>
                    </a:schemeClr>
                  </a:solidFill>
                </a:ln>
                <a:solidFill>
                  <a:schemeClr val="tx1"/>
                </a:solidFill>
                <a:effectLst>
                  <a:outerShdw blurRad="9525" dist="25400" dir="14640000" algn="tl" rotWithShape="0">
                    <a:schemeClr val="bg1">
                      <a:alpha val="30000"/>
                    </a:schemeClr>
                  </a:outerShdw>
                </a:effectLst>
                <a:latin typeface="+mn-lt"/>
                <a:ea typeface="+mn-ea"/>
                <a:cs typeface="+mn-cs"/>
              </a:defRPr>
            </a:lvl1pPr>
            <a:lvl2pPr marL="457200" indent="0" algn="ctr" defTabSz="457200" rtl="0" eaLnBrk="1" latinLnBrk="0" hangingPunct="1">
              <a:spcBef>
                <a:spcPct val="20000"/>
              </a:spcBef>
              <a:spcAft>
                <a:spcPts val="600"/>
              </a:spcAft>
              <a:buClr>
                <a:schemeClr val="tx2"/>
              </a:buClr>
              <a:buSzPct val="70000"/>
              <a:buFont typeface="Wingdings 2" charset="2"/>
              <a:buNone/>
              <a:defRPr sz="21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2pPr>
            <a:lvl3pPr marL="914400" indent="0" algn="ctr" defTabSz="457200" rtl="0" eaLnBrk="1" latinLnBrk="0" hangingPunct="1">
              <a:spcBef>
                <a:spcPct val="20000"/>
              </a:spcBef>
              <a:spcAft>
                <a:spcPts val="600"/>
              </a:spcAft>
              <a:buClr>
                <a:schemeClr val="tx2"/>
              </a:buClr>
              <a:buSzPct val="70000"/>
              <a:buFont typeface="Wingdings 2" charset="2"/>
              <a:buNone/>
              <a:defRPr sz="18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3pPr>
            <a:lvl4pPr marL="13716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4pPr>
            <a:lvl5pPr marL="18288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5pPr>
            <a:lvl6pPr marL="22860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6pPr>
            <a:lvl7pPr marL="27432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7pPr>
            <a:lvl8pPr marL="32004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8pPr>
            <a:lvl9pPr marL="36576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9pPr>
          </a:lstStyle>
          <a:p>
            <a:r>
              <a:rPr lang="en-GB" sz="5400" b="1" dirty="0">
                <a:ln>
                  <a:solidFill>
                    <a:schemeClr val="bg1">
                      <a:lumMod val="75000"/>
                      <a:lumOff val="25000"/>
                    </a:schemeClr>
                  </a:solidFill>
                </a:ln>
                <a:solidFill>
                  <a:schemeClr val="bg1"/>
                </a:solidFill>
                <a:effectLst/>
              </a:rPr>
              <a:t>World’s Coffee</a:t>
            </a:r>
          </a:p>
        </p:txBody>
      </p:sp>
      <p:pic>
        <p:nvPicPr>
          <p:cNvPr id="8" name="Picture 7" descr="A picture containing hat, drawing&#10;&#10;Description automatically generated">
            <a:extLst>
              <a:ext uri="{FF2B5EF4-FFF2-40B4-BE49-F238E27FC236}">
                <a16:creationId xmlns:a16="http://schemas.microsoft.com/office/drawing/2014/main" id="{0536BCAB-28B0-4898-85B7-7D0B7737F84D}"/>
              </a:ext>
            </a:extLst>
          </p:cNvPr>
          <p:cNvPicPr>
            <a:picLocks noChangeAspect="1"/>
          </p:cNvPicPr>
          <p:nvPr/>
        </p:nvPicPr>
        <p:blipFill>
          <a:blip r:embed="rId2">
            <a:alphaModFix amt="49000"/>
            <a:extLst>
              <a:ext uri="{BEBA8EAE-BF5A-486C-A8C5-ECC9F3942E4B}">
                <a14:imgProps xmlns:a14="http://schemas.microsoft.com/office/drawing/2010/main">
                  <a14:imgLayer r:embed="rId3">
                    <a14:imgEffect>
                      <a14:sharpenSoften amount="15000"/>
                    </a14:imgEffect>
                    <a14:imgEffect>
                      <a14:saturation sat="400000"/>
                    </a14:imgEffect>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6688087" y="2437106"/>
            <a:ext cx="4105275" cy="4324350"/>
          </a:xfrm>
          <a:prstGeom prst="rect">
            <a:avLst/>
          </a:prstGeom>
          <a:gradFill>
            <a:gsLst>
              <a:gs pos="0">
                <a:schemeClr val="accent2">
                  <a:lumMod val="5000"/>
                  <a:lumOff val="95000"/>
                  <a:alpha val="47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pic>
      <p:sp>
        <p:nvSpPr>
          <p:cNvPr id="4" name="Subtitle 3">
            <a:extLst>
              <a:ext uri="{FF2B5EF4-FFF2-40B4-BE49-F238E27FC236}">
                <a16:creationId xmlns:a16="http://schemas.microsoft.com/office/drawing/2014/main" id="{01707A05-84EF-4AC9-8B5F-A767AC96CC24}"/>
              </a:ext>
            </a:extLst>
          </p:cNvPr>
          <p:cNvSpPr>
            <a:spLocks noGrp="1"/>
          </p:cNvSpPr>
          <p:nvPr>
            <p:ph type="subTitle" idx="1"/>
          </p:nvPr>
        </p:nvSpPr>
        <p:spPr/>
        <p:txBody>
          <a:bodyPr/>
          <a:lstStyle/>
          <a:p>
            <a:endParaRPr lang="en-GB"/>
          </a:p>
        </p:txBody>
      </p:sp>
      <p:pic>
        <p:nvPicPr>
          <p:cNvPr id="12" name="Picture 11">
            <a:extLst>
              <a:ext uri="{FF2B5EF4-FFF2-40B4-BE49-F238E27FC236}">
                <a16:creationId xmlns:a16="http://schemas.microsoft.com/office/drawing/2014/main" id="{9E662D89-E3EC-418C-A550-A49BD773BA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07067" y="2601413"/>
            <a:ext cx="4982449" cy="3995737"/>
          </a:xfrm>
          <a:prstGeom prst="rect">
            <a:avLst/>
          </a:prstGeom>
        </p:spPr>
      </p:pic>
      <p:sp>
        <p:nvSpPr>
          <p:cNvPr id="13" name="TextBox 12">
            <a:extLst>
              <a:ext uri="{FF2B5EF4-FFF2-40B4-BE49-F238E27FC236}">
                <a16:creationId xmlns:a16="http://schemas.microsoft.com/office/drawing/2014/main" id="{8C5B5A40-77DB-4DEE-9155-8977A1F305F8}"/>
              </a:ext>
            </a:extLst>
          </p:cNvPr>
          <p:cNvSpPr txBox="1"/>
          <p:nvPr/>
        </p:nvSpPr>
        <p:spPr>
          <a:xfrm>
            <a:off x="4178717" y="1608635"/>
            <a:ext cx="5261317" cy="461665"/>
          </a:xfrm>
          <a:prstGeom prst="rect">
            <a:avLst/>
          </a:prstGeom>
          <a:noFill/>
        </p:spPr>
        <p:txBody>
          <a:bodyPr wrap="square" rtlCol="0">
            <a:spAutoFit/>
          </a:bodyPr>
          <a:lstStyle/>
          <a:p>
            <a:r>
              <a:rPr lang="en-GB" sz="2400" dirty="0">
                <a:solidFill>
                  <a:schemeClr val="bg1"/>
                </a:solidFill>
              </a:rPr>
              <a:t>Partnership business plan </a:t>
            </a:r>
          </a:p>
        </p:txBody>
      </p:sp>
    </p:spTree>
    <p:extLst>
      <p:ext uri="{BB962C8B-B14F-4D97-AF65-F5344CB8AC3E}">
        <p14:creationId xmlns:p14="http://schemas.microsoft.com/office/powerpoint/2010/main" val="10022734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3B799-F314-4CDC-95B4-58679C872DCC}"/>
              </a:ext>
            </a:extLst>
          </p:cNvPr>
          <p:cNvSpPr>
            <a:spLocks noGrp="1"/>
          </p:cNvSpPr>
          <p:nvPr>
            <p:ph type="title"/>
          </p:nvPr>
        </p:nvSpPr>
        <p:spPr>
          <a:xfrm>
            <a:off x="677334" y="609600"/>
            <a:ext cx="8596668" cy="783102"/>
          </a:xfrm>
        </p:spPr>
        <p:txBody>
          <a:bodyPr/>
          <a:lstStyle/>
          <a:p>
            <a:pPr algn="ctr"/>
            <a:r>
              <a:rPr lang="en-GB" dirty="0"/>
              <a:t>Created by:</a:t>
            </a:r>
          </a:p>
        </p:txBody>
      </p:sp>
      <p:sp>
        <p:nvSpPr>
          <p:cNvPr id="3" name="Content Placeholder 2">
            <a:extLst>
              <a:ext uri="{FF2B5EF4-FFF2-40B4-BE49-F238E27FC236}">
                <a16:creationId xmlns:a16="http://schemas.microsoft.com/office/drawing/2014/main" id="{166B25E0-7318-47C7-BA9C-7D5F6AD714D3}"/>
              </a:ext>
            </a:extLst>
          </p:cNvPr>
          <p:cNvSpPr>
            <a:spLocks noGrp="1"/>
          </p:cNvSpPr>
          <p:nvPr>
            <p:ph idx="1"/>
          </p:nvPr>
        </p:nvSpPr>
        <p:spPr>
          <a:xfrm>
            <a:off x="1000891" y="1392702"/>
            <a:ext cx="8596668" cy="3573193"/>
          </a:xfrm>
        </p:spPr>
        <p:txBody>
          <a:bodyPr>
            <a:noAutofit/>
          </a:bodyPr>
          <a:lstStyle/>
          <a:p>
            <a:r>
              <a:rPr lang="en-GB" b="1" dirty="0"/>
              <a:t>Andrei Nistor </a:t>
            </a:r>
            <a:r>
              <a:rPr lang="en-GB" dirty="0"/>
              <a:t>			1818628 </a:t>
            </a:r>
            <a:r>
              <a:rPr lang="en-GB" b="1" dirty="0"/>
              <a:t>	</a:t>
            </a:r>
            <a:r>
              <a:rPr lang="en-GB" dirty="0"/>
              <a:t>		Cover; Mission statement and 												Organizational Objectives;  Financial 										forecast;  Operational Objectives;</a:t>
            </a:r>
          </a:p>
          <a:p>
            <a:r>
              <a:rPr lang="en-GB" b="1" dirty="0"/>
              <a:t>Andrei </a:t>
            </a:r>
            <a:r>
              <a:rPr lang="en-GB" b="1" dirty="0" err="1"/>
              <a:t>Welkens</a:t>
            </a:r>
            <a:r>
              <a:rPr lang="en-GB" b="1" dirty="0"/>
              <a:t> </a:t>
            </a:r>
            <a:r>
              <a:rPr lang="en-GB" dirty="0"/>
              <a:t>		1818820 			Product description;  SWOT Analysis;  										Industry Analysis</a:t>
            </a:r>
          </a:p>
          <a:p>
            <a:r>
              <a:rPr lang="en-GB" b="1" dirty="0"/>
              <a:t>Iulian </a:t>
            </a:r>
            <a:r>
              <a:rPr lang="en-GB" b="1" dirty="0" err="1"/>
              <a:t>Rotaru</a:t>
            </a:r>
            <a:r>
              <a:rPr lang="en-GB" b="1" dirty="0"/>
              <a:t> </a:t>
            </a:r>
            <a:r>
              <a:rPr lang="en-GB" dirty="0"/>
              <a:t>			1818626 			Stakeholder map;  PESTLE Analysis;</a:t>
            </a:r>
          </a:p>
          <a:p>
            <a:r>
              <a:rPr lang="en-GB" b="1" dirty="0" err="1"/>
              <a:t>Ancuta</a:t>
            </a:r>
            <a:r>
              <a:rPr lang="en-GB" b="1" dirty="0"/>
              <a:t> </a:t>
            </a:r>
            <a:r>
              <a:rPr lang="en-GB" b="1" dirty="0" err="1"/>
              <a:t>Furnica</a:t>
            </a:r>
            <a:r>
              <a:rPr lang="en-GB" b="1" dirty="0"/>
              <a:t> </a:t>
            </a:r>
            <a:r>
              <a:rPr lang="en-GB" dirty="0"/>
              <a:t>		1818821 			Market Analyses;  Marketing plan and 										strategy;  Marketing advertising;</a:t>
            </a:r>
          </a:p>
          <a:p>
            <a:r>
              <a:rPr lang="en-GB" b="1" dirty="0"/>
              <a:t>Radu </a:t>
            </a:r>
            <a:r>
              <a:rPr lang="en-GB" b="1" dirty="0" err="1"/>
              <a:t>Buzatu</a:t>
            </a:r>
            <a:r>
              <a:rPr lang="en-GB" b="1" dirty="0"/>
              <a:t> </a:t>
            </a:r>
            <a:r>
              <a:rPr lang="en-GB" dirty="0"/>
              <a:t>			1817385 			Management team organizational 											Chart;  HR planning;</a:t>
            </a:r>
          </a:p>
        </p:txBody>
      </p:sp>
      <p:sp>
        <p:nvSpPr>
          <p:cNvPr id="4" name="TextBox 3">
            <a:extLst>
              <a:ext uri="{FF2B5EF4-FFF2-40B4-BE49-F238E27FC236}">
                <a16:creationId xmlns:a16="http://schemas.microsoft.com/office/drawing/2014/main" id="{1F77CFCF-3709-4B74-85C6-64E0E15B04BF}"/>
              </a:ext>
            </a:extLst>
          </p:cNvPr>
          <p:cNvSpPr txBox="1"/>
          <p:nvPr/>
        </p:nvSpPr>
        <p:spPr>
          <a:xfrm>
            <a:off x="3362179" y="5348887"/>
            <a:ext cx="3687587" cy="400110"/>
          </a:xfrm>
          <a:prstGeom prst="rect">
            <a:avLst/>
          </a:prstGeom>
          <a:noFill/>
        </p:spPr>
        <p:txBody>
          <a:bodyPr wrap="square" rtlCol="0">
            <a:spAutoFit/>
          </a:bodyPr>
          <a:lstStyle/>
          <a:p>
            <a:r>
              <a:rPr lang="en-GB" dirty="0"/>
              <a:t>Lecturer</a:t>
            </a:r>
            <a:r>
              <a:rPr lang="en-GB" sz="2000" dirty="0"/>
              <a:t> : </a:t>
            </a:r>
            <a:r>
              <a:rPr lang="en-GB" sz="2000" b="1" dirty="0"/>
              <a:t>Hossein Shokri</a:t>
            </a:r>
          </a:p>
        </p:txBody>
      </p:sp>
    </p:spTree>
    <p:extLst>
      <p:ext uri="{BB962C8B-B14F-4D97-AF65-F5344CB8AC3E}">
        <p14:creationId xmlns:p14="http://schemas.microsoft.com/office/powerpoint/2010/main" val="2741082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7BA2775-B7FA-45CC-B7D3-1EEA11FA26AC}"/>
              </a:ext>
            </a:extLst>
          </p:cNvPr>
          <p:cNvSpPr>
            <a:spLocks noGrp="1"/>
          </p:cNvSpPr>
          <p:nvPr>
            <p:ph type="subTitle" idx="1"/>
          </p:nvPr>
        </p:nvSpPr>
        <p:spPr>
          <a:xfrm>
            <a:off x="1154757" y="1725562"/>
            <a:ext cx="9440034" cy="1049867"/>
          </a:xfrm>
        </p:spPr>
        <p:txBody>
          <a:bodyPr>
            <a:normAutofit/>
          </a:bodyPr>
          <a:lstStyle/>
          <a:p>
            <a:pPr algn="l"/>
            <a:r>
              <a:rPr lang="en-US" sz="2400" dirty="0">
                <a:solidFill>
                  <a:schemeClr val="bg1"/>
                </a:solidFill>
                <a:effectLst/>
              </a:rPr>
              <a:t>	Our purpose is to transform ‘’World’s Coffee’’ into a brand and to save the world from mediocre coffee.</a:t>
            </a:r>
            <a:endParaRPr lang="en-GB" sz="2400" dirty="0">
              <a:solidFill>
                <a:schemeClr val="bg1"/>
              </a:solidFill>
              <a:effectLst/>
            </a:endParaRPr>
          </a:p>
        </p:txBody>
      </p:sp>
      <p:sp>
        <p:nvSpPr>
          <p:cNvPr id="10" name="Subtitle 2">
            <a:extLst>
              <a:ext uri="{FF2B5EF4-FFF2-40B4-BE49-F238E27FC236}">
                <a16:creationId xmlns:a16="http://schemas.microsoft.com/office/drawing/2014/main" id="{12D705BE-01A3-4B15-B906-86844F624082}"/>
              </a:ext>
            </a:extLst>
          </p:cNvPr>
          <p:cNvSpPr txBox="1">
            <a:spLocks/>
          </p:cNvSpPr>
          <p:nvPr/>
        </p:nvSpPr>
        <p:spPr>
          <a:xfrm>
            <a:off x="1154757" y="2099773"/>
            <a:ext cx="9440034" cy="1049867"/>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0" indent="0" algn="ctr" defTabSz="457200" rtl="0" eaLnBrk="1" latinLnBrk="0" hangingPunct="1">
              <a:lnSpc>
                <a:spcPct val="110000"/>
              </a:lnSpc>
              <a:spcBef>
                <a:spcPct val="20000"/>
              </a:spcBef>
              <a:spcAft>
                <a:spcPts val="600"/>
              </a:spcAft>
              <a:buClr>
                <a:schemeClr val="tx2"/>
              </a:buClr>
              <a:buSzPct val="70000"/>
              <a:buFont typeface="Wingdings 2" charset="2"/>
              <a:buNone/>
              <a:defRPr sz="2300" kern="1200">
                <a:ln>
                  <a:solidFill>
                    <a:schemeClr val="bg1">
                      <a:lumMod val="75000"/>
                      <a:lumOff val="25000"/>
                      <a:alpha val="10000"/>
                    </a:schemeClr>
                  </a:solidFill>
                </a:ln>
                <a:solidFill>
                  <a:schemeClr val="tx1"/>
                </a:solidFill>
                <a:effectLst>
                  <a:outerShdw blurRad="9525" dist="25400" dir="14640000" algn="tl" rotWithShape="0">
                    <a:schemeClr val="bg1">
                      <a:alpha val="30000"/>
                    </a:schemeClr>
                  </a:outerShdw>
                </a:effectLst>
                <a:latin typeface="+mn-lt"/>
                <a:ea typeface="+mn-ea"/>
                <a:cs typeface="+mn-cs"/>
              </a:defRPr>
            </a:lvl1pPr>
            <a:lvl2pPr marL="457200" indent="0" algn="ctr" defTabSz="457200" rtl="0" eaLnBrk="1" latinLnBrk="0" hangingPunct="1">
              <a:spcBef>
                <a:spcPct val="20000"/>
              </a:spcBef>
              <a:spcAft>
                <a:spcPts val="600"/>
              </a:spcAft>
              <a:buClr>
                <a:schemeClr val="tx2"/>
              </a:buClr>
              <a:buSzPct val="70000"/>
              <a:buFont typeface="Wingdings 2" charset="2"/>
              <a:buNone/>
              <a:defRPr sz="21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2pPr>
            <a:lvl3pPr marL="914400" indent="0" algn="ctr" defTabSz="457200" rtl="0" eaLnBrk="1" latinLnBrk="0" hangingPunct="1">
              <a:spcBef>
                <a:spcPct val="20000"/>
              </a:spcBef>
              <a:spcAft>
                <a:spcPts val="600"/>
              </a:spcAft>
              <a:buClr>
                <a:schemeClr val="tx2"/>
              </a:buClr>
              <a:buSzPct val="70000"/>
              <a:buFont typeface="Wingdings 2" charset="2"/>
              <a:buNone/>
              <a:defRPr sz="18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3pPr>
            <a:lvl4pPr marL="13716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4pPr>
            <a:lvl5pPr marL="18288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5pPr>
            <a:lvl6pPr marL="22860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6pPr>
            <a:lvl7pPr marL="27432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7pPr>
            <a:lvl8pPr marL="32004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8pPr>
            <a:lvl9pPr marL="36576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9pPr>
          </a:lstStyle>
          <a:p>
            <a:endParaRPr lang="en-GB" dirty="0"/>
          </a:p>
        </p:txBody>
      </p:sp>
      <p:sp>
        <p:nvSpPr>
          <p:cNvPr id="11" name="Subtitle 2">
            <a:extLst>
              <a:ext uri="{FF2B5EF4-FFF2-40B4-BE49-F238E27FC236}">
                <a16:creationId xmlns:a16="http://schemas.microsoft.com/office/drawing/2014/main" id="{CCBED6C7-7A2A-49C0-98A9-FF6929EA7FF9}"/>
              </a:ext>
            </a:extLst>
          </p:cNvPr>
          <p:cNvSpPr txBox="1">
            <a:spLocks/>
          </p:cNvSpPr>
          <p:nvPr/>
        </p:nvSpPr>
        <p:spPr>
          <a:xfrm>
            <a:off x="1278113" y="2974213"/>
            <a:ext cx="9440034" cy="734148"/>
          </a:xfrm>
          <a:prstGeom prst="rect">
            <a:avLst/>
          </a:prstGeom>
          <a:noFill/>
          <a:effectLst>
            <a:outerShdw blurRad="25400" dir="17880000">
              <a:srgbClr val="000000">
                <a:alpha val="46000"/>
              </a:srgbClr>
            </a:outerShdw>
          </a:effectLst>
        </p:spPr>
        <p:txBody>
          <a:bodyPr vert="horz" lIns="91440" tIns="45720" rIns="91440" bIns="45720" rtlCol="0" anchor="t">
            <a:noAutofit/>
          </a:bodyPr>
          <a:lstStyle>
            <a:lvl1pPr marL="0" indent="0" algn="ctr" defTabSz="457200" rtl="0" eaLnBrk="1" latinLnBrk="0" hangingPunct="1">
              <a:lnSpc>
                <a:spcPct val="110000"/>
              </a:lnSpc>
              <a:spcBef>
                <a:spcPct val="20000"/>
              </a:spcBef>
              <a:spcAft>
                <a:spcPts val="600"/>
              </a:spcAft>
              <a:buClr>
                <a:schemeClr val="tx2"/>
              </a:buClr>
              <a:buSzPct val="70000"/>
              <a:buFont typeface="Wingdings 2" charset="2"/>
              <a:buNone/>
              <a:defRPr sz="2300" kern="1200">
                <a:ln>
                  <a:solidFill>
                    <a:schemeClr val="bg1">
                      <a:lumMod val="75000"/>
                      <a:lumOff val="25000"/>
                      <a:alpha val="10000"/>
                    </a:schemeClr>
                  </a:solidFill>
                </a:ln>
                <a:solidFill>
                  <a:schemeClr val="tx1"/>
                </a:solidFill>
                <a:effectLst>
                  <a:outerShdw blurRad="9525" dist="25400" dir="14640000" algn="tl" rotWithShape="0">
                    <a:schemeClr val="bg1">
                      <a:alpha val="30000"/>
                    </a:schemeClr>
                  </a:outerShdw>
                </a:effectLst>
                <a:latin typeface="+mn-lt"/>
                <a:ea typeface="+mn-ea"/>
                <a:cs typeface="+mn-cs"/>
              </a:defRPr>
            </a:lvl1pPr>
            <a:lvl2pPr marL="457200" indent="0" algn="ctr" defTabSz="457200" rtl="0" eaLnBrk="1" latinLnBrk="0" hangingPunct="1">
              <a:spcBef>
                <a:spcPct val="20000"/>
              </a:spcBef>
              <a:spcAft>
                <a:spcPts val="600"/>
              </a:spcAft>
              <a:buClr>
                <a:schemeClr val="tx2"/>
              </a:buClr>
              <a:buSzPct val="70000"/>
              <a:buFont typeface="Wingdings 2" charset="2"/>
              <a:buNone/>
              <a:defRPr sz="21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2pPr>
            <a:lvl3pPr marL="914400" indent="0" algn="ctr" defTabSz="457200" rtl="0" eaLnBrk="1" latinLnBrk="0" hangingPunct="1">
              <a:spcBef>
                <a:spcPct val="20000"/>
              </a:spcBef>
              <a:spcAft>
                <a:spcPts val="600"/>
              </a:spcAft>
              <a:buClr>
                <a:schemeClr val="tx2"/>
              </a:buClr>
              <a:buSzPct val="70000"/>
              <a:buFont typeface="Wingdings 2" charset="2"/>
              <a:buNone/>
              <a:defRPr sz="18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3pPr>
            <a:lvl4pPr marL="13716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4pPr>
            <a:lvl5pPr marL="18288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5pPr>
            <a:lvl6pPr marL="22860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6pPr>
            <a:lvl7pPr marL="27432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7pPr>
            <a:lvl8pPr marL="32004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8pPr>
            <a:lvl9pPr marL="36576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9pPr>
          </a:lstStyle>
          <a:p>
            <a:r>
              <a:rPr lang="en-US" sz="4400" dirty="0">
                <a:ln>
                  <a:solidFill>
                    <a:schemeClr val="bg1">
                      <a:lumMod val="75000"/>
                      <a:lumOff val="25000"/>
                    </a:schemeClr>
                  </a:solidFill>
                </a:ln>
                <a:solidFill>
                  <a:schemeClr val="bg1"/>
                </a:solidFill>
                <a:effectLst/>
                <a:latin typeface="Arial" panose="020B0604020202020204" pitchFamily="34" charset="0"/>
                <a:cs typeface="Arial" panose="020B0604020202020204" pitchFamily="34" charset="0"/>
              </a:rPr>
              <a:t>O</a:t>
            </a:r>
            <a:r>
              <a:rPr lang="en-GB" sz="4400" dirty="0" err="1">
                <a:ln>
                  <a:solidFill>
                    <a:schemeClr val="bg1">
                      <a:lumMod val="75000"/>
                      <a:lumOff val="25000"/>
                    </a:schemeClr>
                  </a:solidFill>
                </a:ln>
                <a:solidFill>
                  <a:schemeClr val="bg1"/>
                </a:solidFill>
                <a:effectLst/>
                <a:latin typeface="Arial" panose="020B0604020202020204" pitchFamily="34" charset="0"/>
                <a:cs typeface="Arial" panose="020B0604020202020204" pitchFamily="34" charset="0"/>
              </a:rPr>
              <a:t>rganisational</a:t>
            </a:r>
            <a:r>
              <a:rPr lang="en-GB" sz="4400" dirty="0">
                <a:ln>
                  <a:solidFill>
                    <a:schemeClr val="bg1">
                      <a:lumMod val="75000"/>
                      <a:lumOff val="25000"/>
                    </a:schemeClr>
                  </a:solidFill>
                </a:ln>
                <a:solidFill>
                  <a:schemeClr val="bg1"/>
                </a:solidFill>
                <a:effectLst/>
                <a:latin typeface="Arial" panose="020B0604020202020204" pitchFamily="34" charset="0"/>
                <a:cs typeface="Arial" panose="020B0604020202020204" pitchFamily="34" charset="0"/>
              </a:rPr>
              <a:t> Objectives</a:t>
            </a:r>
          </a:p>
        </p:txBody>
      </p:sp>
      <p:sp>
        <p:nvSpPr>
          <p:cNvPr id="5" name="TextBox 4">
            <a:extLst>
              <a:ext uri="{FF2B5EF4-FFF2-40B4-BE49-F238E27FC236}">
                <a16:creationId xmlns:a16="http://schemas.microsoft.com/office/drawing/2014/main" id="{429A5D0E-9591-4C66-840A-274ABE497481}"/>
              </a:ext>
            </a:extLst>
          </p:cNvPr>
          <p:cNvSpPr txBox="1"/>
          <p:nvPr/>
        </p:nvSpPr>
        <p:spPr>
          <a:xfrm flipH="1">
            <a:off x="1278113" y="4024080"/>
            <a:ext cx="9296445" cy="1877437"/>
          </a:xfrm>
          <a:prstGeom prst="rect">
            <a:avLst/>
          </a:prstGeom>
          <a:noFill/>
        </p:spPr>
        <p:txBody>
          <a:bodyPr wrap="square" rtlCol="0">
            <a:spAutoFit/>
          </a:bodyPr>
          <a:lstStyle/>
          <a:p>
            <a:pPr marL="342900" indent="-342900">
              <a:buFont typeface="Arial" panose="020B0604020202020204" pitchFamily="34" charset="0"/>
              <a:buChar char="•"/>
            </a:pPr>
            <a:r>
              <a:rPr lang="en-US" sz="2400" dirty="0">
                <a:solidFill>
                  <a:schemeClr val="bg1"/>
                </a:solidFill>
              </a:rPr>
              <a:t>Getting and staying profitable</a:t>
            </a:r>
          </a:p>
          <a:p>
            <a:pPr marL="342900" indent="-342900">
              <a:buFont typeface="Arial" panose="020B0604020202020204" pitchFamily="34" charset="0"/>
              <a:buChar char="•"/>
            </a:pPr>
            <a:r>
              <a:rPr lang="en-GB" sz="2400" dirty="0">
                <a:solidFill>
                  <a:schemeClr val="bg1"/>
                </a:solidFill>
              </a:rPr>
              <a:t>Outstanding customer services</a:t>
            </a:r>
          </a:p>
          <a:p>
            <a:pPr marL="342900" indent="-342900">
              <a:buFont typeface="Arial" panose="020B0604020202020204" pitchFamily="34" charset="0"/>
              <a:buChar char="•"/>
            </a:pPr>
            <a:r>
              <a:rPr lang="en-GB" sz="2400" dirty="0">
                <a:solidFill>
                  <a:schemeClr val="bg1"/>
                </a:solidFill>
              </a:rPr>
              <a:t>Maintaining a good cash flow</a:t>
            </a:r>
          </a:p>
          <a:p>
            <a:pPr marL="342900" indent="-342900">
              <a:buFont typeface="Arial" panose="020B0604020202020204" pitchFamily="34" charset="0"/>
              <a:buChar char="•"/>
            </a:pPr>
            <a:r>
              <a:rPr lang="en-GB" sz="2400" dirty="0">
                <a:solidFill>
                  <a:schemeClr val="bg1"/>
                </a:solidFill>
              </a:rPr>
              <a:t>Dealing with change</a:t>
            </a:r>
          </a:p>
          <a:p>
            <a:endParaRPr lang="en-GB" sz="2000" dirty="0">
              <a:solidFill>
                <a:schemeClr val="bg1"/>
              </a:solidFill>
            </a:endParaRPr>
          </a:p>
        </p:txBody>
      </p:sp>
      <p:sp>
        <p:nvSpPr>
          <p:cNvPr id="7" name="Rectangle 6"/>
          <p:cNvSpPr/>
          <p:nvPr/>
        </p:nvSpPr>
        <p:spPr>
          <a:xfrm>
            <a:off x="1898073" y="554182"/>
            <a:ext cx="8676485" cy="7204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ro-RO" sz="4400" dirty="0">
                <a:solidFill>
                  <a:sysClr val="windowText" lastClr="000000"/>
                </a:solidFill>
                <a:latin typeface="Arial" panose="020B0604020202020204" pitchFamily="34" charset="0"/>
                <a:cs typeface="Arial" panose="020B0604020202020204" pitchFamily="34" charset="0"/>
              </a:rPr>
              <a:t>Mission Statement</a:t>
            </a:r>
            <a:endParaRPr lang="ru-RU" sz="4400" dirty="0">
              <a:solidFill>
                <a:sysClr val="windowText" lastClr="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070898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DD58D-29E2-4CD6-A2E2-B25032C7BAAA}"/>
              </a:ext>
            </a:extLst>
          </p:cNvPr>
          <p:cNvSpPr>
            <a:spLocks noGrp="1"/>
          </p:cNvSpPr>
          <p:nvPr>
            <p:ph type="title"/>
          </p:nvPr>
        </p:nvSpPr>
        <p:spPr>
          <a:xfrm>
            <a:off x="4023360" y="365125"/>
            <a:ext cx="7330439" cy="1325563"/>
          </a:xfrm>
        </p:spPr>
        <p:txBody>
          <a:bodyPr>
            <a:normAutofit/>
          </a:bodyPr>
          <a:lstStyle/>
          <a:p>
            <a:r>
              <a:rPr lang="en-GB" sz="4400" dirty="0">
                <a:solidFill>
                  <a:schemeClr val="tx1"/>
                </a:solidFill>
                <a:latin typeface="Arial" panose="020B0604020202020204" pitchFamily="34" charset="0"/>
                <a:cs typeface="Arial" panose="020B0604020202020204" pitchFamily="34" charset="0"/>
              </a:rPr>
              <a:t>Product description </a:t>
            </a:r>
          </a:p>
        </p:txBody>
      </p:sp>
      <p:sp>
        <p:nvSpPr>
          <p:cNvPr id="3" name="Content Placeholder 2">
            <a:extLst>
              <a:ext uri="{FF2B5EF4-FFF2-40B4-BE49-F238E27FC236}">
                <a16:creationId xmlns:a16="http://schemas.microsoft.com/office/drawing/2014/main" id="{44B78303-ED13-4BBE-9286-7002E1D2FEAC}"/>
              </a:ext>
            </a:extLst>
          </p:cNvPr>
          <p:cNvSpPr>
            <a:spLocks noGrp="1"/>
          </p:cNvSpPr>
          <p:nvPr>
            <p:ph idx="1"/>
          </p:nvPr>
        </p:nvSpPr>
        <p:spPr>
          <a:xfrm>
            <a:off x="330099" y="873438"/>
            <a:ext cx="11861901" cy="5984561"/>
          </a:xfrm>
        </p:spPr>
        <p:txBody>
          <a:bodyPr>
            <a:noAutofit/>
          </a:bodyPr>
          <a:lstStyle/>
          <a:p>
            <a:pPr marL="0" indent="0">
              <a:buNone/>
            </a:pPr>
            <a:r>
              <a:rPr lang="en-GB" sz="2400" dirty="0"/>
              <a:t>            	</a:t>
            </a:r>
            <a:r>
              <a:rPr lang="en-GB" sz="2000" dirty="0">
                <a:solidFill>
                  <a:schemeClr val="tx1"/>
                </a:solidFill>
                <a:latin typeface="Arial" panose="020B0604020202020204" pitchFamily="34" charset="0"/>
                <a:cs typeface="Arial" panose="020B0604020202020204" pitchFamily="34" charset="0"/>
              </a:rPr>
              <a:t>Our underlying philosophy in product selection is to pick lines that will provide our </a:t>
            </a:r>
            <a:endParaRPr lang="ro-RO" sz="2000" dirty="0">
              <a:solidFill>
                <a:schemeClr val="tx1"/>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consumers with consistent quality, competitive prices and consumer satisfaction. In order to ensure the value we guarantee, we have personally studied and tested each of the following products we sell:</a:t>
            </a:r>
          </a:p>
          <a:p>
            <a:pPr marL="0" indent="0">
              <a:buNone/>
            </a:pPr>
            <a:endParaRPr lang="en-GB" sz="2000" dirty="0">
              <a:solidFill>
                <a:schemeClr val="tx1"/>
              </a:solidFill>
              <a:latin typeface="Arial" panose="020B0604020202020204" pitchFamily="34" charset="0"/>
              <a:cs typeface="Arial" panose="020B0604020202020204" pitchFamily="34" charset="0"/>
            </a:endParaRPr>
          </a:p>
          <a:p>
            <a:pPr lvl="1"/>
            <a:r>
              <a:rPr lang="en-GB" sz="2000" dirty="0">
                <a:solidFill>
                  <a:schemeClr val="tx1"/>
                </a:solidFill>
                <a:latin typeface="Arial" panose="020B0604020202020204" pitchFamily="34" charset="0"/>
                <a:cs typeface="Arial" panose="020B0604020202020204" pitchFamily="34" charset="0"/>
              </a:rPr>
              <a:t>World’s Coffee Whole Bean made with coffee beans from different countries around the globe.</a:t>
            </a:r>
          </a:p>
          <a:p>
            <a:pPr lvl="1"/>
            <a:r>
              <a:rPr lang="en-GB" sz="2000" dirty="0">
                <a:solidFill>
                  <a:schemeClr val="tx1"/>
                </a:solidFill>
                <a:latin typeface="Arial" panose="020B0604020202020204" pitchFamily="34" charset="0"/>
                <a:cs typeface="Arial" panose="020B0604020202020204" pitchFamily="34" charset="0"/>
              </a:rPr>
              <a:t>Assorted Syrups &amp; Coffee Toppings	</a:t>
            </a:r>
          </a:p>
          <a:p>
            <a:pPr lvl="1"/>
            <a:r>
              <a:rPr lang="en-GB" sz="2000" dirty="0">
                <a:solidFill>
                  <a:schemeClr val="tx1"/>
                </a:solidFill>
                <a:latin typeface="Arial" panose="020B0604020202020204" pitchFamily="34" charset="0"/>
                <a:cs typeface="Arial" panose="020B0604020202020204" pitchFamily="34" charset="0"/>
              </a:rPr>
              <a:t>Chocolate, White Chocolate and Caramel Sauces</a:t>
            </a:r>
          </a:p>
          <a:p>
            <a:pPr lvl="1"/>
            <a:r>
              <a:rPr lang="en-GB" sz="2000" dirty="0">
                <a:solidFill>
                  <a:schemeClr val="tx1"/>
                </a:solidFill>
                <a:latin typeface="Arial" panose="020B0604020202020204" pitchFamily="34" charset="0"/>
                <a:cs typeface="Arial" panose="020B0604020202020204" pitchFamily="34" charset="0"/>
              </a:rPr>
              <a:t>Italian </a:t>
            </a:r>
            <a:r>
              <a:rPr lang="en-GB" sz="2000" dirty="0" err="1">
                <a:solidFill>
                  <a:schemeClr val="tx1"/>
                </a:solidFill>
                <a:latin typeface="Arial" panose="020B0604020202020204" pitchFamily="34" charset="0"/>
                <a:cs typeface="Arial" panose="020B0604020202020204" pitchFamily="34" charset="0"/>
              </a:rPr>
              <a:t>Cappuccina</a:t>
            </a:r>
            <a:r>
              <a:rPr lang="en-GB" sz="2000" dirty="0">
                <a:solidFill>
                  <a:schemeClr val="tx1"/>
                </a:solidFill>
                <a:latin typeface="Arial" panose="020B0604020202020204" pitchFamily="34" charset="0"/>
                <a:cs typeface="Arial" panose="020B0604020202020204" pitchFamily="34" charset="0"/>
              </a:rPr>
              <a:t> line of products</a:t>
            </a:r>
          </a:p>
          <a:p>
            <a:pPr lvl="1"/>
            <a:r>
              <a:rPr lang="en-GB" sz="2000" dirty="0">
                <a:solidFill>
                  <a:schemeClr val="tx1"/>
                </a:solidFill>
                <a:latin typeface="Arial" panose="020B0604020202020204" pitchFamily="34" charset="0"/>
                <a:cs typeface="Arial" panose="020B0604020202020204" pitchFamily="34" charset="0"/>
              </a:rPr>
              <a:t>Daily fresh baked goods</a:t>
            </a:r>
          </a:p>
          <a:p>
            <a:pPr lvl="1"/>
            <a:r>
              <a:rPr lang="en-GB" sz="2000" dirty="0">
                <a:solidFill>
                  <a:schemeClr val="tx1"/>
                </a:solidFill>
                <a:latin typeface="Arial" panose="020B0604020202020204" pitchFamily="34" charset="0"/>
                <a:cs typeface="Arial" panose="020B0604020202020204" pitchFamily="34" charset="0"/>
              </a:rPr>
              <a:t>Chai Lattes line of products </a:t>
            </a:r>
          </a:p>
          <a:p>
            <a:pPr marL="457200" lvl="1" indent="0">
              <a:buNone/>
            </a:pPr>
            <a:endParaRPr lang="en-GB" sz="2000" dirty="0">
              <a:solidFill>
                <a:schemeClr val="tx1"/>
              </a:solidFill>
              <a:latin typeface="Arial" panose="020B0604020202020204" pitchFamily="34" charset="0"/>
              <a:cs typeface="Arial" panose="020B0604020202020204" pitchFamily="34" charset="0"/>
            </a:endParaRPr>
          </a:p>
          <a:p>
            <a:pPr marL="457200" lvl="1" indent="0">
              <a:buNone/>
            </a:pPr>
            <a:r>
              <a:rPr lang="en-GB" sz="2000" dirty="0">
                <a:solidFill>
                  <a:schemeClr val="tx1"/>
                </a:solidFill>
                <a:latin typeface="Arial" panose="020B0604020202020204" pitchFamily="34" charset="0"/>
                <a:cs typeface="Arial" panose="020B0604020202020204" pitchFamily="34" charset="0"/>
              </a:rPr>
              <a:t>	With our high quality, full service distribution, the Coffee Warehouse will make these same products available-bringing these products directly to their doorstep at a competitive price.</a:t>
            </a:r>
          </a:p>
        </p:txBody>
      </p:sp>
    </p:spTree>
    <p:extLst>
      <p:ext uri="{BB962C8B-B14F-4D97-AF65-F5344CB8AC3E}">
        <p14:creationId xmlns:p14="http://schemas.microsoft.com/office/powerpoint/2010/main" val="3270283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graphicFrame>
        <p:nvGraphicFramePr>
          <p:cNvPr id="9" name="Table 10">
            <a:extLst>
              <a:ext uri="{FF2B5EF4-FFF2-40B4-BE49-F238E27FC236}">
                <a16:creationId xmlns:a16="http://schemas.microsoft.com/office/drawing/2014/main" id="{E0BE683F-4696-4EA6-98A2-3D190F0B9C73}"/>
              </a:ext>
            </a:extLst>
          </p:cNvPr>
          <p:cNvGraphicFramePr>
            <a:graphicFrameLocks noGrp="1"/>
          </p:cNvGraphicFramePr>
          <p:nvPr>
            <p:extLst>
              <p:ext uri="{D42A27DB-BD31-4B8C-83A1-F6EECF244321}">
                <p14:modId xmlns:p14="http://schemas.microsoft.com/office/powerpoint/2010/main" val="1004481739"/>
              </p:ext>
            </p:extLst>
          </p:nvPr>
        </p:nvGraphicFramePr>
        <p:xfrm>
          <a:off x="609601" y="185529"/>
          <a:ext cx="11582399" cy="795129"/>
        </p:xfrm>
        <a:graphic>
          <a:graphicData uri="http://schemas.openxmlformats.org/drawingml/2006/table">
            <a:tbl>
              <a:tblPr firstRow="1" bandRow="1">
                <a:tableStyleId>{5C22544A-7EE6-4342-B048-85BDC9FD1C3A}</a:tableStyleId>
              </a:tblPr>
              <a:tblGrid>
                <a:gridCol w="11582399">
                  <a:extLst>
                    <a:ext uri="{9D8B030D-6E8A-4147-A177-3AD203B41FA5}">
                      <a16:colId xmlns:a16="http://schemas.microsoft.com/office/drawing/2014/main" val="1751644170"/>
                    </a:ext>
                  </a:extLst>
                </a:gridCol>
              </a:tblGrid>
              <a:tr h="795129">
                <a:tc>
                  <a:txBody>
                    <a:bodyPr/>
                    <a:lstStyle/>
                    <a:p>
                      <a:pPr algn="ctr"/>
                      <a:r>
                        <a:rPr lang="en-US" sz="4400" b="0" dirty="0">
                          <a:solidFill>
                            <a:schemeClr val="tx1"/>
                          </a:solidFill>
                        </a:rPr>
                        <a:t> World’s Coffee objectives</a:t>
                      </a:r>
                    </a:p>
                  </a:txBody>
                  <a:tcPr/>
                </a:tc>
                <a:extLst>
                  <a:ext uri="{0D108BD9-81ED-4DB2-BD59-A6C34878D82A}">
                    <a16:rowId xmlns:a16="http://schemas.microsoft.com/office/drawing/2014/main" val="3186626291"/>
                  </a:ext>
                </a:extLst>
              </a:tr>
            </a:tbl>
          </a:graphicData>
        </a:graphic>
      </p:graphicFrame>
      <p:graphicFrame>
        <p:nvGraphicFramePr>
          <p:cNvPr id="13" name="Table 13">
            <a:extLst>
              <a:ext uri="{FF2B5EF4-FFF2-40B4-BE49-F238E27FC236}">
                <a16:creationId xmlns:a16="http://schemas.microsoft.com/office/drawing/2014/main" id="{0D6B668D-F3C0-4578-A3FE-D924A8275CC6}"/>
              </a:ext>
            </a:extLst>
          </p:cNvPr>
          <p:cNvGraphicFramePr>
            <a:graphicFrameLocks noGrp="1"/>
          </p:cNvGraphicFramePr>
          <p:nvPr/>
        </p:nvGraphicFramePr>
        <p:xfrm>
          <a:off x="1" y="1559780"/>
          <a:ext cx="609600" cy="5298218"/>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3657632475"/>
                    </a:ext>
                  </a:extLst>
                </a:gridCol>
              </a:tblGrid>
              <a:tr h="1047998">
                <a:tc>
                  <a:txBody>
                    <a:bodyPr/>
                    <a:lstStyle/>
                    <a:p>
                      <a:r>
                        <a:rPr lang="en-US" sz="4000" dirty="0"/>
                        <a:t>S</a:t>
                      </a:r>
                    </a:p>
                  </a:txBody>
                  <a:tcPr/>
                </a:tc>
                <a:extLst>
                  <a:ext uri="{0D108BD9-81ED-4DB2-BD59-A6C34878D82A}">
                    <a16:rowId xmlns:a16="http://schemas.microsoft.com/office/drawing/2014/main" val="3211378346"/>
                  </a:ext>
                </a:extLst>
              </a:tr>
              <a:tr h="1062555">
                <a:tc>
                  <a:txBody>
                    <a:bodyPr/>
                    <a:lstStyle/>
                    <a:p>
                      <a:r>
                        <a:rPr lang="en-US" sz="4000" dirty="0"/>
                        <a:t>M</a:t>
                      </a:r>
                    </a:p>
                  </a:txBody>
                  <a:tcPr/>
                </a:tc>
                <a:extLst>
                  <a:ext uri="{0D108BD9-81ED-4DB2-BD59-A6C34878D82A}">
                    <a16:rowId xmlns:a16="http://schemas.microsoft.com/office/drawing/2014/main" val="2515732361"/>
                  </a:ext>
                </a:extLst>
              </a:tr>
              <a:tr h="1062555">
                <a:tc>
                  <a:txBody>
                    <a:bodyPr/>
                    <a:lstStyle/>
                    <a:p>
                      <a:r>
                        <a:rPr lang="en-US" sz="4000" dirty="0"/>
                        <a:t>A</a:t>
                      </a:r>
                    </a:p>
                  </a:txBody>
                  <a:tcPr/>
                </a:tc>
                <a:extLst>
                  <a:ext uri="{0D108BD9-81ED-4DB2-BD59-A6C34878D82A}">
                    <a16:rowId xmlns:a16="http://schemas.microsoft.com/office/drawing/2014/main" val="1240092637"/>
                  </a:ext>
                </a:extLst>
              </a:tr>
              <a:tr h="1062555">
                <a:tc>
                  <a:txBody>
                    <a:bodyPr/>
                    <a:lstStyle/>
                    <a:p>
                      <a:r>
                        <a:rPr lang="en-US" sz="4000" dirty="0"/>
                        <a:t>R</a:t>
                      </a:r>
                    </a:p>
                  </a:txBody>
                  <a:tcPr/>
                </a:tc>
                <a:extLst>
                  <a:ext uri="{0D108BD9-81ED-4DB2-BD59-A6C34878D82A}">
                    <a16:rowId xmlns:a16="http://schemas.microsoft.com/office/drawing/2014/main" val="2531110086"/>
                  </a:ext>
                </a:extLst>
              </a:tr>
              <a:tr h="1062555">
                <a:tc>
                  <a:txBody>
                    <a:bodyPr/>
                    <a:lstStyle/>
                    <a:p>
                      <a:r>
                        <a:rPr lang="en-US" sz="4000" dirty="0"/>
                        <a:t>T</a:t>
                      </a:r>
                    </a:p>
                  </a:txBody>
                  <a:tcPr/>
                </a:tc>
                <a:extLst>
                  <a:ext uri="{0D108BD9-81ED-4DB2-BD59-A6C34878D82A}">
                    <a16:rowId xmlns:a16="http://schemas.microsoft.com/office/drawing/2014/main" val="1352572739"/>
                  </a:ext>
                </a:extLst>
              </a:tr>
            </a:tbl>
          </a:graphicData>
        </a:graphic>
      </p:graphicFrame>
      <p:graphicFrame>
        <p:nvGraphicFramePr>
          <p:cNvPr id="17" name="Table 17">
            <a:extLst>
              <a:ext uri="{FF2B5EF4-FFF2-40B4-BE49-F238E27FC236}">
                <a16:creationId xmlns:a16="http://schemas.microsoft.com/office/drawing/2014/main" id="{1A6044FE-9F3A-447E-9E94-E2B6D903C7E9}"/>
              </a:ext>
            </a:extLst>
          </p:cNvPr>
          <p:cNvGraphicFramePr>
            <a:graphicFrameLocks noGrp="1"/>
          </p:cNvGraphicFramePr>
          <p:nvPr/>
        </p:nvGraphicFramePr>
        <p:xfrm>
          <a:off x="609600" y="980660"/>
          <a:ext cx="11582400" cy="579120"/>
        </p:xfrm>
        <a:graphic>
          <a:graphicData uri="http://schemas.openxmlformats.org/drawingml/2006/table">
            <a:tbl>
              <a:tblPr firstRow="1" bandRow="1">
                <a:tableStyleId>{5C22544A-7EE6-4342-B048-85BDC9FD1C3A}</a:tableStyleId>
              </a:tblPr>
              <a:tblGrid>
                <a:gridCol w="2316480">
                  <a:extLst>
                    <a:ext uri="{9D8B030D-6E8A-4147-A177-3AD203B41FA5}">
                      <a16:colId xmlns:a16="http://schemas.microsoft.com/office/drawing/2014/main" val="1730632492"/>
                    </a:ext>
                  </a:extLst>
                </a:gridCol>
                <a:gridCol w="2316480">
                  <a:extLst>
                    <a:ext uri="{9D8B030D-6E8A-4147-A177-3AD203B41FA5}">
                      <a16:colId xmlns:a16="http://schemas.microsoft.com/office/drawing/2014/main" val="3509070778"/>
                    </a:ext>
                  </a:extLst>
                </a:gridCol>
                <a:gridCol w="2316480">
                  <a:extLst>
                    <a:ext uri="{9D8B030D-6E8A-4147-A177-3AD203B41FA5}">
                      <a16:colId xmlns:a16="http://schemas.microsoft.com/office/drawing/2014/main" val="2437527266"/>
                    </a:ext>
                  </a:extLst>
                </a:gridCol>
                <a:gridCol w="2316480">
                  <a:extLst>
                    <a:ext uri="{9D8B030D-6E8A-4147-A177-3AD203B41FA5}">
                      <a16:colId xmlns:a16="http://schemas.microsoft.com/office/drawing/2014/main" val="4267418660"/>
                    </a:ext>
                  </a:extLst>
                </a:gridCol>
                <a:gridCol w="2316480">
                  <a:extLst>
                    <a:ext uri="{9D8B030D-6E8A-4147-A177-3AD203B41FA5}">
                      <a16:colId xmlns:a16="http://schemas.microsoft.com/office/drawing/2014/main" val="584876951"/>
                    </a:ext>
                  </a:extLst>
                </a:gridCol>
              </a:tblGrid>
              <a:tr h="477077">
                <a:tc>
                  <a:txBody>
                    <a:bodyPr/>
                    <a:lstStyle/>
                    <a:p>
                      <a:r>
                        <a:rPr lang="en-US" sz="3200" dirty="0"/>
                        <a:t>Year 1</a:t>
                      </a:r>
                    </a:p>
                  </a:txBody>
                  <a:tcPr/>
                </a:tc>
                <a:tc>
                  <a:txBody>
                    <a:bodyPr/>
                    <a:lstStyle/>
                    <a:p>
                      <a:r>
                        <a:rPr lang="en-US" sz="3200" dirty="0"/>
                        <a:t>Year 2</a:t>
                      </a:r>
                    </a:p>
                  </a:txBody>
                  <a:tcPr/>
                </a:tc>
                <a:tc>
                  <a:txBody>
                    <a:bodyPr/>
                    <a:lstStyle/>
                    <a:p>
                      <a:r>
                        <a:rPr lang="en-US" sz="3200" dirty="0"/>
                        <a:t>Year 3</a:t>
                      </a:r>
                    </a:p>
                  </a:txBody>
                  <a:tcPr/>
                </a:tc>
                <a:tc>
                  <a:txBody>
                    <a:bodyPr/>
                    <a:lstStyle/>
                    <a:p>
                      <a:r>
                        <a:rPr lang="en-US" sz="3200" dirty="0"/>
                        <a:t>Year 4</a:t>
                      </a:r>
                    </a:p>
                  </a:txBody>
                  <a:tcPr/>
                </a:tc>
                <a:tc>
                  <a:txBody>
                    <a:bodyPr/>
                    <a:lstStyle/>
                    <a:p>
                      <a:r>
                        <a:rPr lang="en-US" sz="3200" dirty="0"/>
                        <a:t>Year 5</a:t>
                      </a:r>
                    </a:p>
                  </a:txBody>
                  <a:tcPr/>
                </a:tc>
                <a:extLst>
                  <a:ext uri="{0D108BD9-81ED-4DB2-BD59-A6C34878D82A}">
                    <a16:rowId xmlns:a16="http://schemas.microsoft.com/office/drawing/2014/main" val="3683837156"/>
                  </a:ext>
                </a:extLst>
              </a:tr>
            </a:tbl>
          </a:graphicData>
        </a:graphic>
      </p:graphicFrame>
      <p:graphicFrame>
        <p:nvGraphicFramePr>
          <p:cNvPr id="19" name="Table 19">
            <a:extLst>
              <a:ext uri="{FF2B5EF4-FFF2-40B4-BE49-F238E27FC236}">
                <a16:creationId xmlns:a16="http://schemas.microsoft.com/office/drawing/2014/main" id="{AE0CC181-2067-43A6-811C-9497EA43D8FC}"/>
              </a:ext>
            </a:extLst>
          </p:cNvPr>
          <p:cNvGraphicFramePr>
            <a:graphicFrameLocks noGrp="1"/>
          </p:cNvGraphicFramePr>
          <p:nvPr/>
        </p:nvGraphicFramePr>
        <p:xfrm>
          <a:off x="609601" y="1559780"/>
          <a:ext cx="11582400" cy="5821994"/>
        </p:xfrm>
        <a:graphic>
          <a:graphicData uri="http://schemas.openxmlformats.org/drawingml/2006/table">
            <a:tbl>
              <a:tblPr firstRow="1" bandRow="1">
                <a:tableStyleId>{5C22544A-7EE6-4342-B048-85BDC9FD1C3A}</a:tableStyleId>
              </a:tblPr>
              <a:tblGrid>
                <a:gridCol w="2316480">
                  <a:extLst>
                    <a:ext uri="{9D8B030D-6E8A-4147-A177-3AD203B41FA5}">
                      <a16:colId xmlns:a16="http://schemas.microsoft.com/office/drawing/2014/main" val="2035174865"/>
                    </a:ext>
                  </a:extLst>
                </a:gridCol>
                <a:gridCol w="2316480">
                  <a:extLst>
                    <a:ext uri="{9D8B030D-6E8A-4147-A177-3AD203B41FA5}">
                      <a16:colId xmlns:a16="http://schemas.microsoft.com/office/drawing/2014/main" val="470428429"/>
                    </a:ext>
                  </a:extLst>
                </a:gridCol>
                <a:gridCol w="2316480">
                  <a:extLst>
                    <a:ext uri="{9D8B030D-6E8A-4147-A177-3AD203B41FA5}">
                      <a16:colId xmlns:a16="http://schemas.microsoft.com/office/drawing/2014/main" val="3728937996"/>
                    </a:ext>
                  </a:extLst>
                </a:gridCol>
                <a:gridCol w="2316480">
                  <a:extLst>
                    <a:ext uri="{9D8B030D-6E8A-4147-A177-3AD203B41FA5}">
                      <a16:colId xmlns:a16="http://schemas.microsoft.com/office/drawing/2014/main" val="3693407877"/>
                    </a:ext>
                  </a:extLst>
                </a:gridCol>
                <a:gridCol w="2316480">
                  <a:extLst>
                    <a:ext uri="{9D8B030D-6E8A-4147-A177-3AD203B41FA5}">
                      <a16:colId xmlns:a16="http://schemas.microsoft.com/office/drawing/2014/main" val="1110389334"/>
                    </a:ext>
                  </a:extLst>
                </a:gridCol>
              </a:tblGrid>
              <a:tr h="1014129">
                <a:tc>
                  <a:txBody>
                    <a:bodyPr/>
                    <a:lstStyle/>
                    <a:p>
                      <a:pPr marL="285750" indent="-285750">
                        <a:buFontTx/>
                        <a:buChar char="-"/>
                      </a:pPr>
                      <a:r>
                        <a:rPr lang="en-US" dirty="0"/>
                        <a:t>Market testing</a:t>
                      </a:r>
                    </a:p>
                    <a:p>
                      <a:pPr marL="285750" indent="-285750">
                        <a:buFontTx/>
                        <a:buChar char="-"/>
                      </a:pPr>
                      <a:r>
                        <a:rPr lang="en-US" dirty="0"/>
                        <a:t>Business promotion</a:t>
                      </a:r>
                    </a:p>
                  </a:txBody>
                  <a:tcPr/>
                </a:tc>
                <a:tc>
                  <a:txBody>
                    <a:bodyPr/>
                    <a:lstStyle/>
                    <a:p>
                      <a:r>
                        <a:rPr lang="en-US" dirty="0"/>
                        <a:t>- Become number one Coffee shop in residence area</a:t>
                      </a:r>
                    </a:p>
                  </a:txBody>
                  <a:tcPr/>
                </a:tc>
                <a:tc>
                  <a:txBody>
                    <a:bodyPr/>
                    <a:lstStyle/>
                    <a:p>
                      <a:r>
                        <a:rPr lang="en-US" dirty="0"/>
                        <a:t>- Make our Coffee and sweets Known across London</a:t>
                      </a:r>
                    </a:p>
                  </a:txBody>
                  <a:tcPr/>
                </a:tc>
                <a:tc>
                  <a:txBody>
                    <a:bodyPr/>
                    <a:lstStyle/>
                    <a:p>
                      <a:r>
                        <a:rPr lang="en-US" dirty="0"/>
                        <a:t>- Create a profit reinvestment strategy</a:t>
                      </a:r>
                    </a:p>
                  </a:txBody>
                  <a:tcPr/>
                </a:tc>
                <a:tc>
                  <a:txBody>
                    <a:bodyPr/>
                    <a:lstStyle/>
                    <a:p>
                      <a:r>
                        <a:rPr lang="en-US" dirty="0"/>
                        <a:t>- Reinvest and open our  second Coffee Shop</a:t>
                      </a:r>
                    </a:p>
                  </a:txBody>
                  <a:tcPr/>
                </a:tc>
                <a:extLst>
                  <a:ext uri="{0D108BD9-81ED-4DB2-BD59-A6C34878D82A}">
                    <a16:rowId xmlns:a16="http://schemas.microsoft.com/office/drawing/2014/main" val="1948076203"/>
                  </a:ext>
                </a:extLst>
              </a:tr>
              <a:tr h="1014129">
                <a:tc>
                  <a:txBody>
                    <a:bodyPr/>
                    <a:lstStyle/>
                    <a:p>
                      <a:r>
                        <a:rPr lang="en-US" dirty="0"/>
                        <a:t>- Increase sales 10% every 2 months</a:t>
                      </a:r>
                    </a:p>
                  </a:txBody>
                  <a:tcPr/>
                </a:tc>
                <a:tc>
                  <a:txBody>
                    <a:bodyPr/>
                    <a:lstStyle/>
                    <a:p>
                      <a:r>
                        <a:rPr lang="en-US" dirty="0"/>
                        <a:t>- Increase sales from previews year 30%</a:t>
                      </a:r>
                    </a:p>
                  </a:txBody>
                  <a:tcPr/>
                </a:tc>
                <a:tc>
                  <a:txBody>
                    <a:bodyPr/>
                    <a:lstStyle/>
                    <a:p>
                      <a:r>
                        <a:rPr lang="en-US" dirty="0"/>
                        <a:t>- Keep the sales from previews year at the same level or higher</a:t>
                      </a:r>
                    </a:p>
                  </a:txBody>
                  <a:tcPr/>
                </a:tc>
                <a:tc>
                  <a:txBody>
                    <a:bodyPr/>
                    <a:lstStyle/>
                    <a:p>
                      <a:r>
                        <a:rPr lang="en-US" dirty="0"/>
                        <a:t>- Increase sales from previews year with 25%</a:t>
                      </a:r>
                    </a:p>
                  </a:txBody>
                  <a:tcPr/>
                </a:tc>
                <a:tc>
                  <a:txBody>
                    <a:bodyPr/>
                    <a:lstStyle/>
                    <a:p>
                      <a:r>
                        <a:rPr lang="en-US" dirty="0"/>
                        <a:t>- Increase sales from previews year with45%</a:t>
                      </a:r>
                    </a:p>
                  </a:txBody>
                  <a:tcPr/>
                </a:tc>
                <a:extLst>
                  <a:ext uri="{0D108BD9-81ED-4DB2-BD59-A6C34878D82A}">
                    <a16:rowId xmlns:a16="http://schemas.microsoft.com/office/drawing/2014/main" val="3789658895"/>
                  </a:ext>
                </a:extLst>
              </a:tr>
              <a:tr h="1241705">
                <a:tc>
                  <a:txBody>
                    <a:bodyPr/>
                    <a:lstStyle/>
                    <a:p>
                      <a:r>
                        <a:rPr lang="en-US" dirty="0"/>
                        <a:t>- Adapt costumer service based on costumers needs</a:t>
                      </a:r>
                    </a:p>
                  </a:txBody>
                  <a:tcPr/>
                </a:tc>
                <a:tc>
                  <a:txBody>
                    <a:bodyPr/>
                    <a:lstStyle/>
                    <a:p>
                      <a:r>
                        <a:rPr lang="en-US" dirty="0"/>
                        <a:t>-  Offer to our costumers free access to well known newspapers</a:t>
                      </a:r>
                    </a:p>
                  </a:txBody>
                  <a:tcPr/>
                </a:tc>
                <a:tc>
                  <a:txBody>
                    <a:bodyPr/>
                    <a:lstStyle/>
                    <a:p>
                      <a:r>
                        <a:rPr lang="en-US" dirty="0"/>
                        <a:t>- Offer to our costumers loyalty discounts and promotions</a:t>
                      </a:r>
                    </a:p>
                  </a:txBody>
                  <a:tcPr/>
                </a:tc>
                <a:tc>
                  <a:txBody>
                    <a:bodyPr/>
                    <a:lstStyle/>
                    <a:p>
                      <a:r>
                        <a:rPr lang="en-US" dirty="0"/>
                        <a:t>- Offer weekly subscription for our delivery costumers</a:t>
                      </a:r>
                    </a:p>
                  </a:txBody>
                  <a:tcPr/>
                </a:tc>
                <a:tc>
                  <a:txBody>
                    <a:bodyPr/>
                    <a:lstStyle/>
                    <a:p>
                      <a:pPr marL="0" indent="0">
                        <a:buFontTx/>
                        <a:buNone/>
                      </a:pPr>
                      <a:r>
                        <a:rPr lang="en-US" dirty="0"/>
                        <a:t>- Conquer and become number one Coffee shop in our second location</a:t>
                      </a:r>
                    </a:p>
                  </a:txBody>
                  <a:tcPr/>
                </a:tc>
                <a:extLst>
                  <a:ext uri="{0D108BD9-81ED-4DB2-BD59-A6C34878D82A}">
                    <a16:rowId xmlns:a16="http://schemas.microsoft.com/office/drawing/2014/main" val="289930118"/>
                  </a:ext>
                </a:extLst>
              </a:tr>
              <a:tr h="1014129">
                <a:tc>
                  <a:txBody>
                    <a:bodyPr/>
                    <a:lstStyle/>
                    <a:p>
                      <a:r>
                        <a:rPr lang="en-US" dirty="0"/>
                        <a:t>- Win over our competitors costumers</a:t>
                      </a:r>
                    </a:p>
                  </a:txBody>
                  <a:tcPr/>
                </a:tc>
                <a:tc>
                  <a:txBody>
                    <a:bodyPr/>
                    <a:lstStyle/>
                    <a:p>
                      <a:r>
                        <a:rPr lang="en-US" dirty="0"/>
                        <a:t>- Offer our delivery services via mobile apps</a:t>
                      </a:r>
                    </a:p>
                  </a:txBody>
                  <a:tcPr/>
                </a:tc>
                <a:tc>
                  <a:txBody>
                    <a:bodyPr/>
                    <a:lstStyle/>
                    <a:p>
                      <a:r>
                        <a:rPr lang="en-US" dirty="0"/>
                        <a:t>- Increase our delivery service volume by 30%</a:t>
                      </a:r>
                    </a:p>
                  </a:txBody>
                  <a:tcPr/>
                </a:tc>
                <a:tc>
                  <a:txBody>
                    <a:bodyPr/>
                    <a:lstStyle/>
                    <a:p>
                      <a:r>
                        <a:rPr lang="en-US" dirty="0"/>
                        <a:t>- Increase our delivery range via mobile and online apps</a:t>
                      </a:r>
                    </a:p>
                  </a:txBody>
                  <a:tcPr/>
                </a:tc>
                <a:tc>
                  <a:txBody>
                    <a:bodyPr/>
                    <a:lstStyle/>
                    <a:p>
                      <a:r>
                        <a:rPr lang="en-US" dirty="0"/>
                        <a:t>- Increase our delivery service volume by 60%</a:t>
                      </a:r>
                    </a:p>
                  </a:txBody>
                  <a:tcPr/>
                </a:tc>
                <a:extLst>
                  <a:ext uri="{0D108BD9-81ED-4DB2-BD59-A6C34878D82A}">
                    <a16:rowId xmlns:a16="http://schemas.microsoft.com/office/drawing/2014/main" val="4025179214"/>
                  </a:ext>
                </a:extLst>
              </a:tr>
              <a:tr h="1014129">
                <a:tc>
                  <a:txBody>
                    <a:bodyPr/>
                    <a:lstStyle/>
                    <a:p>
                      <a:r>
                        <a:rPr lang="en-US" dirty="0"/>
                        <a:t>- Recover 25% from the initial investment</a:t>
                      </a:r>
                    </a:p>
                  </a:txBody>
                  <a:tcPr/>
                </a:tc>
                <a:tc>
                  <a:txBody>
                    <a:bodyPr/>
                    <a:lstStyle/>
                    <a:p>
                      <a:r>
                        <a:rPr lang="en-US" dirty="0"/>
                        <a:t>- Recover 35%  from the initial investment</a:t>
                      </a:r>
                    </a:p>
                  </a:txBody>
                  <a:tcPr/>
                </a:tc>
                <a:tc>
                  <a:txBody>
                    <a:bodyPr/>
                    <a:lstStyle/>
                    <a:p>
                      <a:r>
                        <a:rPr lang="en-US" dirty="0"/>
                        <a:t>- Recover al the initial investment</a:t>
                      </a:r>
                    </a:p>
                  </a:txBody>
                  <a:tcPr/>
                </a:tc>
                <a:tc>
                  <a:txBody>
                    <a:bodyPr/>
                    <a:lstStyle/>
                    <a:p>
                      <a:r>
                        <a:rPr lang="en-US" dirty="0"/>
                        <a:t>- Make 40% profit from the initial investment</a:t>
                      </a:r>
                    </a:p>
                  </a:txBody>
                  <a:tcPr/>
                </a:tc>
                <a:tc>
                  <a:txBody>
                    <a:bodyPr/>
                    <a:lstStyle/>
                    <a:p>
                      <a:r>
                        <a:rPr lang="en-US" dirty="0"/>
                        <a:t>- Make 70 % profit from the initial investment with both of our shops</a:t>
                      </a:r>
                    </a:p>
                  </a:txBody>
                  <a:tcPr/>
                </a:tc>
                <a:extLst>
                  <a:ext uri="{0D108BD9-81ED-4DB2-BD59-A6C34878D82A}">
                    <a16:rowId xmlns:a16="http://schemas.microsoft.com/office/drawing/2014/main" val="144461129"/>
                  </a:ext>
                </a:extLst>
              </a:tr>
            </a:tbl>
          </a:graphicData>
        </a:graphic>
      </p:graphicFrame>
    </p:spTree>
    <p:extLst>
      <p:ext uri="{BB962C8B-B14F-4D97-AF65-F5344CB8AC3E}">
        <p14:creationId xmlns:p14="http://schemas.microsoft.com/office/powerpoint/2010/main" val="1648226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F27C3CC2-76F3-4A12-8DCF-2E76E3C495A7}"/>
              </a:ext>
            </a:extLst>
          </p:cNvPr>
          <p:cNvGraphicFramePr>
            <a:graphicFrameLocks noGrp="1"/>
          </p:cNvGraphicFramePr>
          <p:nvPr>
            <p:extLst>
              <p:ext uri="{D42A27DB-BD31-4B8C-83A1-F6EECF244321}">
                <p14:modId xmlns:p14="http://schemas.microsoft.com/office/powerpoint/2010/main" val="2093526106"/>
              </p:ext>
            </p:extLst>
          </p:nvPr>
        </p:nvGraphicFramePr>
        <p:xfrm>
          <a:off x="901150" y="437322"/>
          <a:ext cx="9819860" cy="1432560"/>
        </p:xfrm>
        <a:graphic>
          <a:graphicData uri="http://schemas.openxmlformats.org/drawingml/2006/table">
            <a:tbl>
              <a:tblPr firstRow="1" bandRow="1">
                <a:tableStyleId>{5C22544A-7EE6-4342-B048-85BDC9FD1C3A}</a:tableStyleId>
              </a:tblPr>
              <a:tblGrid>
                <a:gridCol w="9819860">
                  <a:extLst>
                    <a:ext uri="{9D8B030D-6E8A-4147-A177-3AD203B41FA5}">
                      <a16:colId xmlns:a16="http://schemas.microsoft.com/office/drawing/2014/main" val="3673244336"/>
                    </a:ext>
                  </a:extLst>
                </a:gridCol>
              </a:tblGrid>
              <a:tr h="653184">
                <a:tc>
                  <a:txBody>
                    <a:bodyPr/>
                    <a:lstStyle/>
                    <a:p>
                      <a:r>
                        <a:rPr lang="en-US" sz="4400" b="0" dirty="0">
                          <a:solidFill>
                            <a:schemeClr val="tx1"/>
                          </a:solidFill>
                        </a:rPr>
                        <a:t>       World’s Coffee  Stake Holders Map</a:t>
                      </a:r>
                    </a:p>
                  </a:txBody>
                  <a:tcPr/>
                </a:tc>
                <a:extLst>
                  <a:ext uri="{0D108BD9-81ED-4DB2-BD59-A6C34878D82A}">
                    <a16:rowId xmlns:a16="http://schemas.microsoft.com/office/drawing/2014/main" val="2064843930"/>
                  </a:ext>
                </a:extLst>
              </a:tr>
            </a:tbl>
          </a:graphicData>
        </a:graphic>
      </p:graphicFrame>
      <p:grpSp>
        <p:nvGrpSpPr>
          <p:cNvPr id="3" name="Group 2">
            <a:extLst>
              <a:ext uri="{FF2B5EF4-FFF2-40B4-BE49-F238E27FC236}">
                <a16:creationId xmlns:a16="http://schemas.microsoft.com/office/drawing/2014/main" id="{536FAEAA-2956-4E44-AFF0-E06C9B90193E}"/>
              </a:ext>
            </a:extLst>
          </p:cNvPr>
          <p:cNvGrpSpPr/>
          <p:nvPr/>
        </p:nvGrpSpPr>
        <p:grpSpPr>
          <a:xfrm>
            <a:off x="929007" y="1090506"/>
            <a:ext cx="9819860" cy="5495824"/>
            <a:chOff x="901149" y="1090506"/>
            <a:chExt cx="9819860" cy="5495824"/>
          </a:xfrm>
        </p:grpSpPr>
        <p:sp>
          <p:nvSpPr>
            <p:cNvPr id="5" name="Rectangle 4">
              <a:extLst>
                <a:ext uri="{FF2B5EF4-FFF2-40B4-BE49-F238E27FC236}">
                  <a16:creationId xmlns:a16="http://schemas.microsoft.com/office/drawing/2014/main" id="{B01380BD-13F7-48D4-B769-2D5C780FF25D}"/>
                </a:ext>
              </a:extLst>
            </p:cNvPr>
            <p:cNvSpPr/>
            <p:nvPr/>
          </p:nvSpPr>
          <p:spPr>
            <a:xfrm>
              <a:off x="901149" y="1090506"/>
              <a:ext cx="9819860" cy="5495824"/>
            </a:xfrm>
            <a:prstGeom prst="rect">
              <a:avLst/>
            </a:prstGeom>
            <a:solidFill>
              <a:schemeClr val="accent1">
                <a:lumMod val="20000"/>
                <a:lumOff val="80000"/>
              </a:schemeClr>
            </a:solidFill>
          </p:spPr>
        </p:sp>
        <p:sp>
          <p:nvSpPr>
            <p:cNvPr id="6" name="Block Arc 5">
              <a:extLst>
                <a:ext uri="{FF2B5EF4-FFF2-40B4-BE49-F238E27FC236}">
                  <a16:creationId xmlns:a16="http://schemas.microsoft.com/office/drawing/2014/main" id="{79CCD377-C48C-41BB-8E84-369066D5BB91}"/>
                </a:ext>
              </a:extLst>
            </p:cNvPr>
            <p:cNvSpPr/>
            <p:nvPr/>
          </p:nvSpPr>
          <p:spPr>
            <a:xfrm>
              <a:off x="3685007" y="1710347"/>
              <a:ext cx="4253605" cy="4253605"/>
            </a:xfrm>
            <a:prstGeom prst="blockArc">
              <a:avLst>
                <a:gd name="adj1" fmla="val 12597579"/>
                <a:gd name="adj2" fmla="val 16198790"/>
                <a:gd name="adj3" fmla="val 4522"/>
              </a:avLst>
            </a:pr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sp>
        <p:sp>
          <p:nvSpPr>
            <p:cNvPr id="7" name="Block Arc 6">
              <a:extLst>
                <a:ext uri="{FF2B5EF4-FFF2-40B4-BE49-F238E27FC236}">
                  <a16:creationId xmlns:a16="http://schemas.microsoft.com/office/drawing/2014/main" id="{377083F6-49CD-4680-AF60-2E79CF7AF223}"/>
                </a:ext>
              </a:extLst>
            </p:cNvPr>
            <p:cNvSpPr/>
            <p:nvPr/>
          </p:nvSpPr>
          <p:spPr>
            <a:xfrm>
              <a:off x="3684276" y="1711615"/>
              <a:ext cx="4253605" cy="4253605"/>
            </a:xfrm>
            <a:prstGeom prst="blockArc">
              <a:avLst>
                <a:gd name="adj1" fmla="val 9000000"/>
                <a:gd name="adj2" fmla="val 12600000"/>
                <a:gd name="adj3" fmla="val 4522"/>
              </a:avLst>
            </a:pr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sp>
        <p:sp>
          <p:nvSpPr>
            <p:cNvPr id="8" name="Block Arc 7">
              <a:extLst>
                <a:ext uri="{FF2B5EF4-FFF2-40B4-BE49-F238E27FC236}">
                  <a16:creationId xmlns:a16="http://schemas.microsoft.com/office/drawing/2014/main" id="{0AE5E7A2-8D72-441C-80C8-AA662F91FD0F}"/>
                </a:ext>
              </a:extLst>
            </p:cNvPr>
            <p:cNvSpPr/>
            <p:nvPr/>
          </p:nvSpPr>
          <p:spPr>
            <a:xfrm>
              <a:off x="3684276" y="1711615"/>
              <a:ext cx="4253605" cy="4253605"/>
            </a:xfrm>
            <a:prstGeom prst="blockArc">
              <a:avLst>
                <a:gd name="adj1" fmla="val 5400000"/>
                <a:gd name="adj2" fmla="val 9000000"/>
                <a:gd name="adj3" fmla="val 4522"/>
              </a:avLst>
            </a:pr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sp>
        <p:sp>
          <p:nvSpPr>
            <p:cNvPr id="9" name="Block Arc 8">
              <a:extLst>
                <a:ext uri="{FF2B5EF4-FFF2-40B4-BE49-F238E27FC236}">
                  <a16:creationId xmlns:a16="http://schemas.microsoft.com/office/drawing/2014/main" id="{C5ECC3BC-DFAB-4F0C-B2CC-3415D687E24F}"/>
                </a:ext>
              </a:extLst>
            </p:cNvPr>
            <p:cNvSpPr/>
            <p:nvPr/>
          </p:nvSpPr>
          <p:spPr>
            <a:xfrm>
              <a:off x="3684276" y="1711615"/>
              <a:ext cx="4253605" cy="4253605"/>
            </a:xfrm>
            <a:prstGeom prst="blockArc">
              <a:avLst>
                <a:gd name="adj1" fmla="val 1800000"/>
                <a:gd name="adj2" fmla="val 5400000"/>
                <a:gd name="adj3" fmla="val 4522"/>
              </a:avLst>
            </a:pr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sp>
        <p:sp>
          <p:nvSpPr>
            <p:cNvPr id="10" name="Block Arc 9">
              <a:extLst>
                <a:ext uri="{FF2B5EF4-FFF2-40B4-BE49-F238E27FC236}">
                  <a16:creationId xmlns:a16="http://schemas.microsoft.com/office/drawing/2014/main" id="{D87761C9-0326-4304-A886-BF7C38F1CE32}"/>
                </a:ext>
              </a:extLst>
            </p:cNvPr>
            <p:cNvSpPr/>
            <p:nvPr/>
          </p:nvSpPr>
          <p:spPr>
            <a:xfrm>
              <a:off x="3684276" y="1711615"/>
              <a:ext cx="4253605" cy="4253605"/>
            </a:xfrm>
            <a:prstGeom prst="blockArc">
              <a:avLst>
                <a:gd name="adj1" fmla="val 19800000"/>
                <a:gd name="adj2" fmla="val 1800000"/>
                <a:gd name="adj3" fmla="val 4522"/>
              </a:avLst>
            </a:pr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sp>
        <p:sp>
          <p:nvSpPr>
            <p:cNvPr id="11" name="Block Arc 10">
              <a:extLst>
                <a:ext uri="{FF2B5EF4-FFF2-40B4-BE49-F238E27FC236}">
                  <a16:creationId xmlns:a16="http://schemas.microsoft.com/office/drawing/2014/main" id="{CA4E40EA-6626-4FBC-980C-37707E467C12}"/>
                </a:ext>
              </a:extLst>
            </p:cNvPr>
            <p:cNvSpPr/>
            <p:nvPr/>
          </p:nvSpPr>
          <p:spPr>
            <a:xfrm>
              <a:off x="3683544" y="1710347"/>
              <a:ext cx="4253605" cy="4253605"/>
            </a:xfrm>
            <a:prstGeom prst="blockArc">
              <a:avLst>
                <a:gd name="adj1" fmla="val 16201210"/>
                <a:gd name="adj2" fmla="val 19802421"/>
                <a:gd name="adj3" fmla="val 4522"/>
              </a:avLst>
            </a:pr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sp>
        <p:sp>
          <p:nvSpPr>
            <p:cNvPr id="12" name="Freeform: Shape 11">
              <a:extLst>
                <a:ext uri="{FF2B5EF4-FFF2-40B4-BE49-F238E27FC236}">
                  <a16:creationId xmlns:a16="http://schemas.microsoft.com/office/drawing/2014/main" id="{DF2563C8-4699-4FD0-A3F9-E5AB1B4EC34D}"/>
                </a:ext>
              </a:extLst>
            </p:cNvPr>
            <p:cNvSpPr/>
            <p:nvPr/>
          </p:nvSpPr>
          <p:spPr>
            <a:xfrm>
              <a:off x="4856903" y="2884242"/>
              <a:ext cx="1908351" cy="1908351"/>
            </a:xfrm>
            <a:custGeom>
              <a:avLst/>
              <a:gdLst>
                <a:gd name="connsiteX0" fmla="*/ 0 w 1908351"/>
                <a:gd name="connsiteY0" fmla="*/ 954176 h 1908351"/>
                <a:gd name="connsiteX1" fmla="*/ 954176 w 1908351"/>
                <a:gd name="connsiteY1" fmla="*/ 0 h 1908351"/>
                <a:gd name="connsiteX2" fmla="*/ 1908352 w 1908351"/>
                <a:gd name="connsiteY2" fmla="*/ 954176 h 1908351"/>
                <a:gd name="connsiteX3" fmla="*/ 954176 w 1908351"/>
                <a:gd name="connsiteY3" fmla="*/ 1908352 h 1908351"/>
                <a:gd name="connsiteX4" fmla="*/ 0 w 1908351"/>
                <a:gd name="connsiteY4" fmla="*/ 954176 h 19083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8351" h="1908351">
                  <a:moveTo>
                    <a:pt x="0" y="954176"/>
                  </a:moveTo>
                  <a:cubicBezTo>
                    <a:pt x="0" y="427199"/>
                    <a:pt x="427199" y="0"/>
                    <a:pt x="954176" y="0"/>
                  </a:cubicBezTo>
                  <a:cubicBezTo>
                    <a:pt x="1481153" y="0"/>
                    <a:pt x="1908352" y="427199"/>
                    <a:pt x="1908352" y="954176"/>
                  </a:cubicBezTo>
                  <a:cubicBezTo>
                    <a:pt x="1908352" y="1481153"/>
                    <a:pt x="1481153" y="1908352"/>
                    <a:pt x="954176" y="1908352"/>
                  </a:cubicBezTo>
                  <a:cubicBezTo>
                    <a:pt x="427199" y="1908352"/>
                    <a:pt x="0" y="1481153"/>
                    <a:pt x="0" y="95417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20112" tIns="320112" rIns="320112" bIns="320112" numCol="1" spcCol="1270" anchor="ctr" anchorCtr="0">
              <a:noAutofit/>
            </a:bodyPr>
            <a:lstStyle/>
            <a:p>
              <a:pPr marL="0" lvl="0" indent="0" algn="ctr" defTabSz="1422400">
                <a:lnSpc>
                  <a:spcPct val="90000"/>
                </a:lnSpc>
                <a:spcBef>
                  <a:spcPct val="0"/>
                </a:spcBef>
                <a:spcAft>
                  <a:spcPct val="35000"/>
                </a:spcAft>
                <a:buNone/>
              </a:pPr>
              <a:r>
                <a:rPr lang="en-US" sz="3200" kern="1200" dirty="0"/>
                <a:t>World’s</a:t>
              </a:r>
            </a:p>
            <a:p>
              <a:pPr marL="0" lvl="0" indent="0" algn="ctr" defTabSz="1422400">
                <a:lnSpc>
                  <a:spcPct val="90000"/>
                </a:lnSpc>
                <a:spcBef>
                  <a:spcPct val="0"/>
                </a:spcBef>
                <a:spcAft>
                  <a:spcPct val="35000"/>
                </a:spcAft>
                <a:buNone/>
              </a:pPr>
              <a:r>
                <a:rPr lang="en-US" sz="3200" kern="1200" dirty="0"/>
                <a:t>Coffee</a:t>
              </a:r>
            </a:p>
          </p:txBody>
        </p:sp>
        <p:sp>
          <p:nvSpPr>
            <p:cNvPr id="13" name="Freeform: Shape 12">
              <a:extLst>
                <a:ext uri="{FF2B5EF4-FFF2-40B4-BE49-F238E27FC236}">
                  <a16:creationId xmlns:a16="http://schemas.microsoft.com/office/drawing/2014/main" id="{88BE9FD3-C8D6-4241-947F-1F1F7CD2D0D0}"/>
                </a:ext>
              </a:extLst>
            </p:cNvPr>
            <p:cNvSpPr/>
            <p:nvPr/>
          </p:nvSpPr>
          <p:spPr>
            <a:xfrm>
              <a:off x="3113647" y="1776134"/>
              <a:ext cx="1714522" cy="1335846"/>
            </a:xfrm>
            <a:custGeom>
              <a:avLst/>
              <a:gdLst>
                <a:gd name="connsiteX0" fmla="*/ 0 w 1335846"/>
                <a:gd name="connsiteY0" fmla="*/ 667923 h 1335846"/>
                <a:gd name="connsiteX1" fmla="*/ 667923 w 1335846"/>
                <a:gd name="connsiteY1" fmla="*/ 0 h 1335846"/>
                <a:gd name="connsiteX2" fmla="*/ 1335846 w 1335846"/>
                <a:gd name="connsiteY2" fmla="*/ 667923 h 1335846"/>
                <a:gd name="connsiteX3" fmla="*/ 667923 w 1335846"/>
                <a:gd name="connsiteY3" fmla="*/ 1335846 h 1335846"/>
                <a:gd name="connsiteX4" fmla="*/ 0 w 1335846"/>
                <a:gd name="connsiteY4" fmla="*/ 667923 h 13358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5846" h="1335846">
                  <a:moveTo>
                    <a:pt x="0" y="667923"/>
                  </a:moveTo>
                  <a:cubicBezTo>
                    <a:pt x="0" y="299039"/>
                    <a:pt x="299039" y="0"/>
                    <a:pt x="667923" y="0"/>
                  </a:cubicBezTo>
                  <a:cubicBezTo>
                    <a:pt x="1036807" y="0"/>
                    <a:pt x="1335846" y="299039"/>
                    <a:pt x="1335846" y="667923"/>
                  </a:cubicBezTo>
                  <a:cubicBezTo>
                    <a:pt x="1335846" y="1036807"/>
                    <a:pt x="1036807" y="1335846"/>
                    <a:pt x="667923" y="1335846"/>
                  </a:cubicBezTo>
                  <a:cubicBezTo>
                    <a:pt x="299039" y="1335846"/>
                    <a:pt x="0" y="1036807"/>
                    <a:pt x="0" y="66792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2140" tIns="212140" rIns="212140" bIns="212140" numCol="1" spcCol="1270" anchor="ctr" anchorCtr="0">
              <a:noAutofit/>
            </a:bodyPr>
            <a:lstStyle/>
            <a:p>
              <a:pPr marL="0" lvl="0" indent="0" algn="ctr" defTabSz="577850">
                <a:lnSpc>
                  <a:spcPct val="90000"/>
                </a:lnSpc>
                <a:spcBef>
                  <a:spcPct val="0"/>
                </a:spcBef>
                <a:spcAft>
                  <a:spcPct val="35000"/>
                </a:spcAft>
                <a:buNone/>
              </a:pPr>
              <a:r>
                <a:rPr lang="en-US" sz="2000" kern="1200" dirty="0"/>
                <a:t>Creditors</a:t>
              </a:r>
            </a:p>
          </p:txBody>
        </p:sp>
        <p:sp>
          <p:nvSpPr>
            <p:cNvPr id="14" name="Freeform: Shape 13">
              <a:extLst>
                <a:ext uri="{FF2B5EF4-FFF2-40B4-BE49-F238E27FC236}">
                  <a16:creationId xmlns:a16="http://schemas.microsoft.com/office/drawing/2014/main" id="{DA028403-BAF4-479F-A913-91043A02A9A5}"/>
                </a:ext>
              </a:extLst>
            </p:cNvPr>
            <p:cNvSpPr/>
            <p:nvPr/>
          </p:nvSpPr>
          <p:spPr>
            <a:xfrm>
              <a:off x="7269225" y="3220085"/>
              <a:ext cx="1971607" cy="1335846"/>
            </a:xfrm>
            <a:custGeom>
              <a:avLst/>
              <a:gdLst>
                <a:gd name="connsiteX0" fmla="*/ 0 w 1335846"/>
                <a:gd name="connsiteY0" fmla="*/ 667923 h 1335846"/>
                <a:gd name="connsiteX1" fmla="*/ 667923 w 1335846"/>
                <a:gd name="connsiteY1" fmla="*/ 0 h 1335846"/>
                <a:gd name="connsiteX2" fmla="*/ 1335846 w 1335846"/>
                <a:gd name="connsiteY2" fmla="*/ 667923 h 1335846"/>
                <a:gd name="connsiteX3" fmla="*/ 667923 w 1335846"/>
                <a:gd name="connsiteY3" fmla="*/ 1335846 h 1335846"/>
                <a:gd name="connsiteX4" fmla="*/ 0 w 1335846"/>
                <a:gd name="connsiteY4" fmla="*/ 667923 h 13358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5846" h="1335846">
                  <a:moveTo>
                    <a:pt x="0" y="667923"/>
                  </a:moveTo>
                  <a:cubicBezTo>
                    <a:pt x="0" y="299039"/>
                    <a:pt x="299039" y="0"/>
                    <a:pt x="667923" y="0"/>
                  </a:cubicBezTo>
                  <a:cubicBezTo>
                    <a:pt x="1036807" y="0"/>
                    <a:pt x="1335846" y="299039"/>
                    <a:pt x="1335846" y="667923"/>
                  </a:cubicBezTo>
                  <a:cubicBezTo>
                    <a:pt x="1335846" y="1036807"/>
                    <a:pt x="1036807" y="1335846"/>
                    <a:pt x="667923" y="1335846"/>
                  </a:cubicBezTo>
                  <a:cubicBezTo>
                    <a:pt x="299039" y="1335846"/>
                    <a:pt x="0" y="1036807"/>
                    <a:pt x="0" y="66792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2140" tIns="212140" rIns="212140" bIns="212140" numCol="1" spcCol="1270" anchor="ctr" anchorCtr="0">
              <a:noAutofit/>
            </a:bodyPr>
            <a:lstStyle/>
            <a:p>
              <a:pPr marL="0" lvl="0" indent="0" algn="ctr" defTabSz="577850">
                <a:lnSpc>
                  <a:spcPct val="90000"/>
                </a:lnSpc>
                <a:spcBef>
                  <a:spcPct val="0"/>
                </a:spcBef>
                <a:spcAft>
                  <a:spcPct val="35000"/>
                </a:spcAft>
                <a:buNone/>
              </a:pPr>
              <a:r>
                <a:rPr lang="en-US" sz="2000" kern="1200" dirty="0"/>
                <a:t>Trade industry associations</a:t>
              </a:r>
            </a:p>
          </p:txBody>
        </p:sp>
        <p:sp>
          <p:nvSpPr>
            <p:cNvPr id="15" name="Freeform: Shape 14">
              <a:extLst>
                <a:ext uri="{FF2B5EF4-FFF2-40B4-BE49-F238E27FC236}">
                  <a16:creationId xmlns:a16="http://schemas.microsoft.com/office/drawing/2014/main" id="{596C8F7F-B0F4-4422-996D-FE98E1830327}"/>
                </a:ext>
              </a:extLst>
            </p:cNvPr>
            <p:cNvSpPr/>
            <p:nvPr/>
          </p:nvSpPr>
          <p:spPr>
            <a:xfrm>
              <a:off x="6662454" y="4633655"/>
              <a:ext cx="1844592" cy="1335846"/>
            </a:xfrm>
            <a:custGeom>
              <a:avLst/>
              <a:gdLst>
                <a:gd name="connsiteX0" fmla="*/ 0 w 1335846"/>
                <a:gd name="connsiteY0" fmla="*/ 667923 h 1335846"/>
                <a:gd name="connsiteX1" fmla="*/ 667923 w 1335846"/>
                <a:gd name="connsiteY1" fmla="*/ 0 h 1335846"/>
                <a:gd name="connsiteX2" fmla="*/ 1335846 w 1335846"/>
                <a:gd name="connsiteY2" fmla="*/ 667923 h 1335846"/>
                <a:gd name="connsiteX3" fmla="*/ 667923 w 1335846"/>
                <a:gd name="connsiteY3" fmla="*/ 1335846 h 1335846"/>
                <a:gd name="connsiteX4" fmla="*/ 0 w 1335846"/>
                <a:gd name="connsiteY4" fmla="*/ 667923 h 13358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5846" h="1335846">
                  <a:moveTo>
                    <a:pt x="0" y="667923"/>
                  </a:moveTo>
                  <a:cubicBezTo>
                    <a:pt x="0" y="299039"/>
                    <a:pt x="299039" y="0"/>
                    <a:pt x="667923" y="0"/>
                  </a:cubicBezTo>
                  <a:cubicBezTo>
                    <a:pt x="1036807" y="0"/>
                    <a:pt x="1335846" y="299039"/>
                    <a:pt x="1335846" y="667923"/>
                  </a:cubicBezTo>
                  <a:cubicBezTo>
                    <a:pt x="1335846" y="1036807"/>
                    <a:pt x="1036807" y="1335846"/>
                    <a:pt x="667923" y="1335846"/>
                  </a:cubicBezTo>
                  <a:cubicBezTo>
                    <a:pt x="299039" y="1335846"/>
                    <a:pt x="0" y="1036807"/>
                    <a:pt x="0" y="66792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2140" tIns="212140" rIns="212140" bIns="212140" numCol="1" spcCol="1270" anchor="ctr" anchorCtr="0">
              <a:noAutofit/>
            </a:bodyPr>
            <a:lstStyle/>
            <a:p>
              <a:pPr marL="0" lvl="0" indent="0" algn="ctr" defTabSz="577850">
                <a:lnSpc>
                  <a:spcPct val="90000"/>
                </a:lnSpc>
                <a:spcBef>
                  <a:spcPct val="0"/>
                </a:spcBef>
                <a:spcAft>
                  <a:spcPct val="35000"/>
                </a:spcAft>
                <a:buNone/>
              </a:pPr>
              <a:r>
                <a:rPr lang="en-US" sz="2000" kern="1200" dirty="0"/>
                <a:t>Costumers</a:t>
              </a:r>
            </a:p>
          </p:txBody>
        </p:sp>
        <p:sp>
          <p:nvSpPr>
            <p:cNvPr id="16" name="Freeform: Shape 15">
              <a:extLst>
                <a:ext uri="{FF2B5EF4-FFF2-40B4-BE49-F238E27FC236}">
                  <a16:creationId xmlns:a16="http://schemas.microsoft.com/office/drawing/2014/main" id="{6B960EE2-218F-46E7-943B-7EB44D4BEBA1}"/>
                </a:ext>
              </a:extLst>
            </p:cNvPr>
            <p:cNvSpPr/>
            <p:nvPr/>
          </p:nvSpPr>
          <p:spPr>
            <a:xfrm>
              <a:off x="4828170" y="5249207"/>
              <a:ext cx="1937084" cy="1335846"/>
            </a:xfrm>
            <a:custGeom>
              <a:avLst/>
              <a:gdLst>
                <a:gd name="connsiteX0" fmla="*/ 0 w 1335846"/>
                <a:gd name="connsiteY0" fmla="*/ 667923 h 1335846"/>
                <a:gd name="connsiteX1" fmla="*/ 667923 w 1335846"/>
                <a:gd name="connsiteY1" fmla="*/ 0 h 1335846"/>
                <a:gd name="connsiteX2" fmla="*/ 1335846 w 1335846"/>
                <a:gd name="connsiteY2" fmla="*/ 667923 h 1335846"/>
                <a:gd name="connsiteX3" fmla="*/ 667923 w 1335846"/>
                <a:gd name="connsiteY3" fmla="*/ 1335846 h 1335846"/>
                <a:gd name="connsiteX4" fmla="*/ 0 w 1335846"/>
                <a:gd name="connsiteY4" fmla="*/ 667923 h 13358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5846" h="1335846">
                  <a:moveTo>
                    <a:pt x="0" y="667923"/>
                  </a:moveTo>
                  <a:cubicBezTo>
                    <a:pt x="0" y="299039"/>
                    <a:pt x="299039" y="0"/>
                    <a:pt x="667923" y="0"/>
                  </a:cubicBezTo>
                  <a:cubicBezTo>
                    <a:pt x="1036807" y="0"/>
                    <a:pt x="1335846" y="299039"/>
                    <a:pt x="1335846" y="667923"/>
                  </a:cubicBezTo>
                  <a:cubicBezTo>
                    <a:pt x="1335846" y="1036807"/>
                    <a:pt x="1036807" y="1335846"/>
                    <a:pt x="667923" y="1335846"/>
                  </a:cubicBezTo>
                  <a:cubicBezTo>
                    <a:pt x="299039" y="1335846"/>
                    <a:pt x="0" y="1036807"/>
                    <a:pt x="0" y="66792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2140" tIns="212140" rIns="212140" bIns="212140" numCol="1" spcCol="1270" anchor="ctr" anchorCtr="0">
              <a:noAutofit/>
            </a:bodyPr>
            <a:lstStyle/>
            <a:p>
              <a:pPr marL="0" lvl="0" indent="0" algn="ctr" defTabSz="577850">
                <a:lnSpc>
                  <a:spcPct val="90000"/>
                </a:lnSpc>
                <a:spcBef>
                  <a:spcPct val="0"/>
                </a:spcBef>
                <a:spcAft>
                  <a:spcPct val="35000"/>
                </a:spcAft>
                <a:buNone/>
              </a:pPr>
              <a:r>
                <a:rPr lang="en-US" sz="2000" kern="1200" dirty="0"/>
                <a:t>shareholders</a:t>
              </a:r>
            </a:p>
          </p:txBody>
        </p:sp>
        <p:sp>
          <p:nvSpPr>
            <p:cNvPr id="17" name="Freeform: Shape 16">
              <a:extLst>
                <a:ext uri="{FF2B5EF4-FFF2-40B4-BE49-F238E27FC236}">
                  <a16:creationId xmlns:a16="http://schemas.microsoft.com/office/drawing/2014/main" id="{E24CBFCF-9ED0-44A3-8828-E6CD58F20884}"/>
                </a:ext>
              </a:extLst>
            </p:cNvPr>
            <p:cNvSpPr/>
            <p:nvPr/>
          </p:nvSpPr>
          <p:spPr>
            <a:xfrm>
              <a:off x="3113647" y="4628106"/>
              <a:ext cx="1755625" cy="1335846"/>
            </a:xfrm>
            <a:custGeom>
              <a:avLst/>
              <a:gdLst>
                <a:gd name="connsiteX0" fmla="*/ 0 w 1335846"/>
                <a:gd name="connsiteY0" fmla="*/ 667923 h 1335846"/>
                <a:gd name="connsiteX1" fmla="*/ 667923 w 1335846"/>
                <a:gd name="connsiteY1" fmla="*/ 0 h 1335846"/>
                <a:gd name="connsiteX2" fmla="*/ 1335846 w 1335846"/>
                <a:gd name="connsiteY2" fmla="*/ 667923 h 1335846"/>
                <a:gd name="connsiteX3" fmla="*/ 667923 w 1335846"/>
                <a:gd name="connsiteY3" fmla="*/ 1335846 h 1335846"/>
                <a:gd name="connsiteX4" fmla="*/ 0 w 1335846"/>
                <a:gd name="connsiteY4" fmla="*/ 667923 h 13358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5846" h="1335846">
                  <a:moveTo>
                    <a:pt x="0" y="667923"/>
                  </a:moveTo>
                  <a:cubicBezTo>
                    <a:pt x="0" y="299039"/>
                    <a:pt x="299039" y="0"/>
                    <a:pt x="667923" y="0"/>
                  </a:cubicBezTo>
                  <a:cubicBezTo>
                    <a:pt x="1036807" y="0"/>
                    <a:pt x="1335846" y="299039"/>
                    <a:pt x="1335846" y="667923"/>
                  </a:cubicBezTo>
                  <a:cubicBezTo>
                    <a:pt x="1335846" y="1036807"/>
                    <a:pt x="1036807" y="1335846"/>
                    <a:pt x="667923" y="1335846"/>
                  </a:cubicBezTo>
                  <a:cubicBezTo>
                    <a:pt x="299039" y="1335846"/>
                    <a:pt x="0" y="1036807"/>
                    <a:pt x="0" y="66792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2140" tIns="212140" rIns="212140" bIns="212140" numCol="1" spcCol="1270" anchor="ctr" anchorCtr="0">
              <a:noAutofit/>
            </a:bodyPr>
            <a:lstStyle/>
            <a:p>
              <a:pPr marL="0" lvl="0" indent="0" algn="ctr" defTabSz="577850">
                <a:lnSpc>
                  <a:spcPct val="90000"/>
                </a:lnSpc>
                <a:spcBef>
                  <a:spcPct val="0"/>
                </a:spcBef>
                <a:spcAft>
                  <a:spcPct val="35000"/>
                </a:spcAft>
                <a:buNone/>
              </a:pPr>
              <a:r>
                <a:rPr lang="en-US" sz="2000" kern="1200" dirty="0"/>
                <a:t>Employee</a:t>
              </a:r>
            </a:p>
          </p:txBody>
        </p:sp>
        <p:sp>
          <p:nvSpPr>
            <p:cNvPr id="18" name="Freeform: Shape 17">
              <a:extLst>
                <a:ext uri="{FF2B5EF4-FFF2-40B4-BE49-F238E27FC236}">
                  <a16:creationId xmlns:a16="http://schemas.microsoft.com/office/drawing/2014/main" id="{8634C96A-921D-4108-AC8F-167CA0BB9106}"/>
                </a:ext>
              </a:extLst>
            </p:cNvPr>
            <p:cNvSpPr/>
            <p:nvPr/>
          </p:nvSpPr>
          <p:spPr>
            <a:xfrm>
              <a:off x="2258142" y="3177766"/>
              <a:ext cx="2027401" cy="1335846"/>
            </a:xfrm>
            <a:custGeom>
              <a:avLst/>
              <a:gdLst>
                <a:gd name="connsiteX0" fmla="*/ 0 w 1335846"/>
                <a:gd name="connsiteY0" fmla="*/ 667923 h 1335846"/>
                <a:gd name="connsiteX1" fmla="*/ 667923 w 1335846"/>
                <a:gd name="connsiteY1" fmla="*/ 0 h 1335846"/>
                <a:gd name="connsiteX2" fmla="*/ 1335846 w 1335846"/>
                <a:gd name="connsiteY2" fmla="*/ 667923 h 1335846"/>
                <a:gd name="connsiteX3" fmla="*/ 667923 w 1335846"/>
                <a:gd name="connsiteY3" fmla="*/ 1335846 h 1335846"/>
                <a:gd name="connsiteX4" fmla="*/ 0 w 1335846"/>
                <a:gd name="connsiteY4" fmla="*/ 667923 h 13358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5846" h="1335846">
                  <a:moveTo>
                    <a:pt x="0" y="667923"/>
                  </a:moveTo>
                  <a:cubicBezTo>
                    <a:pt x="0" y="299039"/>
                    <a:pt x="299039" y="0"/>
                    <a:pt x="667923" y="0"/>
                  </a:cubicBezTo>
                  <a:cubicBezTo>
                    <a:pt x="1036807" y="0"/>
                    <a:pt x="1335846" y="299039"/>
                    <a:pt x="1335846" y="667923"/>
                  </a:cubicBezTo>
                  <a:cubicBezTo>
                    <a:pt x="1335846" y="1036807"/>
                    <a:pt x="1036807" y="1335846"/>
                    <a:pt x="667923" y="1335846"/>
                  </a:cubicBezTo>
                  <a:cubicBezTo>
                    <a:pt x="299039" y="1335846"/>
                    <a:pt x="0" y="1036807"/>
                    <a:pt x="0" y="66792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2140" tIns="212140" rIns="212140" bIns="212140" numCol="1" spcCol="1270" anchor="ctr" anchorCtr="0">
              <a:noAutofit/>
            </a:bodyPr>
            <a:lstStyle/>
            <a:p>
              <a:pPr marL="0" lvl="0" indent="0" algn="ctr" defTabSz="577850">
                <a:lnSpc>
                  <a:spcPct val="90000"/>
                </a:lnSpc>
                <a:spcBef>
                  <a:spcPct val="0"/>
                </a:spcBef>
                <a:spcAft>
                  <a:spcPct val="35000"/>
                </a:spcAft>
                <a:buNone/>
              </a:pPr>
              <a:r>
                <a:rPr lang="en-US" sz="2000" kern="1200" dirty="0"/>
                <a:t>Government</a:t>
              </a:r>
            </a:p>
          </p:txBody>
        </p:sp>
      </p:grpSp>
      <p:sp>
        <p:nvSpPr>
          <p:cNvPr id="19" name="Flowchart: Connector 18">
            <a:extLst>
              <a:ext uri="{FF2B5EF4-FFF2-40B4-BE49-F238E27FC236}">
                <a16:creationId xmlns:a16="http://schemas.microsoft.com/office/drawing/2014/main" id="{17F5EF57-9E7E-4802-A275-5DD306B7C1D9}"/>
              </a:ext>
            </a:extLst>
          </p:cNvPr>
          <p:cNvSpPr/>
          <p:nvPr/>
        </p:nvSpPr>
        <p:spPr>
          <a:xfrm>
            <a:off x="4641273" y="1113893"/>
            <a:ext cx="2258291" cy="1335846"/>
          </a:xfrm>
          <a:prstGeom prst="flowChartConnector">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it-IT" sz="2000" dirty="0"/>
              <a:t>Competitors</a:t>
            </a:r>
            <a:endParaRPr lang="en-US" sz="2000" dirty="0"/>
          </a:p>
        </p:txBody>
      </p:sp>
      <p:sp>
        <p:nvSpPr>
          <p:cNvPr id="20" name="Flowchart: Connector 19">
            <a:extLst>
              <a:ext uri="{FF2B5EF4-FFF2-40B4-BE49-F238E27FC236}">
                <a16:creationId xmlns:a16="http://schemas.microsoft.com/office/drawing/2014/main" id="{C036922E-984A-448B-A6E9-2408D81C33F1}"/>
              </a:ext>
            </a:extLst>
          </p:cNvPr>
          <p:cNvSpPr/>
          <p:nvPr/>
        </p:nvSpPr>
        <p:spPr>
          <a:xfrm>
            <a:off x="6696549" y="1714628"/>
            <a:ext cx="1839818" cy="1335846"/>
          </a:xfrm>
          <a:prstGeom prst="flowChartConnector">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it-IT" sz="2000" dirty="0"/>
              <a:t>Local</a:t>
            </a:r>
          </a:p>
          <a:p>
            <a:pPr algn="ctr"/>
            <a:r>
              <a:rPr lang="it-IT" sz="2000" dirty="0"/>
              <a:t>comunity</a:t>
            </a:r>
            <a:endParaRPr lang="en-US" sz="2000" dirty="0"/>
          </a:p>
        </p:txBody>
      </p:sp>
    </p:spTree>
    <p:extLst>
      <p:ext uri="{BB962C8B-B14F-4D97-AF65-F5344CB8AC3E}">
        <p14:creationId xmlns:p14="http://schemas.microsoft.com/office/powerpoint/2010/main" val="945274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A36F750B-A640-4348-988B-430E832FF4E6}"/>
              </a:ext>
            </a:extLst>
          </p:cNvPr>
          <p:cNvGraphicFramePr>
            <a:graphicFrameLocks noGrp="1"/>
          </p:cNvGraphicFramePr>
          <p:nvPr>
            <p:extLst>
              <p:ext uri="{D42A27DB-BD31-4B8C-83A1-F6EECF244321}">
                <p14:modId xmlns:p14="http://schemas.microsoft.com/office/powerpoint/2010/main" val="1407404812"/>
              </p:ext>
            </p:extLst>
          </p:nvPr>
        </p:nvGraphicFramePr>
        <p:xfrm>
          <a:off x="0" y="2"/>
          <a:ext cx="12192000" cy="762000"/>
        </p:xfrm>
        <a:graphic>
          <a:graphicData uri="http://schemas.openxmlformats.org/drawingml/2006/table">
            <a:tbl>
              <a:tblPr firstRow="1" bandRow="1">
                <a:tableStyleId>{5C22544A-7EE6-4342-B048-85BDC9FD1C3A}</a:tableStyleId>
              </a:tblPr>
              <a:tblGrid>
                <a:gridCol w="12192000">
                  <a:extLst>
                    <a:ext uri="{9D8B030D-6E8A-4147-A177-3AD203B41FA5}">
                      <a16:colId xmlns:a16="http://schemas.microsoft.com/office/drawing/2014/main" val="555512648"/>
                    </a:ext>
                  </a:extLst>
                </a:gridCol>
              </a:tblGrid>
              <a:tr h="437322">
                <a:tc>
                  <a:txBody>
                    <a:bodyPr/>
                    <a:lstStyle/>
                    <a:p>
                      <a:r>
                        <a:rPr lang="en-US" sz="4400" b="0" dirty="0">
                          <a:solidFill>
                            <a:schemeClr val="tx1"/>
                          </a:solidFill>
                        </a:rPr>
                        <a:t>            </a:t>
                      </a:r>
                      <a:r>
                        <a:rPr lang="ro-RO" sz="4400" b="0" baseline="0" dirty="0">
                          <a:solidFill>
                            <a:schemeClr val="tx1"/>
                          </a:solidFill>
                        </a:rPr>
                        <a:t> </a:t>
                      </a:r>
                      <a:r>
                        <a:rPr lang="en-US" sz="4400" b="0" dirty="0">
                          <a:solidFill>
                            <a:schemeClr val="tx1"/>
                          </a:solidFill>
                        </a:rPr>
                        <a:t>World’s Coffee PESTEL Analysis</a:t>
                      </a:r>
                    </a:p>
                  </a:txBody>
                  <a:tcPr/>
                </a:tc>
                <a:extLst>
                  <a:ext uri="{0D108BD9-81ED-4DB2-BD59-A6C34878D82A}">
                    <a16:rowId xmlns:a16="http://schemas.microsoft.com/office/drawing/2014/main" val="946659450"/>
                  </a:ext>
                </a:extLst>
              </a:tr>
            </a:tbl>
          </a:graphicData>
        </a:graphic>
      </p:graphicFrame>
      <p:graphicFrame>
        <p:nvGraphicFramePr>
          <p:cNvPr id="4" name="Table 4">
            <a:extLst>
              <a:ext uri="{FF2B5EF4-FFF2-40B4-BE49-F238E27FC236}">
                <a16:creationId xmlns:a16="http://schemas.microsoft.com/office/drawing/2014/main" id="{0C2D3B38-FB8B-4B29-BDE6-1991F976A834}"/>
              </a:ext>
            </a:extLst>
          </p:cNvPr>
          <p:cNvGraphicFramePr>
            <a:graphicFrameLocks noGrp="1"/>
          </p:cNvGraphicFramePr>
          <p:nvPr/>
        </p:nvGraphicFramePr>
        <p:xfrm>
          <a:off x="-1" y="579122"/>
          <a:ext cx="12192000" cy="39624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518755195"/>
                    </a:ext>
                  </a:extLst>
                </a:gridCol>
                <a:gridCol w="4064000">
                  <a:extLst>
                    <a:ext uri="{9D8B030D-6E8A-4147-A177-3AD203B41FA5}">
                      <a16:colId xmlns:a16="http://schemas.microsoft.com/office/drawing/2014/main" val="2072505383"/>
                    </a:ext>
                  </a:extLst>
                </a:gridCol>
                <a:gridCol w="4064000">
                  <a:extLst>
                    <a:ext uri="{9D8B030D-6E8A-4147-A177-3AD203B41FA5}">
                      <a16:colId xmlns:a16="http://schemas.microsoft.com/office/drawing/2014/main" val="4241723112"/>
                    </a:ext>
                  </a:extLst>
                </a:gridCol>
              </a:tblGrid>
              <a:tr h="348530">
                <a:tc>
                  <a:txBody>
                    <a:bodyPr/>
                    <a:lstStyle/>
                    <a:p>
                      <a:r>
                        <a:rPr lang="en-US" sz="2000" dirty="0"/>
                        <a:t>                   Challenges</a:t>
                      </a:r>
                    </a:p>
                  </a:txBody>
                  <a:tcPr/>
                </a:tc>
                <a:tc>
                  <a:txBody>
                    <a:bodyPr/>
                    <a:lstStyle/>
                    <a:p>
                      <a:r>
                        <a:rPr lang="en-US" dirty="0"/>
                        <a:t>                        </a:t>
                      </a:r>
                      <a:r>
                        <a:rPr lang="en-US" sz="2000" dirty="0"/>
                        <a:t>Solutions</a:t>
                      </a:r>
                    </a:p>
                  </a:txBody>
                  <a:tcPr/>
                </a:tc>
                <a:tc>
                  <a:txBody>
                    <a:bodyPr/>
                    <a:lstStyle/>
                    <a:p>
                      <a:r>
                        <a:rPr lang="en-US" sz="1800" dirty="0"/>
                        <a:t>                 Opportunities</a:t>
                      </a:r>
                    </a:p>
                  </a:txBody>
                  <a:tcPr/>
                </a:tc>
                <a:extLst>
                  <a:ext uri="{0D108BD9-81ED-4DB2-BD59-A6C34878D82A}">
                    <a16:rowId xmlns:a16="http://schemas.microsoft.com/office/drawing/2014/main" val="3308245513"/>
                  </a:ext>
                </a:extLst>
              </a:tr>
            </a:tbl>
          </a:graphicData>
        </a:graphic>
      </p:graphicFrame>
      <p:graphicFrame>
        <p:nvGraphicFramePr>
          <p:cNvPr id="6" name="Table 6">
            <a:extLst>
              <a:ext uri="{FF2B5EF4-FFF2-40B4-BE49-F238E27FC236}">
                <a16:creationId xmlns:a16="http://schemas.microsoft.com/office/drawing/2014/main" id="{517FEF5D-14D5-47AA-9A8F-AE14C93C1E00}"/>
              </a:ext>
            </a:extLst>
          </p:cNvPr>
          <p:cNvGraphicFramePr>
            <a:graphicFrameLocks noGrp="1"/>
          </p:cNvGraphicFramePr>
          <p:nvPr/>
        </p:nvGraphicFramePr>
        <p:xfrm>
          <a:off x="-2" y="975362"/>
          <a:ext cx="12192000" cy="7406640"/>
        </p:xfrm>
        <a:graphic>
          <a:graphicData uri="http://schemas.openxmlformats.org/drawingml/2006/table">
            <a:tbl>
              <a:tblPr firstRow="1" bandRow="1">
                <a:tableStyleId>{5C22544A-7EE6-4342-B048-85BDC9FD1C3A}</a:tableStyleId>
              </a:tblPr>
              <a:tblGrid>
                <a:gridCol w="477080">
                  <a:extLst>
                    <a:ext uri="{9D8B030D-6E8A-4147-A177-3AD203B41FA5}">
                      <a16:colId xmlns:a16="http://schemas.microsoft.com/office/drawing/2014/main" val="4199609374"/>
                    </a:ext>
                  </a:extLst>
                </a:gridCol>
                <a:gridCol w="3591339">
                  <a:extLst>
                    <a:ext uri="{9D8B030D-6E8A-4147-A177-3AD203B41FA5}">
                      <a16:colId xmlns:a16="http://schemas.microsoft.com/office/drawing/2014/main" val="1190677062"/>
                    </a:ext>
                  </a:extLst>
                </a:gridCol>
                <a:gridCol w="4068418">
                  <a:extLst>
                    <a:ext uri="{9D8B030D-6E8A-4147-A177-3AD203B41FA5}">
                      <a16:colId xmlns:a16="http://schemas.microsoft.com/office/drawing/2014/main" val="665883269"/>
                    </a:ext>
                  </a:extLst>
                </a:gridCol>
                <a:gridCol w="4055163">
                  <a:extLst>
                    <a:ext uri="{9D8B030D-6E8A-4147-A177-3AD203B41FA5}">
                      <a16:colId xmlns:a16="http://schemas.microsoft.com/office/drawing/2014/main" val="3713675740"/>
                    </a:ext>
                  </a:extLst>
                </a:gridCol>
              </a:tblGrid>
              <a:tr h="1033910">
                <a:tc>
                  <a:txBody>
                    <a:bodyPr/>
                    <a:lstStyle/>
                    <a:p>
                      <a:r>
                        <a:rPr lang="en-US" sz="4400" dirty="0"/>
                        <a:t>P</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 Political Pressure caused by Brexit may have a negative influence over creditors</a:t>
                      </a:r>
                    </a:p>
                    <a:p>
                      <a:endParaRPr lang="en-US" sz="18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 Present a well developed and detailed business plan</a:t>
                      </a:r>
                    </a:p>
                    <a:p>
                      <a:r>
                        <a:rPr lang="en-US" sz="1800" dirty="0"/>
                        <a:t>- Create an emergency cash fund</a:t>
                      </a:r>
                    </a:p>
                    <a:p>
                      <a:endParaRPr lang="en-US" sz="1800" dirty="0"/>
                    </a:p>
                  </a:txBody>
                  <a:tcPr/>
                </a:tc>
                <a:tc>
                  <a:txBody>
                    <a:bodyPr/>
                    <a:lstStyle/>
                    <a:p>
                      <a:r>
                        <a:rPr lang="en-US" dirty="0"/>
                        <a:t>- Acquire the necessary funds for our business development</a:t>
                      </a:r>
                    </a:p>
                  </a:txBody>
                  <a:tcPr/>
                </a:tc>
                <a:extLst>
                  <a:ext uri="{0D108BD9-81ED-4DB2-BD59-A6C34878D82A}">
                    <a16:rowId xmlns:a16="http://schemas.microsoft.com/office/drawing/2014/main" val="4011008421"/>
                  </a:ext>
                </a:extLst>
              </a:tr>
              <a:tr h="1245995">
                <a:tc>
                  <a:txBody>
                    <a:bodyPr/>
                    <a:lstStyle/>
                    <a:p>
                      <a:r>
                        <a:rPr lang="en-US" sz="4400" dirty="0"/>
                        <a:t>E</a:t>
                      </a:r>
                    </a:p>
                    <a:p>
                      <a:endParaRPr lang="en-US" sz="4400" dirty="0"/>
                    </a:p>
                  </a:txBody>
                  <a:tcPr/>
                </a:tc>
                <a:tc>
                  <a:txBody>
                    <a:bodyPr/>
                    <a:lstStyle/>
                    <a:p>
                      <a:pPr marL="0" indent="0">
                        <a:buFontTx/>
                        <a:buNone/>
                      </a:pPr>
                      <a:r>
                        <a:rPr lang="en-US" sz="1800"/>
                        <a:t>- Brexit will impact in a negative way U.K economy</a:t>
                      </a:r>
                      <a:endParaRPr lang="en-US" sz="1800" dirty="0"/>
                    </a:p>
                    <a:p>
                      <a:pPr marL="0" indent="0">
                        <a:buFontTx/>
                        <a:buNone/>
                      </a:pPr>
                      <a:r>
                        <a:rPr lang="en-US" sz="1800" dirty="0"/>
                        <a:t>- Brexit may influence the cost of raw materials and costumer income</a:t>
                      </a:r>
                    </a:p>
                  </a:txBody>
                  <a:tcPr/>
                </a:tc>
                <a:tc>
                  <a:txBody>
                    <a:bodyPr/>
                    <a:lstStyle/>
                    <a:p>
                      <a:pPr marL="0" indent="0">
                        <a:buFontTx/>
                        <a:buNone/>
                      </a:pPr>
                      <a:r>
                        <a:rPr lang="en-US" sz="1800" dirty="0"/>
                        <a:t>- Search for long term contracts with fixed rates for raw materials</a:t>
                      </a:r>
                    </a:p>
                    <a:p>
                      <a:pPr marL="0" indent="0">
                        <a:buFontTx/>
                        <a:buNone/>
                      </a:pPr>
                      <a:r>
                        <a:rPr lang="en-US" sz="1800" dirty="0"/>
                        <a:t>- Create a range of affordable prices for our products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Create a cheap stock of raw material</a:t>
                      </a:r>
                    </a:p>
                    <a:p>
                      <a:pPr marL="0" indent="0">
                        <a:buFontTx/>
                        <a:buNone/>
                      </a:pPr>
                      <a:r>
                        <a:rPr lang="en-US" dirty="0"/>
                        <a:t>- Create an long term and well rewarding source of income</a:t>
                      </a:r>
                    </a:p>
                  </a:txBody>
                  <a:tcPr/>
                </a:tc>
                <a:extLst>
                  <a:ext uri="{0D108BD9-81ED-4DB2-BD59-A6C34878D82A}">
                    <a16:rowId xmlns:a16="http://schemas.microsoft.com/office/drawing/2014/main" val="957224706"/>
                  </a:ext>
                </a:extLst>
              </a:tr>
              <a:tr h="1033910">
                <a:tc>
                  <a:txBody>
                    <a:bodyPr/>
                    <a:lstStyle/>
                    <a:p>
                      <a:r>
                        <a:rPr lang="en-US" sz="4400" dirty="0"/>
                        <a:t>S</a:t>
                      </a:r>
                    </a:p>
                  </a:txBody>
                  <a:tcPr/>
                </a:tc>
                <a:tc>
                  <a:txBody>
                    <a:bodyPr/>
                    <a:lstStyle/>
                    <a:p>
                      <a:r>
                        <a:rPr lang="en-US" sz="1800" dirty="0"/>
                        <a:t>- Costumers can change their favorite location with ease</a:t>
                      </a:r>
                    </a:p>
                    <a:p>
                      <a:r>
                        <a:rPr lang="en-US" sz="1800" dirty="0"/>
                        <a:t>- Diverse social and religious background and interests</a:t>
                      </a:r>
                    </a:p>
                  </a:txBody>
                  <a:tcPr/>
                </a:tc>
                <a:tc>
                  <a:txBody>
                    <a:bodyPr/>
                    <a:lstStyle/>
                    <a:p>
                      <a:pPr marL="0" indent="0">
                        <a:buFontTx/>
                        <a:buNone/>
                      </a:pPr>
                      <a:r>
                        <a:rPr lang="en-US" sz="1800" dirty="0"/>
                        <a:t>- Offer quality services at a competitive price</a:t>
                      </a:r>
                    </a:p>
                    <a:p>
                      <a:pPr marL="0" indent="0">
                        <a:buFontTx/>
                        <a:buNone/>
                      </a:pPr>
                      <a:r>
                        <a:rPr lang="en-US" sz="1800" dirty="0"/>
                        <a:t>- Product diversity</a:t>
                      </a:r>
                    </a:p>
                    <a:p>
                      <a:pPr marL="0" indent="0">
                        <a:buFontTx/>
                        <a:buNone/>
                      </a:pPr>
                      <a:r>
                        <a:rPr lang="en-US" sz="1800" dirty="0"/>
                        <a:t>- Encourage politically correctness </a:t>
                      </a:r>
                    </a:p>
                  </a:txBody>
                  <a:tcPr/>
                </a:tc>
                <a:tc>
                  <a:txBody>
                    <a:bodyPr/>
                    <a:lstStyle/>
                    <a:p>
                      <a:pPr marL="0" indent="0">
                        <a:buFontTx/>
                        <a:buNone/>
                      </a:pPr>
                      <a:r>
                        <a:rPr lang="en-US" dirty="0"/>
                        <a:t>- Gain a loyal and diversified base of costumers</a:t>
                      </a:r>
                    </a:p>
                    <a:p>
                      <a:pPr marL="0" indent="0">
                        <a:buFontTx/>
                        <a:buNone/>
                      </a:pPr>
                      <a:r>
                        <a:rPr lang="en-US" dirty="0"/>
                        <a:t>- Discover and promote new products from other cultures</a:t>
                      </a:r>
                    </a:p>
                  </a:txBody>
                  <a:tcPr/>
                </a:tc>
                <a:extLst>
                  <a:ext uri="{0D108BD9-81ED-4DB2-BD59-A6C34878D82A}">
                    <a16:rowId xmlns:a16="http://schemas.microsoft.com/office/drawing/2014/main" val="1081681640"/>
                  </a:ext>
                </a:extLst>
              </a:tr>
              <a:tr h="795316">
                <a:tc>
                  <a:txBody>
                    <a:bodyPr/>
                    <a:lstStyle/>
                    <a:p>
                      <a:r>
                        <a:rPr lang="en-US" sz="4400" dirty="0"/>
                        <a:t>T</a:t>
                      </a:r>
                    </a:p>
                  </a:txBody>
                  <a:tcPr/>
                </a:tc>
                <a:tc>
                  <a:txBody>
                    <a:bodyPr/>
                    <a:lstStyle/>
                    <a:p>
                      <a:pPr marL="0" indent="0">
                        <a:buFontTx/>
                        <a:buNone/>
                      </a:pPr>
                      <a:r>
                        <a:rPr lang="en-US" sz="1800" dirty="0"/>
                        <a:t>- Costumers rely more on online transactions</a:t>
                      </a:r>
                    </a:p>
                    <a:p>
                      <a:pPr marL="0" indent="0">
                        <a:buFontTx/>
                        <a:buNone/>
                      </a:pPr>
                      <a:r>
                        <a:rPr lang="en-US" sz="1800" dirty="0"/>
                        <a:t>- Higher level of competitivity</a:t>
                      </a:r>
                    </a:p>
                  </a:txBody>
                  <a:tcPr/>
                </a:tc>
                <a:tc>
                  <a:txBody>
                    <a:bodyPr/>
                    <a:lstStyle/>
                    <a:p>
                      <a:pPr marL="0" indent="0">
                        <a:buFontTx/>
                        <a:buNone/>
                      </a:pPr>
                      <a:r>
                        <a:rPr lang="en-US" sz="1800" dirty="0"/>
                        <a:t>- Offer different options of pay</a:t>
                      </a:r>
                    </a:p>
                    <a:p>
                      <a:pPr marL="0" indent="0">
                        <a:buFontTx/>
                        <a:buNone/>
                      </a:pPr>
                      <a:r>
                        <a:rPr lang="en-US" sz="1800" dirty="0"/>
                        <a:t>- Collaborate with already established online delivery companies</a:t>
                      </a:r>
                    </a:p>
                  </a:txBody>
                  <a:tcPr/>
                </a:tc>
                <a:tc>
                  <a:txBody>
                    <a:bodyPr/>
                    <a:lstStyle/>
                    <a:p>
                      <a:pPr marL="0" indent="0">
                        <a:buFontTx/>
                        <a:buNone/>
                      </a:pPr>
                      <a:r>
                        <a:rPr lang="en-US" dirty="0"/>
                        <a:t>- Increase market reach</a:t>
                      </a:r>
                    </a:p>
                    <a:p>
                      <a:pPr marL="0" indent="0">
                        <a:buFontTx/>
                        <a:buNone/>
                      </a:pPr>
                      <a:r>
                        <a:rPr lang="en-US" dirty="0"/>
                        <a:t>- Easier to advertise</a:t>
                      </a:r>
                    </a:p>
                    <a:p>
                      <a:pPr marL="285750" indent="-285750">
                        <a:buFontTx/>
                        <a:buChar char="-"/>
                      </a:pPr>
                      <a:endParaRPr lang="en-US" dirty="0"/>
                    </a:p>
                  </a:txBody>
                  <a:tcPr/>
                </a:tc>
                <a:extLst>
                  <a:ext uri="{0D108BD9-81ED-4DB2-BD59-A6C34878D82A}">
                    <a16:rowId xmlns:a16="http://schemas.microsoft.com/office/drawing/2014/main" val="4241786049"/>
                  </a:ext>
                </a:extLst>
              </a:tr>
              <a:tr h="795316">
                <a:tc>
                  <a:txBody>
                    <a:bodyPr/>
                    <a:lstStyle/>
                    <a:p>
                      <a:r>
                        <a:rPr lang="en-US" sz="4400" dirty="0"/>
                        <a:t>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 Costumers interest in environmental friendly factors have increased</a:t>
                      </a:r>
                    </a:p>
                  </a:txBody>
                  <a:tcPr/>
                </a:tc>
                <a:tc>
                  <a:txBody>
                    <a:bodyPr/>
                    <a:lstStyle/>
                    <a:p>
                      <a:pPr marL="0" indent="0">
                        <a:buFontTx/>
                        <a:buNone/>
                      </a:pPr>
                      <a:r>
                        <a:rPr lang="en-US" sz="1800" dirty="0"/>
                        <a:t>- Focus on recyclable items where is required</a:t>
                      </a:r>
                    </a:p>
                    <a:p>
                      <a:pPr marL="0" indent="0">
                        <a:buFontTx/>
                        <a:buNone/>
                      </a:pPr>
                      <a:r>
                        <a:rPr lang="en-US" sz="1800" dirty="0"/>
                        <a:t>- Use differentiated waste deposits</a:t>
                      </a:r>
                    </a:p>
                  </a:txBody>
                  <a:tcPr/>
                </a:tc>
                <a:tc>
                  <a:txBody>
                    <a:bodyPr/>
                    <a:lstStyle/>
                    <a:p>
                      <a:r>
                        <a:rPr lang="en-US" dirty="0"/>
                        <a:t>- World’s Coffee believe and supports any action and movement who will help us to live in a cleaner and safer world</a:t>
                      </a:r>
                    </a:p>
                  </a:txBody>
                  <a:tcPr/>
                </a:tc>
                <a:extLst>
                  <a:ext uri="{0D108BD9-81ED-4DB2-BD59-A6C34878D82A}">
                    <a16:rowId xmlns:a16="http://schemas.microsoft.com/office/drawing/2014/main" val="1053234939"/>
                  </a:ext>
                </a:extLst>
              </a:tr>
              <a:tr h="795316">
                <a:tc>
                  <a:txBody>
                    <a:bodyPr/>
                    <a:lstStyle/>
                    <a:p>
                      <a:r>
                        <a:rPr lang="en-US" sz="4400" dirty="0"/>
                        <a:t>L</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 Laws and regulations in U.K may change after Brexit</a:t>
                      </a:r>
                    </a:p>
                  </a:txBody>
                  <a:tcPr/>
                </a:tc>
                <a:tc>
                  <a:txBody>
                    <a:bodyPr/>
                    <a:lstStyle/>
                    <a:p>
                      <a:pPr marL="0" indent="0">
                        <a:buFontTx/>
                        <a:buNone/>
                      </a:pPr>
                      <a:r>
                        <a:rPr lang="en-US" sz="1800" dirty="0"/>
                        <a:t>- World’s coffee will obey and apply any laws and regulations enforced by U.K government</a:t>
                      </a:r>
                    </a:p>
                  </a:txBody>
                  <a:tcPr/>
                </a:tc>
                <a:tc>
                  <a:txBody>
                    <a:bodyPr/>
                    <a:lstStyle/>
                    <a:p>
                      <a:r>
                        <a:rPr lang="en-US" dirty="0"/>
                        <a:t>- We strongly believe that U.K market and industry will recover and become stronger after the E.U leave shock</a:t>
                      </a:r>
                    </a:p>
                  </a:txBody>
                  <a:tcPr/>
                </a:tc>
                <a:extLst>
                  <a:ext uri="{0D108BD9-81ED-4DB2-BD59-A6C34878D82A}">
                    <a16:rowId xmlns:a16="http://schemas.microsoft.com/office/drawing/2014/main" val="2066903083"/>
                  </a:ext>
                </a:extLst>
              </a:tr>
            </a:tbl>
          </a:graphicData>
        </a:graphic>
      </p:graphicFrame>
    </p:spTree>
    <p:extLst>
      <p:ext uri="{BB962C8B-B14F-4D97-AF65-F5344CB8AC3E}">
        <p14:creationId xmlns:p14="http://schemas.microsoft.com/office/powerpoint/2010/main" val="2825791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107FEC7-D3F5-4175-9395-81187F1C94D0}"/>
              </a:ext>
            </a:extLst>
          </p:cNvPr>
          <p:cNvSpPr txBox="1"/>
          <p:nvPr/>
        </p:nvSpPr>
        <p:spPr>
          <a:xfrm>
            <a:off x="803082" y="556591"/>
            <a:ext cx="10956897" cy="1508105"/>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Strengths</a:t>
            </a:r>
          </a:p>
          <a:p>
            <a:endParaRPr lang="en-GB" sz="2400" dirty="0"/>
          </a:p>
          <a:p>
            <a:pPr marL="342900" indent="-342900">
              <a:buFont typeface="Wingdings" panose="05000000000000000000" pitchFamily="2" charset="2"/>
              <a:buChar char="Ø"/>
            </a:pPr>
            <a:r>
              <a:rPr lang="en-GB" sz="2400" dirty="0"/>
              <a:t>  </a:t>
            </a:r>
            <a:r>
              <a:rPr lang="en-GB" sz="2400" dirty="0">
                <a:latin typeface="Arial" panose="020B0604020202020204" pitchFamily="34" charset="0"/>
                <a:cs typeface="Arial" panose="020B0604020202020204" pitchFamily="34" charset="0"/>
              </a:rPr>
              <a:t>Location</a:t>
            </a:r>
          </a:p>
        </p:txBody>
      </p:sp>
      <p:sp>
        <p:nvSpPr>
          <p:cNvPr id="8" name="TextBox 7">
            <a:extLst>
              <a:ext uri="{FF2B5EF4-FFF2-40B4-BE49-F238E27FC236}">
                <a16:creationId xmlns:a16="http://schemas.microsoft.com/office/drawing/2014/main" id="{4C78935B-817A-43ED-A156-2CDDCD3404A0}"/>
              </a:ext>
            </a:extLst>
          </p:cNvPr>
          <p:cNvSpPr txBox="1"/>
          <p:nvPr/>
        </p:nvSpPr>
        <p:spPr>
          <a:xfrm>
            <a:off x="877231" y="2145968"/>
            <a:ext cx="10437538" cy="1631216"/>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The location of World’s Coffee in Oxford Street, London is the biggest strength for providing the concerned coffee shop with steady flow of customers throughout the year.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One of the most popular tourist attractions of the UK that is based near Oxford Street in London is Hyde Park which is regularly visited by thousands of foreign and domestic travellers and even local residents as well</a:t>
            </a:r>
          </a:p>
        </p:txBody>
      </p:sp>
      <p:sp>
        <p:nvSpPr>
          <p:cNvPr id="9" name="TextBox 8">
            <a:extLst>
              <a:ext uri="{FF2B5EF4-FFF2-40B4-BE49-F238E27FC236}">
                <a16:creationId xmlns:a16="http://schemas.microsoft.com/office/drawing/2014/main" id="{B5D57847-024E-4AE6-9F62-00B691C8D8B2}"/>
              </a:ext>
            </a:extLst>
          </p:cNvPr>
          <p:cNvSpPr txBox="1"/>
          <p:nvPr/>
        </p:nvSpPr>
        <p:spPr>
          <a:xfrm>
            <a:off x="877231" y="4223657"/>
            <a:ext cx="10130972" cy="2308324"/>
          </a:xfrm>
          <a:prstGeom prst="rect">
            <a:avLst/>
          </a:prstGeom>
          <a:noFill/>
        </p:spPr>
        <p:txBody>
          <a:bodyPr wrap="square" rtlCol="0">
            <a:spAutoFit/>
          </a:bodyPr>
          <a:lstStyle/>
          <a:p>
            <a:pPr marL="285750" indent="-285750">
              <a:buFont typeface="Wingdings" panose="05000000000000000000" pitchFamily="2" charset="2"/>
              <a:buChar char="Ø"/>
            </a:pPr>
            <a:r>
              <a:rPr lang="ro-RO" sz="2400"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Product Variety:</a:t>
            </a:r>
          </a:p>
          <a:p>
            <a:pPr marL="285750" indent="-285750">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The name of World’s Coffee suggests its focus on global coffee culture to maintain greater variety of coffee beverages for customers. Apart from traditional coffee drinks, World’s Coffee also serves a wide range of unique coffee beverages sourced from different international cultures, such as Turkish, Italian, Greek and Romanian coffee. </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2428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7DD648-F9A3-40C8-8E28-21A76AF92E19}"/>
              </a:ext>
            </a:extLst>
          </p:cNvPr>
          <p:cNvSpPr>
            <a:spLocks noGrp="1"/>
          </p:cNvSpPr>
          <p:nvPr>
            <p:ph idx="1"/>
          </p:nvPr>
        </p:nvSpPr>
        <p:spPr>
          <a:xfrm>
            <a:off x="332509" y="1698447"/>
            <a:ext cx="11610109" cy="4342915"/>
          </a:xfrm>
        </p:spPr>
        <p:txBody>
          <a:bodyPr>
            <a:noAutofit/>
          </a:bodyPr>
          <a:lstStyle/>
          <a:p>
            <a:pPr>
              <a:buFont typeface="Wingdings" panose="05000000000000000000" pitchFamily="2" charset="2"/>
              <a:buChar char="Ø"/>
            </a:pPr>
            <a:r>
              <a:rPr lang="en-GB" sz="2400" dirty="0">
                <a:solidFill>
                  <a:schemeClr val="tx1"/>
                </a:solidFill>
                <a:latin typeface="Arial" panose="020B0604020202020204" pitchFamily="34" charset="0"/>
                <a:cs typeface="Arial" panose="020B0604020202020204" pitchFamily="34" charset="0"/>
              </a:rPr>
              <a:t>Limited operation area:</a:t>
            </a:r>
          </a:p>
          <a:p>
            <a:pPr algn="just"/>
            <a:r>
              <a:rPr lang="en-GB" sz="2000" dirty="0">
                <a:solidFill>
                  <a:schemeClr val="tx1"/>
                </a:solidFill>
                <a:latin typeface="Arial" panose="020B0604020202020204" pitchFamily="34" charset="0"/>
                <a:cs typeface="Arial" panose="020B0604020202020204" pitchFamily="34" charset="0"/>
              </a:rPr>
              <a:t>Instead of having a potential business format, World’s Coffee operates through only one location in London. Hence, limited operational area of World’s Coffee significantly weakens its market capitalisation and profit making capacity .</a:t>
            </a:r>
            <a:endParaRPr lang="ro-RO" sz="2000" dirty="0">
              <a:solidFill>
                <a:schemeClr val="tx1"/>
              </a:solidFill>
              <a:latin typeface="Arial" panose="020B0604020202020204" pitchFamily="34" charset="0"/>
              <a:cs typeface="Arial" panose="020B0604020202020204" pitchFamily="34" charset="0"/>
            </a:endParaRPr>
          </a:p>
          <a:p>
            <a:pPr marL="0" indent="0" algn="just">
              <a:buNone/>
            </a:pPr>
            <a:endParaRPr lang="en-GB" sz="20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solidFill>
                  <a:schemeClr val="tx1"/>
                </a:solidFill>
                <a:latin typeface="Arial" panose="020B0604020202020204" pitchFamily="34" charset="0"/>
                <a:cs typeface="Arial" panose="020B0604020202020204" pitchFamily="34" charset="0"/>
              </a:rPr>
              <a:t>Limitation with Investment Capacity:</a:t>
            </a:r>
          </a:p>
          <a:p>
            <a:pPr algn="just"/>
            <a:r>
              <a:rPr lang="en-GB" sz="2000" dirty="0">
                <a:solidFill>
                  <a:schemeClr val="tx1"/>
                </a:solidFill>
                <a:latin typeface="Arial" panose="020B0604020202020204" pitchFamily="34" charset="0"/>
                <a:cs typeface="Arial" panose="020B0604020202020204" pitchFamily="34" charset="0"/>
              </a:rPr>
              <a:t>As World’s Coffee offers through only one location in London, the organisation has limited earning capacity and subsequently its capacity for investing in business expansion and infrastructural development is also very limited. Hence, limited investment capacity of World’s Coffee weakens its capacity with business expansion and infrastructural development .</a:t>
            </a:r>
          </a:p>
        </p:txBody>
      </p:sp>
      <p:sp>
        <p:nvSpPr>
          <p:cNvPr id="4" name="TextBox 3">
            <a:extLst>
              <a:ext uri="{FF2B5EF4-FFF2-40B4-BE49-F238E27FC236}">
                <a16:creationId xmlns:a16="http://schemas.microsoft.com/office/drawing/2014/main" id="{57564531-C8FE-4310-A110-A7CB6EBC2189}"/>
              </a:ext>
            </a:extLst>
          </p:cNvPr>
          <p:cNvSpPr txBox="1"/>
          <p:nvPr/>
        </p:nvSpPr>
        <p:spPr>
          <a:xfrm>
            <a:off x="838200" y="652007"/>
            <a:ext cx="10595776" cy="1046440"/>
          </a:xfrm>
          <a:prstGeom prst="rect">
            <a:avLst/>
          </a:prstGeom>
          <a:noFill/>
        </p:spPr>
        <p:txBody>
          <a:bodyPr wrap="square" rtlCol="0">
            <a:spAutoFit/>
          </a:bodyPr>
          <a:lstStyle/>
          <a:p>
            <a:r>
              <a:rPr lang="en-GB" sz="4400" dirty="0">
                <a:latin typeface="Arial" panose="020B0604020202020204" pitchFamily="34" charset="0"/>
                <a:cs typeface="Arial" panose="020B0604020202020204" pitchFamily="34" charset="0"/>
              </a:rPr>
              <a:t>                         Weakness</a:t>
            </a:r>
          </a:p>
          <a:p>
            <a:endParaRPr lang="en-GB" dirty="0"/>
          </a:p>
        </p:txBody>
      </p:sp>
    </p:spTree>
    <p:extLst>
      <p:ext uri="{BB962C8B-B14F-4D97-AF65-F5344CB8AC3E}">
        <p14:creationId xmlns:p14="http://schemas.microsoft.com/office/powerpoint/2010/main" val="21592073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D8B16-9C7E-4CFE-AB73-7783D7BA2CCA}"/>
              </a:ext>
            </a:extLst>
          </p:cNvPr>
          <p:cNvSpPr>
            <a:spLocks noGrp="1"/>
          </p:cNvSpPr>
          <p:nvPr>
            <p:ph type="title"/>
          </p:nvPr>
        </p:nvSpPr>
        <p:spPr>
          <a:xfrm>
            <a:off x="4627658" y="357174"/>
            <a:ext cx="6726141" cy="1325563"/>
          </a:xfrm>
        </p:spPr>
        <p:txBody>
          <a:bodyPr>
            <a:normAutofit/>
          </a:bodyPr>
          <a:lstStyle/>
          <a:p>
            <a:r>
              <a:rPr lang="en-GB" sz="4400" dirty="0">
                <a:solidFill>
                  <a:schemeClr val="tx1"/>
                </a:solidFill>
                <a:latin typeface="Arial" panose="020B0604020202020204" pitchFamily="34" charset="0"/>
                <a:cs typeface="Arial" panose="020B0604020202020204" pitchFamily="34" charset="0"/>
              </a:rPr>
              <a:t>Opportunities</a:t>
            </a:r>
          </a:p>
        </p:txBody>
      </p:sp>
      <p:sp>
        <p:nvSpPr>
          <p:cNvPr id="3" name="Content Placeholder 2">
            <a:extLst>
              <a:ext uri="{FF2B5EF4-FFF2-40B4-BE49-F238E27FC236}">
                <a16:creationId xmlns:a16="http://schemas.microsoft.com/office/drawing/2014/main" id="{804769C2-9F3B-437A-9D7F-69390306810D}"/>
              </a:ext>
            </a:extLst>
          </p:cNvPr>
          <p:cNvSpPr>
            <a:spLocks noGrp="1"/>
          </p:cNvSpPr>
          <p:nvPr>
            <p:ph idx="1"/>
          </p:nvPr>
        </p:nvSpPr>
        <p:spPr>
          <a:xfrm>
            <a:off x="204633" y="1504865"/>
            <a:ext cx="11599440" cy="4715826"/>
          </a:xfrm>
        </p:spPr>
        <p:txBody>
          <a:bodyPr>
            <a:noAutofit/>
          </a:bodyPr>
          <a:lstStyle/>
          <a:p>
            <a:pPr>
              <a:buFont typeface="Wingdings" panose="05000000000000000000" pitchFamily="2" charset="2"/>
              <a:buChar char="Ø"/>
            </a:pPr>
            <a:r>
              <a:rPr lang="en-GB" sz="2400" dirty="0">
                <a:solidFill>
                  <a:schemeClr val="tx1"/>
                </a:solidFill>
                <a:latin typeface="Arial" panose="020B0604020202020204" pitchFamily="34" charset="0"/>
                <a:cs typeface="Arial" panose="020B0604020202020204" pitchFamily="34" charset="0"/>
              </a:rPr>
              <a:t>Growth of Online Buying Trend:</a:t>
            </a:r>
          </a:p>
          <a:p>
            <a:pPr algn="just"/>
            <a:r>
              <a:rPr lang="en-GB" sz="2000" dirty="0">
                <a:solidFill>
                  <a:schemeClr val="tx1"/>
                </a:solidFill>
                <a:latin typeface="Arial" panose="020B0604020202020204" pitchFamily="34" charset="0"/>
                <a:cs typeface="Arial" panose="020B0604020202020204" pitchFamily="34" charset="0"/>
              </a:rPr>
              <a:t>Number of online shoppers is rapidly rising across the UK and it could increase more than 50 million in 2022 . Thus, increasing use of online shopping habits among UK customers is providing food and other retail businesses within the country with cost effective and potential growth opportunity through virtual operation. Hence, adaptation of online home delivery services depending on e-commerce website and smartphone app can provide World’s Coffee with significantly high growth potential for covering larger market area across London.</a:t>
            </a:r>
          </a:p>
          <a:p>
            <a:pPr>
              <a:buFont typeface="Wingdings" panose="05000000000000000000" pitchFamily="2" charset="2"/>
              <a:buChar char="Ø"/>
            </a:pPr>
            <a:r>
              <a:rPr lang="en-GB" sz="2400" dirty="0">
                <a:solidFill>
                  <a:schemeClr val="tx1"/>
                </a:solidFill>
                <a:latin typeface="Arial" panose="020B0604020202020204" pitchFamily="34" charset="0"/>
                <a:cs typeface="Arial" panose="020B0604020202020204" pitchFamily="34" charset="0"/>
              </a:rPr>
              <a:t>Positive Funding Schemes:</a:t>
            </a:r>
          </a:p>
          <a:p>
            <a:pPr algn="just"/>
            <a:r>
              <a:rPr lang="en-GB" sz="2000" dirty="0">
                <a:solidFill>
                  <a:schemeClr val="tx1"/>
                </a:solidFill>
                <a:latin typeface="Arial" panose="020B0604020202020204" pitchFamily="34" charset="0"/>
                <a:cs typeface="Arial" panose="020B0604020202020204" pitchFamily="34" charset="0"/>
              </a:rPr>
              <a:t>For supporting growth of SMEs sector within the UK, the national government has recently launched positive funding and grant schemes for domestic organisations. Depending on potentiality and uniqueness of business format, a British SME can get grant from £500 to £500,000 from the national government . </a:t>
            </a:r>
          </a:p>
        </p:txBody>
      </p:sp>
    </p:spTree>
    <p:extLst>
      <p:ext uri="{BB962C8B-B14F-4D97-AF65-F5344CB8AC3E}">
        <p14:creationId xmlns:p14="http://schemas.microsoft.com/office/powerpoint/2010/main" val="1497745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41095-99A6-441C-8C58-BC53B06EC65F}"/>
              </a:ext>
            </a:extLst>
          </p:cNvPr>
          <p:cNvSpPr>
            <a:spLocks noGrp="1"/>
          </p:cNvSpPr>
          <p:nvPr>
            <p:ph type="title"/>
          </p:nvPr>
        </p:nvSpPr>
        <p:spPr>
          <a:xfrm>
            <a:off x="4929808" y="365125"/>
            <a:ext cx="6423991" cy="1325563"/>
          </a:xfrm>
        </p:spPr>
        <p:txBody>
          <a:bodyPr>
            <a:normAutofit/>
          </a:bodyPr>
          <a:lstStyle/>
          <a:p>
            <a:r>
              <a:rPr lang="en-GB" sz="4400" dirty="0">
                <a:solidFill>
                  <a:schemeClr val="tx1"/>
                </a:solidFill>
                <a:latin typeface="Arial" panose="020B0604020202020204" pitchFamily="34" charset="0"/>
                <a:cs typeface="Arial" panose="020B0604020202020204" pitchFamily="34" charset="0"/>
              </a:rPr>
              <a:t>Threats</a:t>
            </a:r>
          </a:p>
        </p:txBody>
      </p:sp>
      <p:sp>
        <p:nvSpPr>
          <p:cNvPr id="3" name="Content Placeholder 2">
            <a:extLst>
              <a:ext uri="{FF2B5EF4-FFF2-40B4-BE49-F238E27FC236}">
                <a16:creationId xmlns:a16="http://schemas.microsoft.com/office/drawing/2014/main" id="{223D483D-1C04-458F-9449-458888B956DD}"/>
              </a:ext>
            </a:extLst>
          </p:cNvPr>
          <p:cNvSpPr>
            <a:spLocks noGrp="1"/>
          </p:cNvSpPr>
          <p:nvPr>
            <p:ph idx="1"/>
          </p:nvPr>
        </p:nvSpPr>
        <p:spPr>
          <a:xfrm>
            <a:off x="646705" y="1229878"/>
            <a:ext cx="10707094" cy="4853471"/>
          </a:xfrm>
        </p:spPr>
        <p:txBody>
          <a:bodyPr>
            <a:normAutofit lnSpcReduction="10000"/>
          </a:bodyPr>
          <a:lstStyle/>
          <a:p>
            <a:pPr>
              <a:buFont typeface="Wingdings" panose="05000000000000000000" pitchFamily="2" charset="2"/>
              <a:buChar char="Ø"/>
            </a:pPr>
            <a:r>
              <a:rPr lang="en-GB" sz="2400" dirty="0">
                <a:solidFill>
                  <a:schemeClr val="tx1"/>
                </a:solidFill>
                <a:latin typeface="Arial" panose="020B0604020202020204" pitchFamily="34" charset="0"/>
                <a:cs typeface="Arial" panose="020B0604020202020204" pitchFamily="34" charset="0"/>
              </a:rPr>
              <a:t>Economically Unstable Market: </a:t>
            </a:r>
          </a:p>
          <a:p>
            <a:pPr>
              <a:buFont typeface="Wingdings" panose="05000000000000000000" pitchFamily="2" charset="2"/>
              <a:buChar char="Ø"/>
            </a:pPr>
            <a:endParaRPr lang="en-GB" sz="2000" dirty="0">
              <a:solidFill>
                <a:schemeClr val="tx1"/>
              </a:solidFill>
              <a:latin typeface="Arial" panose="020B0604020202020204" pitchFamily="34" charset="0"/>
              <a:cs typeface="Arial" panose="020B0604020202020204" pitchFamily="34" charset="0"/>
            </a:endParaRPr>
          </a:p>
          <a:p>
            <a:pPr algn="just"/>
            <a:r>
              <a:rPr lang="en-GB" sz="1800" dirty="0">
                <a:solidFill>
                  <a:schemeClr val="tx1"/>
                </a:solidFill>
                <a:latin typeface="Arial" panose="020B0604020202020204" pitchFamily="34" charset="0"/>
                <a:cs typeface="Arial" panose="020B0604020202020204" pitchFamily="34" charset="0"/>
              </a:rPr>
              <a:t>The economic downturn in the UK is sustaining and pound sterling is struggling to reach its pre-BREXIT exchange value for last 3 years . As a consequence, facing long-term income disparity and unstable financial performance can be a bigger threat for World’s Coffee due to its existence within the UK market only.</a:t>
            </a:r>
          </a:p>
          <a:p>
            <a:endParaRPr lang="en-GB" sz="18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solidFill>
                  <a:schemeClr val="tx1"/>
                </a:solidFill>
                <a:latin typeface="Arial" panose="020B0604020202020204" pitchFamily="34" charset="0"/>
                <a:cs typeface="Arial" panose="020B0604020202020204" pitchFamily="34" charset="0"/>
              </a:rPr>
              <a:t>Severity of Competition: </a:t>
            </a:r>
          </a:p>
          <a:p>
            <a:pPr>
              <a:buFont typeface="Wingdings" panose="05000000000000000000" pitchFamily="2" charset="2"/>
              <a:buChar char="Ø"/>
            </a:pPr>
            <a:endParaRPr lang="en-GB" sz="2000" dirty="0">
              <a:solidFill>
                <a:schemeClr val="tx1"/>
              </a:solidFill>
              <a:latin typeface="Arial" panose="020B0604020202020204" pitchFamily="34" charset="0"/>
              <a:cs typeface="Arial" panose="020B0604020202020204" pitchFamily="34" charset="0"/>
            </a:endParaRPr>
          </a:p>
          <a:p>
            <a:pPr algn="just"/>
            <a:r>
              <a:rPr lang="en-GB" sz="1800" dirty="0">
                <a:solidFill>
                  <a:schemeClr val="tx1"/>
                </a:solidFill>
                <a:latin typeface="Arial" panose="020B0604020202020204" pitchFamily="34" charset="0"/>
                <a:cs typeface="Arial" panose="020B0604020202020204" pitchFamily="34" charset="0"/>
              </a:rPr>
              <a:t>Market competition for World’s Coffee in the London city is rapidly increasing day by day. The city of London hosts over 2748 coffee shops which make World’s Coffee face severe level of market competition due to its existence within the concerned city only . On the other hand, World’s Coffee also needs to face competition from global level competitors like Starbucks and Costa Coffee which have strong presence within London and rest of the UK market. </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20597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8B48D-1927-4526-8D89-15C1CCBB32A2}"/>
              </a:ext>
            </a:extLst>
          </p:cNvPr>
          <p:cNvSpPr>
            <a:spLocks noGrp="1"/>
          </p:cNvSpPr>
          <p:nvPr>
            <p:ph type="title"/>
          </p:nvPr>
        </p:nvSpPr>
        <p:spPr>
          <a:xfrm>
            <a:off x="3142572" y="316058"/>
            <a:ext cx="7338391" cy="1325563"/>
          </a:xfrm>
        </p:spPr>
        <p:txBody>
          <a:bodyPr>
            <a:normAutofit/>
          </a:bodyPr>
          <a:lstStyle/>
          <a:p>
            <a:r>
              <a:rPr lang="en-GB" sz="4400" dirty="0">
                <a:solidFill>
                  <a:schemeClr val="tx1"/>
                </a:solidFill>
                <a:latin typeface="Arial" panose="020B0604020202020204" pitchFamily="34" charset="0"/>
                <a:cs typeface="Arial" panose="020B0604020202020204" pitchFamily="34" charset="0"/>
              </a:rPr>
              <a:t>Industry life cycle</a:t>
            </a:r>
          </a:p>
        </p:txBody>
      </p:sp>
      <p:pic>
        <p:nvPicPr>
          <p:cNvPr id="4" name="Content Placeholder 3">
            <a:extLst>
              <a:ext uri="{FF2B5EF4-FFF2-40B4-BE49-F238E27FC236}">
                <a16:creationId xmlns:a16="http://schemas.microsoft.com/office/drawing/2014/main" id="{3C70E903-E7D8-4ED4-9160-EA54E47095AD}"/>
              </a:ext>
            </a:extLst>
          </p:cNvPr>
          <p:cNvPicPr>
            <a:picLocks noGrp="1" noChangeAspect="1"/>
          </p:cNvPicPr>
          <p:nvPr>
            <p:ph idx="1"/>
          </p:nvPr>
        </p:nvPicPr>
        <p:blipFill>
          <a:blip r:embed="rId2"/>
          <a:stretch>
            <a:fillRect/>
          </a:stretch>
        </p:blipFill>
        <p:spPr>
          <a:xfrm>
            <a:off x="6376945" y="1835786"/>
            <a:ext cx="5378175" cy="3743788"/>
          </a:xfrm>
          <a:prstGeom prst="rect">
            <a:avLst/>
          </a:prstGeom>
        </p:spPr>
      </p:pic>
      <p:sp>
        <p:nvSpPr>
          <p:cNvPr id="5" name="TextBox 4">
            <a:extLst>
              <a:ext uri="{FF2B5EF4-FFF2-40B4-BE49-F238E27FC236}">
                <a16:creationId xmlns:a16="http://schemas.microsoft.com/office/drawing/2014/main" id="{D8916FB4-A5CE-463B-9350-421F8F4E7FFE}"/>
              </a:ext>
            </a:extLst>
          </p:cNvPr>
          <p:cNvSpPr txBox="1"/>
          <p:nvPr/>
        </p:nvSpPr>
        <p:spPr>
          <a:xfrm>
            <a:off x="7345680" y="5628641"/>
            <a:ext cx="3616960" cy="307777"/>
          </a:xfrm>
          <a:prstGeom prst="rect">
            <a:avLst/>
          </a:prstGeom>
          <a:noFill/>
        </p:spPr>
        <p:txBody>
          <a:bodyPr wrap="square" rtlCol="0">
            <a:spAutoFit/>
          </a:bodyPr>
          <a:lstStyle/>
          <a:p>
            <a:r>
              <a:rPr lang="en-GB" sz="1400" dirty="0"/>
              <a:t> www.corporatefinanceinstitute.com</a:t>
            </a:r>
          </a:p>
        </p:txBody>
      </p:sp>
      <p:sp>
        <p:nvSpPr>
          <p:cNvPr id="6" name="TextBox 5">
            <a:extLst>
              <a:ext uri="{FF2B5EF4-FFF2-40B4-BE49-F238E27FC236}">
                <a16:creationId xmlns:a16="http://schemas.microsoft.com/office/drawing/2014/main" id="{39441E3E-AD69-4BC0-95FA-05794A033E93}"/>
              </a:ext>
            </a:extLst>
          </p:cNvPr>
          <p:cNvSpPr txBox="1"/>
          <p:nvPr/>
        </p:nvSpPr>
        <p:spPr>
          <a:xfrm>
            <a:off x="838201" y="1690688"/>
            <a:ext cx="5088835" cy="3970318"/>
          </a:xfrm>
          <a:prstGeom prst="rect">
            <a:avLst/>
          </a:prstGeom>
          <a:noFill/>
        </p:spPr>
        <p:txBody>
          <a:bodyPr wrap="square" rtlCol="0">
            <a:spAutoFit/>
          </a:bodyPr>
          <a:lstStyle/>
          <a:p>
            <a:pPr marL="342900" indent="-342900">
              <a:buFont typeface="Arial" panose="020B0604020202020204" pitchFamily="34" charset="0"/>
              <a:buChar char="•"/>
            </a:pPr>
            <a:r>
              <a:rPr lang="en-GB" sz="2400" dirty="0"/>
              <a:t>High volume of sales;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Innovation introduction;</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Changes applied to some products;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Products Developing;</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endParaRPr lang="en-GB" sz="2000" dirty="0"/>
          </a:p>
        </p:txBody>
      </p:sp>
      <p:pic>
        <p:nvPicPr>
          <p:cNvPr id="14" name="Picture 13">
            <a:extLst>
              <a:ext uri="{FF2B5EF4-FFF2-40B4-BE49-F238E27FC236}">
                <a16:creationId xmlns:a16="http://schemas.microsoft.com/office/drawing/2014/main" id="{5E9DDA25-75D8-438E-AC75-DED0B262D335}"/>
              </a:ext>
            </a:extLst>
          </p:cNvPr>
          <p:cNvPicPr>
            <a:picLocks noChangeAspect="1"/>
          </p:cNvPicPr>
          <p:nvPr/>
        </p:nvPicPr>
        <p:blipFill>
          <a:blip r:embed="rId3"/>
          <a:stretch>
            <a:fillRect/>
          </a:stretch>
        </p:blipFill>
        <p:spPr>
          <a:xfrm>
            <a:off x="9154160" y="1739755"/>
            <a:ext cx="894397" cy="942125"/>
          </a:xfrm>
          <a:prstGeom prst="rect">
            <a:avLst/>
          </a:prstGeom>
        </p:spPr>
      </p:pic>
    </p:spTree>
    <p:extLst>
      <p:ext uri="{BB962C8B-B14F-4D97-AF65-F5344CB8AC3E}">
        <p14:creationId xmlns:p14="http://schemas.microsoft.com/office/powerpoint/2010/main" val="29968272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050" name="Title 1">
            <a:extLst>
              <a:ext uri="{FF2B5EF4-FFF2-40B4-BE49-F238E27FC236}">
                <a16:creationId xmlns:a16="http://schemas.microsoft.com/office/drawing/2014/main" id="{987664A6-8F48-44C3-8444-B8784301428A}"/>
              </a:ext>
            </a:extLst>
          </p:cNvPr>
          <p:cNvSpPr>
            <a:spLocks noGrp="1" noChangeArrowheads="1"/>
          </p:cNvSpPr>
          <p:nvPr>
            <p:ph type="ctrTitle"/>
          </p:nvPr>
        </p:nvSpPr>
        <p:spPr>
          <a:xfrm>
            <a:off x="-1903414" y="-566738"/>
            <a:ext cx="9481849" cy="1263651"/>
          </a:xfrm>
        </p:spPr>
        <p:txBody>
          <a:bodyPr/>
          <a:lstStyle/>
          <a:p>
            <a:r>
              <a:rPr lang="en-GB" altLang="en-US" sz="4400" dirty="0">
                <a:solidFill>
                  <a:schemeClr val="tx1"/>
                </a:solidFill>
                <a:latin typeface="Arial" panose="020B0604020202020204" pitchFamily="34" charset="0"/>
                <a:cs typeface="Arial" panose="020B0604020202020204" pitchFamily="34" charset="0"/>
              </a:rPr>
              <a:t>Market analysis</a:t>
            </a:r>
          </a:p>
        </p:txBody>
      </p:sp>
      <p:sp>
        <p:nvSpPr>
          <p:cNvPr id="3" name="Subtitle 2">
            <a:extLst>
              <a:ext uri="{FF2B5EF4-FFF2-40B4-BE49-F238E27FC236}">
                <a16:creationId xmlns:a16="http://schemas.microsoft.com/office/drawing/2014/main" id="{F431B73B-B3DF-451B-8D3F-EE66330D309E}"/>
              </a:ext>
            </a:extLst>
          </p:cNvPr>
          <p:cNvSpPr>
            <a:spLocks noGrp="1"/>
          </p:cNvSpPr>
          <p:nvPr>
            <p:ph type="subTitle" idx="1"/>
          </p:nvPr>
        </p:nvSpPr>
        <p:spPr>
          <a:xfrm>
            <a:off x="150813" y="696913"/>
            <a:ext cx="11463337" cy="5765800"/>
          </a:xfrm>
        </p:spPr>
        <p:txBody>
          <a:bodyPr rtlCol="0">
            <a:normAutofit/>
          </a:bodyPr>
          <a:lstStyle/>
          <a:p>
            <a:pPr fontAlgn="auto">
              <a:spcAft>
                <a:spcPts val="0"/>
              </a:spcAft>
              <a:defRPr/>
            </a:pPr>
            <a:endParaRPr lang="en-GB" dirty="0"/>
          </a:p>
          <a:p>
            <a:pPr algn="just" fontAlgn="auto">
              <a:spcAft>
                <a:spcPts val="0"/>
              </a:spcAft>
              <a:defRPr/>
            </a:pPr>
            <a:r>
              <a:rPr lang="en-GB" sz="2000" dirty="0">
                <a:solidFill>
                  <a:schemeClr val="tx1"/>
                </a:solidFill>
                <a:latin typeface="Arial" panose="020B0604020202020204" pitchFamily="34" charset="0"/>
                <a:cs typeface="Arial" panose="020B0604020202020204" pitchFamily="34" charset="0"/>
              </a:rPr>
              <a:t>World’s coffee will focus its marketing activities on reaching to people , our research shows there are customers groups whit high potential</a:t>
            </a:r>
          </a:p>
          <a:p>
            <a:pPr algn="just" fontAlgn="auto">
              <a:spcAft>
                <a:spcPts val="0"/>
              </a:spcAft>
              <a:defRPr/>
            </a:pPr>
            <a:r>
              <a:rPr lang="en-GB" sz="2000" dirty="0"/>
              <a:t>                                       </a:t>
            </a:r>
          </a:p>
          <a:p>
            <a:pPr algn="just" fontAlgn="auto">
              <a:spcAft>
                <a:spcPts val="0"/>
              </a:spcAft>
              <a:defRPr/>
            </a:pPr>
            <a:endParaRPr lang="en-GB" sz="2000" dirty="0"/>
          </a:p>
          <a:p>
            <a:pPr algn="just" fontAlgn="auto">
              <a:spcAft>
                <a:spcPts val="0"/>
              </a:spcAft>
              <a:defRPr/>
            </a:pPr>
            <a:endParaRPr lang="en-GB" sz="2000" dirty="0"/>
          </a:p>
          <a:p>
            <a:pPr algn="just" fontAlgn="auto">
              <a:spcAft>
                <a:spcPts val="0"/>
              </a:spcAft>
              <a:defRPr/>
            </a:pPr>
            <a:endParaRPr lang="en-GB" sz="2000" dirty="0"/>
          </a:p>
          <a:p>
            <a:pPr algn="just" fontAlgn="auto">
              <a:spcAft>
                <a:spcPts val="0"/>
              </a:spcAft>
              <a:defRPr/>
            </a:pPr>
            <a:endParaRPr lang="en-GB" sz="2000" dirty="0"/>
          </a:p>
          <a:p>
            <a:pPr algn="just" fontAlgn="auto">
              <a:spcAft>
                <a:spcPts val="0"/>
              </a:spcAft>
              <a:defRPr/>
            </a:pPr>
            <a:endParaRPr lang="en-GB" sz="2000" dirty="0"/>
          </a:p>
          <a:p>
            <a:pPr algn="just" fontAlgn="auto">
              <a:spcAft>
                <a:spcPts val="0"/>
              </a:spcAft>
              <a:defRPr/>
            </a:pPr>
            <a:endParaRPr lang="en-GB" sz="2000" dirty="0"/>
          </a:p>
          <a:p>
            <a:pPr algn="just" fontAlgn="auto">
              <a:spcAft>
                <a:spcPts val="0"/>
              </a:spcAft>
              <a:defRPr/>
            </a:pPr>
            <a:endParaRPr lang="en-GB" sz="6000" dirty="0"/>
          </a:p>
          <a:p>
            <a:pPr marL="342900" indent="-342900" algn="just" fontAlgn="auto">
              <a:spcAft>
                <a:spcPts val="0"/>
              </a:spcAft>
              <a:buFont typeface="Arial" panose="020B0604020202020204" pitchFamily="34" charset="0"/>
              <a:buChar char="•"/>
              <a:defRPr/>
            </a:pPr>
            <a:endParaRPr lang="en-GB" sz="2000" dirty="0"/>
          </a:p>
          <a:p>
            <a:pPr marL="342900" indent="-342900" algn="just" fontAlgn="auto">
              <a:spcAft>
                <a:spcPts val="0"/>
              </a:spcAft>
              <a:buFont typeface="Arial" panose="020B0604020202020204" pitchFamily="34" charset="0"/>
              <a:buChar char="•"/>
              <a:defRPr/>
            </a:pPr>
            <a:endParaRPr lang="en-GB" sz="2000" dirty="0"/>
          </a:p>
          <a:p>
            <a:pPr marL="342900" indent="-342900" algn="just" fontAlgn="auto">
              <a:spcAft>
                <a:spcPts val="0"/>
              </a:spcAft>
              <a:buFont typeface="Arial" panose="020B0604020202020204" pitchFamily="34" charset="0"/>
              <a:buChar char="•"/>
              <a:defRPr/>
            </a:pPr>
            <a:endParaRPr lang="en-GB" sz="2000" dirty="0"/>
          </a:p>
        </p:txBody>
      </p:sp>
      <p:pic>
        <p:nvPicPr>
          <p:cNvPr id="2052" name="Chart 7">
            <a:extLst>
              <a:ext uri="{FF2B5EF4-FFF2-40B4-BE49-F238E27FC236}">
                <a16:creationId xmlns:a16="http://schemas.microsoft.com/office/drawing/2014/main" id="{053426BF-13D9-464B-9634-AF30985EA56A}"/>
              </a:ext>
            </a:extLst>
          </p:cNvPr>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86163" y="1852613"/>
            <a:ext cx="8194675" cy="486251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B0DBBF62-691B-4E6C-AE82-00E4D85C0418}"/>
              </a:ext>
            </a:extLst>
          </p:cNvPr>
          <p:cNvSpPr>
            <a:spLocks noGrp="1" noChangeArrowheads="1"/>
          </p:cNvSpPr>
          <p:nvPr>
            <p:ph type="title"/>
          </p:nvPr>
        </p:nvSpPr>
        <p:spPr>
          <a:xfrm>
            <a:off x="357188" y="365125"/>
            <a:ext cx="10996612" cy="973138"/>
          </a:xfrm>
        </p:spPr>
        <p:txBody>
          <a:bodyPr>
            <a:normAutofit fontScale="90000"/>
          </a:bodyPr>
          <a:lstStyle/>
          <a:p>
            <a:pPr algn="ctr"/>
            <a:r>
              <a:rPr lang="en-GB" altLang="en-US" sz="4900" dirty="0">
                <a:solidFill>
                  <a:schemeClr val="tx1"/>
                </a:solidFill>
                <a:latin typeface="Arial" panose="020B0604020202020204" pitchFamily="34" charset="0"/>
                <a:cs typeface="Arial" panose="020B0604020202020204" pitchFamily="34" charset="0"/>
              </a:rPr>
              <a:t>Competitors</a:t>
            </a:r>
            <a:br>
              <a:rPr lang="en-GB" altLang="en-US" sz="2400" dirty="0"/>
            </a:br>
            <a:endParaRPr lang="en-GB" altLang="en-US" sz="2400" dirty="0"/>
          </a:p>
        </p:txBody>
      </p:sp>
      <p:sp>
        <p:nvSpPr>
          <p:cNvPr id="3" name="Content Placeholder 2">
            <a:extLst>
              <a:ext uri="{FF2B5EF4-FFF2-40B4-BE49-F238E27FC236}">
                <a16:creationId xmlns:a16="http://schemas.microsoft.com/office/drawing/2014/main" id="{58350B86-CA38-4C09-B351-CEE10D0497A3}"/>
              </a:ext>
            </a:extLst>
          </p:cNvPr>
          <p:cNvSpPr>
            <a:spLocks noGrp="1"/>
          </p:cNvSpPr>
          <p:nvPr>
            <p:ph idx="1"/>
          </p:nvPr>
        </p:nvSpPr>
        <p:spPr>
          <a:xfrm>
            <a:off x="357188" y="1279525"/>
            <a:ext cx="10707687" cy="5387975"/>
          </a:xfrm>
        </p:spPr>
        <p:txBody>
          <a:bodyPr rtlCol="0">
            <a:normAutofit/>
          </a:bodyPr>
          <a:lstStyle/>
          <a:p>
            <a:pPr marL="0" indent="0" fontAlgn="auto">
              <a:spcAft>
                <a:spcPts val="0"/>
              </a:spcAft>
              <a:buFont typeface="Arial" panose="020B0604020202020204" pitchFamily="34" charset="0"/>
              <a:buNone/>
              <a:defRPr/>
            </a:pPr>
            <a:r>
              <a:rPr lang="en-GB" sz="2400" dirty="0">
                <a:solidFill>
                  <a:schemeClr val="tx1"/>
                </a:solidFill>
              </a:rPr>
              <a:t>Our two main competitors:</a:t>
            </a:r>
          </a:p>
          <a:p>
            <a:pPr fontAlgn="auto">
              <a:spcAft>
                <a:spcPts val="0"/>
              </a:spcAft>
              <a:defRPr/>
            </a:pPr>
            <a:r>
              <a:rPr lang="en-GB" sz="2400" dirty="0">
                <a:solidFill>
                  <a:schemeClr val="tx1"/>
                </a:solidFill>
              </a:rPr>
              <a:t> have strong brand recognition</a:t>
            </a:r>
          </a:p>
          <a:p>
            <a:pPr fontAlgn="auto">
              <a:spcAft>
                <a:spcPts val="0"/>
              </a:spcAft>
              <a:defRPr/>
            </a:pPr>
            <a:r>
              <a:rPr lang="en-GB" sz="2400" dirty="0">
                <a:solidFill>
                  <a:schemeClr val="tx1"/>
                </a:solidFill>
              </a:rPr>
              <a:t>Operating after rules of franchisor</a:t>
            </a:r>
          </a:p>
          <a:p>
            <a:pPr marL="0" indent="0" fontAlgn="auto">
              <a:spcAft>
                <a:spcPts val="0"/>
              </a:spcAft>
              <a:buFont typeface="Arial" panose="020B0604020202020204" pitchFamily="34" charset="0"/>
              <a:buNone/>
              <a:defRPr/>
            </a:pPr>
            <a:r>
              <a:rPr lang="en-GB" sz="2400" dirty="0"/>
              <a:t> </a:t>
            </a:r>
          </a:p>
        </p:txBody>
      </p:sp>
      <p:graphicFrame>
        <p:nvGraphicFramePr>
          <p:cNvPr id="4" name="Diagram 3">
            <a:extLst>
              <a:ext uri="{FF2B5EF4-FFF2-40B4-BE49-F238E27FC236}">
                <a16:creationId xmlns:a16="http://schemas.microsoft.com/office/drawing/2014/main" id="{2245A2E1-8EDE-43AD-97BA-7339BD7A7C47}"/>
              </a:ext>
            </a:extLst>
          </p:cNvPr>
          <p:cNvGraphicFramePr/>
          <p:nvPr/>
        </p:nvGraphicFramePr>
        <p:xfrm>
          <a:off x="357447" y="3699165"/>
          <a:ext cx="10133215" cy="2812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a:extLst>
              <a:ext uri="{FF2B5EF4-FFF2-40B4-BE49-F238E27FC236}">
                <a16:creationId xmlns:a16="http://schemas.microsoft.com/office/drawing/2014/main" id="{AB6116D5-4367-4DBC-9187-2799D7198F16}"/>
              </a:ext>
            </a:extLst>
          </p:cNvPr>
          <p:cNvGraphicFramePr/>
          <p:nvPr/>
        </p:nvGraphicFramePr>
        <p:xfrm>
          <a:off x="-1350818" y="3817105"/>
          <a:ext cx="13699374" cy="219072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2F61EC92-C5FA-4DED-A403-600E125181A2}"/>
              </a:ext>
            </a:extLst>
          </p:cNvPr>
          <p:cNvSpPr>
            <a:spLocks noGrp="1" noChangeArrowheads="1"/>
          </p:cNvSpPr>
          <p:nvPr>
            <p:ph type="title"/>
          </p:nvPr>
        </p:nvSpPr>
        <p:spPr>
          <a:xfrm>
            <a:off x="174625" y="92075"/>
            <a:ext cx="11179175" cy="938213"/>
          </a:xfrm>
        </p:spPr>
        <p:txBody>
          <a:bodyPr>
            <a:normAutofit/>
          </a:bodyPr>
          <a:lstStyle/>
          <a:p>
            <a:pPr algn="ctr"/>
            <a:r>
              <a:rPr lang="en-GB" altLang="en-US" sz="4400" dirty="0">
                <a:solidFill>
                  <a:schemeClr val="tx1"/>
                </a:solidFill>
                <a:latin typeface="Arial" panose="020B0604020202020204" pitchFamily="34" charset="0"/>
                <a:cs typeface="Arial" panose="020B0604020202020204" pitchFamily="34" charset="0"/>
              </a:rPr>
              <a:t>Marketing plan and strategy</a:t>
            </a:r>
          </a:p>
        </p:txBody>
      </p:sp>
      <p:sp>
        <p:nvSpPr>
          <p:cNvPr id="3" name="Content Placeholder 2">
            <a:extLst>
              <a:ext uri="{FF2B5EF4-FFF2-40B4-BE49-F238E27FC236}">
                <a16:creationId xmlns:a16="http://schemas.microsoft.com/office/drawing/2014/main" id="{B2489CF0-2290-42DD-A10B-8D82A7130068}"/>
              </a:ext>
            </a:extLst>
          </p:cNvPr>
          <p:cNvSpPr>
            <a:spLocks noGrp="1"/>
          </p:cNvSpPr>
          <p:nvPr>
            <p:ph idx="1"/>
          </p:nvPr>
        </p:nvSpPr>
        <p:spPr>
          <a:xfrm>
            <a:off x="249238" y="869806"/>
            <a:ext cx="11104562" cy="5494337"/>
          </a:xfrm>
        </p:spPr>
        <p:txBody>
          <a:bodyPr rtlCol="0">
            <a:normAutofit fontScale="55000" lnSpcReduction="20000"/>
          </a:bodyPr>
          <a:lstStyle/>
          <a:p>
            <a:pPr marL="0" indent="0" fontAlgn="auto">
              <a:spcAft>
                <a:spcPts val="0"/>
              </a:spcAft>
              <a:buFont typeface="Arial" panose="020B0604020202020204" pitchFamily="34" charset="0"/>
              <a:buNone/>
              <a:defRPr/>
            </a:pPr>
            <a:r>
              <a:rPr lang="en-GB" sz="3600" dirty="0">
                <a:solidFill>
                  <a:schemeClr val="tx1"/>
                </a:solidFill>
                <a:latin typeface="Arial" panose="020B0604020202020204" pitchFamily="34" charset="0"/>
                <a:cs typeface="Arial" panose="020B0604020202020204" pitchFamily="34" charset="0"/>
              </a:rPr>
              <a:t>Pricing strategy :</a:t>
            </a:r>
          </a:p>
          <a:p>
            <a:pPr marL="0" indent="0" fontAlgn="auto">
              <a:spcAft>
                <a:spcPts val="0"/>
              </a:spcAft>
              <a:buFont typeface="Arial" panose="020B0604020202020204" pitchFamily="34" charset="0"/>
              <a:buNone/>
              <a:defRPr/>
            </a:pPr>
            <a:endParaRPr lang="en-GB" sz="3600" dirty="0">
              <a:solidFill>
                <a:schemeClr val="tx1"/>
              </a:solidFill>
              <a:latin typeface="Arial" panose="020B0604020202020204" pitchFamily="34" charset="0"/>
              <a:cs typeface="Arial" panose="020B0604020202020204" pitchFamily="34" charset="0"/>
            </a:endParaRPr>
          </a:p>
          <a:p>
            <a:pPr fontAlgn="auto">
              <a:spcAft>
                <a:spcPts val="0"/>
              </a:spcAft>
              <a:defRPr/>
            </a:pPr>
            <a:r>
              <a:rPr lang="en-GB" sz="3600" dirty="0">
                <a:solidFill>
                  <a:schemeClr val="tx1"/>
                </a:solidFill>
                <a:latin typeface="Arial" panose="020B0604020202020204" pitchFamily="34" charset="0"/>
                <a:cs typeface="Arial" panose="020B0604020202020204" pitchFamily="34" charset="0"/>
              </a:rPr>
              <a:t>Price not to lower or to high ,attracting customers </a:t>
            </a:r>
          </a:p>
          <a:p>
            <a:pPr fontAlgn="auto">
              <a:spcAft>
                <a:spcPts val="0"/>
              </a:spcAft>
              <a:defRPr/>
            </a:pPr>
            <a:r>
              <a:rPr lang="en-GB" sz="3600" dirty="0">
                <a:solidFill>
                  <a:schemeClr val="tx1"/>
                </a:solidFill>
                <a:latin typeface="Arial" panose="020B0604020202020204" pitchFamily="34" charset="0"/>
                <a:cs typeface="Arial" panose="020B0604020202020204" pitchFamily="34" charset="0"/>
              </a:rPr>
              <a:t>Changing prices in small increments and featuring high profit items as daily specials</a:t>
            </a:r>
          </a:p>
          <a:p>
            <a:pPr fontAlgn="auto">
              <a:spcAft>
                <a:spcPts val="0"/>
              </a:spcAft>
              <a:defRPr/>
            </a:pPr>
            <a:r>
              <a:rPr lang="en-GB" sz="3600" dirty="0">
                <a:solidFill>
                  <a:schemeClr val="tx1"/>
                </a:solidFill>
                <a:latin typeface="Arial" panose="020B0604020202020204" pitchFamily="34" charset="0"/>
                <a:cs typeface="Arial" panose="020B0604020202020204" pitchFamily="34" charset="0"/>
              </a:rPr>
              <a:t>Customer loyalty discounts</a:t>
            </a:r>
          </a:p>
          <a:p>
            <a:pPr marL="0" indent="0" fontAlgn="auto">
              <a:spcAft>
                <a:spcPts val="0"/>
              </a:spcAft>
              <a:buFont typeface="Arial" panose="020B0604020202020204" pitchFamily="34" charset="0"/>
              <a:buNone/>
              <a:defRPr/>
            </a:pPr>
            <a:endParaRPr lang="en-GB" sz="2400" dirty="0"/>
          </a:p>
          <a:p>
            <a:pPr marL="0" indent="0" fontAlgn="auto">
              <a:spcAft>
                <a:spcPts val="0"/>
              </a:spcAft>
              <a:buFont typeface="Arial" panose="020B0604020202020204" pitchFamily="34" charset="0"/>
              <a:buNone/>
              <a:defRPr/>
            </a:pPr>
            <a:r>
              <a:rPr lang="en-GB" sz="3600" dirty="0">
                <a:solidFill>
                  <a:schemeClr val="tx1"/>
                </a:solidFill>
              </a:rPr>
              <a:t>STP:</a:t>
            </a:r>
          </a:p>
          <a:p>
            <a:pPr marL="0" indent="0" fontAlgn="auto">
              <a:spcAft>
                <a:spcPts val="0"/>
              </a:spcAft>
              <a:buFont typeface="Arial" panose="020B0604020202020204" pitchFamily="34" charset="0"/>
              <a:buNone/>
              <a:defRPr/>
            </a:pPr>
            <a:r>
              <a:rPr lang="en-GB" sz="3600" dirty="0">
                <a:solidFill>
                  <a:schemeClr val="tx1"/>
                </a:solidFill>
              </a:rPr>
              <a:t>    </a:t>
            </a:r>
            <a:endParaRPr lang="ro-RO" sz="3600" dirty="0">
              <a:solidFill>
                <a:schemeClr val="tx1"/>
              </a:solidFill>
            </a:endParaRPr>
          </a:p>
          <a:p>
            <a:pPr marL="0" indent="0" fontAlgn="auto">
              <a:spcAft>
                <a:spcPts val="0"/>
              </a:spcAft>
              <a:buFont typeface="Arial" panose="020B0604020202020204" pitchFamily="34" charset="0"/>
              <a:buNone/>
              <a:defRPr/>
            </a:pPr>
            <a:endParaRPr lang="en-GB" sz="2400" dirty="0"/>
          </a:p>
          <a:p>
            <a:pPr marL="0" indent="0" fontAlgn="auto">
              <a:spcAft>
                <a:spcPts val="0"/>
              </a:spcAft>
              <a:buFont typeface="Arial" panose="020B0604020202020204" pitchFamily="34" charset="0"/>
              <a:buNone/>
              <a:defRPr/>
            </a:pPr>
            <a:endParaRPr lang="en-GB" sz="2400" dirty="0"/>
          </a:p>
          <a:p>
            <a:pPr marL="0" indent="0" fontAlgn="auto">
              <a:spcAft>
                <a:spcPts val="0"/>
              </a:spcAft>
              <a:buFont typeface="Arial" panose="020B0604020202020204" pitchFamily="34" charset="0"/>
              <a:buNone/>
              <a:defRPr/>
            </a:pPr>
            <a:r>
              <a:rPr lang="en-GB" sz="3600" dirty="0">
                <a:solidFill>
                  <a:schemeClr val="tx1"/>
                </a:solidFill>
                <a:latin typeface="Arial" panose="020B0604020202020204" pitchFamily="34" charset="0"/>
                <a:cs typeface="Arial" panose="020B0604020202020204" pitchFamily="34" charset="0"/>
              </a:rPr>
              <a:t>Branding:</a:t>
            </a:r>
          </a:p>
          <a:p>
            <a:pPr fontAlgn="auto">
              <a:spcAft>
                <a:spcPts val="0"/>
              </a:spcAft>
              <a:defRPr/>
            </a:pPr>
            <a:r>
              <a:rPr lang="en-GB" sz="3600" dirty="0">
                <a:solidFill>
                  <a:schemeClr val="tx1"/>
                </a:solidFill>
                <a:latin typeface="Arial" panose="020B0604020202020204" pitchFamily="34" charset="0"/>
                <a:cs typeface="Arial" panose="020B0604020202020204" pitchFamily="34" charset="0"/>
              </a:rPr>
              <a:t>Cup branding</a:t>
            </a:r>
          </a:p>
          <a:p>
            <a:pPr fontAlgn="auto">
              <a:spcAft>
                <a:spcPts val="0"/>
              </a:spcAft>
              <a:defRPr/>
            </a:pPr>
            <a:r>
              <a:rPr lang="en-GB" sz="3600" dirty="0">
                <a:solidFill>
                  <a:schemeClr val="tx1"/>
                </a:solidFill>
                <a:latin typeface="Arial" panose="020B0604020202020204" pitchFamily="34" charset="0"/>
                <a:cs typeface="Arial" panose="020B0604020202020204" pitchFamily="34" charset="0"/>
              </a:rPr>
              <a:t>Packaging is eye-catching</a:t>
            </a:r>
          </a:p>
          <a:p>
            <a:pPr fontAlgn="auto">
              <a:spcAft>
                <a:spcPts val="0"/>
              </a:spcAft>
              <a:defRPr/>
            </a:pPr>
            <a:r>
              <a:rPr lang="en-GB" sz="3600" dirty="0">
                <a:solidFill>
                  <a:schemeClr val="tx1"/>
                </a:solidFill>
                <a:latin typeface="Arial" panose="020B0604020202020204" pitchFamily="34" charset="0"/>
                <a:cs typeface="Arial" panose="020B0604020202020204" pitchFamily="34" charset="0"/>
              </a:rPr>
              <a:t>Create our logo </a:t>
            </a:r>
          </a:p>
          <a:p>
            <a:pPr fontAlgn="auto">
              <a:spcAft>
                <a:spcPts val="0"/>
              </a:spcAft>
              <a:defRPr/>
            </a:pPr>
            <a:r>
              <a:rPr lang="en-GB" sz="3600" dirty="0">
                <a:solidFill>
                  <a:schemeClr val="tx1"/>
                </a:solidFill>
                <a:latin typeface="Arial" panose="020B0604020202020204" pitchFamily="34" charset="0"/>
                <a:cs typeface="Arial" panose="020B0604020202020204" pitchFamily="34" charset="0"/>
              </a:rPr>
              <a:t>Boards and menus</a:t>
            </a:r>
          </a:p>
          <a:p>
            <a:pPr marL="0" indent="0" fontAlgn="auto">
              <a:spcAft>
                <a:spcPts val="0"/>
              </a:spcAft>
              <a:buFont typeface="Arial" panose="020B0604020202020204" pitchFamily="34" charset="0"/>
              <a:buNone/>
              <a:defRPr/>
            </a:pPr>
            <a:endParaRPr lang="en-GB" sz="2400" dirty="0"/>
          </a:p>
          <a:p>
            <a:pPr marL="0" indent="0" fontAlgn="auto">
              <a:spcAft>
                <a:spcPts val="0"/>
              </a:spcAft>
              <a:buFont typeface="Arial" panose="020B0604020202020204" pitchFamily="34" charset="0"/>
              <a:buNone/>
              <a:defRPr/>
            </a:pPr>
            <a:endParaRPr lang="en-GB" sz="2400" dirty="0"/>
          </a:p>
          <a:p>
            <a:pPr fontAlgn="auto">
              <a:spcAft>
                <a:spcPts val="0"/>
              </a:spcAft>
              <a:defRPr/>
            </a:pPr>
            <a:endParaRPr lang="en-GB" sz="2400" dirty="0"/>
          </a:p>
        </p:txBody>
      </p:sp>
      <p:graphicFrame>
        <p:nvGraphicFramePr>
          <p:cNvPr id="4" name="Diagram 3">
            <a:extLst>
              <a:ext uri="{FF2B5EF4-FFF2-40B4-BE49-F238E27FC236}">
                <a16:creationId xmlns:a16="http://schemas.microsoft.com/office/drawing/2014/main" id="{6483B08A-C47A-4173-B08B-5CA84793D7E5}"/>
              </a:ext>
            </a:extLst>
          </p:cNvPr>
          <p:cNvGraphicFramePr/>
          <p:nvPr>
            <p:extLst>
              <p:ext uri="{D42A27DB-BD31-4B8C-83A1-F6EECF244321}">
                <p14:modId xmlns:p14="http://schemas.microsoft.com/office/powerpoint/2010/main" val="2819536793"/>
              </p:ext>
            </p:extLst>
          </p:nvPr>
        </p:nvGraphicFramePr>
        <p:xfrm>
          <a:off x="1862051" y="2927017"/>
          <a:ext cx="8214822" cy="13799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92A12895-2D24-4388-BEC3-C89F9508766D}"/>
              </a:ext>
            </a:extLst>
          </p:cNvPr>
          <p:cNvSpPr>
            <a:spLocks noGrp="1" noChangeArrowheads="1"/>
          </p:cNvSpPr>
          <p:nvPr>
            <p:ph type="title"/>
          </p:nvPr>
        </p:nvSpPr>
        <p:spPr>
          <a:xfrm>
            <a:off x="100013" y="360218"/>
            <a:ext cx="10515600" cy="682770"/>
          </a:xfrm>
        </p:spPr>
        <p:txBody>
          <a:bodyPr>
            <a:noAutofit/>
          </a:bodyPr>
          <a:lstStyle/>
          <a:p>
            <a:pPr algn="ctr"/>
            <a:r>
              <a:rPr lang="en-GB" altLang="en-US" sz="4400" dirty="0">
                <a:solidFill>
                  <a:schemeClr val="tx1"/>
                </a:solidFill>
                <a:latin typeface="Arial" panose="020B0604020202020204" pitchFamily="34" charset="0"/>
                <a:cs typeface="Arial" panose="020B0604020202020204" pitchFamily="34" charset="0"/>
              </a:rPr>
              <a:t>Marketing mix</a:t>
            </a:r>
          </a:p>
        </p:txBody>
      </p:sp>
      <p:sp>
        <p:nvSpPr>
          <p:cNvPr id="3" name="Content Placeholder 2">
            <a:extLst>
              <a:ext uri="{FF2B5EF4-FFF2-40B4-BE49-F238E27FC236}">
                <a16:creationId xmlns:a16="http://schemas.microsoft.com/office/drawing/2014/main" id="{AF9B0947-CB63-410E-BA3E-103E89BF0C02}"/>
              </a:ext>
            </a:extLst>
          </p:cNvPr>
          <p:cNvSpPr>
            <a:spLocks noGrp="1"/>
          </p:cNvSpPr>
          <p:nvPr>
            <p:ph idx="1"/>
          </p:nvPr>
        </p:nvSpPr>
        <p:spPr>
          <a:xfrm>
            <a:off x="0" y="765175"/>
            <a:ext cx="6675120" cy="6092825"/>
          </a:xfrm>
        </p:spPr>
        <p:txBody>
          <a:bodyPr rtlCol="0">
            <a:normAutofit fontScale="85000" lnSpcReduction="10000"/>
          </a:bodyPr>
          <a:lstStyle/>
          <a:p>
            <a:pPr marL="0" indent="0" fontAlgn="auto">
              <a:spcAft>
                <a:spcPts val="0"/>
              </a:spcAft>
              <a:buFont typeface="Arial" panose="020B0604020202020204" pitchFamily="34" charset="0"/>
              <a:buNone/>
              <a:defRPr/>
            </a:pPr>
            <a:r>
              <a:rPr lang="en-GB" sz="2400" dirty="0">
                <a:solidFill>
                  <a:schemeClr val="tx1"/>
                </a:solidFill>
                <a:latin typeface="Arial" panose="020B0604020202020204" pitchFamily="34" charset="0"/>
                <a:cs typeface="Arial" panose="020B0604020202020204" pitchFamily="34" charset="0"/>
              </a:rPr>
              <a:t>Price:</a:t>
            </a:r>
          </a:p>
          <a:p>
            <a:pPr fontAlgn="auto">
              <a:spcAft>
                <a:spcPts val="0"/>
              </a:spcAft>
              <a:defRPr/>
            </a:pPr>
            <a:r>
              <a:rPr lang="en-GB" sz="2400" dirty="0">
                <a:solidFill>
                  <a:schemeClr val="tx1"/>
                </a:solidFill>
                <a:latin typeface="Arial" panose="020B0604020202020204" pitchFamily="34" charset="0"/>
                <a:cs typeface="Arial" panose="020B0604020202020204" pitchFamily="34" charset="0"/>
              </a:rPr>
              <a:t>Affordable price </a:t>
            </a:r>
          </a:p>
          <a:p>
            <a:pPr fontAlgn="auto">
              <a:spcAft>
                <a:spcPts val="0"/>
              </a:spcAft>
              <a:defRPr/>
            </a:pPr>
            <a:r>
              <a:rPr lang="en-GB" sz="2400" dirty="0">
                <a:solidFill>
                  <a:schemeClr val="tx1"/>
                </a:solidFill>
                <a:latin typeface="Arial" panose="020B0604020202020204" pitchFamily="34" charset="0"/>
                <a:cs typeface="Arial" panose="020B0604020202020204" pitchFamily="34" charset="0"/>
              </a:rPr>
              <a:t>Over the years only minor changes in pricing policy</a:t>
            </a:r>
          </a:p>
          <a:p>
            <a:pPr fontAlgn="auto">
              <a:spcAft>
                <a:spcPts val="0"/>
              </a:spcAft>
              <a:defRPr/>
            </a:pPr>
            <a:r>
              <a:rPr lang="en-GB" sz="2400" dirty="0">
                <a:solidFill>
                  <a:schemeClr val="tx1"/>
                </a:solidFill>
                <a:latin typeface="Arial" panose="020B0604020202020204" pitchFamily="34" charset="0"/>
                <a:cs typeface="Arial" panose="020B0604020202020204" pitchFamily="34" charset="0"/>
              </a:rPr>
              <a:t>Minor changes in the pricing policing </a:t>
            </a:r>
          </a:p>
          <a:p>
            <a:pPr marL="0" indent="0" fontAlgn="auto">
              <a:spcAft>
                <a:spcPts val="0"/>
              </a:spcAft>
              <a:buFont typeface="Arial" panose="020B0604020202020204" pitchFamily="34" charset="0"/>
              <a:buNone/>
              <a:defRPr/>
            </a:pPr>
            <a:r>
              <a:rPr lang="en-GB" sz="2400" dirty="0">
                <a:solidFill>
                  <a:schemeClr val="tx1"/>
                </a:solidFill>
                <a:latin typeface="Arial" panose="020B0604020202020204" pitchFamily="34" charset="0"/>
                <a:cs typeface="Arial" panose="020B0604020202020204" pitchFamily="34" charset="0"/>
              </a:rPr>
              <a:t>Product :</a:t>
            </a:r>
          </a:p>
          <a:p>
            <a:pPr fontAlgn="auto">
              <a:spcAft>
                <a:spcPts val="0"/>
              </a:spcAft>
              <a:defRPr/>
            </a:pPr>
            <a:r>
              <a:rPr lang="en-GB" sz="2400" dirty="0">
                <a:solidFill>
                  <a:schemeClr val="tx1"/>
                </a:solidFill>
                <a:latin typeface="Arial" panose="020B0604020202020204" pitchFamily="34" charset="0"/>
                <a:cs typeface="Arial" panose="020B0604020202020204" pitchFamily="34" charset="0"/>
              </a:rPr>
              <a:t> wide range of products  for coffee lovers  and deserts </a:t>
            </a:r>
          </a:p>
          <a:p>
            <a:pPr fontAlgn="auto">
              <a:spcAft>
                <a:spcPts val="0"/>
              </a:spcAft>
              <a:defRPr/>
            </a:pPr>
            <a:r>
              <a:rPr lang="en-GB" sz="2400" dirty="0">
                <a:solidFill>
                  <a:schemeClr val="tx1"/>
                </a:solidFill>
                <a:latin typeface="Arial" panose="020B0604020202020204" pitchFamily="34" charset="0"/>
                <a:cs typeface="Arial" panose="020B0604020202020204" pitchFamily="34" charset="0"/>
              </a:rPr>
              <a:t>Selling seasonal products   </a:t>
            </a:r>
          </a:p>
          <a:p>
            <a:pPr marL="0" indent="0" fontAlgn="auto">
              <a:spcAft>
                <a:spcPts val="0"/>
              </a:spcAft>
              <a:buFont typeface="Arial" panose="020B0604020202020204" pitchFamily="34" charset="0"/>
              <a:buNone/>
              <a:defRPr/>
            </a:pPr>
            <a:r>
              <a:rPr lang="en-GB" sz="2400" dirty="0">
                <a:solidFill>
                  <a:schemeClr val="tx1"/>
                </a:solidFill>
                <a:latin typeface="Arial" panose="020B0604020202020204" pitchFamily="34" charset="0"/>
                <a:cs typeface="Arial" panose="020B0604020202020204" pitchFamily="34" charset="0"/>
              </a:rPr>
              <a:t>Place :</a:t>
            </a:r>
          </a:p>
          <a:p>
            <a:pPr fontAlgn="auto">
              <a:spcAft>
                <a:spcPts val="0"/>
              </a:spcAft>
              <a:defRPr/>
            </a:pPr>
            <a:r>
              <a:rPr lang="en-GB" sz="2400" dirty="0">
                <a:solidFill>
                  <a:schemeClr val="tx1"/>
                </a:solidFill>
                <a:latin typeface="Arial" panose="020B0604020202020204" pitchFamily="34" charset="0"/>
                <a:cs typeface="Arial" panose="020B0604020202020204" pitchFamily="34" charset="0"/>
              </a:rPr>
              <a:t>Located on very busy pace ,near by college ,university  </a:t>
            </a:r>
          </a:p>
          <a:p>
            <a:pPr fontAlgn="auto">
              <a:spcAft>
                <a:spcPts val="0"/>
              </a:spcAft>
              <a:defRPr/>
            </a:pPr>
            <a:r>
              <a:rPr lang="en-GB" sz="2400" dirty="0">
                <a:solidFill>
                  <a:schemeClr val="tx1"/>
                </a:solidFill>
                <a:latin typeface="Arial" panose="020B0604020202020204" pitchFamily="34" charset="0"/>
                <a:cs typeface="Arial" panose="020B0604020202020204" pitchFamily="34" charset="0"/>
              </a:rPr>
              <a:t>Good environment for customers ,free </a:t>
            </a:r>
            <a:r>
              <a:rPr lang="en-GB" sz="2400" dirty="0" err="1">
                <a:solidFill>
                  <a:schemeClr val="tx1"/>
                </a:solidFill>
                <a:latin typeface="Arial" panose="020B0604020202020204" pitchFamily="34" charset="0"/>
                <a:cs typeface="Arial" panose="020B0604020202020204" pitchFamily="34" charset="0"/>
              </a:rPr>
              <a:t>wi</a:t>
            </a:r>
            <a:r>
              <a:rPr lang="en-GB" sz="2400" dirty="0">
                <a:solidFill>
                  <a:schemeClr val="tx1"/>
                </a:solidFill>
                <a:latin typeface="Arial" panose="020B0604020202020204" pitchFamily="34" charset="0"/>
                <a:cs typeface="Arial" panose="020B0604020202020204" pitchFamily="34" charset="0"/>
              </a:rPr>
              <a:t> -fi ,magazine  and books</a:t>
            </a:r>
            <a:endParaRPr lang="ro-RO" sz="2400" dirty="0">
              <a:solidFill>
                <a:schemeClr val="tx1"/>
              </a:solidFill>
              <a:latin typeface="Arial" panose="020B0604020202020204" pitchFamily="34" charset="0"/>
              <a:cs typeface="Arial" panose="020B0604020202020204" pitchFamily="34" charset="0"/>
            </a:endParaRPr>
          </a:p>
          <a:p>
            <a:pPr marL="0" indent="0" fontAlgn="auto">
              <a:spcAft>
                <a:spcPts val="0"/>
              </a:spcAft>
              <a:buNone/>
              <a:defRPr/>
            </a:pPr>
            <a:r>
              <a:rPr lang="en-GB" sz="2400" dirty="0">
                <a:solidFill>
                  <a:schemeClr val="tx1"/>
                </a:solidFill>
                <a:latin typeface="Arial" panose="020B0604020202020204" pitchFamily="34" charset="0"/>
                <a:cs typeface="Arial" panose="020B0604020202020204" pitchFamily="34" charset="0"/>
              </a:rPr>
              <a:t>Promotion:</a:t>
            </a:r>
          </a:p>
          <a:p>
            <a:pPr fontAlgn="auto">
              <a:spcAft>
                <a:spcPts val="0"/>
              </a:spcAft>
              <a:defRPr/>
            </a:pPr>
            <a:r>
              <a:rPr lang="en-GB" sz="2400" dirty="0">
                <a:solidFill>
                  <a:schemeClr val="tx1"/>
                </a:solidFill>
                <a:latin typeface="Arial" panose="020B0604020202020204" pitchFamily="34" charset="0"/>
                <a:cs typeface="Arial" panose="020B0604020202020204" pitchFamily="34" charset="0"/>
              </a:rPr>
              <a:t>Free </a:t>
            </a:r>
            <a:r>
              <a:rPr lang="en-GB" sz="2400" dirty="0" err="1">
                <a:solidFill>
                  <a:schemeClr val="tx1"/>
                </a:solidFill>
                <a:latin typeface="Arial" panose="020B0604020202020204" pitchFamily="34" charset="0"/>
                <a:cs typeface="Arial" panose="020B0604020202020204" pitchFamily="34" charset="0"/>
              </a:rPr>
              <a:t>stample</a:t>
            </a:r>
            <a:r>
              <a:rPr lang="en-GB" sz="2400" dirty="0">
                <a:solidFill>
                  <a:schemeClr val="tx1"/>
                </a:solidFill>
                <a:latin typeface="Arial" panose="020B0604020202020204" pitchFamily="34" charset="0"/>
                <a:cs typeface="Arial" panose="020B0604020202020204" pitchFamily="34" charset="0"/>
              </a:rPr>
              <a:t> to customers to increase purchase intention</a:t>
            </a:r>
          </a:p>
          <a:p>
            <a:pPr fontAlgn="auto">
              <a:spcAft>
                <a:spcPts val="0"/>
              </a:spcAft>
              <a:defRPr/>
            </a:pPr>
            <a:r>
              <a:rPr lang="en-GB" sz="2400" dirty="0" err="1">
                <a:solidFill>
                  <a:schemeClr val="tx1"/>
                </a:solidFill>
                <a:latin typeface="Arial" panose="020B0604020202020204" pitchFamily="34" charset="0"/>
                <a:cs typeface="Arial" panose="020B0604020202020204" pitchFamily="34" charset="0"/>
              </a:rPr>
              <a:t>Dif</a:t>
            </a:r>
            <a:r>
              <a:rPr lang="ro-RO" sz="2400" dirty="0">
                <a:solidFill>
                  <a:schemeClr val="tx1"/>
                </a:solidFill>
                <a:latin typeface="Arial" panose="020B0604020202020204" pitchFamily="34" charset="0"/>
                <a:cs typeface="Arial" panose="020B0604020202020204" pitchFamily="34" charset="0"/>
              </a:rPr>
              <a:t>f</a:t>
            </a:r>
            <a:r>
              <a:rPr lang="en-GB" sz="2400" dirty="0" err="1">
                <a:solidFill>
                  <a:schemeClr val="tx1"/>
                </a:solidFill>
                <a:latin typeface="Arial" panose="020B0604020202020204" pitchFamily="34" charset="0"/>
                <a:cs typeface="Arial" panose="020B0604020202020204" pitchFamily="34" charset="0"/>
              </a:rPr>
              <a:t>erent</a:t>
            </a:r>
            <a:r>
              <a:rPr lang="en-GB" sz="2400" dirty="0">
                <a:solidFill>
                  <a:schemeClr val="tx1"/>
                </a:solidFill>
                <a:latin typeface="Arial" panose="020B0604020202020204" pitchFamily="34" charset="0"/>
                <a:cs typeface="Arial" panose="020B0604020202020204" pitchFamily="34" charset="0"/>
              </a:rPr>
              <a:t> discounts</a:t>
            </a:r>
          </a:p>
          <a:p>
            <a:pPr marL="0" indent="0" fontAlgn="auto">
              <a:spcAft>
                <a:spcPts val="0"/>
              </a:spcAft>
              <a:buFont typeface="Arial" panose="020B0604020202020204" pitchFamily="34" charset="0"/>
              <a:buNone/>
              <a:defRPr/>
            </a:pPr>
            <a:endParaRPr lang="en-GB" sz="2400" dirty="0"/>
          </a:p>
          <a:p>
            <a:pPr marL="0" indent="0" fontAlgn="auto">
              <a:spcAft>
                <a:spcPts val="0"/>
              </a:spcAft>
              <a:buFont typeface="Arial" panose="020B0604020202020204" pitchFamily="34" charset="0"/>
              <a:buNone/>
              <a:defRPr/>
            </a:pPr>
            <a:endParaRPr lang="en-GB" sz="2400" dirty="0"/>
          </a:p>
          <a:p>
            <a:pPr marL="0" indent="0" fontAlgn="auto">
              <a:spcAft>
                <a:spcPts val="0"/>
              </a:spcAft>
              <a:buFont typeface="Arial" panose="020B0604020202020204" pitchFamily="34" charset="0"/>
              <a:buNone/>
              <a:defRPr/>
            </a:pPr>
            <a:endParaRPr lang="en-GB" sz="2400" dirty="0"/>
          </a:p>
        </p:txBody>
      </p:sp>
      <p:graphicFrame>
        <p:nvGraphicFramePr>
          <p:cNvPr id="6" name="Diagram 5">
            <a:extLst>
              <a:ext uri="{FF2B5EF4-FFF2-40B4-BE49-F238E27FC236}">
                <a16:creationId xmlns:a16="http://schemas.microsoft.com/office/drawing/2014/main" id="{B8014A50-5749-42B3-94AC-6EBBC5995CD2}"/>
              </a:ext>
            </a:extLst>
          </p:cNvPr>
          <p:cNvGraphicFramePr/>
          <p:nvPr/>
        </p:nvGraphicFramePr>
        <p:xfrm>
          <a:off x="6675120" y="116379"/>
          <a:ext cx="4904509" cy="6675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7BA2775-B7FA-45CC-B7D3-1EEA11FA26AC}"/>
              </a:ext>
            </a:extLst>
          </p:cNvPr>
          <p:cNvSpPr>
            <a:spLocks noGrp="1"/>
          </p:cNvSpPr>
          <p:nvPr>
            <p:ph type="subTitle" idx="1"/>
          </p:nvPr>
        </p:nvSpPr>
        <p:spPr>
          <a:xfrm>
            <a:off x="1375983" y="1791247"/>
            <a:ext cx="9440034" cy="4503042"/>
          </a:xfrm>
        </p:spPr>
        <p:txBody>
          <a:bodyPr>
            <a:normAutofit/>
          </a:bodyPr>
          <a:lstStyle/>
          <a:p>
            <a:pPr algn="l"/>
            <a:r>
              <a:rPr lang="en-GB" sz="2400" b="1" dirty="0">
                <a:solidFill>
                  <a:schemeClr val="bg1"/>
                </a:solidFill>
                <a:effectLst/>
              </a:rPr>
              <a:t>Location</a:t>
            </a:r>
            <a:r>
              <a:rPr lang="en-GB" sz="2400" dirty="0">
                <a:solidFill>
                  <a:schemeClr val="bg1"/>
                </a:solidFill>
                <a:effectLst/>
              </a:rPr>
              <a:t> : Oxford Street ( Europe’s busiest shopping street)</a:t>
            </a:r>
            <a:endParaRPr lang="en-GB" sz="2400" b="1" dirty="0">
              <a:solidFill>
                <a:schemeClr val="bg1"/>
              </a:solidFill>
              <a:effectLst/>
            </a:endParaRPr>
          </a:p>
          <a:p>
            <a:pPr marL="2286000" lvl="4" indent="-457200" algn="l">
              <a:buClr>
                <a:schemeClr val="bg1"/>
              </a:buClr>
              <a:buFont typeface="Wingdings" panose="05000000000000000000" pitchFamily="2" charset="2"/>
              <a:buChar char="v"/>
            </a:pPr>
            <a:r>
              <a:rPr lang="en-GB" sz="2400" b="1" dirty="0">
                <a:solidFill>
                  <a:schemeClr val="bg1"/>
                </a:solidFill>
                <a:effectLst/>
              </a:rPr>
              <a:t>  </a:t>
            </a:r>
            <a:r>
              <a:rPr lang="en-GB" sz="2400" dirty="0">
                <a:solidFill>
                  <a:schemeClr val="bg1"/>
                </a:solidFill>
                <a:effectLst/>
              </a:rPr>
              <a:t>Can host up to 40 people</a:t>
            </a:r>
          </a:p>
          <a:p>
            <a:pPr marL="2171700" lvl="4" indent="-342900" algn="l">
              <a:buClr>
                <a:schemeClr val="bg1"/>
              </a:buClr>
              <a:buFont typeface="Wingdings" panose="05000000000000000000" pitchFamily="2" charset="2"/>
              <a:buChar char="v"/>
            </a:pPr>
            <a:r>
              <a:rPr lang="en-GB" sz="2400" dirty="0">
                <a:solidFill>
                  <a:schemeClr val="bg1"/>
                </a:solidFill>
                <a:effectLst/>
              </a:rPr>
              <a:t>	  Last generation Wireless Ethernet	</a:t>
            </a:r>
          </a:p>
          <a:p>
            <a:pPr marL="2171700" lvl="4" indent="-342900" algn="l">
              <a:buClr>
                <a:schemeClr val="bg1"/>
              </a:buClr>
              <a:buFont typeface="Wingdings" panose="05000000000000000000" pitchFamily="2" charset="2"/>
              <a:buChar char="v"/>
            </a:pPr>
            <a:r>
              <a:rPr lang="en-GB" sz="2400" dirty="0">
                <a:solidFill>
                  <a:schemeClr val="bg1"/>
                </a:solidFill>
                <a:effectLst/>
              </a:rPr>
              <a:t>	  Rustic and comfortable furniture</a:t>
            </a:r>
          </a:p>
          <a:p>
            <a:pPr algn="l">
              <a:buClr>
                <a:schemeClr val="bg1"/>
              </a:buClr>
            </a:pPr>
            <a:r>
              <a:rPr lang="en-GB" sz="2400" b="1" dirty="0">
                <a:solidFill>
                  <a:schemeClr val="bg1"/>
                </a:solidFill>
                <a:effectLst/>
              </a:rPr>
              <a:t>People : </a:t>
            </a:r>
            <a:r>
              <a:rPr lang="en-GB" sz="2400" dirty="0">
                <a:solidFill>
                  <a:schemeClr val="bg1"/>
                </a:solidFill>
                <a:effectLst/>
              </a:rPr>
              <a:t>every one who enjoys a cup of fresh coffee</a:t>
            </a:r>
          </a:p>
          <a:p>
            <a:pPr algn="l">
              <a:buClr>
                <a:schemeClr val="bg1"/>
              </a:buClr>
            </a:pPr>
            <a:r>
              <a:rPr lang="en-GB" sz="2400" b="1" dirty="0">
                <a:solidFill>
                  <a:schemeClr val="bg1"/>
                </a:solidFill>
                <a:effectLst/>
              </a:rPr>
              <a:t>Plan : </a:t>
            </a:r>
            <a:r>
              <a:rPr lang="en-GB" sz="2400" dirty="0">
                <a:solidFill>
                  <a:schemeClr val="bg1"/>
                </a:solidFill>
                <a:effectLst/>
              </a:rPr>
              <a:t>keep our costumers happy </a:t>
            </a:r>
            <a:r>
              <a:rPr lang="en-GB" sz="2400" b="1" dirty="0">
                <a:solidFill>
                  <a:schemeClr val="bg1"/>
                </a:solidFill>
                <a:effectLst/>
              </a:rPr>
              <a:t>			</a:t>
            </a:r>
          </a:p>
          <a:p>
            <a:pPr marL="2171700" lvl="4" indent="-342900" algn="l">
              <a:buClr>
                <a:schemeClr val="bg1"/>
              </a:buClr>
              <a:buFont typeface="Wingdings" panose="05000000000000000000" pitchFamily="2" charset="2"/>
              <a:buChar char="v"/>
            </a:pPr>
            <a:r>
              <a:rPr lang="en-GB" sz="2400" dirty="0">
                <a:solidFill>
                  <a:schemeClr val="bg1"/>
                </a:solidFill>
                <a:effectLst/>
              </a:rPr>
              <a:t> we provide free newspaper </a:t>
            </a:r>
          </a:p>
          <a:p>
            <a:pPr marL="2171700" lvl="4" indent="-342900" algn="l">
              <a:buClr>
                <a:schemeClr val="bg1"/>
              </a:buClr>
              <a:buFont typeface="Wingdings" panose="05000000000000000000" pitchFamily="2" charset="2"/>
              <a:buChar char="v"/>
            </a:pPr>
            <a:r>
              <a:rPr lang="en-GB" sz="2400" dirty="0">
                <a:solidFill>
                  <a:schemeClr val="bg1"/>
                </a:solidFill>
                <a:effectLst/>
              </a:rPr>
              <a:t>Large HD TV in main hall</a:t>
            </a:r>
          </a:p>
        </p:txBody>
      </p:sp>
      <p:sp>
        <p:nvSpPr>
          <p:cNvPr id="10" name="Subtitle 2">
            <a:extLst>
              <a:ext uri="{FF2B5EF4-FFF2-40B4-BE49-F238E27FC236}">
                <a16:creationId xmlns:a16="http://schemas.microsoft.com/office/drawing/2014/main" id="{12D705BE-01A3-4B15-B906-86844F624082}"/>
              </a:ext>
            </a:extLst>
          </p:cNvPr>
          <p:cNvSpPr txBox="1">
            <a:spLocks/>
          </p:cNvSpPr>
          <p:nvPr/>
        </p:nvSpPr>
        <p:spPr>
          <a:xfrm>
            <a:off x="1154757" y="2010740"/>
            <a:ext cx="9440034" cy="1049867"/>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0" indent="0" algn="ctr" defTabSz="457200" rtl="0" eaLnBrk="1" latinLnBrk="0" hangingPunct="1">
              <a:lnSpc>
                <a:spcPct val="110000"/>
              </a:lnSpc>
              <a:spcBef>
                <a:spcPct val="20000"/>
              </a:spcBef>
              <a:spcAft>
                <a:spcPts val="600"/>
              </a:spcAft>
              <a:buClr>
                <a:schemeClr val="tx2"/>
              </a:buClr>
              <a:buSzPct val="70000"/>
              <a:buFont typeface="Wingdings 2" charset="2"/>
              <a:buNone/>
              <a:defRPr sz="2300" kern="1200">
                <a:ln>
                  <a:solidFill>
                    <a:schemeClr val="bg1">
                      <a:lumMod val="75000"/>
                      <a:lumOff val="25000"/>
                      <a:alpha val="10000"/>
                    </a:schemeClr>
                  </a:solidFill>
                </a:ln>
                <a:solidFill>
                  <a:schemeClr val="tx1"/>
                </a:solidFill>
                <a:effectLst>
                  <a:outerShdw blurRad="9525" dist="25400" dir="14640000" algn="tl" rotWithShape="0">
                    <a:schemeClr val="bg1">
                      <a:alpha val="30000"/>
                    </a:schemeClr>
                  </a:outerShdw>
                </a:effectLst>
                <a:latin typeface="+mn-lt"/>
                <a:ea typeface="+mn-ea"/>
                <a:cs typeface="+mn-cs"/>
              </a:defRPr>
            </a:lvl1pPr>
            <a:lvl2pPr marL="457200" indent="0" algn="ctr" defTabSz="457200" rtl="0" eaLnBrk="1" latinLnBrk="0" hangingPunct="1">
              <a:spcBef>
                <a:spcPct val="20000"/>
              </a:spcBef>
              <a:spcAft>
                <a:spcPts val="600"/>
              </a:spcAft>
              <a:buClr>
                <a:schemeClr val="tx2"/>
              </a:buClr>
              <a:buSzPct val="70000"/>
              <a:buFont typeface="Wingdings 2" charset="2"/>
              <a:buNone/>
              <a:defRPr sz="21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2pPr>
            <a:lvl3pPr marL="914400" indent="0" algn="ctr" defTabSz="457200" rtl="0" eaLnBrk="1" latinLnBrk="0" hangingPunct="1">
              <a:spcBef>
                <a:spcPct val="20000"/>
              </a:spcBef>
              <a:spcAft>
                <a:spcPts val="600"/>
              </a:spcAft>
              <a:buClr>
                <a:schemeClr val="tx2"/>
              </a:buClr>
              <a:buSzPct val="70000"/>
              <a:buFont typeface="Wingdings 2" charset="2"/>
              <a:buNone/>
              <a:defRPr sz="18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3pPr>
            <a:lvl4pPr marL="13716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4pPr>
            <a:lvl5pPr marL="18288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5pPr>
            <a:lvl6pPr marL="22860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6pPr>
            <a:lvl7pPr marL="27432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7pPr>
            <a:lvl8pPr marL="32004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8pPr>
            <a:lvl9pPr marL="36576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9pPr>
          </a:lstStyle>
          <a:p>
            <a:endParaRPr lang="en-GB" dirty="0"/>
          </a:p>
        </p:txBody>
      </p:sp>
      <p:sp>
        <p:nvSpPr>
          <p:cNvPr id="11" name="Subtitle 2">
            <a:extLst>
              <a:ext uri="{FF2B5EF4-FFF2-40B4-BE49-F238E27FC236}">
                <a16:creationId xmlns:a16="http://schemas.microsoft.com/office/drawing/2014/main" id="{CCBED6C7-7A2A-49C0-98A9-FF6929EA7FF9}"/>
              </a:ext>
            </a:extLst>
          </p:cNvPr>
          <p:cNvSpPr txBox="1">
            <a:spLocks/>
          </p:cNvSpPr>
          <p:nvPr/>
        </p:nvSpPr>
        <p:spPr>
          <a:xfrm>
            <a:off x="1514315" y="563711"/>
            <a:ext cx="9440034" cy="734148"/>
          </a:xfrm>
          <a:prstGeom prst="rect">
            <a:avLst/>
          </a:prstGeom>
          <a:noFill/>
          <a:effectLst>
            <a:outerShdw blurRad="25400" dir="17880000">
              <a:srgbClr val="000000">
                <a:alpha val="46000"/>
              </a:srgbClr>
            </a:outerShdw>
          </a:effectLst>
        </p:spPr>
        <p:txBody>
          <a:bodyPr vert="horz" lIns="91440" tIns="45720" rIns="91440" bIns="45720" rtlCol="0" anchor="t">
            <a:normAutofit fontScale="92500" lnSpcReduction="20000"/>
          </a:bodyPr>
          <a:lstStyle>
            <a:lvl1pPr marL="0" indent="0" algn="ctr" defTabSz="457200" rtl="0" eaLnBrk="1" latinLnBrk="0" hangingPunct="1">
              <a:lnSpc>
                <a:spcPct val="110000"/>
              </a:lnSpc>
              <a:spcBef>
                <a:spcPct val="20000"/>
              </a:spcBef>
              <a:spcAft>
                <a:spcPts val="600"/>
              </a:spcAft>
              <a:buClr>
                <a:schemeClr val="tx2"/>
              </a:buClr>
              <a:buSzPct val="70000"/>
              <a:buFont typeface="Wingdings 2" charset="2"/>
              <a:buNone/>
              <a:defRPr sz="2300" kern="1200">
                <a:ln>
                  <a:solidFill>
                    <a:schemeClr val="bg1">
                      <a:lumMod val="75000"/>
                      <a:lumOff val="25000"/>
                      <a:alpha val="10000"/>
                    </a:schemeClr>
                  </a:solidFill>
                </a:ln>
                <a:solidFill>
                  <a:schemeClr val="tx1"/>
                </a:solidFill>
                <a:effectLst>
                  <a:outerShdw blurRad="9525" dist="25400" dir="14640000" algn="tl" rotWithShape="0">
                    <a:schemeClr val="bg1">
                      <a:alpha val="30000"/>
                    </a:schemeClr>
                  </a:outerShdw>
                </a:effectLst>
                <a:latin typeface="+mn-lt"/>
                <a:ea typeface="+mn-ea"/>
                <a:cs typeface="+mn-cs"/>
              </a:defRPr>
            </a:lvl1pPr>
            <a:lvl2pPr marL="457200" indent="0" algn="ctr" defTabSz="457200" rtl="0" eaLnBrk="1" latinLnBrk="0" hangingPunct="1">
              <a:spcBef>
                <a:spcPct val="20000"/>
              </a:spcBef>
              <a:spcAft>
                <a:spcPts val="600"/>
              </a:spcAft>
              <a:buClr>
                <a:schemeClr val="tx2"/>
              </a:buClr>
              <a:buSzPct val="70000"/>
              <a:buFont typeface="Wingdings 2" charset="2"/>
              <a:buNone/>
              <a:defRPr sz="21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2pPr>
            <a:lvl3pPr marL="914400" indent="0" algn="ctr" defTabSz="457200" rtl="0" eaLnBrk="1" latinLnBrk="0" hangingPunct="1">
              <a:spcBef>
                <a:spcPct val="20000"/>
              </a:spcBef>
              <a:spcAft>
                <a:spcPts val="600"/>
              </a:spcAft>
              <a:buClr>
                <a:schemeClr val="tx2"/>
              </a:buClr>
              <a:buSzPct val="70000"/>
              <a:buFont typeface="Wingdings 2" charset="2"/>
              <a:buNone/>
              <a:defRPr sz="18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3pPr>
            <a:lvl4pPr marL="13716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4pPr>
            <a:lvl5pPr marL="18288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5pPr>
            <a:lvl6pPr marL="22860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6pPr>
            <a:lvl7pPr marL="27432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7pPr>
            <a:lvl8pPr marL="32004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8pPr>
            <a:lvl9pPr marL="36576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9pPr>
          </a:lstStyle>
          <a:p>
            <a:r>
              <a:rPr lang="en-US" sz="4400" dirty="0">
                <a:ln>
                  <a:solidFill>
                    <a:schemeClr val="bg1">
                      <a:lumMod val="75000"/>
                      <a:lumOff val="25000"/>
                    </a:schemeClr>
                  </a:solidFill>
                </a:ln>
                <a:solidFill>
                  <a:schemeClr val="bg1"/>
                </a:solidFill>
                <a:effectLst/>
                <a:latin typeface="Arial" panose="020B0604020202020204" pitchFamily="34" charset="0"/>
                <a:cs typeface="Arial" panose="020B0604020202020204" pitchFamily="34" charset="0"/>
              </a:rPr>
              <a:t>Operational Strategy</a:t>
            </a:r>
          </a:p>
          <a:p>
            <a:endParaRPr lang="en-GB" sz="3600" b="1" dirty="0">
              <a:ln>
                <a:solidFill>
                  <a:schemeClr val="bg1">
                    <a:lumMod val="75000"/>
                    <a:lumOff val="25000"/>
                  </a:schemeClr>
                </a:solidFill>
              </a:ln>
              <a:solidFill>
                <a:schemeClr val="bg1"/>
              </a:solidFill>
              <a:effectLst/>
            </a:endParaRPr>
          </a:p>
        </p:txBody>
      </p:sp>
    </p:spTree>
    <p:extLst>
      <p:ext uri="{BB962C8B-B14F-4D97-AF65-F5344CB8AC3E}">
        <p14:creationId xmlns:p14="http://schemas.microsoft.com/office/powerpoint/2010/main" val="2801396406"/>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graphicFrame>
        <p:nvGraphicFramePr>
          <p:cNvPr id="4" name="Diagram 3"/>
          <p:cNvGraphicFramePr/>
          <p:nvPr/>
        </p:nvGraphicFramePr>
        <p:xfrm>
          <a:off x="526473" y="1163783"/>
          <a:ext cx="11277600" cy="18911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2299855" y="1163782"/>
            <a:ext cx="7730836" cy="37407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Working Schedule</a:t>
            </a:r>
            <a:endParaRPr lang="ru-RU" dirty="0">
              <a:solidFill>
                <a:schemeClr val="tx1"/>
              </a:solidFill>
            </a:endParaRPr>
          </a:p>
        </p:txBody>
      </p:sp>
      <p:sp>
        <p:nvSpPr>
          <p:cNvPr id="6" name="Title 1"/>
          <p:cNvSpPr txBox="1">
            <a:spLocks/>
          </p:cNvSpPr>
          <p:nvPr/>
        </p:nvSpPr>
        <p:spPr>
          <a:xfrm>
            <a:off x="1524000" y="332654"/>
            <a:ext cx="9144000" cy="67872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ro-RO" dirty="0">
                <a:latin typeface="Arial" panose="020B0604020202020204" pitchFamily="34" charset="0"/>
                <a:cs typeface="Arial" panose="020B0604020202020204" pitchFamily="34" charset="0"/>
              </a:rPr>
              <a:t>Administration</a:t>
            </a:r>
            <a:endParaRPr lang="ru-RU" dirty="0">
              <a:latin typeface="Arial" panose="020B0604020202020204" pitchFamily="34" charset="0"/>
              <a:cs typeface="Arial" panose="020B0604020202020204" pitchFamily="34" charset="0"/>
            </a:endParaRPr>
          </a:p>
        </p:txBody>
      </p:sp>
      <p:sp>
        <p:nvSpPr>
          <p:cNvPr id="7" name="Rectangle 6"/>
          <p:cNvSpPr/>
          <p:nvPr/>
        </p:nvSpPr>
        <p:spPr>
          <a:xfrm>
            <a:off x="3581400" y="2992582"/>
            <a:ext cx="5029200" cy="42949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Payroll handling</a:t>
            </a:r>
            <a:endParaRPr lang="ru-RU" dirty="0">
              <a:solidFill>
                <a:schemeClr val="tx1"/>
              </a:solidFill>
            </a:endParaRPr>
          </a:p>
        </p:txBody>
      </p:sp>
      <p:graphicFrame>
        <p:nvGraphicFramePr>
          <p:cNvPr id="12" name="Diagram 11"/>
          <p:cNvGraphicFramePr/>
          <p:nvPr/>
        </p:nvGraphicFramePr>
        <p:xfrm>
          <a:off x="526473" y="3422072"/>
          <a:ext cx="11277600" cy="32419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8852595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27018" y="554182"/>
            <a:ext cx="9725891" cy="914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dirty="0">
                <a:solidFill>
                  <a:schemeClr val="tx1"/>
                </a:solidFill>
                <a:latin typeface="Arial" panose="020B0604020202020204" pitchFamily="34" charset="0"/>
                <a:cs typeface="Arial" panose="020B0604020202020204" pitchFamily="34" charset="0"/>
              </a:rPr>
              <a:t>Management team and organizational chart</a:t>
            </a:r>
            <a:endParaRPr lang="ru-RU" sz="4400" dirty="0">
              <a:solidFill>
                <a:schemeClr val="tx1"/>
              </a:solidFill>
              <a:latin typeface="Arial" panose="020B0604020202020204" pitchFamily="34" charset="0"/>
              <a:cs typeface="Arial" panose="020B0604020202020204" pitchFamily="34" charset="0"/>
            </a:endParaRPr>
          </a:p>
        </p:txBody>
      </p:sp>
      <p:graphicFrame>
        <p:nvGraphicFramePr>
          <p:cNvPr id="2" name="Diagram 1"/>
          <p:cNvGraphicFramePr/>
          <p:nvPr>
            <p:extLst>
              <p:ext uri="{D42A27DB-BD31-4B8C-83A1-F6EECF244321}">
                <p14:modId xmlns:p14="http://schemas.microsoft.com/office/powerpoint/2010/main" val="2098520189"/>
              </p:ext>
            </p:extLst>
          </p:nvPr>
        </p:nvGraphicFramePr>
        <p:xfrm>
          <a:off x="124691" y="1274618"/>
          <a:ext cx="12067309" cy="5444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08915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Rectangle 3"/>
          <p:cNvSpPr/>
          <p:nvPr/>
        </p:nvSpPr>
        <p:spPr>
          <a:xfrm>
            <a:off x="1330036" y="512618"/>
            <a:ext cx="9781309" cy="80356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dirty="0">
                <a:solidFill>
                  <a:schemeClr val="tx1"/>
                </a:solidFill>
                <a:latin typeface="+mj-lt"/>
              </a:rPr>
              <a:t>HR Planning</a:t>
            </a:r>
            <a:endParaRPr lang="ru-RU" sz="4400" dirty="0">
              <a:solidFill>
                <a:schemeClr val="tx1"/>
              </a:solidFill>
              <a:latin typeface="+mj-lt"/>
            </a:endParaRPr>
          </a:p>
        </p:txBody>
      </p:sp>
      <p:graphicFrame>
        <p:nvGraphicFramePr>
          <p:cNvPr id="6" name="Diagram 5"/>
          <p:cNvGraphicFramePr/>
          <p:nvPr>
            <p:extLst>
              <p:ext uri="{D42A27DB-BD31-4B8C-83A1-F6EECF244321}">
                <p14:modId xmlns:p14="http://schemas.microsoft.com/office/powerpoint/2010/main" val="629310874"/>
              </p:ext>
            </p:extLst>
          </p:nvPr>
        </p:nvGraphicFramePr>
        <p:xfrm>
          <a:off x="249382" y="1440873"/>
          <a:ext cx="11831782" cy="46974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52257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7BA2775-B7FA-45CC-B7D3-1EEA11FA26AC}"/>
              </a:ext>
            </a:extLst>
          </p:cNvPr>
          <p:cNvSpPr>
            <a:spLocks noGrp="1"/>
          </p:cNvSpPr>
          <p:nvPr>
            <p:ph type="subTitle" idx="1"/>
          </p:nvPr>
        </p:nvSpPr>
        <p:spPr>
          <a:xfrm>
            <a:off x="1375983" y="1342464"/>
            <a:ext cx="9440034" cy="3638217"/>
          </a:xfrm>
        </p:spPr>
        <p:txBody>
          <a:bodyPr>
            <a:normAutofit/>
          </a:bodyPr>
          <a:lstStyle/>
          <a:p>
            <a:pPr algn="l"/>
            <a:r>
              <a:rPr lang="en-GB" sz="2400" dirty="0">
                <a:solidFill>
                  <a:schemeClr val="bg1"/>
                </a:solidFill>
                <a:effectLst/>
              </a:rPr>
              <a:t>Five years financial forecast:</a:t>
            </a:r>
          </a:p>
        </p:txBody>
      </p:sp>
      <p:sp>
        <p:nvSpPr>
          <p:cNvPr id="11" name="Subtitle 2">
            <a:extLst>
              <a:ext uri="{FF2B5EF4-FFF2-40B4-BE49-F238E27FC236}">
                <a16:creationId xmlns:a16="http://schemas.microsoft.com/office/drawing/2014/main" id="{CCBED6C7-7A2A-49C0-98A9-FF6929EA7FF9}"/>
              </a:ext>
            </a:extLst>
          </p:cNvPr>
          <p:cNvSpPr txBox="1">
            <a:spLocks/>
          </p:cNvSpPr>
          <p:nvPr/>
        </p:nvSpPr>
        <p:spPr>
          <a:xfrm>
            <a:off x="1231294" y="636957"/>
            <a:ext cx="9440034" cy="734148"/>
          </a:xfrm>
          <a:prstGeom prst="rect">
            <a:avLst/>
          </a:prstGeom>
          <a:noFill/>
          <a:effectLst>
            <a:outerShdw blurRad="25400" dir="17880000">
              <a:srgbClr val="000000">
                <a:alpha val="46000"/>
              </a:srgbClr>
            </a:outerShdw>
          </a:effectLst>
        </p:spPr>
        <p:txBody>
          <a:bodyPr vert="horz" lIns="91440" tIns="45720" rIns="91440" bIns="45720" rtlCol="0" anchor="t">
            <a:noAutofit/>
          </a:bodyPr>
          <a:lstStyle>
            <a:lvl1pPr marL="0" indent="0" algn="ctr" defTabSz="457200" rtl="0" eaLnBrk="1" latinLnBrk="0" hangingPunct="1">
              <a:lnSpc>
                <a:spcPct val="110000"/>
              </a:lnSpc>
              <a:spcBef>
                <a:spcPct val="20000"/>
              </a:spcBef>
              <a:spcAft>
                <a:spcPts val="600"/>
              </a:spcAft>
              <a:buClr>
                <a:schemeClr val="tx2"/>
              </a:buClr>
              <a:buSzPct val="70000"/>
              <a:buFont typeface="Wingdings 2" charset="2"/>
              <a:buNone/>
              <a:defRPr sz="2300" kern="1200">
                <a:ln>
                  <a:solidFill>
                    <a:schemeClr val="bg1">
                      <a:lumMod val="75000"/>
                      <a:lumOff val="25000"/>
                      <a:alpha val="10000"/>
                    </a:schemeClr>
                  </a:solidFill>
                </a:ln>
                <a:solidFill>
                  <a:schemeClr val="tx1"/>
                </a:solidFill>
                <a:effectLst>
                  <a:outerShdw blurRad="9525" dist="25400" dir="14640000" algn="tl" rotWithShape="0">
                    <a:schemeClr val="bg1">
                      <a:alpha val="30000"/>
                    </a:schemeClr>
                  </a:outerShdw>
                </a:effectLst>
                <a:latin typeface="+mn-lt"/>
                <a:ea typeface="+mn-ea"/>
                <a:cs typeface="+mn-cs"/>
              </a:defRPr>
            </a:lvl1pPr>
            <a:lvl2pPr marL="457200" indent="0" algn="ctr" defTabSz="457200" rtl="0" eaLnBrk="1" latinLnBrk="0" hangingPunct="1">
              <a:spcBef>
                <a:spcPct val="20000"/>
              </a:spcBef>
              <a:spcAft>
                <a:spcPts val="600"/>
              </a:spcAft>
              <a:buClr>
                <a:schemeClr val="tx2"/>
              </a:buClr>
              <a:buSzPct val="70000"/>
              <a:buFont typeface="Wingdings 2" charset="2"/>
              <a:buNone/>
              <a:defRPr sz="21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2pPr>
            <a:lvl3pPr marL="914400" indent="0" algn="ctr" defTabSz="457200" rtl="0" eaLnBrk="1" latinLnBrk="0" hangingPunct="1">
              <a:spcBef>
                <a:spcPct val="20000"/>
              </a:spcBef>
              <a:spcAft>
                <a:spcPts val="600"/>
              </a:spcAft>
              <a:buClr>
                <a:schemeClr val="tx2"/>
              </a:buClr>
              <a:buSzPct val="70000"/>
              <a:buFont typeface="Wingdings 2" charset="2"/>
              <a:buNone/>
              <a:defRPr sz="18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3pPr>
            <a:lvl4pPr marL="13716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4pPr>
            <a:lvl5pPr marL="18288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5pPr>
            <a:lvl6pPr marL="22860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6pPr>
            <a:lvl7pPr marL="27432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7pPr>
            <a:lvl8pPr marL="32004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8pPr>
            <a:lvl9pPr marL="36576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9pPr>
          </a:lstStyle>
          <a:p>
            <a:r>
              <a:rPr lang="en-GB" sz="4400" dirty="0">
                <a:ln>
                  <a:solidFill>
                    <a:schemeClr val="bg1">
                      <a:lumMod val="75000"/>
                      <a:lumOff val="25000"/>
                    </a:schemeClr>
                  </a:solidFill>
                </a:ln>
                <a:solidFill>
                  <a:schemeClr val="bg1"/>
                </a:solidFill>
                <a:effectLst/>
                <a:latin typeface="Arial" panose="020B0604020202020204" pitchFamily="34" charset="0"/>
                <a:cs typeface="Arial" panose="020B0604020202020204" pitchFamily="34" charset="0"/>
              </a:rPr>
              <a:t>Financial Forecast</a:t>
            </a:r>
          </a:p>
        </p:txBody>
      </p:sp>
      <p:graphicFrame>
        <p:nvGraphicFramePr>
          <p:cNvPr id="2" name="Table 4">
            <a:extLst>
              <a:ext uri="{FF2B5EF4-FFF2-40B4-BE49-F238E27FC236}">
                <a16:creationId xmlns:a16="http://schemas.microsoft.com/office/drawing/2014/main" id="{B0F6C622-504F-4E85-BD83-2F24C572026F}"/>
              </a:ext>
            </a:extLst>
          </p:cNvPr>
          <p:cNvGraphicFramePr>
            <a:graphicFrameLocks noGrp="1"/>
          </p:cNvGraphicFramePr>
          <p:nvPr>
            <p:extLst>
              <p:ext uri="{D42A27DB-BD31-4B8C-83A1-F6EECF244321}">
                <p14:modId xmlns:p14="http://schemas.microsoft.com/office/powerpoint/2010/main" val="1370669942"/>
              </p:ext>
            </p:extLst>
          </p:nvPr>
        </p:nvGraphicFramePr>
        <p:xfrm>
          <a:off x="1514315" y="2014680"/>
          <a:ext cx="9440034" cy="4141675"/>
        </p:xfrm>
        <a:graphic>
          <a:graphicData uri="http://schemas.openxmlformats.org/drawingml/2006/table">
            <a:tbl>
              <a:tblPr firstRow="1" bandRow="1">
                <a:noFill/>
                <a:tableStyleId>{5C22544A-7EE6-4342-B048-85BDC9FD1C3A}</a:tableStyleId>
              </a:tblPr>
              <a:tblGrid>
                <a:gridCol w="1573339">
                  <a:extLst>
                    <a:ext uri="{9D8B030D-6E8A-4147-A177-3AD203B41FA5}">
                      <a16:colId xmlns:a16="http://schemas.microsoft.com/office/drawing/2014/main" val="2114342133"/>
                    </a:ext>
                  </a:extLst>
                </a:gridCol>
                <a:gridCol w="1590594">
                  <a:extLst>
                    <a:ext uri="{9D8B030D-6E8A-4147-A177-3AD203B41FA5}">
                      <a16:colId xmlns:a16="http://schemas.microsoft.com/office/drawing/2014/main" val="3355000635"/>
                    </a:ext>
                  </a:extLst>
                </a:gridCol>
                <a:gridCol w="1556084">
                  <a:extLst>
                    <a:ext uri="{9D8B030D-6E8A-4147-A177-3AD203B41FA5}">
                      <a16:colId xmlns:a16="http://schemas.microsoft.com/office/drawing/2014/main" val="3915855348"/>
                    </a:ext>
                  </a:extLst>
                </a:gridCol>
                <a:gridCol w="1573339">
                  <a:extLst>
                    <a:ext uri="{9D8B030D-6E8A-4147-A177-3AD203B41FA5}">
                      <a16:colId xmlns:a16="http://schemas.microsoft.com/office/drawing/2014/main" val="3109957781"/>
                    </a:ext>
                  </a:extLst>
                </a:gridCol>
                <a:gridCol w="1573339">
                  <a:extLst>
                    <a:ext uri="{9D8B030D-6E8A-4147-A177-3AD203B41FA5}">
                      <a16:colId xmlns:a16="http://schemas.microsoft.com/office/drawing/2014/main" val="691252498"/>
                    </a:ext>
                  </a:extLst>
                </a:gridCol>
                <a:gridCol w="1573339">
                  <a:extLst>
                    <a:ext uri="{9D8B030D-6E8A-4147-A177-3AD203B41FA5}">
                      <a16:colId xmlns:a16="http://schemas.microsoft.com/office/drawing/2014/main" val="4089857483"/>
                    </a:ext>
                  </a:extLst>
                </a:gridCol>
              </a:tblGrid>
              <a:tr h="840815">
                <a:tc>
                  <a:txBody>
                    <a:bodyPr/>
                    <a:lstStyle/>
                    <a:p>
                      <a:endParaRPr lang="en-GB" b="0" dirty="0"/>
                    </a:p>
                  </a:txBody>
                  <a:tcPr>
                    <a:blipFill dpi="0" rotWithShape="1">
                      <a:blip r:embed="rId2">
                        <a:alphaModFix amt="62000"/>
                      </a:blip>
                      <a:srcRect/>
                      <a:tile tx="0" ty="0" sx="100000" sy="100000" flip="none" algn="tl"/>
                    </a:blipFill>
                  </a:tcPr>
                </a:tc>
                <a:tc>
                  <a:txBody>
                    <a:bodyPr/>
                    <a:lstStyle/>
                    <a:p>
                      <a:pPr algn="ctr"/>
                      <a:r>
                        <a:rPr lang="en-GB" sz="2000" dirty="0">
                          <a:solidFill>
                            <a:schemeClr val="bg1"/>
                          </a:solidFill>
                        </a:rPr>
                        <a:t>Year 1     2020 - 2021</a:t>
                      </a:r>
                    </a:p>
                  </a:txBody>
                  <a:tcPr>
                    <a:blipFill dpi="0" rotWithShape="1">
                      <a:blip r:embed="rId2">
                        <a:alphaModFix amt="62000"/>
                      </a:blip>
                      <a:srcRect/>
                      <a:tile tx="0" ty="0" sx="100000" sy="100000" flip="none" algn="tl"/>
                    </a:blipFill>
                  </a:tcPr>
                </a:tc>
                <a:tc>
                  <a:txBody>
                    <a:bodyPr/>
                    <a:lstStyle/>
                    <a:p>
                      <a:pPr algn="ctr"/>
                      <a:r>
                        <a:rPr lang="en-GB" sz="2000" dirty="0">
                          <a:solidFill>
                            <a:schemeClr val="bg1"/>
                          </a:solidFill>
                        </a:rPr>
                        <a:t>Year 2    2021 - 2022</a:t>
                      </a:r>
                    </a:p>
                  </a:txBody>
                  <a:tcPr>
                    <a:blipFill dpi="0" rotWithShape="1">
                      <a:blip r:embed="rId2">
                        <a:alphaModFix amt="62000"/>
                      </a:blip>
                      <a:srcRect/>
                      <a:tile tx="0" ty="0" sx="100000" sy="100000" flip="none" algn="tl"/>
                    </a:blipFill>
                  </a:tcPr>
                </a:tc>
                <a:tc>
                  <a:txBody>
                    <a:bodyPr/>
                    <a:lstStyle/>
                    <a:p>
                      <a:pPr algn="ctr"/>
                      <a:r>
                        <a:rPr lang="en-GB" sz="2000" dirty="0">
                          <a:solidFill>
                            <a:schemeClr val="bg1"/>
                          </a:solidFill>
                        </a:rPr>
                        <a:t>Year 3    2022 - 2023</a:t>
                      </a:r>
                    </a:p>
                  </a:txBody>
                  <a:tcPr>
                    <a:blipFill dpi="0" rotWithShape="1">
                      <a:blip r:embed="rId2">
                        <a:alphaModFix amt="62000"/>
                      </a:blip>
                      <a:srcRect/>
                      <a:tile tx="0" ty="0" sx="100000" sy="100000" flip="none" algn="tl"/>
                    </a:blipFill>
                  </a:tcPr>
                </a:tc>
                <a:tc>
                  <a:txBody>
                    <a:bodyPr/>
                    <a:lstStyle/>
                    <a:p>
                      <a:pPr algn="ctr"/>
                      <a:r>
                        <a:rPr lang="en-GB" sz="2000" dirty="0">
                          <a:solidFill>
                            <a:schemeClr val="bg1"/>
                          </a:solidFill>
                        </a:rPr>
                        <a:t>Year 4    2023 - 2024</a:t>
                      </a:r>
                    </a:p>
                  </a:txBody>
                  <a:tcPr>
                    <a:blipFill dpi="0" rotWithShape="1">
                      <a:blip r:embed="rId2">
                        <a:alphaModFix amt="62000"/>
                      </a:blip>
                      <a:srcRect/>
                      <a:tile tx="0" ty="0" sx="100000" sy="100000" flip="none" algn="tl"/>
                    </a:blipFill>
                  </a:tcPr>
                </a:tc>
                <a:tc>
                  <a:txBody>
                    <a:bodyPr/>
                    <a:lstStyle/>
                    <a:p>
                      <a:pPr algn="ctr"/>
                      <a:r>
                        <a:rPr lang="en-GB" sz="2000" dirty="0">
                          <a:solidFill>
                            <a:schemeClr val="bg1"/>
                          </a:solidFill>
                        </a:rPr>
                        <a:t>Year 5    2024 - 2025</a:t>
                      </a:r>
                    </a:p>
                  </a:txBody>
                  <a:tcPr>
                    <a:blipFill dpi="0" rotWithShape="1">
                      <a:blip r:embed="rId2">
                        <a:alphaModFix amt="62000"/>
                      </a:blip>
                      <a:srcRect/>
                      <a:tile tx="0" ty="0" sx="100000" sy="100000" flip="none" algn="tl"/>
                    </a:blipFill>
                  </a:tcPr>
                </a:tc>
                <a:extLst>
                  <a:ext uri="{0D108BD9-81ED-4DB2-BD59-A6C34878D82A}">
                    <a16:rowId xmlns:a16="http://schemas.microsoft.com/office/drawing/2014/main" val="250441125"/>
                  </a:ext>
                </a:extLst>
              </a:tr>
              <a:tr h="499151">
                <a:tc>
                  <a:txBody>
                    <a:bodyPr/>
                    <a:lstStyle/>
                    <a:p>
                      <a:r>
                        <a:rPr lang="en-GB" dirty="0"/>
                        <a:t>Sales</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£221700</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dirty="0"/>
                        <a:t>225400</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dirty="0"/>
                        <a:t>227800 </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dirty="0"/>
                        <a:t>230000 </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dirty="0"/>
                        <a:t>240000 </a:t>
                      </a:r>
                    </a:p>
                  </a:txBody>
                  <a:tcPr>
                    <a:blipFill dpi="0" rotWithShape="1">
                      <a:blip r:embed="rId2">
                        <a:alphaModFix amt="62000"/>
                      </a:blip>
                      <a:srcRect/>
                      <a:tile tx="0" ty="0" sx="100000" sy="100000" flip="none" algn="tl"/>
                    </a:blipFill>
                  </a:tcPr>
                </a:tc>
                <a:extLst>
                  <a:ext uri="{0D108BD9-81ED-4DB2-BD59-A6C34878D82A}">
                    <a16:rowId xmlns:a16="http://schemas.microsoft.com/office/drawing/2014/main" val="1269439071"/>
                  </a:ext>
                </a:extLst>
              </a:tr>
              <a:tr h="499151">
                <a:tc>
                  <a:txBody>
                    <a:bodyPr/>
                    <a:lstStyle/>
                    <a:p>
                      <a:r>
                        <a:rPr lang="en-GB" dirty="0"/>
                        <a:t>Costs</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dirty="0"/>
                        <a:t>199962 </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dirty="0"/>
                        <a:t>201500 </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dirty="0"/>
                        <a:t>203000 </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dirty="0"/>
                        <a:t>195000 </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dirty="0"/>
                        <a:t>197000 </a:t>
                      </a:r>
                    </a:p>
                  </a:txBody>
                  <a:tcPr>
                    <a:blipFill dpi="0" rotWithShape="1">
                      <a:blip r:embed="rId2">
                        <a:alphaModFix amt="62000"/>
                      </a:blip>
                      <a:srcRect/>
                      <a:tile tx="0" ty="0" sx="100000" sy="100000" flip="none" algn="tl"/>
                    </a:blipFill>
                  </a:tcPr>
                </a:tc>
                <a:extLst>
                  <a:ext uri="{0D108BD9-81ED-4DB2-BD59-A6C34878D82A}">
                    <a16:rowId xmlns:a16="http://schemas.microsoft.com/office/drawing/2014/main" val="576619240"/>
                  </a:ext>
                </a:extLst>
              </a:tr>
              <a:tr h="499151">
                <a:tc>
                  <a:txBody>
                    <a:bodyPr/>
                    <a:lstStyle/>
                    <a:p>
                      <a:r>
                        <a:rPr lang="en-GB" dirty="0"/>
                        <a:t>Profit/Loss</a:t>
                      </a:r>
                    </a:p>
                  </a:txBody>
                  <a:tcPr>
                    <a:blipFill dpi="0" rotWithShape="1">
                      <a:blip r:embed="rId2">
                        <a:alphaModFix amt="62000"/>
                      </a:blip>
                      <a:srcRect/>
                      <a:tile tx="0" ty="0" sx="100000" sy="100000" flip="none" algn="tl"/>
                    </a:blipFill>
                  </a:tcPr>
                </a:tc>
                <a:tc>
                  <a:txBody>
                    <a:bodyPr/>
                    <a:lstStyle/>
                    <a:p>
                      <a:pPr algn="ctr"/>
                      <a:r>
                        <a:rPr lang="en-GB" dirty="0"/>
                        <a:t> +</a:t>
                      </a:r>
                      <a:r>
                        <a:rPr lang="en-GB" sz="1800" b="1" kern="1200" dirty="0">
                          <a:solidFill>
                            <a:schemeClr val="bg1"/>
                          </a:solidFill>
                          <a:latin typeface="+mn-lt"/>
                          <a:ea typeface="+mn-ea"/>
                          <a:cs typeface="+mn-cs"/>
                        </a:rPr>
                        <a:t>£</a:t>
                      </a:r>
                      <a:r>
                        <a:rPr lang="en-GB" dirty="0"/>
                        <a:t>21738 </a:t>
                      </a:r>
                    </a:p>
                  </a:txBody>
                  <a:tcPr>
                    <a:blipFill dpi="0" rotWithShape="1">
                      <a:blip r:embed="rId2">
                        <a:alphaModFix amt="62000"/>
                      </a:blip>
                      <a:srcRect/>
                      <a:tile tx="0" ty="0" sx="100000" sy="100000" flip="none" algn="tl"/>
                    </a:blipFill>
                  </a:tcPr>
                </a:tc>
                <a:tc>
                  <a:txBody>
                    <a:bodyPr/>
                    <a:lstStyle/>
                    <a:p>
                      <a:pPr algn="ctr"/>
                      <a:r>
                        <a:rPr lang="en-GB" dirty="0"/>
                        <a:t> +</a:t>
                      </a:r>
                      <a:r>
                        <a:rPr lang="en-GB" sz="1800" b="1" kern="1200" dirty="0">
                          <a:solidFill>
                            <a:schemeClr val="bg1"/>
                          </a:solidFill>
                          <a:latin typeface="+mn-lt"/>
                          <a:ea typeface="+mn-ea"/>
                          <a:cs typeface="+mn-cs"/>
                        </a:rPr>
                        <a:t>£</a:t>
                      </a:r>
                      <a:r>
                        <a:rPr lang="en-GB" dirty="0"/>
                        <a:t>23900 </a:t>
                      </a:r>
                    </a:p>
                  </a:txBody>
                  <a:tcPr>
                    <a:blipFill dpi="0" rotWithShape="1">
                      <a:blip r:embed="rId2">
                        <a:alphaModFix amt="62000"/>
                      </a:blip>
                      <a:srcRect/>
                      <a:tile tx="0" ty="0" sx="100000" sy="100000" flip="none" algn="tl"/>
                    </a:blipFill>
                  </a:tcPr>
                </a:tc>
                <a:tc>
                  <a:txBody>
                    <a:bodyPr/>
                    <a:lstStyle/>
                    <a:p>
                      <a:pPr algn="ctr"/>
                      <a:r>
                        <a:rPr lang="en-GB" dirty="0"/>
                        <a:t> +</a:t>
                      </a:r>
                      <a:r>
                        <a:rPr lang="en-GB" sz="1800" b="1" kern="1200" dirty="0">
                          <a:solidFill>
                            <a:schemeClr val="bg1"/>
                          </a:solidFill>
                          <a:latin typeface="+mn-lt"/>
                          <a:ea typeface="+mn-ea"/>
                          <a:cs typeface="+mn-cs"/>
                        </a:rPr>
                        <a:t>£</a:t>
                      </a:r>
                      <a:r>
                        <a:rPr lang="en-GB" dirty="0"/>
                        <a:t>24800 </a:t>
                      </a:r>
                    </a:p>
                  </a:txBody>
                  <a:tcPr>
                    <a:blipFill dpi="0" rotWithShape="1">
                      <a:blip r:embed="rId2">
                        <a:alphaModFix amt="62000"/>
                      </a:blip>
                      <a:srcRect/>
                      <a:tile tx="0" ty="0" sx="100000" sy="100000" flip="none" algn="tl"/>
                    </a:blipFill>
                  </a:tcPr>
                </a:tc>
                <a:tc>
                  <a:txBody>
                    <a:bodyPr/>
                    <a:lstStyle/>
                    <a:p>
                      <a:pPr algn="ctr"/>
                      <a:r>
                        <a:rPr lang="en-GB" dirty="0"/>
                        <a:t>+</a:t>
                      </a:r>
                      <a:r>
                        <a:rPr lang="en-GB" sz="1800" b="1" kern="1200" dirty="0">
                          <a:solidFill>
                            <a:schemeClr val="bg1"/>
                          </a:solidFill>
                          <a:latin typeface="+mn-lt"/>
                          <a:ea typeface="+mn-ea"/>
                          <a:cs typeface="+mn-cs"/>
                        </a:rPr>
                        <a:t>£</a:t>
                      </a:r>
                      <a:r>
                        <a:rPr lang="en-GB" dirty="0"/>
                        <a:t>35000 </a:t>
                      </a:r>
                    </a:p>
                  </a:txBody>
                  <a:tcPr>
                    <a:blipFill dpi="0" rotWithShape="1">
                      <a:blip r:embed="rId2">
                        <a:alphaModFix amt="62000"/>
                      </a:blip>
                      <a:srcRect/>
                      <a:tile tx="0" ty="0" sx="100000" sy="100000" flip="none" algn="tl"/>
                    </a:blipFill>
                  </a:tcPr>
                </a:tc>
                <a:tc>
                  <a:txBody>
                    <a:bodyPr/>
                    <a:lstStyle/>
                    <a:p>
                      <a:pPr algn="ctr"/>
                      <a:r>
                        <a:rPr lang="en-GB" dirty="0"/>
                        <a:t>+</a:t>
                      </a:r>
                      <a:r>
                        <a:rPr lang="en-GB" sz="1800" b="1" kern="1200" dirty="0">
                          <a:solidFill>
                            <a:schemeClr val="bg1"/>
                          </a:solidFill>
                          <a:latin typeface="+mn-lt"/>
                          <a:ea typeface="+mn-ea"/>
                          <a:cs typeface="+mn-cs"/>
                        </a:rPr>
                        <a:t>£</a:t>
                      </a:r>
                      <a:r>
                        <a:rPr lang="en-GB" dirty="0"/>
                        <a:t>43000 </a:t>
                      </a:r>
                    </a:p>
                  </a:txBody>
                  <a:tcPr>
                    <a:blipFill dpi="0" rotWithShape="1">
                      <a:blip r:embed="rId2">
                        <a:alphaModFix amt="62000"/>
                      </a:blip>
                      <a:srcRect/>
                      <a:tile tx="0" ty="0" sx="100000" sy="100000" flip="none" algn="tl"/>
                    </a:blipFill>
                  </a:tcPr>
                </a:tc>
                <a:extLst>
                  <a:ext uri="{0D108BD9-81ED-4DB2-BD59-A6C34878D82A}">
                    <a16:rowId xmlns:a16="http://schemas.microsoft.com/office/drawing/2014/main" val="2531533336"/>
                  </a:ext>
                </a:extLst>
              </a:tr>
              <a:tr h="499151">
                <a:tc>
                  <a:txBody>
                    <a:bodyPr/>
                    <a:lstStyle/>
                    <a:p>
                      <a:r>
                        <a:rPr lang="en-GB" dirty="0"/>
                        <a:t>Assets</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sz="1800" b="0" kern="1200" dirty="0">
                          <a:solidFill>
                            <a:schemeClr val="bg1"/>
                          </a:solidFill>
                          <a:latin typeface="+mn-lt"/>
                          <a:ea typeface="+mn-ea"/>
                          <a:cs typeface="+mn-cs"/>
                        </a:rPr>
                        <a:t>4</a:t>
                      </a:r>
                      <a:r>
                        <a:rPr lang="en-GB" dirty="0"/>
                        <a:t>6000 </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dirty="0"/>
                        <a:t>38016 </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dirty="0"/>
                        <a:t>30000</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dirty="0"/>
                        <a:t>35000 </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dirty="0"/>
                        <a:t>30000 </a:t>
                      </a:r>
                    </a:p>
                  </a:txBody>
                  <a:tcPr>
                    <a:blipFill dpi="0" rotWithShape="1">
                      <a:blip r:embed="rId2">
                        <a:alphaModFix amt="62000"/>
                      </a:blip>
                      <a:srcRect/>
                      <a:tile tx="0" ty="0" sx="100000" sy="100000" flip="none" algn="tl"/>
                    </a:blipFill>
                  </a:tcPr>
                </a:tc>
                <a:extLst>
                  <a:ext uri="{0D108BD9-81ED-4DB2-BD59-A6C34878D82A}">
                    <a16:rowId xmlns:a16="http://schemas.microsoft.com/office/drawing/2014/main" val="363627142"/>
                  </a:ext>
                </a:extLst>
              </a:tr>
              <a:tr h="499151">
                <a:tc>
                  <a:txBody>
                    <a:bodyPr/>
                    <a:lstStyle/>
                    <a:p>
                      <a:r>
                        <a:rPr lang="en-GB" dirty="0"/>
                        <a:t>Liabilities</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dirty="0"/>
                        <a:t>36000 </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dirty="0"/>
                        <a:t>23016 </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dirty="0"/>
                        <a:t>10000 </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dirty="0"/>
                        <a:t>0 </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dirty="0"/>
                        <a:t>0 </a:t>
                      </a:r>
                    </a:p>
                  </a:txBody>
                  <a:tcPr>
                    <a:blipFill dpi="0" rotWithShape="1">
                      <a:blip r:embed="rId2">
                        <a:alphaModFix amt="62000"/>
                      </a:blip>
                      <a:srcRect/>
                      <a:tile tx="0" ty="0" sx="100000" sy="100000" flip="none" algn="tl"/>
                    </a:blipFill>
                  </a:tcPr>
                </a:tc>
                <a:extLst>
                  <a:ext uri="{0D108BD9-81ED-4DB2-BD59-A6C34878D82A}">
                    <a16:rowId xmlns:a16="http://schemas.microsoft.com/office/drawing/2014/main" val="4098011119"/>
                  </a:ext>
                </a:extLst>
              </a:tr>
              <a:tr h="499151">
                <a:tc>
                  <a:txBody>
                    <a:bodyPr/>
                    <a:lstStyle/>
                    <a:p>
                      <a:r>
                        <a:rPr lang="en-GB" dirty="0"/>
                        <a:t>Shareholder capital</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sz="1800" b="0" kern="1200" dirty="0">
                          <a:solidFill>
                            <a:schemeClr val="bg1"/>
                          </a:solidFill>
                          <a:latin typeface="+mn-lt"/>
                          <a:ea typeface="+mn-ea"/>
                          <a:cs typeface="+mn-cs"/>
                        </a:rPr>
                        <a:t>10000</a:t>
                      </a:r>
                      <a:r>
                        <a:rPr lang="en-GB" b="0" dirty="0"/>
                        <a:t> </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dirty="0"/>
                        <a:t>15000 </a:t>
                      </a:r>
                    </a:p>
                  </a:txBody>
                  <a:tcPr>
                    <a:blipFill dpi="0" rotWithShape="1">
                      <a:blip r:embed="rId2">
                        <a:alphaModFix amt="62000"/>
                      </a:blip>
                      <a:srcRect/>
                      <a:tile tx="0" ty="0" sx="100000" sy="100000" flip="none" algn="tl"/>
                    </a:blipFill>
                  </a:tcPr>
                </a:tc>
                <a:tc>
                  <a:txBody>
                    <a:bodyPr/>
                    <a:lstStyle/>
                    <a:p>
                      <a:pPr algn="ctr"/>
                      <a:r>
                        <a:rPr lang="en-GB" dirty="0"/>
                        <a:t> </a:t>
                      </a:r>
                      <a:r>
                        <a:rPr lang="en-GB" sz="1800" b="1" kern="1200" dirty="0">
                          <a:solidFill>
                            <a:schemeClr val="bg1"/>
                          </a:solidFill>
                          <a:latin typeface="+mn-lt"/>
                          <a:ea typeface="+mn-ea"/>
                          <a:cs typeface="+mn-cs"/>
                        </a:rPr>
                        <a:t>£</a:t>
                      </a:r>
                      <a:r>
                        <a:rPr lang="en-GB" dirty="0"/>
                        <a:t>20000 </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dirty="0"/>
                        <a:t>35000 </a:t>
                      </a:r>
                    </a:p>
                  </a:txBody>
                  <a:tcPr>
                    <a:blipFill dpi="0" rotWithShape="1">
                      <a:blip r:embed="rId2">
                        <a:alphaModFix amt="62000"/>
                      </a:blip>
                      <a:srcRect/>
                      <a:tile tx="0" ty="0" sx="100000" sy="100000" flip="none" algn="tl"/>
                    </a:blipFill>
                  </a:tcPr>
                </a:tc>
                <a:tc>
                  <a:txBody>
                    <a:bodyPr/>
                    <a:lstStyle/>
                    <a:p>
                      <a:pPr algn="ctr"/>
                      <a:r>
                        <a:rPr lang="en-GB" sz="1800" b="1" kern="1200" dirty="0">
                          <a:solidFill>
                            <a:schemeClr val="bg1"/>
                          </a:solidFill>
                          <a:latin typeface="+mn-lt"/>
                          <a:ea typeface="+mn-ea"/>
                          <a:cs typeface="+mn-cs"/>
                        </a:rPr>
                        <a:t>£</a:t>
                      </a:r>
                      <a:r>
                        <a:rPr lang="en-GB" dirty="0"/>
                        <a:t>30000 </a:t>
                      </a:r>
                    </a:p>
                  </a:txBody>
                  <a:tcPr>
                    <a:blipFill dpi="0" rotWithShape="1">
                      <a:blip r:embed="rId2">
                        <a:alphaModFix amt="62000"/>
                      </a:blip>
                      <a:srcRect/>
                      <a:tile tx="0" ty="0" sx="100000" sy="100000" flip="none" algn="tl"/>
                    </a:blipFill>
                  </a:tcPr>
                </a:tc>
                <a:extLst>
                  <a:ext uri="{0D108BD9-81ED-4DB2-BD59-A6C34878D82A}">
                    <a16:rowId xmlns:a16="http://schemas.microsoft.com/office/drawing/2014/main" val="1500696540"/>
                  </a:ext>
                </a:extLst>
              </a:tr>
            </a:tbl>
          </a:graphicData>
        </a:graphic>
      </p:graphicFrame>
    </p:spTree>
    <p:extLst>
      <p:ext uri="{BB962C8B-B14F-4D97-AF65-F5344CB8AC3E}">
        <p14:creationId xmlns:p14="http://schemas.microsoft.com/office/powerpoint/2010/main" val="2678673801"/>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0" name="Subtitle 2">
            <a:extLst>
              <a:ext uri="{FF2B5EF4-FFF2-40B4-BE49-F238E27FC236}">
                <a16:creationId xmlns:a16="http://schemas.microsoft.com/office/drawing/2014/main" id="{12D705BE-01A3-4B15-B906-86844F624082}"/>
              </a:ext>
            </a:extLst>
          </p:cNvPr>
          <p:cNvSpPr txBox="1">
            <a:spLocks/>
          </p:cNvSpPr>
          <p:nvPr/>
        </p:nvSpPr>
        <p:spPr>
          <a:xfrm>
            <a:off x="1154757" y="2010740"/>
            <a:ext cx="9440034" cy="1049867"/>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0" indent="0" algn="ctr" defTabSz="457200" rtl="0" eaLnBrk="1" latinLnBrk="0" hangingPunct="1">
              <a:lnSpc>
                <a:spcPct val="110000"/>
              </a:lnSpc>
              <a:spcBef>
                <a:spcPct val="20000"/>
              </a:spcBef>
              <a:spcAft>
                <a:spcPts val="600"/>
              </a:spcAft>
              <a:buClr>
                <a:schemeClr val="tx2"/>
              </a:buClr>
              <a:buSzPct val="70000"/>
              <a:buFont typeface="Wingdings 2" charset="2"/>
              <a:buNone/>
              <a:defRPr sz="2300" kern="1200">
                <a:ln>
                  <a:solidFill>
                    <a:schemeClr val="bg1">
                      <a:lumMod val="75000"/>
                      <a:lumOff val="25000"/>
                      <a:alpha val="10000"/>
                    </a:schemeClr>
                  </a:solidFill>
                </a:ln>
                <a:solidFill>
                  <a:schemeClr val="tx1"/>
                </a:solidFill>
                <a:effectLst>
                  <a:outerShdw blurRad="9525" dist="25400" dir="14640000" algn="tl" rotWithShape="0">
                    <a:schemeClr val="bg1">
                      <a:alpha val="30000"/>
                    </a:schemeClr>
                  </a:outerShdw>
                </a:effectLst>
                <a:latin typeface="+mn-lt"/>
                <a:ea typeface="+mn-ea"/>
                <a:cs typeface="+mn-cs"/>
              </a:defRPr>
            </a:lvl1pPr>
            <a:lvl2pPr marL="457200" indent="0" algn="ctr" defTabSz="457200" rtl="0" eaLnBrk="1" latinLnBrk="0" hangingPunct="1">
              <a:spcBef>
                <a:spcPct val="20000"/>
              </a:spcBef>
              <a:spcAft>
                <a:spcPts val="600"/>
              </a:spcAft>
              <a:buClr>
                <a:schemeClr val="tx2"/>
              </a:buClr>
              <a:buSzPct val="70000"/>
              <a:buFont typeface="Wingdings 2" charset="2"/>
              <a:buNone/>
              <a:defRPr sz="21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2pPr>
            <a:lvl3pPr marL="914400" indent="0" algn="ctr" defTabSz="457200" rtl="0" eaLnBrk="1" latinLnBrk="0" hangingPunct="1">
              <a:spcBef>
                <a:spcPct val="20000"/>
              </a:spcBef>
              <a:spcAft>
                <a:spcPts val="600"/>
              </a:spcAft>
              <a:buClr>
                <a:schemeClr val="tx2"/>
              </a:buClr>
              <a:buSzPct val="70000"/>
              <a:buFont typeface="Wingdings 2" charset="2"/>
              <a:buNone/>
              <a:defRPr sz="18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3pPr>
            <a:lvl4pPr marL="13716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4pPr>
            <a:lvl5pPr marL="18288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5pPr>
            <a:lvl6pPr marL="22860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6pPr>
            <a:lvl7pPr marL="27432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7pPr>
            <a:lvl8pPr marL="32004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8pPr>
            <a:lvl9pPr marL="36576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9pPr>
          </a:lstStyle>
          <a:p>
            <a:endParaRPr lang="en-GB" dirty="0"/>
          </a:p>
        </p:txBody>
      </p:sp>
      <p:sp>
        <p:nvSpPr>
          <p:cNvPr id="11" name="Subtitle 2">
            <a:extLst>
              <a:ext uri="{FF2B5EF4-FFF2-40B4-BE49-F238E27FC236}">
                <a16:creationId xmlns:a16="http://schemas.microsoft.com/office/drawing/2014/main" id="{CCBED6C7-7A2A-49C0-98A9-FF6929EA7FF9}"/>
              </a:ext>
            </a:extLst>
          </p:cNvPr>
          <p:cNvSpPr txBox="1">
            <a:spLocks/>
          </p:cNvSpPr>
          <p:nvPr/>
        </p:nvSpPr>
        <p:spPr>
          <a:xfrm>
            <a:off x="1405160" y="638301"/>
            <a:ext cx="9440034" cy="734148"/>
          </a:xfrm>
          <a:prstGeom prst="rect">
            <a:avLst/>
          </a:prstGeom>
          <a:noFill/>
          <a:effectLst>
            <a:outerShdw blurRad="25400" dir="17880000">
              <a:srgbClr val="000000">
                <a:alpha val="46000"/>
              </a:srgbClr>
            </a:outerShdw>
          </a:effectLst>
        </p:spPr>
        <p:txBody>
          <a:bodyPr vert="horz" lIns="91440" tIns="45720" rIns="91440" bIns="45720" rtlCol="0" anchor="t">
            <a:noAutofit/>
          </a:bodyPr>
          <a:lstStyle>
            <a:lvl1pPr marL="0" indent="0" algn="ctr" defTabSz="457200" rtl="0" eaLnBrk="1" latinLnBrk="0" hangingPunct="1">
              <a:lnSpc>
                <a:spcPct val="110000"/>
              </a:lnSpc>
              <a:spcBef>
                <a:spcPct val="20000"/>
              </a:spcBef>
              <a:spcAft>
                <a:spcPts val="600"/>
              </a:spcAft>
              <a:buClr>
                <a:schemeClr val="tx2"/>
              </a:buClr>
              <a:buSzPct val="70000"/>
              <a:buFont typeface="Wingdings 2" charset="2"/>
              <a:buNone/>
              <a:defRPr sz="2300" kern="1200">
                <a:ln>
                  <a:solidFill>
                    <a:schemeClr val="bg1">
                      <a:lumMod val="75000"/>
                      <a:lumOff val="25000"/>
                      <a:alpha val="10000"/>
                    </a:schemeClr>
                  </a:solidFill>
                </a:ln>
                <a:solidFill>
                  <a:schemeClr val="tx1"/>
                </a:solidFill>
                <a:effectLst>
                  <a:outerShdw blurRad="9525" dist="25400" dir="14640000" algn="tl" rotWithShape="0">
                    <a:schemeClr val="bg1">
                      <a:alpha val="30000"/>
                    </a:schemeClr>
                  </a:outerShdw>
                </a:effectLst>
                <a:latin typeface="+mn-lt"/>
                <a:ea typeface="+mn-ea"/>
                <a:cs typeface="+mn-cs"/>
              </a:defRPr>
            </a:lvl1pPr>
            <a:lvl2pPr marL="457200" indent="0" algn="ctr" defTabSz="457200" rtl="0" eaLnBrk="1" latinLnBrk="0" hangingPunct="1">
              <a:spcBef>
                <a:spcPct val="20000"/>
              </a:spcBef>
              <a:spcAft>
                <a:spcPts val="600"/>
              </a:spcAft>
              <a:buClr>
                <a:schemeClr val="tx2"/>
              </a:buClr>
              <a:buSzPct val="70000"/>
              <a:buFont typeface="Wingdings 2" charset="2"/>
              <a:buNone/>
              <a:defRPr sz="21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2pPr>
            <a:lvl3pPr marL="914400" indent="0" algn="ctr" defTabSz="457200" rtl="0" eaLnBrk="1" latinLnBrk="0" hangingPunct="1">
              <a:spcBef>
                <a:spcPct val="20000"/>
              </a:spcBef>
              <a:spcAft>
                <a:spcPts val="600"/>
              </a:spcAft>
              <a:buClr>
                <a:schemeClr val="tx2"/>
              </a:buClr>
              <a:buSzPct val="70000"/>
              <a:buFont typeface="Wingdings 2" charset="2"/>
              <a:buNone/>
              <a:defRPr sz="18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3pPr>
            <a:lvl4pPr marL="13716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4pPr>
            <a:lvl5pPr marL="18288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5pPr>
            <a:lvl6pPr marL="22860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6pPr>
            <a:lvl7pPr marL="27432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7pPr>
            <a:lvl8pPr marL="32004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8pPr>
            <a:lvl9pPr marL="36576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9pPr>
          </a:lstStyle>
          <a:p>
            <a:r>
              <a:rPr lang="en-GB" sz="4400" dirty="0">
                <a:ln>
                  <a:solidFill>
                    <a:schemeClr val="bg1">
                      <a:lumMod val="75000"/>
                      <a:lumOff val="25000"/>
                    </a:schemeClr>
                  </a:solidFill>
                </a:ln>
                <a:solidFill>
                  <a:schemeClr val="bg1"/>
                </a:solidFill>
                <a:effectLst/>
              </a:rPr>
              <a:t>Sales </a:t>
            </a:r>
            <a:r>
              <a:rPr lang="en-GB" sz="4400" dirty="0" err="1">
                <a:ln>
                  <a:solidFill>
                    <a:schemeClr val="bg1">
                      <a:lumMod val="75000"/>
                      <a:lumOff val="25000"/>
                    </a:schemeClr>
                  </a:solidFill>
                </a:ln>
                <a:solidFill>
                  <a:schemeClr val="bg1"/>
                </a:solidFill>
                <a:effectLst/>
              </a:rPr>
              <a:t>Forcast</a:t>
            </a:r>
            <a:endParaRPr lang="en-GB" sz="4400" dirty="0">
              <a:ln>
                <a:solidFill>
                  <a:schemeClr val="bg1">
                    <a:lumMod val="75000"/>
                    <a:lumOff val="25000"/>
                  </a:schemeClr>
                </a:solidFill>
              </a:ln>
              <a:solidFill>
                <a:schemeClr val="bg1"/>
              </a:solidFill>
              <a:effectLst/>
            </a:endParaRPr>
          </a:p>
        </p:txBody>
      </p:sp>
      <p:graphicFrame>
        <p:nvGraphicFramePr>
          <p:cNvPr id="5" name="Table 4">
            <a:extLst>
              <a:ext uri="{FF2B5EF4-FFF2-40B4-BE49-F238E27FC236}">
                <a16:creationId xmlns:a16="http://schemas.microsoft.com/office/drawing/2014/main" id="{BCB33B03-F2FF-464E-A120-4D1525AE06A3}"/>
              </a:ext>
            </a:extLst>
          </p:cNvPr>
          <p:cNvGraphicFramePr>
            <a:graphicFrameLocks noGrp="1"/>
          </p:cNvGraphicFramePr>
          <p:nvPr>
            <p:extLst>
              <p:ext uri="{D42A27DB-BD31-4B8C-83A1-F6EECF244321}">
                <p14:modId xmlns:p14="http://schemas.microsoft.com/office/powerpoint/2010/main" val="54697437"/>
              </p:ext>
            </p:extLst>
          </p:nvPr>
        </p:nvGraphicFramePr>
        <p:xfrm>
          <a:off x="1341512" y="2010740"/>
          <a:ext cx="9632084" cy="2068300"/>
        </p:xfrm>
        <a:graphic>
          <a:graphicData uri="http://schemas.openxmlformats.org/drawingml/2006/table">
            <a:tbl>
              <a:tblPr firstRow="1" firstCol="1" bandRow="1"/>
              <a:tblGrid>
                <a:gridCol w="831603">
                  <a:extLst>
                    <a:ext uri="{9D8B030D-6E8A-4147-A177-3AD203B41FA5}">
                      <a16:colId xmlns:a16="http://schemas.microsoft.com/office/drawing/2014/main" val="790375723"/>
                    </a:ext>
                  </a:extLst>
                </a:gridCol>
                <a:gridCol w="2710155">
                  <a:extLst>
                    <a:ext uri="{9D8B030D-6E8A-4147-A177-3AD203B41FA5}">
                      <a16:colId xmlns:a16="http://schemas.microsoft.com/office/drawing/2014/main" val="931383152"/>
                    </a:ext>
                  </a:extLst>
                </a:gridCol>
                <a:gridCol w="1107189">
                  <a:extLst>
                    <a:ext uri="{9D8B030D-6E8A-4147-A177-3AD203B41FA5}">
                      <a16:colId xmlns:a16="http://schemas.microsoft.com/office/drawing/2014/main" val="137582903"/>
                    </a:ext>
                  </a:extLst>
                </a:gridCol>
                <a:gridCol w="1106408">
                  <a:extLst>
                    <a:ext uri="{9D8B030D-6E8A-4147-A177-3AD203B41FA5}">
                      <a16:colId xmlns:a16="http://schemas.microsoft.com/office/drawing/2014/main" val="3975691814"/>
                    </a:ext>
                  </a:extLst>
                </a:gridCol>
                <a:gridCol w="1292243">
                  <a:extLst>
                    <a:ext uri="{9D8B030D-6E8A-4147-A177-3AD203B41FA5}">
                      <a16:colId xmlns:a16="http://schemas.microsoft.com/office/drawing/2014/main" val="1205894973"/>
                    </a:ext>
                  </a:extLst>
                </a:gridCol>
                <a:gridCol w="1292243">
                  <a:extLst>
                    <a:ext uri="{9D8B030D-6E8A-4147-A177-3AD203B41FA5}">
                      <a16:colId xmlns:a16="http://schemas.microsoft.com/office/drawing/2014/main" val="2059697246"/>
                    </a:ext>
                  </a:extLst>
                </a:gridCol>
                <a:gridCol w="1292243">
                  <a:extLst>
                    <a:ext uri="{9D8B030D-6E8A-4147-A177-3AD203B41FA5}">
                      <a16:colId xmlns:a16="http://schemas.microsoft.com/office/drawing/2014/main" val="2135311263"/>
                    </a:ext>
                  </a:extLst>
                </a:gridCol>
              </a:tblGrid>
              <a:tr h="517075">
                <a:tc>
                  <a:txBody>
                    <a:bodyPr/>
                    <a:lstStyle/>
                    <a:p>
                      <a:pPr>
                        <a:lnSpc>
                          <a:spcPct val="107000"/>
                        </a:lnSpc>
                        <a:spcAft>
                          <a:spcPts val="0"/>
                        </a:spcAft>
                      </a:pPr>
                      <a:r>
                        <a:rPr lang="en-GB" sz="2000" b="1" cap="all"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Sales</a:t>
                      </a:r>
                      <a:endParaRPr lang="en-GB"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7F7F7F"/>
                      </a:solidFill>
                      <a:prstDash val="solid"/>
                      <a:round/>
                      <a:headEnd type="none" w="med" len="med"/>
                      <a:tailEnd type="none" w="med" len="med"/>
                    </a:lnB>
                  </a:tcPr>
                </a:tc>
                <a:tc>
                  <a:txBody>
                    <a:bodyPr/>
                    <a:lstStyle/>
                    <a:p>
                      <a:pPr>
                        <a:lnSpc>
                          <a:spcPct val="107000"/>
                        </a:lnSpc>
                        <a:spcAft>
                          <a:spcPts val="0"/>
                        </a:spcAft>
                      </a:pPr>
                      <a:r>
                        <a:rPr lang="en-GB" sz="2000" b="1" cap="all"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7F7F7F"/>
                      </a:solidFill>
                      <a:prstDash val="solid"/>
                      <a:round/>
                      <a:headEnd type="none" w="med" len="med"/>
                      <a:tailEnd type="none" w="med" len="med"/>
                    </a:lnB>
                  </a:tcPr>
                </a:tc>
                <a:tc>
                  <a:txBody>
                    <a:bodyPr/>
                    <a:lstStyle/>
                    <a:p>
                      <a:pPr algn="ctr">
                        <a:lnSpc>
                          <a:spcPct val="107000"/>
                        </a:lnSpc>
                        <a:spcAft>
                          <a:spcPts val="0"/>
                        </a:spcAft>
                      </a:pPr>
                      <a:r>
                        <a:rPr lang="en-GB" sz="2000" b="1" cap="all"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year 1</a:t>
                      </a:r>
                      <a:endParaRPr lang="en-GB"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7F7F7F"/>
                      </a:solidFill>
                      <a:prstDash val="solid"/>
                      <a:round/>
                      <a:headEnd type="none" w="med" len="med"/>
                      <a:tailEnd type="none" w="med" len="med"/>
                    </a:lnB>
                  </a:tcPr>
                </a:tc>
                <a:tc>
                  <a:txBody>
                    <a:bodyPr/>
                    <a:lstStyle/>
                    <a:p>
                      <a:pPr algn="ctr">
                        <a:lnSpc>
                          <a:spcPct val="107000"/>
                        </a:lnSpc>
                        <a:spcAft>
                          <a:spcPts val="0"/>
                        </a:spcAft>
                      </a:pPr>
                      <a:r>
                        <a:rPr lang="en-GB" sz="2000" b="1" cap="all"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year 2</a:t>
                      </a:r>
                      <a:endParaRPr lang="en-GB"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7F7F7F"/>
                      </a:solidFill>
                      <a:prstDash val="solid"/>
                      <a:round/>
                      <a:headEnd type="none" w="med" len="med"/>
                      <a:tailEnd type="none" w="med" len="med"/>
                    </a:lnB>
                  </a:tcPr>
                </a:tc>
                <a:tc>
                  <a:txBody>
                    <a:bodyPr/>
                    <a:lstStyle/>
                    <a:p>
                      <a:pPr algn="ctr">
                        <a:lnSpc>
                          <a:spcPct val="107000"/>
                        </a:lnSpc>
                        <a:spcAft>
                          <a:spcPts val="0"/>
                        </a:spcAft>
                      </a:pPr>
                      <a:r>
                        <a:rPr lang="en-GB" sz="2000" b="1" cap="all"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year 3</a:t>
                      </a:r>
                      <a:endParaRPr lang="en-GB"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7F7F7F"/>
                      </a:solidFill>
                      <a:prstDash val="solid"/>
                      <a:round/>
                      <a:headEnd type="none" w="med" len="med"/>
                      <a:tailEnd type="none" w="med" len="med"/>
                    </a:lnB>
                  </a:tcPr>
                </a:tc>
                <a:tc>
                  <a:txBody>
                    <a:bodyPr/>
                    <a:lstStyle/>
                    <a:p>
                      <a:pPr algn="ctr">
                        <a:lnSpc>
                          <a:spcPct val="107000"/>
                        </a:lnSpc>
                        <a:spcAft>
                          <a:spcPts val="0"/>
                        </a:spcAft>
                      </a:pPr>
                      <a:r>
                        <a:rPr lang="en-US"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YEAR 4</a:t>
                      </a:r>
                      <a:endParaRPr lang="en-GB"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7F7F7F"/>
                      </a:solidFill>
                      <a:prstDash val="solid"/>
                      <a:round/>
                      <a:headEnd type="none" w="med" len="med"/>
                      <a:tailEnd type="none" w="med" len="med"/>
                    </a:lnB>
                  </a:tcPr>
                </a:tc>
                <a:tc>
                  <a:txBody>
                    <a:bodyPr/>
                    <a:lstStyle/>
                    <a:p>
                      <a:pPr algn="ctr">
                        <a:lnSpc>
                          <a:spcPct val="107000"/>
                        </a:lnSpc>
                        <a:spcAft>
                          <a:spcPts val="0"/>
                        </a:spcAft>
                      </a:pPr>
                      <a:r>
                        <a:rPr lang="en-US"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Year 5</a:t>
                      </a:r>
                      <a:endParaRPr lang="en-GB"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7F7F7F"/>
                      </a:solidFill>
                      <a:prstDash val="solid"/>
                      <a:round/>
                      <a:headEnd type="none" w="med" len="med"/>
                      <a:tailEnd type="none" w="med" len="med"/>
                    </a:lnB>
                  </a:tcPr>
                </a:tc>
                <a:extLst>
                  <a:ext uri="{0D108BD9-81ED-4DB2-BD59-A6C34878D82A}">
                    <a16:rowId xmlns:a16="http://schemas.microsoft.com/office/drawing/2014/main" val="2064573968"/>
                  </a:ext>
                </a:extLst>
              </a:tr>
              <a:tr h="517075">
                <a:tc>
                  <a:txBody>
                    <a:bodyPr/>
                    <a:lstStyle/>
                    <a:p>
                      <a:pPr>
                        <a:lnSpc>
                          <a:spcPct val="107000"/>
                        </a:lnSpc>
                        <a:spcAft>
                          <a:spcPts val="0"/>
                        </a:spcAft>
                      </a:pPr>
                      <a:r>
                        <a:rPr lang="en-GB" sz="2000" b="1" cap="all">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20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7F7F7F"/>
                      </a:solidFill>
                      <a:prstDash val="solid"/>
                      <a:round/>
                      <a:headEnd type="none" w="med" len="med"/>
                      <a:tailEnd type="none" w="med" len="med"/>
                    </a:lnR>
                    <a:lnT w="12700" cap="flat" cmpd="sng" algn="ctr">
                      <a:solidFill>
                        <a:srgbClr val="7F7F7F"/>
                      </a:solidFill>
                      <a:prstDash val="solid"/>
                      <a:round/>
                      <a:headEnd type="none" w="med" len="med"/>
                      <a:tailEnd type="none" w="med" len="med"/>
                    </a:lnT>
                    <a:lnB>
                      <a:noFill/>
                    </a:lnB>
                    <a:solidFill>
                      <a:srgbClr val="F2F2F2"/>
                    </a:solidFill>
                  </a:tcPr>
                </a:tc>
                <a:tc>
                  <a:txBody>
                    <a:bodyPr/>
                    <a:lstStyle/>
                    <a:p>
                      <a:pPr>
                        <a:lnSpc>
                          <a:spcPct val="107000"/>
                        </a:lnSpc>
                        <a:spcAft>
                          <a:spcPts val="0"/>
                        </a:spcAft>
                      </a:pPr>
                      <a:r>
                        <a:rPr lang="en-GB" sz="2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Coffee</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7F7F7F"/>
                      </a:solidFill>
                      <a:prstDash val="solid"/>
                      <a:round/>
                      <a:headEnd type="none" w="med" len="med"/>
                      <a:tailEnd type="none" w="med" len="med"/>
                    </a:lnL>
                    <a:lnR>
                      <a:noFill/>
                    </a:lnR>
                    <a:lnT w="12700" cap="flat" cmpd="sng" algn="ctr">
                      <a:solidFill>
                        <a:srgbClr val="7F7F7F"/>
                      </a:solidFill>
                      <a:prstDash val="solid"/>
                      <a:round/>
                      <a:headEnd type="none" w="med" len="med"/>
                      <a:tailEnd type="none" w="med" len="med"/>
                    </a:lnT>
                    <a:lnB>
                      <a:noFill/>
                    </a:lnB>
                    <a:solidFill>
                      <a:srgbClr val="F2F2F2"/>
                    </a:solidFill>
                  </a:tcPr>
                </a:tc>
                <a:tc>
                  <a:txBody>
                    <a:bodyPr/>
                    <a:lstStyle/>
                    <a:p>
                      <a:pPr algn="ctr">
                        <a:lnSpc>
                          <a:spcPct val="107000"/>
                        </a:lnSpc>
                        <a:spcAft>
                          <a:spcPts val="0"/>
                        </a:spcAft>
                      </a:pPr>
                      <a:r>
                        <a:rPr lang="en-GB" sz="200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161700£</a:t>
                      </a:r>
                      <a:endParaRPr lang="en-GB" sz="20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solidFill>
                        <a:srgbClr val="7F7F7F"/>
                      </a:solidFill>
                      <a:prstDash val="solid"/>
                      <a:round/>
                      <a:headEnd type="none" w="med" len="med"/>
                      <a:tailEnd type="none" w="med" len="med"/>
                    </a:lnT>
                    <a:lnB>
                      <a:noFill/>
                    </a:lnB>
                    <a:solidFill>
                      <a:srgbClr val="F2F2F2"/>
                    </a:solidFill>
                  </a:tcPr>
                </a:tc>
                <a:tc>
                  <a:txBody>
                    <a:bodyPr/>
                    <a:lstStyle/>
                    <a:p>
                      <a:pPr algn="ctr">
                        <a:lnSpc>
                          <a:spcPct val="107000"/>
                        </a:lnSpc>
                        <a:spcAft>
                          <a:spcPts val="0"/>
                        </a:spcAft>
                      </a:pPr>
                      <a:r>
                        <a:rPr lang="en-GB" sz="2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163400£</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solidFill>
                        <a:srgbClr val="7F7F7F"/>
                      </a:solidFill>
                      <a:prstDash val="solid"/>
                      <a:round/>
                      <a:headEnd type="none" w="med" len="med"/>
                      <a:tailEnd type="none" w="med" len="med"/>
                    </a:lnT>
                    <a:lnB>
                      <a:noFill/>
                    </a:lnB>
                    <a:solidFill>
                      <a:srgbClr val="F2F2F2"/>
                    </a:solidFill>
                  </a:tcPr>
                </a:tc>
                <a:tc>
                  <a:txBody>
                    <a:bodyPr/>
                    <a:lstStyle/>
                    <a:p>
                      <a:pPr algn="ctr">
                        <a:lnSpc>
                          <a:spcPct val="107000"/>
                        </a:lnSpc>
                        <a:spcAft>
                          <a:spcPts val="0"/>
                        </a:spcAft>
                      </a:pPr>
                      <a:r>
                        <a:rPr lang="en-GB" sz="2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163800£</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solidFill>
                        <a:srgbClr val="7F7F7F"/>
                      </a:solidFill>
                      <a:prstDash val="solid"/>
                      <a:round/>
                      <a:headEnd type="none" w="med" len="med"/>
                      <a:tailEnd type="none" w="med" len="med"/>
                    </a:lnT>
                    <a:lnB>
                      <a:noFill/>
                    </a:lnB>
                    <a:solidFill>
                      <a:srgbClr val="F2F2F2"/>
                    </a:solidFill>
                  </a:tcPr>
                </a:tc>
                <a:tc>
                  <a:txBody>
                    <a:bodyPr/>
                    <a:lstStyle/>
                    <a:p>
                      <a:pPr algn="ctr">
                        <a:lnSpc>
                          <a:spcPct val="107000"/>
                        </a:lnSpc>
                        <a:spcAft>
                          <a:spcPts val="0"/>
                        </a:spcAft>
                      </a:pPr>
                      <a:r>
                        <a:rPr lang="en-US"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163000£</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solidFill>
                        <a:srgbClr val="7F7F7F"/>
                      </a:solidFill>
                      <a:prstDash val="solid"/>
                      <a:round/>
                      <a:headEnd type="none" w="med" len="med"/>
                      <a:tailEnd type="none" w="med" len="med"/>
                    </a:lnT>
                    <a:lnB>
                      <a:noFill/>
                    </a:lnB>
                    <a:solidFill>
                      <a:srgbClr val="F2F2F2"/>
                    </a:solidFill>
                  </a:tcPr>
                </a:tc>
                <a:tc>
                  <a:txBody>
                    <a:bodyPr/>
                    <a:lstStyle/>
                    <a:p>
                      <a:pPr algn="ctr">
                        <a:lnSpc>
                          <a:spcPct val="107000"/>
                        </a:lnSpc>
                        <a:spcAft>
                          <a:spcPts val="0"/>
                        </a:spcAft>
                      </a:pPr>
                      <a:r>
                        <a:rPr lang="en-US"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170000£</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solidFill>
                        <a:srgbClr val="7F7F7F"/>
                      </a:solidFill>
                      <a:prstDash val="solid"/>
                      <a:round/>
                      <a:headEnd type="none" w="med" len="med"/>
                      <a:tailEnd type="none" w="med" len="med"/>
                    </a:lnT>
                    <a:lnB>
                      <a:noFill/>
                    </a:lnB>
                    <a:solidFill>
                      <a:srgbClr val="F2F2F2"/>
                    </a:solidFill>
                  </a:tcPr>
                </a:tc>
                <a:extLst>
                  <a:ext uri="{0D108BD9-81ED-4DB2-BD59-A6C34878D82A}">
                    <a16:rowId xmlns:a16="http://schemas.microsoft.com/office/drawing/2014/main" val="3561348996"/>
                  </a:ext>
                </a:extLst>
              </a:tr>
              <a:tr h="517075">
                <a:tc>
                  <a:txBody>
                    <a:bodyPr/>
                    <a:lstStyle/>
                    <a:p>
                      <a:pPr>
                        <a:lnSpc>
                          <a:spcPct val="107000"/>
                        </a:lnSpc>
                        <a:spcAft>
                          <a:spcPts val="0"/>
                        </a:spcAft>
                      </a:pPr>
                      <a:r>
                        <a:rPr lang="en-GB" sz="2000" b="1" cap="all">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20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7F7F7F"/>
                      </a:solidFill>
                      <a:prstDash val="solid"/>
                      <a:round/>
                      <a:headEnd type="none" w="med" len="med"/>
                      <a:tailEnd type="none" w="med" len="med"/>
                    </a:lnR>
                    <a:lnT>
                      <a:noFill/>
                    </a:lnT>
                    <a:lnB>
                      <a:noFill/>
                    </a:lnB>
                  </a:tcPr>
                </a:tc>
                <a:tc>
                  <a:txBody>
                    <a:bodyPr/>
                    <a:lstStyle/>
                    <a:p>
                      <a:pPr>
                        <a:lnSpc>
                          <a:spcPct val="107000"/>
                        </a:lnSpc>
                        <a:spcAft>
                          <a:spcPts val="0"/>
                        </a:spcAft>
                      </a:pPr>
                      <a:r>
                        <a:rPr lang="en-GB" sz="200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Other products</a:t>
                      </a:r>
                      <a:endParaRPr lang="en-GB" sz="20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7F7F7F"/>
                      </a:solidFill>
                      <a:prstDash val="solid"/>
                      <a:round/>
                      <a:headEnd type="none" w="med" len="med"/>
                      <a:tailEnd type="none" w="med" len="med"/>
                    </a:lnL>
                    <a:lnR>
                      <a:noFill/>
                    </a:lnR>
                    <a:lnT>
                      <a:noFill/>
                    </a:lnT>
                    <a:lnB>
                      <a:noFill/>
                    </a:lnB>
                  </a:tcPr>
                </a:tc>
                <a:tc>
                  <a:txBody>
                    <a:bodyPr/>
                    <a:lstStyle/>
                    <a:p>
                      <a:pPr algn="ctr">
                        <a:lnSpc>
                          <a:spcPct val="107000"/>
                        </a:lnSpc>
                        <a:spcAft>
                          <a:spcPts val="0"/>
                        </a:spcAft>
                      </a:pPr>
                      <a:r>
                        <a:rPr lang="en-GB" sz="200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60000£</a:t>
                      </a:r>
                      <a:endParaRPr lang="en-GB" sz="20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ctr">
                        <a:lnSpc>
                          <a:spcPct val="107000"/>
                        </a:lnSpc>
                        <a:spcAft>
                          <a:spcPts val="0"/>
                        </a:spcAft>
                      </a:pPr>
                      <a:r>
                        <a:rPr lang="en-GB" sz="2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62000£</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ctr">
                        <a:lnSpc>
                          <a:spcPct val="107000"/>
                        </a:lnSpc>
                        <a:spcAft>
                          <a:spcPts val="0"/>
                        </a:spcAft>
                      </a:pPr>
                      <a:r>
                        <a:rPr lang="en-GB" sz="2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64000£</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ctr">
                        <a:lnSpc>
                          <a:spcPct val="107000"/>
                        </a:lnSpc>
                        <a:spcAft>
                          <a:spcPts val="0"/>
                        </a:spcAft>
                      </a:pPr>
                      <a:r>
                        <a:rPr lang="en-US"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67000£</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ctr">
                        <a:lnSpc>
                          <a:spcPct val="107000"/>
                        </a:lnSpc>
                        <a:spcAft>
                          <a:spcPts val="0"/>
                        </a:spcAft>
                      </a:pPr>
                      <a:r>
                        <a:rPr lang="en-US"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70000£</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extLst>
                  <a:ext uri="{0D108BD9-81ED-4DB2-BD59-A6C34878D82A}">
                    <a16:rowId xmlns:a16="http://schemas.microsoft.com/office/drawing/2014/main" val="3397936722"/>
                  </a:ext>
                </a:extLst>
              </a:tr>
              <a:tr h="517075">
                <a:tc>
                  <a:txBody>
                    <a:bodyPr/>
                    <a:lstStyle/>
                    <a:p>
                      <a:pPr>
                        <a:lnSpc>
                          <a:spcPct val="107000"/>
                        </a:lnSpc>
                        <a:spcAft>
                          <a:spcPts val="0"/>
                        </a:spcAft>
                      </a:pPr>
                      <a:r>
                        <a:rPr lang="en-GB" sz="2000" b="1" cap="a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7F7F7F"/>
                      </a:solidFill>
                      <a:prstDash val="solid"/>
                      <a:round/>
                      <a:headEnd type="none" w="med" len="med"/>
                      <a:tailEnd type="none" w="med" len="med"/>
                    </a:lnR>
                    <a:lnT>
                      <a:noFill/>
                    </a:lnT>
                    <a:lnB>
                      <a:noFill/>
                    </a:lnB>
                    <a:solidFill>
                      <a:srgbClr val="F2F2F2"/>
                    </a:solidFill>
                  </a:tcPr>
                </a:tc>
                <a:tc>
                  <a:txBody>
                    <a:bodyPr/>
                    <a:lstStyle/>
                    <a:p>
                      <a:pPr>
                        <a:lnSpc>
                          <a:spcPct val="107000"/>
                        </a:lnSpc>
                        <a:spcAft>
                          <a:spcPts val="0"/>
                        </a:spcAft>
                      </a:pPr>
                      <a:r>
                        <a:rPr lang="en-GB" sz="20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Total sells              100%</a:t>
                      </a:r>
                      <a:endParaRPr lang="en-GB"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7F7F7F"/>
                      </a:solidFill>
                      <a:prstDash val="solid"/>
                      <a:round/>
                      <a:headEnd type="none" w="med" len="med"/>
                      <a:tailEnd type="none" w="med" len="med"/>
                    </a:lnL>
                    <a:lnR>
                      <a:noFill/>
                    </a:lnR>
                    <a:lnT>
                      <a:noFill/>
                    </a:lnT>
                    <a:lnB>
                      <a:noFill/>
                    </a:lnB>
                    <a:solidFill>
                      <a:srgbClr val="F2F2F2"/>
                    </a:solidFill>
                  </a:tcPr>
                </a:tc>
                <a:tc>
                  <a:txBody>
                    <a:bodyPr/>
                    <a:lstStyle/>
                    <a:p>
                      <a:pPr algn="ctr">
                        <a:lnSpc>
                          <a:spcPct val="107000"/>
                        </a:lnSpc>
                        <a:spcAft>
                          <a:spcPts val="0"/>
                        </a:spcAft>
                      </a:pPr>
                      <a:r>
                        <a:rPr lang="en-GB" sz="200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221700£</a:t>
                      </a:r>
                      <a:endParaRPr lang="en-GB" sz="20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solidFill>
                      <a:srgbClr val="F2F2F2"/>
                    </a:solidFill>
                  </a:tcPr>
                </a:tc>
                <a:tc>
                  <a:txBody>
                    <a:bodyPr/>
                    <a:lstStyle/>
                    <a:p>
                      <a:pPr algn="ctr">
                        <a:lnSpc>
                          <a:spcPct val="107000"/>
                        </a:lnSpc>
                        <a:spcAft>
                          <a:spcPts val="0"/>
                        </a:spcAft>
                      </a:pPr>
                      <a:r>
                        <a:rPr lang="en-GB" sz="20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225400£</a:t>
                      </a:r>
                      <a:endParaRPr lang="en-GB"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solidFill>
                      <a:srgbClr val="F2F2F2"/>
                    </a:solidFill>
                  </a:tcPr>
                </a:tc>
                <a:tc>
                  <a:txBody>
                    <a:bodyPr/>
                    <a:lstStyle/>
                    <a:p>
                      <a:pPr algn="ctr">
                        <a:lnSpc>
                          <a:spcPct val="107000"/>
                        </a:lnSpc>
                        <a:spcAft>
                          <a:spcPts val="0"/>
                        </a:spcAft>
                      </a:pPr>
                      <a:r>
                        <a:rPr lang="en-GB" sz="20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227800£ </a:t>
                      </a:r>
                      <a:endParaRPr lang="en-GB"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solidFill>
                      <a:srgbClr val="F2F2F2"/>
                    </a:solidFill>
                  </a:tcPr>
                </a:tc>
                <a:tc>
                  <a:txBody>
                    <a:bodyPr/>
                    <a:lstStyle/>
                    <a:p>
                      <a:pPr algn="ctr">
                        <a:lnSpc>
                          <a:spcPct val="107000"/>
                        </a:lnSpc>
                        <a:spcAft>
                          <a:spcPts val="0"/>
                        </a:spcAft>
                      </a:pPr>
                      <a:r>
                        <a:rPr lang="en-US"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230000£</a:t>
                      </a:r>
                      <a:endParaRPr lang="en-GB"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solidFill>
                      <a:srgbClr val="F2F2F2"/>
                    </a:solidFill>
                  </a:tcPr>
                </a:tc>
                <a:tc>
                  <a:txBody>
                    <a:bodyPr/>
                    <a:lstStyle/>
                    <a:p>
                      <a:pPr algn="ctr">
                        <a:lnSpc>
                          <a:spcPct val="107000"/>
                        </a:lnSpc>
                        <a:spcAft>
                          <a:spcPts val="0"/>
                        </a:spcAft>
                      </a:pPr>
                      <a:r>
                        <a:rPr lang="en-US"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240000£</a:t>
                      </a:r>
                      <a:endParaRPr lang="en-GB"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solidFill>
                      <a:srgbClr val="F2F2F2"/>
                    </a:solidFill>
                  </a:tcPr>
                </a:tc>
                <a:extLst>
                  <a:ext uri="{0D108BD9-81ED-4DB2-BD59-A6C34878D82A}">
                    <a16:rowId xmlns:a16="http://schemas.microsoft.com/office/drawing/2014/main" val="1595585567"/>
                  </a:ext>
                </a:extLst>
              </a:tr>
            </a:tbl>
          </a:graphicData>
        </a:graphic>
      </p:graphicFrame>
    </p:spTree>
    <p:extLst>
      <p:ext uri="{BB962C8B-B14F-4D97-AF65-F5344CB8AC3E}">
        <p14:creationId xmlns:p14="http://schemas.microsoft.com/office/powerpoint/2010/main" val="835477393"/>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0" name="Subtitle 2">
            <a:extLst>
              <a:ext uri="{FF2B5EF4-FFF2-40B4-BE49-F238E27FC236}">
                <a16:creationId xmlns:a16="http://schemas.microsoft.com/office/drawing/2014/main" id="{12D705BE-01A3-4B15-B906-86844F624082}"/>
              </a:ext>
            </a:extLst>
          </p:cNvPr>
          <p:cNvSpPr txBox="1">
            <a:spLocks/>
          </p:cNvSpPr>
          <p:nvPr/>
        </p:nvSpPr>
        <p:spPr>
          <a:xfrm>
            <a:off x="1154757" y="2010740"/>
            <a:ext cx="9440034" cy="1049867"/>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0" indent="0" algn="ctr" defTabSz="457200" rtl="0" eaLnBrk="1" latinLnBrk="0" hangingPunct="1">
              <a:lnSpc>
                <a:spcPct val="110000"/>
              </a:lnSpc>
              <a:spcBef>
                <a:spcPct val="20000"/>
              </a:spcBef>
              <a:spcAft>
                <a:spcPts val="600"/>
              </a:spcAft>
              <a:buClr>
                <a:schemeClr val="tx2"/>
              </a:buClr>
              <a:buSzPct val="70000"/>
              <a:buFont typeface="Wingdings 2" charset="2"/>
              <a:buNone/>
              <a:defRPr sz="2300" kern="1200">
                <a:ln>
                  <a:solidFill>
                    <a:schemeClr val="bg1">
                      <a:lumMod val="75000"/>
                      <a:lumOff val="25000"/>
                      <a:alpha val="10000"/>
                    </a:schemeClr>
                  </a:solidFill>
                </a:ln>
                <a:solidFill>
                  <a:schemeClr val="tx1"/>
                </a:solidFill>
                <a:effectLst>
                  <a:outerShdw blurRad="9525" dist="25400" dir="14640000" algn="tl" rotWithShape="0">
                    <a:schemeClr val="bg1">
                      <a:alpha val="30000"/>
                    </a:schemeClr>
                  </a:outerShdw>
                </a:effectLst>
                <a:latin typeface="+mn-lt"/>
                <a:ea typeface="+mn-ea"/>
                <a:cs typeface="+mn-cs"/>
              </a:defRPr>
            </a:lvl1pPr>
            <a:lvl2pPr marL="457200" indent="0" algn="ctr" defTabSz="457200" rtl="0" eaLnBrk="1" latinLnBrk="0" hangingPunct="1">
              <a:spcBef>
                <a:spcPct val="20000"/>
              </a:spcBef>
              <a:spcAft>
                <a:spcPts val="600"/>
              </a:spcAft>
              <a:buClr>
                <a:schemeClr val="tx2"/>
              </a:buClr>
              <a:buSzPct val="70000"/>
              <a:buFont typeface="Wingdings 2" charset="2"/>
              <a:buNone/>
              <a:defRPr sz="21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2pPr>
            <a:lvl3pPr marL="914400" indent="0" algn="ctr" defTabSz="457200" rtl="0" eaLnBrk="1" latinLnBrk="0" hangingPunct="1">
              <a:spcBef>
                <a:spcPct val="20000"/>
              </a:spcBef>
              <a:spcAft>
                <a:spcPts val="600"/>
              </a:spcAft>
              <a:buClr>
                <a:schemeClr val="tx2"/>
              </a:buClr>
              <a:buSzPct val="70000"/>
              <a:buFont typeface="Wingdings 2" charset="2"/>
              <a:buNone/>
              <a:defRPr sz="18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3pPr>
            <a:lvl4pPr marL="13716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4pPr>
            <a:lvl5pPr marL="18288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5pPr>
            <a:lvl6pPr marL="22860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6pPr>
            <a:lvl7pPr marL="27432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7pPr>
            <a:lvl8pPr marL="32004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8pPr>
            <a:lvl9pPr marL="36576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9pPr>
          </a:lstStyle>
          <a:p>
            <a:endParaRPr lang="en-GB" dirty="0"/>
          </a:p>
        </p:txBody>
      </p:sp>
      <p:sp>
        <p:nvSpPr>
          <p:cNvPr id="11" name="Subtitle 2">
            <a:extLst>
              <a:ext uri="{FF2B5EF4-FFF2-40B4-BE49-F238E27FC236}">
                <a16:creationId xmlns:a16="http://schemas.microsoft.com/office/drawing/2014/main" id="{CCBED6C7-7A2A-49C0-98A9-FF6929EA7FF9}"/>
              </a:ext>
            </a:extLst>
          </p:cNvPr>
          <p:cNvSpPr txBox="1">
            <a:spLocks/>
          </p:cNvSpPr>
          <p:nvPr/>
        </p:nvSpPr>
        <p:spPr>
          <a:xfrm>
            <a:off x="1514315" y="535576"/>
            <a:ext cx="9440034" cy="734148"/>
          </a:xfrm>
          <a:prstGeom prst="rect">
            <a:avLst/>
          </a:prstGeom>
          <a:noFill/>
          <a:effectLst>
            <a:outerShdw blurRad="25400" dir="17880000">
              <a:srgbClr val="000000">
                <a:alpha val="46000"/>
              </a:srgbClr>
            </a:outerShdw>
          </a:effectLst>
        </p:spPr>
        <p:txBody>
          <a:bodyPr vert="horz" lIns="91440" tIns="45720" rIns="91440" bIns="45720" rtlCol="0" anchor="t">
            <a:noAutofit/>
          </a:bodyPr>
          <a:lstStyle>
            <a:lvl1pPr marL="0" indent="0" algn="ctr" defTabSz="457200" rtl="0" eaLnBrk="1" latinLnBrk="0" hangingPunct="1">
              <a:lnSpc>
                <a:spcPct val="110000"/>
              </a:lnSpc>
              <a:spcBef>
                <a:spcPct val="20000"/>
              </a:spcBef>
              <a:spcAft>
                <a:spcPts val="600"/>
              </a:spcAft>
              <a:buClr>
                <a:schemeClr val="tx2"/>
              </a:buClr>
              <a:buSzPct val="70000"/>
              <a:buFont typeface="Wingdings 2" charset="2"/>
              <a:buNone/>
              <a:defRPr sz="2300" kern="1200">
                <a:ln>
                  <a:solidFill>
                    <a:schemeClr val="bg1">
                      <a:lumMod val="75000"/>
                      <a:lumOff val="25000"/>
                      <a:alpha val="10000"/>
                    </a:schemeClr>
                  </a:solidFill>
                </a:ln>
                <a:solidFill>
                  <a:schemeClr val="tx1"/>
                </a:solidFill>
                <a:effectLst>
                  <a:outerShdw blurRad="9525" dist="25400" dir="14640000" algn="tl" rotWithShape="0">
                    <a:schemeClr val="bg1">
                      <a:alpha val="30000"/>
                    </a:schemeClr>
                  </a:outerShdw>
                </a:effectLst>
                <a:latin typeface="+mn-lt"/>
                <a:ea typeface="+mn-ea"/>
                <a:cs typeface="+mn-cs"/>
              </a:defRPr>
            </a:lvl1pPr>
            <a:lvl2pPr marL="457200" indent="0" algn="ctr" defTabSz="457200" rtl="0" eaLnBrk="1" latinLnBrk="0" hangingPunct="1">
              <a:spcBef>
                <a:spcPct val="20000"/>
              </a:spcBef>
              <a:spcAft>
                <a:spcPts val="600"/>
              </a:spcAft>
              <a:buClr>
                <a:schemeClr val="tx2"/>
              </a:buClr>
              <a:buSzPct val="70000"/>
              <a:buFont typeface="Wingdings 2" charset="2"/>
              <a:buNone/>
              <a:defRPr sz="21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2pPr>
            <a:lvl3pPr marL="914400" indent="0" algn="ctr" defTabSz="457200" rtl="0" eaLnBrk="1" latinLnBrk="0" hangingPunct="1">
              <a:spcBef>
                <a:spcPct val="20000"/>
              </a:spcBef>
              <a:spcAft>
                <a:spcPts val="600"/>
              </a:spcAft>
              <a:buClr>
                <a:schemeClr val="tx2"/>
              </a:buClr>
              <a:buSzPct val="70000"/>
              <a:buFont typeface="Wingdings 2" charset="2"/>
              <a:buNone/>
              <a:defRPr sz="18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3pPr>
            <a:lvl4pPr marL="13716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4pPr>
            <a:lvl5pPr marL="18288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5pPr>
            <a:lvl6pPr marL="22860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6pPr>
            <a:lvl7pPr marL="27432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7pPr>
            <a:lvl8pPr marL="32004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8pPr>
            <a:lvl9pPr marL="36576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9pPr>
          </a:lstStyle>
          <a:p>
            <a:r>
              <a:rPr lang="en-US" sz="4400" b="1" dirty="0">
                <a:ln>
                  <a:solidFill>
                    <a:schemeClr val="bg1">
                      <a:lumMod val="75000"/>
                      <a:lumOff val="25000"/>
                    </a:schemeClr>
                  </a:solidFill>
                </a:ln>
                <a:solidFill>
                  <a:schemeClr val="bg1"/>
                </a:solidFill>
                <a:effectLst/>
              </a:rPr>
              <a:t>Costs</a:t>
            </a:r>
            <a:endParaRPr lang="en-GB" sz="4400" b="1" dirty="0">
              <a:ln>
                <a:solidFill>
                  <a:schemeClr val="bg1">
                    <a:lumMod val="75000"/>
                    <a:lumOff val="25000"/>
                  </a:schemeClr>
                </a:solidFill>
              </a:ln>
              <a:solidFill>
                <a:schemeClr val="bg1"/>
              </a:solidFill>
              <a:effectLst/>
            </a:endParaRPr>
          </a:p>
        </p:txBody>
      </p:sp>
      <p:graphicFrame>
        <p:nvGraphicFramePr>
          <p:cNvPr id="2" name="Table 1">
            <a:extLst>
              <a:ext uri="{FF2B5EF4-FFF2-40B4-BE49-F238E27FC236}">
                <a16:creationId xmlns:a16="http://schemas.microsoft.com/office/drawing/2014/main" id="{3D476DF4-CDD9-4487-9980-5868D4DCA511}"/>
              </a:ext>
            </a:extLst>
          </p:cNvPr>
          <p:cNvGraphicFramePr>
            <a:graphicFrameLocks noGrp="1"/>
          </p:cNvGraphicFramePr>
          <p:nvPr>
            <p:extLst>
              <p:ext uri="{D42A27DB-BD31-4B8C-83A1-F6EECF244321}">
                <p14:modId xmlns:p14="http://schemas.microsoft.com/office/powerpoint/2010/main" val="2935121179"/>
              </p:ext>
            </p:extLst>
          </p:nvPr>
        </p:nvGraphicFramePr>
        <p:xfrm>
          <a:off x="1514316" y="1847624"/>
          <a:ext cx="9331874" cy="2827813"/>
        </p:xfrm>
        <a:graphic>
          <a:graphicData uri="http://schemas.openxmlformats.org/drawingml/2006/table">
            <a:tbl>
              <a:tblPr firstRow="1" firstCol="1" bandRow="1"/>
              <a:tblGrid>
                <a:gridCol w="3252493">
                  <a:extLst>
                    <a:ext uri="{9D8B030D-6E8A-4147-A177-3AD203B41FA5}">
                      <a16:colId xmlns:a16="http://schemas.microsoft.com/office/drawing/2014/main" val="276319271"/>
                    </a:ext>
                  </a:extLst>
                </a:gridCol>
                <a:gridCol w="1242659">
                  <a:extLst>
                    <a:ext uri="{9D8B030D-6E8A-4147-A177-3AD203B41FA5}">
                      <a16:colId xmlns:a16="http://schemas.microsoft.com/office/drawing/2014/main" val="686675479"/>
                    </a:ext>
                  </a:extLst>
                </a:gridCol>
                <a:gridCol w="1242659">
                  <a:extLst>
                    <a:ext uri="{9D8B030D-6E8A-4147-A177-3AD203B41FA5}">
                      <a16:colId xmlns:a16="http://schemas.microsoft.com/office/drawing/2014/main" val="1778933234"/>
                    </a:ext>
                  </a:extLst>
                </a:gridCol>
                <a:gridCol w="1198021">
                  <a:extLst>
                    <a:ext uri="{9D8B030D-6E8A-4147-A177-3AD203B41FA5}">
                      <a16:colId xmlns:a16="http://schemas.microsoft.com/office/drawing/2014/main" val="3715672803"/>
                    </a:ext>
                  </a:extLst>
                </a:gridCol>
                <a:gridCol w="1198021">
                  <a:extLst>
                    <a:ext uri="{9D8B030D-6E8A-4147-A177-3AD203B41FA5}">
                      <a16:colId xmlns:a16="http://schemas.microsoft.com/office/drawing/2014/main" val="691841043"/>
                    </a:ext>
                  </a:extLst>
                </a:gridCol>
                <a:gridCol w="1198021">
                  <a:extLst>
                    <a:ext uri="{9D8B030D-6E8A-4147-A177-3AD203B41FA5}">
                      <a16:colId xmlns:a16="http://schemas.microsoft.com/office/drawing/2014/main" val="2781465139"/>
                    </a:ext>
                  </a:extLst>
                </a:gridCol>
              </a:tblGrid>
              <a:tr h="398584">
                <a:tc>
                  <a:txBody>
                    <a:bodyPr/>
                    <a:lstStyle/>
                    <a:p>
                      <a:pPr>
                        <a:lnSpc>
                          <a:spcPct val="107000"/>
                        </a:lnSpc>
                        <a:spcAft>
                          <a:spcPts val="0"/>
                        </a:spcAft>
                      </a:pPr>
                      <a:r>
                        <a:rPr lang="en-US" sz="2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Expenses</a:t>
                      </a:r>
                      <a:endParaRPr lang="en-GB" sz="2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7F7F7F"/>
                      </a:solidFill>
                      <a:prstDash val="solid"/>
                      <a:round/>
                      <a:headEnd type="none" w="med" len="med"/>
                      <a:tailEnd type="none" w="med" len="med"/>
                    </a:lnR>
                    <a:lnT w="12700" cap="flat" cmpd="sng" algn="ctr">
                      <a:solidFill>
                        <a:srgbClr val="7F7F7F"/>
                      </a:solidFill>
                      <a:prstDash val="solid"/>
                      <a:round/>
                      <a:headEnd type="none" w="med" len="med"/>
                      <a:tailEnd type="none" w="med" len="med"/>
                    </a:lnT>
                    <a:lnB>
                      <a:noFill/>
                    </a:lnB>
                    <a:solidFill>
                      <a:srgbClr val="F2F2F2"/>
                    </a:solidFill>
                  </a:tcPr>
                </a:tc>
                <a:tc>
                  <a:txBody>
                    <a:bodyPr/>
                    <a:lstStyle/>
                    <a:p>
                      <a:pPr algn="ctr">
                        <a:lnSpc>
                          <a:spcPct val="107000"/>
                        </a:lnSpc>
                        <a:spcAft>
                          <a:spcPts val="0"/>
                        </a:spcAft>
                      </a:pPr>
                      <a:r>
                        <a:rPr lang="en-US" sz="2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Year 1</a:t>
                      </a:r>
                      <a:endParaRPr lang="en-GB" sz="2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7F7F7F"/>
                      </a:solidFill>
                      <a:prstDash val="solid"/>
                      <a:round/>
                      <a:headEnd type="none" w="med" len="med"/>
                      <a:tailEnd type="none" w="med" len="med"/>
                    </a:lnL>
                    <a:lnR>
                      <a:noFill/>
                    </a:lnR>
                    <a:lnT w="12700" cap="flat" cmpd="sng" algn="ctr">
                      <a:solidFill>
                        <a:srgbClr val="7F7F7F"/>
                      </a:solidFill>
                      <a:prstDash val="solid"/>
                      <a:round/>
                      <a:headEnd type="none" w="med" len="med"/>
                      <a:tailEnd type="none" w="med" len="med"/>
                    </a:lnT>
                    <a:lnB>
                      <a:noFill/>
                    </a:lnB>
                    <a:solidFill>
                      <a:srgbClr val="F2F2F2"/>
                    </a:solidFill>
                  </a:tcPr>
                </a:tc>
                <a:tc>
                  <a:txBody>
                    <a:bodyPr/>
                    <a:lstStyle/>
                    <a:p>
                      <a:pPr algn="ctr">
                        <a:lnSpc>
                          <a:spcPct val="107000"/>
                        </a:lnSpc>
                        <a:spcAft>
                          <a:spcPts val="0"/>
                        </a:spcAft>
                      </a:pPr>
                      <a:r>
                        <a:rPr lang="en-US" sz="2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Year 2</a:t>
                      </a:r>
                      <a:endParaRPr lang="en-GB" sz="2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solidFill>
                        <a:srgbClr val="7F7F7F"/>
                      </a:solidFill>
                      <a:prstDash val="solid"/>
                      <a:round/>
                      <a:headEnd type="none" w="med" len="med"/>
                      <a:tailEnd type="none" w="med" len="med"/>
                    </a:lnT>
                    <a:lnB>
                      <a:noFill/>
                    </a:lnB>
                    <a:solidFill>
                      <a:srgbClr val="F2F2F2"/>
                    </a:solidFill>
                  </a:tcPr>
                </a:tc>
                <a:tc>
                  <a:txBody>
                    <a:bodyPr/>
                    <a:lstStyle/>
                    <a:p>
                      <a:pPr algn="ctr">
                        <a:lnSpc>
                          <a:spcPct val="107000"/>
                        </a:lnSpc>
                        <a:spcAft>
                          <a:spcPts val="0"/>
                        </a:spcAft>
                      </a:pPr>
                      <a:r>
                        <a:rPr lang="en-US" sz="2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Year 3</a:t>
                      </a:r>
                      <a:endParaRPr lang="en-GB" sz="2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solidFill>
                        <a:srgbClr val="7F7F7F"/>
                      </a:solidFill>
                      <a:prstDash val="solid"/>
                      <a:round/>
                      <a:headEnd type="none" w="med" len="med"/>
                      <a:tailEnd type="none" w="med" len="med"/>
                    </a:lnT>
                    <a:lnB>
                      <a:noFill/>
                    </a:lnB>
                    <a:solidFill>
                      <a:srgbClr val="F2F2F2"/>
                    </a:solidFill>
                  </a:tcPr>
                </a:tc>
                <a:tc>
                  <a:txBody>
                    <a:bodyPr/>
                    <a:lstStyle/>
                    <a:p>
                      <a:pPr algn="ctr">
                        <a:lnSpc>
                          <a:spcPct val="107000"/>
                        </a:lnSpc>
                        <a:spcAft>
                          <a:spcPts val="0"/>
                        </a:spcAft>
                      </a:pPr>
                      <a:r>
                        <a:rPr lang="en-US" sz="2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Year 4</a:t>
                      </a:r>
                      <a:endParaRPr lang="en-GB" sz="2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solidFill>
                        <a:srgbClr val="7F7F7F"/>
                      </a:solidFill>
                      <a:prstDash val="solid"/>
                      <a:round/>
                      <a:headEnd type="none" w="med" len="med"/>
                      <a:tailEnd type="none" w="med" len="med"/>
                    </a:lnT>
                    <a:lnB>
                      <a:noFill/>
                    </a:lnB>
                    <a:solidFill>
                      <a:srgbClr val="F2F2F2"/>
                    </a:solidFill>
                  </a:tcPr>
                </a:tc>
                <a:tc>
                  <a:txBody>
                    <a:bodyPr/>
                    <a:lstStyle/>
                    <a:p>
                      <a:pPr algn="ctr">
                        <a:lnSpc>
                          <a:spcPct val="107000"/>
                        </a:lnSpc>
                        <a:spcAft>
                          <a:spcPts val="0"/>
                        </a:spcAft>
                      </a:pPr>
                      <a:r>
                        <a:rPr lang="en-US" sz="2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Year 5</a:t>
                      </a:r>
                      <a:endParaRPr lang="en-GB" sz="2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solidFill>
                        <a:srgbClr val="7F7F7F"/>
                      </a:solidFill>
                      <a:prstDash val="solid"/>
                      <a:round/>
                      <a:headEnd type="none" w="med" len="med"/>
                      <a:tailEnd type="none" w="med" len="med"/>
                    </a:lnT>
                    <a:lnB>
                      <a:noFill/>
                    </a:lnB>
                    <a:solidFill>
                      <a:srgbClr val="F2F2F2"/>
                    </a:solidFill>
                  </a:tcPr>
                </a:tc>
                <a:extLst>
                  <a:ext uri="{0D108BD9-81ED-4DB2-BD59-A6C34878D82A}">
                    <a16:rowId xmlns:a16="http://schemas.microsoft.com/office/drawing/2014/main" val="353201590"/>
                  </a:ext>
                </a:extLst>
              </a:tr>
              <a:tr h="398584">
                <a:tc>
                  <a:txBody>
                    <a:bodyPr/>
                    <a:lstStyle/>
                    <a:p>
                      <a:pPr>
                        <a:lnSpc>
                          <a:spcPct val="107000"/>
                        </a:lnSpc>
                        <a:spcAft>
                          <a:spcPts val="0"/>
                        </a:spcAft>
                      </a:pPr>
                      <a:r>
                        <a:rPr lang="en-GB" sz="2000" b="1" cap="all"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Purchases (stock)</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7F7F7F"/>
                      </a:solidFill>
                      <a:prstDash val="solid"/>
                      <a:round/>
                      <a:headEnd type="none" w="med" len="med"/>
                      <a:tailEnd type="none" w="med" len="med"/>
                    </a:lnR>
                    <a:lnT w="12700" cap="flat" cmpd="sng" algn="ctr">
                      <a:noFill/>
                      <a:prstDash val="solid"/>
                      <a:round/>
                      <a:headEnd type="none" w="med" len="med"/>
                      <a:tailEnd type="none" w="med" len="med"/>
                    </a:lnT>
                    <a:lnB>
                      <a:noFill/>
                    </a:lnB>
                    <a:solidFill>
                      <a:srgbClr val="F2F2F2"/>
                    </a:solidFill>
                  </a:tcPr>
                </a:tc>
                <a:tc>
                  <a:txBody>
                    <a:bodyPr/>
                    <a:lstStyle/>
                    <a:p>
                      <a:pPr algn="ctr">
                        <a:lnSpc>
                          <a:spcPct val="107000"/>
                        </a:lnSpc>
                        <a:spcAft>
                          <a:spcPts val="0"/>
                        </a:spcAft>
                      </a:pPr>
                      <a:r>
                        <a:rPr lang="en-GB" sz="200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50000£</a:t>
                      </a:r>
                      <a:endParaRPr lang="en-GB" sz="20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7F7F7F"/>
                      </a:solidFill>
                      <a:prstDash val="solid"/>
                      <a:round/>
                      <a:headEnd type="none" w="med" len="med"/>
                      <a:tailEnd type="none" w="med" len="med"/>
                    </a:lnL>
                    <a:lnR>
                      <a:noFill/>
                    </a:lnR>
                    <a:lnT w="12700" cap="flat" cmpd="sng" algn="ctr">
                      <a:noFill/>
                      <a:prstDash val="solid"/>
                      <a:round/>
                      <a:headEnd type="none" w="med" len="med"/>
                      <a:tailEnd type="none" w="med" len="med"/>
                    </a:lnT>
                    <a:lnB>
                      <a:noFill/>
                    </a:lnB>
                    <a:solidFill>
                      <a:srgbClr val="F2F2F2"/>
                    </a:solidFill>
                  </a:tcPr>
                </a:tc>
                <a:tc>
                  <a:txBody>
                    <a:bodyPr/>
                    <a:lstStyle/>
                    <a:p>
                      <a:pPr algn="ctr">
                        <a:lnSpc>
                          <a:spcPct val="107000"/>
                        </a:lnSpc>
                        <a:spcAft>
                          <a:spcPts val="0"/>
                        </a:spcAft>
                      </a:pPr>
                      <a:r>
                        <a:rPr lang="en-GB" sz="200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50000£</a:t>
                      </a:r>
                      <a:endParaRPr lang="en-GB" sz="20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noFill/>
                      <a:prstDash val="solid"/>
                      <a:round/>
                      <a:headEnd type="none" w="med" len="med"/>
                      <a:tailEnd type="none" w="med" len="med"/>
                    </a:lnT>
                    <a:lnB>
                      <a:noFill/>
                    </a:lnB>
                    <a:solidFill>
                      <a:srgbClr val="F2F2F2"/>
                    </a:solidFill>
                  </a:tcPr>
                </a:tc>
                <a:tc>
                  <a:txBody>
                    <a:bodyPr/>
                    <a:lstStyle/>
                    <a:p>
                      <a:pPr algn="ctr">
                        <a:lnSpc>
                          <a:spcPct val="107000"/>
                        </a:lnSpc>
                        <a:spcAft>
                          <a:spcPts val="0"/>
                        </a:spcAft>
                      </a:pPr>
                      <a:r>
                        <a:rPr lang="en-GB" sz="200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50000£</a:t>
                      </a:r>
                      <a:endParaRPr lang="en-GB" sz="20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noFill/>
                      <a:prstDash val="solid"/>
                      <a:round/>
                      <a:headEnd type="none" w="med" len="med"/>
                      <a:tailEnd type="none" w="med" len="med"/>
                    </a:lnT>
                    <a:lnB>
                      <a:noFill/>
                    </a:lnB>
                    <a:solidFill>
                      <a:srgbClr val="F2F2F2"/>
                    </a:solidFill>
                  </a:tcPr>
                </a:tc>
                <a:tc>
                  <a:txBody>
                    <a:bodyPr/>
                    <a:lstStyle/>
                    <a:p>
                      <a:pPr algn="ctr">
                        <a:lnSpc>
                          <a:spcPct val="107000"/>
                        </a:lnSpc>
                        <a:spcAft>
                          <a:spcPts val="0"/>
                        </a:spcAft>
                      </a:pPr>
                      <a:r>
                        <a:rPr lang="en-US"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49000£</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noFill/>
                      <a:prstDash val="solid"/>
                      <a:round/>
                      <a:headEnd type="none" w="med" len="med"/>
                      <a:tailEnd type="none" w="med" len="med"/>
                    </a:lnT>
                    <a:lnB>
                      <a:noFill/>
                    </a:lnB>
                    <a:solidFill>
                      <a:srgbClr val="F2F2F2"/>
                    </a:solidFill>
                  </a:tcPr>
                </a:tc>
                <a:tc>
                  <a:txBody>
                    <a:bodyPr/>
                    <a:lstStyle/>
                    <a:p>
                      <a:pPr algn="ctr">
                        <a:lnSpc>
                          <a:spcPct val="107000"/>
                        </a:lnSpc>
                        <a:spcAft>
                          <a:spcPts val="0"/>
                        </a:spcAft>
                      </a:pPr>
                      <a:r>
                        <a:rPr lang="en-US"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49000£</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noFill/>
                      <a:prstDash val="solid"/>
                      <a:round/>
                      <a:headEnd type="none" w="med" len="med"/>
                      <a:tailEnd type="none" w="med" len="med"/>
                    </a:lnT>
                    <a:lnB>
                      <a:noFill/>
                    </a:lnB>
                    <a:solidFill>
                      <a:srgbClr val="F2F2F2"/>
                    </a:solidFill>
                  </a:tcPr>
                </a:tc>
                <a:extLst>
                  <a:ext uri="{0D108BD9-81ED-4DB2-BD59-A6C34878D82A}">
                    <a16:rowId xmlns:a16="http://schemas.microsoft.com/office/drawing/2014/main" val="2424121727"/>
                  </a:ext>
                </a:extLst>
              </a:tr>
              <a:tr h="398584">
                <a:tc>
                  <a:txBody>
                    <a:bodyPr/>
                    <a:lstStyle/>
                    <a:p>
                      <a:pPr>
                        <a:lnSpc>
                          <a:spcPct val="107000"/>
                        </a:lnSpc>
                        <a:spcAft>
                          <a:spcPts val="0"/>
                        </a:spcAft>
                      </a:pPr>
                      <a:r>
                        <a:rPr lang="en-GB" sz="2000" b="1" cap="all">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Salaries</a:t>
                      </a:r>
                      <a:endParaRPr lang="en-GB" sz="20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7F7F7F"/>
                      </a:solidFill>
                      <a:prstDash val="solid"/>
                      <a:round/>
                      <a:headEnd type="none" w="med" len="med"/>
                      <a:tailEnd type="none" w="med" len="med"/>
                    </a:lnR>
                    <a:lnT>
                      <a:noFill/>
                    </a:lnT>
                    <a:lnB>
                      <a:noFill/>
                    </a:lnB>
                  </a:tcPr>
                </a:tc>
                <a:tc>
                  <a:txBody>
                    <a:bodyPr/>
                    <a:lstStyle/>
                    <a:p>
                      <a:pPr algn="ctr">
                        <a:lnSpc>
                          <a:spcPct val="107000"/>
                        </a:lnSpc>
                        <a:spcAft>
                          <a:spcPts val="0"/>
                        </a:spcAft>
                      </a:pPr>
                      <a:r>
                        <a:rPr lang="en-GB" sz="200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32400£</a:t>
                      </a:r>
                      <a:endParaRPr lang="en-GB" sz="20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7F7F7F"/>
                      </a:solidFill>
                      <a:prstDash val="solid"/>
                      <a:round/>
                      <a:headEnd type="none" w="med" len="med"/>
                      <a:tailEnd type="none" w="med" len="med"/>
                    </a:lnL>
                    <a:lnR>
                      <a:noFill/>
                    </a:lnR>
                    <a:lnT>
                      <a:noFill/>
                    </a:lnT>
                    <a:lnB>
                      <a:noFill/>
                    </a:lnB>
                  </a:tcPr>
                </a:tc>
                <a:tc>
                  <a:txBody>
                    <a:bodyPr/>
                    <a:lstStyle/>
                    <a:p>
                      <a:pPr algn="ctr">
                        <a:lnSpc>
                          <a:spcPct val="107000"/>
                        </a:lnSpc>
                        <a:spcAft>
                          <a:spcPts val="0"/>
                        </a:spcAft>
                      </a:pPr>
                      <a:r>
                        <a:rPr lang="en-GB" sz="2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33938£</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ctr">
                        <a:lnSpc>
                          <a:spcPct val="107000"/>
                        </a:lnSpc>
                        <a:spcAft>
                          <a:spcPts val="0"/>
                        </a:spcAft>
                      </a:pPr>
                      <a:r>
                        <a:rPr lang="en-GB" sz="2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35438£</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ctr">
                        <a:lnSpc>
                          <a:spcPct val="107000"/>
                        </a:lnSpc>
                        <a:spcAft>
                          <a:spcPts val="0"/>
                        </a:spcAft>
                      </a:pPr>
                      <a:r>
                        <a:rPr lang="en-US"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41423£</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ctr">
                        <a:lnSpc>
                          <a:spcPct val="107000"/>
                        </a:lnSpc>
                        <a:spcAft>
                          <a:spcPts val="0"/>
                        </a:spcAft>
                      </a:pPr>
                      <a:r>
                        <a:rPr lang="en-US"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43423£</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extLst>
                  <a:ext uri="{0D108BD9-81ED-4DB2-BD59-A6C34878D82A}">
                    <a16:rowId xmlns:a16="http://schemas.microsoft.com/office/drawing/2014/main" val="2552596826"/>
                  </a:ext>
                </a:extLst>
              </a:tr>
              <a:tr h="398584">
                <a:tc>
                  <a:txBody>
                    <a:bodyPr/>
                    <a:lstStyle/>
                    <a:p>
                      <a:pPr>
                        <a:lnSpc>
                          <a:spcPct val="107000"/>
                        </a:lnSpc>
                        <a:spcAft>
                          <a:spcPts val="0"/>
                        </a:spcAft>
                      </a:pPr>
                      <a:r>
                        <a:rPr lang="en-GB" sz="2000" b="1" cap="all">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business expenses</a:t>
                      </a:r>
                      <a:endParaRPr lang="en-GB" sz="20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7F7F7F"/>
                      </a:solidFill>
                      <a:prstDash val="solid"/>
                      <a:round/>
                      <a:headEnd type="none" w="med" len="med"/>
                      <a:tailEnd type="none" w="med" len="med"/>
                    </a:lnR>
                    <a:lnT>
                      <a:noFill/>
                    </a:lnT>
                    <a:lnB>
                      <a:noFill/>
                    </a:lnB>
                    <a:solidFill>
                      <a:srgbClr val="F2F2F2"/>
                    </a:solidFill>
                  </a:tcPr>
                </a:tc>
                <a:tc>
                  <a:txBody>
                    <a:bodyPr/>
                    <a:lstStyle/>
                    <a:p>
                      <a:pPr algn="ctr">
                        <a:lnSpc>
                          <a:spcPct val="107000"/>
                        </a:lnSpc>
                        <a:spcAft>
                          <a:spcPts val="0"/>
                        </a:spcAft>
                      </a:pPr>
                      <a:r>
                        <a:rPr lang="en-GB" sz="200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90577£</a:t>
                      </a:r>
                      <a:endParaRPr lang="en-GB" sz="20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7F7F7F"/>
                      </a:solidFill>
                      <a:prstDash val="solid"/>
                      <a:round/>
                      <a:headEnd type="none" w="med" len="med"/>
                      <a:tailEnd type="none" w="med" len="med"/>
                    </a:lnL>
                    <a:lnR>
                      <a:noFill/>
                    </a:lnR>
                    <a:lnT>
                      <a:noFill/>
                    </a:lnT>
                    <a:lnB>
                      <a:noFill/>
                    </a:lnB>
                    <a:solidFill>
                      <a:srgbClr val="F2F2F2"/>
                    </a:solidFill>
                  </a:tcPr>
                </a:tc>
                <a:tc>
                  <a:txBody>
                    <a:bodyPr/>
                    <a:lstStyle/>
                    <a:p>
                      <a:pPr algn="ctr">
                        <a:lnSpc>
                          <a:spcPct val="107000"/>
                        </a:lnSpc>
                        <a:spcAft>
                          <a:spcPts val="0"/>
                        </a:spcAft>
                      </a:pPr>
                      <a:r>
                        <a:rPr lang="en-GB" sz="200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90577£</a:t>
                      </a:r>
                      <a:endParaRPr lang="en-GB" sz="20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solidFill>
                      <a:srgbClr val="F2F2F2"/>
                    </a:solidFill>
                  </a:tcPr>
                </a:tc>
                <a:tc>
                  <a:txBody>
                    <a:bodyPr/>
                    <a:lstStyle/>
                    <a:p>
                      <a:pPr algn="ctr">
                        <a:lnSpc>
                          <a:spcPct val="107000"/>
                        </a:lnSpc>
                        <a:spcAft>
                          <a:spcPts val="0"/>
                        </a:spcAft>
                      </a:pPr>
                      <a:r>
                        <a:rPr lang="en-GB" sz="2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90577£</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solidFill>
                      <a:srgbClr val="F2F2F2"/>
                    </a:solidFill>
                  </a:tcPr>
                </a:tc>
                <a:tc>
                  <a:txBody>
                    <a:bodyPr/>
                    <a:lstStyle/>
                    <a:p>
                      <a:pPr algn="ctr">
                        <a:lnSpc>
                          <a:spcPct val="107000"/>
                        </a:lnSpc>
                        <a:spcAft>
                          <a:spcPts val="0"/>
                        </a:spcAft>
                      </a:pPr>
                      <a:r>
                        <a:rPr lang="en-US"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90577£</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solidFill>
                      <a:srgbClr val="F2F2F2"/>
                    </a:solidFill>
                  </a:tcPr>
                </a:tc>
                <a:tc>
                  <a:txBody>
                    <a:bodyPr/>
                    <a:lstStyle/>
                    <a:p>
                      <a:pPr algn="ctr">
                        <a:lnSpc>
                          <a:spcPct val="107000"/>
                        </a:lnSpc>
                        <a:spcAft>
                          <a:spcPts val="0"/>
                        </a:spcAft>
                      </a:pPr>
                      <a:r>
                        <a:rPr lang="en-US"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90577£</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solidFill>
                      <a:srgbClr val="F2F2F2"/>
                    </a:solidFill>
                  </a:tcPr>
                </a:tc>
                <a:extLst>
                  <a:ext uri="{0D108BD9-81ED-4DB2-BD59-A6C34878D82A}">
                    <a16:rowId xmlns:a16="http://schemas.microsoft.com/office/drawing/2014/main" val="1061385985"/>
                  </a:ext>
                </a:extLst>
              </a:tr>
              <a:tr h="398584">
                <a:tc>
                  <a:txBody>
                    <a:bodyPr/>
                    <a:lstStyle/>
                    <a:p>
                      <a:pPr>
                        <a:lnSpc>
                          <a:spcPct val="107000"/>
                        </a:lnSpc>
                        <a:spcAft>
                          <a:spcPts val="0"/>
                        </a:spcAft>
                      </a:pPr>
                      <a:r>
                        <a:rPr lang="en-GB" sz="2000" b="1" cap="all">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loan repayment</a:t>
                      </a:r>
                      <a:endParaRPr lang="en-GB" sz="20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7F7F7F"/>
                      </a:solidFill>
                      <a:prstDash val="solid"/>
                      <a:round/>
                      <a:headEnd type="none" w="med" len="med"/>
                      <a:tailEnd type="none" w="med" len="med"/>
                    </a:lnR>
                    <a:lnT>
                      <a:noFill/>
                    </a:lnT>
                    <a:lnB>
                      <a:noFill/>
                    </a:lnB>
                  </a:tcPr>
                </a:tc>
                <a:tc>
                  <a:txBody>
                    <a:bodyPr/>
                    <a:lstStyle/>
                    <a:p>
                      <a:pPr algn="ctr">
                        <a:lnSpc>
                          <a:spcPct val="107000"/>
                        </a:lnSpc>
                        <a:spcAft>
                          <a:spcPts val="0"/>
                        </a:spcAft>
                      </a:pPr>
                      <a:r>
                        <a:rPr lang="en-GB" sz="200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12985£</a:t>
                      </a:r>
                      <a:endParaRPr lang="en-GB" sz="20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7F7F7F"/>
                      </a:solidFill>
                      <a:prstDash val="solid"/>
                      <a:round/>
                      <a:headEnd type="none" w="med" len="med"/>
                      <a:tailEnd type="none" w="med" len="med"/>
                    </a:lnL>
                    <a:lnR>
                      <a:noFill/>
                    </a:lnR>
                    <a:lnT>
                      <a:noFill/>
                    </a:lnT>
                    <a:lnB>
                      <a:noFill/>
                    </a:lnB>
                  </a:tcPr>
                </a:tc>
                <a:tc>
                  <a:txBody>
                    <a:bodyPr/>
                    <a:lstStyle/>
                    <a:p>
                      <a:pPr algn="ctr">
                        <a:lnSpc>
                          <a:spcPct val="107000"/>
                        </a:lnSpc>
                        <a:spcAft>
                          <a:spcPts val="0"/>
                        </a:spcAft>
                      </a:pPr>
                      <a:r>
                        <a:rPr lang="en-GB" sz="200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12985£</a:t>
                      </a:r>
                      <a:endParaRPr lang="en-GB" sz="20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ctr">
                        <a:lnSpc>
                          <a:spcPct val="107000"/>
                        </a:lnSpc>
                        <a:spcAft>
                          <a:spcPts val="0"/>
                        </a:spcAft>
                      </a:pPr>
                      <a:r>
                        <a:rPr lang="en-GB" sz="2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12985£</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ctr">
                        <a:lnSpc>
                          <a:spcPct val="107000"/>
                        </a:lnSpc>
                        <a:spcAft>
                          <a:spcPts val="0"/>
                        </a:spcAft>
                      </a:pPr>
                      <a:r>
                        <a:rPr lang="en-US"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0</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ctr">
                        <a:lnSpc>
                          <a:spcPct val="107000"/>
                        </a:lnSpc>
                        <a:spcAft>
                          <a:spcPts val="0"/>
                        </a:spcAft>
                      </a:pPr>
                      <a:r>
                        <a:rPr lang="en-US"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0</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extLst>
                  <a:ext uri="{0D108BD9-81ED-4DB2-BD59-A6C34878D82A}">
                    <a16:rowId xmlns:a16="http://schemas.microsoft.com/office/drawing/2014/main" val="1031157537"/>
                  </a:ext>
                </a:extLst>
              </a:tr>
              <a:tr h="398584">
                <a:tc>
                  <a:txBody>
                    <a:bodyPr/>
                    <a:lstStyle/>
                    <a:p>
                      <a:pPr>
                        <a:lnSpc>
                          <a:spcPct val="107000"/>
                        </a:lnSpc>
                        <a:spcAft>
                          <a:spcPts val="0"/>
                        </a:spcAft>
                      </a:pPr>
                      <a:r>
                        <a:rPr lang="en-GB" sz="2000" b="1" cap="all">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income taxes</a:t>
                      </a:r>
                      <a:endParaRPr lang="en-GB" sz="20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7F7F7F"/>
                      </a:solidFill>
                      <a:prstDash val="solid"/>
                      <a:round/>
                      <a:headEnd type="none" w="med" len="med"/>
                      <a:tailEnd type="none" w="med" len="med"/>
                    </a:lnR>
                    <a:lnT>
                      <a:noFill/>
                    </a:lnT>
                    <a:lnB>
                      <a:noFill/>
                    </a:lnB>
                    <a:solidFill>
                      <a:srgbClr val="F2F2F2"/>
                    </a:solidFill>
                  </a:tcPr>
                </a:tc>
                <a:tc>
                  <a:txBody>
                    <a:bodyPr/>
                    <a:lstStyle/>
                    <a:p>
                      <a:pPr algn="ctr">
                        <a:lnSpc>
                          <a:spcPct val="107000"/>
                        </a:lnSpc>
                        <a:spcAft>
                          <a:spcPts val="0"/>
                        </a:spcAft>
                      </a:pPr>
                      <a:r>
                        <a:rPr lang="en-GB" sz="200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14000£</a:t>
                      </a:r>
                      <a:endParaRPr lang="en-GB" sz="20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7F7F7F"/>
                      </a:solidFill>
                      <a:prstDash val="solid"/>
                      <a:round/>
                      <a:headEnd type="none" w="med" len="med"/>
                      <a:tailEnd type="none" w="med" len="med"/>
                    </a:lnL>
                    <a:lnR>
                      <a:noFill/>
                    </a:lnR>
                    <a:lnT>
                      <a:noFill/>
                    </a:lnT>
                    <a:lnB>
                      <a:noFill/>
                    </a:lnB>
                    <a:solidFill>
                      <a:srgbClr val="F2F2F2"/>
                    </a:solidFill>
                  </a:tcPr>
                </a:tc>
                <a:tc>
                  <a:txBody>
                    <a:bodyPr/>
                    <a:lstStyle/>
                    <a:p>
                      <a:pPr algn="ctr">
                        <a:lnSpc>
                          <a:spcPct val="107000"/>
                        </a:lnSpc>
                        <a:spcAft>
                          <a:spcPts val="0"/>
                        </a:spcAft>
                      </a:pPr>
                      <a:r>
                        <a:rPr lang="en-GB" sz="200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14000£</a:t>
                      </a:r>
                      <a:endParaRPr lang="en-GB" sz="20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solidFill>
                      <a:srgbClr val="F2F2F2"/>
                    </a:solidFill>
                  </a:tcPr>
                </a:tc>
                <a:tc>
                  <a:txBody>
                    <a:bodyPr/>
                    <a:lstStyle/>
                    <a:p>
                      <a:pPr algn="ctr">
                        <a:lnSpc>
                          <a:spcPct val="107000"/>
                        </a:lnSpc>
                        <a:spcAft>
                          <a:spcPts val="0"/>
                        </a:spcAft>
                      </a:pPr>
                      <a:r>
                        <a:rPr lang="en-GB" sz="200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14000£</a:t>
                      </a:r>
                      <a:endParaRPr lang="en-GB" sz="20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solidFill>
                      <a:srgbClr val="F2F2F2"/>
                    </a:solidFill>
                  </a:tcPr>
                </a:tc>
                <a:tc>
                  <a:txBody>
                    <a:bodyPr/>
                    <a:lstStyle/>
                    <a:p>
                      <a:pPr algn="ctr">
                        <a:lnSpc>
                          <a:spcPct val="107000"/>
                        </a:lnSpc>
                        <a:spcAft>
                          <a:spcPts val="0"/>
                        </a:spcAft>
                      </a:pPr>
                      <a:r>
                        <a:rPr lang="en-US"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14000£</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solidFill>
                      <a:srgbClr val="F2F2F2"/>
                    </a:solidFill>
                  </a:tcPr>
                </a:tc>
                <a:tc>
                  <a:txBody>
                    <a:bodyPr/>
                    <a:lstStyle/>
                    <a:p>
                      <a:pPr algn="ctr">
                        <a:lnSpc>
                          <a:spcPct val="107000"/>
                        </a:lnSpc>
                        <a:spcAft>
                          <a:spcPts val="0"/>
                        </a:spcAft>
                      </a:pPr>
                      <a:r>
                        <a:rPr lang="en-US"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14000£</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solidFill>
                      <a:srgbClr val="F2F2F2"/>
                    </a:solidFill>
                  </a:tcPr>
                </a:tc>
                <a:extLst>
                  <a:ext uri="{0D108BD9-81ED-4DB2-BD59-A6C34878D82A}">
                    <a16:rowId xmlns:a16="http://schemas.microsoft.com/office/drawing/2014/main" val="2460732720"/>
                  </a:ext>
                </a:extLst>
              </a:tr>
              <a:tr h="398584">
                <a:tc>
                  <a:txBody>
                    <a:bodyPr/>
                    <a:lstStyle/>
                    <a:p>
                      <a:pPr>
                        <a:lnSpc>
                          <a:spcPct val="107000"/>
                        </a:lnSpc>
                        <a:spcAft>
                          <a:spcPts val="0"/>
                        </a:spcAft>
                      </a:pPr>
                      <a:r>
                        <a:rPr lang="en-GB" sz="2000" b="1" cap="all">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totatl cash outflow</a:t>
                      </a:r>
                      <a:endParaRPr lang="en-GB" sz="20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7F7F7F"/>
                      </a:solidFill>
                      <a:prstDash val="solid"/>
                      <a:round/>
                      <a:headEnd type="none" w="med" len="med"/>
                      <a:tailEnd type="none" w="med" len="med"/>
                    </a:lnR>
                    <a:lnT>
                      <a:noFill/>
                    </a:lnT>
                    <a:lnB>
                      <a:noFill/>
                    </a:lnB>
                  </a:tcPr>
                </a:tc>
                <a:tc>
                  <a:txBody>
                    <a:bodyPr/>
                    <a:lstStyle/>
                    <a:p>
                      <a:pPr algn="ctr">
                        <a:lnSpc>
                          <a:spcPct val="107000"/>
                        </a:lnSpc>
                        <a:spcAft>
                          <a:spcPts val="0"/>
                        </a:spcAft>
                      </a:pPr>
                      <a:r>
                        <a:rPr lang="en-GB" sz="200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199962£</a:t>
                      </a:r>
                      <a:endParaRPr lang="en-GB" sz="20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7F7F7F"/>
                      </a:solidFill>
                      <a:prstDash val="solid"/>
                      <a:round/>
                      <a:headEnd type="none" w="med" len="med"/>
                      <a:tailEnd type="none" w="med" len="med"/>
                    </a:lnL>
                    <a:lnR>
                      <a:noFill/>
                    </a:lnR>
                    <a:lnT>
                      <a:noFill/>
                    </a:lnT>
                    <a:lnB>
                      <a:noFill/>
                    </a:lnB>
                  </a:tcPr>
                </a:tc>
                <a:tc>
                  <a:txBody>
                    <a:bodyPr/>
                    <a:lstStyle/>
                    <a:p>
                      <a:pPr algn="ctr">
                        <a:lnSpc>
                          <a:spcPct val="107000"/>
                        </a:lnSpc>
                        <a:spcAft>
                          <a:spcPts val="0"/>
                        </a:spcAft>
                      </a:pPr>
                      <a:r>
                        <a:rPr lang="en-US"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2</a:t>
                      </a:r>
                      <a:r>
                        <a:rPr lang="en-GB"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01500£</a:t>
                      </a:r>
                    </a:p>
                  </a:txBody>
                  <a:tcPr marL="68580" marR="68580" marT="0" marB="0">
                    <a:lnL>
                      <a:noFill/>
                    </a:lnL>
                    <a:lnR>
                      <a:noFill/>
                    </a:lnR>
                    <a:lnT>
                      <a:noFill/>
                    </a:lnT>
                    <a:lnB>
                      <a:noFill/>
                    </a:lnB>
                  </a:tcPr>
                </a:tc>
                <a:tc>
                  <a:txBody>
                    <a:bodyPr/>
                    <a:lstStyle/>
                    <a:p>
                      <a:pPr algn="ctr">
                        <a:lnSpc>
                          <a:spcPct val="107000"/>
                        </a:lnSpc>
                        <a:spcAft>
                          <a:spcPts val="0"/>
                        </a:spcAft>
                      </a:pPr>
                      <a:r>
                        <a:rPr lang="en-GB" sz="20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203000£</a:t>
                      </a:r>
                      <a:endParaRPr lang="en-GB"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ctr">
                        <a:lnSpc>
                          <a:spcPct val="107000"/>
                        </a:lnSpc>
                        <a:spcAft>
                          <a:spcPts val="0"/>
                        </a:spcAft>
                      </a:pPr>
                      <a:r>
                        <a:rPr lang="en-US"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195000£</a:t>
                      </a:r>
                      <a:endParaRPr lang="en-GB"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ctr">
                        <a:lnSpc>
                          <a:spcPct val="107000"/>
                        </a:lnSpc>
                        <a:spcAft>
                          <a:spcPts val="0"/>
                        </a:spcAft>
                      </a:pPr>
                      <a:r>
                        <a:rPr lang="en-US"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197000£</a:t>
                      </a:r>
                      <a:endParaRPr lang="en-GB"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extLst>
                  <a:ext uri="{0D108BD9-81ED-4DB2-BD59-A6C34878D82A}">
                    <a16:rowId xmlns:a16="http://schemas.microsoft.com/office/drawing/2014/main" val="3137800793"/>
                  </a:ext>
                </a:extLst>
              </a:tr>
            </a:tbl>
          </a:graphicData>
        </a:graphic>
      </p:graphicFrame>
      <p:sp>
        <p:nvSpPr>
          <p:cNvPr id="5" name="TextBox 4">
            <a:extLst>
              <a:ext uri="{FF2B5EF4-FFF2-40B4-BE49-F238E27FC236}">
                <a16:creationId xmlns:a16="http://schemas.microsoft.com/office/drawing/2014/main" id="{F930B66E-B18B-4E53-9E55-E9DB5ED163A3}"/>
              </a:ext>
            </a:extLst>
          </p:cNvPr>
          <p:cNvSpPr txBox="1"/>
          <p:nvPr/>
        </p:nvSpPr>
        <p:spPr>
          <a:xfrm flipH="1">
            <a:off x="1514315" y="4881489"/>
            <a:ext cx="9331876" cy="461665"/>
          </a:xfrm>
          <a:prstGeom prst="rect">
            <a:avLst/>
          </a:prstGeom>
          <a:noFill/>
        </p:spPr>
        <p:txBody>
          <a:bodyPr wrap="square" rtlCol="0">
            <a:spAutoFit/>
          </a:bodyPr>
          <a:lstStyle/>
          <a:p>
            <a:r>
              <a:rPr lang="en-US" sz="2400" dirty="0">
                <a:solidFill>
                  <a:schemeClr val="bg1"/>
                </a:solidFill>
              </a:rPr>
              <a:t>In the 5</a:t>
            </a:r>
            <a:r>
              <a:rPr lang="en-US" sz="2400" baseline="30000" dirty="0">
                <a:solidFill>
                  <a:schemeClr val="bg1"/>
                </a:solidFill>
              </a:rPr>
              <a:t>ft</a:t>
            </a:r>
            <a:r>
              <a:rPr lang="en-US" sz="2400" dirty="0">
                <a:solidFill>
                  <a:schemeClr val="bg1"/>
                </a:solidFill>
              </a:rPr>
              <a:t> year we plan on expanding and opening a new shop.</a:t>
            </a:r>
            <a:endParaRPr lang="en-GB" sz="2400" dirty="0"/>
          </a:p>
        </p:txBody>
      </p:sp>
    </p:spTree>
    <p:extLst>
      <p:ext uri="{BB962C8B-B14F-4D97-AF65-F5344CB8AC3E}">
        <p14:creationId xmlns:p14="http://schemas.microsoft.com/office/powerpoint/2010/main" val="3172026081"/>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0" name="Subtitle 2">
            <a:extLst>
              <a:ext uri="{FF2B5EF4-FFF2-40B4-BE49-F238E27FC236}">
                <a16:creationId xmlns:a16="http://schemas.microsoft.com/office/drawing/2014/main" id="{12D705BE-01A3-4B15-B906-86844F624082}"/>
              </a:ext>
            </a:extLst>
          </p:cNvPr>
          <p:cNvSpPr txBox="1">
            <a:spLocks/>
          </p:cNvSpPr>
          <p:nvPr/>
        </p:nvSpPr>
        <p:spPr>
          <a:xfrm>
            <a:off x="1154757" y="2010740"/>
            <a:ext cx="9440034" cy="1049867"/>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0" indent="0" algn="ctr" defTabSz="457200" rtl="0" eaLnBrk="1" latinLnBrk="0" hangingPunct="1">
              <a:lnSpc>
                <a:spcPct val="110000"/>
              </a:lnSpc>
              <a:spcBef>
                <a:spcPct val="20000"/>
              </a:spcBef>
              <a:spcAft>
                <a:spcPts val="600"/>
              </a:spcAft>
              <a:buClr>
                <a:schemeClr val="tx2"/>
              </a:buClr>
              <a:buSzPct val="70000"/>
              <a:buFont typeface="Wingdings 2" charset="2"/>
              <a:buNone/>
              <a:defRPr sz="2300" kern="1200">
                <a:ln>
                  <a:solidFill>
                    <a:schemeClr val="bg1">
                      <a:lumMod val="75000"/>
                      <a:lumOff val="25000"/>
                      <a:alpha val="10000"/>
                    </a:schemeClr>
                  </a:solidFill>
                </a:ln>
                <a:solidFill>
                  <a:schemeClr val="tx1"/>
                </a:solidFill>
                <a:effectLst>
                  <a:outerShdw blurRad="9525" dist="25400" dir="14640000" algn="tl" rotWithShape="0">
                    <a:schemeClr val="bg1">
                      <a:alpha val="30000"/>
                    </a:schemeClr>
                  </a:outerShdw>
                </a:effectLst>
                <a:latin typeface="+mn-lt"/>
                <a:ea typeface="+mn-ea"/>
                <a:cs typeface="+mn-cs"/>
              </a:defRPr>
            </a:lvl1pPr>
            <a:lvl2pPr marL="457200" indent="0" algn="ctr" defTabSz="457200" rtl="0" eaLnBrk="1" latinLnBrk="0" hangingPunct="1">
              <a:spcBef>
                <a:spcPct val="20000"/>
              </a:spcBef>
              <a:spcAft>
                <a:spcPts val="600"/>
              </a:spcAft>
              <a:buClr>
                <a:schemeClr val="tx2"/>
              </a:buClr>
              <a:buSzPct val="70000"/>
              <a:buFont typeface="Wingdings 2" charset="2"/>
              <a:buNone/>
              <a:defRPr sz="21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2pPr>
            <a:lvl3pPr marL="914400" indent="0" algn="ctr" defTabSz="457200" rtl="0" eaLnBrk="1" latinLnBrk="0" hangingPunct="1">
              <a:spcBef>
                <a:spcPct val="20000"/>
              </a:spcBef>
              <a:spcAft>
                <a:spcPts val="600"/>
              </a:spcAft>
              <a:buClr>
                <a:schemeClr val="tx2"/>
              </a:buClr>
              <a:buSzPct val="70000"/>
              <a:buFont typeface="Wingdings 2" charset="2"/>
              <a:buNone/>
              <a:defRPr sz="18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3pPr>
            <a:lvl4pPr marL="13716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4pPr>
            <a:lvl5pPr marL="18288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5pPr>
            <a:lvl6pPr marL="22860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6pPr>
            <a:lvl7pPr marL="27432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7pPr>
            <a:lvl8pPr marL="32004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8pPr>
            <a:lvl9pPr marL="36576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9pPr>
          </a:lstStyle>
          <a:p>
            <a:endParaRPr lang="en-GB" dirty="0"/>
          </a:p>
        </p:txBody>
      </p:sp>
      <p:sp>
        <p:nvSpPr>
          <p:cNvPr id="11" name="Subtitle 2">
            <a:extLst>
              <a:ext uri="{FF2B5EF4-FFF2-40B4-BE49-F238E27FC236}">
                <a16:creationId xmlns:a16="http://schemas.microsoft.com/office/drawing/2014/main" id="{CCBED6C7-7A2A-49C0-98A9-FF6929EA7FF9}"/>
              </a:ext>
            </a:extLst>
          </p:cNvPr>
          <p:cNvSpPr txBox="1">
            <a:spLocks/>
          </p:cNvSpPr>
          <p:nvPr/>
        </p:nvSpPr>
        <p:spPr>
          <a:xfrm>
            <a:off x="1514315" y="535575"/>
            <a:ext cx="9440034" cy="734148"/>
          </a:xfrm>
          <a:prstGeom prst="rect">
            <a:avLst/>
          </a:prstGeom>
          <a:noFill/>
          <a:effectLst>
            <a:outerShdw blurRad="25400" dir="17880000">
              <a:srgbClr val="000000">
                <a:alpha val="46000"/>
              </a:srgbClr>
            </a:outerShdw>
          </a:effectLst>
        </p:spPr>
        <p:txBody>
          <a:bodyPr vert="horz" lIns="91440" tIns="45720" rIns="91440" bIns="45720" rtlCol="0" anchor="t">
            <a:normAutofit fontScale="70000" lnSpcReduction="20000"/>
          </a:bodyPr>
          <a:lstStyle>
            <a:lvl1pPr marL="0" indent="0" algn="ctr" defTabSz="457200" rtl="0" eaLnBrk="1" latinLnBrk="0" hangingPunct="1">
              <a:lnSpc>
                <a:spcPct val="110000"/>
              </a:lnSpc>
              <a:spcBef>
                <a:spcPct val="20000"/>
              </a:spcBef>
              <a:spcAft>
                <a:spcPts val="600"/>
              </a:spcAft>
              <a:buClr>
                <a:schemeClr val="tx2"/>
              </a:buClr>
              <a:buSzPct val="70000"/>
              <a:buFont typeface="Wingdings 2" charset="2"/>
              <a:buNone/>
              <a:defRPr sz="2300" kern="1200">
                <a:ln>
                  <a:solidFill>
                    <a:schemeClr val="bg1">
                      <a:lumMod val="75000"/>
                      <a:lumOff val="25000"/>
                      <a:alpha val="10000"/>
                    </a:schemeClr>
                  </a:solidFill>
                </a:ln>
                <a:solidFill>
                  <a:schemeClr val="tx1"/>
                </a:solidFill>
                <a:effectLst>
                  <a:outerShdw blurRad="9525" dist="25400" dir="14640000" algn="tl" rotWithShape="0">
                    <a:schemeClr val="bg1">
                      <a:alpha val="30000"/>
                    </a:schemeClr>
                  </a:outerShdw>
                </a:effectLst>
                <a:latin typeface="+mn-lt"/>
                <a:ea typeface="+mn-ea"/>
                <a:cs typeface="+mn-cs"/>
              </a:defRPr>
            </a:lvl1pPr>
            <a:lvl2pPr marL="457200" indent="0" algn="ctr" defTabSz="457200" rtl="0" eaLnBrk="1" latinLnBrk="0" hangingPunct="1">
              <a:spcBef>
                <a:spcPct val="20000"/>
              </a:spcBef>
              <a:spcAft>
                <a:spcPts val="600"/>
              </a:spcAft>
              <a:buClr>
                <a:schemeClr val="tx2"/>
              </a:buClr>
              <a:buSzPct val="70000"/>
              <a:buFont typeface="Wingdings 2" charset="2"/>
              <a:buNone/>
              <a:defRPr sz="21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2pPr>
            <a:lvl3pPr marL="914400" indent="0" algn="ctr" defTabSz="457200" rtl="0" eaLnBrk="1" latinLnBrk="0" hangingPunct="1">
              <a:spcBef>
                <a:spcPct val="20000"/>
              </a:spcBef>
              <a:spcAft>
                <a:spcPts val="600"/>
              </a:spcAft>
              <a:buClr>
                <a:schemeClr val="tx2"/>
              </a:buClr>
              <a:buSzPct val="70000"/>
              <a:buFont typeface="Wingdings 2" charset="2"/>
              <a:buNone/>
              <a:defRPr sz="18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3pPr>
            <a:lvl4pPr marL="13716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4pPr>
            <a:lvl5pPr marL="18288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5pPr>
            <a:lvl6pPr marL="22860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6pPr>
            <a:lvl7pPr marL="27432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7pPr>
            <a:lvl8pPr marL="32004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8pPr>
            <a:lvl9pPr marL="36576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9pPr>
          </a:lstStyle>
          <a:p>
            <a:r>
              <a:rPr lang="en-US" sz="5700" dirty="0">
                <a:ln>
                  <a:solidFill>
                    <a:schemeClr val="bg1">
                      <a:lumMod val="75000"/>
                      <a:lumOff val="25000"/>
                    </a:schemeClr>
                  </a:solidFill>
                </a:ln>
                <a:solidFill>
                  <a:schemeClr val="bg1"/>
                </a:solidFill>
                <a:effectLst/>
              </a:rPr>
              <a:t>Additional notes:</a:t>
            </a:r>
          </a:p>
          <a:p>
            <a:endParaRPr lang="en-GB" sz="3600" b="1" dirty="0">
              <a:ln>
                <a:solidFill>
                  <a:schemeClr val="bg1">
                    <a:lumMod val="75000"/>
                    <a:lumOff val="25000"/>
                  </a:schemeClr>
                </a:solidFill>
              </a:ln>
              <a:solidFill>
                <a:schemeClr val="bg1"/>
              </a:solidFill>
              <a:effectLst/>
            </a:endParaRPr>
          </a:p>
        </p:txBody>
      </p:sp>
      <p:sp>
        <p:nvSpPr>
          <p:cNvPr id="2" name="TextBox 1">
            <a:extLst>
              <a:ext uri="{FF2B5EF4-FFF2-40B4-BE49-F238E27FC236}">
                <a16:creationId xmlns:a16="http://schemas.microsoft.com/office/drawing/2014/main" id="{7E9A8418-9D5A-4E84-B4AE-50E204C82A25}"/>
              </a:ext>
            </a:extLst>
          </p:cNvPr>
          <p:cNvSpPr txBox="1"/>
          <p:nvPr/>
        </p:nvSpPr>
        <p:spPr>
          <a:xfrm flipH="1">
            <a:off x="1514315" y="1620622"/>
            <a:ext cx="8997582" cy="4154984"/>
          </a:xfrm>
          <a:prstGeom prst="rect">
            <a:avLst/>
          </a:prstGeom>
          <a:noFill/>
        </p:spPr>
        <p:txBody>
          <a:bodyPr wrap="square" rtlCol="0">
            <a:spAutoFit/>
          </a:bodyPr>
          <a:lstStyle/>
          <a:p>
            <a:pPr marL="457200" indent="-457200">
              <a:buFont typeface="Arial" panose="020B0604020202020204" pitchFamily="34" charset="0"/>
              <a:buChar char="•"/>
            </a:pPr>
            <a:r>
              <a:rPr lang="en-US" sz="2400" dirty="0">
                <a:solidFill>
                  <a:schemeClr val="bg1"/>
                </a:solidFill>
              </a:rPr>
              <a:t>The number are estimated, we expect changes during the years</a:t>
            </a:r>
          </a:p>
          <a:p>
            <a:pPr marL="457200" indent="-457200">
              <a:buFont typeface="Arial" panose="020B0604020202020204" pitchFamily="34" charset="0"/>
              <a:buChar char="•"/>
            </a:pPr>
            <a:endParaRPr lang="en-US" sz="2400" dirty="0">
              <a:solidFill>
                <a:schemeClr val="bg1"/>
              </a:solidFill>
            </a:endParaRPr>
          </a:p>
          <a:p>
            <a:pPr marL="457200" indent="-457200">
              <a:buFont typeface="Arial" panose="020B0604020202020204" pitchFamily="34" charset="0"/>
              <a:buChar char="•"/>
            </a:pPr>
            <a:r>
              <a:rPr lang="en-US" sz="2400" dirty="0">
                <a:solidFill>
                  <a:schemeClr val="bg1"/>
                </a:solidFill>
              </a:rPr>
              <a:t>Average of 2.5£ per coffee sold</a:t>
            </a:r>
          </a:p>
          <a:p>
            <a:pPr marL="457200" indent="-457200">
              <a:buFont typeface="Arial" panose="020B0604020202020204" pitchFamily="34" charset="0"/>
              <a:buChar char="•"/>
            </a:pPr>
            <a:endParaRPr lang="en-US" sz="2400" dirty="0">
              <a:solidFill>
                <a:schemeClr val="bg1"/>
              </a:solidFill>
            </a:endParaRPr>
          </a:p>
          <a:p>
            <a:pPr marL="457200" indent="-457200">
              <a:buFont typeface="Arial" panose="020B0604020202020204" pitchFamily="34" charset="0"/>
              <a:buChar char="•"/>
            </a:pPr>
            <a:r>
              <a:rPr lang="en-US" sz="2400" dirty="0">
                <a:solidFill>
                  <a:schemeClr val="bg1"/>
                </a:solidFill>
              </a:rPr>
              <a:t>Average cost of 1£ per coffee sold</a:t>
            </a:r>
          </a:p>
          <a:p>
            <a:pPr marL="457200" indent="-457200">
              <a:buFont typeface="Arial" panose="020B0604020202020204" pitchFamily="34" charset="0"/>
              <a:buChar char="•"/>
            </a:pPr>
            <a:endParaRPr lang="en-US" sz="2400" dirty="0">
              <a:solidFill>
                <a:schemeClr val="bg1"/>
              </a:solidFill>
            </a:endParaRPr>
          </a:p>
          <a:p>
            <a:pPr marL="457200" indent="-457200">
              <a:buFont typeface="Arial" panose="020B0604020202020204" pitchFamily="34" charset="0"/>
              <a:buChar char="•"/>
            </a:pPr>
            <a:r>
              <a:rPr lang="en-US" sz="2400" dirty="0">
                <a:solidFill>
                  <a:schemeClr val="bg1"/>
                </a:solidFill>
              </a:rPr>
              <a:t>Gros margin will hold between 65% and 77%</a:t>
            </a:r>
          </a:p>
          <a:p>
            <a:pPr marL="457200" indent="-457200">
              <a:buFont typeface="Arial" panose="020B0604020202020204" pitchFamily="34" charset="0"/>
              <a:buChar char="•"/>
            </a:pPr>
            <a:endParaRPr lang="en-US" sz="2400" dirty="0">
              <a:solidFill>
                <a:schemeClr val="bg1"/>
              </a:solidFill>
            </a:endParaRPr>
          </a:p>
          <a:p>
            <a:pPr marL="457200" indent="-457200">
              <a:buFont typeface="Arial" panose="020B0604020202020204" pitchFamily="34" charset="0"/>
              <a:buChar char="•"/>
            </a:pPr>
            <a:r>
              <a:rPr lang="en-GB" sz="2400" dirty="0">
                <a:solidFill>
                  <a:schemeClr val="bg1"/>
                </a:solidFill>
              </a:rPr>
              <a:t>An available credit line to cover our unexpected</a:t>
            </a:r>
          </a:p>
          <a:p>
            <a:r>
              <a:rPr lang="en-GB" sz="2400" dirty="0">
                <a:solidFill>
                  <a:schemeClr val="bg1"/>
                </a:solidFill>
              </a:rPr>
              <a:t> </a:t>
            </a:r>
          </a:p>
          <a:p>
            <a:pPr marL="457200" indent="-457200">
              <a:buFont typeface="Arial" panose="020B0604020202020204" pitchFamily="34" charset="0"/>
              <a:buChar char="•"/>
            </a:pPr>
            <a:r>
              <a:rPr lang="en-GB" sz="2400" dirty="0">
                <a:solidFill>
                  <a:schemeClr val="bg1"/>
                </a:solidFill>
              </a:rPr>
              <a:t>Seasonal changes over the sells ( Christmas, New Year, Easter)</a:t>
            </a:r>
          </a:p>
        </p:txBody>
      </p:sp>
    </p:spTree>
    <p:extLst>
      <p:ext uri="{BB962C8B-B14F-4D97-AF65-F5344CB8AC3E}">
        <p14:creationId xmlns:p14="http://schemas.microsoft.com/office/powerpoint/2010/main" val="1344792126"/>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5000"/>
                <a:lumOff val="95000"/>
                <a:alpha val="3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0" name="Subtitle 2">
            <a:extLst>
              <a:ext uri="{FF2B5EF4-FFF2-40B4-BE49-F238E27FC236}">
                <a16:creationId xmlns:a16="http://schemas.microsoft.com/office/drawing/2014/main" id="{12D705BE-01A3-4B15-B906-86844F624082}"/>
              </a:ext>
            </a:extLst>
          </p:cNvPr>
          <p:cNvSpPr txBox="1">
            <a:spLocks/>
          </p:cNvSpPr>
          <p:nvPr/>
        </p:nvSpPr>
        <p:spPr>
          <a:xfrm>
            <a:off x="1154757" y="2010740"/>
            <a:ext cx="9440034" cy="1049867"/>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0" indent="0" algn="ctr" defTabSz="457200" rtl="0" eaLnBrk="1" latinLnBrk="0" hangingPunct="1">
              <a:lnSpc>
                <a:spcPct val="110000"/>
              </a:lnSpc>
              <a:spcBef>
                <a:spcPct val="20000"/>
              </a:spcBef>
              <a:spcAft>
                <a:spcPts val="600"/>
              </a:spcAft>
              <a:buClr>
                <a:schemeClr val="tx2"/>
              </a:buClr>
              <a:buSzPct val="70000"/>
              <a:buFont typeface="Wingdings 2" charset="2"/>
              <a:buNone/>
              <a:defRPr sz="2300" kern="1200">
                <a:ln>
                  <a:solidFill>
                    <a:schemeClr val="bg1">
                      <a:lumMod val="75000"/>
                      <a:lumOff val="25000"/>
                      <a:alpha val="10000"/>
                    </a:schemeClr>
                  </a:solidFill>
                </a:ln>
                <a:solidFill>
                  <a:schemeClr val="tx1"/>
                </a:solidFill>
                <a:effectLst>
                  <a:outerShdw blurRad="9525" dist="25400" dir="14640000" algn="tl" rotWithShape="0">
                    <a:schemeClr val="bg1">
                      <a:alpha val="30000"/>
                    </a:schemeClr>
                  </a:outerShdw>
                </a:effectLst>
                <a:latin typeface="+mn-lt"/>
                <a:ea typeface="+mn-ea"/>
                <a:cs typeface="+mn-cs"/>
              </a:defRPr>
            </a:lvl1pPr>
            <a:lvl2pPr marL="457200" indent="0" algn="ctr" defTabSz="457200" rtl="0" eaLnBrk="1" latinLnBrk="0" hangingPunct="1">
              <a:spcBef>
                <a:spcPct val="20000"/>
              </a:spcBef>
              <a:spcAft>
                <a:spcPts val="600"/>
              </a:spcAft>
              <a:buClr>
                <a:schemeClr val="tx2"/>
              </a:buClr>
              <a:buSzPct val="70000"/>
              <a:buFont typeface="Wingdings 2" charset="2"/>
              <a:buNone/>
              <a:defRPr sz="21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2pPr>
            <a:lvl3pPr marL="914400" indent="0" algn="ctr" defTabSz="457200" rtl="0" eaLnBrk="1" latinLnBrk="0" hangingPunct="1">
              <a:spcBef>
                <a:spcPct val="20000"/>
              </a:spcBef>
              <a:spcAft>
                <a:spcPts val="600"/>
              </a:spcAft>
              <a:buClr>
                <a:schemeClr val="tx2"/>
              </a:buClr>
              <a:buSzPct val="70000"/>
              <a:buFont typeface="Wingdings 2" charset="2"/>
              <a:buNone/>
              <a:defRPr sz="18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3pPr>
            <a:lvl4pPr marL="13716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4pPr>
            <a:lvl5pPr marL="18288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5pPr>
            <a:lvl6pPr marL="22860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6pPr>
            <a:lvl7pPr marL="27432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7pPr>
            <a:lvl8pPr marL="32004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8pPr>
            <a:lvl9pPr marL="36576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9pPr>
          </a:lstStyle>
          <a:p>
            <a:endParaRPr lang="en-GB" dirty="0"/>
          </a:p>
        </p:txBody>
      </p:sp>
      <p:pic>
        <p:nvPicPr>
          <p:cNvPr id="6" name="Picture 5" descr="A close up of a street sign&#10;&#10;Description automatically generated">
            <a:extLst>
              <a:ext uri="{FF2B5EF4-FFF2-40B4-BE49-F238E27FC236}">
                <a16:creationId xmlns:a16="http://schemas.microsoft.com/office/drawing/2014/main" id="{DFD5E008-BA12-4E24-9D37-8B7EF8D03D7C}"/>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t="2821" r="1" b="1"/>
          <a:stretch/>
        </p:blipFill>
        <p:spPr>
          <a:xfrm>
            <a:off x="6920037" y="0"/>
            <a:ext cx="3674754" cy="2106932"/>
          </a:xfrm>
          <a:custGeom>
            <a:avLst/>
            <a:gdLst>
              <a:gd name="connsiteX0" fmla="*/ 21954 w 3674754"/>
              <a:gd name="connsiteY0" fmla="*/ 0 h 2106932"/>
              <a:gd name="connsiteX1" fmla="*/ 3652800 w 3674754"/>
              <a:gd name="connsiteY1" fmla="*/ 0 h 2106932"/>
              <a:gd name="connsiteX2" fmla="*/ 3665268 w 3674754"/>
              <a:gd name="connsiteY2" fmla="*/ 81694 h 2106932"/>
              <a:gd name="connsiteX3" fmla="*/ 3674754 w 3674754"/>
              <a:gd name="connsiteY3" fmla="*/ 269555 h 2106932"/>
              <a:gd name="connsiteX4" fmla="*/ 1837377 w 3674754"/>
              <a:gd name="connsiteY4" fmla="*/ 2106932 h 2106932"/>
              <a:gd name="connsiteX5" fmla="*/ 0 w 3674754"/>
              <a:gd name="connsiteY5" fmla="*/ 269555 h 2106932"/>
              <a:gd name="connsiteX6" fmla="*/ 9486 w 3674754"/>
              <a:gd name="connsiteY6" fmla="*/ 81694 h 2106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74754" h="2106932">
                <a:moveTo>
                  <a:pt x="21954" y="0"/>
                </a:moveTo>
                <a:lnTo>
                  <a:pt x="3652800" y="0"/>
                </a:lnTo>
                <a:lnTo>
                  <a:pt x="3665268" y="81694"/>
                </a:lnTo>
                <a:cubicBezTo>
                  <a:pt x="3671541" y="143461"/>
                  <a:pt x="3674754" y="206133"/>
                  <a:pt x="3674754" y="269555"/>
                </a:cubicBezTo>
                <a:cubicBezTo>
                  <a:pt x="3674754" y="1284311"/>
                  <a:pt x="2852132" y="2106932"/>
                  <a:pt x="1837377" y="2106932"/>
                </a:cubicBezTo>
                <a:cubicBezTo>
                  <a:pt x="822622" y="2106932"/>
                  <a:pt x="0" y="1284311"/>
                  <a:pt x="0" y="269555"/>
                </a:cubicBezTo>
                <a:cubicBezTo>
                  <a:pt x="0" y="206133"/>
                  <a:pt x="3214" y="143461"/>
                  <a:pt x="9486" y="81694"/>
                </a:cubicBezTo>
                <a:close/>
              </a:path>
            </a:pathLst>
          </a:custGeom>
          <a:effectLst>
            <a:softEdge rad="0"/>
          </a:effectLst>
        </p:spPr>
      </p:pic>
      <p:pic>
        <p:nvPicPr>
          <p:cNvPr id="8" name="Picture 7" descr="A close up of a sign&#10;&#10;Description automatically generated">
            <a:extLst>
              <a:ext uri="{FF2B5EF4-FFF2-40B4-BE49-F238E27FC236}">
                <a16:creationId xmlns:a16="http://schemas.microsoft.com/office/drawing/2014/main" id="{46643D87-37FD-43C1-83E6-764913EB8137}"/>
              </a:ext>
            </a:extLst>
          </p:cNvPr>
          <p:cNvPicPr>
            <a:picLocks noChangeAspect="1"/>
          </p:cNvPicPr>
          <p:nvPr/>
        </p:nvPicPr>
        <p:blipFill rotWithShape="1">
          <a:blip r:embed="rId4">
            <a:alphaModFix/>
            <a:extLst>
              <a:ext uri="{28A0092B-C50C-407E-A947-70E740481C1C}">
                <a14:useLocalDpi xmlns:a14="http://schemas.microsoft.com/office/drawing/2010/main" val="0"/>
              </a:ext>
            </a:extLst>
          </a:blip>
          <a:srcRect t="941" r="3" b="24307"/>
          <a:stretch/>
        </p:blipFill>
        <p:spPr>
          <a:xfrm>
            <a:off x="7399326" y="3100275"/>
            <a:ext cx="4792674" cy="3781268"/>
          </a:xfrm>
          <a:custGeom>
            <a:avLst/>
            <a:gdLst>
              <a:gd name="connsiteX0" fmla="*/ 2554615 w 4792674"/>
              <a:gd name="connsiteY0" fmla="*/ 0 h 3781268"/>
              <a:gd name="connsiteX1" fmla="*/ 4672942 w 4792674"/>
              <a:gd name="connsiteY1" fmla="*/ 1126306 h 3781268"/>
              <a:gd name="connsiteX2" fmla="*/ 4792674 w 4792674"/>
              <a:gd name="connsiteY2" fmla="*/ 1323391 h 3781268"/>
              <a:gd name="connsiteX3" fmla="*/ 4792674 w 4792674"/>
              <a:gd name="connsiteY3" fmla="*/ 3781268 h 3781268"/>
              <a:gd name="connsiteX4" fmla="*/ 313779 w 4792674"/>
              <a:gd name="connsiteY4" fmla="*/ 3781268 h 3781268"/>
              <a:gd name="connsiteX5" fmla="*/ 308328 w 4792674"/>
              <a:gd name="connsiteY5" fmla="*/ 3772297 h 3781268"/>
              <a:gd name="connsiteX6" fmla="*/ 0 w 4792674"/>
              <a:gd name="connsiteY6" fmla="*/ 2554615 h 3781268"/>
              <a:gd name="connsiteX7" fmla="*/ 2554615 w 4792674"/>
              <a:gd name="connsiteY7" fmla="*/ 0 h 3781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92674" h="3781268">
                <a:moveTo>
                  <a:pt x="2554615" y="0"/>
                </a:moveTo>
                <a:cubicBezTo>
                  <a:pt x="3436412" y="0"/>
                  <a:pt x="4213859" y="446774"/>
                  <a:pt x="4672942" y="1126306"/>
                </a:cubicBezTo>
                <a:lnTo>
                  <a:pt x="4792674" y="1323391"/>
                </a:lnTo>
                <a:lnTo>
                  <a:pt x="4792674" y="3781268"/>
                </a:lnTo>
                <a:lnTo>
                  <a:pt x="313779" y="3781268"/>
                </a:lnTo>
                <a:lnTo>
                  <a:pt x="308328" y="3772297"/>
                </a:lnTo>
                <a:cubicBezTo>
                  <a:pt x="111694" y="3410325"/>
                  <a:pt x="0" y="2995514"/>
                  <a:pt x="0" y="2554615"/>
                </a:cubicBezTo>
                <a:cubicBezTo>
                  <a:pt x="0" y="1143740"/>
                  <a:pt x="1143740" y="0"/>
                  <a:pt x="2554615" y="0"/>
                </a:cubicBezTo>
                <a:close/>
              </a:path>
            </a:pathLst>
          </a:custGeom>
          <a:effectLst>
            <a:softEdge rad="0"/>
          </a:effectLst>
        </p:spPr>
      </p:pic>
      <p:sp>
        <p:nvSpPr>
          <p:cNvPr id="9" name="Title 1">
            <a:extLst>
              <a:ext uri="{FF2B5EF4-FFF2-40B4-BE49-F238E27FC236}">
                <a16:creationId xmlns:a16="http://schemas.microsoft.com/office/drawing/2014/main" id="{D98BFA7A-B762-4799-BED8-45E09D952343}"/>
              </a:ext>
            </a:extLst>
          </p:cNvPr>
          <p:cNvSpPr txBox="1">
            <a:spLocks noChangeArrowheads="1"/>
          </p:cNvSpPr>
          <p:nvPr/>
        </p:nvSpPr>
        <p:spPr>
          <a:xfrm>
            <a:off x="804863" y="796925"/>
            <a:ext cx="4978400" cy="1454150"/>
          </a:xfrm>
          <a:prstGeom prst="rect">
            <a:avLst/>
          </a:prstGeom>
          <a:effectLst>
            <a:outerShdw blurRad="25400" dir="17880000">
              <a:srgbClr val="000000">
                <a:alpha val="46000"/>
              </a:srgbClr>
            </a:outerShdw>
          </a:effectLst>
        </p:spPr>
        <p:txBody>
          <a:bodyPr vert="horz" lIns="91440" tIns="45720" rIns="91440" bIns="45720" rtlCol="0" anchor="b">
            <a:noAutofit/>
          </a:bodyPr>
          <a:lstStyle>
            <a:lvl1pPr algn="ctr" defTabSz="457200" rtl="0" eaLnBrk="1" latinLnBrk="0" hangingPunct="1">
              <a:lnSpc>
                <a:spcPct val="90000"/>
              </a:lnSpc>
              <a:spcBef>
                <a:spcPct val="0"/>
              </a:spcBef>
              <a:buNone/>
              <a:defRPr sz="5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ltLang="en-US" sz="4400" dirty="0">
                <a:solidFill>
                  <a:srgbClr val="000000"/>
                </a:solidFill>
              </a:rPr>
              <a:t>Marketing advertising</a:t>
            </a:r>
            <a:br>
              <a:rPr lang="en-GB" altLang="en-US" sz="4400" dirty="0">
                <a:solidFill>
                  <a:srgbClr val="000000"/>
                </a:solidFill>
              </a:rPr>
            </a:br>
            <a:endParaRPr lang="en-GB" altLang="en-US" sz="4400" dirty="0">
              <a:solidFill>
                <a:srgbClr val="000000"/>
              </a:solidFill>
            </a:endParaRPr>
          </a:p>
        </p:txBody>
      </p:sp>
      <p:sp>
        <p:nvSpPr>
          <p:cNvPr id="12" name="Content Placeholder 2">
            <a:extLst>
              <a:ext uri="{FF2B5EF4-FFF2-40B4-BE49-F238E27FC236}">
                <a16:creationId xmlns:a16="http://schemas.microsoft.com/office/drawing/2014/main" id="{28CA2353-D7CC-4AC6-A23B-D000C3EF30D0}"/>
              </a:ext>
            </a:extLst>
          </p:cNvPr>
          <p:cNvSpPr txBox="1">
            <a:spLocks/>
          </p:cNvSpPr>
          <p:nvPr/>
        </p:nvSpPr>
        <p:spPr>
          <a:xfrm>
            <a:off x="804862" y="2420938"/>
            <a:ext cx="5291137" cy="3640137"/>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marL="0" indent="0" algn="ctr" defTabSz="457200" rtl="0" eaLnBrk="1" latinLnBrk="0" hangingPunct="1">
              <a:lnSpc>
                <a:spcPct val="110000"/>
              </a:lnSpc>
              <a:spcBef>
                <a:spcPct val="20000"/>
              </a:spcBef>
              <a:spcAft>
                <a:spcPts val="600"/>
              </a:spcAft>
              <a:buClr>
                <a:schemeClr val="tx2"/>
              </a:buClr>
              <a:buSzPct val="70000"/>
              <a:buFont typeface="Wingdings 2" charset="2"/>
              <a:buNone/>
              <a:defRPr sz="2300" kern="1200">
                <a:ln>
                  <a:solidFill>
                    <a:schemeClr val="bg1">
                      <a:lumMod val="75000"/>
                      <a:lumOff val="25000"/>
                      <a:alpha val="10000"/>
                    </a:schemeClr>
                  </a:solidFill>
                </a:ln>
                <a:solidFill>
                  <a:schemeClr val="tx1"/>
                </a:solidFill>
                <a:effectLst>
                  <a:outerShdw blurRad="9525" dist="25400" dir="14640000" algn="tl" rotWithShape="0">
                    <a:schemeClr val="bg1">
                      <a:alpha val="30000"/>
                    </a:schemeClr>
                  </a:outerShdw>
                </a:effectLst>
                <a:latin typeface="+mn-lt"/>
                <a:ea typeface="+mn-ea"/>
                <a:cs typeface="+mn-cs"/>
              </a:defRPr>
            </a:lvl1pPr>
            <a:lvl2pPr marL="457200" indent="0" algn="ctr" defTabSz="457200" rtl="0" eaLnBrk="1" latinLnBrk="0" hangingPunct="1">
              <a:spcBef>
                <a:spcPct val="20000"/>
              </a:spcBef>
              <a:spcAft>
                <a:spcPts val="600"/>
              </a:spcAft>
              <a:buClr>
                <a:schemeClr val="tx2"/>
              </a:buClr>
              <a:buSzPct val="70000"/>
              <a:buFont typeface="Wingdings 2" charset="2"/>
              <a:buNone/>
              <a:defRPr sz="21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2pPr>
            <a:lvl3pPr marL="914400" indent="0" algn="ctr" defTabSz="457200" rtl="0" eaLnBrk="1" latinLnBrk="0" hangingPunct="1">
              <a:spcBef>
                <a:spcPct val="20000"/>
              </a:spcBef>
              <a:spcAft>
                <a:spcPts val="600"/>
              </a:spcAft>
              <a:buClr>
                <a:schemeClr val="tx2"/>
              </a:buClr>
              <a:buSzPct val="70000"/>
              <a:buFont typeface="Wingdings 2" charset="2"/>
              <a:buNone/>
              <a:defRPr sz="18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3pPr>
            <a:lvl4pPr marL="13716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4pPr>
            <a:lvl5pPr marL="1828800" indent="0" algn="ctr" defTabSz="457200" rtl="0" eaLnBrk="1" latinLnBrk="0" hangingPunct="1">
              <a:spcBef>
                <a:spcPct val="20000"/>
              </a:spcBef>
              <a:spcAft>
                <a:spcPts val="600"/>
              </a:spcAft>
              <a:buClr>
                <a:schemeClr val="tx2"/>
              </a:buClr>
              <a:buSzPct val="70000"/>
              <a:buFont typeface="Wingdings 2" charset="2"/>
              <a:buNone/>
              <a:defRPr sz="16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5pPr>
            <a:lvl6pPr marL="22860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6pPr>
            <a:lvl7pPr marL="27432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7pPr>
            <a:lvl8pPr marL="32004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8pPr>
            <a:lvl9pPr marL="3657600" indent="0" algn="ctr" defTabSz="457200" rtl="0" eaLnBrk="1" latinLnBrk="0" hangingPunct="1">
              <a:spcBef>
                <a:spcPct val="20000"/>
              </a:spcBef>
              <a:spcAft>
                <a:spcPts val="600"/>
              </a:spcAft>
              <a:buClr>
                <a:schemeClr val="tx2"/>
              </a:buClr>
              <a:buSzPct val="70000"/>
              <a:buFont typeface="Wingdings 2" charset="2"/>
              <a:buNone/>
              <a:defRPr sz="1400" kern="1200">
                <a:ln>
                  <a:solidFill>
                    <a:schemeClr val="bg1">
                      <a:lumMod val="75000"/>
                      <a:lumOff val="25000"/>
                      <a:alpha val="10000"/>
                    </a:schemeClr>
                  </a:solidFill>
                </a:ln>
                <a:solidFill>
                  <a:schemeClr val="tx1">
                    <a:tint val="75000"/>
                  </a:schemeClr>
                </a:solidFill>
                <a:effectLst>
                  <a:outerShdw blurRad="9525" dist="25400" dir="14640000" algn="tl" rotWithShape="0">
                    <a:schemeClr val="bg1">
                      <a:alpha val="30000"/>
                    </a:schemeClr>
                  </a:outerShdw>
                </a:effectLst>
                <a:latin typeface="+mn-lt"/>
                <a:ea typeface="+mn-ea"/>
                <a:cs typeface="+mn-cs"/>
              </a:defRPr>
            </a:lvl9pPr>
          </a:lstStyle>
          <a:p>
            <a:pPr marL="342900" indent="-342900" algn="l">
              <a:spcAft>
                <a:spcPts val="0"/>
              </a:spcAft>
              <a:buFont typeface="Wingdings" panose="05000000000000000000" pitchFamily="2" charset="2"/>
              <a:buChar char="v"/>
              <a:defRPr/>
            </a:pPr>
            <a:r>
              <a:rPr lang="en-GB" sz="2400" dirty="0">
                <a:solidFill>
                  <a:srgbClr val="000000"/>
                </a:solidFill>
              </a:rPr>
              <a:t>digital and social media</a:t>
            </a:r>
          </a:p>
          <a:p>
            <a:pPr marL="342900" indent="-342900" algn="l">
              <a:spcAft>
                <a:spcPts val="0"/>
              </a:spcAft>
              <a:buFont typeface="Wingdings" panose="05000000000000000000" pitchFamily="2" charset="2"/>
              <a:buChar char="v"/>
              <a:defRPr/>
            </a:pPr>
            <a:r>
              <a:rPr lang="en-GB" sz="2400" dirty="0">
                <a:solidFill>
                  <a:srgbClr val="000000"/>
                </a:solidFill>
              </a:rPr>
              <a:t>menus posted outside</a:t>
            </a:r>
          </a:p>
          <a:p>
            <a:pPr marL="342900" indent="-342900" algn="l">
              <a:spcAft>
                <a:spcPts val="0"/>
              </a:spcAft>
              <a:buFont typeface="Wingdings" panose="05000000000000000000" pitchFamily="2" charset="2"/>
              <a:buChar char="v"/>
              <a:defRPr/>
            </a:pPr>
            <a:r>
              <a:rPr lang="en-GB" sz="2400" dirty="0">
                <a:solidFill>
                  <a:srgbClr val="000000"/>
                </a:solidFill>
              </a:rPr>
              <a:t>free sample</a:t>
            </a:r>
          </a:p>
          <a:p>
            <a:pPr marL="342900" indent="-342900" algn="l">
              <a:spcAft>
                <a:spcPts val="0"/>
              </a:spcAft>
              <a:buFont typeface="Wingdings" panose="05000000000000000000" pitchFamily="2" charset="2"/>
              <a:buChar char="v"/>
              <a:defRPr/>
            </a:pPr>
            <a:r>
              <a:rPr lang="en-GB" sz="2400" dirty="0">
                <a:solidFill>
                  <a:srgbClr val="000000"/>
                </a:solidFill>
              </a:rPr>
              <a:t>window vinyl</a:t>
            </a:r>
          </a:p>
          <a:p>
            <a:pPr marL="342900" indent="-342900" algn="l">
              <a:spcAft>
                <a:spcPts val="0"/>
              </a:spcAft>
              <a:buFont typeface="Wingdings" panose="05000000000000000000" pitchFamily="2" charset="2"/>
              <a:buChar char="v"/>
              <a:defRPr/>
            </a:pPr>
            <a:r>
              <a:rPr lang="en-GB" sz="2400" dirty="0">
                <a:solidFill>
                  <a:srgbClr val="000000"/>
                </a:solidFill>
              </a:rPr>
              <a:t>focus on hight traffic areas whit flyers</a:t>
            </a:r>
          </a:p>
          <a:p>
            <a:pPr marL="342900" indent="-342900" algn="l">
              <a:spcAft>
                <a:spcPts val="0"/>
              </a:spcAft>
              <a:buFont typeface="Wingdings" panose="05000000000000000000" pitchFamily="2" charset="2"/>
              <a:buChar char="v"/>
              <a:defRPr/>
            </a:pPr>
            <a:endParaRPr lang="en-GB" sz="2400" dirty="0">
              <a:solidFill>
                <a:srgbClr val="000000"/>
              </a:solidFill>
            </a:endParaRPr>
          </a:p>
          <a:p>
            <a:pPr>
              <a:spcAft>
                <a:spcPts val="0"/>
              </a:spcAft>
              <a:buFont typeface="Arial" panose="020B0604020202020204" pitchFamily="34" charset="0"/>
              <a:buNone/>
              <a:defRPr/>
            </a:pPr>
            <a:endParaRPr lang="en-GB" sz="2000" dirty="0">
              <a:solidFill>
                <a:srgbClr val="000000"/>
              </a:solidFill>
            </a:endParaRPr>
          </a:p>
          <a:p>
            <a:pPr>
              <a:spcAft>
                <a:spcPts val="0"/>
              </a:spcAft>
              <a:defRPr/>
            </a:pPr>
            <a:endParaRPr lang="en-GB" sz="2000" dirty="0">
              <a:solidFill>
                <a:srgbClr val="000000"/>
              </a:solidFill>
            </a:endParaRPr>
          </a:p>
        </p:txBody>
      </p:sp>
    </p:spTree>
    <p:extLst>
      <p:ext uri="{BB962C8B-B14F-4D97-AF65-F5344CB8AC3E}">
        <p14:creationId xmlns:p14="http://schemas.microsoft.com/office/powerpoint/2010/main" val="67928511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1225</TotalTime>
  <Words>2140</Words>
  <Application>Microsoft Office PowerPoint</Application>
  <PresentationFormat>Widescreen</PresentationFormat>
  <Paragraphs>419</Paragraphs>
  <Slides>25</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Trebuchet MS</vt:lpstr>
      <vt:lpstr>Wingdings</vt:lpstr>
      <vt:lpstr>Wingdings 2</vt:lpstr>
      <vt:lpstr>Wingdings 3</vt:lpstr>
      <vt:lpstr>Facet</vt:lpstr>
      <vt:lpstr>PowerPoint Presentation</vt:lpstr>
      <vt:lpstr>Created by:</vt:lpstr>
      <vt:lpstr>PowerPoint Presentation</vt:lpstr>
      <vt:lpstr>Product description </vt:lpstr>
      <vt:lpstr>PowerPoint Presentation</vt:lpstr>
      <vt:lpstr>PowerPoint Presentation</vt:lpstr>
      <vt:lpstr>PowerPoint Presentation</vt:lpstr>
      <vt:lpstr>PowerPoint Presentation</vt:lpstr>
      <vt:lpstr>PowerPoint Presentation</vt:lpstr>
      <vt:lpstr>Opportunities</vt:lpstr>
      <vt:lpstr>Threats</vt:lpstr>
      <vt:lpstr>Industry life cycle</vt:lpstr>
      <vt:lpstr>Market analysis</vt:lpstr>
      <vt:lpstr>Competitors </vt:lpstr>
      <vt:lpstr>Marketing plan and strategy</vt:lpstr>
      <vt:lpstr>Marketing mix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Andrei Nistor (1818628)</dc:creator>
  <cp:lastModifiedBy>Andrei Nistor (1818628)</cp:lastModifiedBy>
  <cp:revision>41</cp:revision>
  <dcterms:created xsi:type="dcterms:W3CDTF">2019-12-07T08:53:06Z</dcterms:created>
  <dcterms:modified xsi:type="dcterms:W3CDTF">2019-12-20T09:58:03Z</dcterms:modified>
</cp:coreProperties>
</file>