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083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748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5024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125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047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517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755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834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39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999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321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275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1577" y="2674620"/>
            <a:ext cx="9784080" cy="1508760"/>
          </a:xfrm>
        </p:spPr>
        <p:txBody>
          <a:bodyPr/>
          <a:lstStyle/>
          <a:p>
            <a:r>
              <a:rPr lang="en-IN" dirty="0">
                <a:highlight>
                  <a:srgbClr val="FFFF00"/>
                </a:highlight>
              </a:rPr>
              <a:t>Enterprise Network Security</a:t>
            </a:r>
            <a:endParaRPr dirty="0">
              <a:highlight>
                <a:srgbClr val="FF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F4C757-FFCB-16F7-6D97-70E4E0325B30}"/>
              </a:ext>
            </a:extLst>
          </p:cNvPr>
          <p:cNvSpPr txBox="1"/>
          <p:nvPr/>
        </p:nvSpPr>
        <p:spPr>
          <a:xfrm>
            <a:off x="5638800" y="297425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2636E1-3A84-C9A7-0414-A1EB12D9ABF2}"/>
              </a:ext>
            </a:extLst>
          </p:cNvPr>
          <p:cNvSpPr txBox="1"/>
          <p:nvPr/>
        </p:nvSpPr>
        <p:spPr>
          <a:xfrm>
            <a:off x="1799303" y="4699819"/>
            <a:ext cx="3197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/>
              <a:t>STUDENT NAME;AKHIL </a:t>
            </a:r>
            <a:r>
              <a:rPr lang="en-IN" dirty="0"/>
              <a:t>JAMES</a:t>
            </a:r>
          </a:p>
          <a:p>
            <a:r>
              <a:rPr lang="en-IN" dirty="0"/>
              <a:t>STUDENT ID;2517970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56CAB1-ACA3-814C-3A8D-847B8BA35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19C6A-28F1-CCF2-66C3-582454CDB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17282-022D-483F-DA75-DB7DD450D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networks require robust protection mechanisms to ensure data confidentiality, integrity, and availability.</a:t>
            </a:r>
          </a:p>
          <a:p>
            <a:r>
              <a:t>Modern distributed environments increase exposure to cyber threats.</a:t>
            </a:r>
          </a:p>
          <a:p>
            <a:r>
              <a:t>This project focuses on implementing and enhancing enterprise-grade network security solutions.</a:t>
            </a:r>
          </a:p>
        </p:txBody>
      </p:sp>
    </p:spTree>
    <p:extLst>
      <p:ext uri="{BB962C8B-B14F-4D97-AF65-F5344CB8AC3E}">
        <p14:creationId xmlns:p14="http://schemas.microsoft.com/office/powerpoint/2010/main" val="3957109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Network Topology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network architecture consists of two geographically separated locations.</a:t>
            </a:r>
          </a:p>
          <a:p>
            <a:r>
              <a:t>A hierarchical domain structure is implemented to improve management.</a:t>
            </a:r>
          </a:p>
          <a:p>
            <a:r>
              <a:t>Segmentation techniques are applied to isolate traffic and enhance security.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Core Services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5050397" cy="4206240"/>
          </a:xfrm>
        </p:spPr>
        <p:txBody>
          <a:bodyPr/>
          <a:lstStyle/>
          <a:p>
            <a:r>
              <a:rPr dirty="0"/>
              <a:t>A Windows Server environment is configured to provide essential network services.</a:t>
            </a:r>
          </a:p>
          <a:p>
            <a:r>
              <a:rPr dirty="0"/>
              <a:t>Static addressing ensures stable communication between systems.</a:t>
            </a:r>
          </a:p>
          <a:p>
            <a:r>
              <a:rPr dirty="0"/>
              <a:t>Key services such as DNS, DHCP, and web hosting are deployed.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1D8E3E-D084-B671-BC31-F38ECDEA4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9065" y="2138841"/>
            <a:ext cx="4963019" cy="328856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DNS and Directory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4322810" cy="4206240"/>
          </a:xfrm>
        </p:spPr>
        <p:txBody>
          <a:bodyPr/>
          <a:lstStyle/>
          <a:p>
            <a:r>
              <a:t>DNS is configured with forward and reverse lookup zones.</a:t>
            </a:r>
          </a:p>
          <a:p>
            <a:r>
              <a:t>Secure updates are enabled to prevent unauthorized modifications.</a:t>
            </a:r>
          </a:p>
          <a:p>
            <a:r>
              <a:t>Directory services manage authentication, authorization, and user roles.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742909-74ED-64B5-1855-2766E1F12A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2207" y="2011680"/>
            <a:ext cx="5541536" cy="356715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VPN and Firewall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438400"/>
            <a:ext cx="4470294" cy="3779520"/>
          </a:xfrm>
        </p:spPr>
        <p:txBody>
          <a:bodyPr/>
          <a:lstStyle/>
          <a:p>
            <a:r>
              <a:rPr dirty="0"/>
              <a:t>Secure communication between sites is achieved using encrypted tunnels.</a:t>
            </a:r>
          </a:p>
          <a:p>
            <a:r>
              <a:rPr dirty="0"/>
              <a:t>Firewall policies restrict traffic based on predefined rules.</a:t>
            </a:r>
          </a:p>
          <a:p>
            <a:r>
              <a:rPr dirty="0"/>
              <a:t>Only required services are permitted, ensuring minimal exposure.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F0D4E0-9E1E-C14B-C011-C0D78EEE2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0968" y="2204013"/>
            <a:ext cx="5256706" cy="324400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System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202426"/>
            <a:ext cx="4981571" cy="4015494"/>
          </a:xfrm>
        </p:spPr>
        <p:txBody>
          <a:bodyPr/>
          <a:lstStyle/>
          <a:p>
            <a:r>
              <a:t>The infrastructure includes a management server, security gateway, and administration workstation.</a:t>
            </a:r>
          </a:p>
          <a:p>
            <a:r>
              <a:t>Each component has a distinct role to improve efficiency and security.</a:t>
            </a:r>
          </a:p>
          <a:p>
            <a:r>
              <a:t>This separation supports scalability and centralized control.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17B57A-E563-CB66-DB11-8C15BF46E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0465" y="2202426"/>
            <a:ext cx="4765093" cy="29406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Installation and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153264"/>
            <a:ext cx="4627610" cy="4064655"/>
          </a:xfrm>
        </p:spPr>
        <p:txBody>
          <a:bodyPr/>
          <a:lstStyle/>
          <a:p>
            <a:r>
              <a:rPr dirty="0"/>
              <a:t>Security systems are deployed with appropriate resource allocation.</a:t>
            </a:r>
          </a:p>
          <a:p>
            <a:r>
              <a:rPr dirty="0"/>
              <a:t>All components are integrated within the network environment.</a:t>
            </a:r>
          </a:p>
          <a:p>
            <a:r>
              <a:rPr dirty="0"/>
              <a:t>Secure communication channels are established between systems.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C6573-913A-154D-40A6-2CE526234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506" y="2074647"/>
            <a:ext cx="4819697" cy="290047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Firewall Policy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310580"/>
            <a:ext cx="4234320" cy="3907339"/>
          </a:xfrm>
        </p:spPr>
        <p:txBody>
          <a:bodyPr/>
          <a:lstStyle/>
          <a:p>
            <a:r>
              <a:rPr dirty="0"/>
              <a:t>Traffic rules are configured to allow essential services such as web and DNS.</a:t>
            </a:r>
          </a:p>
          <a:p>
            <a:r>
              <a:rPr dirty="0"/>
              <a:t>Risky protocols are restricted to reduce vulnerabilities.</a:t>
            </a:r>
          </a:p>
          <a:p>
            <a:r>
              <a:rPr dirty="0"/>
              <a:t>A default deny approach is implemented to block unknown traffic.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182134-DB78-DCFE-EB71-2C57FFD9D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439" y="2158548"/>
            <a:ext cx="4752333" cy="270730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 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Advanced protection mechanisms detect and prevent cyber attacks.</a:t>
            </a:r>
          </a:p>
          <a:p>
            <a:r>
              <a:t>Both signature-based and behavioral analysis methods are used.</a:t>
            </a:r>
          </a:p>
          <a:p>
            <a:r>
              <a:t>Continuous monitoring ensures real-time threat mitigation.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Identity and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User authentication is centralized using directory services.</a:t>
            </a:r>
          </a:p>
          <a:p>
            <a:r>
              <a:t>Access permissions are assigned based on roles.</a:t>
            </a:r>
          </a:p>
          <a:p>
            <a:r>
              <a:t>This ensures that users only access resources relevant to their responsibilities.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Gateway Configuration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 gateway acts as the main control point for network traffic.</a:t>
            </a:r>
          </a:p>
          <a:p>
            <a:r>
              <a:t>Multiple interfaces separate internal and external communication.</a:t>
            </a:r>
          </a:p>
          <a:p>
            <a:r>
              <a:t>Security settings are hardened to reduce potential risks.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This project successfully demonstrated the implementation of an enterprise-level network security system. </a:t>
            </a:r>
          </a:p>
          <a:p>
            <a:r>
              <a:rPr lang="en-US" dirty="0"/>
              <a:t>Key components such as DNS, DHCP, VPN, firewall policies, and access control were effectively configured to ensure secure communication. </a:t>
            </a:r>
          </a:p>
          <a:p>
            <a:r>
              <a:rPr lang="en-US" dirty="0"/>
              <a:t>The use of segmentation and a hierarchical structure improved network management and reduced security risks. </a:t>
            </a:r>
          </a:p>
          <a:p>
            <a:r>
              <a:rPr lang="en-US" dirty="0"/>
              <a:t>Advanced threat prevention mechanisms enhanced the ability to detect and mitigate cyber attacks in real time. </a:t>
            </a:r>
          </a:p>
          <a:p>
            <a:r>
              <a:rPr lang="en-US" dirty="0"/>
              <a:t>Despite some technical challenges, including virtual machine crashes during deployment, the system was successfully configured and tested. </a:t>
            </a:r>
          </a:p>
          <a:p>
            <a:r>
              <a:rPr lang="en-US" dirty="0"/>
              <a:t>Overall, the solution is scalable, secure, and suitable for real-world enterprise environments.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210C5-6E1C-A38E-7245-80F938C94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BD96A-6BCA-375B-E9C4-F2A3DEFD1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 err="1"/>
              <a:t>Afolalu</a:t>
            </a:r>
            <a:r>
              <a:rPr lang="en-GB" dirty="0"/>
              <a:t>, O. and </a:t>
            </a:r>
            <a:r>
              <a:rPr lang="en-GB" dirty="0" err="1"/>
              <a:t>Tsoeu</a:t>
            </a:r>
            <a:r>
              <a:rPr lang="en-GB" dirty="0"/>
              <a:t>, M.S., 2025. Enterprise networking optimization: a review of challenges, solutions, and technological interventions. </a:t>
            </a:r>
            <a:r>
              <a:rPr lang="en-GB" i="1" dirty="0"/>
              <a:t>Future internet</a:t>
            </a:r>
            <a:r>
              <a:rPr lang="en-GB" dirty="0"/>
              <a:t>, </a:t>
            </a:r>
            <a:r>
              <a:rPr lang="en-GB" i="1" dirty="0"/>
              <a:t>17</a:t>
            </a:r>
            <a:r>
              <a:rPr lang="en-GB" dirty="0"/>
              <a:t>(4), p.133. </a:t>
            </a:r>
            <a:endParaRPr lang="en-IN" dirty="0"/>
          </a:p>
          <a:p>
            <a:pPr lvl="0"/>
            <a:r>
              <a:rPr lang="en-GB" dirty="0" err="1"/>
              <a:t>Gottepu</a:t>
            </a:r>
            <a:r>
              <a:rPr lang="en-GB" dirty="0"/>
              <a:t>, A.K., 2025. Case Study Analysis: AI Algorithms for Enhanced Network Security </a:t>
            </a:r>
            <a:r>
              <a:rPr lang="en-GB" dirty="0" err="1"/>
              <a:t>Defense</a:t>
            </a:r>
            <a:r>
              <a:rPr lang="en-GB" dirty="0"/>
              <a:t>. </a:t>
            </a:r>
            <a:r>
              <a:rPr lang="en-GB" i="1" dirty="0"/>
              <a:t>Journal of Computer Science and Technology Studies</a:t>
            </a:r>
            <a:r>
              <a:rPr lang="en-GB" dirty="0"/>
              <a:t>, </a:t>
            </a:r>
            <a:r>
              <a:rPr lang="en-GB" i="1" dirty="0"/>
              <a:t>7</a:t>
            </a:r>
            <a:r>
              <a:rPr lang="en-GB" dirty="0"/>
              <a:t>(6), pp.200-206. </a:t>
            </a:r>
            <a:endParaRPr lang="en-IN" dirty="0"/>
          </a:p>
          <a:p>
            <a:pPr lvl="0"/>
            <a:r>
              <a:rPr lang="en-GB" dirty="0"/>
              <a:t>Diana, L., Dini, P. and Paolini, D., 2025. Overview on intrusion detection systems for computers networking security. </a:t>
            </a:r>
            <a:r>
              <a:rPr lang="en-GB" i="1" dirty="0"/>
              <a:t>Computers</a:t>
            </a:r>
            <a:r>
              <a:rPr lang="en-GB" dirty="0"/>
              <a:t>, </a:t>
            </a:r>
            <a:r>
              <a:rPr lang="en-GB" i="1" dirty="0"/>
              <a:t>14</a:t>
            </a:r>
            <a:r>
              <a:rPr lang="en-GB" dirty="0"/>
              <a:t>(3), p.87. </a:t>
            </a:r>
            <a:endParaRPr lang="en-IN" dirty="0"/>
          </a:p>
          <a:p>
            <a:pPr lvl="0"/>
            <a:r>
              <a:rPr lang="en-GB" dirty="0"/>
              <a:t>Siale, A.Y.D., Hassan, Q.M.Z., </a:t>
            </a:r>
            <a:r>
              <a:rPr lang="en-GB" dirty="0" err="1"/>
              <a:t>Kadekle</a:t>
            </a:r>
            <a:r>
              <a:rPr lang="en-GB" dirty="0"/>
              <a:t>, M.F.A.S. and Veena, B.S., 2025. Enhancing large-scale network security with a </a:t>
            </a:r>
            <a:r>
              <a:rPr lang="en-GB" dirty="0" err="1"/>
              <a:t>vgg</a:t>
            </a:r>
            <a:r>
              <a:rPr lang="en-GB" dirty="0"/>
              <a:t>-net-based </a:t>
            </a:r>
            <a:r>
              <a:rPr lang="en-GB" dirty="0" err="1"/>
              <a:t>dcnn</a:t>
            </a:r>
            <a:r>
              <a:rPr lang="en-GB" dirty="0"/>
              <a:t>: a deep learning approach to anomaly detection. </a:t>
            </a:r>
            <a:r>
              <a:rPr lang="en-GB" i="1" dirty="0"/>
              <a:t>Journal of Robotics and Control (JRC)</a:t>
            </a:r>
            <a:r>
              <a:rPr lang="en-GB" dirty="0"/>
              <a:t>, </a:t>
            </a:r>
            <a:r>
              <a:rPr lang="en-GB" i="1" dirty="0"/>
              <a:t>6</a:t>
            </a:r>
            <a:r>
              <a:rPr lang="en-GB" dirty="0"/>
              <a:t>(3), pp.1316-1331. </a:t>
            </a:r>
            <a:endParaRPr lang="en-IN" dirty="0"/>
          </a:p>
          <a:p>
            <a:pPr lvl="0"/>
            <a:r>
              <a:rPr lang="en-GB" dirty="0" err="1"/>
              <a:t>Maasaoui</a:t>
            </a:r>
            <a:r>
              <a:rPr lang="en-GB" dirty="0"/>
              <a:t>, Z., </a:t>
            </a:r>
            <a:r>
              <a:rPr lang="en-GB" dirty="0" err="1"/>
              <a:t>Merzouki</a:t>
            </a:r>
            <a:r>
              <a:rPr lang="en-GB" dirty="0"/>
              <a:t>, M., </a:t>
            </a:r>
            <a:r>
              <a:rPr lang="en-GB" dirty="0" err="1"/>
              <a:t>Battou</a:t>
            </a:r>
            <a:r>
              <a:rPr lang="en-GB" dirty="0"/>
              <a:t>, A. and </a:t>
            </a:r>
            <a:r>
              <a:rPr lang="en-GB" dirty="0" err="1"/>
              <a:t>Lbath</a:t>
            </a:r>
            <a:r>
              <a:rPr lang="en-GB" dirty="0"/>
              <a:t>, A., 2025. A Scalable Framework for Real-Time Network Security Traffic Analysis and Attack Detection Using Machine and Deep Learning. </a:t>
            </a:r>
            <a:r>
              <a:rPr lang="en-GB" i="1" dirty="0"/>
              <a:t>Platforms</a:t>
            </a:r>
            <a:r>
              <a:rPr lang="en-GB" dirty="0"/>
              <a:t>, </a:t>
            </a:r>
            <a:r>
              <a:rPr lang="en-GB" i="1" dirty="0"/>
              <a:t>3</a:t>
            </a:r>
            <a:r>
              <a:rPr lang="en-GB" dirty="0"/>
              <a:t>(2), p.7. </a:t>
            </a:r>
            <a:endParaRPr lang="en-IN" dirty="0"/>
          </a:p>
          <a:p>
            <a:pPr lvl="0"/>
            <a:r>
              <a:rPr lang="en-GB" dirty="0"/>
              <a:t>Yuan, S., 2025. Integration and Optimization of Network Security Protection Strategies and Vulnerability Detection Technologies. </a:t>
            </a:r>
            <a:r>
              <a:rPr lang="en-GB" i="1" dirty="0"/>
              <a:t>International Journal of Neural Network (2025)</a:t>
            </a:r>
            <a:r>
              <a:rPr lang="en-GB" dirty="0"/>
              <a:t>, </a:t>
            </a:r>
            <a:r>
              <a:rPr lang="en-GB" i="1" dirty="0"/>
              <a:t>4</a:t>
            </a:r>
            <a:r>
              <a:rPr lang="en-GB" dirty="0"/>
              <a:t>(1), pp.32-39. </a:t>
            </a:r>
            <a:endParaRPr lang="en-IN" dirty="0"/>
          </a:p>
          <a:p>
            <a:pPr lvl="0"/>
            <a:r>
              <a:rPr lang="en-GB" dirty="0"/>
              <a:t>Happe, A. and Cito, J., 2025. Can </a:t>
            </a:r>
            <a:r>
              <a:rPr lang="en-GB" dirty="0" err="1"/>
              <a:t>llms</a:t>
            </a:r>
            <a:r>
              <a:rPr lang="en-GB" dirty="0"/>
              <a:t> hack enterprise networks? autonomous assumed breach penetration-testing active directory networks. </a:t>
            </a:r>
            <a:r>
              <a:rPr lang="en-GB" i="1" dirty="0"/>
              <a:t>ACM Transactions on Software Engineering and Methodology</a:t>
            </a:r>
            <a:r>
              <a:rPr lang="en-GB" dirty="0"/>
              <a:t>. </a:t>
            </a:r>
            <a:endParaRPr lang="en-IN" dirty="0"/>
          </a:p>
          <a:p>
            <a:pPr lvl="0"/>
            <a:r>
              <a:rPr lang="en-GB" dirty="0"/>
              <a:t>Anbazhagan, K., 2025. AI driven zero trust security model for enterprise data protection and intelligent infrastructure management. </a:t>
            </a:r>
            <a:r>
              <a:rPr lang="en-GB" i="1" dirty="0"/>
              <a:t>International Journal of Technology, Management and Humanities</a:t>
            </a:r>
            <a:r>
              <a:rPr lang="en-GB" dirty="0"/>
              <a:t>, </a:t>
            </a:r>
            <a:r>
              <a:rPr lang="en-GB" i="1" dirty="0"/>
              <a:t>11</a:t>
            </a:r>
            <a:r>
              <a:rPr lang="en-GB" dirty="0"/>
              <a:t>(03), pp.101-107. 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41752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6C54-2024-1983-108B-72C3D6AEF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441" y="2270292"/>
            <a:ext cx="9784080" cy="150876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Thank you</a:t>
            </a:r>
            <a:endParaRPr lang="en-IN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818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18</TotalTime>
  <Words>805</Words>
  <Application>Microsoft Office PowerPoint</Application>
  <PresentationFormat>Widescreen</PresentationFormat>
  <Paragraphs>64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Corbel</vt:lpstr>
      <vt:lpstr>Wingdings</vt:lpstr>
      <vt:lpstr>Banded</vt:lpstr>
      <vt:lpstr>Enterprise Network Security</vt:lpstr>
      <vt:lpstr>Introduction</vt:lpstr>
      <vt:lpstr>Network Topology</vt:lpstr>
      <vt:lpstr>Core Services Configuration</vt:lpstr>
      <vt:lpstr>DNS and Directory Services</vt:lpstr>
      <vt:lpstr>VPN and Firewall Setup</vt:lpstr>
      <vt:lpstr>System Components</vt:lpstr>
      <vt:lpstr>Installation and Configuration</vt:lpstr>
      <vt:lpstr>Firewall Policy Management</vt:lpstr>
      <vt:lpstr>Threat Prevention</vt:lpstr>
      <vt:lpstr>Identity and Access Control</vt:lpstr>
      <vt:lpstr>Gateway Configuration</vt:lpstr>
      <vt:lpstr>Conclusion</vt:lpstr>
      <vt:lpstr>REference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akhil james</dc:creator>
  <cp:keywords/>
  <dc:description>generated using python-pptx</dc:description>
  <cp:lastModifiedBy>Akhil James (2517970)</cp:lastModifiedBy>
  <cp:revision>4</cp:revision>
  <dcterms:created xsi:type="dcterms:W3CDTF">2013-01-27T09:14:16Z</dcterms:created>
  <dcterms:modified xsi:type="dcterms:W3CDTF">2026-04-29T11:34:06Z</dcterms:modified>
  <cp:category/>
</cp:coreProperties>
</file>