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4" r:id="rId1"/>
  </p:sldMasterIdLst>
  <p:sldIdLst>
    <p:sldId id="262" r:id="rId2"/>
    <p:sldId id="256" r:id="rId3"/>
    <p:sldId id="258" r:id="rId4"/>
    <p:sldId id="257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10" autoAdjust="0"/>
    <p:restoredTop sz="94660"/>
  </p:normalViewPr>
  <p:slideViewPr>
    <p:cSldViewPr snapToGrid="0" snapToObjects="1">
      <p:cViewPr>
        <p:scale>
          <a:sx n="75" d="100"/>
          <a:sy n="75" d="100"/>
        </p:scale>
        <p:origin x="1627" y="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A44BCC-EB1F-430E-84A6-144B8AFB90E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D006A33-63E6-4677-9C18-8CFE833A5BC7}">
      <dgm:prSet/>
      <dgm:spPr/>
      <dgm:t>
        <a:bodyPr/>
        <a:lstStyle/>
        <a:p>
          <a:r>
            <a:rPr lang="en-US" b="0" i="0" dirty="0"/>
            <a:t>Tips, structure your day, </a:t>
          </a:r>
          <a:r>
            <a:rPr lang="en-US" b="0" i="0" dirty="0" err="1"/>
            <a:t>prioritise</a:t>
          </a:r>
          <a:r>
            <a:rPr lang="en-US" b="0" i="0" dirty="0"/>
            <a:t>, use tools (planners, calendars)</a:t>
          </a:r>
          <a:endParaRPr lang="en-US" dirty="0"/>
        </a:p>
      </dgm:t>
    </dgm:pt>
    <dgm:pt modelId="{C3318E27-C50E-4B34-BE30-AA7BDDCE9C5E}" type="parTrans" cxnId="{EE57B4C4-FD82-4CCD-BAAC-39280A1F9E25}">
      <dgm:prSet/>
      <dgm:spPr/>
      <dgm:t>
        <a:bodyPr/>
        <a:lstStyle/>
        <a:p>
          <a:endParaRPr lang="en-US"/>
        </a:p>
      </dgm:t>
    </dgm:pt>
    <dgm:pt modelId="{FC3431C6-A024-41A6-9B6F-7CAF7FAB4CEC}" type="sibTrans" cxnId="{EE57B4C4-FD82-4CCD-BAAC-39280A1F9E25}">
      <dgm:prSet/>
      <dgm:spPr/>
      <dgm:t>
        <a:bodyPr/>
        <a:lstStyle/>
        <a:p>
          <a:endParaRPr lang="en-US"/>
        </a:p>
      </dgm:t>
    </dgm:pt>
    <dgm:pt modelId="{38445435-9506-4B49-81C3-06F2C4DC5DD2}">
      <dgm:prSet/>
      <dgm:spPr/>
      <dgm:t>
        <a:bodyPr/>
        <a:lstStyle/>
        <a:p>
          <a:r>
            <a:rPr lang="en-US" b="0" i="0" dirty="0"/>
            <a:t>Avoid procrastination and distractions</a:t>
          </a:r>
          <a:endParaRPr lang="en-US" dirty="0"/>
        </a:p>
      </dgm:t>
    </dgm:pt>
    <dgm:pt modelId="{9DA21B68-32A6-449D-940E-63D788D18203}" type="parTrans" cxnId="{124592AD-3E8B-4473-85B2-8786BE5716A1}">
      <dgm:prSet/>
      <dgm:spPr/>
      <dgm:t>
        <a:bodyPr/>
        <a:lstStyle/>
        <a:p>
          <a:endParaRPr lang="en-US"/>
        </a:p>
      </dgm:t>
    </dgm:pt>
    <dgm:pt modelId="{5EAC1500-5D6F-4200-94DE-EB275A251AE9}" type="sibTrans" cxnId="{124592AD-3E8B-4473-85B2-8786BE5716A1}">
      <dgm:prSet/>
      <dgm:spPr/>
      <dgm:t>
        <a:bodyPr/>
        <a:lstStyle/>
        <a:p>
          <a:endParaRPr lang="en-US"/>
        </a:p>
      </dgm:t>
    </dgm:pt>
    <dgm:pt modelId="{15BC3BAB-3031-4576-88D8-655E44497F5D}">
      <dgm:prSet/>
      <dgm:spPr/>
      <dgm:t>
        <a:bodyPr/>
        <a:lstStyle/>
        <a:p>
          <a:r>
            <a:rPr lang="en-US" b="0" i="0"/>
            <a:t>Take regular breaks</a:t>
          </a:r>
          <a:endParaRPr lang="en-US"/>
        </a:p>
      </dgm:t>
    </dgm:pt>
    <dgm:pt modelId="{DA87C4F5-2DDD-4FBA-BC69-26394744B294}" type="parTrans" cxnId="{272BD067-CB7B-4CF6-9769-F651640D84F4}">
      <dgm:prSet/>
      <dgm:spPr/>
      <dgm:t>
        <a:bodyPr/>
        <a:lstStyle/>
        <a:p>
          <a:endParaRPr lang="en-US"/>
        </a:p>
      </dgm:t>
    </dgm:pt>
    <dgm:pt modelId="{83B985E2-430F-483C-AB06-87A5ABDD5930}" type="sibTrans" cxnId="{272BD067-CB7B-4CF6-9769-F651640D84F4}">
      <dgm:prSet/>
      <dgm:spPr/>
      <dgm:t>
        <a:bodyPr/>
        <a:lstStyle/>
        <a:p>
          <a:endParaRPr lang="en-US"/>
        </a:p>
      </dgm:t>
    </dgm:pt>
    <dgm:pt modelId="{BCB83026-6EBE-42C0-9653-326EAF5AF7CD}">
      <dgm:prSet/>
      <dgm:spPr/>
      <dgm:t>
        <a:bodyPr/>
        <a:lstStyle/>
        <a:p>
          <a:r>
            <a:rPr lang="en-US" b="0" i="0" dirty="0"/>
            <a:t>Outcome: reduced anxiety, better performance</a:t>
          </a:r>
          <a:endParaRPr lang="en-US" dirty="0"/>
        </a:p>
      </dgm:t>
    </dgm:pt>
    <dgm:pt modelId="{411E6BCB-BBD9-43DD-8D6F-09C91301BD77}" type="parTrans" cxnId="{C3DB708E-A6B5-44DF-938A-BBBFF0B6F645}">
      <dgm:prSet/>
      <dgm:spPr/>
      <dgm:t>
        <a:bodyPr/>
        <a:lstStyle/>
        <a:p>
          <a:endParaRPr lang="en-US"/>
        </a:p>
      </dgm:t>
    </dgm:pt>
    <dgm:pt modelId="{533AA51C-761C-416B-B833-FA41D69E245C}" type="sibTrans" cxnId="{C3DB708E-A6B5-44DF-938A-BBBFF0B6F645}">
      <dgm:prSet/>
      <dgm:spPr/>
      <dgm:t>
        <a:bodyPr/>
        <a:lstStyle/>
        <a:p>
          <a:endParaRPr lang="en-US"/>
        </a:p>
      </dgm:t>
    </dgm:pt>
    <dgm:pt modelId="{1226C2F5-2A1E-428F-A161-7CC4810CF9DB}" type="pres">
      <dgm:prSet presAssocID="{86A44BCC-EB1F-430E-84A6-144B8AFB90E8}" presName="outerComposite" presStyleCnt="0">
        <dgm:presLayoutVars>
          <dgm:chMax val="5"/>
          <dgm:dir/>
          <dgm:resizeHandles val="exact"/>
        </dgm:presLayoutVars>
      </dgm:prSet>
      <dgm:spPr/>
    </dgm:pt>
    <dgm:pt modelId="{64533821-C372-40DD-BE0A-17BD22059E8D}" type="pres">
      <dgm:prSet presAssocID="{86A44BCC-EB1F-430E-84A6-144B8AFB90E8}" presName="dummyMaxCanvas" presStyleCnt="0">
        <dgm:presLayoutVars/>
      </dgm:prSet>
      <dgm:spPr/>
    </dgm:pt>
    <dgm:pt modelId="{D1918174-4648-4596-BF04-03D471C6E198}" type="pres">
      <dgm:prSet presAssocID="{86A44BCC-EB1F-430E-84A6-144B8AFB90E8}" presName="FourNodes_1" presStyleLbl="node1" presStyleIdx="0" presStyleCnt="4">
        <dgm:presLayoutVars>
          <dgm:bulletEnabled val="1"/>
        </dgm:presLayoutVars>
      </dgm:prSet>
      <dgm:spPr/>
    </dgm:pt>
    <dgm:pt modelId="{3886FF93-7F47-4466-9448-18F36CDF6705}" type="pres">
      <dgm:prSet presAssocID="{86A44BCC-EB1F-430E-84A6-144B8AFB90E8}" presName="FourNodes_2" presStyleLbl="node1" presStyleIdx="1" presStyleCnt="4">
        <dgm:presLayoutVars>
          <dgm:bulletEnabled val="1"/>
        </dgm:presLayoutVars>
      </dgm:prSet>
      <dgm:spPr/>
    </dgm:pt>
    <dgm:pt modelId="{682BF15B-6133-45C4-9FDC-F42E1CC69D06}" type="pres">
      <dgm:prSet presAssocID="{86A44BCC-EB1F-430E-84A6-144B8AFB90E8}" presName="FourNodes_3" presStyleLbl="node1" presStyleIdx="2" presStyleCnt="4">
        <dgm:presLayoutVars>
          <dgm:bulletEnabled val="1"/>
        </dgm:presLayoutVars>
      </dgm:prSet>
      <dgm:spPr/>
    </dgm:pt>
    <dgm:pt modelId="{A01BD6EF-993E-47FA-8E41-1BE36C3E2110}" type="pres">
      <dgm:prSet presAssocID="{86A44BCC-EB1F-430E-84A6-144B8AFB90E8}" presName="FourNodes_4" presStyleLbl="node1" presStyleIdx="3" presStyleCnt="4">
        <dgm:presLayoutVars>
          <dgm:bulletEnabled val="1"/>
        </dgm:presLayoutVars>
      </dgm:prSet>
      <dgm:spPr/>
    </dgm:pt>
    <dgm:pt modelId="{D7E44EED-F1D5-4405-9322-8AF5FD12B50D}" type="pres">
      <dgm:prSet presAssocID="{86A44BCC-EB1F-430E-84A6-144B8AFB90E8}" presName="FourConn_1-2" presStyleLbl="fgAccFollowNode1" presStyleIdx="0" presStyleCnt="3">
        <dgm:presLayoutVars>
          <dgm:bulletEnabled val="1"/>
        </dgm:presLayoutVars>
      </dgm:prSet>
      <dgm:spPr/>
    </dgm:pt>
    <dgm:pt modelId="{225A568A-265D-499D-9A56-C62E28271359}" type="pres">
      <dgm:prSet presAssocID="{86A44BCC-EB1F-430E-84A6-144B8AFB90E8}" presName="FourConn_2-3" presStyleLbl="fgAccFollowNode1" presStyleIdx="1" presStyleCnt="3">
        <dgm:presLayoutVars>
          <dgm:bulletEnabled val="1"/>
        </dgm:presLayoutVars>
      </dgm:prSet>
      <dgm:spPr/>
    </dgm:pt>
    <dgm:pt modelId="{98430AAA-A2B3-4AD9-8073-BC501E486C2B}" type="pres">
      <dgm:prSet presAssocID="{86A44BCC-EB1F-430E-84A6-144B8AFB90E8}" presName="FourConn_3-4" presStyleLbl="fgAccFollowNode1" presStyleIdx="2" presStyleCnt="3">
        <dgm:presLayoutVars>
          <dgm:bulletEnabled val="1"/>
        </dgm:presLayoutVars>
      </dgm:prSet>
      <dgm:spPr/>
    </dgm:pt>
    <dgm:pt modelId="{788D6A5D-FFBC-440B-9298-E125CB31A12E}" type="pres">
      <dgm:prSet presAssocID="{86A44BCC-EB1F-430E-84A6-144B8AFB90E8}" presName="FourNodes_1_text" presStyleLbl="node1" presStyleIdx="3" presStyleCnt="4">
        <dgm:presLayoutVars>
          <dgm:bulletEnabled val="1"/>
        </dgm:presLayoutVars>
      </dgm:prSet>
      <dgm:spPr/>
    </dgm:pt>
    <dgm:pt modelId="{76EF44E8-2AE2-4B9C-B5F2-1E46A89A81FA}" type="pres">
      <dgm:prSet presAssocID="{86A44BCC-EB1F-430E-84A6-144B8AFB90E8}" presName="FourNodes_2_text" presStyleLbl="node1" presStyleIdx="3" presStyleCnt="4">
        <dgm:presLayoutVars>
          <dgm:bulletEnabled val="1"/>
        </dgm:presLayoutVars>
      </dgm:prSet>
      <dgm:spPr/>
    </dgm:pt>
    <dgm:pt modelId="{5C0FD930-B442-493E-B801-0776E6B9E6EE}" type="pres">
      <dgm:prSet presAssocID="{86A44BCC-EB1F-430E-84A6-144B8AFB90E8}" presName="FourNodes_3_text" presStyleLbl="node1" presStyleIdx="3" presStyleCnt="4">
        <dgm:presLayoutVars>
          <dgm:bulletEnabled val="1"/>
        </dgm:presLayoutVars>
      </dgm:prSet>
      <dgm:spPr/>
    </dgm:pt>
    <dgm:pt modelId="{12E08718-75E6-4EE2-968A-80309524E168}" type="pres">
      <dgm:prSet presAssocID="{86A44BCC-EB1F-430E-84A6-144B8AFB90E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F64EA10-EE01-4394-8FC5-4D68CDDC4D40}" type="presOf" srcId="{BCB83026-6EBE-42C0-9653-326EAF5AF7CD}" destId="{12E08718-75E6-4EE2-968A-80309524E168}" srcOrd="1" destOrd="0" presId="urn:microsoft.com/office/officeart/2005/8/layout/vProcess5"/>
    <dgm:cxn modelId="{009E765E-F6F2-4CC9-8D75-75765CFA14BA}" type="presOf" srcId="{15BC3BAB-3031-4576-88D8-655E44497F5D}" destId="{5C0FD930-B442-493E-B801-0776E6B9E6EE}" srcOrd="1" destOrd="0" presId="urn:microsoft.com/office/officeart/2005/8/layout/vProcess5"/>
    <dgm:cxn modelId="{8AFE3E61-EC0E-4E18-80BD-BA60D36AEF18}" type="presOf" srcId="{83B985E2-430F-483C-AB06-87A5ABDD5930}" destId="{98430AAA-A2B3-4AD9-8073-BC501E486C2B}" srcOrd="0" destOrd="0" presId="urn:microsoft.com/office/officeart/2005/8/layout/vProcess5"/>
    <dgm:cxn modelId="{272BD067-CB7B-4CF6-9769-F651640D84F4}" srcId="{86A44BCC-EB1F-430E-84A6-144B8AFB90E8}" destId="{15BC3BAB-3031-4576-88D8-655E44497F5D}" srcOrd="2" destOrd="0" parTransId="{DA87C4F5-2DDD-4FBA-BC69-26394744B294}" sibTransId="{83B985E2-430F-483C-AB06-87A5ABDD5930}"/>
    <dgm:cxn modelId="{2FF2EA53-8A28-4807-A260-7FF05C2B4AAE}" type="presOf" srcId="{15BC3BAB-3031-4576-88D8-655E44497F5D}" destId="{682BF15B-6133-45C4-9FDC-F42E1CC69D06}" srcOrd="0" destOrd="0" presId="urn:microsoft.com/office/officeart/2005/8/layout/vProcess5"/>
    <dgm:cxn modelId="{27EC3A82-0FF3-455C-A733-DF23635C8624}" type="presOf" srcId="{5EAC1500-5D6F-4200-94DE-EB275A251AE9}" destId="{225A568A-265D-499D-9A56-C62E28271359}" srcOrd="0" destOrd="0" presId="urn:microsoft.com/office/officeart/2005/8/layout/vProcess5"/>
    <dgm:cxn modelId="{CADBFF87-730B-4350-B231-41DEDCB84D48}" type="presOf" srcId="{BD006A33-63E6-4677-9C18-8CFE833A5BC7}" destId="{D1918174-4648-4596-BF04-03D471C6E198}" srcOrd="0" destOrd="0" presId="urn:microsoft.com/office/officeart/2005/8/layout/vProcess5"/>
    <dgm:cxn modelId="{C3DB708E-A6B5-44DF-938A-BBBFF0B6F645}" srcId="{86A44BCC-EB1F-430E-84A6-144B8AFB90E8}" destId="{BCB83026-6EBE-42C0-9653-326EAF5AF7CD}" srcOrd="3" destOrd="0" parTransId="{411E6BCB-BBD9-43DD-8D6F-09C91301BD77}" sibTransId="{533AA51C-761C-416B-B833-FA41D69E245C}"/>
    <dgm:cxn modelId="{07AC1C9D-6186-471F-9F9B-33EE1274D853}" type="presOf" srcId="{BCB83026-6EBE-42C0-9653-326EAF5AF7CD}" destId="{A01BD6EF-993E-47FA-8E41-1BE36C3E2110}" srcOrd="0" destOrd="0" presId="urn:microsoft.com/office/officeart/2005/8/layout/vProcess5"/>
    <dgm:cxn modelId="{C48B89A0-8928-4ACF-A952-FA1D9FF26BCD}" type="presOf" srcId="{38445435-9506-4B49-81C3-06F2C4DC5DD2}" destId="{3886FF93-7F47-4466-9448-18F36CDF6705}" srcOrd="0" destOrd="0" presId="urn:microsoft.com/office/officeart/2005/8/layout/vProcess5"/>
    <dgm:cxn modelId="{0E6FF4A6-B53A-4B11-A789-5A30888D8824}" type="presOf" srcId="{38445435-9506-4B49-81C3-06F2C4DC5DD2}" destId="{76EF44E8-2AE2-4B9C-B5F2-1E46A89A81FA}" srcOrd="1" destOrd="0" presId="urn:microsoft.com/office/officeart/2005/8/layout/vProcess5"/>
    <dgm:cxn modelId="{124592AD-3E8B-4473-85B2-8786BE5716A1}" srcId="{86A44BCC-EB1F-430E-84A6-144B8AFB90E8}" destId="{38445435-9506-4B49-81C3-06F2C4DC5DD2}" srcOrd="1" destOrd="0" parTransId="{9DA21B68-32A6-449D-940E-63D788D18203}" sibTransId="{5EAC1500-5D6F-4200-94DE-EB275A251AE9}"/>
    <dgm:cxn modelId="{EE57B4C4-FD82-4CCD-BAAC-39280A1F9E25}" srcId="{86A44BCC-EB1F-430E-84A6-144B8AFB90E8}" destId="{BD006A33-63E6-4677-9C18-8CFE833A5BC7}" srcOrd="0" destOrd="0" parTransId="{C3318E27-C50E-4B34-BE30-AA7BDDCE9C5E}" sibTransId="{FC3431C6-A024-41A6-9B6F-7CAF7FAB4CEC}"/>
    <dgm:cxn modelId="{776FBED1-4803-4038-B7ED-F7E4ECCA2E8E}" type="presOf" srcId="{86A44BCC-EB1F-430E-84A6-144B8AFB90E8}" destId="{1226C2F5-2A1E-428F-A161-7CC4810CF9DB}" srcOrd="0" destOrd="0" presId="urn:microsoft.com/office/officeart/2005/8/layout/vProcess5"/>
    <dgm:cxn modelId="{8D2A5CDD-5420-4DCE-8EEE-42D77D8EA9E5}" type="presOf" srcId="{BD006A33-63E6-4677-9C18-8CFE833A5BC7}" destId="{788D6A5D-FFBC-440B-9298-E125CB31A12E}" srcOrd="1" destOrd="0" presId="urn:microsoft.com/office/officeart/2005/8/layout/vProcess5"/>
    <dgm:cxn modelId="{978059EE-DDC5-4B58-8809-76669D2F84C0}" type="presOf" srcId="{FC3431C6-A024-41A6-9B6F-7CAF7FAB4CEC}" destId="{D7E44EED-F1D5-4405-9322-8AF5FD12B50D}" srcOrd="0" destOrd="0" presId="urn:microsoft.com/office/officeart/2005/8/layout/vProcess5"/>
    <dgm:cxn modelId="{5301E272-6AF4-49F4-A73B-B5C614EB416B}" type="presParOf" srcId="{1226C2F5-2A1E-428F-A161-7CC4810CF9DB}" destId="{64533821-C372-40DD-BE0A-17BD22059E8D}" srcOrd="0" destOrd="0" presId="urn:microsoft.com/office/officeart/2005/8/layout/vProcess5"/>
    <dgm:cxn modelId="{BAC7EB62-E182-4147-8B0D-1931265B8973}" type="presParOf" srcId="{1226C2F5-2A1E-428F-A161-7CC4810CF9DB}" destId="{D1918174-4648-4596-BF04-03D471C6E198}" srcOrd="1" destOrd="0" presId="urn:microsoft.com/office/officeart/2005/8/layout/vProcess5"/>
    <dgm:cxn modelId="{3B6FD8C1-2427-4FC0-9128-A950D29C7F22}" type="presParOf" srcId="{1226C2F5-2A1E-428F-A161-7CC4810CF9DB}" destId="{3886FF93-7F47-4466-9448-18F36CDF6705}" srcOrd="2" destOrd="0" presId="urn:microsoft.com/office/officeart/2005/8/layout/vProcess5"/>
    <dgm:cxn modelId="{DB417671-58AA-4C2A-88CC-D4B193F7632E}" type="presParOf" srcId="{1226C2F5-2A1E-428F-A161-7CC4810CF9DB}" destId="{682BF15B-6133-45C4-9FDC-F42E1CC69D06}" srcOrd="3" destOrd="0" presId="urn:microsoft.com/office/officeart/2005/8/layout/vProcess5"/>
    <dgm:cxn modelId="{5E9F7AFF-1687-4F59-B126-5AE67C5BC86C}" type="presParOf" srcId="{1226C2F5-2A1E-428F-A161-7CC4810CF9DB}" destId="{A01BD6EF-993E-47FA-8E41-1BE36C3E2110}" srcOrd="4" destOrd="0" presId="urn:microsoft.com/office/officeart/2005/8/layout/vProcess5"/>
    <dgm:cxn modelId="{BB87B339-CA04-4776-A926-7C3F323E87D4}" type="presParOf" srcId="{1226C2F5-2A1E-428F-A161-7CC4810CF9DB}" destId="{D7E44EED-F1D5-4405-9322-8AF5FD12B50D}" srcOrd="5" destOrd="0" presId="urn:microsoft.com/office/officeart/2005/8/layout/vProcess5"/>
    <dgm:cxn modelId="{84608A23-698B-4412-A98F-F8E47C6657F8}" type="presParOf" srcId="{1226C2F5-2A1E-428F-A161-7CC4810CF9DB}" destId="{225A568A-265D-499D-9A56-C62E28271359}" srcOrd="6" destOrd="0" presId="urn:microsoft.com/office/officeart/2005/8/layout/vProcess5"/>
    <dgm:cxn modelId="{2BC70FE0-0B64-495D-952B-590FCE9A8D0A}" type="presParOf" srcId="{1226C2F5-2A1E-428F-A161-7CC4810CF9DB}" destId="{98430AAA-A2B3-4AD9-8073-BC501E486C2B}" srcOrd="7" destOrd="0" presId="urn:microsoft.com/office/officeart/2005/8/layout/vProcess5"/>
    <dgm:cxn modelId="{AB261FD0-EE57-43CA-B17F-F71FB7D56284}" type="presParOf" srcId="{1226C2F5-2A1E-428F-A161-7CC4810CF9DB}" destId="{788D6A5D-FFBC-440B-9298-E125CB31A12E}" srcOrd="8" destOrd="0" presId="urn:microsoft.com/office/officeart/2005/8/layout/vProcess5"/>
    <dgm:cxn modelId="{3186BBD4-C7BE-4A66-A24F-3C1C0EB02F95}" type="presParOf" srcId="{1226C2F5-2A1E-428F-A161-7CC4810CF9DB}" destId="{76EF44E8-2AE2-4B9C-B5F2-1E46A89A81FA}" srcOrd="9" destOrd="0" presId="urn:microsoft.com/office/officeart/2005/8/layout/vProcess5"/>
    <dgm:cxn modelId="{8D2D3FE4-4CE7-41DD-9447-C6F3CB9322A2}" type="presParOf" srcId="{1226C2F5-2A1E-428F-A161-7CC4810CF9DB}" destId="{5C0FD930-B442-493E-B801-0776E6B9E6EE}" srcOrd="10" destOrd="0" presId="urn:microsoft.com/office/officeart/2005/8/layout/vProcess5"/>
    <dgm:cxn modelId="{4F5C5DE9-7C7D-40E0-918F-269C1FF1F3B1}" type="presParOf" srcId="{1226C2F5-2A1E-428F-A161-7CC4810CF9DB}" destId="{12E08718-75E6-4EE2-968A-80309524E16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8D93F6-521E-4CB4-9AB6-2F4576D3D75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5BF441BF-7C50-4DD9-8A10-F6130BF4D8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 Planning, </a:t>
          </a:r>
          <a:r>
            <a:rPr lang="en-US" b="0" i="0" dirty="0" err="1"/>
            <a:t>prioritising</a:t>
          </a:r>
          <a:r>
            <a:rPr lang="en-US" b="0" i="0" dirty="0"/>
            <a:t>, and </a:t>
          </a:r>
          <a:r>
            <a:rPr lang="en-US" b="0" i="0" dirty="0" err="1"/>
            <a:t>organising</a:t>
          </a:r>
          <a:r>
            <a:rPr lang="en-US" b="0" i="0" dirty="0"/>
            <a:t> tasks making you more efficient </a:t>
          </a:r>
          <a:endParaRPr lang="en-US" dirty="0"/>
        </a:p>
      </dgm:t>
    </dgm:pt>
    <dgm:pt modelId="{82E733BF-871B-4CE8-88ED-67D16A2A7B5D}" type="parTrans" cxnId="{2EAE9E8F-FD2F-42F0-AC96-288143ACC48A}">
      <dgm:prSet/>
      <dgm:spPr/>
      <dgm:t>
        <a:bodyPr/>
        <a:lstStyle/>
        <a:p>
          <a:endParaRPr lang="en-US"/>
        </a:p>
      </dgm:t>
    </dgm:pt>
    <dgm:pt modelId="{92F64E3C-2E52-4C62-B775-D49720F97AFC}" type="sibTrans" cxnId="{2EAE9E8F-FD2F-42F0-AC96-288143ACC48A}">
      <dgm:prSet/>
      <dgm:spPr/>
      <dgm:t>
        <a:bodyPr/>
        <a:lstStyle/>
        <a:p>
          <a:endParaRPr lang="en-US"/>
        </a:p>
      </dgm:t>
    </dgm:pt>
    <dgm:pt modelId="{FBBE0E84-0E14-4868-8784-B674A368577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Helps balance study and personal life</a:t>
          </a:r>
          <a:endParaRPr lang="en-US" dirty="0"/>
        </a:p>
      </dgm:t>
    </dgm:pt>
    <dgm:pt modelId="{3E6E9B71-CDFE-499B-9EB5-D3EDBBE3037D}" type="parTrans" cxnId="{DA724C23-0927-4139-BEA2-8D76FA7CB492}">
      <dgm:prSet/>
      <dgm:spPr/>
      <dgm:t>
        <a:bodyPr/>
        <a:lstStyle/>
        <a:p>
          <a:endParaRPr lang="en-US"/>
        </a:p>
      </dgm:t>
    </dgm:pt>
    <dgm:pt modelId="{0DB6A6E1-6063-4AA8-BF15-CFC6FEF9C498}" type="sibTrans" cxnId="{DA724C23-0927-4139-BEA2-8D76FA7CB492}">
      <dgm:prSet/>
      <dgm:spPr/>
      <dgm:t>
        <a:bodyPr/>
        <a:lstStyle/>
        <a:p>
          <a:endParaRPr lang="en-US"/>
        </a:p>
      </dgm:t>
    </dgm:pt>
    <dgm:pt modelId="{DC7ADCD9-971F-47B9-AFD6-36D5825DEA1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Tools: on fridge on phone planners, checklists, timetables</a:t>
          </a:r>
          <a:endParaRPr lang="en-US" dirty="0"/>
        </a:p>
      </dgm:t>
    </dgm:pt>
    <dgm:pt modelId="{6C31F261-1A7E-468C-8EC1-7C8AAA51FC39}" type="parTrans" cxnId="{5695E233-4C67-487E-85E8-E472D45D8F52}">
      <dgm:prSet/>
      <dgm:spPr/>
      <dgm:t>
        <a:bodyPr/>
        <a:lstStyle/>
        <a:p>
          <a:endParaRPr lang="en-US"/>
        </a:p>
      </dgm:t>
    </dgm:pt>
    <dgm:pt modelId="{E7925223-7D30-49D5-A3B6-970525E95E95}" type="sibTrans" cxnId="{5695E233-4C67-487E-85E8-E472D45D8F52}">
      <dgm:prSet/>
      <dgm:spPr/>
      <dgm:t>
        <a:bodyPr/>
        <a:lstStyle/>
        <a:p>
          <a:endParaRPr lang="en-US"/>
        </a:p>
      </dgm:t>
    </dgm:pt>
    <dgm:pt modelId="{94C92FD0-48CF-4DE6-94AF-74BBA0CBB9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Outcome: reduced stress, improved confidence</a:t>
          </a:r>
          <a:endParaRPr lang="en-US"/>
        </a:p>
      </dgm:t>
    </dgm:pt>
    <dgm:pt modelId="{19A99046-F528-47A3-9647-F02121EF3DFC}" type="parTrans" cxnId="{A6E2D6D3-31C2-4A00-8346-4F8F1171A016}">
      <dgm:prSet/>
      <dgm:spPr/>
      <dgm:t>
        <a:bodyPr/>
        <a:lstStyle/>
        <a:p>
          <a:endParaRPr lang="en-US"/>
        </a:p>
      </dgm:t>
    </dgm:pt>
    <dgm:pt modelId="{D39B7CB3-95F1-4A15-8C9F-188E59DCDFB6}" type="sibTrans" cxnId="{A6E2D6D3-31C2-4A00-8346-4F8F1171A016}">
      <dgm:prSet/>
      <dgm:spPr/>
      <dgm:t>
        <a:bodyPr/>
        <a:lstStyle/>
        <a:p>
          <a:endParaRPr lang="en-US"/>
        </a:p>
      </dgm:t>
    </dgm:pt>
    <dgm:pt modelId="{5DAC50B3-DDF9-4F24-A664-75B16225C843}" type="pres">
      <dgm:prSet presAssocID="{F58D93F6-521E-4CB4-9AB6-2F4576D3D75F}" presName="root" presStyleCnt="0">
        <dgm:presLayoutVars>
          <dgm:dir/>
          <dgm:resizeHandles val="exact"/>
        </dgm:presLayoutVars>
      </dgm:prSet>
      <dgm:spPr/>
    </dgm:pt>
    <dgm:pt modelId="{33190898-B703-4C90-903A-4AE8F48EC637}" type="pres">
      <dgm:prSet presAssocID="{5BF441BF-7C50-4DD9-8A10-F6130BF4D8FF}" presName="compNode" presStyleCnt="0"/>
      <dgm:spPr/>
    </dgm:pt>
    <dgm:pt modelId="{3A795C81-3F0E-41EF-A0D2-D8DBB920A4C7}" type="pres">
      <dgm:prSet presAssocID="{5BF441BF-7C50-4DD9-8A10-F6130BF4D8F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DE87833-63AF-4705-8569-230BC69335D1}" type="pres">
      <dgm:prSet presAssocID="{5BF441BF-7C50-4DD9-8A10-F6130BF4D8FF}" presName="spaceRect" presStyleCnt="0"/>
      <dgm:spPr/>
    </dgm:pt>
    <dgm:pt modelId="{CAA7A8AD-37DD-4181-8BE0-A1ECD62784C6}" type="pres">
      <dgm:prSet presAssocID="{5BF441BF-7C50-4DD9-8A10-F6130BF4D8FF}" presName="textRect" presStyleLbl="revTx" presStyleIdx="0" presStyleCnt="4" custScaleY="103984">
        <dgm:presLayoutVars>
          <dgm:chMax val="1"/>
          <dgm:chPref val="1"/>
        </dgm:presLayoutVars>
      </dgm:prSet>
      <dgm:spPr/>
    </dgm:pt>
    <dgm:pt modelId="{7BFD6FB9-7265-484C-930D-53BAB082EB5D}" type="pres">
      <dgm:prSet presAssocID="{92F64E3C-2E52-4C62-B775-D49720F97AFC}" presName="sibTrans" presStyleCnt="0"/>
      <dgm:spPr/>
    </dgm:pt>
    <dgm:pt modelId="{85B5050A-B7FA-432E-9FFF-7EA789C37BF1}" type="pres">
      <dgm:prSet presAssocID="{FBBE0E84-0E14-4868-8784-B674A3685774}" presName="compNode" presStyleCnt="0"/>
      <dgm:spPr/>
    </dgm:pt>
    <dgm:pt modelId="{EB2139C5-2DFD-4C97-96E1-EBB5E12C9B81}" type="pres">
      <dgm:prSet presAssocID="{FBBE0E84-0E14-4868-8784-B674A368577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1A4686C-EB06-40D5-95F7-C7F70F73D5A5}" type="pres">
      <dgm:prSet presAssocID="{FBBE0E84-0E14-4868-8784-B674A3685774}" presName="spaceRect" presStyleCnt="0"/>
      <dgm:spPr/>
    </dgm:pt>
    <dgm:pt modelId="{3876953B-3074-46C4-894E-3938E55F6745}" type="pres">
      <dgm:prSet presAssocID="{FBBE0E84-0E14-4868-8784-B674A3685774}" presName="textRect" presStyleLbl="revTx" presStyleIdx="1" presStyleCnt="4">
        <dgm:presLayoutVars>
          <dgm:chMax val="1"/>
          <dgm:chPref val="1"/>
        </dgm:presLayoutVars>
      </dgm:prSet>
      <dgm:spPr/>
    </dgm:pt>
    <dgm:pt modelId="{5C23C0D0-7072-443A-B9B3-A009236EDF67}" type="pres">
      <dgm:prSet presAssocID="{0DB6A6E1-6063-4AA8-BF15-CFC6FEF9C498}" presName="sibTrans" presStyleCnt="0"/>
      <dgm:spPr/>
    </dgm:pt>
    <dgm:pt modelId="{A13E468C-F7CA-4F01-B48F-B382DD6A84A1}" type="pres">
      <dgm:prSet presAssocID="{DC7ADCD9-971F-47B9-AFD6-36D5825DEA1C}" presName="compNode" presStyleCnt="0"/>
      <dgm:spPr/>
    </dgm:pt>
    <dgm:pt modelId="{BDB62525-59CF-4B78-82E3-CE7399BBF7F4}" type="pres">
      <dgm:prSet presAssocID="{DC7ADCD9-971F-47B9-AFD6-36D5825DEA1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F58844D0-ECF8-42DA-A8FF-13BD24A8EA9F}" type="pres">
      <dgm:prSet presAssocID="{DC7ADCD9-971F-47B9-AFD6-36D5825DEA1C}" presName="spaceRect" presStyleCnt="0"/>
      <dgm:spPr/>
    </dgm:pt>
    <dgm:pt modelId="{C5EC614C-258C-43A9-A796-19A18D3C0386}" type="pres">
      <dgm:prSet presAssocID="{DC7ADCD9-971F-47B9-AFD6-36D5825DEA1C}" presName="textRect" presStyleLbl="revTx" presStyleIdx="2" presStyleCnt="4">
        <dgm:presLayoutVars>
          <dgm:chMax val="1"/>
          <dgm:chPref val="1"/>
        </dgm:presLayoutVars>
      </dgm:prSet>
      <dgm:spPr/>
    </dgm:pt>
    <dgm:pt modelId="{FCBDFDF9-F5E2-473B-984F-37E3B38E01C9}" type="pres">
      <dgm:prSet presAssocID="{E7925223-7D30-49D5-A3B6-970525E95E95}" presName="sibTrans" presStyleCnt="0"/>
      <dgm:spPr/>
    </dgm:pt>
    <dgm:pt modelId="{69336E9F-4689-44E7-8E69-9DBBE41795E0}" type="pres">
      <dgm:prSet presAssocID="{94C92FD0-48CF-4DE6-94AF-74BBA0CBB9AF}" presName="compNode" presStyleCnt="0"/>
      <dgm:spPr/>
    </dgm:pt>
    <dgm:pt modelId="{EE84BD14-A702-4792-BC73-3AA82D7AA986}" type="pres">
      <dgm:prSet presAssocID="{94C92FD0-48CF-4DE6-94AF-74BBA0CBB9A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94FE6A75-E7E0-4AC2-BFC3-C94E61E01BD9}" type="pres">
      <dgm:prSet presAssocID="{94C92FD0-48CF-4DE6-94AF-74BBA0CBB9AF}" presName="spaceRect" presStyleCnt="0"/>
      <dgm:spPr/>
    </dgm:pt>
    <dgm:pt modelId="{F1F48B86-B6D2-493E-8E36-9FE030DC5B45}" type="pres">
      <dgm:prSet presAssocID="{94C92FD0-48CF-4DE6-94AF-74BBA0CBB9A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A724C23-0927-4139-BEA2-8D76FA7CB492}" srcId="{F58D93F6-521E-4CB4-9AB6-2F4576D3D75F}" destId="{FBBE0E84-0E14-4868-8784-B674A3685774}" srcOrd="1" destOrd="0" parTransId="{3E6E9B71-CDFE-499B-9EB5-D3EDBBE3037D}" sibTransId="{0DB6A6E1-6063-4AA8-BF15-CFC6FEF9C498}"/>
    <dgm:cxn modelId="{5695E233-4C67-487E-85E8-E472D45D8F52}" srcId="{F58D93F6-521E-4CB4-9AB6-2F4576D3D75F}" destId="{DC7ADCD9-971F-47B9-AFD6-36D5825DEA1C}" srcOrd="2" destOrd="0" parTransId="{6C31F261-1A7E-468C-8EC1-7C8AAA51FC39}" sibTransId="{E7925223-7D30-49D5-A3B6-970525E95E95}"/>
    <dgm:cxn modelId="{D05CF367-A45D-4BDF-9714-A99AFEA9AB9E}" type="presOf" srcId="{5BF441BF-7C50-4DD9-8A10-F6130BF4D8FF}" destId="{CAA7A8AD-37DD-4181-8BE0-A1ECD62784C6}" srcOrd="0" destOrd="0" presId="urn:microsoft.com/office/officeart/2018/2/layout/IconLabelList"/>
    <dgm:cxn modelId="{36610A49-ABB7-4EE5-B8DE-EE7D2BB9E385}" type="presOf" srcId="{FBBE0E84-0E14-4868-8784-B674A3685774}" destId="{3876953B-3074-46C4-894E-3938E55F6745}" srcOrd="0" destOrd="0" presId="urn:microsoft.com/office/officeart/2018/2/layout/IconLabelList"/>
    <dgm:cxn modelId="{375C9F7C-CEF8-44C0-97C7-4AC4DB68F0E2}" type="presOf" srcId="{F58D93F6-521E-4CB4-9AB6-2F4576D3D75F}" destId="{5DAC50B3-DDF9-4F24-A664-75B16225C843}" srcOrd="0" destOrd="0" presId="urn:microsoft.com/office/officeart/2018/2/layout/IconLabelList"/>
    <dgm:cxn modelId="{2EAE9E8F-FD2F-42F0-AC96-288143ACC48A}" srcId="{F58D93F6-521E-4CB4-9AB6-2F4576D3D75F}" destId="{5BF441BF-7C50-4DD9-8A10-F6130BF4D8FF}" srcOrd="0" destOrd="0" parTransId="{82E733BF-871B-4CE8-88ED-67D16A2A7B5D}" sibTransId="{92F64E3C-2E52-4C62-B775-D49720F97AFC}"/>
    <dgm:cxn modelId="{EFB630AF-CC71-4F01-872A-22F20896AD5C}" type="presOf" srcId="{94C92FD0-48CF-4DE6-94AF-74BBA0CBB9AF}" destId="{F1F48B86-B6D2-493E-8E36-9FE030DC5B45}" srcOrd="0" destOrd="0" presId="urn:microsoft.com/office/officeart/2018/2/layout/IconLabelList"/>
    <dgm:cxn modelId="{A6E2D6D3-31C2-4A00-8346-4F8F1171A016}" srcId="{F58D93F6-521E-4CB4-9AB6-2F4576D3D75F}" destId="{94C92FD0-48CF-4DE6-94AF-74BBA0CBB9AF}" srcOrd="3" destOrd="0" parTransId="{19A99046-F528-47A3-9647-F02121EF3DFC}" sibTransId="{D39B7CB3-95F1-4A15-8C9F-188E59DCDFB6}"/>
    <dgm:cxn modelId="{41100BE7-BF6E-4C2D-87DC-51D23F0BB3E8}" type="presOf" srcId="{DC7ADCD9-971F-47B9-AFD6-36D5825DEA1C}" destId="{C5EC614C-258C-43A9-A796-19A18D3C0386}" srcOrd="0" destOrd="0" presId="urn:microsoft.com/office/officeart/2018/2/layout/IconLabelList"/>
    <dgm:cxn modelId="{3191F5A0-CA1D-4A28-8D17-026EFF24BB2A}" type="presParOf" srcId="{5DAC50B3-DDF9-4F24-A664-75B16225C843}" destId="{33190898-B703-4C90-903A-4AE8F48EC637}" srcOrd="0" destOrd="0" presId="urn:microsoft.com/office/officeart/2018/2/layout/IconLabelList"/>
    <dgm:cxn modelId="{5C95D111-3428-48AF-B4E5-7CF937DA5E5B}" type="presParOf" srcId="{33190898-B703-4C90-903A-4AE8F48EC637}" destId="{3A795C81-3F0E-41EF-A0D2-D8DBB920A4C7}" srcOrd="0" destOrd="0" presId="urn:microsoft.com/office/officeart/2018/2/layout/IconLabelList"/>
    <dgm:cxn modelId="{0A9DE054-C502-46CB-AED2-A12CE78EA221}" type="presParOf" srcId="{33190898-B703-4C90-903A-4AE8F48EC637}" destId="{2DE87833-63AF-4705-8569-230BC69335D1}" srcOrd="1" destOrd="0" presId="urn:microsoft.com/office/officeart/2018/2/layout/IconLabelList"/>
    <dgm:cxn modelId="{EB1C50A0-09EC-42C1-BC5F-83D00BECA10E}" type="presParOf" srcId="{33190898-B703-4C90-903A-4AE8F48EC637}" destId="{CAA7A8AD-37DD-4181-8BE0-A1ECD62784C6}" srcOrd="2" destOrd="0" presId="urn:microsoft.com/office/officeart/2018/2/layout/IconLabelList"/>
    <dgm:cxn modelId="{BB7D902E-82EA-433C-B6F7-7DD4630F748C}" type="presParOf" srcId="{5DAC50B3-DDF9-4F24-A664-75B16225C843}" destId="{7BFD6FB9-7265-484C-930D-53BAB082EB5D}" srcOrd="1" destOrd="0" presId="urn:microsoft.com/office/officeart/2018/2/layout/IconLabelList"/>
    <dgm:cxn modelId="{6B9F61DC-CE52-43A0-B826-08F0B7D082C4}" type="presParOf" srcId="{5DAC50B3-DDF9-4F24-A664-75B16225C843}" destId="{85B5050A-B7FA-432E-9FFF-7EA789C37BF1}" srcOrd="2" destOrd="0" presId="urn:microsoft.com/office/officeart/2018/2/layout/IconLabelList"/>
    <dgm:cxn modelId="{5FFA9AA7-7448-47FC-BB49-6EF3A6D78F40}" type="presParOf" srcId="{85B5050A-B7FA-432E-9FFF-7EA789C37BF1}" destId="{EB2139C5-2DFD-4C97-96E1-EBB5E12C9B81}" srcOrd="0" destOrd="0" presId="urn:microsoft.com/office/officeart/2018/2/layout/IconLabelList"/>
    <dgm:cxn modelId="{011A760C-23ED-4DBD-8AB6-79D52ECB9065}" type="presParOf" srcId="{85B5050A-B7FA-432E-9FFF-7EA789C37BF1}" destId="{61A4686C-EB06-40D5-95F7-C7F70F73D5A5}" srcOrd="1" destOrd="0" presId="urn:microsoft.com/office/officeart/2018/2/layout/IconLabelList"/>
    <dgm:cxn modelId="{BD2CE615-7D13-4028-BB38-E33EAAE0EC39}" type="presParOf" srcId="{85B5050A-B7FA-432E-9FFF-7EA789C37BF1}" destId="{3876953B-3074-46C4-894E-3938E55F6745}" srcOrd="2" destOrd="0" presId="urn:microsoft.com/office/officeart/2018/2/layout/IconLabelList"/>
    <dgm:cxn modelId="{D390C3D5-8CCB-4FC9-A7DC-B5DCEA15C8B7}" type="presParOf" srcId="{5DAC50B3-DDF9-4F24-A664-75B16225C843}" destId="{5C23C0D0-7072-443A-B9B3-A009236EDF67}" srcOrd="3" destOrd="0" presId="urn:microsoft.com/office/officeart/2018/2/layout/IconLabelList"/>
    <dgm:cxn modelId="{84F35A30-A6F4-42CA-B47A-CDA7E319FFE9}" type="presParOf" srcId="{5DAC50B3-DDF9-4F24-A664-75B16225C843}" destId="{A13E468C-F7CA-4F01-B48F-B382DD6A84A1}" srcOrd="4" destOrd="0" presId="urn:microsoft.com/office/officeart/2018/2/layout/IconLabelList"/>
    <dgm:cxn modelId="{6422FE78-9D15-4CD3-9966-9F7892604281}" type="presParOf" srcId="{A13E468C-F7CA-4F01-B48F-B382DD6A84A1}" destId="{BDB62525-59CF-4B78-82E3-CE7399BBF7F4}" srcOrd="0" destOrd="0" presId="urn:microsoft.com/office/officeart/2018/2/layout/IconLabelList"/>
    <dgm:cxn modelId="{85BC98E0-0E1D-4FB9-A422-1865FE728A87}" type="presParOf" srcId="{A13E468C-F7CA-4F01-B48F-B382DD6A84A1}" destId="{F58844D0-ECF8-42DA-A8FF-13BD24A8EA9F}" srcOrd="1" destOrd="0" presId="urn:microsoft.com/office/officeart/2018/2/layout/IconLabelList"/>
    <dgm:cxn modelId="{D55FE3F4-ED18-4DCA-8AE3-BEED556668D8}" type="presParOf" srcId="{A13E468C-F7CA-4F01-B48F-B382DD6A84A1}" destId="{C5EC614C-258C-43A9-A796-19A18D3C0386}" srcOrd="2" destOrd="0" presId="urn:microsoft.com/office/officeart/2018/2/layout/IconLabelList"/>
    <dgm:cxn modelId="{ADA9D9DA-C5AF-4822-9EDE-021F74E859EA}" type="presParOf" srcId="{5DAC50B3-DDF9-4F24-A664-75B16225C843}" destId="{FCBDFDF9-F5E2-473B-984F-37E3B38E01C9}" srcOrd="5" destOrd="0" presId="urn:microsoft.com/office/officeart/2018/2/layout/IconLabelList"/>
    <dgm:cxn modelId="{521756BA-EB10-4518-9853-C2C3A32AA6F5}" type="presParOf" srcId="{5DAC50B3-DDF9-4F24-A664-75B16225C843}" destId="{69336E9F-4689-44E7-8E69-9DBBE41795E0}" srcOrd="6" destOrd="0" presId="urn:microsoft.com/office/officeart/2018/2/layout/IconLabelList"/>
    <dgm:cxn modelId="{D511AE1E-C425-4A25-A40F-28D28FDA344C}" type="presParOf" srcId="{69336E9F-4689-44E7-8E69-9DBBE41795E0}" destId="{EE84BD14-A702-4792-BC73-3AA82D7AA986}" srcOrd="0" destOrd="0" presId="urn:microsoft.com/office/officeart/2018/2/layout/IconLabelList"/>
    <dgm:cxn modelId="{05CF2628-47DA-4A6A-A7A6-6D62FFC8EA48}" type="presParOf" srcId="{69336E9F-4689-44E7-8E69-9DBBE41795E0}" destId="{94FE6A75-E7E0-4AC2-BFC3-C94E61E01BD9}" srcOrd="1" destOrd="0" presId="urn:microsoft.com/office/officeart/2018/2/layout/IconLabelList"/>
    <dgm:cxn modelId="{D9247AED-68F0-4193-82A4-D30BD8B882C1}" type="presParOf" srcId="{69336E9F-4689-44E7-8E69-9DBBE41795E0}" destId="{F1F48B86-B6D2-493E-8E36-9FE030DC5B4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18174-4648-4596-BF04-03D471C6E198}">
      <dsp:nvSpPr>
        <dsp:cNvPr id="0" name=""/>
        <dsp:cNvSpPr/>
      </dsp:nvSpPr>
      <dsp:spPr>
        <a:xfrm>
          <a:off x="0" y="0"/>
          <a:ext cx="5078118" cy="7477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Tips, structure your day, </a:t>
          </a:r>
          <a:r>
            <a:rPr lang="en-US" sz="1900" b="0" i="0" kern="1200" dirty="0" err="1"/>
            <a:t>prioritise</a:t>
          </a:r>
          <a:r>
            <a:rPr lang="en-US" sz="1900" b="0" i="0" kern="1200" dirty="0"/>
            <a:t>, use tools (planners, calendars)</a:t>
          </a:r>
          <a:endParaRPr lang="en-US" sz="1900" kern="1200" dirty="0"/>
        </a:p>
      </dsp:txBody>
      <dsp:txXfrm>
        <a:off x="21900" y="21900"/>
        <a:ext cx="4208067" cy="703937"/>
      </dsp:txXfrm>
    </dsp:sp>
    <dsp:sp modelId="{3886FF93-7F47-4466-9448-18F36CDF6705}">
      <dsp:nvSpPr>
        <dsp:cNvPr id="0" name=""/>
        <dsp:cNvSpPr/>
      </dsp:nvSpPr>
      <dsp:spPr>
        <a:xfrm>
          <a:off x="425292" y="883690"/>
          <a:ext cx="5078118" cy="7477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Avoid procrastination and distractions</a:t>
          </a:r>
          <a:endParaRPr lang="en-US" sz="1900" kern="1200" dirty="0"/>
        </a:p>
      </dsp:txBody>
      <dsp:txXfrm>
        <a:off x="447192" y="905590"/>
        <a:ext cx="4122996" cy="703937"/>
      </dsp:txXfrm>
    </dsp:sp>
    <dsp:sp modelId="{682BF15B-6133-45C4-9FDC-F42E1CC69D06}">
      <dsp:nvSpPr>
        <dsp:cNvPr id="0" name=""/>
        <dsp:cNvSpPr/>
      </dsp:nvSpPr>
      <dsp:spPr>
        <a:xfrm>
          <a:off x="844237" y="1767380"/>
          <a:ext cx="5078118" cy="7477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Take regular breaks</a:t>
          </a:r>
          <a:endParaRPr lang="en-US" sz="1900" kern="1200"/>
        </a:p>
      </dsp:txBody>
      <dsp:txXfrm>
        <a:off x="866137" y="1789280"/>
        <a:ext cx="4129343" cy="703937"/>
      </dsp:txXfrm>
    </dsp:sp>
    <dsp:sp modelId="{A01BD6EF-993E-47FA-8E41-1BE36C3E2110}">
      <dsp:nvSpPr>
        <dsp:cNvPr id="0" name=""/>
        <dsp:cNvSpPr/>
      </dsp:nvSpPr>
      <dsp:spPr>
        <a:xfrm>
          <a:off x="1269529" y="2651071"/>
          <a:ext cx="5078118" cy="7477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/>
            <a:t>Outcome: reduced anxiety, better performance</a:t>
          </a:r>
          <a:endParaRPr lang="en-US" sz="1900" kern="1200" dirty="0"/>
        </a:p>
      </dsp:txBody>
      <dsp:txXfrm>
        <a:off x="1291429" y="2672971"/>
        <a:ext cx="4122996" cy="703937"/>
      </dsp:txXfrm>
    </dsp:sp>
    <dsp:sp modelId="{D7E44EED-F1D5-4405-9322-8AF5FD12B50D}">
      <dsp:nvSpPr>
        <dsp:cNvPr id="0" name=""/>
        <dsp:cNvSpPr/>
      </dsp:nvSpPr>
      <dsp:spPr>
        <a:xfrm>
          <a:off x="4592088" y="572699"/>
          <a:ext cx="486029" cy="48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4701445" y="572699"/>
        <a:ext cx="267315" cy="365737"/>
      </dsp:txXfrm>
    </dsp:sp>
    <dsp:sp modelId="{225A568A-265D-499D-9A56-C62E28271359}">
      <dsp:nvSpPr>
        <dsp:cNvPr id="0" name=""/>
        <dsp:cNvSpPr/>
      </dsp:nvSpPr>
      <dsp:spPr>
        <a:xfrm>
          <a:off x="5017381" y="1456389"/>
          <a:ext cx="486029" cy="48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126738" y="1456389"/>
        <a:ext cx="267315" cy="365737"/>
      </dsp:txXfrm>
    </dsp:sp>
    <dsp:sp modelId="{98430AAA-A2B3-4AD9-8073-BC501E486C2B}">
      <dsp:nvSpPr>
        <dsp:cNvPr id="0" name=""/>
        <dsp:cNvSpPr/>
      </dsp:nvSpPr>
      <dsp:spPr>
        <a:xfrm>
          <a:off x="5436325" y="2340079"/>
          <a:ext cx="486029" cy="486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545682" y="2340079"/>
        <a:ext cx="267315" cy="3657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95C81-3F0E-41EF-A0D2-D8DBB920A4C7}">
      <dsp:nvSpPr>
        <dsp:cNvPr id="0" name=""/>
        <dsp:cNvSpPr/>
      </dsp:nvSpPr>
      <dsp:spPr>
        <a:xfrm>
          <a:off x="508264" y="79492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7A8AD-37DD-4181-8BE0-A1ECD62784C6}">
      <dsp:nvSpPr>
        <dsp:cNvPr id="0" name=""/>
        <dsp:cNvSpPr/>
      </dsp:nvSpPr>
      <dsp:spPr>
        <a:xfrm>
          <a:off x="13264" y="1860665"/>
          <a:ext cx="1800000" cy="748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 Planning, </a:t>
          </a:r>
          <a:r>
            <a:rPr lang="en-US" sz="1200" b="0" i="0" kern="1200" dirty="0" err="1"/>
            <a:t>prioritising</a:t>
          </a:r>
          <a:r>
            <a:rPr lang="en-US" sz="1200" b="0" i="0" kern="1200" dirty="0"/>
            <a:t>, and </a:t>
          </a:r>
          <a:r>
            <a:rPr lang="en-US" sz="1200" b="0" i="0" kern="1200" dirty="0" err="1"/>
            <a:t>organising</a:t>
          </a:r>
          <a:r>
            <a:rPr lang="en-US" sz="1200" b="0" i="0" kern="1200" dirty="0"/>
            <a:t> tasks making you more efficient </a:t>
          </a:r>
          <a:endParaRPr lang="en-US" sz="1200" kern="1200" dirty="0"/>
        </a:p>
      </dsp:txBody>
      <dsp:txXfrm>
        <a:off x="13264" y="1860665"/>
        <a:ext cx="1800000" cy="748684"/>
      </dsp:txXfrm>
    </dsp:sp>
    <dsp:sp modelId="{EB2139C5-2DFD-4C97-96E1-EBB5E12C9B81}">
      <dsp:nvSpPr>
        <dsp:cNvPr id="0" name=""/>
        <dsp:cNvSpPr/>
      </dsp:nvSpPr>
      <dsp:spPr>
        <a:xfrm>
          <a:off x="262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76953B-3074-46C4-894E-3938E55F6745}">
      <dsp:nvSpPr>
        <dsp:cNvPr id="0" name=""/>
        <dsp:cNvSpPr/>
      </dsp:nvSpPr>
      <dsp:spPr>
        <a:xfrm>
          <a:off x="212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Helps balance study and personal life</a:t>
          </a:r>
          <a:endParaRPr lang="en-US" sz="1200" kern="1200" dirty="0"/>
        </a:p>
      </dsp:txBody>
      <dsp:txXfrm>
        <a:off x="2128264" y="1882179"/>
        <a:ext cx="1800000" cy="720000"/>
      </dsp:txXfrm>
    </dsp:sp>
    <dsp:sp modelId="{BDB62525-59CF-4B78-82E3-CE7399BBF7F4}">
      <dsp:nvSpPr>
        <dsp:cNvPr id="0" name=""/>
        <dsp:cNvSpPr/>
      </dsp:nvSpPr>
      <dsp:spPr>
        <a:xfrm>
          <a:off x="4738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EC614C-258C-43A9-A796-19A18D3C0386}">
      <dsp:nvSpPr>
        <dsp:cNvPr id="0" name=""/>
        <dsp:cNvSpPr/>
      </dsp:nvSpPr>
      <dsp:spPr>
        <a:xfrm>
          <a:off x="4243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Tools: on fridge on phone planners, checklists, timetables</a:t>
          </a:r>
          <a:endParaRPr lang="en-US" sz="1200" kern="1200" dirty="0"/>
        </a:p>
      </dsp:txBody>
      <dsp:txXfrm>
        <a:off x="4243264" y="1882179"/>
        <a:ext cx="1800000" cy="720000"/>
      </dsp:txXfrm>
    </dsp:sp>
    <dsp:sp modelId="{EE84BD14-A702-4792-BC73-3AA82D7AA986}">
      <dsp:nvSpPr>
        <dsp:cNvPr id="0" name=""/>
        <dsp:cNvSpPr/>
      </dsp:nvSpPr>
      <dsp:spPr>
        <a:xfrm>
          <a:off x="6853264" y="80209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F48B86-B6D2-493E-8E36-9FE030DC5B45}">
      <dsp:nvSpPr>
        <dsp:cNvPr id="0" name=""/>
        <dsp:cNvSpPr/>
      </dsp:nvSpPr>
      <dsp:spPr>
        <a:xfrm>
          <a:off x="6358264" y="1882179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Outcome: reduced stress, improved confidence</a:t>
          </a:r>
          <a:endParaRPr lang="en-US" sz="1200" kern="1200"/>
        </a:p>
      </dsp:txBody>
      <dsp:txXfrm>
        <a:off x="6358264" y="1882179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71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9092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2241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9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504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2214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980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8852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537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9639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0018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265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125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54835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514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25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154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5474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18" r:id="rId4"/>
    <p:sldLayoutId id="2147483819" r:id="rId5"/>
    <p:sldLayoutId id="2147483820" r:id="rId6"/>
    <p:sldLayoutId id="2147483821" r:id="rId7"/>
    <p:sldLayoutId id="2147483822" r:id="rId8"/>
    <p:sldLayoutId id="2147483823" r:id="rId9"/>
    <p:sldLayoutId id="2147483824" r:id="rId10"/>
    <p:sldLayoutId id="2147483825" r:id="rId11"/>
    <p:sldLayoutId id="2147483826" r:id="rId12"/>
    <p:sldLayoutId id="2147483827" r:id="rId13"/>
    <p:sldLayoutId id="2147483828" r:id="rId14"/>
    <p:sldLayoutId id="2147483829" r:id="rId15"/>
    <p:sldLayoutId id="2147483830" r:id="rId16"/>
    <p:sldLayoutId id="2147483831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wall-clocks-time-clock-timing-534267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heoneplanetlife.com/university-of-wales-trinity-saint-david-launches-one-planet-governance-post-graduate-certificate/" TargetMode="Externa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theoneplanetlife.com/university-of-wales-trinity-saint-david-launches-one-planet-governance-post-graduate-certificate/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oneplanetlife.com/university-of-wales-trinity-saint-david-launches-one-planet-governance-post-graduate-certificate/" TargetMode="External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theoneplanetlife.com/university-of-wales-trinity-saint-david-launches-one-planet-governance-post-graduate-certificate/" TargetMode="External"/><Relationship Id="rId3" Type="http://schemas.openxmlformats.org/officeDocument/2006/relationships/diagramLayout" Target="../diagrams/layout2.xml"/><Relationship Id="rId7" Type="http://schemas.openxmlformats.org/officeDocument/2006/relationships/image" Target="../media/image3.jp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oneplanetlife.com/university-of-wales-trinity-saint-david-launches-one-planet-governance-post-graduate-certificate/" TargetMode="External"/><Relationship Id="rId5" Type="http://schemas.openxmlformats.org/officeDocument/2006/relationships/image" Target="../media/image3.jpg"/><Relationship Id="rId4" Type="http://schemas.openxmlformats.org/officeDocument/2006/relationships/hyperlink" Target="https://www.pikist.com/free-photo-srll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A63C9-BDC2-34A9-B009-E0D5514E7D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dirty="0">
                <a:latin typeface="Algerian" panose="04020705040A02060702" pitchFamily="82" charset="0"/>
              </a:rPr>
              <a:t>MY PRESENTATION ON TIME MANAGEMENT </a:t>
            </a:r>
          </a:p>
        </p:txBody>
      </p:sp>
      <p:pic>
        <p:nvPicPr>
          <p:cNvPr id="5" name="Content Placeholder 4" descr="A group of clocks on a wall">
            <a:extLst>
              <a:ext uri="{FF2B5EF4-FFF2-40B4-BE49-F238E27FC236}">
                <a16:creationId xmlns:a16="http://schemas.microsoft.com/office/drawing/2014/main" id="{03926F7A-8B84-FE92-9FDA-CDA19BD072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63062" y="1957983"/>
            <a:ext cx="6711950" cy="3775471"/>
          </a:xfrm>
        </p:spPr>
      </p:pic>
      <p:pic>
        <p:nvPicPr>
          <p:cNvPr id="7" name="Picture 6" descr="A close-up of a sign">
            <a:extLst>
              <a:ext uri="{FF2B5EF4-FFF2-40B4-BE49-F238E27FC236}">
                <a16:creationId xmlns:a16="http://schemas.microsoft.com/office/drawing/2014/main" id="{388A12EA-8FA6-9EEC-9E50-C622918B52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229230" y="186888"/>
            <a:ext cx="1680308" cy="833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895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0517" y="372707"/>
            <a:ext cx="6939116" cy="1016654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 TIME MANAGEMANT RULES FOR SUCCESS</a:t>
            </a:r>
            <a:br>
              <a:rPr lang="en-US" sz="2800" dirty="0">
                <a:solidFill>
                  <a:srgbClr val="FF0000"/>
                </a:solidFill>
              </a:rPr>
            </a:br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4" name="Picture 3" descr="A close-up of a sign">
            <a:extLst>
              <a:ext uri="{FF2B5EF4-FFF2-40B4-BE49-F238E27FC236}">
                <a16:creationId xmlns:a16="http://schemas.microsoft.com/office/drawing/2014/main" id="{1F2D465A-4366-895B-2C56-04869D46BB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74736" y="669161"/>
            <a:ext cx="1857631" cy="720200"/>
          </a:xfrm>
          <a:prstGeom prst="rect">
            <a:avLst/>
          </a:prstGeom>
        </p:spPr>
      </p:pic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E1BB6116-CADC-AEF6-40CE-E2A1E28664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754988"/>
              </p:ext>
            </p:extLst>
          </p:nvPr>
        </p:nvGraphicFramePr>
        <p:xfrm>
          <a:off x="827088" y="2849590"/>
          <a:ext cx="6347648" cy="339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8948" y="452718"/>
            <a:ext cx="3479177" cy="140053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/>
              <a:t> Time Management Strategies that has helped me </a:t>
            </a:r>
          </a:p>
        </p:txBody>
      </p:sp>
      <p:sp>
        <p:nvSpPr>
          <p:cNvPr id="13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71281" y="-1573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 tools and supplies">
            <a:extLst>
              <a:ext uri="{FF2B5EF4-FFF2-40B4-BE49-F238E27FC236}">
                <a16:creationId xmlns:a16="http://schemas.microsoft.com/office/drawing/2014/main" id="{A0F3CD08-2FCA-F074-E510-F588C53BCFF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651" r="35045" b="-1"/>
          <a:stretch>
            <a:fillRect/>
          </a:stretch>
        </p:blipFill>
        <p:spPr>
          <a:xfrm>
            <a:off x="2" y="10"/>
            <a:ext cx="3729824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58212" y="2052918"/>
            <a:ext cx="3479177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Use of tools: planners, routines, checklists</a:t>
            </a:r>
          </a:p>
          <a:p>
            <a:pPr>
              <a:lnSpc>
                <a:spcPct val="90000"/>
              </a:lnSpc>
            </a:pPr>
            <a:r>
              <a:rPr lang="en-GB" sz="1700"/>
              <a:t>Pomodoro Technique:</a:t>
            </a:r>
          </a:p>
          <a:p>
            <a:pPr>
              <a:lnSpc>
                <a:spcPct val="90000"/>
              </a:lnSpc>
            </a:pPr>
            <a:r>
              <a:rPr lang="en-GB" sz="1700"/>
              <a:t>  - Work in 25-minute focused intervals</a:t>
            </a:r>
          </a:p>
          <a:p>
            <a:pPr>
              <a:lnSpc>
                <a:spcPct val="90000"/>
              </a:lnSpc>
            </a:pPr>
            <a:r>
              <a:rPr lang="en-GB" sz="1700"/>
              <a:t>  - Take 5-minute short breaks</a:t>
            </a:r>
          </a:p>
          <a:p>
            <a:pPr>
              <a:lnSpc>
                <a:spcPct val="90000"/>
              </a:lnSpc>
            </a:pPr>
            <a:r>
              <a:rPr lang="en-GB" sz="1700"/>
              <a:t>  - After 4 cycles, take a longer break</a:t>
            </a:r>
          </a:p>
          <a:p>
            <a:pPr>
              <a:lnSpc>
                <a:spcPct val="90000"/>
              </a:lnSpc>
            </a:pPr>
            <a:r>
              <a:rPr lang="en-GB" sz="1700"/>
              <a:t>Benefits: better focus, deadline management, reduced stress</a:t>
            </a:r>
          </a:p>
          <a:p>
            <a:pPr>
              <a:lnSpc>
                <a:spcPct val="90000"/>
              </a:lnSpc>
            </a:pPr>
            <a:r>
              <a:rPr lang="en-GB" sz="1700"/>
              <a:t>burnout, and avoid procrastination</a:t>
            </a:r>
          </a:p>
        </p:txBody>
      </p:sp>
      <p:pic>
        <p:nvPicPr>
          <p:cNvPr id="6" name="Picture 5" descr="A close-up of a sign">
            <a:extLst>
              <a:ext uri="{FF2B5EF4-FFF2-40B4-BE49-F238E27FC236}">
                <a16:creationId xmlns:a16="http://schemas.microsoft.com/office/drawing/2014/main" id="{ECB2F17E-26E5-150E-44ED-B85105D5BA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76593" y="284295"/>
            <a:ext cx="1501686" cy="8142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9954" y="1460230"/>
            <a:ext cx="2604045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7"/>
            <a:ext cx="6939116" cy="1016654"/>
          </a:xfrm>
        </p:spPr>
        <p:txBody>
          <a:bodyPr>
            <a:normAutofit fontScale="90000"/>
          </a:bodyPr>
          <a:lstStyle/>
          <a:p>
            <a:r>
              <a:rPr lang="en-GB" sz="3900" dirty="0">
                <a:solidFill>
                  <a:srgbClr val="EBEBEB"/>
                </a:solidFill>
              </a:rPr>
              <a:t>Why is good to have time  Management skills?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762067"/>
            <a:ext cx="9144312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FD3892-9FB7-4E4F-4786-8140D90B1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6946073"/>
              </p:ext>
            </p:extLst>
          </p:nvPr>
        </p:nvGraphicFramePr>
        <p:xfrm>
          <a:off x="486697" y="2810256"/>
          <a:ext cx="8171528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22C804F2-06A0-657C-DB56-C081661E76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360266" y="388485"/>
            <a:ext cx="1580535" cy="627515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EBEBEB"/>
                </a:solidFill>
                <a:latin typeface="Algerian" panose="04020705040A02060702" pitchFamily="82" charset="0"/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697" y="2438400"/>
            <a:ext cx="4641142" cy="37854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Good Time management = happiness in academic, work personal life.</a:t>
            </a:r>
          </a:p>
          <a:p>
            <a:r>
              <a:rPr lang="en-GB" dirty="0">
                <a:solidFill>
                  <a:srgbClr val="FFFFFF"/>
                </a:solidFill>
              </a:rPr>
              <a:t>Strategies = better focus, confidence, stress reduction</a:t>
            </a:r>
          </a:p>
          <a:p>
            <a:r>
              <a:rPr lang="fr-FR" dirty="0">
                <a:solidFill>
                  <a:srgbClr val="FFFFFF"/>
                </a:solidFill>
              </a:rPr>
              <a:t>Use Tools: </a:t>
            </a:r>
            <a:r>
              <a:rPr lang="fr-FR" dirty="0" err="1">
                <a:solidFill>
                  <a:srgbClr val="FFFFFF"/>
                </a:solidFill>
              </a:rPr>
              <a:t>Pomodoro</a:t>
            </a:r>
            <a:r>
              <a:rPr lang="fr-FR" dirty="0">
                <a:solidFill>
                  <a:srgbClr val="FFFFFF"/>
                </a:solidFill>
              </a:rPr>
              <a:t> Technique, planners, routines more efficient </a:t>
            </a:r>
          </a:p>
          <a:p>
            <a:r>
              <a:rPr lang="en-GB" dirty="0">
                <a:solidFill>
                  <a:srgbClr val="FFFFFF"/>
                </a:solidFill>
              </a:rPr>
              <a:t>Time management is a transferable skill for lifelong success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C5ADCC-DE4E-301C-4A90-E69BA592FB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2113" r="32113"/>
          <a:stretch/>
        </p:blipFill>
        <p:spPr>
          <a:xfrm>
            <a:off x="5421881" y="2"/>
            <a:ext cx="3722434" cy="6857998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pic>
        <p:nvPicPr>
          <p:cNvPr id="6" name="Picture 5" descr="A close-up of a sign&#10;&#10;AI-generated content may be incorrect.">
            <a:extLst>
              <a:ext uri="{FF2B5EF4-FFF2-40B4-BE49-F238E27FC236}">
                <a16:creationId xmlns:a16="http://schemas.microsoft.com/office/drawing/2014/main" id="{CF1DD4E0-814F-0F2F-3103-449FA56A38C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698154" y="515817"/>
            <a:ext cx="1187938" cy="7973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186</Words>
  <Application>Microsoft Office PowerPoint</Application>
  <PresentationFormat>On-screen Show (4:3)</PresentationFormat>
  <Paragraphs>24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Algerian</vt:lpstr>
      <vt:lpstr>Century Gothic</vt:lpstr>
      <vt:lpstr>Wingdings 3</vt:lpstr>
      <vt:lpstr>Ion</vt:lpstr>
      <vt:lpstr>MY PRESENTATION ON TIME MANAGEMENT </vt:lpstr>
      <vt:lpstr> TIME MANAGEMANT RULES FOR SUCCESS </vt:lpstr>
      <vt:lpstr> Time Management Strategies that has helped me </vt:lpstr>
      <vt:lpstr>Why is good to have time  Management skills?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Richard Holland</dc:creator>
  <cp:keywords/>
  <dc:description>generated using python-pptx</dc:description>
  <cp:lastModifiedBy>Richard Holland</cp:lastModifiedBy>
  <cp:revision>9</cp:revision>
  <dcterms:created xsi:type="dcterms:W3CDTF">2013-01-27T09:14:16Z</dcterms:created>
  <dcterms:modified xsi:type="dcterms:W3CDTF">2025-06-13T13:31:22Z</dcterms:modified>
  <cp:category/>
</cp:coreProperties>
</file>