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61" r:id="rId4"/>
    <p:sldId id="262" r:id="rId5"/>
    <p:sldId id="580" r:id="rId6"/>
    <p:sldId id="579" r:id="rId7"/>
    <p:sldId id="583" r:id="rId8"/>
    <p:sldId id="260" r:id="rId9"/>
    <p:sldId id="259" r:id="rId10"/>
    <p:sldId id="581" r:id="rId11"/>
    <p:sldId id="58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1" autoAdjust="0"/>
    <p:restoredTop sz="94660"/>
  </p:normalViewPr>
  <p:slideViewPr>
    <p:cSldViewPr snapToGrid="0">
      <p:cViewPr varScale="1">
        <p:scale>
          <a:sx n="65" d="100"/>
          <a:sy n="65" d="100"/>
        </p:scale>
        <p:origin x="11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1A3D07F-B439-4778-84EC-D099B19FCBFF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4528E80-0D54-4ED9-B0F4-CD61A8422AFE}">
      <dgm:prSet/>
      <dgm:spPr/>
      <dgm:t>
        <a:bodyPr/>
        <a:lstStyle/>
        <a:p>
          <a:r>
            <a:rPr lang="en-GB"/>
            <a:t>Data collection</a:t>
          </a:r>
          <a:endParaRPr lang="en-US"/>
        </a:p>
      </dgm:t>
    </dgm:pt>
    <dgm:pt modelId="{4754944D-0FFB-40F3-A962-774D19D7181B}" type="parTrans" cxnId="{DD683679-DF58-4DC8-A4D1-622CFE57D1C8}">
      <dgm:prSet/>
      <dgm:spPr/>
      <dgm:t>
        <a:bodyPr/>
        <a:lstStyle/>
        <a:p>
          <a:endParaRPr lang="en-US"/>
        </a:p>
      </dgm:t>
    </dgm:pt>
    <dgm:pt modelId="{40E70570-4890-46EA-B499-632A8112BD3F}" type="sibTrans" cxnId="{DD683679-DF58-4DC8-A4D1-622CFE57D1C8}">
      <dgm:prSet/>
      <dgm:spPr/>
      <dgm:t>
        <a:bodyPr/>
        <a:lstStyle/>
        <a:p>
          <a:endParaRPr lang="en-US"/>
        </a:p>
      </dgm:t>
    </dgm:pt>
    <dgm:pt modelId="{47D75D22-F6BB-45CA-82B6-0B4E4713F8AB}">
      <dgm:prSet/>
      <dgm:spPr/>
      <dgm:t>
        <a:bodyPr/>
        <a:lstStyle/>
        <a:p>
          <a:r>
            <a:rPr lang="en-GB"/>
            <a:t>Data analysis</a:t>
          </a:r>
          <a:endParaRPr lang="en-US"/>
        </a:p>
      </dgm:t>
    </dgm:pt>
    <dgm:pt modelId="{FB8DE60D-6015-4D89-858D-CF2183CFB48E}" type="parTrans" cxnId="{042436F1-41FE-444C-ABA3-65259AD96A47}">
      <dgm:prSet/>
      <dgm:spPr/>
      <dgm:t>
        <a:bodyPr/>
        <a:lstStyle/>
        <a:p>
          <a:endParaRPr lang="en-US"/>
        </a:p>
      </dgm:t>
    </dgm:pt>
    <dgm:pt modelId="{DB329051-5A6B-4E57-A598-9B63089736B7}" type="sibTrans" cxnId="{042436F1-41FE-444C-ABA3-65259AD96A47}">
      <dgm:prSet/>
      <dgm:spPr/>
      <dgm:t>
        <a:bodyPr/>
        <a:lstStyle/>
        <a:p>
          <a:endParaRPr lang="en-US"/>
        </a:p>
      </dgm:t>
    </dgm:pt>
    <dgm:pt modelId="{64383C52-1195-4714-9E29-1FD733DEED2A}">
      <dgm:prSet/>
      <dgm:spPr/>
      <dgm:t>
        <a:bodyPr/>
        <a:lstStyle/>
        <a:p>
          <a:r>
            <a:rPr lang="en-GB"/>
            <a:t>Writing up your dissertation</a:t>
          </a:r>
          <a:endParaRPr lang="en-US"/>
        </a:p>
      </dgm:t>
    </dgm:pt>
    <dgm:pt modelId="{ED67492E-4D24-4294-8D53-2D7D1B1806F7}" type="parTrans" cxnId="{453536AC-ADB5-43E0-BEF2-984E2B4726F3}">
      <dgm:prSet/>
      <dgm:spPr/>
      <dgm:t>
        <a:bodyPr/>
        <a:lstStyle/>
        <a:p>
          <a:endParaRPr lang="en-US"/>
        </a:p>
      </dgm:t>
    </dgm:pt>
    <dgm:pt modelId="{7D8A3090-E9F5-4EAC-8584-1478CB563F9A}" type="sibTrans" cxnId="{453536AC-ADB5-43E0-BEF2-984E2B4726F3}">
      <dgm:prSet/>
      <dgm:spPr/>
      <dgm:t>
        <a:bodyPr/>
        <a:lstStyle/>
        <a:p>
          <a:endParaRPr lang="en-US"/>
        </a:p>
      </dgm:t>
    </dgm:pt>
    <dgm:pt modelId="{9D46AB89-C082-4842-AAD4-0F7EC643E123}" type="pres">
      <dgm:prSet presAssocID="{F1A3D07F-B439-4778-84EC-D099B19FCBFF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A192400-FE20-4EFC-A589-00E1FBFE7E2D}" type="pres">
      <dgm:prSet presAssocID="{F4528E80-0D54-4ED9-B0F4-CD61A8422AFE}" presName="root" presStyleCnt="0"/>
      <dgm:spPr/>
    </dgm:pt>
    <dgm:pt modelId="{A9AEDB03-785C-469E-89AC-DB09104F9A47}" type="pres">
      <dgm:prSet presAssocID="{F4528E80-0D54-4ED9-B0F4-CD61A8422AFE}" presName="rootComposite" presStyleCnt="0"/>
      <dgm:spPr/>
    </dgm:pt>
    <dgm:pt modelId="{666072BE-19A5-413D-B83D-08DA12B96E5C}" type="pres">
      <dgm:prSet presAssocID="{F4528E80-0D54-4ED9-B0F4-CD61A8422AFE}" presName="rootText" presStyleLbl="node1" presStyleIdx="0" presStyleCnt="3"/>
      <dgm:spPr/>
    </dgm:pt>
    <dgm:pt modelId="{3C713B56-B66A-4AA7-990A-83B1FC497706}" type="pres">
      <dgm:prSet presAssocID="{F4528E80-0D54-4ED9-B0F4-CD61A8422AFE}" presName="rootConnector" presStyleLbl="node1" presStyleIdx="0" presStyleCnt="3"/>
      <dgm:spPr/>
    </dgm:pt>
    <dgm:pt modelId="{588A0B03-D95D-4715-8963-91BACCDE9B63}" type="pres">
      <dgm:prSet presAssocID="{F4528E80-0D54-4ED9-B0F4-CD61A8422AFE}" presName="childShape" presStyleCnt="0"/>
      <dgm:spPr/>
    </dgm:pt>
    <dgm:pt modelId="{DC162BD3-2216-463C-86BF-490D088CD8A7}" type="pres">
      <dgm:prSet presAssocID="{47D75D22-F6BB-45CA-82B6-0B4E4713F8AB}" presName="root" presStyleCnt="0"/>
      <dgm:spPr/>
    </dgm:pt>
    <dgm:pt modelId="{D4082B65-A8E7-4A29-8AE8-B2CFB6E1C78C}" type="pres">
      <dgm:prSet presAssocID="{47D75D22-F6BB-45CA-82B6-0B4E4713F8AB}" presName="rootComposite" presStyleCnt="0"/>
      <dgm:spPr/>
    </dgm:pt>
    <dgm:pt modelId="{C2AC5F8E-914B-4CE6-875F-53A3E38BBDD1}" type="pres">
      <dgm:prSet presAssocID="{47D75D22-F6BB-45CA-82B6-0B4E4713F8AB}" presName="rootText" presStyleLbl="node1" presStyleIdx="1" presStyleCnt="3"/>
      <dgm:spPr/>
    </dgm:pt>
    <dgm:pt modelId="{79AD0835-DDF4-446D-B049-EA8C89F47C8C}" type="pres">
      <dgm:prSet presAssocID="{47D75D22-F6BB-45CA-82B6-0B4E4713F8AB}" presName="rootConnector" presStyleLbl="node1" presStyleIdx="1" presStyleCnt="3"/>
      <dgm:spPr/>
    </dgm:pt>
    <dgm:pt modelId="{FAED5589-543C-49DA-A7D9-D9156F589A06}" type="pres">
      <dgm:prSet presAssocID="{47D75D22-F6BB-45CA-82B6-0B4E4713F8AB}" presName="childShape" presStyleCnt="0"/>
      <dgm:spPr/>
    </dgm:pt>
    <dgm:pt modelId="{081451C9-CEBB-4399-A496-56FB1219BC6A}" type="pres">
      <dgm:prSet presAssocID="{64383C52-1195-4714-9E29-1FD733DEED2A}" presName="root" presStyleCnt="0"/>
      <dgm:spPr/>
    </dgm:pt>
    <dgm:pt modelId="{CA6BE91C-F151-4282-99BC-C212EB4C4BAA}" type="pres">
      <dgm:prSet presAssocID="{64383C52-1195-4714-9E29-1FD733DEED2A}" presName="rootComposite" presStyleCnt="0"/>
      <dgm:spPr/>
    </dgm:pt>
    <dgm:pt modelId="{6EDA9AAB-B469-48DC-A35F-8C655818135D}" type="pres">
      <dgm:prSet presAssocID="{64383C52-1195-4714-9E29-1FD733DEED2A}" presName="rootText" presStyleLbl="node1" presStyleIdx="2" presStyleCnt="3"/>
      <dgm:spPr/>
    </dgm:pt>
    <dgm:pt modelId="{254C6E2E-79E8-437C-A9BF-FFA2D9474F8F}" type="pres">
      <dgm:prSet presAssocID="{64383C52-1195-4714-9E29-1FD733DEED2A}" presName="rootConnector" presStyleLbl="node1" presStyleIdx="2" presStyleCnt="3"/>
      <dgm:spPr/>
    </dgm:pt>
    <dgm:pt modelId="{5B4FEEB4-9F97-4A17-ADB1-1DE2ECB9CCCB}" type="pres">
      <dgm:prSet presAssocID="{64383C52-1195-4714-9E29-1FD733DEED2A}" presName="childShape" presStyleCnt="0"/>
      <dgm:spPr/>
    </dgm:pt>
  </dgm:ptLst>
  <dgm:cxnLst>
    <dgm:cxn modelId="{0E411C11-9040-46D7-AC7D-AF4D52FA8380}" type="presOf" srcId="{47D75D22-F6BB-45CA-82B6-0B4E4713F8AB}" destId="{C2AC5F8E-914B-4CE6-875F-53A3E38BBDD1}" srcOrd="0" destOrd="0" presId="urn:microsoft.com/office/officeart/2005/8/layout/hierarchy3"/>
    <dgm:cxn modelId="{7752A726-4616-40E7-AEE3-176E6DCD38BC}" type="presOf" srcId="{F4528E80-0D54-4ED9-B0F4-CD61A8422AFE}" destId="{3C713B56-B66A-4AA7-990A-83B1FC497706}" srcOrd="1" destOrd="0" presId="urn:microsoft.com/office/officeart/2005/8/layout/hierarchy3"/>
    <dgm:cxn modelId="{57C88450-18D9-4B15-841D-CA125282CC8B}" type="presOf" srcId="{64383C52-1195-4714-9E29-1FD733DEED2A}" destId="{254C6E2E-79E8-437C-A9BF-FFA2D9474F8F}" srcOrd="1" destOrd="0" presId="urn:microsoft.com/office/officeart/2005/8/layout/hierarchy3"/>
    <dgm:cxn modelId="{DD683679-DF58-4DC8-A4D1-622CFE57D1C8}" srcId="{F1A3D07F-B439-4778-84EC-D099B19FCBFF}" destId="{F4528E80-0D54-4ED9-B0F4-CD61A8422AFE}" srcOrd="0" destOrd="0" parTransId="{4754944D-0FFB-40F3-A962-774D19D7181B}" sibTransId="{40E70570-4890-46EA-B499-632A8112BD3F}"/>
    <dgm:cxn modelId="{AF6F1C8B-E840-4A10-9A1C-5F14756B5552}" type="presOf" srcId="{F1A3D07F-B439-4778-84EC-D099B19FCBFF}" destId="{9D46AB89-C082-4842-AAD4-0F7EC643E123}" srcOrd="0" destOrd="0" presId="urn:microsoft.com/office/officeart/2005/8/layout/hierarchy3"/>
    <dgm:cxn modelId="{F9F7FE9B-0103-47F0-9E38-EDD459F4312B}" type="presOf" srcId="{47D75D22-F6BB-45CA-82B6-0B4E4713F8AB}" destId="{79AD0835-DDF4-446D-B049-EA8C89F47C8C}" srcOrd="1" destOrd="0" presId="urn:microsoft.com/office/officeart/2005/8/layout/hierarchy3"/>
    <dgm:cxn modelId="{453536AC-ADB5-43E0-BEF2-984E2B4726F3}" srcId="{F1A3D07F-B439-4778-84EC-D099B19FCBFF}" destId="{64383C52-1195-4714-9E29-1FD733DEED2A}" srcOrd="2" destOrd="0" parTransId="{ED67492E-4D24-4294-8D53-2D7D1B1806F7}" sibTransId="{7D8A3090-E9F5-4EAC-8584-1478CB563F9A}"/>
    <dgm:cxn modelId="{7A3AF6B0-FAD3-4E47-9957-6BEA2B6A4DE1}" type="presOf" srcId="{F4528E80-0D54-4ED9-B0F4-CD61A8422AFE}" destId="{666072BE-19A5-413D-B83D-08DA12B96E5C}" srcOrd="0" destOrd="0" presId="urn:microsoft.com/office/officeart/2005/8/layout/hierarchy3"/>
    <dgm:cxn modelId="{9CD53EB6-3A5F-4608-816C-3D7DDD4B9D0F}" type="presOf" srcId="{64383C52-1195-4714-9E29-1FD733DEED2A}" destId="{6EDA9AAB-B469-48DC-A35F-8C655818135D}" srcOrd="0" destOrd="0" presId="urn:microsoft.com/office/officeart/2005/8/layout/hierarchy3"/>
    <dgm:cxn modelId="{042436F1-41FE-444C-ABA3-65259AD96A47}" srcId="{F1A3D07F-B439-4778-84EC-D099B19FCBFF}" destId="{47D75D22-F6BB-45CA-82B6-0B4E4713F8AB}" srcOrd="1" destOrd="0" parTransId="{FB8DE60D-6015-4D89-858D-CF2183CFB48E}" sibTransId="{DB329051-5A6B-4E57-A598-9B63089736B7}"/>
    <dgm:cxn modelId="{D5490DD1-48BB-4F57-B2D4-0F098643E4CF}" type="presParOf" srcId="{9D46AB89-C082-4842-AAD4-0F7EC643E123}" destId="{5A192400-FE20-4EFC-A589-00E1FBFE7E2D}" srcOrd="0" destOrd="0" presId="urn:microsoft.com/office/officeart/2005/8/layout/hierarchy3"/>
    <dgm:cxn modelId="{3AFA3C06-EFB6-4FBF-AF93-C088EA116F75}" type="presParOf" srcId="{5A192400-FE20-4EFC-A589-00E1FBFE7E2D}" destId="{A9AEDB03-785C-469E-89AC-DB09104F9A47}" srcOrd="0" destOrd="0" presId="urn:microsoft.com/office/officeart/2005/8/layout/hierarchy3"/>
    <dgm:cxn modelId="{233E3DC1-DD3C-45D8-B4E4-98994CEFB897}" type="presParOf" srcId="{A9AEDB03-785C-469E-89AC-DB09104F9A47}" destId="{666072BE-19A5-413D-B83D-08DA12B96E5C}" srcOrd="0" destOrd="0" presId="urn:microsoft.com/office/officeart/2005/8/layout/hierarchy3"/>
    <dgm:cxn modelId="{F2F726CC-DB7E-4EE8-9000-3F658BDB137B}" type="presParOf" srcId="{A9AEDB03-785C-469E-89AC-DB09104F9A47}" destId="{3C713B56-B66A-4AA7-990A-83B1FC497706}" srcOrd="1" destOrd="0" presId="urn:microsoft.com/office/officeart/2005/8/layout/hierarchy3"/>
    <dgm:cxn modelId="{822F58A3-EC99-4491-8106-55D66FE16686}" type="presParOf" srcId="{5A192400-FE20-4EFC-A589-00E1FBFE7E2D}" destId="{588A0B03-D95D-4715-8963-91BACCDE9B63}" srcOrd="1" destOrd="0" presId="urn:microsoft.com/office/officeart/2005/8/layout/hierarchy3"/>
    <dgm:cxn modelId="{BE38FC70-C5DE-4451-98E6-E46420433D82}" type="presParOf" srcId="{9D46AB89-C082-4842-AAD4-0F7EC643E123}" destId="{DC162BD3-2216-463C-86BF-490D088CD8A7}" srcOrd="1" destOrd="0" presId="urn:microsoft.com/office/officeart/2005/8/layout/hierarchy3"/>
    <dgm:cxn modelId="{A8FE069E-C150-4250-905B-88340609D507}" type="presParOf" srcId="{DC162BD3-2216-463C-86BF-490D088CD8A7}" destId="{D4082B65-A8E7-4A29-8AE8-B2CFB6E1C78C}" srcOrd="0" destOrd="0" presId="urn:microsoft.com/office/officeart/2005/8/layout/hierarchy3"/>
    <dgm:cxn modelId="{6C95DAFA-25CC-4EE4-AE16-9228E7C36CA0}" type="presParOf" srcId="{D4082B65-A8E7-4A29-8AE8-B2CFB6E1C78C}" destId="{C2AC5F8E-914B-4CE6-875F-53A3E38BBDD1}" srcOrd="0" destOrd="0" presId="urn:microsoft.com/office/officeart/2005/8/layout/hierarchy3"/>
    <dgm:cxn modelId="{6DD57745-C92D-4225-AE12-F09CE9E749FC}" type="presParOf" srcId="{D4082B65-A8E7-4A29-8AE8-B2CFB6E1C78C}" destId="{79AD0835-DDF4-446D-B049-EA8C89F47C8C}" srcOrd="1" destOrd="0" presId="urn:microsoft.com/office/officeart/2005/8/layout/hierarchy3"/>
    <dgm:cxn modelId="{5CB3618E-A2A2-4F5E-B3D7-78332F904CC9}" type="presParOf" srcId="{DC162BD3-2216-463C-86BF-490D088CD8A7}" destId="{FAED5589-543C-49DA-A7D9-D9156F589A06}" srcOrd="1" destOrd="0" presId="urn:microsoft.com/office/officeart/2005/8/layout/hierarchy3"/>
    <dgm:cxn modelId="{E2949E3C-E8D7-4A78-A1FA-9F20D14EDF66}" type="presParOf" srcId="{9D46AB89-C082-4842-AAD4-0F7EC643E123}" destId="{081451C9-CEBB-4399-A496-56FB1219BC6A}" srcOrd="2" destOrd="0" presId="urn:microsoft.com/office/officeart/2005/8/layout/hierarchy3"/>
    <dgm:cxn modelId="{DA7F51C7-5E70-44FD-94CB-EB891A8EFAC2}" type="presParOf" srcId="{081451C9-CEBB-4399-A496-56FB1219BC6A}" destId="{CA6BE91C-F151-4282-99BC-C212EB4C4BAA}" srcOrd="0" destOrd="0" presId="urn:microsoft.com/office/officeart/2005/8/layout/hierarchy3"/>
    <dgm:cxn modelId="{8E9C76ED-58EB-4846-968D-10DB3524D3A6}" type="presParOf" srcId="{CA6BE91C-F151-4282-99BC-C212EB4C4BAA}" destId="{6EDA9AAB-B469-48DC-A35F-8C655818135D}" srcOrd="0" destOrd="0" presId="urn:microsoft.com/office/officeart/2005/8/layout/hierarchy3"/>
    <dgm:cxn modelId="{70EBA725-886D-4E92-95FD-C75AD966B866}" type="presParOf" srcId="{CA6BE91C-F151-4282-99BC-C212EB4C4BAA}" destId="{254C6E2E-79E8-437C-A9BF-FFA2D9474F8F}" srcOrd="1" destOrd="0" presId="urn:microsoft.com/office/officeart/2005/8/layout/hierarchy3"/>
    <dgm:cxn modelId="{9054F106-0DD4-464A-B09C-1323437E2141}" type="presParOf" srcId="{081451C9-CEBB-4399-A496-56FB1219BC6A}" destId="{5B4FEEB4-9F97-4A17-ADB1-1DE2ECB9CCCB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85805C1-3108-4E99-B80F-ED8EFBEA1EA7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BFA3F5B-8BEB-4AE0-B6BE-C9EEA38040F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b="1" i="1" dirty="0"/>
            <a:t>Personal</a:t>
          </a:r>
          <a:r>
            <a:rPr lang="en-GB" sz="2400" b="1" dirty="0"/>
            <a:t> learning needs in relation to finalising your dissertation</a:t>
          </a:r>
          <a:endParaRPr lang="en-US" sz="2400" b="1" dirty="0"/>
        </a:p>
      </dgm:t>
    </dgm:pt>
    <dgm:pt modelId="{FF3298BD-EA32-41FA-989D-30015FF757C0}" type="parTrans" cxnId="{813F5AA2-AC04-434C-9B64-0AB4950F3423}">
      <dgm:prSet/>
      <dgm:spPr/>
      <dgm:t>
        <a:bodyPr/>
        <a:lstStyle/>
        <a:p>
          <a:endParaRPr lang="en-US"/>
        </a:p>
      </dgm:t>
    </dgm:pt>
    <dgm:pt modelId="{1760491D-3819-406E-A2A0-70858583855B}" type="sibTrans" cxnId="{813F5AA2-AC04-434C-9B64-0AB4950F3423}">
      <dgm:prSet/>
      <dgm:spPr/>
      <dgm:t>
        <a:bodyPr/>
        <a:lstStyle/>
        <a:p>
          <a:endParaRPr lang="en-US"/>
        </a:p>
      </dgm:t>
    </dgm:pt>
    <dgm:pt modelId="{D7AE3AFB-A57F-4A72-8E05-8A2DEBCF7A7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b="1" i="1" dirty="0"/>
            <a:t>Collective</a:t>
          </a:r>
          <a:r>
            <a:rPr lang="en-GB" sz="2400" b="1" dirty="0"/>
            <a:t> learning needs in relation to finalising your dissertation</a:t>
          </a:r>
          <a:endParaRPr lang="en-US" sz="2400" b="1" dirty="0"/>
        </a:p>
      </dgm:t>
    </dgm:pt>
    <dgm:pt modelId="{10B42566-B836-45B2-823F-9E563B86C7BA}" type="parTrans" cxnId="{9D64CE97-B2E9-4F9A-BEB0-EA5AB5D0417A}">
      <dgm:prSet/>
      <dgm:spPr/>
      <dgm:t>
        <a:bodyPr/>
        <a:lstStyle/>
        <a:p>
          <a:endParaRPr lang="en-US"/>
        </a:p>
      </dgm:t>
    </dgm:pt>
    <dgm:pt modelId="{A3626D14-1589-499A-9907-9D6C545A080D}" type="sibTrans" cxnId="{9D64CE97-B2E9-4F9A-BEB0-EA5AB5D0417A}">
      <dgm:prSet/>
      <dgm:spPr/>
      <dgm:t>
        <a:bodyPr/>
        <a:lstStyle/>
        <a:p>
          <a:endParaRPr lang="en-US"/>
        </a:p>
      </dgm:t>
    </dgm:pt>
    <dgm:pt modelId="{8B36E00F-16AD-46A6-84EE-40F8746FE98C}" type="pres">
      <dgm:prSet presAssocID="{A85805C1-3108-4E99-B80F-ED8EFBEA1EA7}" presName="root" presStyleCnt="0">
        <dgm:presLayoutVars>
          <dgm:dir/>
          <dgm:resizeHandles val="exact"/>
        </dgm:presLayoutVars>
      </dgm:prSet>
      <dgm:spPr/>
    </dgm:pt>
    <dgm:pt modelId="{55125E1A-5BA2-4F5C-AFA7-89FF8E0D4AA5}" type="pres">
      <dgm:prSet presAssocID="{EBFA3F5B-8BEB-4AE0-B6BE-C9EEA38040FD}" presName="compNode" presStyleCnt="0"/>
      <dgm:spPr/>
    </dgm:pt>
    <dgm:pt modelId="{88590189-7584-4B33-8E4C-227D5DEFFA11}" type="pres">
      <dgm:prSet presAssocID="{EBFA3F5B-8BEB-4AE0-B6BE-C9EEA38040F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D685480-ADCC-4AFA-8DC7-A929349A0657}" type="pres">
      <dgm:prSet presAssocID="{EBFA3F5B-8BEB-4AE0-B6BE-C9EEA38040FD}" presName="spaceRect" presStyleCnt="0"/>
      <dgm:spPr/>
    </dgm:pt>
    <dgm:pt modelId="{C75258FE-980E-4211-9EBD-04B963206D5E}" type="pres">
      <dgm:prSet presAssocID="{EBFA3F5B-8BEB-4AE0-B6BE-C9EEA38040FD}" presName="textRect" presStyleLbl="revTx" presStyleIdx="0" presStyleCnt="2">
        <dgm:presLayoutVars>
          <dgm:chMax val="1"/>
          <dgm:chPref val="1"/>
        </dgm:presLayoutVars>
      </dgm:prSet>
      <dgm:spPr/>
    </dgm:pt>
    <dgm:pt modelId="{7C964A0C-5888-49F1-BA2B-74F6AC84E6D9}" type="pres">
      <dgm:prSet presAssocID="{1760491D-3819-406E-A2A0-70858583855B}" presName="sibTrans" presStyleCnt="0"/>
      <dgm:spPr/>
    </dgm:pt>
    <dgm:pt modelId="{E1B4D5AD-86D4-47EE-9177-A8BFDA10249B}" type="pres">
      <dgm:prSet presAssocID="{D7AE3AFB-A57F-4A72-8E05-8A2DEBCF7A7D}" presName="compNode" presStyleCnt="0"/>
      <dgm:spPr/>
    </dgm:pt>
    <dgm:pt modelId="{968F34A8-2AF7-4071-BDC7-034A1B1277DD}" type="pres">
      <dgm:prSet presAssocID="{D7AE3AFB-A57F-4A72-8E05-8A2DEBCF7A7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47288F0-D5C8-4328-AC82-D82F19808496}" type="pres">
      <dgm:prSet presAssocID="{D7AE3AFB-A57F-4A72-8E05-8A2DEBCF7A7D}" presName="spaceRect" presStyleCnt="0"/>
      <dgm:spPr/>
    </dgm:pt>
    <dgm:pt modelId="{976E7B19-DAF0-4E87-9FD8-BD9C57DD7217}" type="pres">
      <dgm:prSet presAssocID="{D7AE3AFB-A57F-4A72-8E05-8A2DEBCF7A7D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D8A0E06D-891B-4316-B0FD-5AEE50504B1C}" type="presOf" srcId="{A85805C1-3108-4E99-B80F-ED8EFBEA1EA7}" destId="{8B36E00F-16AD-46A6-84EE-40F8746FE98C}" srcOrd="0" destOrd="0" presId="urn:microsoft.com/office/officeart/2018/2/layout/IconLabelList"/>
    <dgm:cxn modelId="{9D64CE97-B2E9-4F9A-BEB0-EA5AB5D0417A}" srcId="{A85805C1-3108-4E99-B80F-ED8EFBEA1EA7}" destId="{D7AE3AFB-A57F-4A72-8E05-8A2DEBCF7A7D}" srcOrd="1" destOrd="0" parTransId="{10B42566-B836-45B2-823F-9E563B86C7BA}" sibTransId="{A3626D14-1589-499A-9907-9D6C545A080D}"/>
    <dgm:cxn modelId="{813F5AA2-AC04-434C-9B64-0AB4950F3423}" srcId="{A85805C1-3108-4E99-B80F-ED8EFBEA1EA7}" destId="{EBFA3F5B-8BEB-4AE0-B6BE-C9EEA38040FD}" srcOrd="0" destOrd="0" parTransId="{FF3298BD-EA32-41FA-989D-30015FF757C0}" sibTransId="{1760491D-3819-406E-A2A0-70858583855B}"/>
    <dgm:cxn modelId="{5AA972B0-4B04-42A4-8047-420EE894C4B9}" type="presOf" srcId="{EBFA3F5B-8BEB-4AE0-B6BE-C9EEA38040FD}" destId="{C75258FE-980E-4211-9EBD-04B963206D5E}" srcOrd="0" destOrd="0" presId="urn:microsoft.com/office/officeart/2018/2/layout/IconLabelList"/>
    <dgm:cxn modelId="{6EDC35BF-2F40-4F63-9E3C-60CA914655E2}" type="presOf" srcId="{D7AE3AFB-A57F-4A72-8E05-8A2DEBCF7A7D}" destId="{976E7B19-DAF0-4E87-9FD8-BD9C57DD7217}" srcOrd="0" destOrd="0" presId="urn:microsoft.com/office/officeart/2018/2/layout/IconLabelList"/>
    <dgm:cxn modelId="{28661B0F-56CD-4049-AD46-0714BDF2A9B6}" type="presParOf" srcId="{8B36E00F-16AD-46A6-84EE-40F8746FE98C}" destId="{55125E1A-5BA2-4F5C-AFA7-89FF8E0D4AA5}" srcOrd="0" destOrd="0" presId="urn:microsoft.com/office/officeart/2018/2/layout/IconLabelList"/>
    <dgm:cxn modelId="{80111191-0666-49C3-A6AC-E79C0A649CCD}" type="presParOf" srcId="{55125E1A-5BA2-4F5C-AFA7-89FF8E0D4AA5}" destId="{88590189-7584-4B33-8E4C-227D5DEFFA11}" srcOrd="0" destOrd="0" presId="urn:microsoft.com/office/officeart/2018/2/layout/IconLabelList"/>
    <dgm:cxn modelId="{2426B550-4227-4E87-A294-4751427CDDC9}" type="presParOf" srcId="{55125E1A-5BA2-4F5C-AFA7-89FF8E0D4AA5}" destId="{4D685480-ADCC-4AFA-8DC7-A929349A0657}" srcOrd="1" destOrd="0" presId="urn:microsoft.com/office/officeart/2018/2/layout/IconLabelList"/>
    <dgm:cxn modelId="{B0A93C56-0C1D-4FA9-B09F-D156B12D7071}" type="presParOf" srcId="{55125E1A-5BA2-4F5C-AFA7-89FF8E0D4AA5}" destId="{C75258FE-980E-4211-9EBD-04B963206D5E}" srcOrd="2" destOrd="0" presId="urn:microsoft.com/office/officeart/2018/2/layout/IconLabelList"/>
    <dgm:cxn modelId="{4F2F807A-68AA-48C4-9BC9-736D189407C7}" type="presParOf" srcId="{8B36E00F-16AD-46A6-84EE-40F8746FE98C}" destId="{7C964A0C-5888-49F1-BA2B-74F6AC84E6D9}" srcOrd="1" destOrd="0" presId="urn:microsoft.com/office/officeart/2018/2/layout/IconLabelList"/>
    <dgm:cxn modelId="{38D71816-DBC1-4D0D-A4FB-69CD4845603A}" type="presParOf" srcId="{8B36E00F-16AD-46A6-84EE-40F8746FE98C}" destId="{E1B4D5AD-86D4-47EE-9177-A8BFDA10249B}" srcOrd="2" destOrd="0" presId="urn:microsoft.com/office/officeart/2018/2/layout/IconLabelList"/>
    <dgm:cxn modelId="{68F0FA17-9872-468C-BF4C-11DF9F668868}" type="presParOf" srcId="{E1B4D5AD-86D4-47EE-9177-A8BFDA10249B}" destId="{968F34A8-2AF7-4071-BDC7-034A1B1277DD}" srcOrd="0" destOrd="0" presId="urn:microsoft.com/office/officeart/2018/2/layout/IconLabelList"/>
    <dgm:cxn modelId="{69D47D28-2223-4D61-82BE-81E662535358}" type="presParOf" srcId="{E1B4D5AD-86D4-47EE-9177-A8BFDA10249B}" destId="{F47288F0-D5C8-4328-AC82-D82F19808496}" srcOrd="1" destOrd="0" presId="urn:microsoft.com/office/officeart/2018/2/layout/IconLabelList"/>
    <dgm:cxn modelId="{7B996619-D884-43A6-892A-4FF371D4D3BF}" type="presParOf" srcId="{E1B4D5AD-86D4-47EE-9177-A8BFDA10249B}" destId="{976E7B19-DAF0-4E87-9FD8-BD9C57DD721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B60FE11-4F14-43CD-BF13-9100E5129C41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CAEE68C-55A2-4FCF-A973-A0151A1EA0E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b="1" dirty="0"/>
            <a:t>Use of the practical time within our lessons</a:t>
          </a:r>
          <a:endParaRPr lang="en-US" sz="2400" b="1" dirty="0"/>
        </a:p>
      </dgm:t>
    </dgm:pt>
    <dgm:pt modelId="{8F34AB9F-E237-4039-984B-7021383E4BA6}" type="parTrans" cxnId="{6743177D-9E73-4B70-B671-2B769500F023}">
      <dgm:prSet/>
      <dgm:spPr/>
      <dgm:t>
        <a:bodyPr/>
        <a:lstStyle/>
        <a:p>
          <a:endParaRPr lang="en-US"/>
        </a:p>
      </dgm:t>
    </dgm:pt>
    <dgm:pt modelId="{28342058-42D5-42BC-AD6D-4EE0FFF3829F}" type="sibTrans" cxnId="{6743177D-9E73-4B70-B671-2B769500F023}">
      <dgm:prSet/>
      <dgm:spPr/>
      <dgm:t>
        <a:bodyPr/>
        <a:lstStyle/>
        <a:p>
          <a:endParaRPr lang="en-US"/>
        </a:p>
      </dgm:t>
    </dgm:pt>
    <dgm:pt modelId="{1FC96F0E-DC18-4B2D-A901-5D447878785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Formulating a plan for moving forward</a:t>
          </a:r>
          <a:endParaRPr lang="en-US" b="1" dirty="0"/>
        </a:p>
      </dgm:t>
    </dgm:pt>
    <dgm:pt modelId="{2DF12CD9-8A12-469F-831D-0C85218F1EF6}" type="parTrans" cxnId="{911B0008-258E-4E2C-9CD1-170369F6CDED}">
      <dgm:prSet/>
      <dgm:spPr/>
      <dgm:t>
        <a:bodyPr/>
        <a:lstStyle/>
        <a:p>
          <a:endParaRPr lang="en-US"/>
        </a:p>
      </dgm:t>
    </dgm:pt>
    <dgm:pt modelId="{21D45F40-84D4-42F8-AD34-54BCA016D8BA}" type="sibTrans" cxnId="{911B0008-258E-4E2C-9CD1-170369F6CDED}">
      <dgm:prSet/>
      <dgm:spPr/>
      <dgm:t>
        <a:bodyPr/>
        <a:lstStyle/>
        <a:p>
          <a:endParaRPr lang="en-US"/>
        </a:p>
      </dgm:t>
    </dgm:pt>
    <dgm:pt modelId="{ED4DA556-BC56-4E41-8ABD-926379BA96B9}" type="pres">
      <dgm:prSet presAssocID="{8B60FE11-4F14-43CD-BF13-9100E5129C41}" presName="root" presStyleCnt="0">
        <dgm:presLayoutVars>
          <dgm:dir/>
          <dgm:resizeHandles val="exact"/>
        </dgm:presLayoutVars>
      </dgm:prSet>
      <dgm:spPr/>
    </dgm:pt>
    <dgm:pt modelId="{D73FEF13-4DF2-4074-81CC-4159228EF04C}" type="pres">
      <dgm:prSet presAssocID="{8CAEE68C-55A2-4FCF-A973-A0151A1EA0E5}" presName="compNode" presStyleCnt="0"/>
      <dgm:spPr/>
    </dgm:pt>
    <dgm:pt modelId="{5FCEABF8-A291-43EF-9A2E-9658049CBF27}" type="pres">
      <dgm:prSet presAssocID="{8CAEE68C-55A2-4FCF-A973-A0151A1EA0E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19DA9D04-62B2-467C-A175-C1676450EE97}" type="pres">
      <dgm:prSet presAssocID="{8CAEE68C-55A2-4FCF-A973-A0151A1EA0E5}" presName="spaceRect" presStyleCnt="0"/>
      <dgm:spPr/>
    </dgm:pt>
    <dgm:pt modelId="{3630558E-8FFE-42CC-8425-67B6A467C80A}" type="pres">
      <dgm:prSet presAssocID="{8CAEE68C-55A2-4FCF-A973-A0151A1EA0E5}" presName="textRect" presStyleLbl="revTx" presStyleIdx="0" presStyleCnt="2">
        <dgm:presLayoutVars>
          <dgm:chMax val="1"/>
          <dgm:chPref val="1"/>
        </dgm:presLayoutVars>
      </dgm:prSet>
      <dgm:spPr/>
    </dgm:pt>
    <dgm:pt modelId="{A29D17EF-778F-4683-9042-51F5A59BF9F8}" type="pres">
      <dgm:prSet presAssocID="{28342058-42D5-42BC-AD6D-4EE0FFF3829F}" presName="sibTrans" presStyleCnt="0"/>
      <dgm:spPr/>
    </dgm:pt>
    <dgm:pt modelId="{439169CC-2B60-452D-8A19-EC0F4DCDAC91}" type="pres">
      <dgm:prSet presAssocID="{1FC96F0E-DC18-4B2D-A901-5D4478787853}" presName="compNode" presStyleCnt="0"/>
      <dgm:spPr/>
    </dgm:pt>
    <dgm:pt modelId="{29F2FCF6-829E-4A5D-B3A5-DDA1567231CD}" type="pres">
      <dgm:prSet presAssocID="{1FC96F0E-DC18-4B2D-A901-5D447878785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046284EC-B51A-40E4-BA80-85E0A6253D7F}" type="pres">
      <dgm:prSet presAssocID="{1FC96F0E-DC18-4B2D-A901-5D4478787853}" presName="spaceRect" presStyleCnt="0"/>
      <dgm:spPr/>
    </dgm:pt>
    <dgm:pt modelId="{9D7F3C4B-4CB2-40B5-AA1A-EEEF21B3815F}" type="pres">
      <dgm:prSet presAssocID="{1FC96F0E-DC18-4B2D-A901-5D4478787853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911B0008-258E-4E2C-9CD1-170369F6CDED}" srcId="{8B60FE11-4F14-43CD-BF13-9100E5129C41}" destId="{1FC96F0E-DC18-4B2D-A901-5D4478787853}" srcOrd="1" destOrd="0" parTransId="{2DF12CD9-8A12-469F-831D-0C85218F1EF6}" sibTransId="{21D45F40-84D4-42F8-AD34-54BCA016D8BA}"/>
    <dgm:cxn modelId="{05E3851B-1F63-45AE-AB63-24DF71DA990C}" type="presOf" srcId="{8CAEE68C-55A2-4FCF-A973-A0151A1EA0E5}" destId="{3630558E-8FFE-42CC-8425-67B6A467C80A}" srcOrd="0" destOrd="0" presId="urn:microsoft.com/office/officeart/2018/2/layout/IconLabelList"/>
    <dgm:cxn modelId="{6743177D-9E73-4B70-B671-2B769500F023}" srcId="{8B60FE11-4F14-43CD-BF13-9100E5129C41}" destId="{8CAEE68C-55A2-4FCF-A973-A0151A1EA0E5}" srcOrd="0" destOrd="0" parTransId="{8F34AB9F-E237-4039-984B-7021383E4BA6}" sibTransId="{28342058-42D5-42BC-AD6D-4EE0FFF3829F}"/>
    <dgm:cxn modelId="{E01C5F86-28D3-4A42-BFE8-C4FC9C263F6F}" type="presOf" srcId="{8B60FE11-4F14-43CD-BF13-9100E5129C41}" destId="{ED4DA556-BC56-4E41-8ABD-926379BA96B9}" srcOrd="0" destOrd="0" presId="urn:microsoft.com/office/officeart/2018/2/layout/IconLabelList"/>
    <dgm:cxn modelId="{AE00F8AF-6E70-4CC4-B96E-EB830CB712B1}" type="presOf" srcId="{1FC96F0E-DC18-4B2D-A901-5D4478787853}" destId="{9D7F3C4B-4CB2-40B5-AA1A-EEEF21B3815F}" srcOrd="0" destOrd="0" presId="urn:microsoft.com/office/officeart/2018/2/layout/IconLabelList"/>
    <dgm:cxn modelId="{4EAFEC83-F46B-464D-9687-3D9982187F31}" type="presParOf" srcId="{ED4DA556-BC56-4E41-8ABD-926379BA96B9}" destId="{D73FEF13-4DF2-4074-81CC-4159228EF04C}" srcOrd="0" destOrd="0" presId="urn:microsoft.com/office/officeart/2018/2/layout/IconLabelList"/>
    <dgm:cxn modelId="{D3835861-DACA-43DF-92DE-A55DBC610F38}" type="presParOf" srcId="{D73FEF13-4DF2-4074-81CC-4159228EF04C}" destId="{5FCEABF8-A291-43EF-9A2E-9658049CBF27}" srcOrd="0" destOrd="0" presId="urn:microsoft.com/office/officeart/2018/2/layout/IconLabelList"/>
    <dgm:cxn modelId="{77916701-2BCE-443C-A2BB-A08251F2B456}" type="presParOf" srcId="{D73FEF13-4DF2-4074-81CC-4159228EF04C}" destId="{19DA9D04-62B2-467C-A175-C1676450EE97}" srcOrd="1" destOrd="0" presId="urn:microsoft.com/office/officeart/2018/2/layout/IconLabelList"/>
    <dgm:cxn modelId="{98D87262-8368-4B97-8194-5F3810C75024}" type="presParOf" srcId="{D73FEF13-4DF2-4074-81CC-4159228EF04C}" destId="{3630558E-8FFE-42CC-8425-67B6A467C80A}" srcOrd="2" destOrd="0" presId="urn:microsoft.com/office/officeart/2018/2/layout/IconLabelList"/>
    <dgm:cxn modelId="{AE893643-269D-4A0E-8A57-4474B0EABEBD}" type="presParOf" srcId="{ED4DA556-BC56-4E41-8ABD-926379BA96B9}" destId="{A29D17EF-778F-4683-9042-51F5A59BF9F8}" srcOrd="1" destOrd="0" presId="urn:microsoft.com/office/officeart/2018/2/layout/IconLabelList"/>
    <dgm:cxn modelId="{03E64F9B-A913-4F6D-BCF3-0ECA7322653E}" type="presParOf" srcId="{ED4DA556-BC56-4E41-8ABD-926379BA96B9}" destId="{439169CC-2B60-452D-8A19-EC0F4DCDAC91}" srcOrd="2" destOrd="0" presId="urn:microsoft.com/office/officeart/2018/2/layout/IconLabelList"/>
    <dgm:cxn modelId="{7102A674-F226-41B2-BC68-A774EE16B0DA}" type="presParOf" srcId="{439169CC-2B60-452D-8A19-EC0F4DCDAC91}" destId="{29F2FCF6-829E-4A5D-B3A5-DDA1567231CD}" srcOrd="0" destOrd="0" presId="urn:microsoft.com/office/officeart/2018/2/layout/IconLabelList"/>
    <dgm:cxn modelId="{5372B3FF-317D-496D-A205-E875E2E31C90}" type="presParOf" srcId="{439169CC-2B60-452D-8A19-EC0F4DCDAC91}" destId="{046284EC-B51A-40E4-BA80-85E0A6253D7F}" srcOrd="1" destOrd="0" presId="urn:microsoft.com/office/officeart/2018/2/layout/IconLabelList"/>
    <dgm:cxn modelId="{CDF4DED2-132F-4710-A807-3FCD959E93D5}" type="presParOf" srcId="{439169CC-2B60-452D-8A19-EC0F4DCDAC91}" destId="{9D7F3C4B-4CB2-40B5-AA1A-EEEF21B3815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F8CE919-06F9-4C27-B26D-5F3FC8D9E48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F51B840-F1D8-4D6C-9266-E662A022BB5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Introduction</a:t>
          </a:r>
          <a:endParaRPr lang="en-US"/>
        </a:p>
      </dgm:t>
    </dgm:pt>
    <dgm:pt modelId="{D7EC27F6-DF95-4BFA-884D-B02EEC097B23}" type="parTrans" cxnId="{F4992F1C-80A5-4943-88FC-5F031D29E142}">
      <dgm:prSet/>
      <dgm:spPr/>
      <dgm:t>
        <a:bodyPr/>
        <a:lstStyle/>
        <a:p>
          <a:endParaRPr lang="en-US"/>
        </a:p>
      </dgm:t>
    </dgm:pt>
    <dgm:pt modelId="{8FD4FA87-7737-4E8B-9949-876209F12F2E}" type="sibTrans" cxnId="{F4992F1C-80A5-4943-88FC-5F031D29E142}">
      <dgm:prSet/>
      <dgm:spPr/>
      <dgm:t>
        <a:bodyPr/>
        <a:lstStyle/>
        <a:p>
          <a:endParaRPr lang="en-US"/>
        </a:p>
      </dgm:t>
    </dgm:pt>
    <dgm:pt modelId="{76D11778-64AA-4D6E-884D-7BE3FF74763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Literature Review</a:t>
          </a:r>
          <a:endParaRPr lang="en-US"/>
        </a:p>
      </dgm:t>
    </dgm:pt>
    <dgm:pt modelId="{0A25D81F-948E-4AC1-88FA-F7C3305B7674}" type="parTrans" cxnId="{BCD04EE3-6E56-4E32-84B7-6C9665046785}">
      <dgm:prSet/>
      <dgm:spPr/>
      <dgm:t>
        <a:bodyPr/>
        <a:lstStyle/>
        <a:p>
          <a:endParaRPr lang="en-US"/>
        </a:p>
      </dgm:t>
    </dgm:pt>
    <dgm:pt modelId="{6EDF46EE-D721-4101-B09A-0F1B706A78C1}" type="sibTrans" cxnId="{BCD04EE3-6E56-4E32-84B7-6C9665046785}">
      <dgm:prSet/>
      <dgm:spPr/>
      <dgm:t>
        <a:bodyPr/>
        <a:lstStyle/>
        <a:p>
          <a:endParaRPr lang="en-US"/>
        </a:p>
      </dgm:t>
    </dgm:pt>
    <dgm:pt modelId="{E8D07AFB-F9E1-4BCC-93B6-8D7A1388C3B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Methodology</a:t>
          </a:r>
          <a:endParaRPr lang="en-US"/>
        </a:p>
      </dgm:t>
    </dgm:pt>
    <dgm:pt modelId="{15CA85D6-013A-41EB-A8B5-09B76F45F30E}" type="parTrans" cxnId="{30D8526F-0313-4BEF-A0CD-E28D79FB8A6A}">
      <dgm:prSet/>
      <dgm:spPr/>
      <dgm:t>
        <a:bodyPr/>
        <a:lstStyle/>
        <a:p>
          <a:endParaRPr lang="en-US"/>
        </a:p>
      </dgm:t>
    </dgm:pt>
    <dgm:pt modelId="{A5361CB1-AF24-4ACA-A032-D9BE2D9C5447}" type="sibTrans" cxnId="{30D8526F-0313-4BEF-A0CD-E28D79FB8A6A}">
      <dgm:prSet/>
      <dgm:spPr/>
      <dgm:t>
        <a:bodyPr/>
        <a:lstStyle/>
        <a:p>
          <a:endParaRPr lang="en-US"/>
        </a:p>
      </dgm:t>
    </dgm:pt>
    <dgm:pt modelId="{FA6D1F01-B166-451D-AB49-62B4CE91E5EC}" type="pres">
      <dgm:prSet presAssocID="{6F8CE919-06F9-4C27-B26D-5F3FC8D9E486}" presName="root" presStyleCnt="0">
        <dgm:presLayoutVars>
          <dgm:dir/>
          <dgm:resizeHandles val="exact"/>
        </dgm:presLayoutVars>
      </dgm:prSet>
      <dgm:spPr/>
    </dgm:pt>
    <dgm:pt modelId="{3E25B9D9-356C-41D9-B00E-C4D7B8223F98}" type="pres">
      <dgm:prSet presAssocID="{AF51B840-F1D8-4D6C-9266-E662A022BB58}" presName="compNode" presStyleCnt="0"/>
      <dgm:spPr/>
    </dgm:pt>
    <dgm:pt modelId="{B62BACB0-3D2B-42A4-8E3E-3629E05D0000}" type="pres">
      <dgm:prSet presAssocID="{AF51B840-F1D8-4D6C-9266-E662A022BB58}" presName="bgRect" presStyleLbl="bgShp" presStyleIdx="0" presStyleCnt="3"/>
      <dgm:spPr/>
    </dgm:pt>
    <dgm:pt modelId="{F256C3DF-6BBA-47B7-9DB5-12A301AF5F9C}" type="pres">
      <dgm:prSet presAssocID="{AF51B840-F1D8-4D6C-9266-E662A022BB5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ke"/>
        </a:ext>
      </dgm:extLst>
    </dgm:pt>
    <dgm:pt modelId="{69380529-AC62-4E59-8565-A99805088A40}" type="pres">
      <dgm:prSet presAssocID="{AF51B840-F1D8-4D6C-9266-E662A022BB58}" presName="spaceRect" presStyleCnt="0"/>
      <dgm:spPr/>
    </dgm:pt>
    <dgm:pt modelId="{8B1C4113-C086-430D-A870-3F7D52FBEE89}" type="pres">
      <dgm:prSet presAssocID="{AF51B840-F1D8-4D6C-9266-E662A022BB58}" presName="parTx" presStyleLbl="revTx" presStyleIdx="0" presStyleCnt="3">
        <dgm:presLayoutVars>
          <dgm:chMax val="0"/>
          <dgm:chPref val="0"/>
        </dgm:presLayoutVars>
      </dgm:prSet>
      <dgm:spPr/>
    </dgm:pt>
    <dgm:pt modelId="{2B8667EA-2D61-476F-926A-F18293326E37}" type="pres">
      <dgm:prSet presAssocID="{8FD4FA87-7737-4E8B-9949-876209F12F2E}" presName="sibTrans" presStyleCnt="0"/>
      <dgm:spPr/>
    </dgm:pt>
    <dgm:pt modelId="{D736B777-25D5-4EDC-88EC-89BE38A461DD}" type="pres">
      <dgm:prSet presAssocID="{76D11778-64AA-4D6E-884D-7BE3FF747639}" presName="compNode" presStyleCnt="0"/>
      <dgm:spPr/>
    </dgm:pt>
    <dgm:pt modelId="{D8AEE69C-253B-40FE-90B6-14296D32BFEE}" type="pres">
      <dgm:prSet presAssocID="{76D11778-64AA-4D6E-884D-7BE3FF747639}" presName="bgRect" presStyleLbl="bgShp" presStyleIdx="1" presStyleCnt="3"/>
      <dgm:spPr/>
    </dgm:pt>
    <dgm:pt modelId="{E773718C-9933-43E2-A1BD-58417EF30769}" type="pres">
      <dgm:prSet presAssocID="{76D11778-64AA-4D6E-884D-7BE3FF74763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abric Report Library"/>
        </a:ext>
      </dgm:extLst>
    </dgm:pt>
    <dgm:pt modelId="{D9432ECA-C871-40E4-9A1E-A5E67F068E70}" type="pres">
      <dgm:prSet presAssocID="{76D11778-64AA-4D6E-884D-7BE3FF747639}" presName="spaceRect" presStyleCnt="0"/>
      <dgm:spPr/>
    </dgm:pt>
    <dgm:pt modelId="{CAC4DE68-A834-4079-9485-F4C0C2C46676}" type="pres">
      <dgm:prSet presAssocID="{76D11778-64AA-4D6E-884D-7BE3FF747639}" presName="parTx" presStyleLbl="revTx" presStyleIdx="1" presStyleCnt="3">
        <dgm:presLayoutVars>
          <dgm:chMax val="0"/>
          <dgm:chPref val="0"/>
        </dgm:presLayoutVars>
      </dgm:prSet>
      <dgm:spPr/>
    </dgm:pt>
    <dgm:pt modelId="{2B3CB847-1E9E-4DBF-A852-D544F665FEC1}" type="pres">
      <dgm:prSet presAssocID="{6EDF46EE-D721-4101-B09A-0F1B706A78C1}" presName="sibTrans" presStyleCnt="0"/>
      <dgm:spPr/>
    </dgm:pt>
    <dgm:pt modelId="{71BA3ACD-2C67-4155-A3F9-EABBAB49F3C4}" type="pres">
      <dgm:prSet presAssocID="{E8D07AFB-F9E1-4BCC-93B6-8D7A1388C3BF}" presName="compNode" presStyleCnt="0"/>
      <dgm:spPr/>
    </dgm:pt>
    <dgm:pt modelId="{3B8D21A4-9DDE-44F9-8AF6-6149DAF8ADA6}" type="pres">
      <dgm:prSet presAssocID="{E8D07AFB-F9E1-4BCC-93B6-8D7A1388C3BF}" presName="bgRect" presStyleLbl="bgShp" presStyleIdx="2" presStyleCnt="3"/>
      <dgm:spPr/>
    </dgm:pt>
    <dgm:pt modelId="{E6B829EE-604C-454E-946F-79755DAC897D}" type="pres">
      <dgm:prSet presAssocID="{E8D07AFB-F9E1-4BCC-93B6-8D7A1388C3B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Enrollment"/>
        </a:ext>
      </dgm:extLst>
    </dgm:pt>
    <dgm:pt modelId="{BE3623F8-2D85-461C-A92F-F70358E14CB9}" type="pres">
      <dgm:prSet presAssocID="{E8D07AFB-F9E1-4BCC-93B6-8D7A1388C3BF}" presName="spaceRect" presStyleCnt="0"/>
      <dgm:spPr/>
    </dgm:pt>
    <dgm:pt modelId="{82D0FC4D-D233-4456-BE1D-A73C7C711A26}" type="pres">
      <dgm:prSet presAssocID="{E8D07AFB-F9E1-4BCC-93B6-8D7A1388C3B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4992F1C-80A5-4943-88FC-5F031D29E142}" srcId="{6F8CE919-06F9-4C27-B26D-5F3FC8D9E486}" destId="{AF51B840-F1D8-4D6C-9266-E662A022BB58}" srcOrd="0" destOrd="0" parTransId="{D7EC27F6-DF95-4BFA-884D-B02EEC097B23}" sibTransId="{8FD4FA87-7737-4E8B-9949-876209F12F2E}"/>
    <dgm:cxn modelId="{295BBB31-8BB8-480E-A191-6F6E8C6E3C89}" type="presOf" srcId="{AF51B840-F1D8-4D6C-9266-E662A022BB58}" destId="{8B1C4113-C086-430D-A870-3F7D52FBEE89}" srcOrd="0" destOrd="0" presId="urn:microsoft.com/office/officeart/2018/2/layout/IconVerticalSolidList"/>
    <dgm:cxn modelId="{C7461A4B-CB42-454E-8ED2-97BC873D7037}" type="presOf" srcId="{E8D07AFB-F9E1-4BCC-93B6-8D7A1388C3BF}" destId="{82D0FC4D-D233-4456-BE1D-A73C7C711A26}" srcOrd="0" destOrd="0" presId="urn:microsoft.com/office/officeart/2018/2/layout/IconVerticalSolidList"/>
    <dgm:cxn modelId="{30D8526F-0313-4BEF-A0CD-E28D79FB8A6A}" srcId="{6F8CE919-06F9-4C27-B26D-5F3FC8D9E486}" destId="{E8D07AFB-F9E1-4BCC-93B6-8D7A1388C3BF}" srcOrd="2" destOrd="0" parTransId="{15CA85D6-013A-41EB-A8B5-09B76F45F30E}" sibTransId="{A5361CB1-AF24-4ACA-A032-D9BE2D9C5447}"/>
    <dgm:cxn modelId="{F1840B87-3FCF-45EF-9B10-CD30AA40112B}" type="presOf" srcId="{6F8CE919-06F9-4C27-B26D-5F3FC8D9E486}" destId="{FA6D1F01-B166-451D-AB49-62B4CE91E5EC}" srcOrd="0" destOrd="0" presId="urn:microsoft.com/office/officeart/2018/2/layout/IconVerticalSolidList"/>
    <dgm:cxn modelId="{BCD04EE3-6E56-4E32-84B7-6C9665046785}" srcId="{6F8CE919-06F9-4C27-B26D-5F3FC8D9E486}" destId="{76D11778-64AA-4D6E-884D-7BE3FF747639}" srcOrd="1" destOrd="0" parTransId="{0A25D81F-948E-4AC1-88FA-F7C3305B7674}" sibTransId="{6EDF46EE-D721-4101-B09A-0F1B706A78C1}"/>
    <dgm:cxn modelId="{0CE643E8-C778-4B50-97F7-4266C6D1A6CD}" type="presOf" srcId="{76D11778-64AA-4D6E-884D-7BE3FF747639}" destId="{CAC4DE68-A834-4079-9485-F4C0C2C46676}" srcOrd="0" destOrd="0" presId="urn:microsoft.com/office/officeart/2018/2/layout/IconVerticalSolidList"/>
    <dgm:cxn modelId="{3E15F6E8-B584-47E9-89B1-3B445579052C}" type="presParOf" srcId="{FA6D1F01-B166-451D-AB49-62B4CE91E5EC}" destId="{3E25B9D9-356C-41D9-B00E-C4D7B8223F98}" srcOrd="0" destOrd="0" presId="urn:microsoft.com/office/officeart/2018/2/layout/IconVerticalSolidList"/>
    <dgm:cxn modelId="{D94513FA-7275-41C3-A29C-59786948C792}" type="presParOf" srcId="{3E25B9D9-356C-41D9-B00E-C4D7B8223F98}" destId="{B62BACB0-3D2B-42A4-8E3E-3629E05D0000}" srcOrd="0" destOrd="0" presId="urn:microsoft.com/office/officeart/2018/2/layout/IconVerticalSolidList"/>
    <dgm:cxn modelId="{78B73FD1-5251-484D-9A98-7840A16F0D4B}" type="presParOf" srcId="{3E25B9D9-356C-41D9-B00E-C4D7B8223F98}" destId="{F256C3DF-6BBA-47B7-9DB5-12A301AF5F9C}" srcOrd="1" destOrd="0" presId="urn:microsoft.com/office/officeart/2018/2/layout/IconVerticalSolidList"/>
    <dgm:cxn modelId="{8E3D2CF2-2413-44E7-82EC-34BAC4A286A2}" type="presParOf" srcId="{3E25B9D9-356C-41D9-B00E-C4D7B8223F98}" destId="{69380529-AC62-4E59-8565-A99805088A40}" srcOrd="2" destOrd="0" presId="urn:microsoft.com/office/officeart/2018/2/layout/IconVerticalSolidList"/>
    <dgm:cxn modelId="{C717C61B-CCD0-4CCB-9B14-832F1DD80A5D}" type="presParOf" srcId="{3E25B9D9-356C-41D9-B00E-C4D7B8223F98}" destId="{8B1C4113-C086-430D-A870-3F7D52FBEE89}" srcOrd="3" destOrd="0" presId="urn:microsoft.com/office/officeart/2018/2/layout/IconVerticalSolidList"/>
    <dgm:cxn modelId="{5701788C-9C0E-4CE7-9DA1-602D21D15F05}" type="presParOf" srcId="{FA6D1F01-B166-451D-AB49-62B4CE91E5EC}" destId="{2B8667EA-2D61-476F-926A-F18293326E37}" srcOrd="1" destOrd="0" presId="urn:microsoft.com/office/officeart/2018/2/layout/IconVerticalSolidList"/>
    <dgm:cxn modelId="{360361AE-73E3-459D-8965-97C3CD835626}" type="presParOf" srcId="{FA6D1F01-B166-451D-AB49-62B4CE91E5EC}" destId="{D736B777-25D5-4EDC-88EC-89BE38A461DD}" srcOrd="2" destOrd="0" presId="urn:microsoft.com/office/officeart/2018/2/layout/IconVerticalSolidList"/>
    <dgm:cxn modelId="{9D758980-E2E1-4C91-9A5B-32008DC5ED1F}" type="presParOf" srcId="{D736B777-25D5-4EDC-88EC-89BE38A461DD}" destId="{D8AEE69C-253B-40FE-90B6-14296D32BFEE}" srcOrd="0" destOrd="0" presId="urn:microsoft.com/office/officeart/2018/2/layout/IconVerticalSolidList"/>
    <dgm:cxn modelId="{0E60AA0E-AB17-4E47-A186-CC123F90FACD}" type="presParOf" srcId="{D736B777-25D5-4EDC-88EC-89BE38A461DD}" destId="{E773718C-9933-43E2-A1BD-58417EF30769}" srcOrd="1" destOrd="0" presId="urn:microsoft.com/office/officeart/2018/2/layout/IconVerticalSolidList"/>
    <dgm:cxn modelId="{F49F3BFD-43A4-4EF8-9859-CBC2DCB70609}" type="presParOf" srcId="{D736B777-25D5-4EDC-88EC-89BE38A461DD}" destId="{D9432ECA-C871-40E4-9A1E-A5E67F068E70}" srcOrd="2" destOrd="0" presId="urn:microsoft.com/office/officeart/2018/2/layout/IconVerticalSolidList"/>
    <dgm:cxn modelId="{AFB41D6F-AF2E-45E6-B2B9-E39B59FED590}" type="presParOf" srcId="{D736B777-25D5-4EDC-88EC-89BE38A461DD}" destId="{CAC4DE68-A834-4079-9485-F4C0C2C46676}" srcOrd="3" destOrd="0" presId="urn:microsoft.com/office/officeart/2018/2/layout/IconVerticalSolidList"/>
    <dgm:cxn modelId="{4246C39C-685C-4BB1-B096-CF1465EF8453}" type="presParOf" srcId="{FA6D1F01-B166-451D-AB49-62B4CE91E5EC}" destId="{2B3CB847-1E9E-4DBF-A852-D544F665FEC1}" srcOrd="3" destOrd="0" presId="urn:microsoft.com/office/officeart/2018/2/layout/IconVerticalSolidList"/>
    <dgm:cxn modelId="{528FE3F7-02B1-47C8-8BA0-BA45338DD7E8}" type="presParOf" srcId="{FA6D1F01-B166-451D-AB49-62B4CE91E5EC}" destId="{71BA3ACD-2C67-4155-A3F9-EABBAB49F3C4}" srcOrd="4" destOrd="0" presId="urn:microsoft.com/office/officeart/2018/2/layout/IconVerticalSolidList"/>
    <dgm:cxn modelId="{DCC2C311-7EA7-4623-BC59-D990392BCE34}" type="presParOf" srcId="{71BA3ACD-2C67-4155-A3F9-EABBAB49F3C4}" destId="{3B8D21A4-9DDE-44F9-8AF6-6149DAF8ADA6}" srcOrd="0" destOrd="0" presId="urn:microsoft.com/office/officeart/2018/2/layout/IconVerticalSolidList"/>
    <dgm:cxn modelId="{15AD1B90-5261-404D-89CA-1167EF2D0D42}" type="presParOf" srcId="{71BA3ACD-2C67-4155-A3F9-EABBAB49F3C4}" destId="{E6B829EE-604C-454E-946F-79755DAC897D}" srcOrd="1" destOrd="0" presId="urn:microsoft.com/office/officeart/2018/2/layout/IconVerticalSolidList"/>
    <dgm:cxn modelId="{E2023E1F-E30E-4B55-82BB-DD1C17D4520A}" type="presParOf" srcId="{71BA3ACD-2C67-4155-A3F9-EABBAB49F3C4}" destId="{BE3623F8-2D85-461C-A92F-F70358E14CB9}" srcOrd="2" destOrd="0" presId="urn:microsoft.com/office/officeart/2018/2/layout/IconVerticalSolidList"/>
    <dgm:cxn modelId="{4E603A6C-7C15-4B67-9FEF-82E559027507}" type="presParOf" srcId="{71BA3ACD-2C67-4155-A3F9-EABBAB49F3C4}" destId="{82D0FC4D-D233-4456-BE1D-A73C7C711A2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6072BE-19A5-413D-B83D-08DA12B96E5C}">
      <dsp:nvSpPr>
        <dsp:cNvPr id="0" name=""/>
        <dsp:cNvSpPr/>
      </dsp:nvSpPr>
      <dsp:spPr>
        <a:xfrm>
          <a:off x="1283" y="1425341"/>
          <a:ext cx="3003723" cy="15018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43180" rIns="6477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Data collection</a:t>
          </a:r>
          <a:endParaRPr lang="en-US" sz="3400" kern="1200"/>
        </a:p>
      </dsp:txBody>
      <dsp:txXfrm>
        <a:off x="45271" y="1469329"/>
        <a:ext cx="2915747" cy="1413885"/>
      </dsp:txXfrm>
    </dsp:sp>
    <dsp:sp modelId="{C2AC5F8E-914B-4CE6-875F-53A3E38BBDD1}">
      <dsp:nvSpPr>
        <dsp:cNvPr id="0" name=""/>
        <dsp:cNvSpPr/>
      </dsp:nvSpPr>
      <dsp:spPr>
        <a:xfrm>
          <a:off x="3755938" y="1425341"/>
          <a:ext cx="3003723" cy="15018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43180" rIns="6477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Data analysis</a:t>
          </a:r>
          <a:endParaRPr lang="en-US" sz="3400" kern="1200"/>
        </a:p>
      </dsp:txBody>
      <dsp:txXfrm>
        <a:off x="3799926" y="1469329"/>
        <a:ext cx="2915747" cy="1413885"/>
      </dsp:txXfrm>
    </dsp:sp>
    <dsp:sp modelId="{6EDA9AAB-B469-48DC-A35F-8C655818135D}">
      <dsp:nvSpPr>
        <dsp:cNvPr id="0" name=""/>
        <dsp:cNvSpPr/>
      </dsp:nvSpPr>
      <dsp:spPr>
        <a:xfrm>
          <a:off x="7510592" y="1425341"/>
          <a:ext cx="3003723" cy="15018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43180" rIns="6477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Writing up your dissertation</a:t>
          </a:r>
          <a:endParaRPr lang="en-US" sz="3400" kern="1200"/>
        </a:p>
      </dsp:txBody>
      <dsp:txXfrm>
        <a:off x="7554580" y="1469329"/>
        <a:ext cx="2915747" cy="14138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590189-7584-4B33-8E4C-227D5DEFFA11}">
      <dsp:nvSpPr>
        <dsp:cNvPr id="0" name=""/>
        <dsp:cNvSpPr/>
      </dsp:nvSpPr>
      <dsp:spPr>
        <a:xfrm>
          <a:off x="1747800" y="274919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5258FE-980E-4211-9EBD-04B963206D5E}">
      <dsp:nvSpPr>
        <dsp:cNvPr id="0" name=""/>
        <dsp:cNvSpPr/>
      </dsp:nvSpPr>
      <dsp:spPr>
        <a:xfrm>
          <a:off x="559800" y="2760600"/>
          <a:ext cx="4320000" cy="112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i="1" kern="1200" dirty="0"/>
            <a:t>Personal</a:t>
          </a:r>
          <a:r>
            <a:rPr lang="en-GB" sz="2400" b="1" kern="1200" dirty="0"/>
            <a:t> learning needs in relation to finalising your dissertation</a:t>
          </a:r>
          <a:endParaRPr lang="en-US" sz="2400" b="1" kern="1200" dirty="0"/>
        </a:p>
      </dsp:txBody>
      <dsp:txXfrm>
        <a:off x="559800" y="2760600"/>
        <a:ext cx="4320000" cy="1125000"/>
      </dsp:txXfrm>
    </dsp:sp>
    <dsp:sp modelId="{968F34A8-2AF7-4071-BDC7-034A1B1277DD}">
      <dsp:nvSpPr>
        <dsp:cNvPr id="0" name=""/>
        <dsp:cNvSpPr/>
      </dsp:nvSpPr>
      <dsp:spPr>
        <a:xfrm>
          <a:off x="6823800" y="274919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6E7B19-DAF0-4E87-9FD8-BD9C57DD7217}">
      <dsp:nvSpPr>
        <dsp:cNvPr id="0" name=""/>
        <dsp:cNvSpPr/>
      </dsp:nvSpPr>
      <dsp:spPr>
        <a:xfrm>
          <a:off x="5635800" y="2760600"/>
          <a:ext cx="4320000" cy="112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i="1" kern="1200" dirty="0"/>
            <a:t>Collective</a:t>
          </a:r>
          <a:r>
            <a:rPr lang="en-GB" sz="2400" b="1" kern="1200" dirty="0"/>
            <a:t> learning needs in relation to finalising your dissertation</a:t>
          </a:r>
          <a:endParaRPr lang="en-US" sz="2400" b="1" kern="1200" dirty="0"/>
        </a:p>
      </dsp:txBody>
      <dsp:txXfrm>
        <a:off x="5635800" y="2760600"/>
        <a:ext cx="4320000" cy="1125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CEABF8-A291-43EF-9A2E-9658049CBF27}">
      <dsp:nvSpPr>
        <dsp:cNvPr id="0" name=""/>
        <dsp:cNvSpPr/>
      </dsp:nvSpPr>
      <dsp:spPr>
        <a:xfrm>
          <a:off x="1747800" y="486611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30558E-8FFE-42CC-8425-67B6A467C80A}">
      <dsp:nvSpPr>
        <dsp:cNvPr id="0" name=""/>
        <dsp:cNvSpPr/>
      </dsp:nvSpPr>
      <dsp:spPr>
        <a:xfrm>
          <a:off x="559800" y="2908908"/>
          <a:ext cx="4320000" cy="76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Use of the practical time within our lessons</a:t>
          </a:r>
          <a:endParaRPr lang="en-US" sz="2400" b="1" kern="1200" dirty="0"/>
        </a:p>
      </dsp:txBody>
      <dsp:txXfrm>
        <a:off x="559800" y="2908908"/>
        <a:ext cx="4320000" cy="765000"/>
      </dsp:txXfrm>
    </dsp:sp>
    <dsp:sp modelId="{29F2FCF6-829E-4A5D-B3A5-DDA1567231CD}">
      <dsp:nvSpPr>
        <dsp:cNvPr id="0" name=""/>
        <dsp:cNvSpPr/>
      </dsp:nvSpPr>
      <dsp:spPr>
        <a:xfrm>
          <a:off x="6823800" y="486611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7F3C4B-4CB2-40B5-AA1A-EEEF21B3815F}">
      <dsp:nvSpPr>
        <dsp:cNvPr id="0" name=""/>
        <dsp:cNvSpPr/>
      </dsp:nvSpPr>
      <dsp:spPr>
        <a:xfrm>
          <a:off x="5635800" y="2908908"/>
          <a:ext cx="4320000" cy="76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Formulating a plan for moving forward</a:t>
          </a:r>
          <a:endParaRPr lang="en-US" sz="2400" b="1" kern="1200" dirty="0"/>
        </a:p>
      </dsp:txBody>
      <dsp:txXfrm>
        <a:off x="5635800" y="2908908"/>
        <a:ext cx="4320000" cy="765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2BACB0-3D2B-42A4-8E3E-3629E05D0000}">
      <dsp:nvSpPr>
        <dsp:cNvPr id="0" name=""/>
        <dsp:cNvSpPr/>
      </dsp:nvSpPr>
      <dsp:spPr>
        <a:xfrm>
          <a:off x="0" y="507"/>
          <a:ext cx="10515600" cy="118842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56C3DF-6BBA-47B7-9DB5-12A301AF5F9C}">
      <dsp:nvSpPr>
        <dsp:cNvPr id="0" name=""/>
        <dsp:cNvSpPr/>
      </dsp:nvSpPr>
      <dsp:spPr>
        <a:xfrm>
          <a:off x="359500" y="267904"/>
          <a:ext cx="653636" cy="6536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1C4113-C086-430D-A870-3F7D52FBEE89}">
      <dsp:nvSpPr>
        <dsp:cNvPr id="0" name=""/>
        <dsp:cNvSpPr/>
      </dsp:nvSpPr>
      <dsp:spPr>
        <a:xfrm>
          <a:off x="1372636" y="507"/>
          <a:ext cx="9142963" cy="1188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75" tIns="125775" rIns="125775" bIns="12577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Introduction</a:t>
          </a:r>
          <a:endParaRPr lang="en-US" sz="2500" kern="1200"/>
        </a:p>
      </dsp:txBody>
      <dsp:txXfrm>
        <a:off x="1372636" y="507"/>
        <a:ext cx="9142963" cy="1188429"/>
      </dsp:txXfrm>
    </dsp:sp>
    <dsp:sp modelId="{D8AEE69C-253B-40FE-90B6-14296D32BFEE}">
      <dsp:nvSpPr>
        <dsp:cNvPr id="0" name=""/>
        <dsp:cNvSpPr/>
      </dsp:nvSpPr>
      <dsp:spPr>
        <a:xfrm>
          <a:off x="0" y="1486045"/>
          <a:ext cx="10515600" cy="118842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73718C-9933-43E2-A1BD-58417EF30769}">
      <dsp:nvSpPr>
        <dsp:cNvPr id="0" name=""/>
        <dsp:cNvSpPr/>
      </dsp:nvSpPr>
      <dsp:spPr>
        <a:xfrm>
          <a:off x="359500" y="1753441"/>
          <a:ext cx="653636" cy="6536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C4DE68-A834-4079-9485-F4C0C2C46676}">
      <dsp:nvSpPr>
        <dsp:cNvPr id="0" name=""/>
        <dsp:cNvSpPr/>
      </dsp:nvSpPr>
      <dsp:spPr>
        <a:xfrm>
          <a:off x="1372636" y="1486045"/>
          <a:ext cx="9142963" cy="1188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75" tIns="125775" rIns="125775" bIns="12577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Literature Review</a:t>
          </a:r>
          <a:endParaRPr lang="en-US" sz="2500" kern="1200"/>
        </a:p>
      </dsp:txBody>
      <dsp:txXfrm>
        <a:off x="1372636" y="1486045"/>
        <a:ext cx="9142963" cy="1188429"/>
      </dsp:txXfrm>
    </dsp:sp>
    <dsp:sp modelId="{3B8D21A4-9DDE-44F9-8AF6-6149DAF8ADA6}">
      <dsp:nvSpPr>
        <dsp:cNvPr id="0" name=""/>
        <dsp:cNvSpPr/>
      </dsp:nvSpPr>
      <dsp:spPr>
        <a:xfrm>
          <a:off x="0" y="2971582"/>
          <a:ext cx="10515600" cy="118842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B829EE-604C-454E-946F-79755DAC897D}">
      <dsp:nvSpPr>
        <dsp:cNvPr id="0" name=""/>
        <dsp:cNvSpPr/>
      </dsp:nvSpPr>
      <dsp:spPr>
        <a:xfrm>
          <a:off x="359500" y="3238979"/>
          <a:ext cx="653636" cy="6536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D0FC4D-D233-4456-BE1D-A73C7C711A26}">
      <dsp:nvSpPr>
        <dsp:cNvPr id="0" name=""/>
        <dsp:cNvSpPr/>
      </dsp:nvSpPr>
      <dsp:spPr>
        <a:xfrm>
          <a:off x="1372636" y="2971582"/>
          <a:ext cx="9142963" cy="1188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75" tIns="125775" rIns="125775" bIns="12577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Methodology</a:t>
          </a:r>
          <a:endParaRPr lang="en-US" sz="2500" kern="1200"/>
        </a:p>
      </dsp:txBody>
      <dsp:txXfrm>
        <a:off x="1372636" y="2971582"/>
        <a:ext cx="9142963" cy="11884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A2E297-83C8-41C5-BF3F-212322C84C6A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699162-421D-4607-A4E5-E387FB8F09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8665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73060A-12CC-42BC-9FDC-B21A2DC214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0AA7B2-F1DA-43FF-B6D3-75139A5C9C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CD59FF-B948-4B8A-B659-BE73A97FE3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BD313-1904-405B-A962-9F2C74119BFB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4C3F41-7328-470E-9A3E-9F030827DD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3C6D8F-BA63-4D1E-9D74-CEFC345DB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E5ED3-5EBC-4A2B-AF8A-5696618D70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4892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47EE8-F206-4FCF-8911-C230D33708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7151FC-A16B-44A2-8AB0-6126EAA90C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FABB81-5F3F-4588-9FB5-8A6E15D337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BD313-1904-405B-A962-9F2C74119BFB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5792D5-5445-4F5B-8121-B93DE0FB73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A1C24-C89F-49D3-9EA9-2942B24685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E5ED3-5EBC-4A2B-AF8A-5696618D70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9493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C23AC-AFD9-47E3-A831-57E4BBDCD1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D08A9C-4F17-4B47-B652-6A59425B01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CC26CB-663F-4B51-87E0-6CB5153C39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BD313-1904-405B-A962-9F2C74119BFB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68BA0E-F334-4CB3-8BFC-31A53EEF24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494D4D-2C82-4A71-9055-5574FBE63A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E5ED3-5EBC-4A2B-AF8A-5696618D70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1706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E6AB8-B939-404A-809B-BC8932BC8F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FDC0E3-B18D-48F1-8C7B-A20097645C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14CCD0-20B6-4416-BFD8-4A1CB6678C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8EC68A-BFD2-42DC-BFA9-A5372F3A8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BD313-1904-405B-A962-9F2C74119BFB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F7FEA0-8847-40A4-8FC7-C96B958DAA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FC98FD-ECDF-4FDA-8F52-1A52B0141B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E5ED3-5EBC-4A2B-AF8A-5696618D70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0449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EC3A2-AAC7-4A2B-B2BF-91FA085968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18414C-7C5A-4CEB-A161-DE6AB2D9A0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1BE297-FF4F-44AD-BA13-A810DC95F0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1763B7-2D99-48FC-9AE2-59655E7072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79AD04F-7177-4AB8-8042-78B5D3758ED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4713DC-7795-4B6E-8E5C-4C50E61FC5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BD313-1904-405B-A962-9F2C74119BFB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6151530-3F91-4910-8290-68EAB2E9FD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1A45693-A837-4409-AD78-DFC628AF12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E5ED3-5EBC-4A2B-AF8A-5696618D70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549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F65EC7-EF55-4AAB-9A05-0C81D3408B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B138E5-FC07-4E9A-AD51-3AA8D0A236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BD313-1904-405B-A962-9F2C74119BFB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032FF4-0FA9-4169-991A-CB9C9D00E2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3DB690-28F6-47AB-8845-067E302F8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E5ED3-5EBC-4A2B-AF8A-5696618D70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2788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F0E6939-B183-463D-8717-A2C9C24D54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BD313-1904-405B-A962-9F2C74119BFB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82A5F76-E562-4BA5-996D-7BE8B9F30C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82FD07-974D-4768-AC38-74B06B4DEF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E5ED3-5EBC-4A2B-AF8A-5696618D70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55861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A8789-A5C2-43E5-95E9-BE89FF7A5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34F329-F0E0-48B5-9243-9F191F4FC2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B00455-BF93-426D-BA5F-F569C70D4E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A25C9D-C3E4-4777-9D77-451B4E96E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BD313-1904-405B-A962-9F2C74119BFB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678837-A7D9-4955-8E9A-90CC9C82B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1E139D-EA6F-41A2-9748-72214838FA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E5ED3-5EBC-4A2B-AF8A-5696618D70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6596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6D0D1A-7CFF-4609-B470-395F24918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A17E2AA-AA9C-4D46-BF10-711DC6E101A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CE5759-A4B2-4890-9B20-5027196B4C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526031-BC85-4160-A5AB-4CE4F7D1D8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BD313-1904-405B-A962-9F2C74119BFB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F9FA6C-8EB6-446B-86D7-D0E774F6F7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72E020-42E5-44DE-BBC7-3C27D7EF8F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E5ED3-5EBC-4A2B-AF8A-5696618D70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6757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C7ADD-F285-42F5-AEF9-5DFABF057A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EC9D9B-2042-4B4B-A6D3-93D5F9D063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7C643-8D4A-41C1-9675-988971C1AA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BD313-1904-405B-A962-9F2C74119BFB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91D1D6-B27E-4837-B262-1BA8332A34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2A673B-9631-4035-BF0A-F1312DFA3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E5ED3-5EBC-4A2B-AF8A-5696618D70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677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1A9EAF2-AACB-45C3-A793-29D8E6BF51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0F7559-201A-4FB9-B565-21925122CA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B084D1-E805-419B-B230-AAAA38F2D9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BD313-1904-405B-A962-9F2C74119BFB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8EE2BB-E894-4BB9-8E9E-B39B5376DA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A58E85-3E93-41BE-B9C3-B5B0D45DFC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E5ED3-5EBC-4A2B-AF8A-5696618D70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4184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F32E03B-0577-495B-B399-AD8BB3A624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3A93CA-810C-44C8-A675-EC50E93FC1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6D2E8B-056C-4F11-8AF4-A7E85CF2584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DBD313-1904-405B-A962-9F2C74119BFB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2F4AEA-3C72-4989-8E87-C31F1DFFAD5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734DC3-C12E-4CE0-BE59-4E86DC939D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7E5ED3-5EBC-4A2B-AF8A-5696618D70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3445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AD4D63-E92E-441C-90C5-DA8BFC90F3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94716" y="739978"/>
            <a:ext cx="5334930" cy="3004145"/>
          </a:xfrm>
        </p:spPr>
        <p:txBody>
          <a:bodyPr>
            <a:normAutofit/>
          </a:bodyPr>
          <a:lstStyle/>
          <a:p>
            <a:r>
              <a:rPr lang="en-GB" sz="5100"/>
              <a:t>Dissertation Module : Review of work and moving forward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946562-E4CE-4604-AA44-B677D6C2A2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4715" y="3836197"/>
            <a:ext cx="5334931" cy="2189214"/>
          </a:xfrm>
        </p:spPr>
        <p:txBody>
          <a:bodyPr>
            <a:normAutofit/>
          </a:bodyPr>
          <a:lstStyle/>
          <a:p>
            <a:r>
              <a:rPr lang="en-GB" cap="none" baseline="30000"/>
              <a:t>Dr Beverly Cole : 23rd February </a:t>
            </a:r>
            <a:r>
              <a:rPr lang="en-GB" baseline="30000"/>
              <a:t>2021</a:t>
            </a:r>
            <a:endParaRPr lang="en-GB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E7ED00A-43EE-455C-AF92-D6B72B5D6A8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5001" b="1"/>
          <a:stretch/>
        </p:blipFill>
        <p:spPr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17377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BF79B-DA59-464C-A24E-D54F4CE67E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1" y="4477383"/>
            <a:ext cx="9144000" cy="11526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700" dirty="0"/>
              <a:t>Opening round: The current status of your research </a:t>
            </a:r>
          </a:p>
        </p:txBody>
      </p:sp>
      <p:pic>
        <p:nvPicPr>
          <p:cNvPr id="1026" name="Picture 2" descr="People suffering from problems, attending psychological support meeting. Patients sitting in circle, talking. Vector illustration for group therapy, counseling, psychology, help, conversation concept">
            <a:extLst>
              <a:ext uri="{FF2B5EF4-FFF2-40B4-BE49-F238E27FC236}">
                <a16:creationId xmlns:a16="http://schemas.microsoft.com/office/drawing/2014/main" id="{A5D3A526-DA4C-47A9-AF9B-5C0AACA9B0A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97" r="-1" b="14191"/>
          <a:stretch/>
        </p:blipFill>
        <p:spPr bwMode="auto">
          <a:xfrm>
            <a:off x="1869441" y="345440"/>
            <a:ext cx="8798560" cy="3759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93925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C114D-72FC-4A08-816F-C414B40D84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Questions from reading and research during reading week:</a:t>
            </a:r>
            <a:endParaRPr lang="en-GB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259A2BCD-ACEB-4FDD-A473-944F2FCECAD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9920" y="2141061"/>
            <a:ext cx="5852160" cy="3901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94353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4D8D62-F3E6-43CF-93BD-A0E567498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 dirty="0"/>
              <a:t>Format for the afternoon: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1CFA46-58A9-4E2C-9A16-524F402846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pPr marL="442913" indent="0" fontAlgn="base">
              <a:buNone/>
            </a:pPr>
            <a:endParaRPr lang="en-GB" sz="2000"/>
          </a:p>
          <a:p>
            <a:pPr marL="0" indent="0" fontAlgn="base">
              <a:buNone/>
            </a:pPr>
            <a:r>
              <a:rPr lang="en-GB" sz="2000"/>
              <a:t>Our lesson this week will concentrate on:</a:t>
            </a:r>
          </a:p>
          <a:p>
            <a:pPr marL="0" indent="0" fontAlgn="base">
              <a:buNone/>
            </a:pPr>
            <a:endParaRPr lang="en-GB" sz="2000"/>
          </a:p>
          <a:p>
            <a:pPr fontAlgn="base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/>
              <a:t> Reviewing our work to date</a:t>
            </a:r>
          </a:p>
          <a:p>
            <a:pPr marL="442913" indent="-442913" fontAlgn="base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/>
              <a:t>Formulating a plan for moving forward towards the conducting of your research, data collection / analysis and the writing of your dissertation.</a:t>
            </a:r>
          </a:p>
          <a:p>
            <a:pPr marL="442913" indent="-442913" fontAlgn="base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/>
              <a:t>Use of the practical time within our lessons </a:t>
            </a:r>
          </a:p>
          <a:p>
            <a:pPr marL="442913" indent="-354013" fontAlgn="base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/>
              <a:t>Identifying </a:t>
            </a:r>
            <a:r>
              <a:rPr lang="en-GB" sz="2000" i="1"/>
              <a:t>personal</a:t>
            </a:r>
            <a:r>
              <a:rPr lang="en-GB" sz="2000"/>
              <a:t> and </a:t>
            </a:r>
            <a:r>
              <a:rPr lang="en-GB" sz="2000" i="1"/>
              <a:t>collective</a:t>
            </a:r>
            <a:r>
              <a:rPr lang="en-GB" sz="2000"/>
              <a:t> learning needs in relation to finalising your dissertation.</a:t>
            </a:r>
          </a:p>
          <a:p>
            <a:pPr marL="442913" indent="-354013" fontAlgn="base">
              <a:buNone/>
            </a:pPr>
            <a:endParaRPr lang="en-GB" sz="2000"/>
          </a:p>
          <a:p>
            <a:endParaRPr lang="en-GB" sz="2000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84214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60ACA347-3290-4012-8DCF-A08911FCD0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5277684"/>
            <a:ext cx="4620584" cy="77549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cap="all"/>
              <a:t>Review of work to date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6B8C87-EB7D-4408-8A85-E4B1DA06A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4620584" cy="4567137"/>
          </a:xfrm>
        </p:spPr>
        <p:txBody>
          <a:bodyPr vert="horz" lIns="91440" tIns="45720" rIns="91440" bIns="45720" rtlCol="0" anchor="b">
            <a:normAutofit/>
            <a:flatTx/>
          </a:bodyPr>
          <a:lstStyle/>
          <a:p>
            <a:r>
              <a:rPr lang="en-US" sz="4800"/>
              <a:t>Already considered …</a:t>
            </a:r>
          </a:p>
        </p:txBody>
      </p:sp>
      <p:pic>
        <p:nvPicPr>
          <p:cNvPr id="42" name="Graphic 27" descr="Checkmark">
            <a:extLst>
              <a:ext uri="{FF2B5EF4-FFF2-40B4-BE49-F238E27FC236}">
                <a16:creationId xmlns:a16="http://schemas.microsoft.com/office/drawing/2014/main" id="{3A778B82-EB98-4FD1-95F6-B76F745A32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06253" y="957860"/>
            <a:ext cx="4942280" cy="4942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6361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04A9B46F-C828-45F2-9ECB-390E9A877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5200"/>
              <a:t>From here:</a:t>
            </a:r>
          </a:p>
        </p:txBody>
      </p:sp>
      <p:graphicFrame>
        <p:nvGraphicFramePr>
          <p:cNvPr id="10" name="Content Placeholder 7">
            <a:extLst>
              <a:ext uri="{FF2B5EF4-FFF2-40B4-BE49-F238E27FC236}">
                <a16:creationId xmlns:a16="http://schemas.microsoft.com/office/drawing/2014/main" id="{A799C0DD-95C1-4DDC-9E6A-D40841C813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880230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408904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B0C3D-A411-4F78-BAFD-B29D3BCC3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 plan: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700832-2652-4A83-9ED2-5EB9D55FE3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2400"/>
            <a:ext cx="10515600" cy="54356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March – Individual supervision</a:t>
            </a:r>
          </a:p>
          <a:p>
            <a:r>
              <a:rPr lang="en-GB" dirty="0"/>
              <a:t>9</a:t>
            </a:r>
            <a:r>
              <a:rPr lang="en-GB" baseline="30000" dirty="0"/>
              <a:t>th</a:t>
            </a:r>
            <a:r>
              <a:rPr lang="en-GB" dirty="0"/>
              <a:t> March  - Drop in: </a:t>
            </a:r>
          </a:p>
          <a:p>
            <a:pPr marL="176213" indent="0">
              <a:buNone/>
            </a:pPr>
            <a:r>
              <a:rPr lang="en-GB" dirty="0"/>
              <a:t>Question and answer session/Writing workshop</a:t>
            </a:r>
          </a:p>
          <a:p>
            <a:r>
              <a:rPr lang="en-GB" dirty="0"/>
              <a:t>16</a:t>
            </a:r>
            <a:r>
              <a:rPr lang="en-GB" baseline="30000" dirty="0"/>
              <a:t>th</a:t>
            </a:r>
            <a:r>
              <a:rPr lang="en-GB" dirty="0"/>
              <a:t>  March – Individual supervision</a:t>
            </a:r>
          </a:p>
          <a:p>
            <a:r>
              <a:rPr lang="en-GB" dirty="0"/>
              <a:t>23</a:t>
            </a:r>
            <a:r>
              <a:rPr lang="en-GB" baseline="30000" dirty="0"/>
              <a:t>rd</a:t>
            </a:r>
            <a:r>
              <a:rPr lang="en-GB" dirty="0"/>
              <a:t> March - Drop in: </a:t>
            </a:r>
          </a:p>
          <a:p>
            <a:pPr marL="176213" indent="0">
              <a:buNone/>
            </a:pPr>
            <a:r>
              <a:rPr lang="en-GB" dirty="0"/>
              <a:t>Question and answer session/Writing workshop</a:t>
            </a:r>
          </a:p>
          <a:p>
            <a:r>
              <a:rPr lang="en-GB" b="1" dirty="0">
                <a:solidFill>
                  <a:srgbClr val="FFFF00"/>
                </a:solidFill>
              </a:rPr>
              <a:t>Easter: 29</a:t>
            </a:r>
            <a:r>
              <a:rPr lang="en-GB" b="1" baseline="30000" dirty="0">
                <a:solidFill>
                  <a:srgbClr val="FFFF00"/>
                </a:solidFill>
              </a:rPr>
              <a:t>th</a:t>
            </a:r>
            <a:r>
              <a:rPr lang="en-GB" b="1" dirty="0">
                <a:solidFill>
                  <a:srgbClr val="FFFF00"/>
                </a:solidFill>
              </a:rPr>
              <a:t> March to 16</a:t>
            </a:r>
            <a:r>
              <a:rPr lang="en-GB" b="1" baseline="30000" dirty="0">
                <a:solidFill>
                  <a:srgbClr val="FFFF00"/>
                </a:solidFill>
              </a:rPr>
              <a:t>th</a:t>
            </a:r>
            <a:r>
              <a:rPr lang="en-GB" b="1" dirty="0">
                <a:solidFill>
                  <a:srgbClr val="FFFF00"/>
                </a:solidFill>
              </a:rPr>
              <a:t> April</a:t>
            </a:r>
          </a:p>
          <a:p>
            <a:r>
              <a:rPr lang="en-GB" dirty="0"/>
              <a:t>20</a:t>
            </a:r>
            <a:r>
              <a:rPr lang="en-GB" baseline="30000" dirty="0"/>
              <a:t>th</a:t>
            </a:r>
            <a:r>
              <a:rPr lang="en-GB" dirty="0"/>
              <a:t> April – Individual supervision</a:t>
            </a:r>
          </a:p>
          <a:p>
            <a:r>
              <a:rPr lang="en-GB" dirty="0"/>
              <a:t>27</a:t>
            </a:r>
            <a:r>
              <a:rPr lang="en-GB" baseline="30000" dirty="0"/>
              <a:t>th</a:t>
            </a:r>
            <a:r>
              <a:rPr lang="en-GB" dirty="0"/>
              <a:t> April - Drop in: </a:t>
            </a:r>
          </a:p>
          <a:p>
            <a:pPr marL="176213" indent="0">
              <a:buNone/>
            </a:pPr>
            <a:r>
              <a:rPr lang="en-GB" dirty="0"/>
              <a:t>Question and answer session/Writing workshop</a:t>
            </a:r>
          </a:p>
          <a:p>
            <a:r>
              <a:rPr lang="en-GB" dirty="0"/>
              <a:t>4</a:t>
            </a:r>
            <a:r>
              <a:rPr lang="en-GB" baseline="30000" dirty="0"/>
              <a:t>th</a:t>
            </a:r>
            <a:r>
              <a:rPr lang="en-GB" dirty="0"/>
              <a:t> May – Individual supervision</a:t>
            </a:r>
          </a:p>
          <a:p>
            <a:r>
              <a:rPr lang="en-GB" dirty="0"/>
              <a:t>11</a:t>
            </a:r>
            <a:r>
              <a:rPr lang="en-GB" baseline="30000" dirty="0"/>
              <a:t>th</a:t>
            </a:r>
            <a:r>
              <a:rPr lang="en-GB" dirty="0"/>
              <a:t> May –  Hand in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A1A9A3E-2E25-4954-8698-FEFC66CEC40A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8245" y="-52439"/>
            <a:ext cx="3003755" cy="747776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070719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B166B-F1F6-422F-812F-72698C3F9B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Moving forward  …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416B3DED-0A22-47B2-9EBB-F23F2FC28D3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12139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03A34-DFB2-4190-9B5A-0383685021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Moving forward  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2F84B24-3948-4D3C-9F07-103341543CC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773077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574D1-AA5B-444A-AE00-1AD0613A71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work  shop … ……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C4FF70-FE9E-413A-B318-E5590AA1666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242622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BF79B-DA59-464C-A24E-D54F4CE67E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1" y="4477383"/>
            <a:ext cx="9144000" cy="11526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700" dirty="0"/>
              <a:t>Closing round:  Work plan</a:t>
            </a:r>
          </a:p>
        </p:txBody>
      </p:sp>
      <p:pic>
        <p:nvPicPr>
          <p:cNvPr id="1026" name="Picture 2" descr="People suffering from problems, attending psychological support meeting. Patients sitting in circle, talking. Vector illustration for group therapy, counseling, psychology, help, conversation concept">
            <a:extLst>
              <a:ext uri="{FF2B5EF4-FFF2-40B4-BE49-F238E27FC236}">
                <a16:creationId xmlns:a16="http://schemas.microsoft.com/office/drawing/2014/main" id="{A5D3A526-DA4C-47A9-AF9B-5C0AACA9B0A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97" r="-1" b="14191"/>
          <a:stretch/>
        </p:blipFill>
        <p:spPr bwMode="auto">
          <a:xfrm>
            <a:off x="1869441" y="345440"/>
            <a:ext cx="8798560" cy="3759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30305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243</Words>
  <Application>Microsoft Office PowerPoint</Application>
  <PresentationFormat>Widescreen</PresentationFormat>
  <Paragraphs>42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Wingdings</vt:lpstr>
      <vt:lpstr>Office Theme</vt:lpstr>
      <vt:lpstr>Dissertation Module : Review of work and moving forward</vt:lpstr>
      <vt:lpstr>Opening round: The current status of your research </vt:lpstr>
      <vt:lpstr>Questions from reading and research during reading week:</vt:lpstr>
      <vt:lpstr>Format for the afternoon:</vt:lpstr>
      <vt:lpstr>Already considered …</vt:lpstr>
      <vt:lpstr>From here:</vt:lpstr>
      <vt:lpstr>Work plan:</vt:lpstr>
      <vt:lpstr>Moving forward  …</vt:lpstr>
      <vt:lpstr>Moving forward  …</vt:lpstr>
      <vt:lpstr>Writing work  shop … ……</vt:lpstr>
      <vt:lpstr>Closing round:  Work plan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Dissertation Module : Review of work and moving forward</dc:title>
  <dc:creator>Beverly Cole</dc:creator>
  <cp:lastModifiedBy>Beverly Cole</cp:lastModifiedBy>
  <cp:revision>1</cp:revision>
  <dcterms:created xsi:type="dcterms:W3CDTF">2021-02-25T21:09:20Z</dcterms:created>
  <dcterms:modified xsi:type="dcterms:W3CDTF">2021-02-25T21:09:54Z</dcterms:modified>
</cp:coreProperties>
</file>