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50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20D842C6-2AA2-4C18-A289-E9FB8AC7AB86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0026B8A3-8460-459E-839A-2FA104E284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AGS-Consulting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13461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AGS current state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 smtClean="0"/>
              <a:t>No system to support their current method of recording time/effort with customers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Rely on recollection and guess work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 smtClean="0"/>
              <a:t>Recognise that’s is wrong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A</a:t>
            </a:r>
            <a:r>
              <a:rPr lang="en-GB" sz="1800" dirty="0" smtClean="0"/>
              <a:t>greed </a:t>
            </a:r>
            <a:r>
              <a:rPr lang="en-GB" sz="1800" dirty="0"/>
              <a:t>requirements, delivery schedule, budget, risk, assumption, issues, and dependencies.</a:t>
            </a:r>
          </a:p>
        </p:txBody>
      </p:sp>
    </p:spTree>
    <p:extLst>
      <p:ext uri="{BB962C8B-B14F-4D97-AF65-F5344CB8AC3E}">
        <p14:creationId xmlns:p14="http://schemas.microsoft.com/office/powerpoint/2010/main" val="40063070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Solution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New system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Record Time sheets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User-friendly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Local (LAN)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Possible improvements from current version requested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64394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Bootstrap 4 / HTML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PHP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 smtClean="0"/>
              <a:t>MySQl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XAMPP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JQ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032572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Page Features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Fundamentals:</a:t>
            </a:r>
          </a:p>
          <a:p>
            <a:pPr marL="0" indent="0">
              <a:buNone/>
            </a:pPr>
            <a:r>
              <a:rPr lang="en-GB" dirty="0" smtClean="0"/>
              <a:t>Login</a:t>
            </a:r>
          </a:p>
          <a:p>
            <a:pPr marL="0" indent="0">
              <a:buNone/>
            </a:pPr>
            <a:r>
              <a:rPr lang="en-GB" dirty="0" smtClean="0"/>
              <a:t>Dashboard</a:t>
            </a:r>
          </a:p>
          <a:p>
            <a:pPr marL="0" indent="0">
              <a:buNone/>
            </a:pPr>
            <a:r>
              <a:rPr lang="en-GB" dirty="0" smtClean="0"/>
              <a:t>Time sheeting management</a:t>
            </a:r>
          </a:p>
          <a:p>
            <a:pPr marL="0" indent="0">
              <a:buNone/>
            </a:pPr>
            <a:r>
              <a:rPr lang="en-GB" dirty="0" smtClean="0"/>
              <a:t>Invoices</a:t>
            </a:r>
          </a:p>
          <a:p>
            <a:pPr marL="0" indent="0">
              <a:buNone/>
            </a:pPr>
            <a:r>
              <a:rPr lang="en-GB" dirty="0" smtClean="0"/>
              <a:t>User control</a:t>
            </a:r>
          </a:p>
        </p:txBody>
      </p:sp>
    </p:spTree>
    <p:extLst>
      <p:ext uri="{BB962C8B-B14F-4D97-AF65-F5344CB8AC3E}">
        <p14:creationId xmlns:p14="http://schemas.microsoft.com/office/powerpoint/2010/main" val="1391504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Validation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Considered on each page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Reducing human error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Never perfect (edit function)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5588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Admin controls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Methods done in PHP (user cant see it)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V</a:t>
            </a:r>
            <a:r>
              <a:rPr lang="en-GB" dirty="0" smtClean="0"/>
              <a:t>alidation</a:t>
            </a:r>
          </a:p>
        </p:txBody>
      </p:sp>
    </p:spTree>
    <p:extLst>
      <p:ext uri="{BB962C8B-B14F-4D97-AF65-F5344CB8AC3E}">
        <p14:creationId xmlns:p14="http://schemas.microsoft.com/office/powerpoint/2010/main" val="32800995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31</TotalTime>
  <Words>110</Words>
  <Application>Microsoft Office PowerPoint</Application>
  <PresentationFormat>On-screen Show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Pushpin</vt:lpstr>
      <vt:lpstr>AGS-Consulting</vt:lpstr>
      <vt:lpstr>AGS current state</vt:lpstr>
      <vt:lpstr>My Solution</vt:lpstr>
      <vt:lpstr>Methods</vt:lpstr>
      <vt:lpstr>Page Features</vt:lpstr>
      <vt:lpstr>Validation</vt:lpstr>
      <vt:lpstr>Security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AGS-Consulting</dc:title>
  <dc:creator>STONENEW</dc:creator>
  <cp:lastModifiedBy>STONENEW</cp:lastModifiedBy>
  <cp:revision>1</cp:revision>
  <dcterms:created xsi:type="dcterms:W3CDTF">2018-05-24T08:22:03Z</dcterms:created>
  <dcterms:modified xsi:type="dcterms:W3CDTF">2018-05-24T09:52:32Z</dcterms:modified>
</cp:coreProperties>
</file>