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79" r:id="rId1"/>
  </p:sldMasterIdLst>
  <p:notesMasterIdLst>
    <p:notesMasterId r:id="rId16"/>
  </p:notesMasterIdLst>
  <p:handoutMasterIdLst>
    <p:handoutMasterId r:id="rId17"/>
  </p:handoutMasterIdLst>
  <p:sldIdLst>
    <p:sldId id="260" r:id="rId2"/>
    <p:sldId id="262" r:id="rId3"/>
    <p:sldId id="273" r:id="rId4"/>
    <p:sldId id="263" r:id="rId5"/>
    <p:sldId id="264" r:id="rId6"/>
    <p:sldId id="265" r:id="rId7"/>
    <p:sldId id="266" r:id="rId8"/>
    <p:sldId id="271" r:id="rId9"/>
    <p:sldId id="267" r:id="rId10"/>
    <p:sldId id="268" r:id="rId11"/>
    <p:sldId id="269" r:id="rId12"/>
    <p:sldId id="270" r:id="rId13"/>
    <p:sldId id="272" r:id="rId14"/>
    <p:sldId id="274"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0FF7D"/>
    <a:srgbClr val="FFFF00"/>
    <a:srgbClr val="FFD82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 styleId="{D03447BB-5D67-496B-8E87-E561075AD55C}" styleName="Dark Style 1 - Accent 3">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3"/>
          </a:solidFill>
        </a:fill>
      </a:tcStyle>
    </a:wholeTbl>
    <a:band1H>
      <a:tcStyle>
        <a:tcBdr/>
        <a:fill>
          <a:solidFill>
            <a:schemeClr val="accent3">
              <a:shade val="60000"/>
            </a:schemeClr>
          </a:solidFill>
        </a:fill>
      </a:tcStyle>
    </a:band1H>
    <a:band1V>
      <a:tcStyle>
        <a:tcBdr/>
        <a:fill>
          <a:solidFill>
            <a:schemeClr val="accent3">
              <a:shade val="60000"/>
            </a:schemeClr>
          </a:solidFill>
        </a:fill>
      </a:tcStyle>
    </a:band1V>
    <a:lastCol>
      <a:tcTxStyle b="on"/>
      <a:tcStyle>
        <a:tcBdr>
          <a:left>
            <a:ln w="25400" cmpd="sng">
              <a:solidFill>
                <a:schemeClr val="lt1"/>
              </a:solidFill>
            </a:ln>
          </a:left>
        </a:tcBdr>
        <a:fill>
          <a:solidFill>
            <a:schemeClr val="accent3">
              <a:shade val="60000"/>
            </a:schemeClr>
          </a:solidFill>
        </a:fill>
      </a:tcStyle>
    </a:lastCol>
    <a:firstCol>
      <a:tcTxStyle b="on"/>
      <a:tcStyle>
        <a:tcBdr>
          <a:right>
            <a:ln w="25400" cmpd="sng">
              <a:solidFill>
                <a:schemeClr val="lt1"/>
              </a:solidFill>
            </a:ln>
          </a:right>
        </a:tcBdr>
        <a:fill>
          <a:solidFill>
            <a:schemeClr val="accent3">
              <a:shade val="60000"/>
            </a:schemeClr>
          </a:solidFill>
        </a:fill>
      </a:tcStyle>
    </a:firstCol>
    <a:lastRow>
      <a:tcTxStyle b="on"/>
      <a:tcStyle>
        <a:tcBdr>
          <a:top>
            <a:ln w="25400" cmpd="sng">
              <a:solidFill>
                <a:schemeClr val="lt1"/>
              </a:solidFill>
            </a:ln>
          </a:top>
        </a:tcBdr>
        <a:fill>
          <a:solidFill>
            <a:schemeClr val="accent3">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3840"/>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FFB14B2-CD52-9E84-B3E7-49A90F3A72A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76DAE5F9-C39F-2ECF-0C06-D0122807D4B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223FF85-4E34-4546-B772-76DFA4A6051B}" type="datetimeFigureOut">
              <a:rPr lang="en-US" smtClean="0"/>
              <a:t>10/16/26</a:t>
            </a:fld>
            <a:endParaRPr lang="en-US"/>
          </a:p>
        </p:txBody>
      </p:sp>
      <p:sp>
        <p:nvSpPr>
          <p:cNvPr id="4" name="Footer Placeholder 3">
            <a:extLst>
              <a:ext uri="{FF2B5EF4-FFF2-40B4-BE49-F238E27FC236}">
                <a16:creationId xmlns:a16="http://schemas.microsoft.com/office/drawing/2014/main" id="{D37F3243-F9C0-85BE-2E9C-191F612CFE8A}"/>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6CEBE2E3-8654-B63F-B7D6-9549069476AA}"/>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C1BF7180-4EDD-4E08-9775-7398C11D66ED}" type="slidenum">
              <a:rPr lang="en-US" smtClean="0"/>
              <a:t>‹#›</a:t>
            </a:fld>
            <a:endParaRPr lang="en-US"/>
          </a:p>
        </p:txBody>
      </p:sp>
    </p:spTree>
    <p:extLst>
      <p:ext uri="{BB962C8B-B14F-4D97-AF65-F5344CB8AC3E}">
        <p14:creationId xmlns:p14="http://schemas.microsoft.com/office/powerpoint/2010/main" val="28121430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B5CC398-6116-4BD2-9FAD-9822FDA158BE}" type="datetimeFigureOut">
              <a:rPr lang="en-US" smtClean="0"/>
              <a:t>10/16/26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8EFF46E-6B43-41F9-9272-B566D03A251C}" type="slidenum">
              <a:rPr lang="en-US" smtClean="0"/>
              <a:t>‹#›</a:t>
            </a:fld>
            <a:endParaRPr lang="en-US"/>
          </a:p>
        </p:txBody>
      </p:sp>
    </p:spTree>
    <p:extLst>
      <p:ext uri="{BB962C8B-B14F-4D97-AF65-F5344CB8AC3E}">
        <p14:creationId xmlns:p14="http://schemas.microsoft.com/office/powerpoint/2010/main" val="19164409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8EFF46E-6B43-41F9-9272-B566D03A251C}" type="slidenum">
              <a:rPr lang="en-US" smtClean="0"/>
              <a:t>1</a:t>
            </a:fld>
            <a:endParaRPr lang="en-US"/>
          </a:p>
        </p:txBody>
      </p:sp>
    </p:spTree>
    <p:extLst>
      <p:ext uri="{BB962C8B-B14F-4D97-AF65-F5344CB8AC3E}">
        <p14:creationId xmlns:p14="http://schemas.microsoft.com/office/powerpoint/2010/main" val="49282666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pn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12.pn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22.pn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22.pn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pn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pn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5.pn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5.pn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27.pn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27.pn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image" Target="../media/image27.pn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image" Target="../media/image27.pn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image" Target="../media/image27.pn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image" Target="../media/image27.png"/><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p:spTree>
      <p:nvGrpSpPr>
        <p:cNvPr id="1" name=""/>
        <p:cNvGrpSpPr/>
        <p:nvPr/>
      </p:nvGrpSpPr>
      <p:grpSpPr>
        <a:xfrm>
          <a:off x="0" y="0"/>
          <a:ext cx="0" cy="0"/>
          <a:chOff x="0" y="0"/>
          <a:chExt cx="0" cy="0"/>
        </a:xfrm>
      </p:grpSpPr>
      <p:pic>
        <p:nvPicPr>
          <p:cNvPr id="8" name="Picture 7" descr="A close up of a colorful background&#10;&#10;AI-generated content may be incorrect.">
            <a:extLst>
              <a:ext uri="{FF2B5EF4-FFF2-40B4-BE49-F238E27FC236}">
                <a16:creationId xmlns:a16="http://schemas.microsoft.com/office/drawing/2014/main" id="{C9D2B7C3-93C4-3719-D2A9-FBE9AFC2AC04}"/>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1094"/>
            <a:ext cx="12192000" cy="6858000"/>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57200" y="2054227"/>
            <a:ext cx="8229600" cy="4727574"/>
          </a:xfrm>
          <a:prstGeom prst="rect">
            <a:avLst/>
          </a:prstGeom>
        </p:spPr>
        <p:txBody>
          <a:bodyPr vert="horz" lIns="91440" tIns="45720" rIns="91440" bIns="45720" rtlCol="0" anchor="b">
            <a:normAutofit/>
          </a:bodyPr>
          <a:lstStyle>
            <a:lvl1pPr>
              <a:defRPr lang="en-US" sz="96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57200" y="457200"/>
            <a:ext cx="3424518" cy="1139825"/>
          </a:xfrm>
        </p:spPr>
        <p:txBody>
          <a:bodyPr vert="horz" lIns="91440" tIns="45720" rIns="91440" bIns="45720" rtlCol="0" anchor="b">
            <a:normAutofit/>
          </a:bodyPr>
          <a:lstStyle>
            <a:lvl1pPr marL="0" indent="0">
              <a:lnSpc>
                <a:spcPct val="100000"/>
              </a:lnSpc>
              <a:spcBef>
                <a:spcPts val="0"/>
              </a:spcBef>
              <a:buNone/>
              <a:defRPr lang="en-US" sz="2000" dirty="0"/>
            </a:lvl1pPr>
          </a:lstStyle>
          <a:p>
            <a:pPr lvl="0"/>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76200" y="76200"/>
            <a:ext cx="1295400" cy="381000"/>
          </a:xfrm>
        </p:spPr>
        <p:txBody>
          <a:bodyPr/>
          <a:lstStyle/>
          <a:p>
            <a:fld id="{B3CFBE15-E4BE-4B42-AEEE-ED6C6B9CFCE2}" type="datetime1">
              <a:rPr lang="en-US" smtClean="0"/>
              <a:t>10/16/26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15788577"/>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ontent">
    <p:spTree>
      <p:nvGrpSpPr>
        <p:cNvPr id="1" name=""/>
        <p:cNvGrpSpPr/>
        <p:nvPr/>
      </p:nvGrpSpPr>
      <p:grpSpPr>
        <a:xfrm>
          <a:off x="0" y="0"/>
          <a:ext cx="0" cy="0"/>
          <a:chOff x="0" y="0"/>
          <a:chExt cx="0" cy="0"/>
        </a:xfrm>
      </p:grpSpPr>
      <p:sp>
        <p:nvSpPr>
          <p:cNvPr id="14" name="Title Placeholder 1">
            <a:extLst>
              <a:ext uri="{FF2B5EF4-FFF2-40B4-BE49-F238E27FC236}">
                <a16:creationId xmlns:a16="http://schemas.microsoft.com/office/drawing/2014/main" id="{6D8A5A2A-9561-6566-F92F-F70D32882A3B}"/>
              </a:ext>
            </a:extLst>
          </p:cNvPr>
          <p:cNvSpPr>
            <a:spLocks noGrp="1"/>
          </p:cNvSpPr>
          <p:nvPr>
            <p:ph type="title"/>
          </p:nvPr>
        </p:nvSpPr>
        <p:spPr>
          <a:xfrm>
            <a:off x="457200" y="490128"/>
            <a:ext cx="11277599" cy="914400"/>
          </a:xfrm>
          <a:prstGeom prst="rect">
            <a:avLst/>
          </a:prstGeom>
        </p:spPr>
        <p:txBody>
          <a:bodyPr vert="horz" lIns="91440" tIns="45720" rIns="91440" bIns="45720" rtlCol="0" anchor="t">
            <a:normAutofit/>
          </a:bodyPr>
          <a:lstStyle/>
          <a:p>
            <a:r>
              <a:rPr lang="en-US"/>
              <a:t>Click to edit Master title style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76200" y="76200"/>
            <a:ext cx="1295400" cy="381000"/>
          </a:xfrm>
        </p:spPr>
        <p:txBody>
          <a:bodyPr/>
          <a:lstStyle/>
          <a:p>
            <a:fld id="{94040C0B-3638-F744-9F98-D66CEC428329}" type="datetime1">
              <a:rPr lang="en-US" smtClean="0"/>
              <a:t>10/16/26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13" name="Text Placeholder 2">
            <a:extLst>
              <a:ext uri="{FF2B5EF4-FFF2-40B4-BE49-F238E27FC236}">
                <a16:creationId xmlns:a16="http://schemas.microsoft.com/office/drawing/2014/main" id="{0F542A43-84A6-50F4-C658-B1BBDDAD8C0D}"/>
              </a:ext>
            </a:extLst>
          </p:cNvPr>
          <p:cNvSpPr>
            <a:spLocks noGrp="1"/>
          </p:cNvSpPr>
          <p:nvPr>
            <p:ph idx="1"/>
          </p:nvPr>
        </p:nvSpPr>
        <p:spPr>
          <a:xfrm>
            <a:off x="457200" y="1861728"/>
            <a:ext cx="11277599" cy="4539072"/>
          </a:xfrm>
          <a:prstGeom prst="rect">
            <a:avLst/>
          </a:prstGeom>
        </p:spPr>
        <p:txBody>
          <a:bodyPr vert="horz" lIns="91440" tIns="45720" rIns="91440" bIns="45720" rtlCol="0">
            <a:normAutofit/>
          </a:bodyPr>
          <a:lstStyle>
            <a:lvl1pPr>
              <a:defRPr b="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4022904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with Picture">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05031BA-FE29-1272-03FA-2B84A991745E}"/>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1094"/>
            <a:ext cx="12192000" cy="6858000"/>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57200" y="5257800"/>
            <a:ext cx="11277600" cy="685800"/>
          </a:xfrm>
          <a:prstGeom prst="rect">
            <a:avLst/>
          </a:prstGeom>
        </p:spPr>
        <p:txBody>
          <a:bodyPr vert="horz" lIns="91440" tIns="45720" rIns="91440" bIns="45720" rtlCol="0" anchor="t">
            <a:normAutofit/>
          </a:bodyPr>
          <a:lstStyle>
            <a:lvl1pPr>
              <a:defRPr lang="en-US" sz="60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57201" y="6019799"/>
            <a:ext cx="11277598" cy="381000"/>
          </a:xfrm>
        </p:spPr>
        <p:txBody>
          <a:bodyPr vert="horz" lIns="91440" tIns="45720" rIns="91440" bIns="45720" rtlCol="0" anchor="b">
            <a:normAutofit/>
          </a:bodyPr>
          <a:lstStyle>
            <a:lvl1pPr marL="0" indent="0">
              <a:lnSpc>
                <a:spcPct val="100000"/>
              </a:lnSpc>
              <a:buNone/>
              <a:defRPr lang="en-US" sz="2000" dirty="0"/>
            </a:lvl1pPr>
          </a:lstStyle>
          <a:p>
            <a:pPr lvl="0"/>
            <a:r>
              <a:rPr lang="en-US"/>
              <a:t>Click to edit Master subtitle style</a:t>
            </a:r>
          </a:p>
        </p:txBody>
      </p:sp>
      <p:sp>
        <p:nvSpPr>
          <p:cNvPr id="7" name="Date Placeholder 6">
            <a:extLst>
              <a:ext uri="{FF2B5EF4-FFF2-40B4-BE49-F238E27FC236}">
                <a16:creationId xmlns:a16="http://schemas.microsoft.com/office/drawing/2014/main" id="{1AA6C9C7-A264-237A-7F3C-46E6A7A9646D}"/>
              </a:ext>
            </a:extLst>
          </p:cNvPr>
          <p:cNvSpPr>
            <a:spLocks noGrp="1"/>
          </p:cNvSpPr>
          <p:nvPr>
            <p:ph type="dt" sz="half" idx="14"/>
          </p:nvPr>
        </p:nvSpPr>
        <p:spPr/>
        <p:txBody>
          <a:bodyPr/>
          <a:lstStyle/>
          <a:p>
            <a:fld id="{D9EF7764-3766-AD43-917F-3181D2483C36}" type="datetime1">
              <a:rPr lang="en-US" smtClean="0"/>
              <a:t>10/16/26</a:t>
            </a:fld>
            <a:endParaRPr lang="en-US"/>
          </a:p>
        </p:txBody>
      </p:sp>
      <p:sp>
        <p:nvSpPr>
          <p:cNvPr id="8" name="Footer Placeholder 7">
            <a:extLst>
              <a:ext uri="{FF2B5EF4-FFF2-40B4-BE49-F238E27FC236}">
                <a16:creationId xmlns:a16="http://schemas.microsoft.com/office/drawing/2014/main" id="{1B5B8C48-05E9-5280-3F6A-22F8BCBB477E}"/>
              </a:ext>
            </a:extLst>
          </p:cNvPr>
          <p:cNvSpPr>
            <a:spLocks noGrp="1"/>
          </p:cNvSpPr>
          <p:nvPr>
            <p:ph type="ftr" sz="quarter" idx="15"/>
          </p:nvPr>
        </p:nvSpPr>
        <p:spPr/>
        <p:txBody>
          <a:bodyPr/>
          <a:lstStyle/>
          <a:p>
            <a:r>
              <a:rPr lang="en-US"/>
              <a:t>Sample Footer Text</a:t>
            </a:r>
          </a:p>
        </p:txBody>
      </p:sp>
      <p:sp>
        <p:nvSpPr>
          <p:cNvPr id="10" name="Picture Placeholder 4">
            <a:extLst>
              <a:ext uri="{FF2B5EF4-FFF2-40B4-BE49-F238E27FC236}">
                <a16:creationId xmlns:a16="http://schemas.microsoft.com/office/drawing/2014/main" id="{7071A80C-9405-B736-DA8E-7C6B87617DC7}"/>
              </a:ext>
            </a:extLst>
          </p:cNvPr>
          <p:cNvSpPr>
            <a:spLocks noGrp="1"/>
          </p:cNvSpPr>
          <p:nvPr>
            <p:ph type="pic" sz="quarter" idx="17" hasCustomPrompt="1"/>
          </p:nvPr>
        </p:nvSpPr>
        <p:spPr>
          <a:xfrm>
            <a:off x="457200" y="457199"/>
            <a:ext cx="11274552" cy="4572001"/>
          </a:xfrm>
          <a:blipFill>
            <a:blip r:embed="rId3" cstate="email">
              <a:alphaModFix amt="60000"/>
              <a:extLst>
                <a:ext uri="{28A0092B-C50C-407E-A947-70E740481C1C}">
                  <a14:useLocalDpi xmlns:a14="http://schemas.microsoft.com/office/drawing/2010/main"/>
                </a:ext>
              </a:extLst>
            </a:blip>
            <a:stretch>
              <a:fillRect/>
            </a:stretch>
          </a:blipFill>
        </p:spPr>
        <p:txBody>
          <a:bodyPr/>
          <a:lstStyle>
            <a:lvl1pPr>
              <a:defRPr/>
            </a:lvl1pPr>
          </a:lstStyle>
          <a:p>
            <a:r>
              <a:rPr lang="en-US"/>
              <a:t>   </a:t>
            </a:r>
          </a:p>
        </p:txBody>
      </p:sp>
      <p:sp>
        <p:nvSpPr>
          <p:cNvPr id="9" name="Slide Number Placeholder 8">
            <a:extLst>
              <a:ext uri="{FF2B5EF4-FFF2-40B4-BE49-F238E27FC236}">
                <a16:creationId xmlns:a16="http://schemas.microsoft.com/office/drawing/2014/main" id="{47BC820F-C031-6832-5CA0-B972903E0D5F}"/>
              </a:ext>
            </a:extLst>
          </p:cNvPr>
          <p:cNvSpPr>
            <a:spLocks noGrp="1"/>
          </p:cNvSpPr>
          <p:nvPr>
            <p:ph type="sldNum" sz="quarter" idx="16"/>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254607130"/>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with Picture 2">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3E88507-42ED-EBB5-0C22-CA3A46666ABE}"/>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3052" y="3175"/>
            <a:ext cx="12186353" cy="6854823"/>
          </a:xfrm>
          <a:custGeom>
            <a:avLst/>
            <a:gdLst>
              <a:gd name="csX0" fmla="*/ 0 w 12186355"/>
              <a:gd name="csY0" fmla="*/ 0 h 6854824"/>
              <a:gd name="csX1" fmla="*/ 12186355 w 12186355"/>
              <a:gd name="csY1" fmla="*/ 0 h 6854824"/>
              <a:gd name="csX2" fmla="*/ 12186355 w 12186355"/>
              <a:gd name="csY2" fmla="*/ 454025 h 6854824"/>
              <a:gd name="csX3" fmla="*/ 4798004 w 12186355"/>
              <a:gd name="csY3" fmla="*/ 454025 h 6854824"/>
              <a:gd name="csX4" fmla="*/ 4798004 w 12186355"/>
              <a:gd name="csY4" fmla="*/ 6397625 h 6854824"/>
              <a:gd name="csX5" fmla="*/ 12186355 w 12186355"/>
              <a:gd name="csY5" fmla="*/ 6397625 h 6854824"/>
              <a:gd name="csX6" fmla="*/ 12186355 w 12186355"/>
              <a:gd name="csY6" fmla="*/ 6854824 h 6854824"/>
              <a:gd name="csX7" fmla="*/ 0 w 12186355"/>
              <a:gd name="csY7" fmla="*/ 6854824 h 685482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5" h="6854824">
                <a:moveTo>
                  <a:pt x="0" y="0"/>
                </a:moveTo>
                <a:lnTo>
                  <a:pt x="12186355" y="0"/>
                </a:lnTo>
                <a:lnTo>
                  <a:pt x="12186355" y="454025"/>
                </a:lnTo>
                <a:lnTo>
                  <a:pt x="4798004" y="454025"/>
                </a:lnTo>
                <a:lnTo>
                  <a:pt x="4798004" y="6397625"/>
                </a:lnTo>
                <a:lnTo>
                  <a:pt x="12186355" y="6397625"/>
                </a:lnTo>
                <a:lnTo>
                  <a:pt x="12186355" y="6854824"/>
                </a:lnTo>
                <a:lnTo>
                  <a:pt x="0" y="6854824"/>
                </a:lnTo>
                <a:close/>
              </a:path>
            </a:pathLst>
          </a:cu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57200" y="457200"/>
            <a:ext cx="3886198" cy="4513974"/>
          </a:xfrm>
          <a:prstGeom prst="rect">
            <a:avLst/>
          </a:prstGeom>
        </p:spPr>
        <p:txBody>
          <a:bodyPr vert="horz" lIns="91440" tIns="45720" rIns="91440" bIns="45720" rtlCol="0" anchor="t">
            <a:normAutofit/>
          </a:bodyPr>
          <a:lstStyle>
            <a:lvl1pPr>
              <a:defRPr lang="en-US" sz="48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57199" y="5425200"/>
            <a:ext cx="3886200" cy="975600"/>
          </a:xfrm>
        </p:spPr>
        <p:txBody>
          <a:bodyPr vert="horz" lIns="91440" tIns="45720" rIns="91440" bIns="45720" rtlCol="0" anchor="b">
            <a:normAutofit/>
          </a:bodyPr>
          <a:lstStyle>
            <a:lvl1pPr marL="0" indent="0">
              <a:lnSpc>
                <a:spcPct val="100000"/>
              </a:lnSpc>
              <a:spcBef>
                <a:spcPts val="0"/>
              </a:spcBef>
              <a:buNone/>
              <a:defRPr lang="en-US" sz="2000" dirty="0"/>
            </a:lvl1pPr>
          </a:lstStyle>
          <a:p>
            <a:pPr lvl="0"/>
            <a:r>
              <a:rPr lang="en-US"/>
              <a:t>Click to edit Master subtitle style</a:t>
            </a:r>
          </a:p>
        </p:txBody>
      </p:sp>
      <p:sp>
        <p:nvSpPr>
          <p:cNvPr id="7" name="Date Placeholder 6">
            <a:extLst>
              <a:ext uri="{FF2B5EF4-FFF2-40B4-BE49-F238E27FC236}">
                <a16:creationId xmlns:a16="http://schemas.microsoft.com/office/drawing/2014/main" id="{F991F941-2D53-CC10-7947-62237A245FE0}"/>
              </a:ext>
            </a:extLst>
          </p:cNvPr>
          <p:cNvSpPr>
            <a:spLocks noGrp="1"/>
          </p:cNvSpPr>
          <p:nvPr>
            <p:ph type="dt" sz="half" idx="14"/>
          </p:nvPr>
        </p:nvSpPr>
        <p:spPr>
          <a:xfrm>
            <a:off x="76200" y="76201"/>
            <a:ext cx="1295400" cy="380999"/>
          </a:xfrm>
        </p:spPr>
        <p:txBody>
          <a:bodyPr/>
          <a:lstStyle/>
          <a:p>
            <a:fld id="{BD2E1884-4CA3-F14A-A3FE-9D94D32D34BF}" type="datetime1">
              <a:rPr lang="en-US" smtClean="0"/>
              <a:t>10/16/26</a:t>
            </a:fld>
            <a:endParaRPr lang="en-US"/>
          </a:p>
        </p:txBody>
      </p:sp>
      <p:sp>
        <p:nvSpPr>
          <p:cNvPr id="8" name="Footer Placeholder 7">
            <a:extLst>
              <a:ext uri="{FF2B5EF4-FFF2-40B4-BE49-F238E27FC236}">
                <a16:creationId xmlns:a16="http://schemas.microsoft.com/office/drawing/2014/main" id="{9A6E6A4C-6C55-068A-43AA-78DB4D1D643B}"/>
              </a:ext>
            </a:extLst>
          </p:cNvPr>
          <p:cNvSpPr>
            <a:spLocks noGrp="1"/>
          </p:cNvSpPr>
          <p:nvPr>
            <p:ph type="ftr" sz="quarter" idx="15"/>
          </p:nvPr>
        </p:nvSpPr>
        <p:spPr>
          <a:xfrm>
            <a:off x="6096000" y="76202"/>
            <a:ext cx="6019800" cy="365124"/>
          </a:xfrm>
        </p:spPr>
        <p:txBody>
          <a:bodyPr/>
          <a:lstStyle/>
          <a:p>
            <a:r>
              <a:rPr lang="en-US"/>
              <a:t>Sample Footer Text</a:t>
            </a:r>
          </a:p>
        </p:txBody>
      </p:sp>
      <p:sp>
        <p:nvSpPr>
          <p:cNvPr id="5" name="Picture Placeholder 10">
            <a:extLst>
              <a:ext uri="{FF2B5EF4-FFF2-40B4-BE49-F238E27FC236}">
                <a16:creationId xmlns:a16="http://schemas.microsoft.com/office/drawing/2014/main" id="{9B516699-87B0-CAF3-CAD8-AA40FF750A2A}"/>
              </a:ext>
            </a:extLst>
          </p:cNvPr>
          <p:cNvSpPr>
            <a:spLocks noGrp="1"/>
          </p:cNvSpPr>
          <p:nvPr>
            <p:ph type="pic" sz="quarter" idx="13" hasCustomPrompt="1"/>
          </p:nvPr>
        </p:nvSpPr>
        <p:spPr>
          <a:xfrm>
            <a:off x="4794950" y="457200"/>
            <a:ext cx="7388352" cy="5943600"/>
          </a:xfrm>
          <a:blipFill>
            <a:blip r:embed="rId3" cstate="email">
              <a:alphaModFix amt="60000"/>
              <a:extLst>
                <a:ext uri="{28A0092B-C50C-407E-A947-70E740481C1C}">
                  <a14:useLocalDpi xmlns:a14="http://schemas.microsoft.com/office/drawing/2010/main"/>
                </a:ext>
              </a:extLst>
            </a:blip>
            <a:stretch>
              <a:fillRect/>
            </a:stretch>
          </a:blipFill>
        </p:spPr>
        <p:txBody>
          <a:bodyPr/>
          <a:lstStyle>
            <a:lvl1pPr marL="0" indent="0">
              <a:buNone/>
              <a:defRPr/>
            </a:lvl1pPr>
          </a:lstStyle>
          <a:p>
            <a:r>
              <a:rPr lang="en-US"/>
              <a:t>   </a:t>
            </a:r>
          </a:p>
        </p:txBody>
      </p:sp>
      <p:sp>
        <p:nvSpPr>
          <p:cNvPr id="9" name="Slide Number Placeholder 8">
            <a:extLst>
              <a:ext uri="{FF2B5EF4-FFF2-40B4-BE49-F238E27FC236}">
                <a16:creationId xmlns:a16="http://schemas.microsoft.com/office/drawing/2014/main" id="{C1A2CCFF-14A7-08A8-4465-732CD8928728}"/>
              </a:ext>
            </a:extLst>
          </p:cNvPr>
          <p:cNvSpPr>
            <a:spLocks noGrp="1"/>
          </p:cNvSpPr>
          <p:nvPr>
            <p:ph type="sldNum" sz="quarter" idx="16"/>
          </p:nvPr>
        </p:nvSpPr>
        <p:spPr>
          <a:xfrm>
            <a:off x="10820400" y="6416675"/>
            <a:ext cx="1295400" cy="365125"/>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391124504"/>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with Picture 3">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6FA396DB-37C9-E6F8-96EC-A98E7090367E}"/>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flipV="1">
            <a:off x="5649" y="3174"/>
            <a:ext cx="12186352" cy="6854823"/>
          </a:xfrm>
          <a:custGeom>
            <a:avLst/>
            <a:gdLst>
              <a:gd name="csX0" fmla="*/ 0 w 12186353"/>
              <a:gd name="csY0" fmla="*/ 6854824 h 6854824"/>
              <a:gd name="csX1" fmla="*/ 12186353 w 12186353"/>
              <a:gd name="csY1" fmla="*/ 6854824 h 6854824"/>
              <a:gd name="csX2" fmla="*/ 12186353 w 12186353"/>
              <a:gd name="csY2" fmla="*/ 0 h 6854824"/>
              <a:gd name="csX3" fmla="*/ 0 w 12186353"/>
              <a:gd name="csY3" fmla="*/ 0 h 6854824"/>
              <a:gd name="csX4" fmla="*/ 0 w 12186353"/>
              <a:gd name="csY4" fmla="*/ 457198 h 6854824"/>
              <a:gd name="csX5" fmla="*/ 7418624 w 12186353"/>
              <a:gd name="csY5" fmla="*/ 457198 h 6854824"/>
              <a:gd name="csX6" fmla="*/ 7418624 w 12186353"/>
              <a:gd name="csY6" fmla="*/ 6400798 h 6854824"/>
              <a:gd name="csX7" fmla="*/ 0 w 12186353"/>
              <a:gd name="csY7" fmla="*/ 6400798 h 685482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3" h="6854824">
                <a:moveTo>
                  <a:pt x="0" y="6854824"/>
                </a:moveTo>
                <a:lnTo>
                  <a:pt x="12186353" y="6854824"/>
                </a:lnTo>
                <a:lnTo>
                  <a:pt x="12186353" y="0"/>
                </a:lnTo>
                <a:lnTo>
                  <a:pt x="0" y="0"/>
                </a:lnTo>
                <a:lnTo>
                  <a:pt x="0" y="457198"/>
                </a:lnTo>
                <a:lnTo>
                  <a:pt x="7418624" y="457198"/>
                </a:lnTo>
                <a:lnTo>
                  <a:pt x="7418624" y="6400798"/>
                </a:lnTo>
                <a:lnTo>
                  <a:pt x="0" y="6400798"/>
                </a:lnTo>
                <a:close/>
              </a:path>
            </a:pathLst>
          </a:cu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918702" y="1856835"/>
            <a:ext cx="3816098" cy="3048276"/>
          </a:xfrm>
          <a:prstGeom prst="rect">
            <a:avLst/>
          </a:prstGeom>
        </p:spPr>
        <p:txBody>
          <a:bodyPr vert="horz" lIns="91440" tIns="45720" rIns="91440" bIns="45720" rtlCol="0" anchor="b">
            <a:normAutofit/>
          </a:bodyPr>
          <a:lstStyle>
            <a:lvl1pPr>
              <a:defRPr lang="en-US" sz="44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918702" y="5362310"/>
            <a:ext cx="3816098" cy="1026767"/>
          </a:xfrm>
        </p:spPr>
        <p:txBody>
          <a:bodyPr vert="horz" lIns="91440" tIns="45720" rIns="91440" bIns="45720" rtlCol="0">
            <a:normAutofit/>
          </a:bodyPr>
          <a:lstStyle>
            <a:lvl1pPr marL="0" indent="0">
              <a:lnSpc>
                <a:spcPct val="100000"/>
              </a:lnSpc>
              <a:buNone/>
              <a:defRPr lang="en-US" sz="2000" dirty="0"/>
            </a:lvl1pPr>
          </a:lstStyle>
          <a:p>
            <a:pPr lvl="0"/>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76200" y="76201"/>
            <a:ext cx="1295400" cy="380999"/>
          </a:xfrm>
        </p:spPr>
        <p:txBody>
          <a:bodyPr/>
          <a:lstStyle>
            <a:lvl1pPr>
              <a:defRPr>
                <a:solidFill>
                  <a:schemeClr val="tx1"/>
                </a:solidFill>
                <a:effectLst/>
              </a:defRPr>
            </a:lvl1pPr>
          </a:lstStyle>
          <a:p>
            <a:fld id="{3DCB9363-2EBD-E747-A181-1D3A08C65245}" type="datetime1">
              <a:rPr lang="en-US" smtClean="0"/>
              <a:t>10/16/26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6096000" y="76201"/>
            <a:ext cx="6019800" cy="380999"/>
          </a:xfrm>
        </p:spPr>
        <p:txBody>
          <a:bodyPr/>
          <a:lstStyle/>
          <a:p>
            <a:r>
              <a:rPr lang="en-US"/>
              <a:t>Sample Footer Text</a:t>
            </a:r>
          </a:p>
        </p:txBody>
      </p:sp>
      <p:sp>
        <p:nvSpPr>
          <p:cNvPr id="9" name="Picture Placeholder 13">
            <a:extLst>
              <a:ext uri="{FF2B5EF4-FFF2-40B4-BE49-F238E27FC236}">
                <a16:creationId xmlns:a16="http://schemas.microsoft.com/office/drawing/2014/main" id="{29ACD8CA-973C-C07A-B4B5-1C33BD62674E}"/>
              </a:ext>
            </a:extLst>
          </p:cNvPr>
          <p:cNvSpPr>
            <a:spLocks noGrp="1"/>
          </p:cNvSpPr>
          <p:nvPr>
            <p:ph type="pic" sz="quarter" idx="14" hasCustomPrompt="1"/>
          </p:nvPr>
        </p:nvSpPr>
        <p:spPr>
          <a:xfrm>
            <a:off x="1" y="457200"/>
            <a:ext cx="7424272" cy="5943600"/>
          </a:xfrm>
          <a:custGeom>
            <a:avLst/>
            <a:gdLst>
              <a:gd name="connsiteX0" fmla="*/ 0 w 7195675"/>
              <a:gd name="connsiteY0" fmla="*/ 0 h 6858000"/>
              <a:gd name="connsiteX1" fmla="*/ 7195675 w 7195675"/>
              <a:gd name="connsiteY1" fmla="*/ 0 h 6858000"/>
              <a:gd name="connsiteX2" fmla="*/ 7195675 w 7195675"/>
              <a:gd name="connsiteY2" fmla="*/ 6858000 h 6858000"/>
              <a:gd name="connsiteX3" fmla="*/ 0 w 7195675"/>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7195675" h="6858000">
                <a:moveTo>
                  <a:pt x="0" y="0"/>
                </a:moveTo>
                <a:lnTo>
                  <a:pt x="7195675" y="0"/>
                </a:lnTo>
                <a:lnTo>
                  <a:pt x="7195675" y="6858000"/>
                </a:lnTo>
                <a:lnTo>
                  <a:pt x="0" y="6858000"/>
                </a:lnTo>
                <a:close/>
              </a:path>
            </a:pathLst>
          </a:custGeom>
          <a:blipFill>
            <a:blip r:embed="rId3" cstate="email">
              <a:alphaModFix amt="60000"/>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US"/>
              <a:t>   </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4145665994"/>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2">
    <p:spTree>
      <p:nvGrpSpPr>
        <p:cNvPr id="1" name=""/>
        <p:cNvGrpSpPr/>
        <p:nvPr/>
      </p:nvGrpSpPr>
      <p:grpSpPr>
        <a:xfrm>
          <a:off x="0" y="0"/>
          <a:ext cx="0" cy="0"/>
          <a:chOff x="0" y="0"/>
          <a:chExt cx="0" cy="0"/>
        </a:xfrm>
      </p:grpSpPr>
      <p:pic>
        <p:nvPicPr>
          <p:cNvPr id="16" name="Picture 15">
            <a:extLst>
              <a:ext uri="{FF2B5EF4-FFF2-40B4-BE49-F238E27FC236}">
                <a16:creationId xmlns:a16="http://schemas.microsoft.com/office/drawing/2014/main" id="{31CBD8CA-F53F-CFB6-D102-6C4CA833B8E6}"/>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5649" y="3174"/>
            <a:ext cx="12186353" cy="6854824"/>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57200" y="457200"/>
            <a:ext cx="8229600" cy="5414681"/>
          </a:xfrm>
          <a:prstGeom prst="rect">
            <a:avLst/>
          </a:prstGeom>
        </p:spPr>
        <p:txBody>
          <a:bodyPr vert="horz" lIns="91440" tIns="45720" rIns="91440" bIns="45720" rtlCol="0" anchor="b">
            <a:normAutofit/>
          </a:bodyPr>
          <a:lstStyle>
            <a:lvl1pPr>
              <a:defRPr lang="en-US" sz="96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57200" y="5943599"/>
            <a:ext cx="10896600" cy="461681"/>
          </a:xfrm>
        </p:spPr>
        <p:txBody>
          <a:bodyPr vert="horz" lIns="91440" tIns="45720" rIns="91440" bIns="45720" rtlCol="0" anchor="b">
            <a:normAutofit/>
          </a:bodyPr>
          <a:lstStyle>
            <a:lvl1pPr marL="0" indent="0">
              <a:buNone/>
              <a:defRPr lang="en-US" sz="2000" dirty="0"/>
            </a:lvl1pPr>
          </a:lstStyle>
          <a:p>
            <a:pPr lvl="0"/>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76200" y="87593"/>
            <a:ext cx="914400" cy="365125"/>
          </a:xfrm>
        </p:spPr>
        <p:txBody>
          <a:bodyPr/>
          <a:lstStyle/>
          <a:p>
            <a:fld id="{A43625EB-9CE7-FE4A-962B-ADA6590F06B0}" type="datetime1">
              <a:rPr lang="en-US" smtClean="0"/>
              <a:t>10/16/26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9310395" y="87593"/>
            <a:ext cx="2805405" cy="365125"/>
          </a:xfrm>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353800" y="6400800"/>
            <a:ext cx="762000" cy="381000"/>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550580360"/>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3">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AD933488-440B-D134-7B68-A14A7114C144}"/>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5649" y="3174"/>
            <a:ext cx="12186353" cy="6854823"/>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717588" y="457200"/>
            <a:ext cx="8723871" cy="4419600"/>
          </a:xfrm>
          <a:prstGeom prst="rect">
            <a:avLst/>
          </a:prstGeom>
        </p:spPr>
        <p:txBody>
          <a:bodyPr anchor="b">
            <a:normAutofit/>
          </a:bodyPr>
          <a:lstStyle>
            <a:lvl1pPr algn="ctr">
              <a:defRPr sz="800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3467100" y="5483226"/>
            <a:ext cx="5257800" cy="917574"/>
          </a:xfrm>
        </p:spPr>
        <p:txBody>
          <a:bodyPr anchor="b">
            <a:normAutofit/>
          </a:bodyPr>
          <a:lstStyle>
            <a:lvl1pPr marL="0" indent="0" algn="ctr">
              <a:lnSpc>
                <a:spcPct val="100000"/>
              </a:lnSpc>
              <a:spcBef>
                <a:spcPts val="0"/>
              </a:spcBef>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88E0F305-9E38-2F43-A154-0A13A54C557F}" type="datetime1">
              <a:rPr lang="en-US" smtClean="0"/>
              <a:t>10/16/26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06269677"/>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4">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AD933488-440B-D134-7B68-A14A7114C144}"/>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prstGeom prst="rect">
            <a:avLst/>
          </a:prstGeom>
        </p:spPr>
      </p:pic>
      <p:sp>
        <p:nvSpPr>
          <p:cNvPr id="9" name="Title 8">
            <a:extLst>
              <a:ext uri="{FF2B5EF4-FFF2-40B4-BE49-F238E27FC236}">
                <a16:creationId xmlns:a16="http://schemas.microsoft.com/office/drawing/2014/main" id="{DDDC27D1-1506-B7FD-BBD8-570878A444FC}"/>
              </a:ext>
            </a:extLst>
          </p:cNvPr>
          <p:cNvSpPr>
            <a:spLocks noGrp="1"/>
          </p:cNvSpPr>
          <p:nvPr>
            <p:ph type="title"/>
          </p:nvPr>
        </p:nvSpPr>
        <p:spPr>
          <a:xfrm>
            <a:off x="457200" y="457200"/>
            <a:ext cx="7380952" cy="6277097"/>
          </a:xfrm>
        </p:spPr>
        <p:txBody>
          <a:bodyPr anchor="b"/>
          <a:lstStyle>
            <a:lvl1pPr>
              <a:defRPr sz="800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8295354" y="457200"/>
            <a:ext cx="3439445" cy="2971800"/>
          </a:xfrm>
        </p:spPr>
        <p:txBody>
          <a:bodyPr anchor="t">
            <a:normAutofit/>
          </a:bodyPr>
          <a:lstStyle>
            <a:lvl1pPr marL="0" indent="0" algn="r">
              <a:lnSpc>
                <a:spcPct val="100000"/>
              </a:lnSpc>
              <a:spcBef>
                <a:spcPts val="0"/>
              </a:spcBef>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B9258CAE-C0F2-B346-BD4B-417B70F2F6EB}" type="datetime1">
              <a:rPr lang="en-US" smtClean="0"/>
              <a:t>10/16/26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30703248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ection Header">
    <p:bg>
      <p:bgRef idx="1001">
        <a:schemeClr val="bg2"/>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1B2BFDAB-1042-6B32-CEEF-4E400B77CFCB}"/>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1" y="3174"/>
            <a:ext cx="12192002" cy="6854824"/>
          </a:xfrm>
          <a:custGeom>
            <a:avLst/>
            <a:gdLst>
              <a:gd name="csX0" fmla="*/ 0 w 5650525"/>
              <a:gd name="csY0" fmla="*/ 0 h 6854824"/>
              <a:gd name="csX1" fmla="*/ 5650525 w 5650525"/>
              <a:gd name="csY1" fmla="*/ 0 h 6854824"/>
              <a:gd name="csX2" fmla="*/ 5650525 w 5650525"/>
              <a:gd name="csY2" fmla="*/ 6854824 h 6854824"/>
              <a:gd name="csX3" fmla="*/ 0 w 5650525"/>
              <a:gd name="csY3" fmla="*/ 6854824 h 6854824"/>
            </a:gdLst>
            <a:ahLst/>
            <a:cxnLst>
              <a:cxn ang="0">
                <a:pos x="csX0" y="csY0"/>
              </a:cxn>
              <a:cxn ang="0">
                <a:pos x="csX1" y="csY1"/>
              </a:cxn>
              <a:cxn ang="0">
                <a:pos x="csX2" y="csY2"/>
              </a:cxn>
              <a:cxn ang="0">
                <a:pos x="csX3" y="csY3"/>
              </a:cxn>
            </a:cxnLst>
            <a:rect l="l" t="t" r="r" b="b"/>
            <a:pathLst>
              <a:path w="5650525" h="6854824">
                <a:moveTo>
                  <a:pt x="0" y="0"/>
                </a:moveTo>
                <a:lnTo>
                  <a:pt x="5650525" y="0"/>
                </a:lnTo>
                <a:lnTo>
                  <a:pt x="5650525" y="6854824"/>
                </a:lnTo>
                <a:lnTo>
                  <a:pt x="0" y="6854824"/>
                </a:lnTo>
                <a:close/>
              </a:path>
            </a:pathLst>
          </a:cu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457199" y="457200"/>
            <a:ext cx="7845553" cy="6172200"/>
          </a:xfrm>
          <a:prstGeom prst="rect">
            <a:avLst/>
          </a:prstGeom>
        </p:spPr>
        <p:txBody>
          <a:bodyPr vert="horz" lIns="91440" tIns="45720" rIns="91440" bIns="45720" rtlCol="0" anchor="b">
            <a:normAutofit/>
          </a:bodyPr>
          <a:lstStyle>
            <a:lvl1pPr>
              <a:defRPr lang="en-US" sz="6000" dirty="0"/>
            </a:lvl1pPr>
          </a:lstStyle>
          <a:p>
            <a:pPr lvl="0"/>
            <a:r>
              <a:rPr lang="en-US"/>
              <a:t>Section Header</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76201" y="76201"/>
            <a:ext cx="914400" cy="381000"/>
          </a:xfrm>
        </p:spPr>
        <p:txBody>
          <a:bodyPr/>
          <a:lstStyle/>
          <a:p>
            <a:fld id="{51EF5BDB-72C5-6C45-B365-DB2A3AA7E4EB}" type="datetime1">
              <a:rPr lang="en-US" smtClean="0"/>
              <a:t>10/16/26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6096000" y="76201"/>
            <a:ext cx="6019800" cy="365125"/>
          </a:xfrm>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353800" y="6400800"/>
            <a:ext cx="762000" cy="381000"/>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3378235"/>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Section Header 2">
    <p:bg>
      <p:bgRef idx="1001">
        <a:schemeClr val="bg2"/>
      </p:bgRef>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5515063-D727-8995-60D3-02623A7C2AF1}"/>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457199" y="457200"/>
            <a:ext cx="9982201" cy="6172200"/>
          </a:xfrm>
          <a:prstGeom prst="rect">
            <a:avLst/>
          </a:prstGeom>
        </p:spPr>
        <p:txBody>
          <a:bodyPr vert="horz" lIns="91440" tIns="45720" rIns="91440" bIns="45720" rtlCol="0" anchor="b">
            <a:normAutofit/>
          </a:bodyPr>
          <a:lstStyle>
            <a:lvl1pPr>
              <a:defRPr lang="en-US" sz="6000" dirty="0"/>
            </a:lvl1pPr>
          </a:lstStyle>
          <a:p>
            <a:pPr lvl="0"/>
            <a:r>
              <a:rPr lang="en-US"/>
              <a:t>Section Header</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76201" y="76201"/>
            <a:ext cx="914400" cy="381000"/>
          </a:xfrm>
        </p:spPr>
        <p:txBody>
          <a:bodyPr/>
          <a:lstStyle/>
          <a:p>
            <a:fld id="{FF6B260B-9C30-8041-A127-55431CED219C}" type="datetime1">
              <a:rPr lang="en-US" smtClean="0"/>
              <a:t>10/16/26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6096000" y="76201"/>
            <a:ext cx="6019800" cy="365125"/>
          </a:xfrm>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353800" y="6400800"/>
            <a:ext cx="762000" cy="381000"/>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639342729"/>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90E223EA-E781-514C-FE24-98349C5AF919}"/>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custGeom>
            <a:avLst/>
            <a:gdLst>
              <a:gd name="csX0" fmla="*/ 0 w 6386732"/>
              <a:gd name="csY0" fmla="*/ 0 h 6858000"/>
              <a:gd name="csX1" fmla="*/ 6386732 w 6386732"/>
              <a:gd name="csY1" fmla="*/ 0 h 6858000"/>
              <a:gd name="csX2" fmla="*/ 6386732 w 6386732"/>
              <a:gd name="csY2" fmla="*/ 6858000 h 6858000"/>
              <a:gd name="csX3" fmla="*/ 0 w 6386732"/>
              <a:gd name="csY3" fmla="*/ 6858000 h 6858000"/>
            </a:gdLst>
            <a:ahLst/>
            <a:cxnLst>
              <a:cxn ang="0">
                <a:pos x="csX0" y="csY0"/>
              </a:cxn>
              <a:cxn ang="0">
                <a:pos x="csX1" y="csY1"/>
              </a:cxn>
              <a:cxn ang="0">
                <a:pos x="csX2" y="csY2"/>
              </a:cxn>
              <a:cxn ang="0">
                <a:pos x="csX3" y="csY3"/>
              </a:cxn>
            </a:cxnLst>
            <a:rect l="l" t="t" r="r" b="b"/>
            <a:pathLst>
              <a:path w="6386732" h="6858000">
                <a:moveTo>
                  <a:pt x="0" y="0"/>
                </a:moveTo>
                <a:lnTo>
                  <a:pt x="6386732" y="0"/>
                </a:lnTo>
                <a:lnTo>
                  <a:pt x="6386732" y="6858000"/>
                </a:lnTo>
                <a:lnTo>
                  <a:pt x="0" y="6858000"/>
                </a:lnTo>
                <a:close/>
              </a:path>
            </a:pathLst>
          </a:custGeom>
        </p:spPr>
      </p:pic>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934200" y="457200"/>
            <a:ext cx="4800600" cy="2540756"/>
          </a:xfrm>
          <a:prstGeom prst="rect">
            <a:avLst/>
          </a:prstGeom>
        </p:spPr>
        <p:txBody>
          <a:bodyPr anchor="b">
            <a:normAutofit/>
          </a:bodyPr>
          <a:lstStyle>
            <a:lvl1pPr>
              <a:defRPr sz="6000">
                <a:solidFill>
                  <a:schemeClr val="tx1"/>
                </a:solidFill>
              </a:defRPr>
            </a:lvl1pPr>
          </a:lstStyle>
          <a:p>
            <a:r>
              <a:rPr lang="en-US"/>
              <a:t>Click to edit Master title style</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F63FFE14-963B-F240-A047-D4733954729E}" type="datetime1">
              <a:rPr lang="en-US" smtClean="0"/>
              <a:t>10/16/26</a:t>
            </a:fld>
            <a:endParaRPr lang="en-US"/>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a:t>Sample Footer Text</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934200" y="3455158"/>
            <a:ext cx="4800600" cy="2945641"/>
          </a:xfrm>
        </p:spPr>
        <p:txBody>
          <a:bodyPr>
            <a:normAutofit/>
          </a:bodyPr>
          <a:lstStyle>
            <a:lvl1pPr marL="457200" indent="-457200">
              <a:spcBef>
                <a:spcPts val="0"/>
              </a:spcBef>
              <a:buFont typeface="+mj-lt"/>
              <a:buAutoNum type="arabicPeriod"/>
              <a:defRPr sz="2000">
                <a:solidFill>
                  <a:schemeClr val="tx1"/>
                </a:solidFill>
              </a:defRPr>
            </a:lvl1pPr>
            <a:lvl2pPr marL="685800" indent="-457200">
              <a:spcBef>
                <a:spcPts val="0"/>
              </a:spcBef>
              <a:buFont typeface="+mj-lt"/>
              <a:buAutoNum type="arabicPeriod"/>
              <a:defRPr sz="2000">
                <a:solidFill>
                  <a:schemeClr val="tx1"/>
                </a:solidFill>
              </a:defRPr>
            </a:lvl2pPr>
            <a:lvl3pPr marL="800100" indent="-342900">
              <a:spcBef>
                <a:spcPts val="0"/>
              </a:spcBef>
              <a:buFont typeface="+mj-lt"/>
              <a:buAutoNum type="arabicPeriod"/>
              <a:defRPr sz="2000">
                <a:solidFill>
                  <a:schemeClr val="tx1"/>
                </a:solidFill>
              </a:defRPr>
            </a:lvl3pPr>
            <a:lvl4pPr marL="1028700" indent="-342900">
              <a:spcBef>
                <a:spcPts val="0"/>
              </a:spcBef>
              <a:buFont typeface="+mj-lt"/>
              <a:buAutoNum type="arabicPeriod"/>
              <a:defRPr sz="2000">
                <a:solidFill>
                  <a:schemeClr val="tx1"/>
                </a:solidFill>
              </a:defRPr>
            </a:lvl4pPr>
            <a:lvl5pPr marL="1257300" indent="-342900">
              <a:spcBef>
                <a:spcPts val="0"/>
              </a:spcBef>
              <a:buFont typeface="+mj-lt"/>
              <a:buAutoNum type="arabicPeriod"/>
              <a:defRPr sz="20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79533815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Agenda 2">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A6842E55-F2D0-924E-CEFB-721E6B52AAD8}"/>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457200" y="457200"/>
            <a:ext cx="8718468" cy="2540756"/>
          </a:xfrm>
          <a:prstGeom prst="rect">
            <a:avLst/>
          </a:prstGeom>
        </p:spPr>
        <p:txBody>
          <a:bodyPr anchor="b">
            <a:normAutofit/>
          </a:bodyPr>
          <a:lstStyle>
            <a:lvl1pPr>
              <a:defRPr sz="6000">
                <a:solidFill>
                  <a:schemeClr val="tx1"/>
                </a:solidFill>
              </a:defRPr>
            </a:lvl1pPr>
          </a:lstStyle>
          <a:p>
            <a:r>
              <a:rPr lang="en-US"/>
              <a:t>Click to edit Master title style</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AEC70E42-D83C-0945-8790-6453F9081E20}" type="datetime1">
              <a:rPr lang="en-US" smtClean="0"/>
              <a:t>10/16/26</a:t>
            </a:fld>
            <a:endParaRPr lang="en-US"/>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a:t>Sample Footer Text</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457200" y="3455158"/>
            <a:ext cx="8718468" cy="2945641"/>
          </a:xfrm>
        </p:spPr>
        <p:txBody>
          <a:bodyPr>
            <a:normAutofit/>
          </a:bodyPr>
          <a:lstStyle>
            <a:lvl1pPr marL="457200" indent="-457200">
              <a:spcBef>
                <a:spcPts val="0"/>
              </a:spcBef>
              <a:buFont typeface="+mj-lt"/>
              <a:buAutoNum type="arabicPeriod"/>
              <a:defRPr sz="2000">
                <a:solidFill>
                  <a:schemeClr val="tx1"/>
                </a:solidFill>
              </a:defRPr>
            </a:lvl1pPr>
            <a:lvl2pPr marL="685800" indent="-457200">
              <a:spcBef>
                <a:spcPts val="0"/>
              </a:spcBef>
              <a:buFont typeface="+mj-lt"/>
              <a:buAutoNum type="arabicPeriod"/>
              <a:defRPr sz="2000">
                <a:solidFill>
                  <a:schemeClr val="tx1"/>
                </a:solidFill>
              </a:defRPr>
            </a:lvl2pPr>
            <a:lvl3pPr marL="800100" indent="-342900">
              <a:spcBef>
                <a:spcPts val="0"/>
              </a:spcBef>
              <a:buFont typeface="+mj-lt"/>
              <a:buAutoNum type="arabicPeriod"/>
              <a:defRPr sz="2000">
                <a:solidFill>
                  <a:schemeClr val="tx1"/>
                </a:solidFill>
              </a:defRPr>
            </a:lvl3pPr>
            <a:lvl4pPr marL="1028700" indent="-342900">
              <a:spcBef>
                <a:spcPts val="0"/>
              </a:spcBef>
              <a:buFont typeface="+mj-lt"/>
              <a:buAutoNum type="arabicPeriod"/>
              <a:defRPr sz="2000">
                <a:solidFill>
                  <a:schemeClr val="tx1"/>
                </a:solidFill>
              </a:defRPr>
            </a:lvl4pPr>
            <a:lvl5pPr marL="1257300" indent="-342900">
              <a:spcBef>
                <a:spcPts val="0"/>
              </a:spcBef>
              <a:buFont typeface="+mj-lt"/>
              <a:buAutoNum type="arabicPeriod"/>
              <a:defRPr sz="20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95245476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Agenda with Picture ">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AFEFDED5-938A-286B-8D7B-122F48C83FF3}"/>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custGeom>
            <a:avLst/>
            <a:gdLst>
              <a:gd name="csX0" fmla="*/ 0 w 12192000"/>
              <a:gd name="csY0" fmla="*/ 0 h 6858000"/>
              <a:gd name="csX1" fmla="*/ 12192000 w 12192000"/>
              <a:gd name="csY1" fmla="*/ 0 h 6858000"/>
              <a:gd name="csX2" fmla="*/ 12192000 w 12192000"/>
              <a:gd name="csY2" fmla="*/ 457200 h 6858000"/>
              <a:gd name="csX3" fmla="*/ 5715000 w 12192000"/>
              <a:gd name="csY3" fmla="*/ 457200 h 6858000"/>
              <a:gd name="csX4" fmla="*/ 5715000 w 12192000"/>
              <a:gd name="csY4" fmla="*/ 6400800 h 6858000"/>
              <a:gd name="csX5" fmla="*/ 12192000 w 12192000"/>
              <a:gd name="csY5" fmla="*/ 6400800 h 6858000"/>
              <a:gd name="csX6" fmla="*/ 12192000 w 12192000"/>
              <a:gd name="csY6" fmla="*/ 6858000 h 6858000"/>
              <a:gd name="csX7" fmla="*/ 0 w 12192000"/>
              <a:gd name="csY7" fmla="*/ 6858000 h 685800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92000" h="6858000">
                <a:moveTo>
                  <a:pt x="0" y="0"/>
                </a:moveTo>
                <a:lnTo>
                  <a:pt x="12192000" y="0"/>
                </a:lnTo>
                <a:lnTo>
                  <a:pt x="12192000" y="457200"/>
                </a:lnTo>
                <a:lnTo>
                  <a:pt x="5715000" y="457200"/>
                </a:lnTo>
                <a:lnTo>
                  <a:pt x="5715000" y="6400800"/>
                </a:lnTo>
                <a:lnTo>
                  <a:pt x="12192000" y="6400800"/>
                </a:lnTo>
                <a:lnTo>
                  <a:pt x="12192000" y="6858000"/>
                </a:lnTo>
                <a:lnTo>
                  <a:pt x="0" y="6858000"/>
                </a:lnTo>
                <a:close/>
              </a:path>
            </a:pathLst>
          </a:custGeom>
        </p:spPr>
      </p:pic>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457200" y="457200"/>
            <a:ext cx="4800600" cy="2540758"/>
          </a:xfrm>
          <a:prstGeom prst="rect">
            <a:avLst/>
          </a:prstGeom>
        </p:spPr>
        <p:txBody>
          <a:bodyPr anchor="t">
            <a:normAutofit/>
          </a:bodyPr>
          <a:lstStyle>
            <a:lvl1pPr>
              <a:defRPr sz="6000">
                <a:solidFill>
                  <a:schemeClr val="tx1"/>
                </a:solidFill>
              </a:defRPr>
            </a:lvl1pPr>
          </a:lstStyle>
          <a:p>
            <a:r>
              <a:rPr lang="en-US"/>
              <a:t>Click to edit Master title style</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BC14B53C-24D5-7E4A-A014-94F398D5C635}" type="datetime1">
              <a:rPr lang="en-US" smtClean="0"/>
              <a:t>10/16/26</a:t>
            </a:fld>
            <a:endParaRPr lang="en-US"/>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a:t>Sample Footer Text</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457200" y="3455158"/>
            <a:ext cx="4800601" cy="2945642"/>
          </a:xfrm>
        </p:spPr>
        <p:txBody>
          <a:bodyPr>
            <a:normAutofit/>
          </a:bodyPr>
          <a:lstStyle>
            <a:lvl1pPr marL="457200" indent="-457200">
              <a:spcBef>
                <a:spcPts val="0"/>
              </a:spcBef>
              <a:buFont typeface="+mj-lt"/>
              <a:buAutoNum type="arabicPeriod"/>
              <a:defRPr sz="2000">
                <a:solidFill>
                  <a:schemeClr val="tx1"/>
                </a:solidFill>
              </a:defRPr>
            </a:lvl1pPr>
            <a:lvl2pPr marL="685800" indent="-457200">
              <a:spcBef>
                <a:spcPts val="0"/>
              </a:spcBef>
              <a:buFont typeface="+mj-lt"/>
              <a:buAutoNum type="arabicPeriod"/>
              <a:defRPr sz="2000">
                <a:solidFill>
                  <a:schemeClr val="tx1"/>
                </a:solidFill>
              </a:defRPr>
            </a:lvl2pPr>
            <a:lvl3pPr marL="800100" indent="-342900">
              <a:spcBef>
                <a:spcPts val="0"/>
              </a:spcBef>
              <a:buFont typeface="+mj-lt"/>
              <a:buAutoNum type="arabicPeriod"/>
              <a:defRPr sz="2000">
                <a:solidFill>
                  <a:schemeClr val="tx1"/>
                </a:solidFill>
              </a:defRPr>
            </a:lvl3pPr>
            <a:lvl4pPr marL="1028700" indent="-342900">
              <a:spcBef>
                <a:spcPts val="0"/>
              </a:spcBef>
              <a:buFont typeface="+mj-lt"/>
              <a:buAutoNum type="arabicPeriod"/>
              <a:defRPr sz="2000">
                <a:solidFill>
                  <a:schemeClr val="tx1"/>
                </a:solidFill>
              </a:defRPr>
            </a:lvl4pPr>
            <a:lvl5pPr marL="1257300" indent="-342900">
              <a:spcBef>
                <a:spcPts val="0"/>
              </a:spcBef>
              <a:buFont typeface="+mj-lt"/>
              <a:buAutoNum type="arabicPeriod"/>
              <a:defRPr sz="20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Picture Placeholder 9">
            <a:extLst>
              <a:ext uri="{FF2B5EF4-FFF2-40B4-BE49-F238E27FC236}">
                <a16:creationId xmlns:a16="http://schemas.microsoft.com/office/drawing/2014/main" id="{CF711452-E8CD-4198-878F-62016D1DDAAE}"/>
              </a:ext>
            </a:extLst>
          </p:cNvPr>
          <p:cNvSpPr>
            <a:spLocks noGrp="1"/>
          </p:cNvSpPr>
          <p:nvPr>
            <p:ph type="pic" sz="quarter" idx="14" hasCustomPrompt="1"/>
          </p:nvPr>
        </p:nvSpPr>
        <p:spPr>
          <a:xfrm>
            <a:off x="5715000" y="457200"/>
            <a:ext cx="6480048" cy="5943600"/>
          </a:xfrm>
          <a:blipFill dpi="0" rotWithShape="1">
            <a:blip r:embed="rId3" cstate="email">
              <a:alphaModFix amt="60000"/>
              <a:extLst>
                <a:ext uri="{28A0092B-C50C-407E-A947-70E740481C1C}">
                  <a14:useLocalDpi xmlns:a14="http://schemas.microsoft.com/office/drawing/2010/main"/>
                </a:ext>
              </a:extLst>
            </a:blip>
            <a:srcRect/>
            <a:stretch>
              <a:fillRect/>
            </a:stretch>
          </a:blipFill>
        </p:spPr>
        <p:txBody>
          <a:bodyPr/>
          <a:lstStyle>
            <a:lvl1pPr>
              <a:defRPr/>
            </a:lvl1pPr>
          </a:lstStyle>
          <a:p>
            <a:r>
              <a:rPr lang="en-US"/>
              <a:t>   </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84089133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ontent 2">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E04AEF0-FD49-9901-2650-A660E32BBD05}"/>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flipH="1" flipV="1">
            <a:off x="5649" y="3174"/>
            <a:ext cx="12186352" cy="6854823"/>
          </a:xfrm>
          <a:prstGeom prst="rect">
            <a:avLst/>
          </a:prstGeom>
        </p:spPr>
      </p:pic>
      <p:sp>
        <p:nvSpPr>
          <p:cNvPr id="9" name="Title 8">
            <a:extLst>
              <a:ext uri="{FF2B5EF4-FFF2-40B4-BE49-F238E27FC236}">
                <a16:creationId xmlns:a16="http://schemas.microsoft.com/office/drawing/2014/main" id="{1559CC2E-67E0-CD45-1923-3D29474D2A5B}"/>
              </a:ext>
            </a:extLst>
          </p:cNvPr>
          <p:cNvSpPr>
            <a:spLocks noGrp="1"/>
          </p:cNvSpPr>
          <p:nvPr>
            <p:ph type="title"/>
          </p:nvPr>
        </p:nvSpPr>
        <p:spPr>
          <a:xfrm>
            <a:off x="6934200" y="510298"/>
            <a:ext cx="4800600" cy="3381766"/>
          </a:xfrm>
        </p:spPr>
        <p:txBody>
          <a:bodyPr anchor="b"/>
          <a:lstStyle/>
          <a:p>
            <a:r>
              <a:rPr lang="en-US"/>
              <a:t>Click to edit Master title style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4123D06D-70B8-D14B-A67C-9271374366C3}" type="datetime1">
              <a:rPr lang="en-US" smtClean="0"/>
              <a:t>10/16/26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11" name="Content Placeholder 11">
            <a:extLst>
              <a:ext uri="{FF2B5EF4-FFF2-40B4-BE49-F238E27FC236}">
                <a16:creationId xmlns:a16="http://schemas.microsoft.com/office/drawing/2014/main" id="{7EBA0937-B41B-914E-2AAC-46E2E3534AD2}"/>
              </a:ext>
            </a:extLst>
          </p:cNvPr>
          <p:cNvSpPr>
            <a:spLocks noGrp="1"/>
          </p:cNvSpPr>
          <p:nvPr>
            <p:ph sz="quarter" idx="15"/>
          </p:nvPr>
        </p:nvSpPr>
        <p:spPr>
          <a:xfrm>
            <a:off x="6934200" y="4343400"/>
            <a:ext cx="4800600" cy="2057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83754065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ntent 3">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46C589F9-B5E9-4B33-8105-9AC2FFA5989C}"/>
              </a:ext>
            </a:extLst>
          </p:cNvPr>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prstGeom prst="rect">
            <a:avLst/>
          </a:prstGeom>
        </p:spPr>
      </p:pic>
      <p:sp>
        <p:nvSpPr>
          <p:cNvPr id="8" name="Title 7">
            <a:extLst>
              <a:ext uri="{FF2B5EF4-FFF2-40B4-BE49-F238E27FC236}">
                <a16:creationId xmlns:a16="http://schemas.microsoft.com/office/drawing/2014/main" id="{CB78262B-02D6-47C9-67D0-07D0F3357461}"/>
              </a:ext>
            </a:extLst>
          </p:cNvPr>
          <p:cNvSpPr>
            <a:spLocks noGrp="1"/>
          </p:cNvSpPr>
          <p:nvPr>
            <p:ph type="title"/>
          </p:nvPr>
        </p:nvSpPr>
        <p:spPr>
          <a:xfrm>
            <a:off x="457200" y="908537"/>
            <a:ext cx="4800600" cy="2983527"/>
          </a:xfrm>
        </p:spPr>
        <p:txBody>
          <a:bodyPr anchor="b"/>
          <a:lstStyle/>
          <a:p>
            <a:r>
              <a:rPr lang="en-US"/>
              <a:t>Click to edit Master title style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75AE1D74-C13D-F14A-9B9E-EB7933559C88}" type="datetime1">
              <a:rPr lang="en-US" smtClean="0"/>
              <a:t>10/16/26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12" name="Content Placeholder 11">
            <a:extLst>
              <a:ext uri="{FF2B5EF4-FFF2-40B4-BE49-F238E27FC236}">
                <a16:creationId xmlns:a16="http://schemas.microsoft.com/office/drawing/2014/main" id="{2DBB5A5D-0276-D53B-63DA-FE8A52528AC6}"/>
              </a:ext>
            </a:extLst>
          </p:cNvPr>
          <p:cNvSpPr>
            <a:spLocks noGrp="1"/>
          </p:cNvSpPr>
          <p:nvPr>
            <p:ph sz="quarter" idx="15"/>
          </p:nvPr>
        </p:nvSpPr>
        <p:spPr>
          <a:xfrm>
            <a:off x="457200" y="4343400"/>
            <a:ext cx="4800600" cy="2057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405250192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ontent 4">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784CEF6-557E-9804-CC9A-89809A5FF7CC}"/>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flipV="1">
            <a:off x="5649" y="3174"/>
            <a:ext cx="12186352" cy="6854823"/>
          </a:xfrm>
          <a:prstGeom prst="rect">
            <a:avLst/>
          </a:prstGeom>
        </p:spPr>
      </p:pic>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57200" y="1600200"/>
            <a:ext cx="3657600" cy="3657600"/>
          </a:xfrm>
          <a:prstGeom prst="rect">
            <a:avLst/>
          </a:prstGeom>
        </p:spPr>
        <p:txBody>
          <a:bodyPr anchor="ctr">
            <a:normAutofit/>
          </a:bodyPr>
          <a:lstStyle>
            <a:lvl1pPr>
              <a:defRPr sz="3600"/>
            </a:lvl1pPr>
          </a:lstStyle>
          <a:p>
            <a:r>
              <a:rPr lang="en-US"/>
              <a:t>Click to edit Master title style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76200" y="76200"/>
            <a:ext cx="1447800" cy="381000"/>
          </a:xfrm>
        </p:spPr>
        <p:txBody>
          <a:bodyPr/>
          <a:lstStyle/>
          <a:p>
            <a:fld id="{04FB7707-CCB1-0246-9925-E5DB223369A7}" type="datetime1">
              <a:rPr lang="en-US" smtClean="0"/>
              <a:t>10/16/26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9" name="Content Placeholder 7">
            <a:extLst>
              <a:ext uri="{FF2B5EF4-FFF2-40B4-BE49-F238E27FC236}">
                <a16:creationId xmlns:a16="http://schemas.microsoft.com/office/drawing/2014/main" id="{847EA967-03AF-58FD-4A3C-C4F2DD0449F3}"/>
              </a:ext>
            </a:extLst>
          </p:cNvPr>
          <p:cNvSpPr>
            <a:spLocks noGrp="1"/>
          </p:cNvSpPr>
          <p:nvPr>
            <p:ph sz="quarter" idx="14"/>
          </p:nvPr>
        </p:nvSpPr>
        <p:spPr>
          <a:xfrm>
            <a:off x="5105400" y="1600200"/>
            <a:ext cx="5565663" cy="3657600"/>
          </a:xfrm>
        </p:spPr>
        <p:txBody>
          <a:bodyPr anchor="ctr"/>
          <a:lstStyle>
            <a:lvl1pPr>
              <a:lnSpc>
                <a:spcPct val="100000"/>
              </a:lnSpc>
              <a:spcBef>
                <a:spcPts val="0"/>
              </a:spcBef>
              <a:spcAft>
                <a:spcPts val="600"/>
              </a:spcAft>
              <a:defRPr b="0"/>
            </a:lvl1pPr>
            <a:lvl2pPr>
              <a:lnSpc>
                <a:spcPct val="100000"/>
              </a:lnSpc>
              <a:spcBef>
                <a:spcPts val="0"/>
              </a:spcBef>
              <a:spcAft>
                <a:spcPts val="600"/>
              </a:spcAft>
              <a:defRPr/>
            </a:lvl2pPr>
            <a:lvl3pPr>
              <a:lnSpc>
                <a:spcPct val="100000"/>
              </a:lnSpc>
              <a:spcBef>
                <a:spcPts val="0"/>
              </a:spcBef>
              <a:spcAft>
                <a:spcPts val="600"/>
              </a:spcAft>
              <a:defRPr/>
            </a:lvl3pPr>
            <a:lvl4pPr>
              <a:lnSpc>
                <a:spcPct val="100000"/>
              </a:lnSpc>
              <a:spcBef>
                <a:spcPts val="0"/>
              </a:spcBef>
              <a:spcAft>
                <a:spcPts val="600"/>
              </a:spcAft>
              <a:defRPr/>
            </a:lvl4pPr>
            <a:lvl5pPr>
              <a:lnSpc>
                <a:spcPct val="100000"/>
              </a:lnSpc>
              <a:spcBef>
                <a:spcPts val="0"/>
              </a:spcBef>
              <a:spcAft>
                <a:spcPts val="600"/>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92690764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ontent 5">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0BAAE26-8B0A-A488-121D-8BF5642E9046}"/>
              </a:ext>
            </a:extLst>
          </p:cNvPr>
          <p:cNvSpPr>
            <a:spLocks noGrp="1"/>
          </p:cNvSpPr>
          <p:nvPr>
            <p:ph type="title"/>
          </p:nvPr>
        </p:nvSpPr>
        <p:spPr>
          <a:xfrm>
            <a:off x="457200" y="1386993"/>
            <a:ext cx="3657600" cy="4083579"/>
          </a:xfrm>
          <a:prstGeom prst="rect">
            <a:avLst/>
          </a:prstGeom>
        </p:spPr>
        <p:txBody>
          <a:bodyPr anchor="ctr">
            <a:normAutofit/>
          </a:bodyPr>
          <a:lstStyle>
            <a:lvl1pPr>
              <a:defRPr sz="3600"/>
            </a:lvl1pPr>
          </a:lstStyle>
          <a:p>
            <a:r>
              <a:rPr lang="en-US"/>
              <a:t>Click to edit Master title style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76200" y="76200"/>
            <a:ext cx="1447800" cy="381000"/>
          </a:xfrm>
        </p:spPr>
        <p:txBody>
          <a:bodyPr/>
          <a:lstStyle/>
          <a:p>
            <a:fld id="{AE76B46A-8201-CC4A-8088-50255B4B9D0D}" type="datetime1">
              <a:rPr lang="en-US" smtClean="0"/>
              <a:t>10/16/26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105400" y="1386993"/>
            <a:ext cx="6629400" cy="4083579"/>
          </a:xfrm>
        </p:spPr>
        <p:txBody>
          <a:bodyPr anchor="ctr"/>
          <a:lstStyle>
            <a:lvl1pPr>
              <a:lnSpc>
                <a:spcPct val="100000"/>
              </a:lnSpc>
              <a:spcBef>
                <a:spcPts val="0"/>
              </a:spcBef>
              <a:spcAft>
                <a:spcPts val="600"/>
              </a:spcAft>
              <a:defRPr b="0"/>
            </a:lvl1pPr>
            <a:lvl2pPr>
              <a:lnSpc>
                <a:spcPct val="100000"/>
              </a:lnSpc>
              <a:spcBef>
                <a:spcPts val="0"/>
              </a:spcBef>
              <a:spcAft>
                <a:spcPts val="600"/>
              </a:spcAft>
              <a:defRPr/>
            </a:lvl2pPr>
            <a:lvl3pPr>
              <a:lnSpc>
                <a:spcPct val="100000"/>
              </a:lnSpc>
              <a:spcBef>
                <a:spcPts val="0"/>
              </a:spcBef>
              <a:spcAft>
                <a:spcPts val="600"/>
              </a:spcAft>
              <a:defRPr/>
            </a:lvl3pPr>
            <a:lvl4pPr>
              <a:lnSpc>
                <a:spcPct val="100000"/>
              </a:lnSpc>
              <a:spcBef>
                <a:spcPts val="0"/>
              </a:spcBef>
              <a:spcAft>
                <a:spcPts val="600"/>
              </a:spcAft>
              <a:defRPr/>
            </a:lvl4pPr>
            <a:lvl5pPr>
              <a:lnSpc>
                <a:spcPct val="100000"/>
              </a:lnSpc>
              <a:spcBef>
                <a:spcPts val="0"/>
              </a:spcBef>
              <a:spcAft>
                <a:spcPts val="600"/>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14819667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ontent 6">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0960BFB7-1A46-3D6C-10AE-175CE77B8EBC}"/>
              </a:ext>
            </a:extLst>
          </p:cNvPr>
          <p:cNvSpPr>
            <a:spLocks noGrp="1"/>
          </p:cNvSpPr>
          <p:nvPr>
            <p:ph type="title"/>
          </p:nvPr>
        </p:nvSpPr>
        <p:spPr>
          <a:xfrm>
            <a:off x="457200" y="1386993"/>
            <a:ext cx="3657600" cy="4083579"/>
          </a:xfrm>
          <a:prstGeom prst="rect">
            <a:avLst/>
          </a:prstGeom>
        </p:spPr>
        <p:txBody>
          <a:bodyPr anchor="ctr">
            <a:normAutofit/>
          </a:bodyPr>
          <a:lstStyle>
            <a:lvl1pPr>
              <a:defRPr sz="3600"/>
            </a:lvl1pPr>
          </a:lstStyle>
          <a:p>
            <a:r>
              <a:rPr lang="en-US"/>
              <a:t>Click to edit Master title style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76200" y="76200"/>
            <a:ext cx="1447800" cy="381000"/>
          </a:xfrm>
        </p:spPr>
        <p:txBody>
          <a:bodyPr/>
          <a:lstStyle/>
          <a:p>
            <a:fld id="{0F2D9860-67F8-974D-8794-2C5A1B3DA504}" type="datetime1">
              <a:rPr lang="en-US" smtClean="0"/>
              <a:t>10/16/26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5105400" y="1050111"/>
            <a:ext cx="6629400" cy="4940661"/>
          </a:xfrm>
        </p:spPr>
        <p:txBody>
          <a:bodyPr anchor="ctr"/>
          <a:lstStyle>
            <a:lvl1pPr>
              <a:defRPr b="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89153512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ontent 7">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EDB91743-0D30-2350-EB44-06EFA20D93F8}"/>
              </a:ext>
            </a:extLst>
          </p:cNvPr>
          <p:cNvSpPr>
            <a:spLocks noGrp="1"/>
          </p:cNvSpPr>
          <p:nvPr>
            <p:ph type="title"/>
          </p:nvPr>
        </p:nvSpPr>
        <p:spPr>
          <a:xfrm>
            <a:off x="457200" y="1386993"/>
            <a:ext cx="3657600" cy="4083579"/>
          </a:xfrm>
          <a:prstGeom prst="rect">
            <a:avLst/>
          </a:prstGeom>
        </p:spPr>
        <p:txBody>
          <a:bodyPr anchor="ctr">
            <a:normAutofit/>
          </a:bodyPr>
          <a:lstStyle>
            <a:lvl1pPr>
              <a:defRPr sz="3600"/>
            </a:lvl1pPr>
          </a:lstStyle>
          <a:p>
            <a:r>
              <a:rPr lang="en-US"/>
              <a:t>Click to edit Master title style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76200" y="76200"/>
            <a:ext cx="1447800" cy="381000"/>
          </a:xfrm>
        </p:spPr>
        <p:txBody>
          <a:bodyPr/>
          <a:lstStyle/>
          <a:p>
            <a:fld id="{8351A969-2D26-4F49-AF79-EF4D76632F71}" type="datetime1">
              <a:rPr lang="en-US" smtClean="0"/>
              <a:t>10/16/26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3" name="Content Placeholder 7">
            <a:extLst>
              <a:ext uri="{FF2B5EF4-FFF2-40B4-BE49-F238E27FC236}">
                <a16:creationId xmlns:a16="http://schemas.microsoft.com/office/drawing/2014/main" id="{02E3AAFD-6A60-1D0B-28FF-0B5CB92D6A3C}"/>
              </a:ext>
            </a:extLst>
          </p:cNvPr>
          <p:cNvSpPr>
            <a:spLocks noGrp="1"/>
          </p:cNvSpPr>
          <p:nvPr>
            <p:ph sz="quarter" idx="14"/>
          </p:nvPr>
        </p:nvSpPr>
        <p:spPr>
          <a:xfrm>
            <a:off x="5105400" y="457200"/>
            <a:ext cx="6629400" cy="5943600"/>
          </a:xfrm>
        </p:spPr>
        <p:txBody>
          <a:bodyPr anchor="ctr"/>
          <a:lstStyle>
            <a:lvl1pPr>
              <a:lnSpc>
                <a:spcPct val="100000"/>
              </a:lnSpc>
              <a:spcBef>
                <a:spcPts val="0"/>
              </a:spcBef>
              <a:spcAft>
                <a:spcPts val="600"/>
              </a:spcAft>
              <a:defRPr b="0"/>
            </a:lvl1pPr>
            <a:lvl2pPr>
              <a:lnSpc>
                <a:spcPct val="100000"/>
              </a:lnSpc>
              <a:spcBef>
                <a:spcPts val="0"/>
              </a:spcBef>
              <a:spcAft>
                <a:spcPts val="600"/>
              </a:spcAft>
              <a:defRPr/>
            </a:lvl2pPr>
            <a:lvl3pPr>
              <a:lnSpc>
                <a:spcPct val="100000"/>
              </a:lnSpc>
              <a:spcBef>
                <a:spcPts val="0"/>
              </a:spcBef>
              <a:spcAft>
                <a:spcPts val="600"/>
              </a:spcAft>
              <a:defRPr/>
            </a:lvl3pPr>
            <a:lvl4pPr>
              <a:lnSpc>
                <a:spcPct val="100000"/>
              </a:lnSpc>
              <a:spcBef>
                <a:spcPts val="0"/>
              </a:spcBef>
              <a:spcAft>
                <a:spcPts val="600"/>
              </a:spcAft>
              <a:defRPr/>
            </a:lvl4pPr>
            <a:lvl5pPr>
              <a:lnSpc>
                <a:spcPct val="100000"/>
              </a:lnSpc>
              <a:spcBef>
                <a:spcPts val="0"/>
              </a:spcBef>
              <a:spcAft>
                <a:spcPts val="600"/>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13265497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ontent with Picture">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1D313C0D-237C-145D-6D99-0704931ED3D9}"/>
              </a:ext>
            </a:extLst>
          </p:cNvPr>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custGeom>
            <a:avLst/>
            <a:gdLst>
              <a:gd name="csX0" fmla="*/ 0 w 12186352"/>
              <a:gd name="csY0" fmla="*/ 0 h 6854823"/>
              <a:gd name="csX1" fmla="*/ 12186352 w 12186352"/>
              <a:gd name="csY1" fmla="*/ 0 h 6854823"/>
              <a:gd name="csX2" fmla="*/ 12186352 w 12186352"/>
              <a:gd name="csY2" fmla="*/ 454026 h 6854823"/>
              <a:gd name="csX3" fmla="*/ 3827047 w 12186352"/>
              <a:gd name="csY3" fmla="*/ 454026 h 6854823"/>
              <a:gd name="csX4" fmla="*/ 3827047 w 12186352"/>
              <a:gd name="csY4" fmla="*/ 6397626 h 6854823"/>
              <a:gd name="csX5" fmla="*/ 12186352 w 12186352"/>
              <a:gd name="csY5" fmla="*/ 6397626 h 6854823"/>
              <a:gd name="csX6" fmla="*/ 12186352 w 12186352"/>
              <a:gd name="csY6" fmla="*/ 6854823 h 6854823"/>
              <a:gd name="csX7" fmla="*/ 0 w 12186352"/>
              <a:gd name="csY7" fmla="*/ 6854823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2" h="6854823">
                <a:moveTo>
                  <a:pt x="0" y="0"/>
                </a:moveTo>
                <a:lnTo>
                  <a:pt x="12186352" y="0"/>
                </a:lnTo>
                <a:lnTo>
                  <a:pt x="12186352" y="454026"/>
                </a:lnTo>
                <a:lnTo>
                  <a:pt x="3827047" y="454026"/>
                </a:lnTo>
                <a:lnTo>
                  <a:pt x="3827047" y="6397626"/>
                </a:lnTo>
                <a:lnTo>
                  <a:pt x="12186352" y="6397626"/>
                </a:lnTo>
                <a:lnTo>
                  <a:pt x="12186352" y="6854823"/>
                </a:lnTo>
                <a:lnTo>
                  <a:pt x="0" y="6854823"/>
                </a:lnTo>
                <a:close/>
              </a:path>
            </a:pathLst>
          </a:custGeom>
        </p:spPr>
      </p:pic>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92102" y="457200"/>
            <a:ext cx="2887123" cy="2514601"/>
          </a:xfrm>
          <a:prstGeom prst="rect">
            <a:avLst/>
          </a:prstGeom>
        </p:spPr>
        <p:txBody>
          <a:bodyPr anchor="b"/>
          <a:lstStyle/>
          <a:p>
            <a:r>
              <a:rPr lang="en-US"/>
              <a:t>Click to edit Master title style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76200" y="76201"/>
            <a:ext cx="1295400" cy="380999"/>
          </a:xfrm>
        </p:spPr>
        <p:txBody>
          <a:bodyPr/>
          <a:lstStyle>
            <a:lvl1pPr>
              <a:defRPr>
                <a:solidFill>
                  <a:schemeClr val="tx1"/>
                </a:solidFill>
                <a:effectLst/>
              </a:defRPr>
            </a:lvl1pPr>
          </a:lstStyle>
          <a:p>
            <a:fld id="{383FCCD6-08E9-5F43-B78A-D6D06FA7D888}" type="datetime1">
              <a:rPr lang="en-US" smtClean="0"/>
              <a:t>10/16/26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096000" y="76201"/>
            <a:ext cx="6019800" cy="380999"/>
          </a:xfrm>
        </p:spPr>
        <p:txBody>
          <a:bodyPr/>
          <a:lstStyle/>
          <a:p>
            <a:r>
              <a:rPr lang="en-US"/>
              <a:t>Sample Footer Text</a:t>
            </a:r>
          </a:p>
        </p:txBody>
      </p:sp>
      <p:sp>
        <p:nvSpPr>
          <p:cNvPr id="11" name="Content Placeholder 7">
            <a:extLst>
              <a:ext uri="{FF2B5EF4-FFF2-40B4-BE49-F238E27FC236}">
                <a16:creationId xmlns:a16="http://schemas.microsoft.com/office/drawing/2014/main" id="{983E9A5C-C933-60D2-BA0B-5D63E2467D6A}"/>
              </a:ext>
            </a:extLst>
          </p:cNvPr>
          <p:cNvSpPr>
            <a:spLocks noGrp="1"/>
          </p:cNvSpPr>
          <p:nvPr>
            <p:ph sz="quarter" idx="15"/>
          </p:nvPr>
        </p:nvSpPr>
        <p:spPr>
          <a:xfrm>
            <a:off x="492102" y="3429000"/>
            <a:ext cx="2887123" cy="2971799"/>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Picture Placeholder 9">
            <a:extLst>
              <a:ext uri="{FF2B5EF4-FFF2-40B4-BE49-F238E27FC236}">
                <a16:creationId xmlns:a16="http://schemas.microsoft.com/office/drawing/2014/main" id="{74DB69AA-A231-8C00-D853-CD5E094B0681}"/>
              </a:ext>
            </a:extLst>
          </p:cNvPr>
          <p:cNvSpPr>
            <a:spLocks noGrp="1"/>
          </p:cNvSpPr>
          <p:nvPr>
            <p:ph type="pic" sz="quarter" idx="13" hasCustomPrompt="1"/>
          </p:nvPr>
        </p:nvSpPr>
        <p:spPr>
          <a:xfrm>
            <a:off x="3832696" y="457200"/>
            <a:ext cx="8359305" cy="5943600"/>
          </a:xfrm>
          <a:custGeom>
            <a:avLst/>
            <a:gdLst>
              <a:gd name="connsiteX0" fmla="*/ 0 w 8326323"/>
              <a:gd name="connsiteY0" fmla="*/ 0 h 6858000"/>
              <a:gd name="connsiteX1" fmla="*/ 8326323 w 8326323"/>
              <a:gd name="connsiteY1" fmla="*/ 0 h 6858000"/>
              <a:gd name="connsiteX2" fmla="*/ 8326323 w 8326323"/>
              <a:gd name="connsiteY2" fmla="*/ 6858000 h 6858000"/>
              <a:gd name="connsiteX3" fmla="*/ 0 w 832632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6323" h="6858000">
                <a:moveTo>
                  <a:pt x="0" y="0"/>
                </a:moveTo>
                <a:lnTo>
                  <a:pt x="8326323" y="0"/>
                </a:lnTo>
                <a:lnTo>
                  <a:pt x="8326323" y="6858000"/>
                </a:lnTo>
                <a:lnTo>
                  <a:pt x="0" y="6858000"/>
                </a:lnTo>
                <a:close/>
              </a:path>
            </a:pathLst>
          </a:custGeom>
          <a:blipFill dpi="0" rotWithShape="1">
            <a:blip r:embed="rId3" cstate="email">
              <a:alphaModFix amt="60000"/>
              <a:extLst>
                <a:ext uri="{28A0092B-C50C-407E-A947-70E740481C1C}">
                  <a14:useLocalDpi xmlns:a14="http://schemas.microsoft.com/office/drawing/2010/main"/>
                </a:ext>
              </a:extLst>
            </a:blip>
            <a:srcRect/>
            <a:stretch>
              <a:fillRect/>
            </a:stretch>
          </a:blipFill>
        </p:spPr>
        <p:txBody>
          <a:bodyPr wrap="square">
            <a:noAutofit/>
          </a:bodyPr>
          <a:lstStyle>
            <a:lvl1pPr marL="0" indent="0">
              <a:buNone/>
              <a:defRPr/>
            </a:lvl1pPr>
          </a:lstStyle>
          <a:p>
            <a:r>
              <a:rPr lang="en-US"/>
              <a:t>   </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0820400" y="6400799"/>
            <a:ext cx="1295400" cy="381001"/>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67581583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Content with Picture 2">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7314FBE-6941-996E-732C-BE9042D03FAC}"/>
              </a:ext>
            </a:extLst>
          </p:cNvPr>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custGeom>
            <a:avLst/>
            <a:gdLst>
              <a:gd name="csX0" fmla="*/ 451551 w 12186352"/>
              <a:gd name="csY0" fmla="*/ 454026 h 6854823"/>
              <a:gd name="csX1" fmla="*/ 451551 w 12186352"/>
              <a:gd name="csY1" fmla="*/ 4568825 h 6854823"/>
              <a:gd name="csX2" fmla="*/ 11729151 w 12186352"/>
              <a:gd name="csY2" fmla="*/ 4568825 h 6854823"/>
              <a:gd name="csX3" fmla="*/ 11729151 w 12186352"/>
              <a:gd name="csY3" fmla="*/ 454026 h 6854823"/>
              <a:gd name="csX4" fmla="*/ 0 w 12186352"/>
              <a:gd name="csY4" fmla="*/ 0 h 6854823"/>
              <a:gd name="csX5" fmla="*/ 12186352 w 12186352"/>
              <a:gd name="csY5" fmla="*/ 0 h 6854823"/>
              <a:gd name="csX6" fmla="*/ 12186352 w 12186352"/>
              <a:gd name="csY6" fmla="*/ 6854823 h 6854823"/>
              <a:gd name="csX7" fmla="*/ 0 w 12186352"/>
              <a:gd name="csY7" fmla="*/ 6854823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2" h="6854823">
                <a:moveTo>
                  <a:pt x="451551" y="454026"/>
                </a:moveTo>
                <a:lnTo>
                  <a:pt x="451551" y="4568825"/>
                </a:lnTo>
                <a:lnTo>
                  <a:pt x="11729151" y="4568825"/>
                </a:lnTo>
                <a:lnTo>
                  <a:pt x="11729151" y="454026"/>
                </a:lnTo>
                <a:close/>
                <a:moveTo>
                  <a:pt x="0" y="0"/>
                </a:moveTo>
                <a:lnTo>
                  <a:pt x="12186352" y="0"/>
                </a:lnTo>
                <a:lnTo>
                  <a:pt x="12186352" y="6854823"/>
                </a:lnTo>
                <a:lnTo>
                  <a:pt x="0" y="6854823"/>
                </a:lnTo>
                <a:close/>
              </a:path>
            </a:pathLst>
          </a:custGeom>
        </p:spPr>
      </p:pic>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200" y="5029201"/>
            <a:ext cx="3810000" cy="1371600"/>
          </a:xfrm>
          <a:prstGeom prst="rect">
            <a:avLst/>
          </a:prstGeom>
        </p:spPr>
        <p:txBody>
          <a:bodyPr anchor="t">
            <a:normAutofit/>
          </a:bodyPr>
          <a:lstStyle>
            <a:lvl1pPr>
              <a:defRPr sz="3600"/>
            </a:lvl1pPr>
          </a:lstStyle>
          <a:p>
            <a:r>
              <a:rPr lang="en-US"/>
              <a:t>Click to edit Master title style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7D5752D2-CCDE-DA48-AA88-B770548F7575}" type="datetime1">
              <a:rPr lang="en-US" smtClean="0"/>
              <a:t>10/16/26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9" name="Picture Placeholder 10">
            <a:extLst>
              <a:ext uri="{FF2B5EF4-FFF2-40B4-BE49-F238E27FC236}">
                <a16:creationId xmlns:a16="http://schemas.microsoft.com/office/drawing/2014/main" id="{4D0830D9-CC27-C2C3-C727-D0E6E595B28C}"/>
              </a:ext>
            </a:extLst>
          </p:cNvPr>
          <p:cNvSpPr>
            <a:spLocks noGrp="1"/>
          </p:cNvSpPr>
          <p:nvPr>
            <p:ph type="pic" sz="quarter" idx="13" hasCustomPrompt="1"/>
          </p:nvPr>
        </p:nvSpPr>
        <p:spPr>
          <a:xfrm>
            <a:off x="457200" y="457200"/>
            <a:ext cx="11277600" cy="4114799"/>
          </a:xfrm>
          <a:blipFill dpi="0" rotWithShape="1">
            <a:blip r:embed="rId3" cstate="email">
              <a:alphaModFix amt="60000"/>
              <a:extLst>
                <a:ext uri="{28A0092B-C50C-407E-A947-70E740481C1C}">
                  <a14:useLocalDpi xmlns:a14="http://schemas.microsoft.com/office/drawing/2010/main"/>
                </a:ext>
              </a:extLst>
            </a:blip>
            <a:srcRect/>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718751" y="5029200"/>
            <a:ext cx="7016048" cy="1371600"/>
          </a:xfrm>
        </p:spPr>
        <p:txBody>
          <a:bodyPr vert="horz" lIns="91440" tIns="45720" rIns="91440" bIns="45720" rtlCol="0">
            <a:normAutofit/>
          </a:bodyPr>
          <a:lstStyle>
            <a:lvl1pPr marL="0" indent="0">
              <a:lnSpc>
                <a:spcPct val="100000"/>
              </a:lnSpc>
              <a:spcBef>
                <a:spcPts val="0"/>
              </a:spcBef>
              <a:buNone/>
              <a:defRPr lang="en-US" dirty="0"/>
            </a:lvl1pPr>
            <a:lvl2pPr marL="228600" indent="0">
              <a:lnSpc>
                <a:spcPct val="100000"/>
              </a:lnSpc>
              <a:spcBef>
                <a:spcPts val="0"/>
              </a:spcBef>
              <a:buNone/>
              <a:defRPr lang="en-US" dirty="0"/>
            </a:lvl2pPr>
            <a:lvl3pPr marL="457200" indent="0">
              <a:lnSpc>
                <a:spcPct val="100000"/>
              </a:lnSpc>
              <a:spcBef>
                <a:spcPts val="0"/>
              </a:spcBef>
              <a:buNone/>
              <a:defRPr lang="en-US" dirty="0"/>
            </a:lvl3pPr>
            <a:lvl4pPr marL="685800" indent="0">
              <a:lnSpc>
                <a:spcPct val="100000"/>
              </a:lnSpc>
              <a:spcBef>
                <a:spcPts val="0"/>
              </a:spcBef>
              <a:buNone/>
              <a:defRPr lang="en-US" dirty="0"/>
            </a:lvl4pPr>
            <a:lvl5pPr marL="914400" indent="0">
              <a:lnSpc>
                <a:spcPct val="100000"/>
              </a:lnSpc>
              <a:spcBef>
                <a:spcPts val="0"/>
              </a:spcBef>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09409074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Content with Picture 3">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3CB3BA5-C3CC-30C6-920A-AFE4D14AF261}"/>
              </a:ext>
            </a:extLst>
          </p:cNvPr>
          <p:cNvPicPr/>
          <p:nvPr userDrawn="1"/>
        </p:nvPicPr>
        <p:blipFill>
          <a:blip r:embed="rId2">
            <a:extLst>
              <a:ext uri="{28A0092B-C50C-407E-A947-70E740481C1C}">
                <a14:useLocalDpi xmlns:a14="http://schemas.microsoft.com/office/drawing/2010/main" val="0"/>
              </a:ext>
            </a:extLst>
          </a:blip>
          <a:srcRect/>
          <a:stretch/>
        </p:blipFill>
        <p:spPr>
          <a:xfrm flipH="1">
            <a:off x="5648" y="3177"/>
            <a:ext cx="12186352" cy="6854823"/>
          </a:xfrm>
          <a:custGeom>
            <a:avLst/>
            <a:gdLst>
              <a:gd name="csX0" fmla="*/ 12186352 w 12186352"/>
              <a:gd name="csY0" fmla="*/ 0 h 6854823"/>
              <a:gd name="csX1" fmla="*/ 0 w 12186352"/>
              <a:gd name="csY1" fmla="*/ 0 h 6854823"/>
              <a:gd name="csX2" fmla="*/ 0 w 12186352"/>
              <a:gd name="csY2" fmla="*/ 6854823 h 6854823"/>
              <a:gd name="csX3" fmla="*/ 12186352 w 12186352"/>
              <a:gd name="csY3" fmla="*/ 6854823 h 6854823"/>
              <a:gd name="csX4" fmla="*/ 12186352 w 12186352"/>
              <a:gd name="csY4" fmla="*/ 6397623 h 6854823"/>
              <a:gd name="csX5" fmla="*/ 4761059 w 12186352"/>
              <a:gd name="csY5" fmla="*/ 6397623 h 6854823"/>
              <a:gd name="csX6" fmla="*/ 4761059 w 12186352"/>
              <a:gd name="csY6" fmla="*/ 454023 h 6854823"/>
              <a:gd name="csX7" fmla="*/ 12186352 w 12186352"/>
              <a:gd name="csY7" fmla="*/ 454023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2" h="6854823">
                <a:moveTo>
                  <a:pt x="12186352" y="0"/>
                </a:moveTo>
                <a:lnTo>
                  <a:pt x="0" y="0"/>
                </a:lnTo>
                <a:lnTo>
                  <a:pt x="0" y="6854823"/>
                </a:lnTo>
                <a:lnTo>
                  <a:pt x="12186352" y="6854823"/>
                </a:lnTo>
                <a:lnTo>
                  <a:pt x="12186352" y="6397623"/>
                </a:lnTo>
                <a:lnTo>
                  <a:pt x="4761059" y="6397623"/>
                </a:lnTo>
                <a:lnTo>
                  <a:pt x="4761059" y="454023"/>
                </a:lnTo>
                <a:lnTo>
                  <a:pt x="12186352" y="454023"/>
                </a:lnTo>
                <a:close/>
              </a:path>
            </a:pathLst>
          </a:custGeom>
        </p:spPr>
      </p:pic>
      <p:sp>
        <p:nvSpPr>
          <p:cNvPr id="3" name="Title 1">
            <a:extLst>
              <a:ext uri="{FF2B5EF4-FFF2-40B4-BE49-F238E27FC236}">
                <a16:creationId xmlns:a16="http://schemas.microsoft.com/office/drawing/2014/main" id="{1B804614-19A7-C141-7231-844689471208}"/>
              </a:ext>
            </a:extLst>
          </p:cNvPr>
          <p:cNvSpPr>
            <a:spLocks noGrp="1"/>
          </p:cNvSpPr>
          <p:nvPr>
            <p:ph type="title"/>
          </p:nvPr>
        </p:nvSpPr>
        <p:spPr>
          <a:xfrm>
            <a:off x="7890964" y="457200"/>
            <a:ext cx="3843837" cy="1710063"/>
          </a:xfrm>
          <a:prstGeom prst="rect">
            <a:avLst/>
          </a:prstGeom>
        </p:spPr>
        <p:txBody>
          <a:bodyPr anchor="b">
            <a:normAutofit/>
          </a:bodyPr>
          <a:lstStyle>
            <a:lvl1pPr>
              <a:defRPr sz="3600"/>
            </a:lvl1pPr>
          </a:lstStyle>
          <a:p>
            <a:r>
              <a:rPr lang="en-US"/>
              <a:t>Click to edit Master title style</a:t>
            </a:r>
          </a:p>
        </p:txBody>
      </p:sp>
      <p:sp>
        <p:nvSpPr>
          <p:cNvPr id="7" name="Date Placeholder 3">
            <a:extLst>
              <a:ext uri="{FF2B5EF4-FFF2-40B4-BE49-F238E27FC236}">
                <a16:creationId xmlns:a16="http://schemas.microsoft.com/office/drawing/2014/main" id="{30915B74-DE73-85C6-5754-84F12F96E928}"/>
              </a:ext>
            </a:extLst>
          </p:cNvPr>
          <p:cNvSpPr>
            <a:spLocks noGrp="1"/>
          </p:cNvSpPr>
          <p:nvPr>
            <p:ph type="dt" sz="half" idx="15"/>
          </p:nvPr>
        </p:nvSpPr>
        <p:spPr>
          <a:xfrm>
            <a:off x="76200" y="76200"/>
            <a:ext cx="1295401" cy="381000"/>
          </a:xfrm>
        </p:spPr>
        <p:txBody>
          <a:bodyPr/>
          <a:lstStyle/>
          <a:p>
            <a:fld id="{2E2458BC-FE32-0A45-9DD7-ED7D64447D19}" type="datetime1">
              <a:rPr lang="en-US" smtClean="0"/>
              <a:t>10/16/26</a:t>
            </a:fld>
            <a:endParaRPr lang="en-US"/>
          </a:p>
        </p:txBody>
      </p:sp>
      <p:sp>
        <p:nvSpPr>
          <p:cNvPr id="6" name="Footer Placeholder 8">
            <a:extLst>
              <a:ext uri="{FF2B5EF4-FFF2-40B4-BE49-F238E27FC236}">
                <a16:creationId xmlns:a16="http://schemas.microsoft.com/office/drawing/2014/main" id="{AF0EABC9-86BA-DDCF-A091-AB6C3E9C93F9}"/>
              </a:ext>
            </a:extLst>
          </p:cNvPr>
          <p:cNvSpPr>
            <a:spLocks noGrp="1"/>
          </p:cNvSpPr>
          <p:nvPr>
            <p:ph type="ftr" sz="quarter" idx="16"/>
          </p:nvPr>
        </p:nvSpPr>
        <p:spPr>
          <a:xfrm>
            <a:off x="6096000" y="76200"/>
            <a:ext cx="6019800" cy="384048"/>
          </a:xfrm>
        </p:spPr>
        <p:txBody>
          <a:bodyPr/>
          <a:lstStyle/>
          <a:p>
            <a:r>
              <a:rPr lang="en-US"/>
              <a:t>Sample Footer Text</a:t>
            </a:r>
          </a:p>
        </p:txBody>
      </p:sp>
      <p:sp>
        <p:nvSpPr>
          <p:cNvPr id="4" name="Picture Placeholder 10">
            <a:extLst>
              <a:ext uri="{FF2B5EF4-FFF2-40B4-BE49-F238E27FC236}">
                <a16:creationId xmlns:a16="http://schemas.microsoft.com/office/drawing/2014/main" id="{B4F324D2-4F52-DFB7-CF7C-C3182974B46A}"/>
              </a:ext>
            </a:extLst>
          </p:cNvPr>
          <p:cNvSpPr>
            <a:spLocks noGrp="1"/>
          </p:cNvSpPr>
          <p:nvPr>
            <p:ph type="pic" sz="quarter" idx="13" hasCustomPrompt="1"/>
          </p:nvPr>
        </p:nvSpPr>
        <p:spPr>
          <a:xfrm>
            <a:off x="1" y="457200"/>
            <a:ext cx="7430940" cy="5943600"/>
          </a:xfrm>
          <a:blipFill>
            <a:blip r:embed="rId3" cstate="email">
              <a:alphaModFix amt="60000"/>
              <a:extLst>
                <a:ext uri="{28A0092B-C50C-407E-A947-70E740481C1C}">
                  <a14:useLocalDpi xmlns:a14="http://schemas.microsoft.com/office/drawing/2010/main"/>
                </a:ext>
              </a:extLst>
            </a:blip>
            <a:stretch>
              <a:fillRect/>
            </a:stretch>
          </a:blipFill>
        </p:spPr>
        <p:txBody>
          <a:bodyPr/>
          <a:lstStyle>
            <a:lvl1pPr marL="0" indent="0">
              <a:buNone/>
              <a:defRPr/>
            </a:lvl1pPr>
          </a:lstStyle>
          <a:p>
            <a:r>
              <a:rPr lang="en-US"/>
              <a:t>   </a:t>
            </a:r>
          </a:p>
        </p:txBody>
      </p:sp>
      <p:sp>
        <p:nvSpPr>
          <p:cNvPr id="5" name="Content Placeholder 7">
            <a:extLst>
              <a:ext uri="{FF2B5EF4-FFF2-40B4-BE49-F238E27FC236}">
                <a16:creationId xmlns:a16="http://schemas.microsoft.com/office/drawing/2014/main" id="{C8445A35-FB03-D828-D87E-A268F3E1E0A3}"/>
              </a:ext>
            </a:extLst>
          </p:cNvPr>
          <p:cNvSpPr>
            <a:spLocks noGrp="1"/>
          </p:cNvSpPr>
          <p:nvPr>
            <p:ph sz="quarter" idx="14"/>
          </p:nvPr>
        </p:nvSpPr>
        <p:spPr>
          <a:xfrm>
            <a:off x="7890964" y="2624462"/>
            <a:ext cx="3843837" cy="3776337"/>
          </a:xfrm>
        </p:spPr>
        <p:txBody>
          <a:bodyPr/>
          <a:lstStyle>
            <a:lvl1pPr>
              <a:defRPr b="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Slide Number Placeholder 9">
            <a:extLst>
              <a:ext uri="{FF2B5EF4-FFF2-40B4-BE49-F238E27FC236}">
                <a16:creationId xmlns:a16="http://schemas.microsoft.com/office/drawing/2014/main" id="{C5C69391-C5F6-E4C0-A8D2-D378757ACC43}"/>
              </a:ext>
            </a:extLst>
          </p:cNvPr>
          <p:cNvSpPr>
            <a:spLocks noGrp="1"/>
          </p:cNvSpPr>
          <p:nvPr>
            <p:ph type="sldNum" sz="quarter" idx="17"/>
          </p:nvPr>
        </p:nvSpPr>
        <p:spPr>
          <a:xfrm>
            <a:off x="10820400" y="6400800"/>
            <a:ext cx="1295399" cy="381000"/>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96608221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ontent with Picture 4">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078C312-FD23-D608-5B72-5DB439895604}"/>
              </a:ext>
            </a:extLst>
          </p:cNvPr>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custGeom>
            <a:avLst/>
            <a:gdLst>
              <a:gd name="csX0" fmla="*/ 0 w 12186352"/>
              <a:gd name="csY0" fmla="*/ 0 h 6854823"/>
              <a:gd name="csX1" fmla="*/ 12186352 w 12186352"/>
              <a:gd name="csY1" fmla="*/ 0 h 6854823"/>
              <a:gd name="csX2" fmla="*/ 12186352 w 12186352"/>
              <a:gd name="csY2" fmla="*/ 454026 h 6854823"/>
              <a:gd name="csX3" fmla="*/ 4755412 w 12186352"/>
              <a:gd name="csY3" fmla="*/ 454026 h 6854823"/>
              <a:gd name="csX4" fmla="*/ 4755412 w 12186352"/>
              <a:gd name="csY4" fmla="*/ 6397626 h 6854823"/>
              <a:gd name="csX5" fmla="*/ 12186352 w 12186352"/>
              <a:gd name="csY5" fmla="*/ 6397626 h 6854823"/>
              <a:gd name="csX6" fmla="*/ 12186352 w 12186352"/>
              <a:gd name="csY6" fmla="*/ 6854823 h 6854823"/>
              <a:gd name="csX7" fmla="*/ 0 w 12186352"/>
              <a:gd name="csY7" fmla="*/ 6854823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2" h="6854823">
                <a:moveTo>
                  <a:pt x="0" y="0"/>
                </a:moveTo>
                <a:lnTo>
                  <a:pt x="12186352" y="0"/>
                </a:lnTo>
                <a:lnTo>
                  <a:pt x="12186352" y="454026"/>
                </a:lnTo>
                <a:lnTo>
                  <a:pt x="4755412" y="454026"/>
                </a:lnTo>
                <a:lnTo>
                  <a:pt x="4755412" y="6397626"/>
                </a:lnTo>
                <a:lnTo>
                  <a:pt x="12186352" y="6397626"/>
                </a:lnTo>
                <a:lnTo>
                  <a:pt x="12186352" y="6854823"/>
                </a:lnTo>
                <a:lnTo>
                  <a:pt x="0" y="6854823"/>
                </a:lnTo>
                <a:close/>
              </a:path>
            </a:pathLst>
          </a:custGeom>
        </p:spPr>
      </p:pic>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200" y="457200"/>
            <a:ext cx="3813714" cy="1710064"/>
          </a:xfrm>
          <a:prstGeom prst="rect">
            <a:avLst/>
          </a:prstGeom>
        </p:spPr>
        <p:txBody>
          <a:bodyPr anchor="b">
            <a:normAutofit/>
          </a:bodyPr>
          <a:lstStyle>
            <a:lvl1pPr>
              <a:defRPr sz="3600"/>
            </a:lvl1pPr>
          </a:lstStyle>
          <a:p>
            <a:r>
              <a:rPr lang="en-US"/>
              <a:t>Click to edit Master title style</a:t>
            </a:r>
          </a:p>
        </p:txBody>
      </p:sp>
      <p:sp>
        <p:nvSpPr>
          <p:cNvPr id="4" name="Date Placeholder 3">
            <a:extLst>
              <a:ext uri="{FF2B5EF4-FFF2-40B4-BE49-F238E27FC236}">
                <a16:creationId xmlns:a16="http://schemas.microsoft.com/office/drawing/2014/main" id="{15305F20-8340-4F06-2EA5-4D05FFED4587}"/>
              </a:ext>
            </a:extLst>
          </p:cNvPr>
          <p:cNvSpPr>
            <a:spLocks noGrp="1"/>
          </p:cNvSpPr>
          <p:nvPr>
            <p:ph type="dt" sz="half" idx="15"/>
          </p:nvPr>
        </p:nvSpPr>
        <p:spPr>
          <a:xfrm>
            <a:off x="76200" y="76201"/>
            <a:ext cx="1295400" cy="381000"/>
          </a:xfrm>
        </p:spPr>
        <p:txBody>
          <a:bodyPr/>
          <a:lstStyle/>
          <a:p>
            <a:fld id="{1233975F-0E53-0840-98CD-E03B319E6BC3}" type="datetime1">
              <a:rPr lang="en-US" smtClean="0"/>
              <a:t>10/16/26</a:t>
            </a:fld>
            <a:endParaRPr lang="en-US"/>
          </a:p>
        </p:txBody>
      </p:sp>
      <p:sp>
        <p:nvSpPr>
          <p:cNvPr id="9" name="Footer Placeholder 8">
            <a:extLst>
              <a:ext uri="{FF2B5EF4-FFF2-40B4-BE49-F238E27FC236}">
                <a16:creationId xmlns:a16="http://schemas.microsoft.com/office/drawing/2014/main" id="{B09198F5-FF38-389C-E060-120AC6301809}"/>
              </a:ext>
            </a:extLst>
          </p:cNvPr>
          <p:cNvSpPr>
            <a:spLocks noGrp="1"/>
          </p:cNvSpPr>
          <p:nvPr>
            <p:ph type="ftr" sz="quarter" idx="16"/>
          </p:nvPr>
        </p:nvSpPr>
        <p:spPr>
          <a:xfrm>
            <a:off x="6096000" y="76201"/>
            <a:ext cx="6019799" cy="381000"/>
          </a:xfrm>
        </p:spPr>
        <p:txBody>
          <a:bodyPr/>
          <a:lstStyle/>
          <a:p>
            <a:r>
              <a:rPr lang="en-US"/>
              <a:t>Sample Footer Text</a:t>
            </a:r>
          </a:p>
        </p:txBody>
      </p:sp>
      <p:sp>
        <p:nvSpPr>
          <p:cNvPr id="6" name="Content Placeholder 7">
            <a:extLst>
              <a:ext uri="{FF2B5EF4-FFF2-40B4-BE49-F238E27FC236}">
                <a16:creationId xmlns:a16="http://schemas.microsoft.com/office/drawing/2014/main" id="{C04AEB09-C22F-E34F-DEF8-A875003EEE36}"/>
              </a:ext>
            </a:extLst>
          </p:cNvPr>
          <p:cNvSpPr>
            <a:spLocks noGrp="1"/>
          </p:cNvSpPr>
          <p:nvPr>
            <p:ph sz="quarter" idx="18"/>
          </p:nvPr>
        </p:nvSpPr>
        <p:spPr>
          <a:xfrm>
            <a:off x="457201" y="2621290"/>
            <a:ext cx="3813714" cy="3779510"/>
          </a:xfrm>
        </p:spPr>
        <p:txBody>
          <a:bodyPr/>
          <a:lstStyle>
            <a:lvl1pPr>
              <a:defRPr b="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Picture Placeholder 10">
            <a:extLst>
              <a:ext uri="{FF2B5EF4-FFF2-40B4-BE49-F238E27FC236}">
                <a16:creationId xmlns:a16="http://schemas.microsoft.com/office/drawing/2014/main" id="{B255439D-9DD5-19F0-DFF1-101A9899DFC7}"/>
              </a:ext>
            </a:extLst>
          </p:cNvPr>
          <p:cNvSpPr>
            <a:spLocks noGrp="1"/>
          </p:cNvSpPr>
          <p:nvPr>
            <p:ph type="pic" sz="quarter" idx="13" hasCustomPrompt="1"/>
          </p:nvPr>
        </p:nvSpPr>
        <p:spPr>
          <a:xfrm>
            <a:off x="4761061" y="457200"/>
            <a:ext cx="7430940" cy="5943600"/>
          </a:xfrm>
          <a:blipFill>
            <a:blip r:embed="rId3" cstate="email">
              <a:alphaModFix amt="60000"/>
              <a:extLst>
                <a:ext uri="{28A0092B-C50C-407E-A947-70E740481C1C}">
                  <a14:useLocalDpi xmlns:a14="http://schemas.microsoft.com/office/drawing/2010/main"/>
                </a:ext>
              </a:extLst>
            </a:blip>
            <a:stretch>
              <a:fillRect/>
            </a:stretch>
          </a:blipFill>
        </p:spPr>
        <p:txBody>
          <a:bodyPr/>
          <a:lstStyle>
            <a:lvl1pPr marL="0" indent="0">
              <a:buNone/>
              <a:defRPr/>
            </a:lvl1pPr>
          </a:lstStyle>
          <a:p>
            <a:r>
              <a:rPr lang="en-US"/>
              <a:t>   </a:t>
            </a:r>
          </a:p>
        </p:txBody>
      </p:sp>
      <p:sp>
        <p:nvSpPr>
          <p:cNvPr id="10" name="Slide Number Placeholder 9">
            <a:extLst>
              <a:ext uri="{FF2B5EF4-FFF2-40B4-BE49-F238E27FC236}">
                <a16:creationId xmlns:a16="http://schemas.microsoft.com/office/drawing/2014/main" id="{4963CA08-6B63-DC1E-8CB3-C323C9040122}"/>
              </a:ext>
            </a:extLst>
          </p:cNvPr>
          <p:cNvSpPr>
            <a:spLocks noGrp="1"/>
          </p:cNvSpPr>
          <p:nvPr>
            <p:ph type="sldNum" sz="quarter" idx="17"/>
          </p:nvPr>
        </p:nvSpPr>
        <p:spPr>
          <a:xfrm>
            <a:off x="10820400" y="6400800"/>
            <a:ext cx="1295400" cy="381000"/>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407370759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Content with Picture 5">
    <p:spTree>
      <p:nvGrpSpPr>
        <p:cNvPr id="1" name=""/>
        <p:cNvGrpSpPr/>
        <p:nvPr/>
      </p:nvGrpSpPr>
      <p:grpSpPr>
        <a:xfrm>
          <a:off x="0" y="0"/>
          <a:ext cx="0" cy="0"/>
          <a:chOff x="0" y="0"/>
          <a:chExt cx="0" cy="0"/>
        </a:xfrm>
      </p:grpSpPr>
      <p:sp>
        <p:nvSpPr>
          <p:cNvPr id="13" name="Title 1">
            <a:extLst>
              <a:ext uri="{FF2B5EF4-FFF2-40B4-BE49-F238E27FC236}">
                <a16:creationId xmlns:a16="http://schemas.microsoft.com/office/drawing/2014/main" id="{5DD87899-462F-D06B-5D64-3ED065B39543}"/>
              </a:ext>
            </a:extLst>
          </p:cNvPr>
          <p:cNvSpPr>
            <a:spLocks noGrp="1"/>
          </p:cNvSpPr>
          <p:nvPr>
            <p:ph type="title"/>
          </p:nvPr>
        </p:nvSpPr>
        <p:spPr>
          <a:xfrm>
            <a:off x="6999060" y="457200"/>
            <a:ext cx="4735740" cy="1306009"/>
          </a:xfrm>
          <a:prstGeom prst="rect">
            <a:avLst/>
          </a:prstGeom>
        </p:spPr>
        <p:txBody>
          <a:bodyPr anchor="b"/>
          <a:lstStyle/>
          <a:p>
            <a:r>
              <a:rPr lang="en-US"/>
              <a:t>Click to edit Master title style</a:t>
            </a:r>
          </a:p>
        </p:txBody>
      </p:sp>
      <p:sp>
        <p:nvSpPr>
          <p:cNvPr id="4" name="Date Placeholder 4">
            <a:extLst>
              <a:ext uri="{FF2B5EF4-FFF2-40B4-BE49-F238E27FC236}">
                <a16:creationId xmlns:a16="http://schemas.microsoft.com/office/drawing/2014/main" id="{634F943B-FBB0-AD70-5392-FF1249A8D95F}"/>
              </a:ext>
            </a:extLst>
          </p:cNvPr>
          <p:cNvSpPr>
            <a:spLocks noGrp="1"/>
          </p:cNvSpPr>
          <p:nvPr>
            <p:ph type="dt" sz="half" idx="10"/>
          </p:nvPr>
        </p:nvSpPr>
        <p:spPr>
          <a:xfrm>
            <a:off x="76201" y="76201"/>
            <a:ext cx="1295400" cy="380999"/>
          </a:xfrm>
        </p:spPr>
        <p:txBody>
          <a:bodyPr/>
          <a:lstStyle/>
          <a:p>
            <a:fld id="{D0CA20AB-D25D-704E-83C3-6B013E02E645}" type="datetime1">
              <a:rPr lang="en-US" smtClean="0"/>
              <a:t>10/16/26</a:t>
            </a:fld>
            <a:endParaRPr lang="en-US"/>
          </a:p>
        </p:txBody>
      </p:sp>
      <p:sp>
        <p:nvSpPr>
          <p:cNvPr id="9" name="Footer Placeholder 5">
            <a:extLst>
              <a:ext uri="{FF2B5EF4-FFF2-40B4-BE49-F238E27FC236}">
                <a16:creationId xmlns:a16="http://schemas.microsoft.com/office/drawing/2014/main" id="{53A7B337-CA3D-E1B0-7039-CA1FCFDEEFF1}"/>
              </a:ext>
            </a:extLst>
          </p:cNvPr>
          <p:cNvSpPr>
            <a:spLocks noGrp="1"/>
          </p:cNvSpPr>
          <p:nvPr>
            <p:ph type="ftr" sz="quarter" idx="11"/>
          </p:nvPr>
        </p:nvSpPr>
        <p:spPr>
          <a:xfrm>
            <a:off x="6096000" y="76201"/>
            <a:ext cx="6019799" cy="380999"/>
          </a:xfrm>
        </p:spPr>
        <p:txBody>
          <a:bodyPr/>
          <a:lstStyle>
            <a:lvl1pPr>
              <a:defRPr>
                <a:solidFill>
                  <a:schemeClr val="tx1"/>
                </a:solidFill>
                <a:effectLst/>
              </a:defRPr>
            </a:lvl1pPr>
          </a:lstStyle>
          <a:p>
            <a:r>
              <a:rPr lang="en-US"/>
              <a:t>Sample Footer Text</a:t>
            </a:r>
          </a:p>
        </p:txBody>
      </p:sp>
      <p:sp>
        <p:nvSpPr>
          <p:cNvPr id="6" name="Picture Placeholder 10">
            <a:extLst>
              <a:ext uri="{FF2B5EF4-FFF2-40B4-BE49-F238E27FC236}">
                <a16:creationId xmlns:a16="http://schemas.microsoft.com/office/drawing/2014/main" id="{805F337F-4512-E680-8F5A-95C181282643}"/>
              </a:ext>
            </a:extLst>
          </p:cNvPr>
          <p:cNvSpPr>
            <a:spLocks noGrp="1"/>
          </p:cNvSpPr>
          <p:nvPr>
            <p:ph type="pic" sz="quarter" idx="13" hasCustomPrompt="1"/>
          </p:nvPr>
        </p:nvSpPr>
        <p:spPr>
          <a:xfrm>
            <a:off x="1" y="457200"/>
            <a:ext cx="6492240" cy="5943600"/>
          </a:xfrm>
          <a:blipFill>
            <a:blip r:embed="rId2" cstate="email">
              <a:alphaModFix amt="60000"/>
              <a:extLst>
                <a:ext uri="{28A0092B-C50C-407E-A947-70E740481C1C}">
                  <a14:useLocalDpi xmlns:a14="http://schemas.microsoft.com/office/drawing/2010/main"/>
                </a:ext>
              </a:extLst>
            </a:blip>
            <a:stretch>
              <a:fillRect/>
            </a:stretch>
          </a:blipFill>
        </p:spPr>
        <p:txBody>
          <a:bodyPr/>
          <a:lstStyle>
            <a:lvl1pPr marL="0" indent="0">
              <a:buNone/>
              <a:defRPr/>
            </a:lvl1pPr>
          </a:lstStyle>
          <a:p>
            <a:r>
              <a:rPr lang="en-US"/>
              <a:t>   </a:t>
            </a:r>
          </a:p>
        </p:txBody>
      </p:sp>
      <p:sp>
        <p:nvSpPr>
          <p:cNvPr id="3" name="Content Placeholder 7">
            <a:extLst>
              <a:ext uri="{FF2B5EF4-FFF2-40B4-BE49-F238E27FC236}">
                <a16:creationId xmlns:a16="http://schemas.microsoft.com/office/drawing/2014/main" id="{C68F33D8-4565-CA0E-DF2E-27FBE006F917}"/>
              </a:ext>
            </a:extLst>
          </p:cNvPr>
          <p:cNvSpPr>
            <a:spLocks noGrp="1"/>
          </p:cNvSpPr>
          <p:nvPr>
            <p:ph sz="quarter" idx="14"/>
          </p:nvPr>
        </p:nvSpPr>
        <p:spPr>
          <a:xfrm>
            <a:off x="6999060" y="2209800"/>
            <a:ext cx="4735740" cy="4191000"/>
          </a:xfrm>
        </p:spPr>
        <p:txBody>
          <a:bodyPr/>
          <a:lstStyle>
            <a:lvl1pPr>
              <a:defRPr b="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Slide Number Placeholder 6">
            <a:extLst>
              <a:ext uri="{FF2B5EF4-FFF2-40B4-BE49-F238E27FC236}">
                <a16:creationId xmlns:a16="http://schemas.microsoft.com/office/drawing/2014/main" id="{A52E7D2F-742D-CB2D-2766-5AF678F3B879}"/>
              </a:ext>
            </a:extLst>
          </p:cNvPr>
          <p:cNvSpPr>
            <a:spLocks noGrp="1"/>
          </p:cNvSpPr>
          <p:nvPr>
            <p:ph type="sldNum" sz="quarter" idx="12"/>
          </p:nvPr>
        </p:nvSpPr>
        <p:spPr>
          <a:xfrm>
            <a:off x="10820399" y="6400800"/>
            <a:ext cx="1295399" cy="381000"/>
          </a:xfrm>
        </p:spPr>
        <p:txBody>
          <a:bodyPr/>
          <a:lstStyle>
            <a:lvl1pPr>
              <a:defRPr>
                <a:solidFill>
                  <a:schemeClr val="tx1"/>
                </a:solidFill>
                <a:effectLst/>
              </a:defRPr>
            </a:lvl1pPr>
          </a:lstStyle>
          <a:p>
            <a:fld id="{AEAA3239-9EA4-4A65-A281-97F994456D9F}" type="slidenum">
              <a:rPr lang="en-US" smtClean="0"/>
              <a:t>‹#›</a:t>
            </a:fld>
            <a:endParaRPr lang="en-US"/>
          </a:p>
        </p:txBody>
      </p:sp>
    </p:spTree>
    <p:extLst>
      <p:ext uri="{BB962C8B-B14F-4D97-AF65-F5344CB8AC3E}">
        <p14:creationId xmlns:p14="http://schemas.microsoft.com/office/powerpoint/2010/main" val="406978690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ontent with Picture 6">
    <p:spTree>
      <p:nvGrpSpPr>
        <p:cNvPr id="1" name=""/>
        <p:cNvGrpSpPr/>
        <p:nvPr/>
      </p:nvGrpSpPr>
      <p:grpSpPr>
        <a:xfrm>
          <a:off x="0" y="0"/>
          <a:ext cx="0" cy="0"/>
          <a:chOff x="0" y="0"/>
          <a:chExt cx="0" cy="0"/>
        </a:xfrm>
      </p:grpSpPr>
      <p:sp>
        <p:nvSpPr>
          <p:cNvPr id="18" name="Title 1">
            <a:extLst>
              <a:ext uri="{FF2B5EF4-FFF2-40B4-BE49-F238E27FC236}">
                <a16:creationId xmlns:a16="http://schemas.microsoft.com/office/drawing/2014/main" id="{E2693257-E100-0525-B4C7-8CA75053567B}"/>
              </a:ext>
            </a:extLst>
          </p:cNvPr>
          <p:cNvSpPr>
            <a:spLocks noGrp="1"/>
          </p:cNvSpPr>
          <p:nvPr>
            <p:ph type="title"/>
          </p:nvPr>
        </p:nvSpPr>
        <p:spPr>
          <a:xfrm>
            <a:off x="445860" y="457200"/>
            <a:ext cx="4796699" cy="1306009"/>
          </a:xfrm>
          <a:prstGeom prst="rect">
            <a:avLst/>
          </a:prstGeom>
        </p:spPr>
        <p:txBody>
          <a:bodyPr anchor="b"/>
          <a:lstStyle/>
          <a:p>
            <a:r>
              <a:rPr lang="en-US"/>
              <a:t>Click to edit Master title style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76200" y="76201"/>
            <a:ext cx="1295401" cy="380999"/>
          </a:xfrm>
        </p:spPr>
        <p:txBody>
          <a:bodyPr/>
          <a:lstStyle/>
          <a:p>
            <a:fld id="{B31F77D0-31D8-5446-A1F3-FE6147C324EC}" type="datetime1">
              <a:rPr lang="en-US" smtClean="0"/>
              <a:t>10/16/26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096000" y="76202"/>
            <a:ext cx="6019800" cy="380998"/>
          </a:xfrm>
        </p:spPr>
        <p:txBody>
          <a:bodyPr/>
          <a:lstStyle>
            <a:lvl1pPr>
              <a:defRPr>
                <a:solidFill>
                  <a:schemeClr val="tx1"/>
                </a:solidFill>
                <a:effectLst/>
              </a:defRPr>
            </a:lvl1pPr>
          </a:lstStyle>
          <a:p>
            <a:r>
              <a:rPr lang="en-US"/>
              <a:t>Sample Footer Text</a:t>
            </a:r>
          </a:p>
        </p:txBody>
      </p:sp>
      <p:sp>
        <p:nvSpPr>
          <p:cNvPr id="4" name="Content Placeholder 7">
            <a:extLst>
              <a:ext uri="{FF2B5EF4-FFF2-40B4-BE49-F238E27FC236}">
                <a16:creationId xmlns:a16="http://schemas.microsoft.com/office/drawing/2014/main" id="{EAC9A1BA-A83A-E476-1A91-3DB0B544DF34}"/>
              </a:ext>
            </a:extLst>
          </p:cNvPr>
          <p:cNvSpPr>
            <a:spLocks noGrp="1"/>
          </p:cNvSpPr>
          <p:nvPr>
            <p:ph sz="quarter" idx="14"/>
          </p:nvPr>
        </p:nvSpPr>
        <p:spPr>
          <a:xfrm>
            <a:off x="484835" y="2209800"/>
            <a:ext cx="4735740" cy="4191000"/>
          </a:xfrm>
        </p:spPr>
        <p:txBody>
          <a:bodyPr/>
          <a:lstStyle>
            <a:lvl1pPr>
              <a:defRPr b="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Picture Placeholder 10">
            <a:extLst>
              <a:ext uri="{FF2B5EF4-FFF2-40B4-BE49-F238E27FC236}">
                <a16:creationId xmlns:a16="http://schemas.microsoft.com/office/drawing/2014/main" id="{A90998F5-C9FB-EC52-B802-B62AA63E4263}"/>
              </a:ext>
            </a:extLst>
          </p:cNvPr>
          <p:cNvSpPr>
            <a:spLocks noGrp="1"/>
          </p:cNvSpPr>
          <p:nvPr>
            <p:ph type="pic" sz="quarter" idx="13" hasCustomPrompt="1"/>
          </p:nvPr>
        </p:nvSpPr>
        <p:spPr>
          <a:xfrm>
            <a:off x="5699761" y="457200"/>
            <a:ext cx="6492240" cy="5943600"/>
          </a:xfrm>
          <a:blipFill>
            <a:blip r:embed="rId2" cstate="email">
              <a:alphaModFix amt="60000"/>
              <a:extLst>
                <a:ext uri="{28A0092B-C50C-407E-A947-70E740481C1C}">
                  <a14:useLocalDpi xmlns:a14="http://schemas.microsoft.com/office/drawing/2010/main"/>
                </a:ext>
              </a:extLst>
            </a:blip>
            <a:stretch>
              <a:fillRect/>
            </a:stretch>
          </a:blipFill>
        </p:spPr>
        <p:txBody>
          <a:bodyPr/>
          <a:lstStyle>
            <a:lvl1pPr marL="0" indent="0">
              <a:buNone/>
              <a:defRPr/>
            </a:lvl1pPr>
          </a:lstStyle>
          <a:p>
            <a:r>
              <a:rPr lang="en-US"/>
              <a:t>   </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0820400" y="6400800"/>
            <a:ext cx="1295400" cy="381000"/>
          </a:xfrm>
        </p:spPr>
        <p:txBody>
          <a:bodyPr/>
          <a:lstStyle>
            <a:lvl1pPr>
              <a:defRPr>
                <a:solidFill>
                  <a:schemeClr val="tx1"/>
                </a:solidFill>
                <a:effectLst/>
              </a:defRPr>
            </a:lvl1pPr>
          </a:lstStyle>
          <a:p>
            <a:fld id="{AEAA3239-9EA4-4A65-A281-97F994456D9F}" type="slidenum">
              <a:rPr lang="en-US" smtClean="0"/>
              <a:t>‹#›</a:t>
            </a:fld>
            <a:endParaRPr lang="en-US"/>
          </a:p>
        </p:txBody>
      </p:sp>
    </p:spTree>
    <p:extLst>
      <p:ext uri="{BB962C8B-B14F-4D97-AF65-F5344CB8AC3E}">
        <p14:creationId xmlns:p14="http://schemas.microsoft.com/office/powerpoint/2010/main" val="396060138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ontent with Picture 7">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3E46F2B-72CE-C947-0021-F34244B43444}"/>
              </a:ext>
            </a:extLst>
          </p:cNvPr>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custGeom>
            <a:avLst/>
            <a:gdLst>
              <a:gd name="csX0" fmla="*/ 451551 w 12186352"/>
              <a:gd name="csY0" fmla="*/ 454026 h 6854823"/>
              <a:gd name="csX1" fmla="*/ 451551 w 12186352"/>
              <a:gd name="csY1" fmla="*/ 3654426 h 6854823"/>
              <a:gd name="csX2" fmla="*/ 11729151 w 12186352"/>
              <a:gd name="csY2" fmla="*/ 3654426 h 6854823"/>
              <a:gd name="csX3" fmla="*/ 11729151 w 12186352"/>
              <a:gd name="csY3" fmla="*/ 454026 h 6854823"/>
              <a:gd name="csX4" fmla="*/ 0 w 12186352"/>
              <a:gd name="csY4" fmla="*/ 0 h 6854823"/>
              <a:gd name="csX5" fmla="*/ 12186352 w 12186352"/>
              <a:gd name="csY5" fmla="*/ 0 h 6854823"/>
              <a:gd name="csX6" fmla="*/ 12186352 w 12186352"/>
              <a:gd name="csY6" fmla="*/ 6854823 h 6854823"/>
              <a:gd name="csX7" fmla="*/ 0 w 12186352"/>
              <a:gd name="csY7" fmla="*/ 6854823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2" h="6854823">
                <a:moveTo>
                  <a:pt x="451551" y="454026"/>
                </a:moveTo>
                <a:lnTo>
                  <a:pt x="451551" y="3654426"/>
                </a:lnTo>
                <a:lnTo>
                  <a:pt x="11729151" y="3654426"/>
                </a:lnTo>
                <a:lnTo>
                  <a:pt x="11729151" y="454026"/>
                </a:lnTo>
                <a:close/>
                <a:moveTo>
                  <a:pt x="0" y="0"/>
                </a:moveTo>
                <a:lnTo>
                  <a:pt x="12186352" y="0"/>
                </a:lnTo>
                <a:lnTo>
                  <a:pt x="12186352" y="6854823"/>
                </a:lnTo>
                <a:lnTo>
                  <a:pt x="0" y="6854823"/>
                </a:lnTo>
                <a:close/>
              </a:path>
            </a:pathLst>
          </a:custGeom>
        </p:spPr>
      </p:pic>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199" y="4111624"/>
            <a:ext cx="3219343" cy="2289175"/>
          </a:xfrm>
          <a:prstGeom prst="rect">
            <a:avLst/>
          </a:prstGeom>
        </p:spPr>
        <p:txBody>
          <a:bodyPr anchor="t">
            <a:normAutofit/>
          </a:bodyPr>
          <a:lstStyle>
            <a:lvl1pPr>
              <a:defRPr sz="3600"/>
            </a:lvl1pPr>
          </a:lstStyle>
          <a:p>
            <a:r>
              <a:rPr lang="en-US"/>
              <a:t>Click to edit Master title style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2005CF00-6C05-B849-B141-54CC9A394B3C}" type="datetime1">
              <a:rPr lang="en-US" smtClean="0"/>
              <a:t>10/16/26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9" name="Picture Placeholder 10">
            <a:extLst>
              <a:ext uri="{FF2B5EF4-FFF2-40B4-BE49-F238E27FC236}">
                <a16:creationId xmlns:a16="http://schemas.microsoft.com/office/drawing/2014/main" id="{5CCD5774-AB2C-F489-2BCD-75A5731FA857}"/>
              </a:ext>
            </a:extLst>
          </p:cNvPr>
          <p:cNvSpPr>
            <a:spLocks noGrp="1"/>
          </p:cNvSpPr>
          <p:nvPr>
            <p:ph type="pic" sz="quarter" idx="13" hasCustomPrompt="1"/>
          </p:nvPr>
        </p:nvSpPr>
        <p:spPr>
          <a:xfrm>
            <a:off x="457200" y="457200"/>
            <a:ext cx="11277600" cy="3200400"/>
          </a:xfrm>
          <a:blipFill>
            <a:blip r:embed="rId3" cstate="email">
              <a:alphaModFix amt="60000"/>
              <a:extLst>
                <a:ext uri="{28A0092B-C50C-407E-A947-70E740481C1C}">
                  <a14:useLocalDpi xmlns:a14="http://schemas.microsoft.com/office/drawing/2010/main"/>
                </a:ext>
              </a:extLst>
            </a:blip>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128092" y="4111624"/>
            <a:ext cx="7606708" cy="2289176"/>
          </a:xfrm>
        </p:spPr>
        <p:txBody>
          <a:bodyPr vert="horz" lIns="91440" tIns="45720" rIns="91440" bIns="45720" rtlCol="0">
            <a:normAutofit/>
          </a:bodyPr>
          <a:lstStyle>
            <a:lvl1pPr marL="0" indent="0">
              <a:buNone/>
              <a:defRPr lang="en-US" b="0"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88283268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ontent with Picture 8">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64D3EA0-3FE9-3CAB-830E-268B27509F72}"/>
              </a:ext>
            </a:extLst>
          </p:cNvPr>
          <p:cNvPicPr/>
          <p:nvPr userDrawn="1"/>
        </p:nvPicPr>
        <p:blipFill>
          <a:blip r:embed="rId2">
            <a:extLst>
              <a:ext uri="{28A0092B-C50C-407E-A947-70E740481C1C}">
                <a14:useLocalDpi xmlns:a14="http://schemas.microsoft.com/office/drawing/2010/main" val="0"/>
              </a:ext>
            </a:extLst>
          </a:blip>
          <a:srcRect/>
          <a:stretch/>
        </p:blipFill>
        <p:spPr>
          <a:xfrm flipV="1">
            <a:off x="5649" y="3174"/>
            <a:ext cx="12186352" cy="6854823"/>
          </a:xfrm>
          <a:custGeom>
            <a:avLst/>
            <a:gdLst>
              <a:gd name="csX0" fmla="*/ 451551 w 12186352"/>
              <a:gd name="csY0" fmla="*/ 3638875 h 6854823"/>
              <a:gd name="csX1" fmla="*/ 451551 w 12186352"/>
              <a:gd name="csY1" fmla="*/ 438477 h 6854823"/>
              <a:gd name="csX2" fmla="*/ 11729151 w 12186352"/>
              <a:gd name="csY2" fmla="*/ 438477 h 6854823"/>
              <a:gd name="csX3" fmla="*/ 11729151 w 12186352"/>
              <a:gd name="csY3" fmla="*/ 3638875 h 6854823"/>
              <a:gd name="csX4" fmla="*/ 0 w 12186352"/>
              <a:gd name="csY4" fmla="*/ 6854823 h 6854823"/>
              <a:gd name="csX5" fmla="*/ 12186352 w 12186352"/>
              <a:gd name="csY5" fmla="*/ 6854823 h 6854823"/>
              <a:gd name="csX6" fmla="*/ 12186352 w 12186352"/>
              <a:gd name="csY6" fmla="*/ 0 h 6854823"/>
              <a:gd name="csX7" fmla="*/ 0 w 12186352"/>
              <a:gd name="csY7" fmla="*/ 0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2" h="6854823">
                <a:moveTo>
                  <a:pt x="451551" y="3638875"/>
                </a:moveTo>
                <a:lnTo>
                  <a:pt x="451551" y="438477"/>
                </a:lnTo>
                <a:lnTo>
                  <a:pt x="11729151" y="438477"/>
                </a:lnTo>
                <a:lnTo>
                  <a:pt x="11729151" y="3638875"/>
                </a:lnTo>
                <a:close/>
                <a:moveTo>
                  <a:pt x="0" y="6854823"/>
                </a:moveTo>
                <a:lnTo>
                  <a:pt x="12186352" y="6854823"/>
                </a:lnTo>
                <a:lnTo>
                  <a:pt x="12186352" y="0"/>
                </a:lnTo>
                <a:lnTo>
                  <a:pt x="0" y="0"/>
                </a:lnTo>
                <a:close/>
              </a:path>
            </a:pathLst>
          </a:custGeom>
        </p:spPr>
      </p:pic>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200" y="457200"/>
            <a:ext cx="3200400" cy="2307896"/>
          </a:xfrm>
          <a:prstGeom prst="rect">
            <a:avLst/>
          </a:prstGeom>
        </p:spPr>
        <p:txBody>
          <a:bodyPr anchor="t">
            <a:normAutofit/>
          </a:bodyPr>
          <a:lstStyle>
            <a:lvl1pPr>
              <a:defRPr sz="3600"/>
            </a:lvl1pPr>
          </a:lstStyle>
          <a:p>
            <a:r>
              <a:rPr lang="en-US"/>
              <a:t>Click to edit Master title style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76201" y="76201"/>
            <a:ext cx="1295400" cy="381000"/>
          </a:xfrm>
        </p:spPr>
        <p:txBody>
          <a:bodyPr/>
          <a:lstStyle/>
          <a:p>
            <a:fld id="{66499679-3EA0-9342-AF62-C5FAA18B6EFA}" type="datetime1">
              <a:rPr lang="en-US" smtClean="0"/>
              <a:t>10/16/26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096000" y="76201"/>
            <a:ext cx="6019800" cy="381000"/>
          </a:xfrm>
        </p:spPr>
        <p:txBody>
          <a:bodyPr/>
          <a:lstStyle/>
          <a:p>
            <a:r>
              <a:rPr lang="en-US"/>
              <a:t>Sample Footer Text</a:t>
            </a:r>
          </a:p>
        </p:txBody>
      </p:sp>
      <p:sp>
        <p:nvSpPr>
          <p:cNvPr id="11" name="Content Placeholder 7">
            <a:extLst>
              <a:ext uri="{FF2B5EF4-FFF2-40B4-BE49-F238E27FC236}">
                <a16:creationId xmlns:a16="http://schemas.microsoft.com/office/drawing/2014/main" id="{FAF7E276-884D-AF00-1E18-715F56A8A905}"/>
              </a:ext>
            </a:extLst>
          </p:cNvPr>
          <p:cNvSpPr>
            <a:spLocks noGrp="1"/>
          </p:cNvSpPr>
          <p:nvPr>
            <p:ph sz="quarter" idx="15"/>
          </p:nvPr>
        </p:nvSpPr>
        <p:spPr>
          <a:xfrm>
            <a:off x="4122370" y="457200"/>
            <a:ext cx="7612430" cy="2307896"/>
          </a:xfrm>
        </p:spPr>
        <p:txBody>
          <a:bodyPr vert="horz" lIns="91440" tIns="45720" rIns="91440" bIns="45720" rtlCol="0">
            <a:normAutofit/>
          </a:bodyPr>
          <a:lstStyle>
            <a:lvl1pPr marL="0" indent="0">
              <a:buNone/>
              <a:defRPr lang="en-US" b="0"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Picture Placeholder 10">
            <a:extLst>
              <a:ext uri="{FF2B5EF4-FFF2-40B4-BE49-F238E27FC236}">
                <a16:creationId xmlns:a16="http://schemas.microsoft.com/office/drawing/2014/main" id="{B1DE11C5-B5A8-F8F8-2A43-C0C95802637E}"/>
              </a:ext>
            </a:extLst>
          </p:cNvPr>
          <p:cNvSpPr>
            <a:spLocks noGrp="1"/>
          </p:cNvSpPr>
          <p:nvPr>
            <p:ph type="pic" sz="quarter" idx="13" hasCustomPrompt="1"/>
          </p:nvPr>
        </p:nvSpPr>
        <p:spPr>
          <a:xfrm>
            <a:off x="457200" y="3219122"/>
            <a:ext cx="11277600" cy="3200398"/>
          </a:xfrm>
          <a:blipFill>
            <a:blip r:embed="rId3" cstate="email">
              <a:alphaModFix amt="60000"/>
              <a:extLst>
                <a:ext uri="{28A0092B-C50C-407E-A947-70E740481C1C}">
                  <a14:useLocalDpi xmlns:a14="http://schemas.microsoft.com/office/drawing/2010/main"/>
                </a:ext>
              </a:extLst>
            </a:blip>
            <a:stretch>
              <a:fillRect/>
            </a:stretch>
          </a:blipFill>
        </p:spPr>
        <p:txBody>
          <a:bodyPr/>
          <a:lstStyle>
            <a:lvl1pPr marL="0" indent="0">
              <a:buNone/>
              <a:defRPr/>
            </a:lvl1pPr>
          </a:lstStyle>
          <a:p>
            <a:r>
              <a:rPr lang="en-US"/>
              <a:t>   </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0820400" y="6400800"/>
            <a:ext cx="1295399" cy="381000"/>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55362620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ontent with Picture 9">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C268A4B-F698-5EDC-1790-BA10F89CD8F3}"/>
              </a:ext>
            </a:extLst>
          </p:cNvPr>
          <p:cNvPicPr/>
          <p:nvPr userDrawn="1"/>
        </p:nvPicPr>
        <p:blipFill>
          <a:blip r:embed="rId2">
            <a:extLst>
              <a:ext uri="{28A0092B-C50C-407E-A947-70E740481C1C}">
                <a14:useLocalDpi xmlns:a14="http://schemas.microsoft.com/office/drawing/2010/main" val="0"/>
              </a:ext>
            </a:extLst>
          </a:blip>
          <a:srcRect/>
          <a:stretch/>
        </p:blipFill>
        <p:spPr>
          <a:xfrm flipH="1">
            <a:off x="5649" y="3174"/>
            <a:ext cx="12186352" cy="6854823"/>
          </a:xfrm>
          <a:custGeom>
            <a:avLst/>
            <a:gdLst>
              <a:gd name="csX0" fmla="*/ 12186352 w 12186352"/>
              <a:gd name="csY0" fmla="*/ 0 h 6854823"/>
              <a:gd name="csX1" fmla="*/ 0 w 12186352"/>
              <a:gd name="csY1" fmla="*/ 0 h 6854823"/>
              <a:gd name="csX2" fmla="*/ 0 w 12186352"/>
              <a:gd name="csY2" fmla="*/ 6854823 h 6854823"/>
              <a:gd name="csX3" fmla="*/ 12186352 w 12186352"/>
              <a:gd name="csY3" fmla="*/ 6854823 h 6854823"/>
              <a:gd name="csX4" fmla="*/ 12186352 w 12186352"/>
              <a:gd name="csY4" fmla="*/ 6397626 h 6854823"/>
              <a:gd name="csX5" fmla="*/ 7467253 w 12186352"/>
              <a:gd name="csY5" fmla="*/ 6397626 h 6854823"/>
              <a:gd name="csX6" fmla="*/ 7467253 w 12186352"/>
              <a:gd name="csY6" fmla="*/ 454025 h 6854823"/>
              <a:gd name="csX7" fmla="*/ 12186352 w 12186352"/>
              <a:gd name="csY7" fmla="*/ 454025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2" h="6854823">
                <a:moveTo>
                  <a:pt x="12186352" y="0"/>
                </a:moveTo>
                <a:lnTo>
                  <a:pt x="0" y="0"/>
                </a:lnTo>
                <a:lnTo>
                  <a:pt x="0" y="6854823"/>
                </a:lnTo>
                <a:lnTo>
                  <a:pt x="12186352" y="6854823"/>
                </a:lnTo>
                <a:lnTo>
                  <a:pt x="12186352" y="6397626"/>
                </a:lnTo>
                <a:lnTo>
                  <a:pt x="7467253" y="6397626"/>
                </a:lnTo>
                <a:lnTo>
                  <a:pt x="7467253" y="454025"/>
                </a:lnTo>
                <a:lnTo>
                  <a:pt x="12186352" y="454025"/>
                </a:lnTo>
                <a:close/>
              </a:path>
            </a:pathLst>
          </a:custGeom>
        </p:spPr>
      </p:pic>
      <p:sp>
        <p:nvSpPr>
          <p:cNvPr id="12" name="Title 1">
            <a:extLst>
              <a:ext uri="{FF2B5EF4-FFF2-40B4-BE49-F238E27FC236}">
                <a16:creationId xmlns:a16="http://schemas.microsoft.com/office/drawing/2014/main" id="{93B9DEC9-1D26-F04D-4F91-7BE751BC626C}"/>
              </a:ext>
            </a:extLst>
          </p:cNvPr>
          <p:cNvSpPr>
            <a:spLocks noGrp="1"/>
          </p:cNvSpPr>
          <p:nvPr>
            <p:ph type="title"/>
          </p:nvPr>
        </p:nvSpPr>
        <p:spPr>
          <a:xfrm>
            <a:off x="5181949" y="457199"/>
            <a:ext cx="6552851" cy="1555845"/>
          </a:xfrm>
          <a:prstGeom prst="rect">
            <a:avLst/>
          </a:prstGeom>
        </p:spPr>
        <p:txBody>
          <a:bodyPr anchor="b"/>
          <a:lstStyle/>
          <a:p>
            <a:r>
              <a:rPr lang="en-US"/>
              <a:t>Click to edit Master title style</a:t>
            </a:r>
          </a:p>
        </p:txBody>
      </p:sp>
      <p:sp>
        <p:nvSpPr>
          <p:cNvPr id="7" name="Date Placeholder 8">
            <a:extLst>
              <a:ext uri="{FF2B5EF4-FFF2-40B4-BE49-F238E27FC236}">
                <a16:creationId xmlns:a16="http://schemas.microsoft.com/office/drawing/2014/main" id="{1E168D7B-B77A-72AC-AA72-64FBAA8D378C}"/>
              </a:ext>
            </a:extLst>
          </p:cNvPr>
          <p:cNvSpPr>
            <a:spLocks noGrp="1"/>
          </p:cNvSpPr>
          <p:nvPr>
            <p:ph type="dt" sz="half" idx="15"/>
          </p:nvPr>
        </p:nvSpPr>
        <p:spPr>
          <a:xfrm>
            <a:off x="76200" y="76201"/>
            <a:ext cx="1295400" cy="380998"/>
          </a:xfrm>
        </p:spPr>
        <p:txBody>
          <a:bodyPr/>
          <a:lstStyle/>
          <a:p>
            <a:fld id="{3C97155C-DE68-4440-8202-CC9478E27F07}" type="datetime1">
              <a:rPr lang="en-US" smtClean="0"/>
              <a:t>10/16/26</a:t>
            </a:fld>
            <a:endParaRPr lang="en-US"/>
          </a:p>
        </p:txBody>
      </p:sp>
      <p:sp>
        <p:nvSpPr>
          <p:cNvPr id="6" name="Footer Placeholder 9">
            <a:extLst>
              <a:ext uri="{FF2B5EF4-FFF2-40B4-BE49-F238E27FC236}">
                <a16:creationId xmlns:a16="http://schemas.microsoft.com/office/drawing/2014/main" id="{4014B883-B832-AE53-6858-8E25B13C5BC7}"/>
              </a:ext>
            </a:extLst>
          </p:cNvPr>
          <p:cNvSpPr>
            <a:spLocks noGrp="1"/>
          </p:cNvSpPr>
          <p:nvPr>
            <p:ph type="ftr" sz="quarter" idx="16"/>
          </p:nvPr>
        </p:nvSpPr>
        <p:spPr>
          <a:xfrm>
            <a:off x="6096000" y="76201"/>
            <a:ext cx="6019800" cy="380998"/>
          </a:xfrm>
        </p:spPr>
        <p:txBody>
          <a:bodyPr/>
          <a:lstStyle/>
          <a:p>
            <a:r>
              <a:rPr lang="en-US"/>
              <a:t>Sample Footer Text</a:t>
            </a:r>
          </a:p>
        </p:txBody>
      </p:sp>
      <p:sp>
        <p:nvSpPr>
          <p:cNvPr id="4" name="Picture Placeholder 13">
            <a:extLst>
              <a:ext uri="{FF2B5EF4-FFF2-40B4-BE49-F238E27FC236}">
                <a16:creationId xmlns:a16="http://schemas.microsoft.com/office/drawing/2014/main" id="{CC1B439C-57E0-A299-9A98-A81BFA738C83}"/>
              </a:ext>
            </a:extLst>
          </p:cNvPr>
          <p:cNvSpPr>
            <a:spLocks noGrp="1"/>
          </p:cNvSpPr>
          <p:nvPr>
            <p:ph type="pic" sz="quarter" idx="13" hasCustomPrompt="1"/>
          </p:nvPr>
        </p:nvSpPr>
        <p:spPr>
          <a:xfrm>
            <a:off x="0" y="457199"/>
            <a:ext cx="4724748" cy="5943601"/>
          </a:xfrm>
          <a:custGeom>
            <a:avLst/>
            <a:gdLst>
              <a:gd name="connsiteX0" fmla="*/ 0 w 4560454"/>
              <a:gd name="connsiteY0" fmla="*/ 0 h 6858000"/>
              <a:gd name="connsiteX1" fmla="*/ 4560454 w 4560454"/>
              <a:gd name="connsiteY1" fmla="*/ 0 h 6858000"/>
              <a:gd name="connsiteX2" fmla="*/ 4560454 w 4560454"/>
              <a:gd name="connsiteY2" fmla="*/ 6858000 h 6858000"/>
              <a:gd name="connsiteX3" fmla="*/ 0 w 45604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560454" h="6858000">
                <a:moveTo>
                  <a:pt x="0" y="0"/>
                </a:moveTo>
                <a:lnTo>
                  <a:pt x="4560454" y="0"/>
                </a:lnTo>
                <a:lnTo>
                  <a:pt x="4560454" y="6858000"/>
                </a:lnTo>
                <a:lnTo>
                  <a:pt x="0" y="6858000"/>
                </a:lnTo>
                <a:close/>
              </a:path>
            </a:pathLst>
          </a:custGeom>
          <a:blipFill>
            <a:blip r:embed="rId3" cstate="email">
              <a:alphaModFix amt="60000"/>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US"/>
              <a:t>   </a:t>
            </a:r>
          </a:p>
        </p:txBody>
      </p:sp>
      <p:sp>
        <p:nvSpPr>
          <p:cNvPr id="5" name="Content Placeholder 7">
            <a:extLst>
              <a:ext uri="{FF2B5EF4-FFF2-40B4-BE49-F238E27FC236}">
                <a16:creationId xmlns:a16="http://schemas.microsoft.com/office/drawing/2014/main" id="{7D22B98A-40DC-D510-5762-8D7E05344EF8}"/>
              </a:ext>
            </a:extLst>
          </p:cNvPr>
          <p:cNvSpPr>
            <a:spLocks noGrp="1"/>
          </p:cNvSpPr>
          <p:nvPr>
            <p:ph sz="quarter" idx="14"/>
          </p:nvPr>
        </p:nvSpPr>
        <p:spPr>
          <a:xfrm>
            <a:off x="5181949" y="2470242"/>
            <a:ext cx="6552851" cy="3930558"/>
          </a:xfrm>
        </p:spPr>
        <p:txBody>
          <a:bodyPr/>
          <a:lstStyle>
            <a:lvl1pPr>
              <a:defRPr b="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Slide Number Placeholder 11">
            <a:extLst>
              <a:ext uri="{FF2B5EF4-FFF2-40B4-BE49-F238E27FC236}">
                <a16:creationId xmlns:a16="http://schemas.microsoft.com/office/drawing/2014/main" id="{7CA11211-0281-DD36-148E-3ABC6374978F}"/>
              </a:ext>
            </a:extLst>
          </p:cNvPr>
          <p:cNvSpPr>
            <a:spLocks noGrp="1"/>
          </p:cNvSpPr>
          <p:nvPr>
            <p:ph type="sldNum" sz="quarter" idx="17"/>
          </p:nvPr>
        </p:nvSpPr>
        <p:spPr>
          <a:xfrm>
            <a:off x="10820400" y="6400800"/>
            <a:ext cx="1295400" cy="381000"/>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3927972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ontent with Picture 10">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D4C1286-F0A1-DDC1-4A24-85A9D3462CB1}"/>
              </a:ext>
            </a:extLst>
          </p:cNvPr>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custGeom>
            <a:avLst/>
            <a:gdLst>
              <a:gd name="csX0" fmla="*/ 0 w 12186352"/>
              <a:gd name="csY0" fmla="*/ 0 h 6854823"/>
              <a:gd name="csX1" fmla="*/ 12186352 w 12186352"/>
              <a:gd name="csY1" fmla="*/ 0 h 6854823"/>
              <a:gd name="csX2" fmla="*/ 12186352 w 12186352"/>
              <a:gd name="csY2" fmla="*/ 454025 h 6854823"/>
              <a:gd name="csX3" fmla="*/ 7461604 w 12186352"/>
              <a:gd name="csY3" fmla="*/ 454025 h 6854823"/>
              <a:gd name="csX4" fmla="*/ 7461604 w 12186352"/>
              <a:gd name="csY4" fmla="*/ 6397626 h 6854823"/>
              <a:gd name="csX5" fmla="*/ 12186352 w 12186352"/>
              <a:gd name="csY5" fmla="*/ 6397626 h 6854823"/>
              <a:gd name="csX6" fmla="*/ 12186352 w 12186352"/>
              <a:gd name="csY6" fmla="*/ 6854823 h 6854823"/>
              <a:gd name="csX7" fmla="*/ 0 w 12186352"/>
              <a:gd name="csY7" fmla="*/ 6854823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2" h="6854823">
                <a:moveTo>
                  <a:pt x="0" y="0"/>
                </a:moveTo>
                <a:lnTo>
                  <a:pt x="12186352" y="0"/>
                </a:lnTo>
                <a:lnTo>
                  <a:pt x="12186352" y="454025"/>
                </a:lnTo>
                <a:lnTo>
                  <a:pt x="7461604" y="454025"/>
                </a:lnTo>
                <a:lnTo>
                  <a:pt x="7461604" y="6397626"/>
                </a:lnTo>
                <a:lnTo>
                  <a:pt x="12186352" y="6397626"/>
                </a:lnTo>
                <a:lnTo>
                  <a:pt x="12186352" y="6854823"/>
                </a:lnTo>
                <a:lnTo>
                  <a:pt x="0" y="6854823"/>
                </a:lnTo>
                <a:close/>
              </a:path>
            </a:pathLst>
          </a:custGeom>
        </p:spPr>
      </p:pic>
      <p:sp>
        <p:nvSpPr>
          <p:cNvPr id="3" name="Title 1">
            <a:extLst>
              <a:ext uri="{FF2B5EF4-FFF2-40B4-BE49-F238E27FC236}">
                <a16:creationId xmlns:a16="http://schemas.microsoft.com/office/drawing/2014/main" id="{D7F3BC77-0C60-6C24-E5FE-6B80D4812824}"/>
              </a:ext>
            </a:extLst>
          </p:cNvPr>
          <p:cNvSpPr>
            <a:spLocks noGrp="1"/>
          </p:cNvSpPr>
          <p:nvPr>
            <p:ph type="title"/>
          </p:nvPr>
        </p:nvSpPr>
        <p:spPr>
          <a:xfrm>
            <a:off x="457200" y="457200"/>
            <a:ext cx="6549553" cy="1549495"/>
          </a:xfrm>
          <a:prstGeom prst="rect">
            <a:avLst/>
          </a:prstGeom>
        </p:spPr>
        <p:txBody>
          <a:bodyPr anchor="b"/>
          <a:lstStyle/>
          <a:p>
            <a:r>
              <a:rPr lang="en-US"/>
              <a:t>Click to edit Master title style</a:t>
            </a:r>
          </a:p>
        </p:txBody>
      </p:sp>
      <p:sp>
        <p:nvSpPr>
          <p:cNvPr id="9" name="Date Placeholder 8">
            <a:extLst>
              <a:ext uri="{FF2B5EF4-FFF2-40B4-BE49-F238E27FC236}">
                <a16:creationId xmlns:a16="http://schemas.microsoft.com/office/drawing/2014/main" id="{81177663-FC76-DF36-EEB7-5BE4C6C82F3A}"/>
              </a:ext>
            </a:extLst>
          </p:cNvPr>
          <p:cNvSpPr>
            <a:spLocks noGrp="1"/>
          </p:cNvSpPr>
          <p:nvPr>
            <p:ph type="dt" sz="half" idx="15"/>
          </p:nvPr>
        </p:nvSpPr>
        <p:spPr>
          <a:xfrm>
            <a:off x="76200" y="76201"/>
            <a:ext cx="1295400" cy="380999"/>
          </a:xfrm>
        </p:spPr>
        <p:txBody>
          <a:bodyPr/>
          <a:lstStyle/>
          <a:p>
            <a:fld id="{2B9DA8F7-1BE7-954A-B654-92996DBA4E86}" type="datetime1">
              <a:rPr lang="en-US" smtClean="0"/>
              <a:t>10/16/26</a:t>
            </a:fld>
            <a:endParaRPr lang="en-US"/>
          </a:p>
        </p:txBody>
      </p:sp>
      <p:sp>
        <p:nvSpPr>
          <p:cNvPr id="10" name="Footer Placeholder 9">
            <a:extLst>
              <a:ext uri="{FF2B5EF4-FFF2-40B4-BE49-F238E27FC236}">
                <a16:creationId xmlns:a16="http://schemas.microsoft.com/office/drawing/2014/main" id="{4515DEC4-C967-ABFB-73CF-0A90335332A4}"/>
              </a:ext>
            </a:extLst>
          </p:cNvPr>
          <p:cNvSpPr>
            <a:spLocks noGrp="1"/>
          </p:cNvSpPr>
          <p:nvPr>
            <p:ph type="ftr" sz="quarter" idx="16"/>
          </p:nvPr>
        </p:nvSpPr>
        <p:spPr>
          <a:xfrm>
            <a:off x="6096000" y="76201"/>
            <a:ext cx="6019800" cy="380998"/>
          </a:xfrm>
        </p:spPr>
        <p:txBody>
          <a:bodyPr/>
          <a:lstStyle/>
          <a:p>
            <a:r>
              <a:rPr lang="en-US"/>
              <a:t>Sample Footer Text</a:t>
            </a:r>
          </a:p>
        </p:txBody>
      </p:sp>
      <p:sp>
        <p:nvSpPr>
          <p:cNvPr id="15" name="Content Placeholder 7">
            <a:extLst>
              <a:ext uri="{FF2B5EF4-FFF2-40B4-BE49-F238E27FC236}">
                <a16:creationId xmlns:a16="http://schemas.microsoft.com/office/drawing/2014/main" id="{F0A2831D-F063-09A6-A707-24AC43E312D9}"/>
              </a:ext>
            </a:extLst>
          </p:cNvPr>
          <p:cNvSpPr>
            <a:spLocks noGrp="1"/>
          </p:cNvSpPr>
          <p:nvPr>
            <p:ph sz="quarter" idx="14"/>
          </p:nvPr>
        </p:nvSpPr>
        <p:spPr>
          <a:xfrm>
            <a:off x="453902" y="2470242"/>
            <a:ext cx="6552851" cy="3930558"/>
          </a:xfrm>
        </p:spPr>
        <p:txBody>
          <a:bodyPr/>
          <a:lstStyle>
            <a:lvl1pPr>
              <a:defRPr b="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Picture Placeholder 13">
            <a:extLst>
              <a:ext uri="{FF2B5EF4-FFF2-40B4-BE49-F238E27FC236}">
                <a16:creationId xmlns:a16="http://schemas.microsoft.com/office/drawing/2014/main" id="{FEC7CBEB-1BF7-2607-DBAA-531A9067F8B1}"/>
              </a:ext>
            </a:extLst>
          </p:cNvPr>
          <p:cNvSpPr>
            <a:spLocks noGrp="1"/>
          </p:cNvSpPr>
          <p:nvPr>
            <p:ph type="pic" sz="quarter" idx="19" hasCustomPrompt="1"/>
          </p:nvPr>
        </p:nvSpPr>
        <p:spPr>
          <a:xfrm>
            <a:off x="7467253" y="457199"/>
            <a:ext cx="4724748" cy="5943601"/>
          </a:xfrm>
          <a:custGeom>
            <a:avLst/>
            <a:gdLst>
              <a:gd name="connsiteX0" fmla="*/ 0 w 4560454"/>
              <a:gd name="connsiteY0" fmla="*/ 0 h 6858000"/>
              <a:gd name="connsiteX1" fmla="*/ 4560454 w 4560454"/>
              <a:gd name="connsiteY1" fmla="*/ 0 h 6858000"/>
              <a:gd name="connsiteX2" fmla="*/ 4560454 w 4560454"/>
              <a:gd name="connsiteY2" fmla="*/ 6858000 h 6858000"/>
              <a:gd name="connsiteX3" fmla="*/ 0 w 45604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560454" h="6858000">
                <a:moveTo>
                  <a:pt x="0" y="0"/>
                </a:moveTo>
                <a:lnTo>
                  <a:pt x="4560454" y="0"/>
                </a:lnTo>
                <a:lnTo>
                  <a:pt x="4560454" y="6858000"/>
                </a:lnTo>
                <a:lnTo>
                  <a:pt x="0" y="6858000"/>
                </a:lnTo>
                <a:close/>
              </a:path>
            </a:pathLst>
          </a:custGeom>
          <a:blipFill>
            <a:blip r:embed="rId3" cstate="email">
              <a:alphaModFix amt="60000"/>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US"/>
              <a:t>   </a:t>
            </a:r>
          </a:p>
        </p:txBody>
      </p:sp>
      <p:sp>
        <p:nvSpPr>
          <p:cNvPr id="12" name="Slide Number Placeholder 11">
            <a:extLst>
              <a:ext uri="{FF2B5EF4-FFF2-40B4-BE49-F238E27FC236}">
                <a16:creationId xmlns:a16="http://schemas.microsoft.com/office/drawing/2014/main" id="{A5A5085F-BE80-B110-AA1F-9DD0919E27D7}"/>
              </a:ext>
            </a:extLst>
          </p:cNvPr>
          <p:cNvSpPr>
            <a:spLocks noGrp="1"/>
          </p:cNvSpPr>
          <p:nvPr>
            <p:ph type="sldNum" sz="quarter" idx="17"/>
          </p:nvPr>
        </p:nvSpPr>
        <p:spPr>
          <a:xfrm>
            <a:off x="10820400" y="6400800"/>
            <a:ext cx="1295400" cy="381000"/>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97768849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ontent with Picture 11">
    <p:bg>
      <p:bgRef idx="1001">
        <a:schemeClr val="bg2"/>
      </p:bgRef>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C1A7354-C3D2-8AD8-40DE-4E850BDFCC68}"/>
              </a:ext>
            </a:extLst>
          </p:cNvPr>
          <p:cNvPicPr/>
          <p:nvPr userDrawn="1"/>
        </p:nvPicPr>
        <p:blipFill>
          <a:blip r:embed="rId2">
            <a:extLst>
              <a:ext uri="{28A0092B-C50C-407E-A947-70E740481C1C}">
                <a14:useLocalDpi xmlns:a14="http://schemas.microsoft.com/office/drawing/2010/main" val="0"/>
              </a:ext>
            </a:extLst>
          </a:blip>
          <a:srcRect/>
          <a:stretch/>
        </p:blipFill>
        <p:spPr>
          <a:xfrm flipH="1">
            <a:off x="5649" y="3174"/>
            <a:ext cx="12186352" cy="6854823"/>
          </a:xfrm>
          <a:custGeom>
            <a:avLst/>
            <a:gdLst>
              <a:gd name="csX0" fmla="*/ 6533074 w 12186352"/>
              <a:gd name="csY0" fmla="*/ 1858587 h 6854823"/>
              <a:gd name="csX1" fmla="*/ 6533074 w 12186352"/>
              <a:gd name="csY1" fmla="*/ 6397626 h 6854823"/>
              <a:gd name="csX2" fmla="*/ 3 w 12186352"/>
              <a:gd name="csY2" fmla="*/ 6397626 h 6854823"/>
              <a:gd name="csX3" fmla="*/ 3 w 12186352"/>
              <a:gd name="csY3" fmla="*/ 1858587 h 6854823"/>
              <a:gd name="csX4" fmla="*/ 12186352 w 12186352"/>
              <a:gd name="csY4" fmla="*/ 0 h 6854823"/>
              <a:gd name="csX5" fmla="*/ 0 w 12186352"/>
              <a:gd name="csY5" fmla="*/ 0 h 6854823"/>
              <a:gd name="csX6" fmla="*/ 0 w 12186352"/>
              <a:gd name="csY6" fmla="*/ 6854823 h 6854823"/>
              <a:gd name="csX7" fmla="*/ 12186352 w 12186352"/>
              <a:gd name="csY7" fmla="*/ 6854823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2" h="6854823">
                <a:moveTo>
                  <a:pt x="6533074" y="1858587"/>
                </a:moveTo>
                <a:lnTo>
                  <a:pt x="6533074" y="6397626"/>
                </a:lnTo>
                <a:lnTo>
                  <a:pt x="3" y="6397626"/>
                </a:lnTo>
                <a:lnTo>
                  <a:pt x="3" y="1858587"/>
                </a:lnTo>
                <a:close/>
                <a:moveTo>
                  <a:pt x="12186352" y="0"/>
                </a:moveTo>
                <a:lnTo>
                  <a:pt x="0" y="0"/>
                </a:lnTo>
                <a:lnTo>
                  <a:pt x="0" y="6854823"/>
                </a:lnTo>
                <a:lnTo>
                  <a:pt x="12186352" y="6854823"/>
                </a:lnTo>
                <a:close/>
              </a:path>
            </a:pathLst>
          </a:custGeom>
        </p:spPr>
      </p:pic>
      <p:sp>
        <p:nvSpPr>
          <p:cNvPr id="3" name="Title 1">
            <a:extLst>
              <a:ext uri="{FF2B5EF4-FFF2-40B4-BE49-F238E27FC236}">
                <a16:creationId xmlns:a16="http://schemas.microsoft.com/office/drawing/2014/main" id="{0E2067BC-DC4F-D794-A7F8-65900B7934E0}"/>
              </a:ext>
            </a:extLst>
          </p:cNvPr>
          <p:cNvSpPr>
            <a:spLocks noGrp="1"/>
          </p:cNvSpPr>
          <p:nvPr>
            <p:ph type="title"/>
          </p:nvPr>
        </p:nvSpPr>
        <p:spPr>
          <a:xfrm>
            <a:off x="457200" y="490161"/>
            <a:ext cx="11277599" cy="914400"/>
          </a:xfrm>
          <a:prstGeom prst="rect">
            <a:avLst/>
          </a:prstGeom>
        </p:spPr>
        <p:txBody>
          <a:bodyPr anchor="b"/>
          <a:lstStyle/>
          <a:p>
            <a:r>
              <a:rPr lang="en-US"/>
              <a:t>Click to edit Master title style</a:t>
            </a:r>
          </a:p>
        </p:txBody>
      </p:sp>
      <p:sp>
        <p:nvSpPr>
          <p:cNvPr id="7" name="Date Placeholder 3">
            <a:extLst>
              <a:ext uri="{FF2B5EF4-FFF2-40B4-BE49-F238E27FC236}">
                <a16:creationId xmlns:a16="http://schemas.microsoft.com/office/drawing/2014/main" id="{61FAF02C-8E8E-0257-0307-15E6853700FC}"/>
              </a:ext>
            </a:extLst>
          </p:cNvPr>
          <p:cNvSpPr>
            <a:spLocks noGrp="1"/>
          </p:cNvSpPr>
          <p:nvPr>
            <p:ph type="dt" sz="half" idx="15"/>
          </p:nvPr>
        </p:nvSpPr>
        <p:spPr>
          <a:xfrm>
            <a:off x="76201" y="76201"/>
            <a:ext cx="1295400" cy="380999"/>
          </a:xfrm>
        </p:spPr>
        <p:txBody>
          <a:bodyPr/>
          <a:lstStyle/>
          <a:p>
            <a:fld id="{5447FF96-6068-D045-B983-6A2E1F44124F}" type="datetime1">
              <a:rPr lang="en-US" smtClean="0"/>
              <a:t>10/16/26</a:t>
            </a:fld>
            <a:endParaRPr lang="en-US"/>
          </a:p>
        </p:txBody>
      </p:sp>
      <p:sp>
        <p:nvSpPr>
          <p:cNvPr id="6" name="Footer Placeholder 8">
            <a:extLst>
              <a:ext uri="{FF2B5EF4-FFF2-40B4-BE49-F238E27FC236}">
                <a16:creationId xmlns:a16="http://schemas.microsoft.com/office/drawing/2014/main" id="{12F6119E-6325-71C5-AFDB-160A100A21B2}"/>
              </a:ext>
            </a:extLst>
          </p:cNvPr>
          <p:cNvSpPr>
            <a:spLocks noGrp="1"/>
          </p:cNvSpPr>
          <p:nvPr>
            <p:ph type="ftr" sz="quarter" idx="16"/>
          </p:nvPr>
        </p:nvSpPr>
        <p:spPr>
          <a:xfrm>
            <a:off x="6096000" y="76201"/>
            <a:ext cx="6019800" cy="380999"/>
          </a:xfrm>
        </p:spPr>
        <p:txBody>
          <a:bodyPr/>
          <a:lstStyle/>
          <a:p>
            <a:r>
              <a:rPr lang="en-US"/>
              <a:t>Sample Footer Text</a:t>
            </a:r>
          </a:p>
        </p:txBody>
      </p:sp>
      <p:sp>
        <p:nvSpPr>
          <p:cNvPr id="5" name="Content Placeholder 7">
            <a:extLst>
              <a:ext uri="{FF2B5EF4-FFF2-40B4-BE49-F238E27FC236}">
                <a16:creationId xmlns:a16="http://schemas.microsoft.com/office/drawing/2014/main" id="{DAF060C4-6682-AB70-5937-47DB8276FDCD}"/>
              </a:ext>
            </a:extLst>
          </p:cNvPr>
          <p:cNvSpPr>
            <a:spLocks noGrp="1"/>
          </p:cNvSpPr>
          <p:nvPr>
            <p:ph sz="quarter" idx="14"/>
          </p:nvPr>
        </p:nvSpPr>
        <p:spPr>
          <a:xfrm>
            <a:off x="457200" y="1861761"/>
            <a:ext cx="4744527" cy="4539039"/>
          </a:xfrm>
        </p:spPr>
        <p:txBody>
          <a:bodyPr/>
          <a:lstStyle>
            <a:lvl1pPr>
              <a:defRPr b="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Picture Placeholder 11">
            <a:extLst>
              <a:ext uri="{FF2B5EF4-FFF2-40B4-BE49-F238E27FC236}">
                <a16:creationId xmlns:a16="http://schemas.microsoft.com/office/drawing/2014/main" id="{4E3FB443-D4CA-E6C5-2187-4A649A47F28A}"/>
              </a:ext>
            </a:extLst>
          </p:cNvPr>
          <p:cNvSpPr>
            <a:spLocks noGrp="1"/>
          </p:cNvSpPr>
          <p:nvPr>
            <p:ph type="pic" sz="quarter" idx="13" hasCustomPrompt="1"/>
          </p:nvPr>
        </p:nvSpPr>
        <p:spPr>
          <a:xfrm>
            <a:off x="5658927" y="1861761"/>
            <a:ext cx="6533071" cy="4539039"/>
          </a:xfrm>
          <a:custGeom>
            <a:avLst/>
            <a:gdLst>
              <a:gd name="connsiteX0" fmla="*/ 0 w 6460672"/>
              <a:gd name="connsiteY0" fmla="*/ 0 h 5029200"/>
              <a:gd name="connsiteX1" fmla="*/ 6460672 w 6460672"/>
              <a:gd name="connsiteY1" fmla="*/ 0 h 5029200"/>
              <a:gd name="connsiteX2" fmla="*/ 6460672 w 6460672"/>
              <a:gd name="connsiteY2" fmla="*/ 5029200 h 5029200"/>
              <a:gd name="connsiteX3" fmla="*/ 0 w 6460672"/>
              <a:gd name="connsiteY3" fmla="*/ 5029200 h 5029200"/>
            </a:gdLst>
            <a:ahLst/>
            <a:cxnLst>
              <a:cxn ang="0">
                <a:pos x="connsiteX0" y="connsiteY0"/>
              </a:cxn>
              <a:cxn ang="0">
                <a:pos x="connsiteX1" y="connsiteY1"/>
              </a:cxn>
              <a:cxn ang="0">
                <a:pos x="connsiteX2" y="connsiteY2"/>
              </a:cxn>
              <a:cxn ang="0">
                <a:pos x="connsiteX3" y="connsiteY3"/>
              </a:cxn>
            </a:cxnLst>
            <a:rect l="l" t="t" r="r" b="b"/>
            <a:pathLst>
              <a:path w="6460672" h="5029200">
                <a:moveTo>
                  <a:pt x="0" y="0"/>
                </a:moveTo>
                <a:lnTo>
                  <a:pt x="6460672" y="0"/>
                </a:lnTo>
                <a:lnTo>
                  <a:pt x="6460672" y="5029200"/>
                </a:lnTo>
                <a:lnTo>
                  <a:pt x="0" y="5029200"/>
                </a:lnTo>
                <a:close/>
              </a:path>
            </a:pathLst>
          </a:custGeom>
          <a:blipFill>
            <a:blip r:embed="rId3" cstate="email">
              <a:alphaModFix amt="60000"/>
              <a:extLst>
                <a:ext uri="{28A0092B-C50C-407E-A947-70E740481C1C}">
                  <a14:useLocalDpi xmlns:a14="http://schemas.microsoft.com/office/drawing/2010/main"/>
                </a:ext>
              </a:extLst>
            </a:blip>
            <a:stretch>
              <a:fillRect/>
            </a:stretch>
          </a:blipFill>
        </p:spPr>
        <p:txBody>
          <a:bodyPr vert="horz" wrap="square" lIns="91440" tIns="45720" rIns="91440" bIns="45720" rtlCol="0">
            <a:noAutofit/>
          </a:bodyPr>
          <a:lstStyle>
            <a:lvl1pPr>
              <a:defRPr lang="en-US" dirty="0"/>
            </a:lvl1pPr>
          </a:lstStyle>
          <a:p>
            <a:pPr marL="0" lvl="0" indent="0">
              <a:buNone/>
            </a:pPr>
            <a:r>
              <a:rPr lang="en-US"/>
              <a:t>   </a:t>
            </a:r>
          </a:p>
        </p:txBody>
      </p:sp>
      <p:sp>
        <p:nvSpPr>
          <p:cNvPr id="11" name="Slide Number Placeholder 9">
            <a:extLst>
              <a:ext uri="{FF2B5EF4-FFF2-40B4-BE49-F238E27FC236}">
                <a16:creationId xmlns:a16="http://schemas.microsoft.com/office/drawing/2014/main" id="{339D0113-D166-6E44-FF30-39C61CD13791}"/>
              </a:ext>
            </a:extLst>
          </p:cNvPr>
          <p:cNvSpPr>
            <a:spLocks noGrp="1"/>
          </p:cNvSpPr>
          <p:nvPr>
            <p:ph type="sldNum" sz="quarter" idx="17"/>
          </p:nvPr>
        </p:nvSpPr>
        <p:spPr>
          <a:xfrm>
            <a:off x="10820400" y="6400800"/>
            <a:ext cx="1295400" cy="381000"/>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972742715"/>
      </p:ext>
    </p:extLst>
  </p:cSld>
  <p:clrMapOvr>
    <a:overrideClrMapping bg1="lt1" tx1="dk1" bg2="lt2" tx2="dk2" accent1="accent1" accent2="accent2" accent3="accent3" accent4="accent4" accent5="accent5" accent6="accent6" hlink="hlink" folHlink="folHlink"/>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Content with Picture 12">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FABB22AD-DA7B-73AE-1F66-31345119900C}"/>
              </a:ext>
            </a:extLst>
          </p:cNvPr>
          <p:cNvPicPr/>
          <p:nvPr userDrawn="1"/>
        </p:nvPicPr>
        <p:blipFill>
          <a:blip r:embed="rId2">
            <a:extLst>
              <a:ext uri="{28A0092B-C50C-407E-A947-70E740481C1C}">
                <a14:useLocalDpi xmlns:a14="http://schemas.microsoft.com/office/drawing/2010/main" val="0"/>
              </a:ext>
            </a:extLst>
          </a:blip>
          <a:srcRect/>
          <a:stretch/>
        </p:blipFill>
        <p:spPr>
          <a:xfrm flipH="1">
            <a:off x="5649" y="3174"/>
            <a:ext cx="12186352" cy="6854823"/>
          </a:xfrm>
          <a:custGeom>
            <a:avLst/>
            <a:gdLst>
              <a:gd name="csX0" fmla="*/ 7315201 w 12186352"/>
              <a:gd name="csY0" fmla="*/ 1858587 h 6854823"/>
              <a:gd name="csX1" fmla="*/ 7315201 w 12186352"/>
              <a:gd name="csY1" fmla="*/ 6397626 h 6854823"/>
              <a:gd name="csX2" fmla="*/ 2 w 12186352"/>
              <a:gd name="csY2" fmla="*/ 6397626 h 6854823"/>
              <a:gd name="csX3" fmla="*/ 2 w 12186352"/>
              <a:gd name="csY3" fmla="*/ 1858587 h 6854823"/>
              <a:gd name="csX4" fmla="*/ 457201 w 12186352"/>
              <a:gd name="csY4" fmla="*/ 1858587 h 6854823"/>
              <a:gd name="csX5" fmla="*/ 6533074 w 12186352"/>
              <a:gd name="csY5" fmla="*/ 1858587 h 6854823"/>
              <a:gd name="csX6" fmla="*/ 12186352 w 12186352"/>
              <a:gd name="csY6" fmla="*/ 0 h 6854823"/>
              <a:gd name="csX7" fmla="*/ 0 w 12186352"/>
              <a:gd name="csY7" fmla="*/ 0 h 6854823"/>
              <a:gd name="csX8" fmla="*/ 0 w 12186352"/>
              <a:gd name="csY8" fmla="*/ 6854823 h 6854823"/>
              <a:gd name="csX9" fmla="*/ 12186352 w 12186352"/>
              <a:gd name="csY9" fmla="*/ 6854823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12186352" h="6854823">
                <a:moveTo>
                  <a:pt x="7315201" y="1858587"/>
                </a:moveTo>
                <a:lnTo>
                  <a:pt x="7315201" y="6397626"/>
                </a:lnTo>
                <a:lnTo>
                  <a:pt x="2" y="6397626"/>
                </a:lnTo>
                <a:lnTo>
                  <a:pt x="2" y="1858587"/>
                </a:lnTo>
                <a:lnTo>
                  <a:pt x="457201" y="1858587"/>
                </a:lnTo>
                <a:lnTo>
                  <a:pt x="6533074" y="1858587"/>
                </a:lnTo>
                <a:close/>
                <a:moveTo>
                  <a:pt x="12186352" y="0"/>
                </a:moveTo>
                <a:lnTo>
                  <a:pt x="0" y="0"/>
                </a:lnTo>
                <a:lnTo>
                  <a:pt x="0" y="6854823"/>
                </a:lnTo>
                <a:lnTo>
                  <a:pt x="12186352" y="6854823"/>
                </a:lnTo>
                <a:close/>
              </a:path>
            </a:pathLst>
          </a:custGeom>
        </p:spPr>
      </p:pic>
      <p:sp>
        <p:nvSpPr>
          <p:cNvPr id="3" name="Title 1">
            <a:extLst>
              <a:ext uri="{FF2B5EF4-FFF2-40B4-BE49-F238E27FC236}">
                <a16:creationId xmlns:a16="http://schemas.microsoft.com/office/drawing/2014/main" id="{0FFB7B32-3B46-FEC3-8857-8E1A162E4308}"/>
              </a:ext>
            </a:extLst>
          </p:cNvPr>
          <p:cNvSpPr>
            <a:spLocks noGrp="1"/>
          </p:cNvSpPr>
          <p:nvPr>
            <p:ph type="title"/>
          </p:nvPr>
        </p:nvSpPr>
        <p:spPr>
          <a:xfrm>
            <a:off x="457200" y="497349"/>
            <a:ext cx="11277599" cy="914400"/>
          </a:xfrm>
          <a:prstGeom prst="rect">
            <a:avLst/>
          </a:prstGeom>
        </p:spPr>
        <p:txBody>
          <a:bodyPr anchor="b"/>
          <a:lstStyle/>
          <a:p>
            <a:r>
              <a:rPr lang="en-US"/>
              <a:t>Click to edit Master title style</a:t>
            </a:r>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76201" y="76201"/>
            <a:ext cx="1295400" cy="380999"/>
          </a:xfrm>
        </p:spPr>
        <p:txBody>
          <a:bodyPr/>
          <a:lstStyle/>
          <a:p>
            <a:fld id="{C195F3F8-9E31-7F42-8188-F6043F071A39}" type="datetime1">
              <a:rPr lang="en-US" smtClean="0"/>
              <a:t>10/16/26</a:t>
            </a:fld>
            <a:endParaRPr lang="en-US"/>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6095999" y="76201"/>
            <a:ext cx="6019800" cy="380999"/>
          </a:xfrm>
        </p:spPr>
        <p:txBody>
          <a:bodyPr/>
          <a:lstStyle/>
          <a:p>
            <a:r>
              <a:rPr lang="en-US"/>
              <a:t>Sample Footer Text</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457201" y="1861761"/>
            <a:ext cx="3886199" cy="4539039"/>
          </a:xfrm>
        </p:spPr>
        <p:txBody>
          <a:bodyPr/>
          <a:lstStyle>
            <a:lvl1pPr>
              <a:defRPr b="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Picture Placeholder 5">
            <a:extLst>
              <a:ext uri="{FF2B5EF4-FFF2-40B4-BE49-F238E27FC236}">
                <a16:creationId xmlns:a16="http://schemas.microsoft.com/office/drawing/2014/main" id="{9BB8F855-8399-5C2F-8FFE-3445E6ACC133}"/>
              </a:ext>
            </a:extLst>
          </p:cNvPr>
          <p:cNvSpPr>
            <a:spLocks noGrp="1"/>
          </p:cNvSpPr>
          <p:nvPr>
            <p:ph type="pic" sz="quarter" idx="13" hasCustomPrompt="1"/>
          </p:nvPr>
        </p:nvSpPr>
        <p:spPr>
          <a:xfrm>
            <a:off x="4876800" y="1861761"/>
            <a:ext cx="7315199" cy="4539039"/>
          </a:xfrm>
          <a:custGeom>
            <a:avLst/>
            <a:gdLst>
              <a:gd name="connsiteX0" fmla="*/ 0 w 5560101"/>
              <a:gd name="connsiteY0" fmla="*/ 0 h 4074407"/>
              <a:gd name="connsiteX1" fmla="*/ 5560101 w 5560101"/>
              <a:gd name="connsiteY1" fmla="*/ 0 h 4074407"/>
              <a:gd name="connsiteX2" fmla="*/ 5560101 w 5560101"/>
              <a:gd name="connsiteY2" fmla="*/ 4074407 h 4074407"/>
              <a:gd name="connsiteX3" fmla="*/ 0 w 5560101"/>
              <a:gd name="connsiteY3" fmla="*/ 4074407 h 4074407"/>
            </a:gdLst>
            <a:ahLst/>
            <a:cxnLst>
              <a:cxn ang="0">
                <a:pos x="connsiteX0" y="connsiteY0"/>
              </a:cxn>
              <a:cxn ang="0">
                <a:pos x="connsiteX1" y="connsiteY1"/>
              </a:cxn>
              <a:cxn ang="0">
                <a:pos x="connsiteX2" y="connsiteY2"/>
              </a:cxn>
              <a:cxn ang="0">
                <a:pos x="connsiteX3" y="connsiteY3"/>
              </a:cxn>
            </a:cxnLst>
            <a:rect l="l" t="t" r="r" b="b"/>
            <a:pathLst>
              <a:path w="5560101" h="4074407">
                <a:moveTo>
                  <a:pt x="0" y="0"/>
                </a:moveTo>
                <a:lnTo>
                  <a:pt x="5560101" y="0"/>
                </a:lnTo>
                <a:lnTo>
                  <a:pt x="5560101" y="4074407"/>
                </a:lnTo>
                <a:lnTo>
                  <a:pt x="0" y="4074407"/>
                </a:lnTo>
                <a:close/>
              </a:path>
            </a:pathLst>
          </a:custGeom>
          <a:blipFill>
            <a:blip r:embed="rId3" cstate="email">
              <a:alphaModFix amt="60000"/>
              <a:extLst>
                <a:ext uri="{28A0092B-C50C-407E-A947-70E740481C1C}">
                  <a14:useLocalDpi xmlns:a14="http://schemas.microsoft.com/office/drawing/2010/main"/>
                </a:ext>
              </a:extLst>
            </a:blip>
            <a:stretch>
              <a:fillRect/>
            </a:stretch>
          </a:blipFill>
        </p:spPr>
        <p:txBody>
          <a:bodyPr vert="horz" wrap="square" lIns="91440" tIns="45720" rIns="91440" bIns="45720" rtlCol="0">
            <a:noAutofit/>
          </a:bodyPr>
          <a:lstStyle>
            <a:lvl1pPr>
              <a:defRPr lang="en-US" dirty="0"/>
            </a:lvl1pPr>
          </a:lstStyle>
          <a:p>
            <a:pPr marL="0" lvl="0" indent="0">
              <a:buNone/>
            </a:pPr>
            <a:r>
              <a:rPr lang="en-US"/>
              <a:t>   </a:t>
            </a:r>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0820400" y="6400800"/>
            <a:ext cx="1295399" cy="381000"/>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50788642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Content with Picture 13">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7870277-9BEA-773F-5ABC-0478C95CF73B}"/>
              </a:ext>
            </a:extLst>
          </p:cNvPr>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custGeom>
            <a:avLst/>
            <a:gdLst>
              <a:gd name="csX0" fmla="*/ 0 w 12186352"/>
              <a:gd name="csY0" fmla="*/ 0 h 6854823"/>
              <a:gd name="csX1" fmla="*/ 12186352 w 12186352"/>
              <a:gd name="csY1" fmla="*/ 0 h 6854823"/>
              <a:gd name="csX2" fmla="*/ 12186352 w 12186352"/>
              <a:gd name="csY2" fmla="*/ 6854823 h 6854823"/>
              <a:gd name="csX3" fmla="*/ 0 w 12186352"/>
              <a:gd name="csY3" fmla="*/ 6854823 h 6854823"/>
              <a:gd name="csX4" fmla="*/ 0 w 12186352"/>
              <a:gd name="csY4" fmla="*/ 6377154 h 6854823"/>
              <a:gd name="csX5" fmla="*/ 6527422 w 12186352"/>
              <a:gd name="csY5" fmla="*/ 6377154 h 6854823"/>
              <a:gd name="csX6" fmla="*/ 6527422 w 12186352"/>
              <a:gd name="csY6" fmla="*/ 1858587 h 6854823"/>
              <a:gd name="csX7" fmla="*/ 0 w 12186352"/>
              <a:gd name="csY7" fmla="*/ 1858587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2" h="6854823">
                <a:moveTo>
                  <a:pt x="0" y="0"/>
                </a:moveTo>
                <a:lnTo>
                  <a:pt x="12186352" y="0"/>
                </a:lnTo>
                <a:lnTo>
                  <a:pt x="12186352" y="6854823"/>
                </a:lnTo>
                <a:lnTo>
                  <a:pt x="0" y="6854823"/>
                </a:lnTo>
                <a:lnTo>
                  <a:pt x="0" y="6377154"/>
                </a:lnTo>
                <a:lnTo>
                  <a:pt x="6527422" y="6377154"/>
                </a:lnTo>
                <a:lnTo>
                  <a:pt x="6527422" y="1858587"/>
                </a:lnTo>
                <a:lnTo>
                  <a:pt x="0" y="1858587"/>
                </a:lnTo>
                <a:close/>
              </a:path>
            </a:pathLst>
          </a:custGeom>
        </p:spPr>
      </p:pic>
      <p:sp>
        <p:nvSpPr>
          <p:cNvPr id="7" name="Title 1">
            <a:extLst>
              <a:ext uri="{FF2B5EF4-FFF2-40B4-BE49-F238E27FC236}">
                <a16:creationId xmlns:a16="http://schemas.microsoft.com/office/drawing/2014/main" id="{C5CBF9ED-624B-FB83-6E83-BB42410F285F}"/>
              </a:ext>
            </a:extLst>
          </p:cNvPr>
          <p:cNvSpPr>
            <a:spLocks noGrp="1"/>
          </p:cNvSpPr>
          <p:nvPr>
            <p:ph type="title"/>
          </p:nvPr>
        </p:nvSpPr>
        <p:spPr>
          <a:xfrm>
            <a:off x="457200" y="490162"/>
            <a:ext cx="11277597" cy="914400"/>
          </a:xfrm>
          <a:prstGeom prst="rect">
            <a:avLst/>
          </a:prstGeom>
        </p:spPr>
        <p:txBody>
          <a:bodyPr anchor="b"/>
          <a:lstStyle/>
          <a:p>
            <a:r>
              <a:rPr lang="en-US"/>
              <a:t>Click to edit Master title style</a:t>
            </a:r>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76201" y="76201"/>
            <a:ext cx="1295400" cy="380999"/>
          </a:xfrm>
        </p:spPr>
        <p:txBody>
          <a:bodyPr/>
          <a:lstStyle/>
          <a:p>
            <a:fld id="{AE8BA31F-10E3-B74C-A113-9DB8A6700F67}" type="datetime1">
              <a:rPr lang="en-US" smtClean="0"/>
              <a:t>10/16/26</a:t>
            </a:fld>
            <a:endParaRPr lang="en-US"/>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6096001" y="76201"/>
            <a:ext cx="6019798" cy="380999"/>
          </a:xfrm>
        </p:spPr>
        <p:txBody>
          <a:bodyPr/>
          <a:lstStyle/>
          <a:p>
            <a:r>
              <a:rPr lang="en-US"/>
              <a:t>Sample Footer Text</a:t>
            </a:r>
          </a:p>
        </p:txBody>
      </p:sp>
      <p:sp>
        <p:nvSpPr>
          <p:cNvPr id="8" name="Picture Placeholder 11">
            <a:extLst>
              <a:ext uri="{FF2B5EF4-FFF2-40B4-BE49-F238E27FC236}">
                <a16:creationId xmlns:a16="http://schemas.microsoft.com/office/drawing/2014/main" id="{9BCDC3DB-8BBB-CC92-23DB-44BEC6BD61F7}"/>
              </a:ext>
            </a:extLst>
          </p:cNvPr>
          <p:cNvSpPr>
            <a:spLocks noGrp="1"/>
          </p:cNvSpPr>
          <p:nvPr>
            <p:ph type="pic" sz="quarter" idx="19" hasCustomPrompt="1"/>
          </p:nvPr>
        </p:nvSpPr>
        <p:spPr>
          <a:xfrm>
            <a:off x="0" y="1861761"/>
            <a:ext cx="6533071" cy="4518567"/>
          </a:xfrm>
          <a:custGeom>
            <a:avLst/>
            <a:gdLst>
              <a:gd name="connsiteX0" fmla="*/ 0 w 6460672"/>
              <a:gd name="connsiteY0" fmla="*/ 0 h 5029200"/>
              <a:gd name="connsiteX1" fmla="*/ 6460672 w 6460672"/>
              <a:gd name="connsiteY1" fmla="*/ 0 h 5029200"/>
              <a:gd name="connsiteX2" fmla="*/ 6460672 w 6460672"/>
              <a:gd name="connsiteY2" fmla="*/ 5029200 h 5029200"/>
              <a:gd name="connsiteX3" fmla="*/ 0 w 6460672"/>
              <a:gd name="connsiteY3" fmla="*/ 5029200 h 5029200"/>
            </a:gdLst>
            <a:ahLst/>
            <a:cxnLst>
              <a:cxn ang="0">
                <a:pos x="connsiteX0" y="connsiteY0"/>
              </a:cxn>
              <a:cxn ang="0">
                <a:pos x="connsiteX1" y="connsiteY1"/>
              </a:cxn>
              <a:cxn ang="0">
                <a:pos x="connsiteX2" y="connsiteY2"/>
              </a:cxn>
              <a:cxn ang="0">
                <a:pos x="connsiteX3" y="connsiteY3"/>
              </a:cxn>
            </a:cxnLst>
            <a:rect l="l" t="t" r="r" b="b"/>
            <a:pathLst>
              <a:path w="6460672" h="5029200">
                <a:moveTo>
                  <a:pt x="0" y="0"/>
                </a:moveTo>
                <a:lnTo>
                  <a:pt x="6460672" y="0"/>
                </a:lnTo>
                <a:lnTo>
                  <a:pt x="6460672" y="5029200"/>
                </a:lnTo>
                <a:lnTo>
                  <a:pt x="0" y="5029200"/>
                </a:lnTo>
                <a:close/>
              </a:path>
            </a:pathLst>
          </a:custGeom>
          <a:blipFill>
            <a:blip r:embed="rId3" cstate="email">
              <a:alphaModFix amt="60000"/>
              <a:extLst>
                <a:ext uri="{28A0092B-C50C-407E-A947-70E740481C1C}">
                  <a14:useLocalDpi xmlns:a14="http://schemas.microsoft.com/office/drawing/2010/main"/>
                </a:ext>
              </a:extLst>
            </a:blip>
            <a:stretch>
              <a:fillRect/>
            </a:stretch>
          </a:blipFill>
        </p:spPr>
        <p:txBody>
          <a:bodyPr vert="horz" wrap="square" lIns="91440" tIns="45720" rIns="91440" bIns="45720" rtlCol="0">
            <a:noAutofit/>
          </a:bodyPr>
          <a:lstStyle>
            <a:lvl1pPr>
              <a:defRPr lang="en-US" dirty="0"/>
            </a:lvl1pPr>
          </a:lstStyle>
          <a:p>
            <a:pPr marL="0" lvl="0" indent="0">
              <a:buNone/>
            </a:pPr>
            <a:r>
              <a:rPr lang="en-US"/>
              <a:t>   </a:t>
            </a:r>
          </a:p>
        </p:txBody>
      </p:sp>
      <p:sp>
        <p:nvSpPr>
          <p:cNvPr id="6" name="Content Placeholder 7">
            <a:extLst>
              <a:ext uri="{FF2B5EF4-FFF2-40B4-BE49-F238E27FC236}">
                <a16:creationId xmlns:a16="http://schemas.microsoft.com/office/drawing/2014/main" id="{7C7B1CAB-4A9F-B8E9-3C1E-15C58564C1FF}"/>
              </a:ext>
            </a:extLst>
          </p:cNvPr>
          <p:cNvSpPr>
            <a:spLocks noGrp="1"/>
          </p:cNvSpPr>
          <p:nvPr>
            <p:ph sz="quarter" idx="18"/>
          </p:nvPr>
        </p:nvSpPr>
        <p:spPr>
          <a:xfrm>
            <a:off x="6990270" y="1861761"/>
            <a:ext cx="4744527" cy="4539039"/>
          </a:xfrm>
        </p:spPr>
        <p:txBody>
          <a:bodyPr/>
          <a:lstStyle>
            <a:lvl1pPr>
              <a:defRPr b="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0744199" y="6400800"/>
            <a:ext cx="1371599" cy="381000"/>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37613932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Content with Picture 14">
    <p:spTree>
      <p:nvGrpSpPr>
        <p:cNvPr id="1" name=""/>
        <p:cNvGrpSpPr/>
        <p:nvPr/>
      </p:nvGrpSpPr>
      <p:grpSpPr>
        <a:xfrm>
          <a:off x="0" y="0"/>
          <a:ext cx="0" cy="0"/>
          <a:chOff x="0" y="0"/>
          <a:chExt cx="0" cy="0"/>
        </a:xfrm>
      </p:grpSpPr>
      <p:sp>
        <p:nvSpPr>
          <p:cNvPr id="14" name="Title 1">
            <a:extLst>
              <a:ext uri="{FF2B5EF4-FFF2-40B4-BE49-F238E27FC236}">
                <a16:creationId xmlns:a16="http://schemas.microsoft.com/office/drawing/2014/main" id="{D7B64117-148B-10E8-7721-A4C85F0BDEAD}"/>
              </a:ext>
            </a:extLst>
          </p:cNvPr>
          <p:cNvSpPr>
            <a:spLocks noGrp="1"/>
          </p:cNvSpPr>
          <p:nvPr>
            <p:ph type="title"/>
          </p:nvPr>
        </p:nvSpPr>
        <p:spPr>
          <a:xfrm>
            <a:off x="4480561" y="457200"/>
            <a:ext cx="7254240" cy="1173708"/>
          </a:xfrm>
          <a:prstGeom prst="rect">
            <a:avLst/>
          </a:prstGeom>
        </p:spPr>
        <p:txBody>
          <a:bodyPr anchor="b"/>
          <a:lstStyle/>
          <a:p>
            <a:r>
              <a:rPr lang="en-US"/>
              <a:t>Click to edit Master title style</a:t>
            </a:r>
          </a:p>
        </p:txBody>
      </p:sp>
      <p:sp>
        <p:nvSpPr>
          <p:cNvPr id="12" name="Date Placeholder 3">
            <a:extLst>
              <a:ext uri="{FF2B5EF4-FFF2-40B4-BE49-F238E27FC236}">
                <a16:creationId xmlns:a16="http://schemas.microsoft.com/office/drawing/2014/main" id="{CACEC350-F243-8E48-2F30-905D6999DFE7}"/>
              </a:ext>
            </a:extLst>
          </p:cNvPr>
          <p:cNvSpPr>
            <a:spLocks noGrp="1"/>
          </p:cNvSpPr>
          <p:nvPr>
            <p:ph type="dt" sz="half" idx="15"/>
          </p:nvPr>
        </p:nvSpPr>
        <p:spPr>
          <a:xfrm>
            <a:off x="76200" y="76200"/>
            <a:ext cx="1295401" cy="380999"/>
          </a:xfrm>
        </p:spPr>
        <p:txBody>
          <a:bodyPr/>
          <a:lstStyle/>
          <a:p>
            <a:fld id="{3596BBB1-49AB-C544-9861-84EE6CF53403}" type="datetime1">
              <a:rPr lang="en-US" smtClean="0"/>
              <a:t>10/16/26</a:t>
            </a:fld>
            <a:endParaRPr lang="en-US"/>
          </a:p>
        </p:txBody>
      </p:sp>
      <p:sp>
        <p:nvSpPr>
          <p:cNvPr id="10" name="Footer Placeholder 8">
            <a:extLst>
              <a:ext uri="{FF2B5EF4-FFF2-40B4-BE49-F238E27FC236}">
                <a16:creationId xmlns:a16="http://schemas.microsoft.com/office/drawing/2014/main" id="{693FD3A5-45B7-3678-FCC8-1AA49237E7B7}"/>
              </a:ext>
            </a:extLst>
          </p:cNvPr>
          <p:cNvSpPr>
            <a:spLocks noGrp="1"/>
          </p:cNvSpPr>
          <p:nvPr>
            <p:ph type="ftr" sz="quarter" idx="16"/>
          </p:nvPr>
        </p:nvSpPr>
        <p:spPr>
          <a:xfrm>
            <a:off x="6096000" y="76201"/>
            <a:ext cx="6019800" cy="381000"/>
          </a:xfrm>
        </p:spPr>
        <p:txBody>
          <a:bodyPr/>
          <a:lstStyle/>
          <a:p>
            <a:r>
              <a:rPr lang="en-US"/>
              <a:t>Sample Footer Text</a:t>
            </a:r>
          </a:p>
        </p:txBody>
      </p:sp>
      <p:sp>
        <p:nvSpPr>
          <p:cNvPr id="4" name="Picture Placeholder 10">
            <a:extLst>
              <a:ext uri="{FF2B5EF4-FFF2-40B4-BE49-F238E27FC236}">
                <a16:creationId xmlns:a16="http://schemas.microsoft.com/office/drawing/2014/main" id="{90E31D68-951A-2336-5424-6671B2E929A3}"/>
              </a:ext>
            </a:extLst>
          </p:cNvPr>
          <p:cNvSpPr>
            <a:spLocks noGrp="1"/>
          </p:cNvSpPr>
          <p:nvPr>
            <p:ph type="pic" sz="quarter" idx="13" hasCustomPrompt="1"/>
          </p:nvPr>
        </p:nvSpPr>
        <p:spPr>
          <a:xfrm>
            <a:off x="0" y="457199"/>
            <a:ext cx="4023360" cy="5943601"/>
          </a:xfrm>
          <a:blipFill>
            <a:blip r:embed="rId2" cstate="email">
              <a:alphaModFix amt="60000"/>
              <a:extLst>
                <a:ext uri="{28A0092B-C50C-407E-A947-70E740481C1C}">
                  <a14:useLocalDpi xmlns:a14="http://schemas.microsoft.com/office/drawing/2010/main"/>
                </a:ext>
              </a:extLst>
            </a:blip>
            <a:stretch>
              <a:fillRect/>
            </a:stretch>
          </a:blipFill>
        </p:spPr>
        <p:txBody>
          <a:bodyPr/>
          <a:lstStyle>
            <a:lvl1pPr marL="0" indent="0">
              <a:buNone/>
              <a:defRPr/>
            </a:lvl1pPr>
          </a:lstStyle>
          <a:p>
            <a:r>
              <a:rPr lang="en-US"/>
              <a:t>   </a:t>
            </a:r>
          </a:p>
        </p:txBody>
      </p:sp>
      <p:sp>
        <p:nvSpPr>
          <p:cNvPr id="7" name="Content Placeholder 7">
            <a:extLst>
              <a:ext uri="{FF2B5EF4-FFF2-40B4-BE49-F238E27FC236}">
                <a16:creationId xmlns:a16="http://schemas.microsoft.com/office/drawing/2014/main" id="{679495B1-3D42-5CC6-1177-BBB5CCDEF14A}"/>
              </a:ext>
            </a:extLst>
          </p:cNvPr>
          <p:cNvSpPr>
            <a:spLocks noGrp="1"/>
          </p:cNvSpPr>
          <p:nvPr>
            <p:ph sz="quarter" idx="14"/>
          </p:nvPr>
        </p:nvSpPr>
        <p:spPr>
          <a:xfrm>
            <a:off x="4480560" y="2088108"/>
            <a:ext cx="7254240" cy="4312692"/>
          </a:xfrm>
        </p:spPr>
        <p:txBody>
          <a:bodyPr/>
          <a:lstStyle>
            <a:lvl1pPr>
              <a:defRPr b="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Slide Number Placeholder 9">
            <a:extLst>
              <a:ext uri="{FF2B5EF4-FFF2-40B4-BE49-F238E27FC236}">
                <a16:creationId xmlns:a16="http://schemas.microsoft.com/office/drawing/2014/main" id="{05F3D1FB-5F83-6976-2FDE-42146116FF09}"/>
              </a:ext>
            </a:extLst>
          </p:cNvPr>
          <p:cNvSpPr>
            <a:spLocks noGrp="1"/>
          </p:cNvSpPr>
          <p:nvPr>
            <p:ph type="sldNum" sz="quarter" idx="17"/>
          </p:nvPr>
        </p:nvSpPr>
        <p:spPr>
          <a:xfrm>
            <a:off x="10820400" y="6400800"/>
            <a:ext cx="1295400" cy="381000"/>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07996217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ontent with Picture 15">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40E5C046-40A5-D694-E725-EA0ABE0B80B9}"/>
              </a:ext>
            </a:extLst>
          </p:cNvPr>
          <p:cNvSpPr>
            <a:spLocks noGrp="1"/>
          </p:cNvSpPr>
          <p:nvPr>
            <p:ph type="title"/>
          </p:nvPr>
        </p:nvSpPr>
        <p:spPr>
          <a:xfrm>
            <a:off x="457201" y="457199"/>
            <a:ext cx="7254239" cy="1173712"/>
          </a:xfrm>
          <a:prstGeom prst="rect">
            <a:avLst/>
          </a:prstGeom>
        </p:spPr>
        <p:txBody>
          <a:bodyPr anchor="b"/>
          <a:lstStyle/>
          <a:p>
            <a:r>
              <a:rPr lang="en-US"/>
              <a:t>Click to edit Master title style</a:t>
            </a:r>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76201" y="76200"/>
            <a:ext cx="1295400" cy="380999"/>
          </a:xfrm>
        </p:spPr>
        <p:txBody>
          <a:bodyPr/>
          <a:lstStyle/>
          <a:p>
            <a:fld id="{9D50FFC8-0737-944F-9B20-403A2248B3E7}" type="datetime1">
              <a:rPr lang="en-US" smtClean="0"/>
              <a:t>10/16/26</a:t>
            </a:fld>
            <a:endParaRPr lang="en-US"/>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6096000" y="76200"/>
            <a:ext cx="6019800" cy="380999"/>
          </a:xfrm>
        </p:spPr>
        <p:txBody>
          <a:bodyPr/>
          <a:lstStyle/>
          <a:p>
            <a:r>
              <a:rPr lang="en-US"/>
              <a:t>Sample Footer Text</a:t>
            </a:r>
          </a:p>
        </p:txBody>
      </p:sp>
      <p:sp>
        <p:nvSpPr>
          <p:cNvPr id="6" name="Content Placeholder 7">
            <a:extLst>
              <a:ext uri="{FF2B5EF4-FFF2-40B4-BE49-F238E27FC236}">
                <a16:creationId xmlns:a16="http://schemas.microsoft.com/office/drawing/2014/main" id="{4E5FB0DF-C175-C1BD-BDD9-3536A2F7E448}"/>
              </a:ext>
            </a:extLst>
          </p:cNvPr>
          <p:cNvSpPr>
            <a:spLocks noGrp="1"/>
          </p:cNvSpPr>
          <p:nvPr>
            <p:ph sz="quarter" idx="18"/>
          </p:nvPr>
        </p:nvSpPr>
        <p:spPr>
          <a:xfrm>
            <a:off x="457201" y="2088108"/>
            <a:ext cx="7254240" cy="4312692"/>
          </a:xfrm>
        </p:spPr>
        <p:txBody>
          <a:bodyPr/>
          <a:lstStyle>
            <a:lvl1pPr>
              <a:defRPr b="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Picture Placeholder 10">
            <a:extLst>
              <a:ext uri="{FF2B5EF4-FFF2-40B4-BE49-F238E27FC236}">
                <a16:creationId xmlns:a16="http://schemas.microsoft.com/office/drawing/2014/main" id="{7C20B94A-DE1D-8112-79D8-ADD778F243A9}"/>
              </a:ext>
            </a:extLst>
          </p:cNvPr>
          <p:cNvSpPr>
            <a:spLocks noGrp="1"/>
          </p:cNvSpPr>
          <p:nvPr>
            <p:ph type="pic" sz="quarter" idx="13" hasCustomPrompt="1"/>
          </p:nvPr>
        </p:nvSpPr>
        <p:spPr>
          <a:xfrm>
            <a:off x="8168640" y="457199"/>
            <a:ext cx="4023360" cy="5943601"/>
          </a:xfrm>
          <a:blipFill>
            <a:blip r:embed="rId2" cstate="email">
              <a:alphaModFix amt="60000"/>
              <a:extLst>
                <a:ext uri="{28A0092B-C50C-407E-A947-70E740481C1C}">
                  <a14:useLocalDpi xmlns:a14="http://schemas.microsoft.com/office/drawing/2010/main"/>
                </a:ext>
              </a:extLst>
            </a:blip>
            <a:stretch>
              <a:fillRect/>
            </a:stretch>
          </a:blipFill>
        </p:spPr>
        <p:txBody>
          <a:bodyPr/>
          <a:lstStyle>
            <a:lvl1pPr marL="0" indent="0">
              <a:buNone/>
              <a:defRPr/>
            </a:lvl1pPr>
          </a:lstStyle>
          <a:p>
            <a:r>
              <a:rPr lang="en-US"/>
              <a:t>   </a:t>
            </a:r>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0820400" y="6400800"/>
            <a:ext cx="1295400" cy="381000"/>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204431002"/>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Content with Picture 16">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5160961-81A4-744C-57F0-3A91AB73281C}"/>
              </a:ext>
            </a:extLst>
          </p:cNvPr>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custGeom>
            <a:avLst/>
            <a:gdLst>
              <a:gd name="csX0" fmla="*/ 451551 w 12186352"/>
              <a:gd name="csY0" fmla="*/ 2354110 h 6854823"/>
              <a:gd name="csX1" fmla="*/ 451551 w 12186352"/>
              <a:gd name="csY1" fmla="*/ 6397626 h 6854823"/>
              <a:gd name="csX2" fmla="*/ 5480751 w 12186352"/>
              <a:gd name="csY2" fmla="*/ 6397626 h 6854823"/>
              <a:gd name="csX3" fmla="*/ 5480751 w 12186352"/>
              <a:gd name="csY3" fmla="*/ 2354110 h 6854823"/>
              <a:gd name="csX4" fmla="*/ 0 w 12186352"/>
              <a:gd name="csY4" fmla="*/ 0 h 6854823"/>
              <a:gd name="csX5" fmla="*/ 12186352 w 12186352"/>
              <a:gd name="csY5" fmla="*/ 0 h 6854823"/>
              <a:gd name="csX6" fmla="*/ 12186352 w 12186352"/>
              <a:gd name="csY6" fmla="*/ 6854823 h 6854823"/>
              <a:gd name="csX7" fmla="*/ 0 w 12186352"/>
              <a:gd name="csY7" fmla="*/ 6854823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2" h="6854823">
                <a:moveTo>
                  <a:pt x="451551" y="2354110"/>
                </a:moveTo>
                <a:lnTo>
                  <a:pt x="451551" y="6397626"/>
                </a:lnTo>
                <a:lnTo>
                  <a:pt x="5480751" y="6397626"/>
                </a:lnTo>
                <a:lnTo>
                  <a:pt x="5480751" y="2354110"/>
                </a:lnTo>
                <a:close/>
                <a:moveTo>
                  <a:pt x="0" y="0"/>
                </a:moveTo>
                <a:lnTo>
                  <a:pt x="12186352" y="0"/>
                </a:lnTo>
                <a:lnTo>
                  <a:pt x="12186352" y="6854823"/>
                </a:lnTo>
                <a:lnTo>
                  <a:pt x="0" y="6854823"/>
                </a:lnTo>
                <a:close/>
              </a:path>
            </a:pathLst>
          </a:custGeom>
        </p:spPr>
      </p:pic>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200" y="457201"/>
            <a:ext cx="5029200" cy="1519083"/>
          </a:xfrm>
          <a:prstGeom prst="rect">
            <a:avLst/>
          </a:prstGeom>
        </p:spPr>
        <p:txBody>
          <a:bodyPr anchor="t">
            <a:normAutofit/>
          </a:bodyPr>
          <a:lstStyle>
            <a:lvl1pPr>
              <a:defRPr sz="3600"/>
            </a:lvl1pPr>
          </a:lstStyle>
          <a:p>
            <a:r>
              <a:rPr lang="en-US"/>
              <a:t>Click to edit Master title style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FE45DA7B-3D23-9747-B64E-78D5DD68C6C7}" type="datetime1">
              <a:rPr lang="en-US" smtClean="0"/>
              <a:t>10/16/26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10" name="Picture Placeholder 10">
            <a:extLst>
              <a:ext uri="{FF2B5EF4-FFF2-40B4-BE49-F238E27FC236}">
                <a16:creationId xmlns:a16="http://schemas.microsoft.com/office/drawing/2014/main" id="{802CE9A6-F23E-1299-6CEA-8B0DBFBE2016}"/>
              </a:ext>
            </a:extLst>
          </p:cNvPr>
          <p:cNvSpPr>
            <a:spLocks noGrp="1"/>
          </p:cNvSpPr>
          <p:nvPr>
            <p:ph type="pic" sz="quarter" idx="13" hasCustomPrompt="1"/>
          </p:nvPr>
        </p:nvSpPr>
        <p:spPr>
          <a:xfrm>
            <a:off x="457200" y="2357283"/>
            <a:ext cx="5029199" cy="4043516"/>
          </a:xfrm>
          <a:blipFill dpi="0" rotWithShape="1">
            <a:blip r:embed="rId3" cstate="email">
              <a:alphaModFix amt="60000"/>
              <a:extLst>
                <a:ext uri="{28A0092B-C50C-407E-A947-70E740481C1C}">
                  <a14:useLocalDpi xmlns:a14="http://schemas.microsoft.com/office/drawing/2010/main"/>
                </a:ext>
              </a:extLst>
            </a:blip>
            <a:srcRect/>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6096000" y="457200"/>
            <a:ext cx="5638799" cy="5943599"/>
          </a:xfrm>
        </p:spPr>
        <p:txBody>
          <a:bodyPr/>
          <a:lstStyle>
            <a:lvl1pPr>
              <a:defRPr b="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19310574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Content with Picture 17">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E292B07A-D9A0-38E9-B941-74C38124D599}"/>
              </a:ext>
            </a:extLst>
          </p:cNvPr>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custGeom>
            <a:avLst/>
            <a:gdLst>
              <a:gd name="csX0" fmla="*/ 451551 w 12186352"/>
              <a:gd name="csY0" fmla="*/ 2354110 h 6854823"/>
              <a:gd name="csX1" fmla="*/ 451551 w 12186352"/>
              <a:gd name="csY1" fmla="*/ 6397626 h 6854823"/>
              <a:gd name="csX2" fmla="*/ 5480751 w 12186352"/>
              <a:gd name="csY2" fmla="*/ 6397626 h 6854823"/>
              <a:gd name="csX3" fmla="*/ 5480751 w 12186352"/>
              <a:gd name="csY3" fmla="*/ 2354110 h 6854823"/>
              <a:gd name="csX4" fmla="*/ 0 w 12186352"/>
              <a:gd name="csY4" fmla="*/ 0 h 6854823"/>
              <a:gd name="csX5" fmla="*/ 12186352 w 12186352"/>
              <a:gd name="csY5" fmla="*/ 0 h 6854823"/>
              <a:gd name="csX6" fmla="*/ 12186352 w 12186352"/>
              <a:gd name="csY6" fmla="*/ 6854823 h 6854823"/>
              <a:gd name="csX7" fmla="*/ 0 w 12186352"/>
              <a:gd name="csY7" fmla="*/ 6854823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2" h="6854823">
                <a:moveTo>
                  <a:pt x="451551" y="2354110"/>
                </a:moveTo>
                <a:lnTo>
                  <a:pt x="451551" y="6397626"/>
                </a:lnTo>
                <a:lnTo>
                  <a:pt x="5480751" y="6397626"/>
                </a:lnTo>
                <a:lnTo>
                  <a:pt x="5480751" y="2354110"/>
                </a:lnTo>
                <a:close/>
                <a:moveTo>
                  <a:pt x="0" y="0"/>
                </a:moveTo>
                <a:lnTo>
                  <a:pt x="12186352" y="0"/>
                </a:lnTo>
                <a:lnTo>
                  <a:pt x="12186352" y="6854823"/>
                </a:lnTo>
                <a:lnTo>
                  <a:pt x="0" y="6854823"/>
                </a:lnTo>
                <a:close/>
              </a:path>
            </a:pathLst>
          </a:custGeom>
        </p:spPr>
      </p:pic>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201" y="457200"/>
            <a:ext cx="3716844" cy="1919945"/>
          </a:xfrm>
          <a:prstGeom prst="rect">
            <a:avLst/>
          </a:prstGeom>
        </p:spPr>
        <p:txBody>
          <a:bodyPr anchor="t">
            <a:normAutofit/>
          </a:bodyPr>
          <a:lstStyle>
            <a:lvl1pPr>
              <a:defRPr sz="3600"/>
            </a:lvl1pPr>
          </a:lstStyle>
          <a:p>
            <a:r>
              <a:rPr lang="en-US"/>
              <a:t>Click to edit Master title style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313040DD-291F-D14A-B0CD-056B01183946}" type="datetime1">
              <a:rPr lang="en-US" smtClean="0"/>
              <a:t>10/16/26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9" name="Picture Placeholder 10">
            <a:extLst>
              <a:ext uri="{FF2B5EF4-FFF2-40B4-BE49-F238E27FC236}">
                <a16:creationId xmlns:a16="http://schemas.microsoft.com/office/drawing/2014/main" id="{115A2C62-B33D-41E9-D363-2E5B5EC4C673}"/>
              </a:ext>
            </a:extLst>
          </p:cNvPr>
          <p:cNvSpPr>
            <a:spLocks noGrp="1"/>
          </p:cNvSpPr>
          <p:nvPr>
            <p:ph type="pic" sz="quarter" idx="13" hasCustomPrompt="1"/>
          </p:nvPr>
        </p:nvSpPr>
        <p:spPr>
          <a:xfrm>
            <a:off x="457200" y="2743200"/>
            <a:ext cx="3716845" cy="3657600"/>
          </a:xfrm>
          <a:blipFill dpi="0" rotWithShape="1">
            <a:blip r:embed="rId3" cstate="email">
              <a:alphaModFix amt="60000"/>
              <a:extLst>
                <a:ext uri="{28A0092B-C50C-407E-A947-70E740481C1C}">
                  <a14:useLocalDpi xmlns:a14="http://schemas.microsoft.com/office/drawing/2010/main"/>
                </a:ext>
              </a:extLst>
            </a:blip>
            <a:srcRect/>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4724399" y="457201"/>
            <a:ext cx="7010401" cy="5943599"/>
          </a:xfrm>
        </p:spPr>
        <p:txBody>
          <a:bodyPr/>
          <a:lstStyle>
            <a:lvl1pPr>
              <a:defRPr b="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897249181"/>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Number Large">
    <p:bg>
      <p:bgRef idx="1001">
        <a:schemeClr val="bg2"/>
      </p:bgRef>
    </p:bg>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9D779F90-4233-5235-D44A-38B021C817C4}"/>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8" name="Title 7">
            <a:extLst>
              <a:ext uri="{FF2B5EF4-FFF2-40B4-BE49-F238E27FC236}">
                <a16:creationId xmlns:a16="http://schemas.microsoft.com/office/drawing/2014/main" id="{DD16EBF9-B68A-0B06-1D11-8A73C8F97835}"/>
              </a:ext>
            </a:extLst>
          </p:cNvPr>
          <p:cNvSpPr>
            <a:spLocks noGrp="1"/>
          </p:cNvSpPr>
          <p:nvPr>
            <p:ph type="title"/>
          </p:nvPr>
        </p:nvSpPr>
        <p:spPr>
          <a:xfrm>
            <a:off x="457200" y="5349242"/>
            <a:ext cx="5638800" cy="1051558"/>
          </a:xfrm>
        </p:spPr>
        <p:txBody>
          <a:bodyPr anchor="b"/>
          <a:lstStyle>
            <a:lvl1pPr>
              <a:lnSpc>
                <a:spcPct val="110000"/>
              </a:lnSpc>
              <a:defRPr sz="2000">
                <a:latin typeface="+mn-lt"/>
              </a:defRPr>
            </a:lvl1pPr>
          </a:lstStyle>
          <a:p>
            <a:r>
              <a:rPr lang="en-US"/>
              <a:t>Click to edit Master title style</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lvl1pPr>
              <a:defRPr>
                <a:solidFill>
                  <a:schemeClr val="tx1"/>
                </a:solidFill>
              </a:defRPr>
            </a:lvl1pPr>
          </a:lstStyle>
          <a:p>
            <a:fld id="{F20AA6F4-6FEB-A645-BC84-8FD86BB56A56}" type="datetime1">
              <a:rPr lang="en-US" smtClean="0"/>
              <a:t>10/16/26</a:t>
            </a:fld>
            <a:endParaRPr lang="en-US"/>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10" name="Content Placeholder 10">
            <a:extLst>
              <a:ext uri="{FF2B5EF4-FFF2-40B4-BE49-F238E27FC236}">
                <a16:creationId xmlns:a16="http://schemas.microsoft.com/office/drawing/2014/main" id="{FC49D795-05CD-88A6-65D2-CE59AB098CDC}"/>
              </a:ext>
            </a:extLst>
          </p:cNvPr>
          <p:cNvSpPr>
            <a:spLocks noGrp="1"/>
          </p:cNvSpPr>
          <p:nvPr>
            <p:ph sz="quarter" idx="14" hasCustomPrompt="1"/>
          </p:nvPr>
        </p:nvSpPr>
        <p:spPr>
          <a:xfrm>
            <a:off x="457200" y="152400"/>
            <a:ext cx="11277600" cy="4434840"/>
          </a:xfrm>
        </p:spPr>
        <p:txBody>
          <a:bodyPr anchor="t"/>
          <a:lstStyle>
            <a:lvl1pPr>
              <a:lnSpc>
                <a:spcPct val="90000"/>
              </a:lnSpc>
              <a:defRPr sz="30000">
                <a:latin typeface="+mj-lt"/>
              </a:defRPr>
            </a:lvl1pPr>
          </a:lstStyle>
          <a:p>
            <a:pPr lvl="0"/>
            <a:r>
              <a:rPr lang="en-US"/>
              <a:t>XX%</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3119919895"/>
      </p:ext>
    </p:extLst>
  </p:cSld>
  <p:clrMapOvr>
    <a:overrideClrMapping bg1="lt1" tx1="dk1" bg2="lt2" tx2="dk2" accent1="accent1" accent2="accent2" accent3="accent3" accent4="accent4" accent5="accent5" accent6="accent6" hlink="hlink" folHlink="folHlink"/>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Number Large 2">
    <p:bg>
      <p:bgRef idx="1001">
        <a:schemeClr val="bg2"/>
      </p:bgRef>
    </p:bg>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9D779F90-4233-5235-D44A-38B021C817C4}"/>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8" name="Title 7">
            <a:extLst>
              <a:ext uri="{FF2B5EF4-FFF2-40B4-BE49-F238E27FC236}">
                <a16:creationId xmlns:a16="http://schemas.microsoft.com/office/drawing/2014/main" id="{362229AA-0D53-41CE-F2F6-A43A58F408A6}"/>
              </a:ext>
            </a:extLst>
          </p:cNvPr>
          <p:cNvSpPr>
            <a:spLocks noGrp="1"/>
          </p:cNvSpPr>
          <p:nvPr>
            <p:ph type="title"/>
          </p:nvPr>
        </p:nvSpPr>
        <p:spPr>
          <a:xfrm>
            <a:off x="457200" y="5334002"/>
            <a:ext cx="5638800" cy="1066798"/>
          </a:xfrm>
        </p:spPr>
        <p:txBody>
          <a:bodyPr anchor="b"/>
          <a:lstStyle>
            <a:lvl1pPr>
              <a:lnSpc>
                <a:spcPct val="110000"/>
              </a:lnSpc>
              <a:defRPr sz="2000">
                <a:latin typeface="+mn-lt"/>
              </a:defRPr>
            </a:lvl1pPr>
          </a:lstStyle>
          <a:p>
            <a:r>
              <a:rPr lang="en-US"/>
              <a:t>Click to edit Master title style</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lvl1pPr>
              <a:defRPr>
                <a:solidFill>
                  <a:schemeClr val="tx1"/>
                </a:solidFill>
              </a:defRPr>
            </a:lvl1pPr>
          </a:lstStyle>
          <a:p>
            <a:fld id="{019C1F0A-369C-694C-9034-23649A99EDDB}" type="datetime1">
              <a:rPr lang="en-US" smtClean="0"/>
              <a:t>10/16/26</a:t>
            </a:fld>
            <a:endParaRPr lang="en-US"/>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10" name="Content Placeholder 10">
            <a:extLst>
              <a:ext uri="{FF2B5EF4-FFF2-40B4-BE49-F238E27FC236}">
                <a16:creationId xmlns:a16="http://schemas.microsoft.com/office/drawing/2014/main" id="{2685CAE8-3040-D343-9736-69ED07ADEE28}"/>
              </a:ext>
            </a:extLst>
          </p:cNvPr>
          <p:cNvSpPr>
            <a:spLocks noGrp="1"/>
          </p:cNvSpPr>
          <p:nvPr>
            <p:ph sz="quarter" idx="14" hasCustomPrompt="1"/>
          </p:nvPr>
        </p:nvSpPr>
        <p:spPr>
          <a:xfrm>
            <a:off x="457200" y="152400"/>
            <a:ext cx="11277600" cy="4434840"/>
          </a:xfrm>
        </p:spPr>
        <p:txBody>
          <a:bodyPr anchor="t"/>
          <a:lstStyle>
            <a:lvl1pPr>
              <a:lnSpc>
                <a:spcPct val="90000"/>
              </a:lnSpc>
              <a:defRPr sz="30000">
                <a:latin typeface="+mj-lt"/>
              </a:defRPr>
            </a:lvl1pPr>
          </a:lstStyle>
          <a:p>
            <a:pPr lvl="0"/>
            <a:r>
              <a:rPr lang="en-US"/>
              <a:t>XX%</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1419981247"/>
      </p:ext>
    </p:extLst>
  </p:cSld>
  <p:clrMapOvr>
    <a:overrideClrMapping bg1="lt1" tx1="dk1" bg2="lt2" tx2="dk2" accent1="accent1" accent2="accent2" accent3="accent3" accent4="accent4" accent5="accent5" accent6="accent6" hlink="hlink" folHlink="folHlink"/>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Number Large 3">
    <p:bg>
      <p:bgRef idx="1001">
        <a:schemeClr val="bg2"/>
      </p:bgRef>
    </p:bg>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9D779F90-4233-5235-D44A-38B021C817C4}"/>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8" name="Title 7">
            <a:extLst>
              <a:ext uri="{FF2B5EF4-FFF2-40B4-BE49-F238E27FC236}">
                <a16:creationId xmlns:a16="http://schemas.microsoft.com/office/drawing/2014/main" id="{F9AC97C7-C18C-1AFB-595D-1164216CB3A0}"/>
              </a:ext>
            </a:extLst>
          </p:cNvPr>
          <p:cNvSpPr>
            <a:spLocks noGrp="1"/>
          </p:cNvSpPr>
          <p:nvPr>
            <p:ph type="title"/>
          </p:nvPr>
        </p:nvSpPr>
        <p:spPr>
          <a:xfrm>
            <a:off x="8991600" y="457200"/>
            <a:ext cx="2743200" cy="5943600"/>
          </a:xfrm>
        </p:spPr>
        <p:txBody>
          <a:bodyPr anchor="ctr"/>
          <a:lstStyle>
            <a:lvl1pPr>
              <a:lnSpc>
                <a:spcPct val="110000"/>
              </a:lnSpc>
              <a:defRPr sz="2000">
                <a:latin typeface="+mn-lt"/>
              </a:defRPr>
            </a:lvl1pPr>
          </a:lstStyle>
          <a:p>
            <a:r>
              <a:rPr lang="en-US"/>
              <a:t>Click to edit Master title style</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lvl1pPr>
              <a:defRPr>
                <a:solidFill>
                  <a:schemeClr val="tx1"/>
                </a:solidFill>
              </a:defRPr>
            </a:lvl1pPr>
          </a:lstStyle>
          <a:p>
            <a:fld id="{C05CB68B-3B3F-204E-812A-7CA74DAAFECC}" type="datetime1">
              <a:rPr lang="en-US" smtClean="0"/>
              <a:t>10/16/26</a:t>
            </a:fld>
            <a:endParaRPr lang="en-US"/>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11" name="Content Placeholder 10">
            <a:extLst>
              <a:ext uri="{FF2B5EF4-FFF2-40B4-BE49-F238E27FC236}">
                <a16:creationId xmlns:a16="http://schemas.microsoft.com/office/drawing/2014/main" id="{0794CDEE-6628-D8C2-4DD7-A2AF2B148E2B}"/>
              </a:ext>
            </a:extLst>
          </p:cNvPr>
          <p:cNvSpPr>
            <a:spLocks noGrp="1"/>
          </p:cNvSpPr>
          <p:nvPr>
            <p:ph sz="quarter" idx="14" hasCustomPrompt="1"/>
          </p:nvPr>
        </p:nvSpPr>
        <p:spPr>
          <a:xfrm>
            <a:off x="457200" y="762000"/>
            <a:ext cx="8077200" cy="5943600"/>
          </a:xfrm>
        </p:spPr>
        <p:txBody>
          <a:bodyPr anchor="ctr"/>
          <a:lstStyle>
            <a:lvl1pPr>
              <a:lnSpc>
                <a:spcPct val="90000"/>
              </a:lnSpc>
              <a:defRPr sz="30000">
                <a:latin typeface="+mj-lt"/>
              </a:defRPr>
            </a:lvl1pPr>
          </a:lstStyle>
          <a:p>
            <a:pPr lvl="0"/>
            <a:r>
              <a:rPr lang="en-US"/>
              <a:t>XX%</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2775854323"/>
      </p:ext>
    </p:extLst>
  </p:cSld>
  <p:clrMapOvr>
    <a:overrideClrMapping bg1="lt1" tx1="dk1" bg2="lt2" tx2="dk2" accent1="accent1" accent2="accent2" accent3="accent3" accent4="accent4" accent5="accent5" accent6="accent6" hlink="hlink" folHlink="folHlink"/>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Statement">
    <p:bg>
      <p:bgRef idx="1001">
        <a:schemeClr val="bg2"/>
      </p:bgRef>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3A83016C-84F5-4C07-5F48-21162DFAD739}"/>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D963A025-A5F8-BC41-857C-074A129970DD}" type="datetime1">
              <a:rPr lang="en-US" smtClean="0"/>
              <a:t>10/16/26</a:t>
            </a:fld>
            <a:endParaRPr lang="en-US"/>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a:t>Sample Footer Text</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457200" y="457200"/>
            <a:ext cx="7848600" cy="5943600"/>
          </a:xfrm>
        </p:spPr>
        <p:txBody>
          <a:bodyPr anchor="ctr">
            <a:normAutofit/>
          </a:bodyPr>
          <a:lstStyle>
            <a:lvl1pPr marL="0" indent="0">
              <a:lnSpc>
                <a:spcPct val="90000"/>
              </a:lnSpc>
              <a:spcBef>
                <a:spcPts val="0"/>
              </a:spcBef>
              <a:buNone/>
              <a:defRPr sz="6000" b="0">
                <a:latin typeface="+mj-lt"/>
              </a:defRPr>
            </a:lvl1pPr>
            <a:lvl2pPr marL="228600" indent="0">
              <a:lnSpc>
                <a:spcPct val="90000"/>
              </a:lnSpc>
              <a:spcBef>
                <a:spcPts val="0"/>
              </a:spcBef>
              <a:buNone/>
              <a:defRPr sz="6000" b="0">
                <a:latin typeface="+mj-lt"/>
              </a:defRPr>
            </a:lvl2pPr>
            <a:lvl3pPr marL="457200" indent="0">
              <a:lnSpc>
                <a:spcPct val="90000"/>
              </a:lnSpc>
              <a:spcBef>
                <a:spcPts val="0"/>
              </a:spcBef>
              <a:buNone/>
              <a:defRPr sz="6000" b="0">
                <a:latin typeface="+mj-lt"/>
              </a:defRPr>
            </a:lvl3pPr>
            <a:lvl4pPr marL="685800" indent="0">
              <a:lnSpc>
                <a:spcPct val="90000"/>
              </a:lnSpc>
              <a:spcBef>
                <a:spcPts val="0"/>
              </a:spcBef>
              <a:buNone/>
              <a:defRPr sz="6000" b="0">
                <a:latin typeface="+mj-lt"/>
              </a:defRPr>
            </a:lvl4pPr>
            <a:lvl5pPr marL="914400" indent="0">
              <a:lnSpc>
                <a:spcPct val="90000"/>
              </a:lnSpc>
              <a:spcBef>
                <a:spcPts val="0"/>
              </a:spcBef>
              <a:buNone/>
              <a:defRPr sz="6000" b="0">
                <a:latin typeface="+mj-lt"/>
              </a:defRPr>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67067178"/>
      </p:ext>
    </p:extLst>
  </p:cSld>
  <p:clrMapOvr>
    <a:overrideClrMapping bg1="lt1" tx1="dk1" bg2="lt2" tx2="dk2" accent1="accent1" accent2="accent2" accent3="accent3" accent4="accent4" accent5="accent5" accent6="accent6" hlink="hlink" folHlink="folHlink"/>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Statement 2">
    <p:bg>
      <p:bgRef idx="1001">
        <a:schemeClr val="bg2"/>
      </p:bgRef>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3A83016C-84F5-4C07-5F48-21162DFAD739}"/>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67E1A02B-DBB0-A046-81B0-FEDCAC57CE71}" type="datetime1">
              <a:rPr lang="en-US" smtClean="0"/>
              <a:t>10/16/26</a:t>
            </a:fld>
            <a:endParaRPr lang="en-US"/>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a:t>Sample Footer Text</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457200" y="457200"/>
            <a:ext cx="7848600" cy="5943600"/>
          </a:xfrm>
        </p:spPr>
        <p:txBody>
          <a:bodyPr anchor="b">
            <a:normAutofit/>
          </a:bodyPr>
          <a:lstStyle>
            <a:lvl1pPr marL="0" indent="0">
              <a:lnSpc>
                <a:spcPct val="90000"/>
              </a:lnSpc>
              <a:spcBef>
                <a:spcPts val="0"/>
              </a:spcBef>
              <a:buNone/>
              <a:defRPr sz="6000" b="0">
                <a:latin typeface="+mj-lt"/>
              </a:defRPr>
            </a:lvl1pPr>
            <a:lvl2pPr marL="228600" indent="0">
              <a:lnSpc>
                <a:spcPct val="90000"/>
              </a:lnSpc>
              <a:spcBef>
                <a:spcPts val="0"/>
              </a:spcBef>
              <a:buNone/>
              <a:defRPr sz="6000" b="0">
                <a:latin typeface="+mj-lt"/>
              </a:defRPr>
            </a:lvl2pPr>
            <a:lvl3pPr marL="457200" indent="0">
              <a:lnSpc>
                <a:spcPct val="90000"/>
              </a:lnSpc>
              <a:spcBef>
                <a:spcPts val="0"/>
              </a:spcBef>
              <a:buNone/>
              <a:defRPr sz="6000" b="0">
                <a:latin typeface="+mj-lt"/>
              </a:defRPr>
            </a:lvl3pPr>
            <a:lvl4pPr marL="685800" indent="0">
              <a:lnSpc>
                <a:spcPct val="90000"/>
              </a:lnSpc>
              <a:spcBef>
                <a:spcPts val="0"/>
              </a:spcBef>
              <a:buNone/>
              <a:defRPr sz="6000" b="0">
                <a:latin typeface="+mj-lt"/>
              </a:defRPr>
            </a:lvl4pPr>
            <a:lvl5pPr marL="914400" indent="0">
              <a:lnSpc>
                <a:spcPct val="90000"/>
              </a:lnSpc>
              <a:spcBef>
                <a:spcPts val="0"/>
              </a:spcBef>
              <a:buNone/>
              <a:defRPr sz="6000" b="0">
                <a:latin typeface="+mj-lt"/>
              </a:defRPr>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428282128"/>
      </p:ext>
    </p:extLst>
  </p:cSld>
  <p:clrMapOvr>
    <a:overrideClrMapping bg1="lt1" tx1="dk1" bg2="lt2" tx2="dk2" accent1="accent1" accent2="accent2" accent3="accent3" accent4="accent4" accent5="accent5" accent6="accent6" hlink="hlink" folHlink="folHlink"/>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Statement 3">
    <p:bg>
      <p:bgRef idx="1001">
        <a:schemeClr val="bg2"/>
      </p:bgRef>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3A83016C-84F5-4C07-5F48-21162DFAD739}"/>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tx1"/>
                </a:solidFill>
              </a:defRPr>
            </a:lvl1pPr>
          </a:lstStyle>
          <a:p>
            <a:fld id="{192E1041-C021-CE4A-9D2F-9EE16EB193AE}" type="datetime1">
              <a:rPr lang="en-US" smtClean="0"/>
              <a:t>10/16/26</a:t>
            </a:fld>
            <a:endParaRPr lang="en-US"/>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457200" y="457200"/>
            <a:ext cx="7848600" cy="5943600"/>
          </a:xfrm>
        </p:spPr>
        <p:txBody>
          <a:bodyPr anchor="t">
            <a:normAutofit/>
          </a:bodyPr>
          <a:lstStyle>
            <a:lvl1pPr marL="0" indent="0">
              <a:lnSpc>
                <a:spcPct val="90000"/>
              </a:lnSpc>
              <a:spcBef>
                <a:spcPts val="0"/>
              </a:spcBef>
              <a:buNone/>
              <a:defRPr sz="6000" b="0">
                <a:solidFill>
                  <a:schemeClr val="tx1"/>
                </a:solidFill>
                <a:latin typeface="+mj-lt"/>
              </a:defRPr>
            </a:lvl1pPr>
            <a:lvl2pPr marL="228600" indent="0">
              <a:lnSpc>
                <a:spcPct val="90000"/>
              </a:lnSpc>
              <a:spcBef>
                <a:spcPts val="0"/>
              </a:spcBef>
              <a:buNone/>
              <a:defRPr sz="6000" b="0">
                <a:solidFill>
                  <a:schemeClr val="tx1"/>
                </a:solidFill>
                <a:latin typeface="+mj-lt"/>
              </a:defRPr>
            </a:lvl2pPr>
            <a:lvl3pPr marL="457200" indent="0">
              <a:lnSpc>
                <a:spcPct val="90000"/>
              </a:lnSpc>
              <a:spcBef>
                <a:spcPts val="0"/>
              </a:spcBef>
              <a:buNone/>
              <a:defRPr sz="6000" b="0">
                <a:solidFill>
                  <a:schemeClr val="tx1"/>
                </a:solidFill>
                <a:latin typeface="+mj-lt"/>
              </a:defRPr>
            </a:lvl3pPr>
            <a:lvl4pPr marL="685800" indent="0">
              <a:lnSpc>
                <a:spcPct val="90000"/>
              </a:lnSpc>
              <a:spcBef>
                <a:spcPts val="0"/>
              </a:spcBef>
              <a:buNone/>
              <a:defRPr sz="6000" b="0">
                <a:solidFill>
                  <a:schemeClr val="tx1"/>
                </a:solidFill>
                <a:latin typeface="+mj-lt"/>
              </a:defRPr>
            </a:lvl4pPr>
            <a:lvl5pPr marL="914400" indent="0">
              <a:lnSpc>
                <a:spcPct val="90000"/>
              </a:lnSpc>
              <a:spcBef>
                <a:spcPts val="0"/>
              </a:spcBef>
              <a:buNone/>
              <a:defRPr sz="6000" b="0">
                <a:solidFill>
                  <a:schemeClr val="tx1"/>
                </a:solidFill>
                <a:latin typeface="+mj-lt"/>
              </a:defRPr>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413817368"/>
      </p:ext>
    </p:extLst>
  </p:cSld>
  <p:clrMapOvr>
    <a:overrideClrMapping bg1="lt1" tx1="dk1" bg2="lt2" tx2="dk2" accent1="accent1" accent2="accent2" accent3="accent3" accent4="accent4" accent5="accent5" accent6="accent6" hlink="hlink" folHlink="folHlink"/>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7BD18808-DE46-2A18-8307-D05A834D3087}"/>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9" name="Title 1">
            <a:extLst>
              <a:ext uri="{FF2B5EF4-FFF2-40B4-BE49-F238E27FC236}">
                <a16:creationId xmlns:a16="http://schemas.microsoft.com/office/drawing/2014/main" id="{79726570-6B1E-6E56-BA3E-287729FA2846}"/>
              </a:ext>
            </a:extLst>
          </p:cNvPr>
          <p:cNvSpPr>
            <a:spLocks noGrp="1"/>
          </p:cNvSpPr>
          <p:nvPr>
            <p:ph type="title" hasCustomPrompt="1"/>
          </p:nvPr>
        </p:nvSpPr>
        <p:spPr>
          <a:xfrm>
            <a:off x="8991598" y="457200"/>
            <a:ext cx="2743200" cy="5943600"/>
          </a:xfrm>
          <a:prstGeom prst="rect">
            <a:avLst/>
          </a:prstGeom>
        </p:spPr>
        <p:txBody>
          <a:bodyPr anchor="b">
            <a:normAutofit/>
          </a:bodyPr>
          <a:lstStyle>
            <a:lvl1pPr>
              <a:lnSpc>
                <a:spcPct val="120000"/>
              </a:lnSpc>
              <a:defRPr sz="2000" b="0" i="0" spc="0">
                <a:solidFill>
                  <a:schemeClr val="tx1"/>
                </a:solidFill>
                <a:latin typeface="+mn-lt"/>
              </a:defRPr>
            </a:lvl1pPr>
          </a:lstStyle>
          <a:p>
            <a:r>
              <a:rPr lang="en-US"/>
              <a:t>Quote Author</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lvl1pPr>
              <a:defRPr>
                <a:solidFill>
                  <a:schemeClr val="tx1"/>
                </a:solidFill>
              </a:defRPr>
            </a:lvl1pPr>
          </a:lstStyle>
          <a:p>
            <a:fld id="{B19110DB-B309-8C4D-B2B7-2B6318BF3864}" type="datetime1">
              <a:rPr lang="en-US" smtClean="0"/>
              <a:t>10/16/26</a:t>
            </a:fld>
            <a:endParaRPr lang="en-US"/>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7" name="Content Placeholder 7">
            <a:extLst>
              <a:ext uri="{FF2B5EF4-FFF2-40B4-BE49-F238E27FC236}">
                <a16:creationId xmlns:a16="http://schemas.microsoft.com/office/drawing/2014/main" id="{F2B13095-060E-7C64-69EA-E7821D5019ED}"/>
              </a:ext>
            </a:extLst>
          </p:cNvPr>
          <p:cNvSpPr>
            <a:spLocks noGrp="1"/>
          </p:cNvSpPr>
          <p:nvPr>
            <p:ph sz="quarter" idx="15" hasCustomPrompt="1"/>
          </p:nvPr>
        </p:nvSpPr>
        <p:spPr>
          <a:xfrm>
            <a:off x="457200" y="457200"/>
            <a:ext cx="7848600" cy="5943600"/>
          </a:xfrm>
        </p:spPr>
        <p:txBody>
          <a:bodyPr anchor="t"/>
          <a:lstStyle>
            <a:lvl1pPr>
              <a:lnSpc>
                <a:spcPct val="90000"/>
              </a:lnSpc>
              <a:defRPr sz="6000">
                <a:latin typeface="+mj-lt"/>
              </a:defRPr>
            </a:lvl1pPr>
          </a:lstStyle>
          <a:p>
            <a:pPr lvl="0"/>
            <a:r>
              <a:rPr lang="en-US"/>
              <a:t>Click to add Quote</a:t>
            </a:r>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192753556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Quote 2">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7BD18808-DE46-2A18-8307-D05A834D3087}"/>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9" name="Title 1">
            <a:extLst>
              <a:ext uri="{FF2B5EF4-FFF2-40B4-BE49-F238E27FC236}">
                <a16:creationId xmlns:a16="http://schemas.microsoft.com/office/drawing/2014/main" id="{79726570-6B1E-6E56-BA3E-287729FA2846}"/>
              </a:ext>
            </a:extLst>
          </p:cNvPr>
          <p:cNvSpPr>
            <a:spLocks noGrp="1"/>
          </p:cNvSpPr>
          <p:nvPr>
            <p:ph type="title" hasCustomPrompt="1"/>
          </p:nvPr>
        </p:nvSpPr>
        <p:spPr>
          <a:xfrm>
            <a:off x="457200" y="5937084"/>
            <a:ext cx="9144000" cy="466344"/>
          </a:xfrm>
          <a:prstGeom prst="rect">
            <a:avLst/>
          </a:prstGeom>
        </p:spPr>
        <p:txBody>
          <a:bodyPr anchor="b">
            <a:normAutofit/>
          </a:bodyPr>
          <a:lstStyle>
            <a:lvl1pPr>
              <a:lnSpc>
                <a:spcPct val="120000"/>
              </a:lnSpc>
              <a:defRPr sz="2000" b="0" i="0" spc="0">
                <a:solidFill>
                  <a:schemeClr val="tx1"/>
                </a:solidFill>
                <a:latin typeface="+mn-lt"/>
              </a:defRPr>
            </a:lvl1pPr>
          </a:lstStyle>
          <a:p>
            <a:r>
              <a:rPr lang="en-US"/>
              <a:t>Quote Author</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lvl1pPr>
              <a:defRPr>
                <a:solidFill>
                  <a:schemeClr val="tx1"/>
                </a:solidFill>
              </a:defRPr>
            </a:lvl1pPr>
          </a:lstStyle>
          <a:p>
            <a:fld id="{FCCD263F-17D1-DD49-AE75-3B385E0CFFA9}" type="datetime1">
              <a:rPr lang="en-US" smtClean="0"/>
              <a:t>10/16/26</a:t>
            </a:fld>
            <a:endParaRPr lang="en-US"/>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6" name="Content Placeholder 7">
            <a:extLst>
              <a:ext uri="{FF2B5EF4-FFF2-40B4-BE49-F238E27FC236}">
                <a16:creationId xmlns:a16="http://schemas.microsoft.com/office/drawing/2014/main" id="{58A7DA2E-06EC-D8CE-ACE3-28D98B5AC26C}"/>
              </a:ext>
            </a:extLst>
          </p:cNvPr>
          <p:cNvSpPr>
            <a:spLocks noGrp="1"/>
          </p:cNvSpPr>
          <p:nvPr>
            <p:ph sz="quarter" idx="15" hasCustomPrompt="1"/>
          </p:nvPr>
        </p:nvSpPr>
        <p:spPr>
          <a:xfrm>
            <a:off x="457200" y="454572"/>
            <a:ext cx="11277600" cy="5417308"/>
          </a:xfrm>
        </p:spPr>
        <p:txBody>
          <a:bodyPr anchor="b"/>
          <a:lstStyle>
            <a:lvl1pPr>
              <a:lnSpc>
                <a:spcPct val="90000"/>
              </a:lnSpc>
              <a:defRPr sz="6000">
                <a:latin typeface="+mj-lt"/>
              </a:defRPr>
            </a:lvl1pPr>
          </a:lstStyle>
          <a:p>
            <a:pPr lvl="0"/>
            <a:r>
              <a:rPr lang="en-US"/>
              <a:t>Click to add Quote</a:t>
            </a:r>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2891622741"/>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Quote 3">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7BD18808-DE46-2A18-8307-D05A834D3087}"/>
              </a:ext>
            </a:extLst>
          </p:cNvPr>
          <p:cNvPicPr>
            <a:picLocks noGrp="1" noRot="1" noChangeAspect="1" noMove="1" noResize="1" noEditPoints="1" noAdjustHandles="1" noChangeArrowheads="1" noChangeShapeType="1" noCrop="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9" name="Title 1">
            <a:extLst>
              <a:ext uri="{FF2B5EF4-FFF2-40B4-BE49-F238E27FC236}">
                <a16:creationId xmlns:a16="http://schemas.microsoft.com/office/drawing/2014/main" id="{79726570-6B1E-6E56-BA3E-287729FA2846}"/>
              </a:ext>
            </a:extLst>
          </p:cNvPr>
          <p:cNvSpPr>
            <a:spLocks noGrp="1"/>
          </p:cNvSpPr>
          <p:nvPr>
            <p:ph type="title" hasCustomPrompt="1"/>
          </p:nvPr>
        </p:nvSpPr>
        <p:spPr>
          <a:xfrm>
            <a:off x="8763000" y="457200"/>
            <a:ext cx="2971800" cy="5946228"/>
          </a:xfrm>
          <a:prstGeom prst="rect">
            <a:avLst/>
          </a:prstGeom>
        </p:spPr>
        <p:txBody>
          <a:bodyPr anchor="ctr">
            <a:normAutofit/>
          </a:bodyPr>
          <a:lstStyle>
            <a:lvl1pPr>
              <a:lnSpc>
                <a:spcPct val="120000"/>
              </a:lnSpc>
              <a:defRPr sz="2000" b="0" i="0" spc="0">
                <a:solidFill>
                  <a:schemeClr val="tx1"/>
                </a:solidFill>
                <a:latin typeface="+mn-lt"/>
              </a:defRPr>
            </a:lvl1pPr>
          </a:lstStyle>
          <a:p>
            <a:r>
              <a:rPr lang="en-US"/>
              <a:t>Quote Author</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lvl1pPr>
              <a:defRPr>
                <a:solidFill>
                  <a:schemeClr val="tx1"/>
                </a:solidFill>
              </a:defRPr>
            </a:lvl1pPr>
          </a:lstStyle>
          <a:p>
            <a:fld id="{1664374B-BFF6-3C4D-A435-E85D19EC7285}" type="datetime1">
              <a:rPr lang="en-US" smtClean="0"/>
              <a:t>10/16/26</a:t>
            </a:fld>
            <a:endParaRPr lang="en-US"/>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8" name="Content Placeholder 7">
            <a:extLst>
              <a:ext uri="{FF2B5EF4-FFF2-40B4-BE49-F238E27FC236}">
                <a16:creationId xmlns:a16="http://schemas.microsoft.com/office/drawing/2014/main" id="{3BD97FB3-18C6-51BD-4179-B642A2A709C5}"/>
              </a:ext>
            </a:extLst>
          </p:cNvPr>
          <p:cNvSpPr>
            <a:spLocks noGrp="1"/>
          </p:cNvSpPr>
          <p:nvPr>
            <p:ph sz="quarter" idx="15" hasCustomPrompt="1"/>
          </p:nvPr>
        </p:nvSpPr>
        <p:spPr>
          <a:xfrm>
            <a:off x="457200" y="457200"/>
            <a:ext cx="7848600" cy="5943600"/>
          </a:xfrm>
        </p:spPr>
        <p:txBody>
          <a:bodyPr anchor="ctr"/>
          <a:lstStyle>
            <a:lvl1pPr>
              <a:lnSpc>
                <a:spcPct val="90000"/>
              </a:lnSpc>
              <a:defRPr sz="6000">
                <a:latin typeface="+mj-lt"/>
              </a:defRPr>
            </a:lvl1pPr>
          </a:lstStyle>
          <a:p>
            <a:pPr lvl="0"/>
            <a:r>
              <a:rPr lang="en-US"/>
              <a:t>Click to add Quote</a:t>
            </a:r>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3255237308"/>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75431640-8AD9-CB9D-CC0B-964AF3B74D51}"/>
              </a:ext>
            </a:extLst>
          </p:cNvPr>
          <p:cNvSpPr>
            <a:spLocks noGrp="1"/>
          </p:cNvSpPr>
          <p:nvPr>
            <p:ph type="title"/>
          </p:nvPr>
        </p:nvSpPr>
        <p:spPr>
          <a:xfrm>
            <a:off x="457201" y="457201"/>
            <a:ext cx="11277598" cy="914400"/>
          </a:xfrm>
          <a:prstGeom prst="rect">
            <a:avLst/>
          </a:prstGeom>
        </p:spPr>
        <p:txBody>
          <a:bodyPr anchor="t"/>
          <a:lstStyle/>
          <a:p>
            <a:r>
              <a:rPr lang="en-US"/>
              <a:t>Click to edit Master title style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E9C4FF47-482A-5A42-BC2B-D17760A60D7C}" type="datetime1">
              <a:rPr lang="en-US" smtClean="0"/>
              <a:t>10/16/26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4" name="Content Placeholder 3">
            <a:extLst>
              <a:ext uri="{FF2B5EF4-FFF2-40B4-BE49-F238E27FC236}">
                <a16:creationId xmlns:a16="http://schemas.microsoft.com/office/drawing/2014/main" id="{6627D5A5-84C3-7EDE-A8EB-2DE057DE46AB}"/>
              </a:ext>
            </a:extLst>
          </p:cNvPr>
          <p:cNvSpPr>
            <a:spLocks noGrp="1"/>
          </p:cNvSpPr>
          <p:nvPr>
            <p:ph sz="quarter" idx="15"/>
          </p:nvPr>
        </p:nvSpPr>
        <p:spPr>
          <a:xfrm>
            <a:off x="457200" y="1825624"/>
            <a:ext cx="5230495" cy="4575175"/>
          </a:xfrm>
        </p:spPr>
        <p:txBody>
          <a:bodyPr/>
          <a:lstStyle>
            <a:lvl1pPr>
              <a:lnSpc>
                <a:spcPct val="100000"/>
              </a:lnSpc>
              <a:spcBef>
                <a:spcPts val="0"/>
              </a:spcBef>
              <a:defRPr b="0"/>
            </a:lvl1pPr>
            <a:lvl2pPr>
              <a:lnSpc>
                <a:spcPct val="100000"/>
              </a:lnSpc>
              <a:spcBef>
                <a:spcPts val="0"/>
              </a:spcBef>
              <a:defRPr/>
            </a:lvl2pPr>
            <a:lvl3pPr>
              <a:lnSpc>
                <a:spcPct val="100000"/>
              </a:lnSpc>
              <a:spcBef>
                <a:spcPts val="0"/>
              </a:spcBef>
              <a:defRPr/>
            </a:lvl3pPr>
            <a:lvl4pPr>
              <a:lnSpc>
                <a:spcPct val="100000"/>
              </a:lnSpc>
              <a:spcBef>
                <a:spcPts val="0"/>
              </a:spcBef>
              <a:defRPr/>
            </a:lvl4pPr>
            <a:lvl5pPr>
              <a:lnSpc>
                <a:spcPct val="100000"/>
              </a:lnSpc>
              <a:spcBef>
                <a:spcPts val="0"/>
              </a:spcBef>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Content Placeholder 9">
            <a:extLst>
              <a:ext uri="{FF2B5EF4-FFF2-40B4-BE49-F238E27FC236}">
                <a16:creationId xmlns:a16="http://schemas.microsoft.com/office/drawing/2014/main" id="{D54150AE-A7C6-D328-35D7-F5B840930E3B}"/>
              </a:ext>
            </a:extLst>
          </p:cNvPr>
          <p:cNvSpPr>
            <a:spLocks noGrp="1"/>
          </p:cNvSpPr>
          <p:nvPr>
            <p:ph sz="quarter" idx="16"/>
          </p:nvPr>
        </p:nvSpPr>
        <p:spPr>
          <a:xfrm>
            <a:off x="6504307" y="1825625"/>
            <a:ext cx="5230493" cy="4575174"/>
          </a:xfrm>
        </p:spPr>
        <p:txBody>
          <a:bodyPr/>
          <a:lstStyle>
            <a:lvl1pPr>
              <a:lnSpc>
                <a:spcPct val="100000"/>
              </a:lnSpc>
              <a:spcBef>
                <a:spcPts val="0"/>
              </a:spcBef>
              <a:defRPr b="0"/>
            </a:lvl1pPr>
            <a:lvl2pPr>
              <a:lnSpc>
                <a:spcPct val="100000"/>
              </a:lnSpc>
              <a:spcBef>
                <a:spcPts val="0"/>
              </a:spcBef>
              <a:defRPr/>
            </a:lvl2pPr>
            <a:lvl3pPr>
              <a:lnSpc>
                <a:spcPct val="100000"/>
              </a:lnSpc>
              <a:spcBef>
                <a:spcPts val="0"/>
              </a:spcBef>
              <a:defRPr/>
            </a:lvl3pPr>
            <a:lvl4pPr>
              <a:lnSpc>
                <a:spcPct val="100000"/>
              </a:lnSpc>
              <a:spcBef>
                <a:spcPts val="0"/>
              </a:spcBef>
              <a:defRPr/>
            </a:lvl4pPr>
            <a:lvl5pPr>
              <a:lnSpc>
                <a:spcPct val="100000"/>
              </a:lnSpc>
              <a:spcBef>
                <a:spcPts val="0"/>
              </a:spcBef>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848987082"/>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6CDF3CAC-6CE7-7E83-9091-EB44FB9BBAEA}"/>
              </a:ext>
            </a:extLst>
          </p:cNvPr>
          <p:cNvSpPr>
            <a:spLocks noGrp="1"/>
          </p:cNvSpPr>
          <p:nvPr>
            <p:ph type="title"/>
          </p:nvPr>
        </p:nvSpPr>
        <p:spPr>
          <a:xfrm>
            <a:off x="457200" y="457200"/>
            <a:ext cx="11277600" cy="914400"/>
          </a:xfrm>
          <a:prstGeom prst="rect">
            <a:avLst/>
          </a:prstGeom>
        </p:spPr>
        <p:txBody>
          <a:bodyPr anchor="t"/>
          <a:lstStyle/>
          <a:p>
            <a:r>
              <a:rPr lang="en-US"/>
              <a:t>Click to edit Master title style</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A0E0A138-5AFC-9A4D-A014-96125C4D80CC}" type="datetime1">
              <a:rPr lang="en-US" smtClean="0"/>
              <a:t>10/16/26</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r>
              <a:rPr lang="en-US"/>
              <a:t>Sample Footer Text</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457200" y="1823847"/>
            <a:ext cx="5227320" cy="354857"/>
          </a:xfrm>
        </p:spPr>
        <p:txBody>
          <a:bodyPr anchor="t">
            <a:norm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76AAF7-C632-FCD0-6A60-E0EA4A52F229}"/>
              </a:ext>
            </a:extLst>
          </p:cNvPr>
          <p:cNvSpPr>
            <a:spLocks noGrp="1"/>
          </p:cNvSpPr>
          <p:nvPr>
            <p:ph sz="quarter" idx="15"/>
          </p:nvPr>
        </p:nvSpPr>
        <p:spPr>
          <a:xfrm>
            <a:off x="457200" y="2286000"/>
            <a:ext cx="5227638" cy="4114800"/>
          </a:xfrm>
        </p:spPr>
        <p:txBody>
          <a:bodyPr/>
          <a:lstStyle>
            <a:lvl1pPr>
              <a:lnSpc>
                <a:spcPct val="100000"/>
              </a:lnSpc>
              <a:spcBef>
                <a:spcPts val="0"/>
              </a:spcBef>
              <a:defRPr b="0"/>
            </a:lvl1pPr>
            <a:lvl2pPr>
              <a:lnSpc>
                <a:spcPct val="100000"/>
              </a:lnSpc>
              <a:spcBef>
                <a:spcPts val="0"/>
              </a:spcBef>
              <a:defRPr/>
            </a:lvl2pPr>
            <a:lvl3pPr>
              <a:lnSpc>
                <a:spcPct val="100000"/>
              </a:lnSpc>
              <a:spcBef>
                <a:spcPts val="0"/>
              </a:spcBef>
              <a:defRPr/>
            </a:lvl3pPr>
            <a:lvl4pPr>
              <a:lnSpc>
                <a:spcPct val="100000"/>
              </a:lnSpc>
              <a:spcBef>
                <a:spcPts val="0"/>
              </a:spcBef>
              <a:defRPr/>
            </a:lvl4pPr>
            <a:lvl5pPr>
              <a:lnSpc>
                <a:spcPct val="100000"/>
              </a:lnSpc>
              <a:spcBef>
                <a:spcPts val="0"/>
              </a:spcBef>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501381" y="1823847"/>
            <a:ext cx="5233417" cy="354858"/>
          </a:xfrm>
        </p:spPr>
        <p:txBody>
          <a:bodyPr anchor="t">
            <a:norm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11">
            <a:extLst>
              <a:ext uri="{FF2B5EF4-FFF2-40B4-BE49-F238E27FC236}">
                <a16:creationId xmlns:a16="http://schemas.microsoft.com/office/drawing/2014/main" id="{CD998360-6973-27D8-8B08-ACAE10572B32}"/>
              </a:ext>
            </a:extLst>
          </p:cNvPr>
          <p:cNvSpPr>
            <a:spLocks noGrp="1"/>
          </p:cNvSpPr>
          <p:nvPr>
            <p:ph sz="quarter" idx="16"/>
          </p:nvPr>
        </p:nvSpPr>
        <p:spPr>
          <a:xfrm>
            <a:off x="6501092" y="2286000"/>
            <a:ext cx="5233708" cy="4114800"/>
          </a:xfrm>
        </p:spPr>
        <p:txBody>
          <a:bodyPr/>
          <a:lstStyle>
            <a:lvl1pPr>
              <a:lnSpc>
                <a:spcPct val="100000"/>
              </a:lnSpc>
              <a:spcBef>
                <a:spcPts val="0"/>
              </a:spcBef>
              <a:defRPr b="0"/>
            </a:lvl1pPr>
            <a:lvl2pPr>
              <a:lnSpc>
                <a:spcPct val="100000"/>
              </a:lnSpc>
              <a:spcBef>
                <a:spcPts val="0"/>
              </a:spcBef>
              <a:defRPr/>
            </a:lvl2pPr>
            <a:lvl3pPr>
              <a:lnSpc>
                <a:spcPct val="100000"/>
              </a:lnSpc>
              <a:spcBef>
                <a:spcPts val="0"/>
              </a:spcBef>
              <a:defRPr/>
            </a:lvl3pPr>
            <a:lvl4pPr>
              <a:lnSpc>
                <a:spcPct val="100000"/>
              </a:lnSpc>
              <a:spcBef>
                <a:spcPts val="0"/>
              </a:spcBef>
              <a:defRPr/>
            </a:lvl4pPr>
            <a:lvl5pPr>
              <a:lnSpc>
                <a:spcPct val="100000"/>
              </a:lnSpc>
              <a:spcBef>
                <a:spcPts val="0"/>
              </a:spcBef>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514190615"/>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457200" y="457201"/>
            <a:ext cx="11277600" cy="914400"/>
          </a:xfrm>
          <a:prstGeom prst="rect">
            <a:avLst/>
          </a:prstGeom>
        </p:spPr>
        <p:txBody>
          <a:bodyPr anchor="t"/>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23BF1EA9-87CF-8343-9776-D1D52A179B2E}" type="datetime1">
              <a:rPr lang="en-US" smtClean="0"/>
              <a:t>10/16/26</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390822174"/>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blank" preserve="1">
  <p:cSld name="Empty">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A889506F-D76B-DF43-A96B-B8A73BD734D5}" type="datetime1">
              <a:rPr lang="en-US" smtClean="0"/>
              <a:t>10/16/26</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542379939"/>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ADB8EF09-85B4-2CB8-82A3-EECAE01D45AD}"/>
              </a:ext>
            </a:extLst>
          </p:cNvPr>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prstGeom prst="rect">
            <a:avLst/>
          </a:prstGeom>
        </p:spPr>
      </p:pic>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457200" y="457201"/>
            <a:ext cx="3810000" cy="1676400"/>
          </a:xfrm>
          <a:prstGeom prst="rect">
            <a:avLst/>
          </a:prstGeom>
        </p:spPr>
        <p:txBody>
          <a:bodyPr anchor="t">
            <a:normAutofit/>
          </a:bodyPr>
          <a:lstStyle>
            <a:lvl1pPr>
              <a:defRPr sz="3600"/>
            </a:lvl1pPr>
          </a:lstStyle>
          <a:p>
            <a:r>
              <a:rPr lang="en-US"/>
              <a:t>Click to edit Master title style</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B2777B30-84C4-E14A-AD9D-99C744B58D2B}" type="datetime1">
              <a:rPr lang="en-US" smtClean="0"/>
              <a:t>10/16/26</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r>
              <a:rPr lang="en-US"/>
              <a:t>Sample Footer Text</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457200" y="2458616"/>
            <a:ext cx="3810000" cy="3942184"/>
          </a:xfrm>
        </p:spPr>
        <p:txBody>
          <a:bodyPr anchor="t">
            <a:normAutofit/>
          </a:bodyPr>
          <a:lstStyle>
            <a:lvl1pPr marL="0" indent="0">
              <a:lnSpc>
                <a:spcPct val="100000"/>
              </a:lnSpc>
              <a:spcBef>
                <a:spcPts val="0"/>
              </a:spcBef>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4800600" y="457200"/>
            <a:ext cx="6934200" cy="5943600"/>
          </a:xfrm>
        </p:spPr>
        <p:txBody>
          <a:bodyPr vert="horz" lIns="91440" tIns="45720" rIns="91440" bIns="45720" rtlCol="0">
            <a:normAutofit/>
          </a:bodyPr>
          <a:lstStyle>
            <a:lvl1pPr>
              <a:spcBef>
                <a:spcPts val="0"/>
              </a:spcBef>
              <a:defRPr lang="en-US" b="0" dirty="0"/>
            </a:lvl1pPr>
            <a:lvl2pPr>
              <a:spcBef>
                <a:spcPts val="0"/>
              </a:spcBef>
              <a:defRPr lang="en-US" dirty="0"/>
            </a:lvl2pPr>
            <a:lvl3pPr>
              <a:spcBef>
                <a:spcPts val="0"/>
              </a:spcBef>
              <a:defRPr lang="en-US" dirty="0"/>
            </a:lvl3pPr>
            <a:lvl4pPr>
              <a:spcBef>
                <a:spcPts val="0"/>
              </a:spcBef>
              <a:defRPr lang="en-US" dirty="0"/>
            </a:lvl4pPr>
            <a:lvl5pPr>
              <a:spcBef>
                <a:spcPts val="0"/>
              </a:spcBef>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058795679"/>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20935E8B-BB8A-9B48-4EC5-768D5E3A1DD2}"/>
              </a:ext>
            </a:extLst>
          </p:cNvPr>
          <p:cNvPicPr/>
          <p:nvPr userDrawn="1"/>
        </p:nvPicPr>
        <p:blipFill>
          <a:blip r:embed="rId2">
            <a:extLst>
              <a:ext uri="{28A0092B-C50C-407E-A947-70E740481C1C}">
                <a14:useLocalDpi xmlns:a14="http://schemas.microsoft.com/office/drawing/2010/main" val="0"/>
              </a:ext>
            </a:extLst>
          </a:blip>
          <a:srcRect/>
          <a:stretch/>
        </p:blipFill>
        <p:spPr>
          <a:xfrm flipH="1">
            <a:off x="5649" y="3174"/>
            <a:ext cx="12186352" cy="6854823"/>
          </a:xfrm>
          <a:custGeom>
            <a:avLst/>
            <a:gdLst>
              <a:gd name="csX0" fmla="*/ 7467602 w 12186353"/>
              <a:gd name="csY0" fmla="*/ 454026 h 6854823"/>
              <a:gd name="csX1" fmla="*/ 7467602 w 12186353"/>
              <a:gd name="csY1" fmla="*/ 6397626 h 6854823"/>
              <a:gd name="csX2" fmla="*/ 457203 w 12186353"/>
              <a:gd name="csY2" fmla="*/ 6397626 h 6854823"/>
              <a:gd name="csX3" fmla="*/ 457203 w 12186353"/>
              <a:gd name="csY3" fmla="*/ 454026 h 6854823"/>
              <a:gd name="csX4" fmla="*/ 12186353 w 12186353"/>
              <a:gd name="csY4" fmla="*/ 0 h 6854823"/>
              <a:gd name="csX5" fmla="*/ 0 w 12186353"/>
              <a:gd name="csY5" fmla="*/ 0 h 6854823"/>
              <a:gd name="csX6" fmla="*/ 0 w 12186353"/>
              <a:gd name="csY6" fmla="*/ 6854823 h 6854823"/>
              <a:gd name="csX7" fmla="*/ 12186353 w 12186353"/>
              <a:gd name="csY7" fmla="*/ 6854823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3" h="6854823">
                <a:moveTo>
                  <a:pt x="7467602" y="454026"/>
                </a:moveTo>
                <a:lnTo>
                  <a:pt x="7467602" y="6397626"/>
                </a:lnTo>
                <a:lnTo>
                  <a:pt x="457203" y="6397626"/>
                </a:lnTo>
                <a:lnTo>
                  <a:pt x="457203" y="454026"/>
                </a:lnTo>
                <a:close/>
                <a:moveTo>
                  <a:pt x="12186353" y="0"/>
                </a:moveTo>
                <a:lnTo>
                  <a:pt x="0" y="0"/>
                </a:lnTo>
                <a:lnTo>
                  <a:pt x="0" y="6854823"/>
                </a:lnTo>
                <a:lnTo>
                  <a:pt x="12186353" y="6854823"/>
                </a:lnTo>
                <a:close/>
              </a:path>
            </a:pathLst>
          </a:custGeom>
        </p:spPr>
      </p:pic>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457200" y="457200"/>
            <a:ext cx="3810000" cy="2971800"/>
          </a:xfrm>
          <a:prstGeom prst="rect">
            <a:avLst/>
          </a:prstGeom>
        </p:spPr>
        <p:txBody>
          <a:bodyPr anchor="t">
            <a:normAutofit/>
          </a:bodyPr>
          <a:lstStyle>
            <a:lvl1pPr>
              <a:defRPr sz="3600"/>
            </a:lvl1pPr>
          </a:lstStyle>
          <a:p>
            <a:r>
              <a:rPr lang="en-US"/>
              <a:t>Click to edit Master title style</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DAB2B00D-D41F-AF4D-9311-8F7464F57478}" type="datetime1">
              <a:rPr lang="en-US" smtClean="0"/>
              <a:t>10/16/26</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r>
              <a:rPr lang="en-US"/>
              <a:t>Sample Footer Text</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457200" y="3810000"/>
            <a:ext cx="3810000" cy="2590800"/>
          </a:xfrm>
        </p:spPr>
        <p:txBody>
          <a:bodyPr anchor="b"/>
          <a:lstStyle>
            <a:lvl1pPr marL="0" indent="0">
              <a:lnSpc>
                <a:spcPct val="100000"/>
              </a:lnSpc>
              <a:spcBef>
                <a:spcPts val="0"/>
              </a:spcBef>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0" name="Picture Placeholder 2">
            <a:extLst>
              <a:ext uri="{FF2B5EF4-FFF2-40B4-BE49-F238E27FC236}">
                <a16:creationId xmlns:a16="http://schemas.microsoft.com/office/drawing/2014/main" id="{0D567F4A-97DA-0A34-ED21-0C003CA8AF5F}"/>
              </a:ext>
            </a:extLst>
          </p:cNvPr>
          <p:cNvSpPr>
            <a:spLocks noGrp="1"/>
          </p:cNvSpPr>
          <p:nvPr>
            <p:ph type="pic" idx="1" hasCustomPrompt="1"/>
          </p:nvPr>
        </p:nvSpPr>
        <p:spPr>
          <a:xfrm>
            <a:off x="4724400" y="457200"/>
            <a:ext cx="7010399" cy="5943600"/>
          </a:xfrm>
          <a:blipFill>
            <a:blip r:embed="rId3" cstate="email">
              <a:alphaModFix amt="60000"/>
              <a:extLst>
                <a:ext uri="{28A0092B-C50C-407E-A947-70E740481C1C}">
                  <a14:useLocalDpi xmlns:a14="http://schemas.microsoft.com/office/drawing/2010/main"/>
                </a:ext>
              </a:extLst>
            </a:blip>
            <a:stretch>
              <a:fillRect/>
            </a:stretch>
          </a:blipFill>
        </p:spPr>
        <p:txBody>
          <a:bodyPr>
            <a:normAutofit/>
          </a:bodyPr>
          <a:lstStyle>
            <a:lvl1pPr marL="0" indent="0">
              <a:buNone/>
              <a:defRPr sz="1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   </a:t>
            </a:r>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424960928"/>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p:cSld name="Conclusion">
    <p:bg>
      <p:bgRef idx="1001">
        <a:schemeClr val="bg2"/>
      </p:bgRef>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4087CE1-ACE0-D6A3-D3B7-DF95BF55950D}"/>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prstGeom prst="rect">
            <a:avLst/>
          </a:prstGeom>
        </p:spPr>
      </p:pic>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57199" y="457200"/>
            <a:ext cx="8305801" cy="2971800"/>
          </a:xfrm>
          <a:prstGeom prst="rect">
            <a:avLst/>
          </a:prstGeom>
        </p:spPr>
        <p:txBody>
          <a:bodyPr anchor="b">
            <a:normAutofit/>
          </a:bodyPr>
          <a:lstStyle>
            <a:lvl1pPr>
              <a:defRPr sz="6000">
                <a:solidFill>
                  <a:schemeClr val="tx1"/>
                </a:solidFill>
              </a:defRPr>
            </a:lvl1pPr>
          </a:lstStyle>
          <a:p>
            <a:r>
              <a:rPr lang="en-US"/>
              <a:t>Click to edit Master title style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FED1D72C-8184-5840-B481-389540A01A17}" type="datetime1">
              <a:rPr lang="en-US" smtClean="0"/>
              <a:t>10/16/26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457198" y="3733800"/>
            <a:ext cx="11277599" cy="2666998"/>
          </a:xfrm>
        </p:spPr>
        <p:txBody>
          <a:bodyPr/>
          <a:lstStyle>
            <a:lvl1pPr marL="0" indent="0">
              <a:lnSpc>
                <a:spcPct val="100000"/>
              </a:lnSpc>
              <a:spcBef>
                <a:spcPts val="0"/>
              </a:spcBef>
              <a:buNone/>
              <a:defRPr>
                <a:solidFill>
                  <a:schemeClr val="tx1"/>
                </a:solidFill>
              </a:defRPr>
            </a:lvl1pPr>
            <a:lvl2pPr marL="228600" indent="0">
              <a:lnSpc>
                <a:spcPct val="100000"/>
              </a:lnSpc>
              <a:spcBef>
                <a:spcPts val="0"/>
              </a:spcBef>
              <a:buNone/>
              <a:defRPr>
                <a:solidFill>
                  <a:schemeClr val="tx1"/>
                </a:solidFill>
              </a:defRPr>
            </a:lvl2pPr>
            <a:lvl3pPr marL="457200" indent="0">
              <a:lnSpc>
                <a:spcPct val="100000"/>
              </a:lnSpc>
              <a:spcBef>
                <a:spcPts val="0"/>
              </a:spcBef>
              <a:buNone/>
              <a:defRPr>
                <a:solidFill>
                  <a:schemeClr val="tx1"/>
                </a:solidFill>
              </a:defRPr>
            </a:lvl3pPr>
            <a:lvl4pPr marL="685800" indent="0">
              <a:lnSpc>
                <a:spcPct val="100000"/>
              </a:lnSpc>
              <a:spcBef>
                <a:spcPts val="0"/>
              </a:spcBef>
              <a:buNone/>
              <a:defRPr>
                <a:solidFill>
                  <a:schemeClr val="tx1"/>
                </a:solidFill>
              </a:defRPr>
            </a:lvl4pPr>
            <a:lvl5pPr marL="914400" indent="0">
              <a:lnSpc>
                <a:spcPct val="100000"/>
              </a:lnSpc>
              <a:spcBef>
                <a:spcPts val="0"/>
              </a:spcBef>
              <a:buNone/>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241661672"/>
      </p:ext>
    </p:extLst>
  </p:cSld>
  <p:clrMapOvr>
    <a:overrideClrMapping bg1="lt1" tx1="dk1" bg2="lt2" tx2="dk2" accent1="accent1" accent2="accent2" accent3="accent3" accent4="accent4" accent5="accent5" accent6="accent6" hlink="hlink" folHlink="folHlink"/>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p:cSld name="Conclusion 2">
    <p:bg>
      <p:bgRef idx="1001">
        <a:schemeClr val="bg2"/>
      </p:bgRef>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3DF1DC1-62BC-8F1C-64E5-A5FBEAB8F408}"/>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prstGeom prst="rect">
            <a:avLst/>
          </a:prstGeom>
        </p:spPr>
      </p:pic>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57201" y="457200"/>
            <a:ext cx="5638799" cy="2971800"/>
          </a:xfrm>
          <a:prstGeom prst="rect">
            <a:avLst/>
          </a:prstGeom>
        </p:spPr>
        <p:txBody>
          <a:bodyPr anchor="t">
            <a:noAutofit/>
          </a:bodyPr>
          <a:lstStyle>
            <a:lvl1pPr>
              <a:defRPr sz="6000"/>
            </a:lvl1pPr>
          </a:lstStyle>
          <a:p>
            <a:r>
              <a:rPr lang="en-US"/>
              <a:t>Click to edit Master title style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FB32C1FE-0BA1-514C-8495-D43A7528783D}" type="datetime1">
              <a:rPr lang="en-US" smtClean="0"/>
              <a:t>10/16/26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457201" y="3810000"/>
            <a:ext cx="8382000" cy="2590800"/>
          </a:xfrm>
        </p:spPr>
        <p:txBody>
          <a:bodyPr anchor="b">
            <a:normAutofit/>
          </a:bodyPr>
          <a:lstStyle>
            <a:lvl1pPr marL="0" indent="0">
              <a:lnSpc>
                <a:spcPct val="100000"/>
              </a:lnSpc>
              <a:spcBef>
                <a:spcPts val="0"/>
              </a:spcBef>
              <a:buNone/>
              <a:defRPr sz="2000"/>
            </a:lvl1pPr>
            <a:lvl2pPr marL="228600" indent="0">
              <a:lnSpc>
                <a:spcPct val="100000"/>
              </a:lnSpc>
              <a:spcBef>
                <a:spcPts val="0"/>
              </a:spcBef>
              <a:buNone/>
              <a:defRPr sz="2000"/>
            </a:lvl2pPr>
            <a:lvl3pPr marL="457200" indent="0">
              <a:lnSpc>
                <a:spcPct val="100000"/>
              </a:lnSpc>
              <a:spcBef>
                <a:spcPts val="0"/>
              </a:spcBef>
              <a:buNone/>
              <a:defRPr sz="2000"/>
            </a:lvl3pPr>
            <a:lvl4pPr marL="685800" indent="0">
              <a:lnSpc>
                <a:spcPct val="100000"/>
              </a:lnSpc>
              <a:spcBef>
                <a:spcPts val="0"/>
              </a:spcBef>
              <a:buNone/>
              <a:defRPr sz="2000"/>
            </a:lvl4pPr>
            <a:lvl5pPr marL="914400" indent="0">
              <a:lnSpc>
                <a:spcPct val="100000"/>
              </a:lnSpc>
              <a:spcBef>
                <a:spcPts val="0"/>
              </a:spcBef>
              <a:buNone/>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913855209"/>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 Type="http://schemas.openxmlformats.org/officeDocument/2006/relationships/slideLayout" Target="../slideLayouts/slideLayout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2"/>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457200" y="457201"/>
            <a:ext cx="11277600" cy="9144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457200" y="1752601"/>
            <a:ext cx="11277599" cy="464819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76200" y="76201"/>
            <a:ext cx="1447800" cy="381000"/>
          </a:xfrm>
          <a:prstGeom prst="rect">
            <a:avLst/>
          </a:prstGeom>
        </p:spPr>
        <p:txBody>
          <a:bodyPr vert="horz" lIns="91440" tIns="45720" rIns="91440" bIns="45720" rtlCol="0" anchor="t"/>
          <a:lstStyle>
            <a:lvl1pPr algn="l" rtl="0">
              <a:defRPr sz="900" b="0" i="0" cap="all" spc="50" baseline="0">
                <a:solidFill>
                  <a:schemeClr val="tx1"/>
                </a:solidFill>
                <a:latin typeface="+mn-lt"/>
              </a:defRPr>
            </a:lvl1pPr>
          </a:lstStyle>
          <a:p>
            <a:fld id="{ABF82D58-E94F-DA46-9A9B-DBAB917AB2DD}" type="datetime1">
              <a:rPr lang="en-US" smtClean="0"/>
              <a:pPr/>
              <a:t>10/16/26</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6096000" y="76201"/>
            <a:ext cx="6019800" cy="381000"/>
          </a:xfrm>
          <a:prstGeom prst="rect">
            <a:avLst/>
          </a:prstGeom>
        </p:spPr>
        <p:txBody>
          <a:bodyPr vert="horz" lIns="91440" tIns="45720" rIns="91440" bIns="45720" rtlCol="0" anchor="t"/>
          <a:lstStyle>
            <a:lvl1pPr algn="r" rtl="0">
              <a:defRPr sz="900" b="0" i="0" cap="all" spc="50" baseline="0">
                <a:solidFill>
                  <a:schemeClr val="tx1"/>
                </a:solidFill>
                <a:latin typeface="+mn-lt"/>
              </a:defRPr>
            </a:lvl1pPr>
          </a:lstStyle>
          <a:p>
            <a:r>
              <a:rPr lang="en-US"/>
              <a:t>Sample Footer Text</a:t>
            </a:r>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0820400" y="6400800"/>
            <a:ext cx="1295400" cy="381000"/>
          </a:xfrm>
          <a:prstGeom prst="rect">
            <a:avLst/>
          </a:prstGeom>
        </p:spPr>
        <p:txBody>
          <a:bodyPr vert="horz" lIns="91440" tIns="45720" rIns="91440" bIns="45720" rtlCol="0" anchor="b"/>
          <a:lstStyle>
            <a:lvl1pPr algn="r" rtl="0">
              <a:defRPr sz="900" b="0" i="0" cap="all" spc="50" baseline="0">
                <a:solidFill>
                  <a:schemeClr val="tx1"/>
                </a:solidFill>
                <a:latin typeface="+mn-lt"/>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215406036"/>
      </p:ext>
    </p:extLst>
  </p:cSld>
  <p:clrMap bg1="lt1" tx1="dk1" bg2="lt2" tx2="dk2" accent1="accent1" accent2="accent2" accent3="accent3" accent4="accent4" accent5="accent5" accent6="accent6" hlink="hlink" folHlink="folHlink"/>
  <p:sldLayoutIdLst>
    <p:sldLayoutId id="2147483980" r:id="rId1"/>
    <p:sldLayoutId id="2147483981" r:id="rId2"/>
    <p:sldLayoutId id="2147483982" r:id="rId3"/>
    <p:sldLayoutId id="2147483983" r:id="rId4"/>
    <p:sldLayoutId id="2147483984" r:id="rId5"/>
    <p:sldLayoutId id="2147483985" r:id="rId6"/>
    <p:sldLayoutId id="2147483986" r:id="rId7"/>
    <p:sldLayoutId id="2147483987" r:id="rId8"/>
    <p:sldLayoutId id="2147483988" r:id="rId9"/>
    <p:sldLayoutId id="2147483989" r:id="rId10"/>
    <p:sldLayoutId id="2147483990" r:id="rId11"/>
    <p:sldLayoutId id="2147483991" r:id="rId12"/>
    <p:sldLayoutId id="2147483992" r:id="rId13"/>
    <p:sldLayoutId id="2147483993" r:id="rId14"/>
    <p:sldLayoutId id="2147483994" r:id="rId15"/>
    <p:sldLayoutId id="2147483995" r:id="rId16"/>
    <p:sldLayoutId id="2147483996" r:id="rId17"/>
    <p:sldLayoutId id="2147483997" r:id="rId18"/>
    <p:sldLayoutId id="2147483998" r:id="rId19"/>
    <p:sldLayoutId id="2147483999" r:id="rId20"/>
    <p:sldLayoutId id="2147484000" r:id="rId21"/>
    <p:sldLayoutId id="2147484001" r:id="rId22"/>
    <p:sldLayoutId id="2147484002" r:id="rId23"/>
    <p:sldLayoutId id="2147484003" r:id="rId24"/>
    <p:sldLayoutId id="2147484004" r:id="rId25"/>
    <p:sldLayoutId id="2147484005" r:id="rId26"/>
    <p:sldLayoutId id="2147484006" r:id="rId27"/>
    <p:sldLayoutId id="2147484007" r:id="rId28"/>
    <p:sldLayoutId id="2147484008" r:id="rId29"/>
    <p:sldLayoutId id="2147484009" r:id="rId30"/>
    <p:sldLayoutId id="2147484010" r:id="rId31"/>
    <p:sldLayoutId id="2147484011" r:id="rId32"/>
    <p:sldLayoutId id="2147484012" r:id="rId33"/>
    <p:sldLayoutId id="2147484013" r:id="rId34"/>
    <p:sldLayoutId id="2147484014" r:id="rId35"/>
    <p:sldLayoutId id="2147484015" r:id="rId36"/>
    <p:sldLayoutId id="2147484016" r:id="rId37"/>
    <p:sldLayoutId id="2147484017" r:id="rId38"/>
    <p:sldLayoutId id="2147484018" r:id="rId39"/>
    <p:sldLayoutId id="2147484019" r:id="rId40"/>
    <p:sldLayoutId id="2147484020" r:id="rId41"/>
    <p:sldLayoutId id="2147484021" r:id="rId42"/>
    <p:sldLayoutId id="2147484022" r:id="rId43"/>
    <p:sldLayoutId id="2147484023" r:id="rId44"/>
    <p:sldLayoutId id="2147484024" r:id="rId45"/>
    <p:sldLayoutId id="2147484025" r:id="rId46"/>
    <p:sldLayoutId id="2147484026" r:id="rId47"/>
    <p:sldLayoutId id="2147484027" r:id="rId48"/>
    <p:sldLayoutId id="2147484028" r:id="rId49"/>
    <p:sldLayoutId id="2147484029" r:id="rId50"/>
    <p:sldLayoutId id="2147484030" r:id="rId51"/>
    <p:sldLayoutId id="2147484031" r:id="rId52"/>
    <p:sldLayoutId id="2147484032" r:id="rId53"/>
  </p:sldLayoutIdLst>
  <p:hf sldNum="0" hdr="0" ftr="0" dt="0"/>
  <p:txStyles>
    <p:titleStyle>
      <a:lvl1pPr algn="l" defTabSz="914400" rtl="0" eaLnBrk="1" latinLnBrk="0" hangingPunct="1">
        <a:lnSpc>
          <a:spcPct val="80000"/>
        </a:lnSpc>
        <a:spcBef>
          <a:spcPct val="0"/>
        </a:spcBef>
        <a:buNone/>
        <a:defRPr sz="3600" b="0" kern="1200" spc="0" baseline="0">
          <a:solidFill>
            <a:schemeClr val="tx1"/>
          </a:solidFill>
          <a:latin typeface="+mj-lt"/>
          <a:ea typeface="+mj-ea"/>
          <a:cs typeface="Biome" panose="020B0503030204020804" pitchFamily="34" charset="0"/>
        </a:defRPr>
      </a:lvl1pPr>
    </p:titleStyle>
    <p:bodyStyle>
      <a:lvl1pPr marL="0" indent="0" algn="l" defTabSz="914400" rtl="0" eaLnBrk="1" latinLnBrk="0" hangingPunct="1">
        <a:lnSpc>
          <a:spcPct val="120000"/>
        </a:lnSpc>
        <a:spcBef>
          <a:spcPts val="1000"/>
        </a:spcBef>
        <a:buFont typeface="Arial" panose="020B0604020202020204" pitchFamily="34" charset="0"/>
        <a:buNone/>
        <a:defRPr sz="1400" b="0" i="0" kern="1200">
          <a:solidFill>
            <a:schemeClr val="tx1"/>
          </a:solidFill>
          <a:latin typeface="+mn-lt"/>
          <a:ea typeface="+mn-ea"/>
          <a:cs typeface="+mn-cs"/>
        </a:defRPr>
      </a:lvl1pPr>
      <a:lvl2pPr marL="228600" indent="0" algn="l" defTabSz="914400" rtl="0" eaLnBrk="1" latinLnBrk="0" hangingPunct="1">
        <a:lnSpc>
          <a:spcPct val="120000"/>
        </a:lnSpc>
        <a:spcBef>
          <a:spcPts val="500"/>
        </a:spcBef>
        <a:buFont typeface="Arial" panose="020B0604020202020204" pitchFamily="34" charset="0"/>
        <a:buNone/>
        <a:defRPr sz="1400" b="0" i="0" kern="1200">
          <a:solidFill>
            <a:schemeClr val="tx1"/>
          </a:solidFill>
          <a:latin typeface="+mn-lt"/>
          <a:ea typeface="+mn-ea"/>
          <a:cs typeface="+mn-cs"/>
        </a:defRPr>
      </a:lvl2pPr>
      <a:lvl3pPr marL="457200" indent="0" algn="l" defTabSz="914400" rtl="0" eaLnBrk="1" latinLnBrk="0" hangingPunct="1">
        <a:lnSpc>
          <a:spcPct val="120000"/>
        </a:lnSpc>
        <a:spcBef>
          <a:spcPts val="500"/>
        </a:spcBef>
        <a:buFont typeface="Arial" panose="020B0604020202020204" pitchFamily="34" charset="0"/>
        <a:buNone/>
        <a:defRPr sz="1400" b="0" i="0" kern="1200">
          <a:solidFill>
            <a:schemeClr val="tx1"/>
          </a:solidFill>
          <a:latin typeface="+mn-lt"/>
          <a:ea typeface="+mn-ea"/>
          <a:cs typeface="+mn-cs"/>
        </a:defRPr>
      </a:lvl3pPr>
      <a:lvl4pPr marL="685800" indent="0" algn="l" defTabSz="914400" rtl="0" eaLnBrk="1" latinLnBrk="0" hangingPunct="1">
        <a:lnSpc>
          <a:spcPct val="120000"/>
        </a:lnSpc>
        <a:spcBef>
          <a:spcPts val="500"/>
        </a:spcBef>
        <a:buFont typeface="Arial" panose="020B0604020202020204" pitchFamily="34" charset="0"/>
        <a:buNone/>
        <a:defRPr sz="1400" b="0" i="0" kern="1200">
          <a:solidFill>
            <a:schemeClr val="tx1"/>
          </a:solidFill>
          <a:latin typeface="+mn-lt"/>
          <a:ea typeface="+mn-ea"/>
          <a:cs typeface="+mn-cs"/>
        </a:defRPr>
      </a:lvl4pPr>
      <a:lvl5pPr marL="914400" indent="0" algn="l" defTabSz="914400" rtl="0" eaLnBrk="1" latinLnBrk="0" hangingPunct="1">
        <a:lnSpc>
          <a:spcPct val="120000"/>
        </a:lnSpc>
        <a:spcBef>
          <a:spcPts val="500"/>
        </a:spcBef>
        <a:buFont typeface="Arial" panose="020B0604020202020204" pitchFamily="34" charset="0"/>
        <a:buNone/>
        <a:defRPr sz="14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23" orient="horz" pos="2160" userDrawn="1">
          <p15:clr>
            <a:srgbClr val="F26B43"/>
          </p15:clr>
        </p15:guide>
        <p15:guide id="24" pos="3840" userDrawn="1">
          <p15:clr>
            <a:srgbClr val="F26B43"/>
          </p15:clr>
        </p15:guide>
        <p15:guide id="31" orient="horz" pos="48" userDrawn="1">
          <p15:clr>
            <a:srgbClr val="F26B43"/>
          </p15:clr>
        </p15:guide>
        <p15:guide id="32" orient="horz" pos="4272" userDrawn="1">
          <p15:clr>
            <a:srgbClr val="F26B43"/>
          </p15:clr>
        </p15:guide>
        <p15:guide id="33" pos="48" userDrawn="1">
          <p15:clr>
            <a:srgbClr val="F26B43"/>
          </p15:clr>
        </p15:guide>
        <p15:guide id="34" pos="7632" userDrawn="1">
          <p15:clr>
            <a:srgbClr val="F26B43"/>
          </p15:clr>
        </p15:guide>
        <p15:guide id="35" orient="horz" pos="288" userDrawn="1">
          <p15:clr>
            <a:srgbClr val="F26B43"/>
          </p15:clr>
        </p15:guide>
        <p15:guide id="36" orient="horz" pos="4032" userDrawn="1">
          <p15:clr>
            <a:srgbClr val="F26B43"/>
          </p15:clr>
        </p15:guide>
        <p15:guide id="37" pos="7392" userDrawn="1">
          <p15:clr>
            <a:srgbClr val="F26B43"/>
          </p15:clr>
        </p15:guide>
        <p15:guide id="38" pos="288"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50.png"/><Relationship Id="rId3" Type="http://schemas.openxmlformats.org/officeDocument/2006/relationships/image" Target="../media/image46.png"/><Relationship Id="rId7" Type="http://schemas.microsoft.com/office/2007/relationships/hdphoto" Target="../media/hdphoto1.wdp"/><Relationship Id="rId2" Type="http://schemas.openxmlformats.org/officeDocument/2006/relationships/image" Target="../media/image45.png"/><Relationship Id="rId1" Type="http://schemas.openxmlformats.org/officeDocument/2006/relationships/slideLayout" Target="../slideLayouts/slideLayout2.xml"/><Relationship Id="rId6" Type="http://schemas.openxmlformats.org/officeDocument/2006/relationships/image" Target="../media/image49.png"/><Relationship Id="rId5" Type="http://schemas.openxmlformats.org/officeDocument/2006/relationships/image" Target="../media/image48.png"/><Relationship Id="rId4" Type="http://schemas.openxmlformats.org/officeDocument/2006/relationships/image" Target="../media/image47.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1.sv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2.sv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3.sv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4.sv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image" Target="../media/image62.png"/><Relationship Id="rId3" Type="http://schemas.openxmlformats.org/officeDocument/2006/relationships/image" Target="../media/image57.png"/><Relationship Id="rId7" Type="http://schemas.openxmlformats.org/officeDocument/2006/relationships/image" Target="../media/image61.svg"/><Relationship Id="rId2" Type="http://schemas.openxmlformats.org/officeDocument/2006/relationships/image" Target="../media/image56.png"/><Relationship Id="rId1" Type="http://schemas.openxmlformats.org/officeDocument/2006/relationships/slideLayout" Target="../slideLayouts/slideLayout2.xml"/><Relationship Id="rId6" Type="http://schemas.openxmlformats.org/officeDocument/2006/relationships/image" Target="../media/image60.png"/><Relationship Id="rId5" Type="http://schemas.openxmlformats.org/officeDocument/2006/relationships/image" Target="../media/image59.png"/><Relationship Id="rId4" Type="http://schemas.openxmlformats.org/officeDocument/2006/relationships/image" Target="../media/image58.png"/><Relationship Id="rId9" Type="http://schemas.openxmlformats.org/officeDocument/2006/relationships/image" Target="../media/image63.png"/></Relationships>
</file>

<file path=ppt/slides/_rels/slide10.xml.rels><?xml version="1.0" encoding="UTF-8" standalone="yes"?>
<Relationships xmlns="http://schemas.openxmlformats.org/package/2006/relationships"><Relationship Id="rId2" Type="http://schemas.openxmlformats.org/officeDocument/2006/relationships/image" Target="../media/image64.sv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5.sv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6.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kahoot.com/what-is-kahoot/" TargetMode="External"/><Relationship Id="rId2" Type="http://schemas.openxmlformats.org/officeDocument/2006/relationships/hyperlink" Target="https://educationendowmentfoundation.org.uk/education-evidence/guidance-reports/digital" TargetMode="External"/><Relationship Id="rId1" Type="http://schemas.openxmlformats.org/officeDocument/2006/relationships/slideLayout" Target="../slideLayouts/slideLayout2.xml"/><Relationship Id="rId5" Type="http://schemas.openxmlformats.org/officeDocument/2006/relationships/hyperlink" Target="https://help.blooket.com/hc/en-us/categories/17350274621847-Frequently-Asked-Questions" TargetMode="External"/><Relationship Id="rId4" Type="http://schemas.openxmlformats.org/officeDocument/2006/relationships/hyperlink" Target="https://quizlet.com/"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2872FD-7E92-C3C8-5956-A6C41548252E}"/>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F01FB9CD-CBF7-C634-8B2F-5E2490FDF9F0}"/>
              </a:ext>
            </a:extLst>
          </p:cNvPr>
          <p:cNvSpPr>
            <a:spLocks noGrp="1"/>
          </p:cNvSpPr>
          <p:nvPr>
            <p:ph type="ctrTitle"/>
          </p:nvPr>
        </p:nvSpPr>
        <p:spPr/>
        <p:txBody>
          <a:bodyPr/>
          <a:lstStyle/>
          <a:p>
            <a:r>
              <a:rPr lang="en-US">
                <a:cs typeface="Biome"/>
              </a:rPr>
              <a:t>Progress Presentation: Beat The Bell</a:t>
            </a:r>
            <a:endParaRPr lang="en-US"/>
          </a:p>
        </p:txBody>
      </p:sp>
      <p:sp>
        <p:nvSpPr>
          <p:cNvPr id="4" name="Subtitle 3">
            <a:extLst>
              <a:ext uri="{FF2B5EF4-FFF2-40B4-BE49-F238E27FC236}">
                <a16:creationId xmlns:a16="http://schemas.microsoft.com/office/drawing/2014/main" id="{D8319D33-1EDC-2FD6-1393-613ECEB01295}"/>
              </a:ext>
            </a:extLst>
          </p:cNvPr>
          <p:cNvSpPr>
            <a:spLocks noGrp="1"/>
          </p:cNvSpPr>
          <p:nvPr>
            <p:ph type="subTitle" idx="1"/>
          </p:nvPr>
        </p:nvSpPr>
        <p:spPr/>
        <p:txBody>
          <a:bodyPr anchor="t">
            <a:normAutofit fontScale="70000" lnSpcReduction="20000"/>
          </a:bodyPr>
          <a:lstStyle/>
          <a:p>
            <a:r>
              <a:rPr lang="en-US"/>
              <a:t>Emerging Trends </a:t>
            </a:r>
          </a:p>
          <a:p>
            <a:r>
              <a:rPr lang="en-US"/>
              <a:t>ACCB6019</a:t>
            </a:r>
          </a:p>
          <a:p>
            <a:r>
              <a:rPr lang="en-US"/>
              <a:t>Team R.E.D</a:t>
            </a:r>
          </a:p>
          <a:p>
            <a:r>
              <a:rPr lang="en-US"/>
              <a:t>Emily Sutherland, Camden Henderson, </a:t>
            </a:r>
            <a:r>
              <a:rPr lang="en-US" err="1"/>
              <a:t>Supichaya</a:t>
            </a:r>
            <a:r>
              <a:rPr lang="en-US"/>
              <a:t> </a:t>
            </a:r>
            <a:r>
              <a:rPr lang="en-US" err="1"/>
              <a:t>Kongymin</a:t>
            </a:r>
            <a:r>
              <a:rPr lang="en-US"/>
              <a:t>, Olivia Collins, Leon Buckney &amp; Joshua Vince</a:t>
            </a:r>
          </a:p>
        </p:txBody>
      </p:sp>
      <p:pic>
        <p:nvPicPr>
          <p:cNvPr id="2" name="Picture 1">
            <a:extLst>
              <a:ext uri="{FF2B5EF4-FFF2-40B4-BE49-F238E27FC236}">
                <a16:creationId xmlns:a16="http://schemas.microsoft.com/office/drawing/2014/main" id="{29FB9288-9DBB-C3AD-2CAB-0AA9C7D8A91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96000" y="1402327"/>
            <a:ext cx="4248276" cy="3751724"/>
          </a:xfrm>
          <a:prstGeom prst="rect">
            <a:avLst/>
          </a:prstGeom>
        </p:spPr>
      </p:pic>
    </p:spTree>
    <p:extLst>
      <p:ext uri="{BB962C8B-B14F-4D97-AF65-F5344CB8AC3E}">
        <p14:creationId xmlns:p14="http://schemas.microsoft.com/office/powerpoint/2010/main" val="23296142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1A2D93-1B81-2856-124B-E0D75209664A}"/>
              </a:ext>
            </a:extLst>
          </p:cNvPr>
          <p:cNvSpPr>
            <a:spLocks noGrp="1"/>
          </p:cNvSpPr>
          <p:nvPr>
            <p:ph type="title"/>
          </p:nvPr>
        </p:nvSpPr>
        <p:spPr>
          <a:xfrm>
            <a:off x="3260785" y="547637"/>
            <a:ext cx="5670430" cy="914400"/>
          </a:xfrm>
        </p:spPr>
        <p:txBody>
          <a:bodyPr>
            <a:noAutofit/>
          </a:bodyPr>
          <a:lstStyle/>
          <a:p>
            <a:r>
              <a:rPr lang="en-GB" sz="7200">
                <a:cs typeface="Biome"/>
              </a:rPr>
              <a:t>Meet the team</a:t>
            </a:r>
            <a:endParaRPr lang="en-GB" sz="7200"/>
          </a:p>
        </p:txBody>
      </p:sp>
      <p:graphicFrame>
        <p:nvGraphicFramePr>
          <p:cNvPr id="4" name="Table 3">
            <a:extLst>
              <a:ext uri="{FF2B5EF4-FFF2-40B4-BE49-F238E27FC236}">
                <a16:creationId xmlns:a16="http://schemas.microsoft.com/office/drawing/2014/main" id="{726FDFFA-F6B0-BFBF-4F75-99BEE547A2BF}"/>
              </a:ext>
            </a:extLst>
          </p:cNvPr>
          <p:cNvGraphicFramePr>
            <a:graphicFrameLocks noGrp="1"/>
          </p:cNvGraphicFramePr>
          <p:nvPr>
            <p:extLst>
              <p:ext uri="{D42A27DB-BD31-4B8C-83A1-F6EECF244321}">
                <p14:modId xmlns:p14="http://schemas.microsoft.com/office/powerpoint/2010/main" val="3038696951"/>
              </p:ext>
            </p:extLst>
          </p:nvPr>
        </p:nvGraphicFramePr>
        <p:xfrm>
          <a:off x="848263" y="1408980"/>
          <a:ext cx="10508049" cy="5195462"/>
        </p:xfrm>
        <a:graphic>
          <a:graphicData uri="http://schemas.openxmlformats.org/drawingml/2006/table">
            <a:tbl>
              <a:tblPr firstRow="1" bandRow="1">
                <a:tableStyleId>{5C22544A-7EE6-4342-B048-85BDC9FD1C3A}</a:tableStyleId>
              </a:tblPr>
              <a:tblGrid>
                <a:gridCol w="3502683">
                  <a:extLst>
                    <a:ext uri="{9D8B030D-6E8A-4147-A177-3AD203B41FA5}">
                      <a16:colId xmlns:a16="http://schemas.microsoft.com/office/drawing/2014/main" val="3186515411"/>
                    </a:ext>
                  </a:extLst>
                </a:gridCol>
                <a:gridCol w="3502683">
                  <a:extLst>
                    <a:ext uri="{9D8B030D-6E8A-4147-A177-3AD203B41FA5}">
                      <a16:colId xmlns:a16="http://schemas.microsoft.com/office/drawing/2014/main" val="1448815453"/>
                    </a:ext>
                  </a:extLst>
                </a:gridCol>
                <a:gridCol w="3502683">
                  <a:extLst>
                    <a:ext uri="{9D8B030D-6E8A-4147-A177-3AD203B41FA5}">
                      <a16:colId xmlns:a16="http://schemas.microsoft.com/office/drawing/2014/main" val="3146457199"/>
                    </a:ext>
                  </a:extLst>
                </a:gridCol>
              </a:tblGrid>
              <a:tr h="2597731">
                <a:tc>
                  <a:txBody>
                    <a:bodyPr/>
                    <a:lstStyle/>
                    <a:p>
                      <a:endParaRPr lang="en-GB"/>
                    </a:p>
                  </a:txBody>
                  <a:tcPr>
                    <a:solidFill>
                      <a:schemeClr val="accent4">
                        <a:lumMod val="60000"/>
                        <a:lumOff val="40000"/>
                      </a:schemeClr>
                    </a:solidFill>
                  </a:tcPr>
                </a:tc>
                <a:tc>
                  <a:txBody>
                    <a:bodyPr/>
                    <a:lstStyle/>
                    <a:p>
                      <a:endParaRPr lang="en-GB">
                        <a:solidFill>
                          <a:schemeClr val="tx1"/>
                        </a:solidFill>
                      </a:endParaRPr>
                    </a:p>
                  </a:txBody>
                  <a:tcPr>
                    <a:solidFill>
                      <a:srgbClr val="FFC000">
                        <a:alpha val="45000"/>
                      </a:srgbClr>
                    </a:solidFill>
                  </a:tcPr>
                </a:tc>
                <a:tc>
                  <a:txBody>
                    <a:bodyPr/>
                    <a:lstStyle/>
                    <a:p>
                      <a:endParaRPr lang="en-GB"/>
                    </a:p>
                  </a:txBody>
                  <a:tcPr>
                    <a:solidFill>
                      <a:schemeClr val="accent6">
                        <a:lumMod val="40000"/>
                        <a:lumOff val="60000"/>
                      </a:schemeClr>
                    </a:solidFill>
                  </a:tcPr>
                </a:tc>
                <a:extLst>
                  <a:ext uri="{0D108BD9-81ED-4DB2-BD59-A6C34878D82A}">
                    <a16:rowId xmlns:a16="http://schemas.microsoft.com/office/drawing/2014/main" val="3460283173"/>
                  </a:ext>
                </a:extLst>
              </a:tr>
              <a:tr h="2597731">
                <a:tc>
                  <a:txBody>
                    <a:bodyPr/>
                    <a:lstStyle/>
                    <a:p>
                      <a:endParaRPr lang="en-GB"/>
                    </a:p>
                    <a:p>
                      <a:pPr lvl="0">
                        <a:buNone/>
                      </a:pPr>
                      <a:endParaRPr lang="en-GB"/>
                    </a:p>
                    <a:p>
                      <a:pPr lvl="0">
                        <a:buNone/>
                      </a:pPr>
                      <a:endParaRPr lang="en-GB"/>
                    </a:p>
                    <a:p>
                      <a:pPr lvl="0" algn="ctr">
                        <a:buNone/>
                      </a:pPr>
                      <a:endParaRPr lang="en-GB" sz="2800" b="1">
                        <a:solidFill>
                          <a:schemeClr val="bg1"/>
                        </a:solidFill>
                      </a:endParaRPr>
                    </a:p>
                  </a:txBody>
                  <a:tcPr>
                    <a:solidFill>
                      <a:schemeClr val="accent5">
                        <a:lumMod val="40000"/>
                        <a:lumOff val="60000"/>
                      </a:schemeClr>
                    </a:solidFill>
                  </a:tcPr>
                </a:tc>
                <a:tc>
                  <a:txBody>
                    <a:bodyPr/>
                    <a:lstStyle/>
                    <a:p>
                      <a:endParaRPr lang="en-GB"/>
                    </a:p>
                  </a:txBody>
                  <a:tcPr>
                    <a:solidFill>
                      <a:schemeClr val="tx1">
                        <a:lumMod val="25000"/>
                        <a:lumOff val="75000"/>
                      </a:schemeClr>
                    </a:solidFill>
                  </a:tcPr>
                </a:tc>
                <a:tc>
                  <a:txBody>
                    <a:bodyPr/>
                    <a:lstStyle/>
                    <a:p>
                      <a:endParaRPr lang="en-GB"/>
                    </a:p>
                  </a:txBody>
                  <a:tcPr>
                    <a:solidFill>
                      <a:schemeClr val="accent4">
                        <a:lumMod val="20000"/>
                        <a:lumOff val="80000"/>
                      </a:schemeClr>
                    </a:solidFill>
                  </a:tcPr>
                </a:tc>
                <a:extLst>
                  <a:ext uri="{0D108BD9-81ED-4DB2-BD59-A6C34878D82A}">
                    <a16:rowId xmlns:a16="http://schemas.microsoft.com/office/drawing/2014/main" val="973145951"/>
                  </a:ext>
                </a:extLst>
              </a:tr>
            </a:tbl>
          </a:graphicData>
        </a:graphic>
      </p:graphicFrame>
      <p:sp>
        <p:nvSpPr>
          <p:cNvPr id="5" name="TextBox 4">
            <a:extLst>
              <a:ext uri="{FF2B5EF4-FFF2-40B4-BE49-F238E27FC236}">
                <a16:creationId xmlns:a16="http://schemas.microsoft.com/office/drawing/2014/main" id="{93AEE696-CD2B-F0A5-332C-0E99D182C8AE}"/>
              </a:ext>
            </a:extLst>
          </p:cNvPr>
          <p:cNvSpPr txBox="1"/>
          <p:nvPr/>
        </p:nvSpPr>
        <p:spPr>
          <a:xfrm>
            <a:off x="2869931" y="1472653"/>
            <a:ext cx="1484474"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3200">
                <a:solidFill>
                  <a:schemeClr val="bg1"/>
                </a:solidFill>
              </a:rPr>
              <a:t>Joshua</a:t>
            </a:r>
          </a:p>
        </p:txBody>
      </p:sp>
      <p:sp>
        <p:nvSpPr>
          <p:cNvPr id="6" name="TextBox 5">
            <a:extLst>
              <a:ext uri="{FF2B5EF4-FFF2-40B4-BE49-F238E27FC236}">
                <a16:creationId xmlns:a16="http://schemas.microsoft.com/office/drawing/2014/main" id="{0A674CAF-56EA-4A6A-AA50-6C61CB7AA26E}"/>
              </a:ext>
            </a:extLst>
          </p:cNvPr>
          <p:cNvSpPr txBox="1"/>
          <p:nvPr/>
        </p:nvSpPr>
        <p:spPr>
          <a:xfrm>
            <a:off x="2073613" y="4003360"/>
            <a:ext cx="2281737"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a:solidFill>
                  <a:schemeClr val="bg1"/>
                </a:solidFill>
              </a:rPr>
              <a:t>              Leon</a:t>
            </a:r>
          </a:p>
        </p:txBody>
      </p:sp>
      <p:sp>
        <p:nvSpPr>
          <p:cNvPr id="7" name="TextBox 6">
            <a:extLst>
              <a:ext uri="{FF2B5EF4-FFF2-40B4-BE49-F238E27FC236}">
                <a16:creationId xmlns:a16="http://schemas.microsoft.com/office/drawing/2014/main" id="{4CF2B2FE-412C-7F99-117F-A7910F511E2D}"/>
              </a:ext>
            </a:extLst>
          </p:cNvPr>
          <p:cNvSpPr txBox="1"/>
          <p:nvPr/>
        </p:nvSpPr>
        <p:spPr>
          <a:xfrm>
            <a:off x="6798701" y="1461610"/>
            <a:ext cx="700388" cy="595818"/>
          </a:xfrm>
          <a:prstGeom prst="rect">
            <a:avLst/>
          </a:prstGeom>
          <a:no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3200">
                <a:solidFill>
                  <a:schemeClr val="bg1"/>
                </a:solidFill>
              </a:rPr>
              <a:t>Liv</a:t>
            </a:r>
          </a:p>
        </p:txBody>
      </p:sp>
      <p:sp>
        <p:nvSpPr>
          <p:cNvPr id="8" name="TextBox 7">
            <a:extLst>
              <a:ext uri="{FF2B5EF4-FFF2-40B4-BE49-F238E27FC236}">
                <a16:creationId xmlns:a16="http://schemas.microsoft.com/office/drawing/2014/main" id="{3EA73AFF-7FA0-C2EE-75C4-C8B91645FC5C}"/>
              </a:ext>
            </a:extLst>
          </p:cNvPr>
          <p:cNvSpPr txBox="1"/>
          <p:nvPr/>
        </p:nvSpPr>
        <p:spPr>
          <a:xfrm>
            <a:off x="9426214" y="1426812"/>
            <a:ext cx="1800776"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3200">
                <a:solidFill>
                  <a:schemeClr val="bg1"/>
                </a:solidFill>
              </a:rPr>
              <a:t>Camden</a:t>
            </a:r>
          </a:p>
        </p:txBody>
      </p:sp>
      <p:sp>
        <p:nvSpPr>
          <p:cNvPr id="9" name="TextBox 8">
            <a:extLst>
              <a:ext uri="{FF2B5EF4-FFF2-40B4-BE49-F238E27FC236}">
                <a16:creationId xmlns:a16="http://schemas.microsoft.com/office/drawing/2014/main" id="{BBE1825A-EBEE-5678-F128-F59AF1AD5F43}"/>
              </a:ext>
            </a:extLst>
          </p:cNvPr>
          <p:cNvSpPr txBox="1"/>
          <p:nvPr/>
        </p:nvSpPr>
        <p:spPr>
          <a:xfrm>
            <a:off x="6574705" y="4132464"/>
            <a:ext cx="1125041"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3200">
                <a:solidFill>
                  <a:schemeClr val="bg1"/>
                </a:solidFill>
              </a:rPr>
              <a:t>Emily</a:t>
            </a:r>
          </a:p>
        </p:txBody>
      </p:sp>
      <p:sp>
        <p:nvSpPr>
          <p:cNvPr id="10" name="TextBox 9">
            <a:extLst>
              <a:ext uri="{FF2B5EF4-FFF2-40B4-BE49-F238E27FC236}">
                <a16:creationId xmlns:a16="http://schemas.microsoft.com/office/drawing/2014/main" id="{40E86659-2C90-373F-7585-A34738527BBF}"/>
              </a:ext>
            </a:extLst>
          </p:cNvPr>
          <p:cNvSpPr txBox="1"/>
          <p:nvPr/>
        </p:nvSpPr>
        <p:spPr>
          <a:xfrm>
            <a:off x="10097157" y="4132463"/>
            <a:ext cx="1125041"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3200">
                <a:solidFill>
                  <a:schemeClr val="bg1"/>
                </a:solidFill>
              </a:rPr>
              <a:t>Saya</a:t>
            </a:r>
          </a:p>
        </p:txBody>
      </p:sp>
      <p:pic>
        <p:nvPicPr>
          <p:cNvPr id="3" name="Picture 2">
            <a:extLst>
              <a:ext uri="{FF2B5EF4-FFF2-40B4-BE49-F238E27FC236}">
                <a16:creationId xmlns:a16="http://schemas.microsoft.com/office/drawing/2014/main" id="{D508F4DA-123B-09C9-63EC-2A98C432D4C3}"/>
              </a:ext>
            </a:extLst>
          </p:cNvPr>
          <p:cNvPicPr>
            <a:picLocks noChangeAspect="1"/>
          </p:cNvPicPr>
          <p:nvPr/>
        </p:nvPicPr>
        <p:blipFill>
          <a:blip r:embed="rId2"/>
          <a:stretch>
            <a:fillRect/>
          </a:stretch>
        </p:blipFill>
        <p:spPr>
          <a:xfrm>
            <a:off x="3351695" y="1004955"/>
            <a:ext cx="3213654" cy="3191567"/>
          </a:xfrm>
          <a:prstGeom prst="rect">
            <a:avLst/>
          </a:prstGeom>
        </p:spPr>
      </p:pic>
      <p:pic>
        <p:nvPicPr>
          <p:cNvPr id="11" name="Picture 10">
            <a:extLst>
              <a:ext uri="{FF2B5EF4-FFF2-40B4-BE49-F238E27FC236}">
                <a16:creationId xmlns:a16="http://schemas.microsoft.com/office/drawing/2014/main" id="{D8E81452-9E40-846B-B1CC-262960FFAD74}"/>
              </a:ext>
            </a:extLst>
          </p:cNvPr>
          <p:cNvPicPr>
            <a:picLocks noChangeAspect="1"/>
          </p:cNvPicPr>
          <p:nvPr/>
        </p:nvPicPr>
        <p:blipFill>
          <a:blip r:embed="rId3"/>
          <a:stretch>
            <a:fillRect/>
          </a:stretch>
        </p:blipFill>
        <p:spPr>
          <a:xfrm>
            <a:off x="545202" y="3773831"/>
            <a:ext cx="2498726" cy="3087206"/>
          </a:xfrm>
          <a:prstGeom prst="rect">
            <a:avLst/>
          </a:prstGeom>
        </p:spPr>
      </p:pic>
      <p:pic>
        <p:nvPicPr>
          <p:cNvPr id="12" name="Picture 11">
            <a:extLst>
              <a:ext uri="{FF2B5EF4-FFF2-40B4-BE49-F238E27FC236}">
                <a16:creationId xmlns:a16="http://schemas.microsoft.com/office/drawing/2014/main" id="{19E9130A-E192-7D46-FE87-BC265ADD8013}"/>
              </a:ext>
            </a:extLst>
          </p:cNvPr>
          <p:cNvPicPr>
            <a:picLocks noChangeAspect="1"/>
          </p:cNvPicPr>
          <p:nvPr/>
        </p:nvPicPr>
        <p:blipFill>
          <a:blip r:embed="rId4"/>
          <a:srcRect l="23476" t="-455" r="34086" b="25834"/>
          <a:stretch>
            <a:fillRect/>
          </a:stretch>
        </p:blipFill>
        <p:spPr>
          <a:xfrm>
            <a:off x="7843078" y="1453870"/>
            <a:ext cx="2078997" cy="2545550"/>
          </a:xfrm>
          <a:prstGeom prst="rect">
            <a:avLst/>
          </a:prstGeom>
        </p:spPr>
      </p:pic>
      <p:pic>
        <p:nvPicPr>
          <p:cNvPr id="13" name="Picture 12">
            <a:extLst>
              <a:ext uri="{FF2B5EF4-FFF2-40B4-BE49-F238E27FC236}">
                <a16:creationId xmlns:a16="http://schemas.microsoft.com/office/drawing/2014/main" id="{353B92AD-1F96-01E2-0ECB-67A967407F04}"/>
              </a:ext>
            </a:extLst>
          </p:cNvPr>
          <p:cNvPicPr>
            <a:picLocks noChangeAspect="1"/>
          </p:cNvPicPr>
          <p:nvPr/>
        </p:nvPicPr>
        <p:blipFill>
          <a:blip r:embed="rId5"/>
          <a:stretch>
            <a:fillRect/>
          </a:stretch>
        </p:blipFill>
        <p:spPr>
          <a:xfrm>
            <a:off x="713686" y="1413565"/>
            <a:ext cx="1366629" cy="2705652"/>
          </a:xfrm>
          <a:prstGeom prst="rect">
            <a:avLst/>
          </a:prstGeom>
        </p:spPr>
      </p:pic>
      <p:sp>
        <p:nvSpPr>
          <p:cNvPr id="14" name="TextBox 13">
            <a:extLst>
              <a:ext uri="{FF2B5EF4-FFF2-40B4-BE49-F238E27FC236}">
                <a16:creationId xmlns:a16="http://schemas.microsoft.com/office/drawing/2014/main" id="{ADC558FC-F771-DBF1-29DE-E637F735783A}"/>
              </a:ext>
            </a:extLst>
          </p:cNvPr>
          <p:cNvSpPr txBox="1"/>
          <p:nvPr/>
        </p:nvSpPr>
        <p:spPr>
          <a:xfrm>
            <a:off x="9563851" y="1962188"/>
            <a:ext cx="153425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solidFill>
                  <a:schemeClr val="bg1"/>
                </a:solidFill>
              </a:rPr>
              <a:t>Software </a:t>
            </a:r>
          </a:p>
          <a:p>
            <a:pPr algn="ctr"/>
            <a:r>
              <a:rPr lang="en-US">
                <a:solidFill>
                  <a:schemeClr val="bg1"/>
                </a:solidFill>
              </a:rPr>
              <a:t>Engineering</a:t>
            </a:r>
          </a:p>
        </p:txBody>
      </p:sp>
      <p:sp>
        <p:nvSpPr>
          <p:cNvPr id="15" name="TextBox 14">
            <a:extLst>
              <a:ext uri="{FF2B5EF4-FFF2-40B4-BE49-F238E27FC236}">
                <a16:creationId xmlns:a16="http://schemas.microsoft.com/office/drawing/2014/main" id="{C6878F37-F4EB-923A-BF9B-7244A6F11B73}"/>
              </a:ext>
            </a:extLst>
          </p:cNvPr>
          <p:cNvSpPr txBox="1"/>
          <p:nvPr/>
        </p:nvSpPr>
        <p:spPr>
          <a:xfrm>
            <a:off x="9696372" y="4678883"/>
            <a:ext cx="153425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solidFill>
                  <a:schemeClr val="bg1"/>
                </a:solidFill>
              </a:rPr>
              <a:t>Applied Computing</a:t>
            </a:r>
          </a:p>
        </p:txBody>
      </p:sp>
      <p:sp>
        <p:nvSpPr>
          <p:cNvPr id="16" name="TextBox 15">
            <a:extLst>
              <a:ext uri="{FF2B5EF4-FFF2-40B4-BE49-F238E27FC236}">
                <a16:creationId xmlns:a16="http://schemas.microsoft.com/office/drawing/2014/main" id="{DB9DD2EF-BA0A-5AD9-48C1-C58FBB3F71DF}"/>
              </a:ext>
            </a:extLst>
          </p:cNvPr>
          <p:cNvSpPr txBox="1"/>
          <p:nvPr/>
        </p:nvSpPr>
        <p:spPr>
          <a:xfrm>
            <a:off x="6449590" y="1962187"/>
            <a:ext cx="139068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solidFill>
                  <a:schemeClr val="bg1"/>
                </a:solidFill>
              </a:rPr>
              <a:t>Applied Computing</a:t>
            </a:r>
            <a:endParaRPr lang="en-US"/>
          </a:p>
        </p:txBody>
      </p:sp>
      <p:sp>
        <p:nvSpPr>
          <p:cNvPr id="17" name="TextBox 16">
            <a:extLst>
              <a:ext uri="{FF2B5EF4-FFF2-40B4-BE49-F238E27FC236}">
                <a16:creationId xmlns:a16="http://schemas.microsoft.com/office/drawing/2014/main" id="{9A70367E-0C06-EE67-8088-953A88BEAAD0}"/>
              </a:ext>
            </a:extLst>
          </p:cNvPr>
          <p:cNvSpPr txBox="1"/>
          <p:nvPr/>
        </p:nvSpPr>
        <p:spPr>
          <a:xfrm>
            <a:off x="6692546" y="4723057"/>
            <a:ext cx="113668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solidFill>
                  <a:schemeClr val="bg1"/>
                </a:solidFill>
              </a:rPr>
              <a:t>Games Design</a:t>
            </a:r>
          </a:p>
        </p:txBody>
      </p:sp>
      <p:sp>
        <p:nvSpPr>
          <p:cNvPr id="18" name="TextBox 17">
            <a:extLst>
              <a:ext uri="{FF2B5EF4-FFF2-40B4-BE49-F238E27FC236}">
                <a16:creationId xmlns:a16="http://schemas.microsoft.com/office/drawing/2014/main" id="{C0B57167-B75C-A735-6256-928A53694E9F}"/>
              </a:ext>
            </a:extLst>
          </p:cNvPr>
          <p:cNvSpPr txBox="1"/>
          <p:nvPr/>
        </p:nvSpPr>
        <p:spPr>
          <a:xfrm>
            <a:off x="2870714" y="1951302"/>
            <a:ext cx="153425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solidFill>
                  <a:schemeClr val="bg1"/>
                </a:solidFill>
              </a:rPr>
              <a:t>Applied Computing</a:t>
            </a:r>
            <a:endParaRPr lang="en-US"/>
          </a:p>
        </p:txBody>
      </p:sp>
      <p:sp>
        <p:nvSpPr>
          <p:cNvPr id="19" name="TextBox 18">
            <a:extLst>
              <a:ext uri="{FF2B5EF4-FFF2-40B4-BE49-F238E27FC236}">
                <a16:creationId xmlns:a16="http://schemas.microsoft.com/office/drawing/2014/main" id="{C85A8EDF-D993-69EB-C55C-AC93D2052AC2}"/>
              </a:ext>
            </a:extLst>
          </p:cNvPr>
          <p:cNvSpPr txBox="1"/>
          <p:nvPr/>
        </p:nvSpPr>
        <p:spPr>
          <a:xfrm>
            <a:off x="3048197" y="4579492"/>
            <a:ext cx="125816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solidFill>
                  <a:schemeClr val="bg1"/>
                </a:solidFill>
              </a:rPr>
              <a:t>Applied Computing</a:t>
            </a:r>
            <a:endParaRPr lang="en-US"/>
          </a:p>
        </p:txBody>
      </p:sp>
      <p:pic>
        <p:nvPicPr>
          <p:cNvPr id="20" name="Picture 19">
            <a:extLst>
              <a:ext uri="{FF2B5EF4-FFF2-40B4-BE49-F238E27FC236}">
                <a16:creationId xmlns:a16="http://schemas.microsoft.com/office/drawing/2014/main" id="{13F67AAD-18CE-A18A-D2AE-3A3D24326520}"/>
              </a:ext>
            </a:extLst>
          </p:cNvPr>
          <p:cNvPicPr>
            <a:picLocks noChangeAspect="1"/>
          </p:cNvPicPr>
          <p:nvPr/>
        </p:nvPicPr>
        <p:blipFill>
          <a:blip r:embed="rId6">
            <a:extLst>
              <a:ext uri="{BEBA8EAE-BF5A-486C-A8C5-ECC9F3942E4B}">
                <a14:imgProps xmlns:a14="http://schemas.microsoft.com/office/drawing/2010/main">
                  <a14:imgLayer r:embed="rId7">
                    <a14:imgEffect>
                      <a14:brightnessContrast bright="32000"/>
                    </a14:imgEffect>
                  </a14:imgLayer>
                </a14:imgProps>
              </a:ext>
            </a:extLst>
          </a:blip>
          <a:stretch>
            <a:fillRect/>
          </a:stretch>
        </p:blipFill>
        <p:spPr>
          <a:xfrm>
            <a:off x="4187597" y="3538932"/>
            <a:ext cx="1772113" cy="3319068"/>
          </a:xfrm>
          <a:prstGeom prst="rect">
            <a:avLst/>
          </a:prstGeom>
        </p:spPr>
      </p:pic>
      <p:sp>
        <p:nvSpPr>
          <p:cNvPr id="21" name="TextBox 20">
            <a:extLst>
              <a:ext uri="{FF2B5EF4-FFF2-40B4-BE49-F238E27FC236}">
                <a16:creationId xmlns:a16="http://schemas.microsoft.com/office/drawing/2014/main" id="{814809A1-2C0B-A76E-6B9A-4C0541F11D78}"/>
              </a:ext>
            </a:extLst>
          </p:cNvPr>
          <p:cNvSpPr txBox="1"/>
          <p:nvPr/>
        </p:nvSpPr>
        <p:spPr>
          <a:xfrm>
            <a:off x="2561296" y="2639879"/>
            <a:ext cx="168456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chemeClr val="bg1"/>
                </a:solidFill>
              </a:rPr>
              <a:t>Role: </a:t>
            </a:r>
            <a:r>
              <a:rPr lang="en-GB">
                <a:solidFill>
                  <a:schemeClr val="bg1"/>
                </a:solidFill>
              </a:rPr>
              <a:t>Front-End</a:t>
            </a:r>
          </a:p>
          <a:p>
            <a:r>
              <a:rPr lang="en-GB">
                <a:solidFill>
                  <a:schemeClr val="bg1"/>
                </a:solidFill>
              </a:rPr>
              <a:t>Developer</a:t>
            </a:r>
            <a:endParaRPr lang="en-US">
              <a:solidFill>
                <a:schemeClr val="bg1"/>
              </a:solidFill>
            </a:endParaRPr>
          </a:p>
        </p:txBody>
      </p:sp>
      <p:sp>
        <p:nvSpPr>
          <p:cNvPr id="22" name="TextBox 21">
            <a:extLst>
              <a:ext uri="{FF2B5EF4-FFF2-40B4-BE49-F238E27FC236}">
                <a16:creationId xmlns:a16="http://schemas.microsoft.com/office/drawing/2014/main" id="{024180D5-BEB0-B34F-6814-64C79E394505}"/>
              </a:ext>
            </a:extLst>
          </p:cNvPr>
          <p:cNvSpPr txBox="1"/>
          <p:nvPr/>
        </p:nvSpPr>
        <p:spPr>
          <a:xfrm>
            <a:off x="2865664" y="5222421"/>
            <a:ext cx="1684563"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chemeClr val="bg1"/>
                </a:solidFill>
              </a:rPr>
              <a:t>Role: Coding, Assistant of Design</a:t>
            </a:r>
          </a:p>
        </p:txBody>
      </p:sp>
      <p:sp>
        <p:nvSpPr>
          <p:cNvPr id="23" name="TextBox 22">
            <a:extLst>
              <a:ext uri="{FF2B5EF4-FFF2-40B4-BE49-F238E27FC236}">
                <a16:creationId xmlns:a16="http://schemas.microsoft.com/office/drawing/2014/main" id="{3A7176DC-DD33-EAF1-6CA3-98D5707BFC00}"/>
              </a:ext>
            </a:extLst>
          </p:cNvPr>
          <p:cNvSpPr txBox="1"/>
          <p:nvPr/>
        </p:nvSpPr>
        <p:spPr>
          <a:xfrm>
            <a:off x="9810749" y="5363935"/>
            <a:ext cx="168456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chemeClr val="bg1"/>
                </a:solidFill>
              </a:rPr>
              <a:t>Role: </a:t>
            </a:r>
            <a:r>
              <a:rPr lang="en-GB">
                <a:solidFill>
                  <a:schemeClr val="bg1"/>
                </a:solidFill>
              </a:rPr>
              <a:t>Website</a:t>
            </a:r>
          </a:p>
          <a:p>
            <a:r>
              <a:rPr lang="en-GB">
                <a:solidFill>
                  <a:schemeClr val="bg1"/>
                </a:solidFill>
              </a:rPr>
              <a:t>Developer</a:t>
            </a:r>
            <a:endParaRPr lang="en-US">
              <a:solidFill>
                <a:schemeClr val="bg1"/>
              </a:solidFill>
            </a:endParaRPr>
          </a:p>
        </p:txBody>
      </p:sp>
      <p:sp>
        <p:nvSpPr>
          <p:cNvPr id="24" name="TextBox 23">
            <a:extLst>
              <a:ext uri="{FF2B5EF4-FFF2-40B4-BE49-F238E27FC236}">
                <a16:creationId xmlns:a16="http://schemas.microsoft.com/office/drawing/2014/main" id="{3C1C34A0-0B36-7B76-FE98-5D54F4AD344D}"/>
              </a:ext>
            </a:extLst>
          </p:cNvPr>
          <p:cNvSpPr txBox="1"/>
          <p:nvPr/>
        </p:nvSpPr>
        <p:spPr>
          <a:xfrm>
            <a:off x="9691006" y="2609849"/>
            <a:ext cx="168456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chemeClr val="bg1"/>
                </a:solidFill>
              </a:rPr>
              <a:t>Role: Software Developer</a:t>
            </a:r>
          </a:p>
        </p:txBody>
      </p:sp>
      <p:sp>
        <p:nvSpPr>
          <p:cNvPr id="25" name="TextBox 24">
            <a:extLst>
              <a:ext uri="{FF2B5EF4-FFF2-40B4-BE49-F238E27FC236}">
                <a16:creationId xmlns:a16="http://schemas.microsoft.com/office/drawing/2014/main" id="{93EDEFC5-24AB-F193-3071-639353DC0FDF}"/>
              </a:ext>
            </a:extLst>
          </p:cNvPr>
          <p:cNvSpPr txBox="1"/>
          <p:nvPr/>
        </p:nvSpPr>
        <p:spPr>
          <a:xfrm>
            <a:off x="6294663" y="5363934"/>
            <a:ext cx="168456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chemeClr val="bg1"/>
                </a:solidFill>
              </a:rPr>
              <a:t>Role: Head of Design</a:t>
            </a:r>
          </a:p>
        </p:txBody>
      </p:sp>
      <p:sp>
        <p:nvSpPr>
          <p:cNvPr id="26" name="TextBox 25">
            <a:extLst>
              <a:ext uri="{FF2B5EF4-FFF2-40B4-BE49-F238E27FC236}">
                <a16:creationId xmlns:a16="http://schemas.microsoft.com/office/drawing/2014/main" id="{44BCAF39-68A7-3B36-676C-900D9D1251F4}"/>
              </a:ext>
            </a:extLst>
          </p:cNvPr>
          <p:cNvSpPr txBox="1"/>
          <p:nvPr/>
        </p:nvSpPr>
        <p:spPr>
          <a:xfrm>
            <a:off x="6153149" y="2631619"/>
            <a:ext cx="1684563"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chemeClr val="bg1"/>
                </a:solidFill>
              </a:rPr>
              <a:t>Role: Head of Research</a:t>
            </a:r>
            <a:r>
              <a:rPr lang="en-GB">
                <a:solidFill>
                  <a:schemeClr val="bg1"/>
                </a:solidFill>
              </a:rPr>
              <a:t> &amp; Project Manager</a:t>
            </a:r>
            <a:endParaRPr lang="en-US">
              <a:solidFill>
                <a:schemeClr val="bg1"/>
              </a:solidFill>
            </a:endParaRPr>
          </a:p>
        </p:txBody>
      </p:sp>
      <p:pic>
        <p:nvPicPr>
          <p:cNvPr id="27" name="Picture 26">
            <a:extLst>
              <a:ext uri="{FF2B5EF4-FFF2-40B4-BE49-F238E27FC236}">
                <a16:creationId xmlns:a16="http://schemas.microsoft.com/office/drawing/2014/main" id="{9F2DFE45-7312-C849-54B3-9EC67935E683}"/>
              </a:ext>
            </a:extLst>
          </p:cNvPr>
          <p:cNvPicPr>
            <a:picLocks noChangeAspect="1"/>
          </p:cNvPicPr>
          <p:nvPr/>
        </p:nvPicPr>
        <p:blipFill>
          <a:blip r:embed="rId8"/>
          <a:srcRect l="33103" t="18796" r="31812"/>
          <a:stretch>
            <a:fillRect/>
          </a:stretch>
        </p:blipFill>
        <p:spPr>
          <a:xfrm>
            <a:off x="7886123" y="4044310"/>
            <a:ext cx="1684564" cy="2497739"/>
          </a:xfrm>
          <a:prstGeom prst="rect">
            <a:avLst/>
          </a:prstGeom>
        </p:spPr>
      </p:pic>
    </p:spTree>
    <p:extLst>
      <p:ext uri="{BB962C8B-B14F-4D97-AF65-F5344CB8AC3E}">
        <p14:creationId xmlns:p14="http://schemas.microsoft.com/office/powerpoint/2010/main" val="30508629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2DAE4D-CC26-77E9-E7B2-3B11F0CF9A0B}"/>
              </a:ext>
            </a:extLst>
          </p:cNvPr>
          <p:cNvSpPr>
            <a:spLocks noGrp="1"/>
          </p:cNvSpPr>
          <p:nvPr>
            <p:ph type="title"/>
          </p:nvPr>
        </p:nvSpPr>
        <p:spPr>
          <a:xfrm>
            <a:off x="457200" y="2971800"/>
            <a:ext cx="11277599" cy="914400"/>
          </a:xfrm>
        </p:spPr>
        <p:txBody>
          <a:bodyPr>
            <a:noAutofit/>
          </a:bodyPr>
          <a:lstStyle/>
          <a:p>
            <a:pPr algn="ctr"/>
            <a:r>
              <a:rPr lang="en-GB" sz="4100" b="1"/>
              <a:t>What do you think of standard education </a:t>
            </a:r>
            <a:br>
              <a:rPr lang="en-GB" sz="4100" b="1"/>
            </a:br>
            <a:r>
              <a:rPr lang="en-GB" sz="4100" b="1"/>
              <a:t>practices?</a:t>
            </a:r>
            <a:endParaRPr lang="en-US" sz="4100" b="1"/>
          </a:p>
        </p:txBody>
      </p:sp>
      <p:sp>
        <p:nvSpPr>
          <p:cNvPr id="4" name="TextBox 3">
            <a:extLst>
              <a:ext uri="{FF2B5EF4-FFF2-40B4-BE49-F238E27FC236}">
                <a16:creationId xmlns:a16="http://schemas.microsoft.com/office/drawing/2014/main" id="{61CA9CD6-9D38-5378-F219-1E05413998F6}"/>
              </a:ext>
            </a:extLst>
          </p:cNvPr>
          <p:cNvSpPr txBox="1"/>
          <p:nvPr/>
        </p:nvSpPr>
        <p:spPr>
          <a:xfrm>
            <a:off x="9387648" y="1349941"/>
            <a:ext cx="1828800" cy="646331"/>
          </a:xfrm>
          <a:prstGeom prst="rect">
            <a:avLst/>
          </a:prstGeom>
          <a:noFill/>
        </p:spPr>
        <p:txBody>
          <a:bodyPr wrap="square" rtlCol="0">
            <a:spAutoFit/>
          </a:bodyPr>
          <a:lstStyle/>
          <a:p>
            <a:pPr algn="l"/>
            <a:r>
              <a:rPr lang="en-GB" sz="3600"/>
              <a:t>Boring</a:t>
            </a:r>
            <a:endParaRPr lang="en-US" sz="3600"/>
          </a:p>
        </p:txBody>
      </p:sp>
      <p:sp>
        <p:nvSpPr>
          <p:cNvPr id="7" name="TextBox 6">
            <a:extLst>
              <a:ext uri="{FF2B5EF4-FFF2-40B4-BE49-F238E27FC236}">
                <a16:creationId xmlns:a16="http://schemas.microsoft.com/office/drawing/2014/main" id="{83316BE2-6285-92DC-6757-498168D44750}"/>
              </a:ext>
            </a:extLst>
          </p:cNvPr>
          <p:cNvSpPr txBox="1"/>
          <p:nvPr/>
        </p:nvSpPr>
        <p:spPr>
          <a:xfrm>
            <a:off x="1173294" y="5074826"/>
            <a:ext cx="2764690" cy="646331"/>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GB" sz="3600"/>
              <a:t>Stressful</a:t>
            </a:r>
            <a:endParaRPr lang="en-US" sz="3600"/>
          </a:p>
        </p:txBody>
      </p:sp>
      <p:sp>
        <p:nvSpPr>
          <p:cNvPr id="9" name="TextBox 8">
            <a:extLst>
              <a:ext uri="{FF2B5EF4-FFF2-40B4-BE49-F238E27FC236}">
                <a16:creationId xmlns:a16="http://schemas.microsoft.com/office/drawing/2014/main" id="{35C838C3-C284-0820-87F2-88ABCD5E5096}"/>
              </a:ext>
            </a:extLst>
          </p:cNvPr>
          <p:cNvSpPr txBox="1"/>
          <p:nvPr/>
        </p:nvSpPr>
        <p:spPr>
          <a:xfrm>
            <a:off x="9387648" y="5074825"/>
            <a:ext cx="2764690" cy="646331"/>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GB" sz="3600"/>
              <a:t>Ineffective </a:t>
            </a:r>
            <a:endParaRPr lang="en-US" sz="3600"/>
          </a:p>
        </p:txBody>
      </p:sp>
      <p:sp>
        <p:nvSpPr>
          <p:cNvPr id="11" name="TextBox 10">
            <a:extLst>
              <a:ext uri="{FF2B5EF4-FFF2-40B4-BE49-F238E27FC236}">
                <a16:creationId xmlns:a16="http://schemas.microsoft.com/office/drawing/2014/main" id="{5AAAC19C-70BE-3731-6592-2D58C3A4248B}"/>
              </a:ext>
            </a:extLst>
          </p:cNvPr>
          <p:cNvSpPr txBox="1"/>
          <p:nvPr/>
        </p:nvSpPr>
        <p:spPr>
          <a:xfrm>
            <a:off x="933359" y="1349940"/>
            <a:ext cx="3906200" cy="646331"/>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GB" sz="3600"/>
              <a:t>Not fun at all!</a:t>
            </a:r>
            <a:endParaRPr lang="en-US" sz="3600"/>
          </a:p>
        </p:txBody>
      </p:sp>
      <p:sp>
        <p:nvSpPr>
          <p:cNvPr id="13" name="TextBox 12">
            <a:extLst>
              <a:ext uri="{FF2B5EF4-FFF2-40B4-BE49-F238E27FC236}">
                <a16:creationId xmlns:a16="http://schemas.microsoft.com/office/drawing/2014/main" id="{7EE8248D-9D91-BFE1-5408-8F641A9D6D70}"/>
              </a:ext>
            </a:extLst>
          </p:cNvPr>
          <p:cNvSpPr txBox="1"/>
          <p:nvPr/>
        </p:nvSpPr>
        <p:spPr>
          <a:xfrm>
            <a:off x="3308751" y="4063916"/>
            <a:ext cx="8061954" cy="523220"/>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GB" sz="2700"/>
              <a:t>(No offence intended to any teachers)</a:t>
            </a:r>
            <a:endParaRPr lang="en-US" sz="2700"/>
          </a:p>
        </p:txBody>
      </p:sp>
    </p:spTree>
    <p:extLst>
      <p:ext uri="{BB962C8B-B14F-4D97-AF65-F5344CB8AC3E}">
        <p14:creationId xmlns:p14="http://schemas.microsoft.com/office/powerpoint/2010/main" val="31382433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dissolv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dissolve">
                                      <p:cBhvr>
                                        <p:cTn id="12" dur="500"/>
                                        <p:tgtEl>
                                          <p:spTgt spid="9"/>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11"/>
                                        </p:tgtEl>
                                        <p:attrNameLst>
                                          <p:attrName>style.visibility</p:attrName>
                                        </p:attrNameLst>
                                      </p:cBhvr>
                                      <p:to>
                                        <p:strVal val="visible"/>
                                      </p:to>
                                    </p:set>
                                    <p:animEffect transition="in" filter="dissolve">
                                      <p:cBhvr>
                                        <p:cTn id="17" dur="500"/>
                                        <p:tgtEl>
                                          <p:spTgt spid="11"/>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4"/>
                                        </p:tgtEl>
                                        <p:attrNameLst>
                                          <p:attrName>style.visibility</p:attrName>
                                        </p:attrNameLst>
                                      </p:cBhvr>
                                      <p:to>
                                        <p:strVal val="visible"/>
                                      </p:to>
                                    </p:set>
                                    <p:animEffect transition="in" filter="dissolve">
                                      <p:cBhvr>
                                        <p:cTn id="2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7" grpId="0"/>
      <p:bldP spid="9" grpId="0"/>
      <p:bldP spid="11"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2CBA48-C2C0-CF14-383E-682BB54CD671}"/>
              </a:ext>
            </a:extLst>
          </p:cNvPr>
          <p:cNvSpPr>
            <a:spLocks noGrp="1"/>
          </p:cNvSpPr>
          <p:nvPr>
            <p:ph type="title"/>
          </p:nvPr>
        </p:nvSpPr>
        <p:spPr/>
        <p:txBody>
          <a:bodyPr>
            <a:normAutofit/>
          </a:bodyPr>
          <a:lstStyle/>
          <a:p>
            <a:r>
              <a:rPr lang="en-GB" sz="4800">
                <a:cs typeface="Biome"/>
              </a:rPr>
              <a:t>The Chosen Problem</a:t>
            </a:r>
            <a:endParaRPr lang="en-GB" sz="4800"/>
          </a:p>
        </p:txBody>
      </p:sp>
      <p:sp>
        <p:nvSpPr>
          <p:cNvPr id="3" name="Content Placeholder 2">
            <a:extLst>
              <a:ext uri="{FF2B5EF4-FFF2-40B4-BE49-F238E27FC236}">
                <a16:creationId xmlns:a16="http://schemas.microsoft.com/office/drawing/2014/main" id="{2EAD28C1-E194-1BCF-6DCC-A45DF43C977E}"/>
              </a:ext>
            </a:extLst>
          </p:cNvPr>
          <p:cNvSpPr>
            <a:spLocks noGrp="1"/>
          </p:cNvSpPr>
          <p:nvPr>
            <p:ph idx="1"/>
          </p:nvPr>
        </p:nvSpPr>
        <p:spPr/>
        <p:txBody>
          <a:bodyPr vert="horz" lIns="91440" tIns="45720" rIns="91440" bIns="45720" rtlCol="0" anchor="t">
            <a:normAutofit/>
          </a:bodyPr>
          <a:lstStyle/>
          <a:p>
            <a:r>
              <a:rPr lang="en-GB" sz="2400"/>
              <a:t>Our project focuses on the challenges GCSE students, particularly those in Years 10 and 11, can face while revising for their exams. Traditional methods, such as reading notes and completing worksheets, can be useful but may not be engaging enough for every student. We want to investigate whether making revision notes interactive through quizzes and timed games could encourage student to practise more regularly and help them identify gaps in their knowledge.</a:t>
            </a:r>
            <a:endParaRPr lang="en-US"/>
          </a:p>
          <a:p>
            <a:r>
              <a:rPr lang="en-GB" sz="2400"/>
              <a:t>This is where our idea Beat the Bell comes in.</a:t>
            </a:r>
          </a:p>
        </p:txBody>
      </p:sp>
      <p:pic>
        <p:nvPicPr>
          <p:cNvPr id="4" name="Graphic 3">
            <a:extLst>
              <a:ext uri="{FF2B5EF4-FFF2-40B4-BE49-F238E27FC236}">
                <a16:creationId xmlns:a16="http://schemas.microsoft.com/office/drawing/2014/main" id="{62F7D5A2-754B-7543-00B9-DD2084194D13}"/>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rot="1560000">
            <a:off x="8762123" y="3922602"/>
            <a:ext cx="2942493" cy="2883877"/>
          </a:xfrm>
          <a:prstGeom prst="rect">
            <a:avLst/>
          </a:prstGeom>
        </p:spPr>
      </p:pic>
    </p:spTree>
    <p:extLst>
      <p:ext uri="{BB962C8B-B14F-4D97-AF65-F5344CB8AC3E}">
        <p14:creationId xmlns:p14="http://schemas.microsoft.com/office/powerpoint/2010/main" val="37963480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250BC2-3A1A-7130-6B82-6FD109B1339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2ED3BA8-6F16-BAB8-1077-BE180EDD156F}"/>
              </a:ext>
            </a:extLst>
          </p:cNvPr>
          <p:cNvSpPr>
            <a:spLocks noGrp="1"/>
          </p:cNvSpPr>
          <p:nvPr>
            <p:ph type="title"/>
          </p:nvPr>
        </p:nvSpPr>
        <p:spPr/>
        <p:txBody>
          <a:bodyPr>
            <a:normAutofit/>
          </a:bodyPr>
          <a:lstStyle/>
          <a:p>
            <a:r>
              <a:rPr lang="en-GB" sz="4800">
                <a:cs typeface="Biome"/>
              </a:rPr>
              <a:t>Why does it matter?</a:t>
            </a:r>
            <a:endParaRPr lang="en-US"/>
          </a:p>
        </p:txBody>
      </p:sp>
      <p:sp>
        <p:nvSpPr>
          <p:cNvPr id="3" name="Content Placeholder 2">
            <a:extLst>
              <a:ext uri="{FF2B5EF4-FFF2-40B4-BE49-F238E27FC236}">
                <a16:creationId xmlns:a16="http://schemas.microsoft.com/office/drawing/2014/main" id="{16D91913-1F38-0BB1-EAC0-F862B69737E5}"/>
              </a:ext>
            </a:extLst>
          </p:cNvPr>
          <p:cNvSpPr>
            <a:spLocks noGrp="1"/>
          </p:cNvSpPr>
          <p:nvPr>
            <p:ph idx="1"/>
          </p:nvPr>
        </p:nvSpPr>
        <p:spPr/>
        <p:txBody>
          <a:bodyPr vert="horz" lIns="91440" tIns="45720" rIns="91440" bIns="45720" rtlCol="0" anchor="t">
            <a:normAutofit/>
          </a:bodyPr>
          <a:lstStyle/>
          <a:p>
            <a:pPr marL="342900" indent="-342900">
              <a:buChar char="•"/>
            </a:pPr>
            <a:r>
              <a:rPr lang="en-GB" sz="2400"/>
              <a:t>Student engagement: Students may benefit from more interactive and enjoyable ways to revise.</a:t>
            </a:r>
          </a:p>
          <a:p>
            <a:pPr marL="342900" indent="-342900">
              <a:buChar char="•"/>
            </a:pPr>
            <a:r>
              <a:rPr lang="en-GB" sz="2400"/>
              <a:t>Gaining Knowledge: Regular practice and revision can help students identify gaps, gain more knowledge and reinforce learning.</a:t>
            </a:r>
          </a:p>
          <a:p>
            <a:pPr marL="342900" indent="-342900">
              <a:buChar char="•"/>
            </a:pPr>
            <a:r>
              <a:rPr lang="en-GB" sz="2400"/>
              <a:t>Exam preparation: Providing additional opportunities to practise GCSE subjects can help students revise before exams and minimise stress from difficult worksheets.</a:t>
            </a:r>
          </a:p>
          <a:p>
            <a:endParaRPr lang="en-GB" sz="2400"/>
          </a:p>
        </p:txBody>
      </p:sp>
      <p:pic>
        <p:nvPicPr>
          <p:cNvPr id="4" name="Graphic 3">
            <a:extLst>
              <a:ext uri="{FF2B5EF4-FFF2-40B4-BE49-F238E27FC236}">
                <a16:creationId xmlns:a16="http://schemas.microsoft.com/office/drawing/2014/main" id="{FDC0A0FA-8E8B-B187-EBD1-410F1432CA15}"/>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7000336" y="-1115683"/>
            <a:ext cx="4114800" cy="4114800"/>
          </a:xfrm>
          <a:prstGeom prst="rect">
            <a:avLst/>
          </a:prstGeom>
        </p:spPr>
      </p:pic>
    </p:spTree>
    <p:extLst>
      <p:ext uri="{BB962C8B-B14F-4D97-AF65-F5344CB8AC3E}">
        <p14:creationId xmlns:p14="http://schemas.microsoft.com/office/powerpoint/2010/main" val="27466096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295616-8D78-6CA7-CF31-F1FD49D812F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36ED78D-6780-4ED9-DD6C-9411C8020A76}"/>
              </a:ext>
            </a:extLst>
          </p:cNvPr>
          <p:cNvSpPr>
            <a:spLocks noGrp="1"/>
          </p:cNvSpPr>
          <p:nvPr>
            <p:ph type="title"/>
          </p:nvPr>
        </p:nvSpPr>
        <p:spPr/>
        <p:txBody>
          <a:bodyPr>
            <a:normAutofit/>
          </a:bodyPr>
          <a:lstStyle/>
          <a:p>
            <a:r>
              <a:rPr lang="en-GB" sz="4800">
                <a:cs typeface="Biome"/>
              </a:rPr>
              <a:t>Our </a:t>
            </a:r>
            <a:r>
              <a:rPr lang="en-GB" sz="4800" err="1">
                <a:cs typeface="Biome"/>
              </a:rPr>
              <a:t>Pr</a:t>
            </a:r>
            <a:r>
              <a:rPr lang="en-GB" sz="4800">
                <a:cs typeface="Biome"/>
              </a:rPr>
              <a:t>oposed Solution</a:t>
            </a:r>
            <a:endParaRPr lang="en-GB" sz="4800"/>
          </a:p>
        </p:txBody>
      </p:sp>
      <p:sp>
        <p:nvSpPr>
          <p:cNvPr id="6" name="Content Placeholder 5">
            <a:extLst>
              <a:ext uri="{FF2B5EF4-FFF2-40B4-BE49-F238E27FC236}">
                <a16:creationId xmlns:a16="http://schemas.microsoft.com/office/drawing/2014/main" id="{1C4E494A-E036-FA08-8B8C-C34FBBF10627}"/>
              </a:ext>
            </a:extLst>
          </p:cNvPr>
          <p:cNvSpPr>
            <a:spLocks noGrp="1"/>
          </p:cNvSpPr>
          <p:nvPr>
            <p:ph idx="1"/>
          </p:nvPr>
        </p:nvSpPr>
        <p:spPr/>
        <p:txBody>
          <a:bodyPr vert="horz" lIns="91440" tIns="45720" rIns="91440" bIns="45720" rtlCol="0" anchor="t">
            <a:noAutofit/>
          </a:bodyPr>
          <a:lstStyle/>
          <a:p>
            <a:r>
              <a:rPr lang="en-GB" sz="2000"/>
              <a:t>Beat the Bell is a proposed educational gaming website designed to make GCSE revision more interactive and engaging.</a:t>
            </a:r>
          </a:p>
          <a:p>
            <a:pPr marL="285750" indent="-285750">
              <a:buChar char="•"/>
            </a:pPr>
            <a:r>
              <a:rPr lang="en-GB" sz="2000"/>
              <a:t>Interactive quizzes: Allow students to practise GCSE subjects through questions and challenges.</a:t>
            </a:r>
          </a:p>
          <a:p>
            <a:pPr marL="285750" indent="-285750">
              <a:buChar char="•"/>
            </a:pPr>
            <a:r>
              <a:rPr lang="en-GB" sz="2000"/>
              <a:t>Timed challenges: Introduce a race-against-the-clock element to make revision more exciting.</a:t>
            </a:r>
          </a:p>
          <a:p>
            <a:pPr marL="285750" indent="-285750">
              <a:buChar char="•"/>
            </a:pPr>
            <a:r>
              <a:rPr lang="en-GB" sz="2000"/>
              <a:t>Points and rewards: Encourage participation by rewarding correct answers.</a:t>
            </a:r>
          </a:p>
          <a:p>
            <a:pPr marL="285750" indent="-285750">
              <a:buChar char="•"/>
            </a:pPr>
            <a:r>
              <a:rPr lang="en-GB" sz="2000"/>
              <a:t>Instant feedback: Help students identify mistakes and understand where they may need more revision.</a:t>
            </a:r>
          </a:p>
          <a:p>
            <a:pPr marL="285750" indent="-285750">
              <a:buChar char="•"/>
            </a:pPr>
            <a:r>
              <a:rPr lang="en-GB" sz="2000"/>
              <a:t>Subject-based learning: Provide activities across subjects.</a:t>
            </a:r>
          </a:p>
        </p:txBody>
      </p:sp>
      <p:pic>
        <p:nvPicPr>
          <p:cNvPr id="3" name="Graphic 2">
            <a:extLst>
              <a:ext uri="{FF2B5EF4-FFF2-40B4-BE49-F238E27FC236}">
                <a16:creationId xmlns:a16="http://schemas.microsoft.com/office/drawing/2014/main" id="{C02A6F4A-14A3-0D6F-FA50-0711F6FEB1A5}"/>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rot="720000">
            <a:off x="8997950" y="4388428"/>
            <a:ext cx="2710544" cy="2667001"/>
          </a:xfrm>
          <a:prstGeom prst="rect">
            <a:avLst/>
          </a:prstGeom>
        </p:spPr>
      </p:pic>
    </p:spTree>
    <p:extLst>
      <p:ext uri="{BB962C8B-B14F-4D97-AF65-F5344CB8AC3E}">
        <p14:creationId xmlns:p14="http://schemas.microsoft.com/office/powerpoint/2010/main" val="174095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5509C0-7210-CB01-53EA-E0BC9430467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65ABAF9-F2E0-C93D-A95D-FDB806B5024D}"/>
              </a:ext>
            </a:extLst>
          </p:cNvPr>
          <p:cNvSpPr>
            <a:spLocks noGrp="1"/>
          </p:cNvSpPr>
          <p:nvPr>
            <p:ph type="title"/>
          </p:nvPr>
        </p:nvSpPr>
        <p:spPr/>
        <p:txBody>
          <a:bodyPr>
            <a:normAutofit/>
          </a:bodyPr>
          <a:lstStyle/>
          <a:p>
            <a:r>
              <a:rPr lang="en-GB" sz="4800">
                <a:cs typeface="Biome"/>
              </a:rPr>
              <a:t>Project Aim &amp; Objectives</a:t>
            </a:r>
            <a:endParaRPr lang="en-US"/>
          </a:p>
        </p:txBody>
      </p:sp>
      <p:sp>
        <p:nvSpPr>
          <p:cNvPr id="6" name="Content Placeholder 5">
            <a:extLst>
              <a:ext uri="{FF2B5EF4-FFF2-40B4-BE49-F238E27FC236}">
                <a16:creationId xmlns:a16="http://schemas.microsoft.com/office/drawing/2014/main" id="{9E5BA5A4-0C8F-0612-657A-29B362E790DD}"/>
              </a:ext>
            </a:extLst>
          </p:cNvPr>
          <p:cNvSpPr>
            <a:spLocks noGrp="1"/>
          </p:cNvSpPr>
          <p:nvPr>
            <p:ph idx="1"/>
          </p:nvPr>
        </p:nvSpPr>
        <p:spPr/>
        <p:txBody>
          <a:bodyPr vert="horz" lIns="91440" tIns="45720" rIns="91440" bIns="45720" rtlCol="0" anchor="t">
            <a:noAutofit/>
          </a:bodyPr>
          <a:lstStyle/>
          <a:p>
            <a:r>
              <a:rPr lang="en-GB" sz="2000"/>
              <a:t>To design and develop an interactive educational website that supports GCSE revision through game-based learning.</a:t>
            </a:r>
            <a:endParaRPr lang="en-US"/>
          </a:p>
          <a:p>
            <a:r>
              <a:rPr lang="en-GB" sz="2000" b="1"/>
              <a:t>Project Objectives</a:t>
            </a:r>
          </a:p>
          <a:p>
            <a:pPr marL="457200" indent="-457200">
              <a:buAutoNum type="arabicPeriod"/>
            </a:pPr>
            <a:r>
              <a:rPr lang="en-GB" sz="2000"/>
              <a:t>Research existing educational gaming platforms and academic literature.</a:t>
            </a:r>
          </a:p>
          <a:p>
            <a:pPr marL="457200" indent="-457200">
              <a:buAutoNum type="arabicPeriod"/>
            </a:pPr>
            <a:r>
              <a:rPr lang="en-GB" sz="2000"/>
              <a:t>Identify the needs and preferences of GCSE students.</a:t>
            </a:r>
          </a:p>
          <a:p>
            <a:pPr marL="457200" indent="-457200">
              <a:buAutoNum type="arabicPeriod"/>
            </a:pPr>
            <a:r>
              <a:rPr lang="en-GB" sz="2000"/>
              <a:t>Design a user-friendly website interface.</a:t>
            </a:r>
          </a:p>
          <a:p>
            <a:pPr marL="457200" indent="-457200">
              <a:buAutoNum type="arabicPeriod"/>
            </a:pPr>
            <a:r>
              <a:rPr lang="en-GB" sz="2000"/>
              <a:t>Develop interactive quizzes and scoring features</a:t>
            </a:r>
          </a:p>
          <a:p>
            <a:pPr marL="457200" indent="-457200">
              <a:buAutoNum type="arabicPeriod"/>
            </a:pPr>
            <a:r>
              <a:rPr lang="en-GB" sz="2000"/>
              <a:t>Test the website's usability and gather feedback.</a:t>
            </a:r>
          </a:p>
        </p:txBody>
      </p:sp>
      <p:pic>
        <p:nvPicPr>
          <p:cNvPr id="3" name="Graphic 2">
            <a:extLst>
              <a:ext uri="{FF2B5EF4-FFF2-40B4-BE49-F238E27FC236}">
                <a16:creationId xmlns:a16="http://schemas.microsoft.com/office/drawing/2014/main" id="{9E1B28DB-2FE1-E3BE-F761-B657AE58DF9C}"/>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9679050" y="-32657"/>
            <a:ext cx="1959430" cy="1970316"/>
          </a:xfrm>
          <a:prstGeom prst="rect">
            <a:avLst/>
          </a:prstGeom>
        </p:spPr>
      </p:pic>
    </p:spTree>
    <p:extLst>
      <p:ext uri="{BB962C8B-B14F-4D97-AF65-F5344CB8AC3E}">
        <p14:creationId xmlns:p14="http://schemas.microsoft.com/office/powerpoint/2010/main" val="5055907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F4849F-0000-3DCD-7324-FD747FC0F3FA}"/>
              </a:ext>
            </a:extLst>
          </p:cNvPr>
          <p:cNvSpPr>
            <a:spLocks noGrp="1"/>
          </p:cNvSpPr>
          <p:nvPr>
            <p:ph type="title"/>
          </p:nvPr>
        </p:nvSpPr>
        <p:spPr/>
        <p:txBody>
          <a:bodyPr/>
          <a:lstStyle/>
          <a:p>
            <a:r>
              <a:rPr lang="en-US">
                <a:cs typeface="Biome"/>
              </a:rPr>
              <a:t>Proposed Technology Stack</a:t>
            </a:r>
            <a:endParaRPr lang="en-US"/>
          </a:p>
        </p:txBody>
      </p:sp>
      <p:sp>
        <p:nvSpPr>
          <p:cNvPr id="6" name="TextBox 5">
            <a:extLst>
              <a:ext uri="{FF2B5EF4-FFF2-40B4-BE49-F238E27FC236}">
                <a16:creationId xmlns:a16="http://schemas.microsoft.com/office/drawing/2014/main" id="{A497A448-2B47-ED6A-3A34-6E00B88648B0}"/>
              </a:ext>
            </a:extLst>
          </p:cNvPr>
          <p:cNvSpPr txBox="1"/>
          <p:nvPr/>
        </p:nvSpPr>
        <p:spPr>
          <a:xfrm>
            <a:off x="486833" y="1153583"/>
            <a:ext cx="6148916" cy="51398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900" b="1"/>
              <a:t>Frontend</a:t>
            </a:r>
          </a:p>
          <a:p>
            <a:pPr marL="285750" indent="-285750">
              <a:buFont typeface="Arial"/>
              <a:buChar char="•"/>
            </a:pPr>
            <a:r>
              <a:rPr lang="en-US" sz="1900"/>
              <a:t>Phaser, TypeScript, Vite</a:t>
            </a:r>
          </a:p>
          <a:p>
            <a:r>
              <a:rPr lang="en-US" sz="1700"/>
              <a:t>Phaser creates the interactive 2D game, TypeScript handles player interactions,  Vite builds and runs the project.</a:t>
            </a:r>
          </a:p>
          <a:p>
            <a:r>
              <a:rPr lang="en-US" sz="1900" b="1"/>
              <a:t>Backend</a:t>
            </a:r>
          </a:p>
          <a:p>
            <a:pPr marL="285750" indent="-285750">
              <a:buFont typeface="Arial"/>
              <a:buChar char="•"/>
            </a:pPr>
            <a:r>
              <a:rPr lang="en-US" sz="1900"/>
              <a:t>Python, </a:t>
            </a:r>
            <a:r>
              <a:rPr lang="en-US" sz="1900" err="1"/>
              <a:t>FastAPI</a:t>
            </a:r>
            <a:endParaRPr lang="en-US" sz="1900"/>
          </a:p>
          <a:p>
            <a:r>
              <a:rPr lang="en-US" sz="1700"/>
              <a:t>Processes the quiz requests, calculates scores and validates answers.</a:t>
            </a:r>
          </a:p>
          <a:p>
            <a:r>
              <a:rPr lang="en-US" sz="1900" b="1"/>
              <a:t>Cloud Database</a:t>
            </a:r>
          </a:p>
          <a:p>
            <a:pPr marL="285750" indent="-285750">
              <a:buFont typeface="Arial"/>
              <a:buChar char="•"/>
            </a:pPr>
            <a:r>
              <a:rPr lang="en-US" sz="1900"/>
              <a:t>PostgreSQL, </a:t>
            </a:r>
            <a:r>
              <a:rPr lang="en-US" sz="1900" err="1"/>
              <a:t>Supabase</a:t>
            </a:r>
            <a:endParaRPr lang="en-US" sz="1900"/>
          </a:p>
          <a:p>
            <a:r>
              <a:rPr lang="en-US" sz="1700"/>
              <a:t>Stores quiz questions, student answers and supports </a:t>
            </a:r>
          </a:p>
          <a:p>
            <a:r>
              <a:rPr lang="en-US" sz="1700"/>
              <a:t>student performance tracking to teacher dashboard.</a:t>
            </a:r>
            <a:endParaRPr lang="en-US"/>
          </a:p>
          <a:p>
            <a:r>
              <a:rPr lang="en-US" sz="1900" b="1"/>
              <a:t>Deployment</a:t>
            </a:r>
          </a:p>
          <a:p>
            <a:pPr marL="285750" indent="-285750">
              <a:buFont typeface="Arial"/>
              <a:buChar char="•"/>
            </a:pPr>
            <a:r>
              <a:rPr lang="en-US" sz="1900" err="1"/>
              <a:t>Vercel</a:t>
            </a:r>
            <a:r>
              <a:rPr lang="en-US" sz="1900"/>
              <a:t>, Render</a:t>
            </a:r>
          </a:p>
          <a:p>
            <a:r>
              <a:rPr lang="en-US" sz="1700" err="1"/>
              <a:t>Vercel</a:t>
            </a:r>
            <a:r>
              <a:rPr lang="en-US" sz="1700"/>
              <a:t> hosts frontend, Render hosts backend.</a:t>
            </a:r>
          </a:p>
          <a:p>
            <a:r>
              <a:rPr lang="en-US" sz="1900" b="1"/>
              <a:t>Collaboration</a:t>
            </a:r>
          </a:p>
          <a:p>
            <a:pPr marL="342900" indent="-342900">
              <a:buFont typeface="Arial"/>
              <a:buChar char="•"/>
            </a:pPr>
            <a:r>
              <a:rPr lang="en-US" sz="1900"/>
              <a:t>GitHub / GitHub Desktop</a:t>
            </a:r>
          </a:p>
          <a:p>
            <a:r>
              <a:rPr lang="en-US" sz="1700"/>
              <a:t>Version control and team development</a:t>
            </a:r>
            <a:r>
              <a:rPr lang="en-US" sz="1900"/>
              <a:t>.</a:t>
            </a:r>
          </a:p>
        </p:txBody>
      </p:sp>
      <p:pic>
        <p:nvPicPr>
          <p:cNvPr id="5" name="Picture 4" descr="A diagram of a computer program&#10;&#10;AI-generated content may be incorrect.">
            <a:extLst>
              <a:ext uri="{FF2B5EF4-FFF2-40B4-BE49-F238E27FC236}">
                <a16:creationId xmlns:a16="http://schemas.microsoft.com/office/drawing/2014/main" id="{9042BB66-BD04-E5F2-54FA-A4CCEE16E434}"/>
              </a:ext>
            </a:extLst>
          </p:cNvPr>
          <p:cNvPicPr>
            <a:picLocks noChangeAspect="1"/>
          </p:cNvPicPr>
          <p:nvPr/>
        </p:nvPicPr>
        <p:blipFill>
          <a:blip r:embed="rId2"/>
          <a:stretch>
            <a:fillRect/>
          </a:stretch>
        </p:blipFill>
        <p:spPr>
          <a:xfrm>
            <a:off x="7112975" y="308544"/>
            <a:ext cx="4618896" cy="3546230"/>
          </a:xfrm>
          <a:prstGeom prst="rect">
            <a:avLst/>
          </a:prstGeom>
        </p:spPr>
      </p:pic>
      <p:graphicFrame>
        <p:nvGraphicFramePr>
          <p:cNvPr id="4" name="Table 3">
            <a:extLst>
              <a:ext uri="{FF2B5EF4-FFF2-40B4-BE49-F238E27FC236}">
                <a16:creationId xmlns:a16="http://schemas.microsoft.com/office/drawing/2014/main" id="{240571C2-B171-E5E1-7071-C8683D7EA766}"/>
              </a:ext>
            </a:extLst>
          </p:cNvPr>
          <p:cNvGraphicFramePr>
            <a:graphicFrameLocks noGrp="1"/>
          </p:cNvGraphicFramePr>
          <p:nvPr>
            <p:extLst>
              <p:ext uri="{D42A27DB-BD31-4B8C-83A1-F6EECF244321}">
                <p14:modId xmlns:p14="http://schemas.microsoft.com/office/powerpoint/2010/main" val="139190231"/>
              </p:ext>
            </p:extLst>
          </p:nvPr>
        </p:nvGraphicFramePr>
        <p:xfrm>
          <a:off x="5771986" y="3968749"/>
          <a:ext cx="6246958" cy="2495931"/>
        </p:xfrm>
        <a:graphic>
          <a:graphicData uri="http://schemas.openxmlformats.org/drawingml/2006/table">
            <a:tbl>
              <a:tblPr firstRow="1" bandRow="1">
                <a:tableStyleId>{7E9639D4-E3E2-4D34-9284-5A2195B3D0D7}</a:tableStyleId>
              </a:tblPr>
              <a:tblGrid>
                <a:gridCol w="2192146">
                  <a:extLst>
                    <a:ext uri="{9D8B030D-6E8A-4147-A177-3AD203B41FA5}">
                      <a16:colId xmlns:a16="http://schemas.microsoft.com/office/drawing/2014/main" val="2157695622"/>
                    </a:ext>
                  </a:extLst>
                </a:gridCol>
                <a:gridCol w="2192146">
                  <a:extLst>
                    <a:ext uri="{9D8B030D-6E8A-4147-A177-3AD203B41FA5}">
                      <a16:colId xmlns:a16="http://schemas.microsoft.com/office/drawing/2014/main" val="103957811"/>
                    </a:ext>
                  </a:extLst>
                </a:gridCol>
                <a:gridCol w="1862666">
                  <a:extLst>
                    <a:ext uri="{9D8B030D-6E8A-4147-A177-3AD203B41FA5}">
                      <a16:colId xmlns:a16="http://schemas.microsoft.com/office/drawing/2014/main" val="3089858250"/>
                    </a:ext>
                  </a:extLst>
                </a:gridCol>
              </a:tblGrid>
              <a:tr h="549783">
                <a:tc>
                  <a:txBody>
                    <a:bodyPr/>
                    <a:lstStyle/>
                    <a:p>
                      <a:pPr marL="0" algn="l" rtl="0" eaLnBrk="1" latinLnBrk="0" hangingPunct="1">
                        <a:buNone/>
                      </a:pPr>
                      <a:r>
                        <a:rPr lang="en-US" sz="1800" kern="1200">
                          <a:solidFill>
                            <a:srgbClr val="FFFFFF"/>
                          </a:solidFill>
                          <a:effectLst/>
                        </a:rPr>
                        <a:t>Expense Category </a:t>
                      </a:r>
                      <a:endParaRPr lang="en-GB">
                        <a:effectLst/>
                      </a:endParaRPr>
                    </a:p>
                  </a:txBody>
                  <a:tcPr marL="0" marR="0" marT="0" marB="0" anchor="ctr"/>
                </a:tc>
                <a:tc>
                  <a:txBody>
                    <a:bodyPr/>
                    <a:lstStyle/>
                    <a:p>
                      <a:pPr marL="0" algn="l" rtl="0" eaLnBrk="1" latinLnBrk="0" hangingPunct="1">
                        <a:buNone/>
                      </a:pPr>
                      <a:r>
                        <a:rPr lang="en-US" sz="1800" kern="1200">
                          <a:solidFill>
                            <a:srgbClr val="FFFFFF"/>
                          </a:solidFill>
                          <a:effectLst/>
                        </a:rPr>
                        <a:t>Vendor and Service Tier</a:t>
                      </a:r>
                      <a:endParaRPr lang="en-GB">
                        <a:effectLst/>
                      </a:endParaRPr>
                    </a:p>
                  </a:txBody>
                  <a:tcPr marL="0" marR="0" marT="0" marB="0" anchor="ctr"/>
                </a:tc>
                <a:tc>
                  <a:txBody>
                    <a:bodyPr/>
                    <a:lstStyle/>
                    <a:p>
                      <a:pPr marL="0" algn="l" rtl="0" eaLnBrk="1" latinLnBrk="0" hangingPunct="1">
                        <a:buNone/>
                      </a:pPr>
                      <a:r>
                        <a:rPr lang="en-US" sz="1800" kern="1200">
                          <a:solidFill>
                            <a:srgbClr val="FFFFFF"/>
                          </a:solidFill>
                          <a:effectLst/>
                        </a:rPr>
                        <a:t>Estimated Cost</a:t>
                      </a:r>
                      <a:endParaRPr lang="en-GB">
                        <a:effectLst/>
                      </a:endParaRPr>
                    </a:p>
                  </a:txBody>
                  <a:tcPr marL="0" marR="0" marT="0" marB="0" anchor="ctr"/>
                </a:tc>
                <a:extLst>
                  <a:ext uri="{0D108BD9-81ED-4DB2-BD59-A6C34878D82A}">
                    <a16:rowId xmlns:a16="http://schemas.microsoft.com/office/drawing/2014/main" val="1320961802"/>
                  </a:ext>
                </a:extLst>
              </a:tr>
              <a:tr h="387477">
                <a:tc>
                  <a:txBody>
                    <a:bodyPr/>
                    <a:lstStyle/>
                    <a:p>
                      <a:pPr marL="0" algn="l" rtl="0" eaLnBrk="1" latinLnBrk="0" hangingPunct="1">
                        <a:buNone/>
                      </a:pPr>
                      <a:r>
                        <a:rPr lang="en-US" sz="1200" kern="1200">
                          <a:solidFill>
                            <a:srgbClr val="2A0053"/>
                          </a:solidFill>
                          <a:effectLst/>
                        </a:rPr>
                        <a:t>Database and Auth</a:t>
                      </a:r>
                      <a:endParaRPr lang="en-GB">
                        <a:effectLst/>
                      </a:endParaRPr>
                    </a:p>
                  </a:txBody>
                  <a:tcPr marL="0" marR="0" marT="0" marB="0" anchor="ctr"/>
                </a:tc>
                <a:tc>
                  <a:txBody>
                    <a:bodyPr/>
                    <a:lstStyle/>
                    <a:p>
                      <a:pPr marL="0" algn="l" rtl="0" eaLnBrk="1" latinLnBrk="0" hangingPunct="1">
                        <a:buNone/>
                      </a:pPr>
                      <a:r>
                        <a:rPr lang="en-US" sz="1200" kern="1200" err="1">
                          <a:solidFill>
                            <a:srgbClr val="2A0053"/>
                          </a:solidFill>
                          <a:effectLst/>
                        </a:rPr>
                        <a:t>Supabase</a:t>
                      </a:r>
                      <a:r>
                        <a:rPr lang="en-US" sz="1200" kern="1200">
                          <a:solidFill>
                            <a:srgbClr val="2A0053"/>
                          </a:solidFill>
                          <a:effectLst/>
                        </a:rPr>
                        <a:t> Pro Tier (PostgreSQL + Daily Backups)</a:t>
                      </a:r>
                      <a:endParaRPr lang="en-GB">
                        <a:effectLst/>
                      </a:endParaRPr>
                    </a:p>
                  </a:txBody>
                  <a:tcPr marL="0" marR="0" marT="0" marB="0" anchor="ctr"/>
                </a:tc>
                <a:tc>
                  <a:txBody>
                    <a:bodyPr/>
                    <a:lstStyle/>
                    <a:p>
                      <a:pPr marL="0" algn="l" rtl="0" eaLnBrk="1" latinLnBrk="0" hangingPunct="1">
                        <a:buNone/>
                      </a:pPr>
                      <a:r>
                        <a:rPr lang="en-GB" sz="1200" kern="1200">
                          <a:solidFill>
                            <a:srgbClr val="2A0053"/>
                          </a:solidFill>
                          <a:effectLst/>
                        </a:rPr>
                        <a:t>~$25.00 (~£20.00/</a:t>
                      </a:r>
                      <a:r>
                        <a:rPr lang="en-GB" sz="1200" kern="1200" err="1">
                          <a:solidFill>
                            <a:srgbClr val="2A0053"/>
                          </a:solidFill>
                          <a:effectLst/>
                        </a:rPr>
                        <a:t>mo</a:t>
                      </a:r>
                      <a:r>
                        <a:rPr lang="en-GB" sz="1200" kern="1200">
                          <a:solidFill>
                            <a:srgbClr val="2A0053"/>
                          </a:solidFill>
                          <a:effectLst/>
                        </a:rPr>
                        <a:t>)</a:t>
                      </a:r>
                      <a:endParaRPr lang="en-GB">
                        <a:effectLst/>
                      </a:endParaRPr>
                    </a:p>
                  </a:txBody>
                  <a:tcPr marL="0" marR="0" marT="0" marB="0" anchor="ctr"/>
                </a:tc>
                <a:extLst>
                  <a:ext uri="{0D108BD9-81ED-4DB2-BD59-A6C34878D82A}">
                    <a16:rowId xmlns:a16="http://schemas.microsoft.com/office/drawing/2014/main" val="4007297363"/>
                  </a:ext>
                </a:extLst>
              </a:tr>
              <a:tr h="387477">
                <a:tc>
                  <a:txBody>
                    <a:bodyPr/>
                    <a:lstStyle/>
                    <a:p>
                      <a:pPr marL="0" algn="l" rtl="0" eaLnBrk="1" latinLnBrk="0" hangingPunct="1">
                        <a:buNone/>
                      </a:pPr>
                      <a:r>
                        <a:rPr lang="en-GB" sz="1200" kern="1200">
                          <a:solidFill>
                            <a:srgbClr val="2A0053"/>
                          </a:solidFill>
                          <a:effectLst/>
                        </a:rPr>
                        <a:t>Backend API Server</a:t>
                      </a:r>
                      <a:endParaRPr lang="en-GB">
                        <a:effectLst/>
                      </a:endParaRPr>
                    </a:p>
                  </a:txBody>
                  <a:tcPr marL="0" marR="0" marT="0" marB="0" anchor="ctr"/>
                </a:tc>
                <a:tc>
                  <a:txBody>
                    <a:bodyPr/>
                    <a:lstStyle/>
                    <a:p>
                      <a:pPr marL="0" algn="l" rtl="0" eaLnBrk="1" latinLnBrk="0" hangingPunct="1">
                        <a:buNone/>
                      </a:pPr>
                      <a:r>
                        <a:rPr lang="en-GB" sz="1200" kern="1200">
                          <a:solidFill>
                            <a:srgbClr val="2A0053"/>
                          </a:solidFill>
                          <a:effectLst/>
                        </a:rPr>
                        <a:t>Render Standard Tier (Always-On </a:t>
                      </a:r>
                      <a:r>
                        <a:rPr lang="en-GB" sz="1200" kern="1200" err="1">
                          <a:solidFill>
                            <a:srgbClr val="2A0053"/>
                          </a:solidFill>
                          <a:effectLst/>
                        </a:rPr>
                        <a:t>FastAPI</a:t>
                      </a:r>
                      <a:r>
                        <a:rPr lang="en-GB" sz="1200" kern="1200">
                          <a:solidFill>
                            <a:srgbClr val="2A0053"/>
                          </a:solidFill>
                          <a:effectLst/>
                        </a:rPr>
                        <a:t>)</a:t>
                      </a:r>
                      <a:endParaRPr lang="en-GB">
                        <a:effectLst/>
                      </a:endParaRPr>
                    </a:p>
                  </a:txBody>
                  <a:tcPr marL="0" marR="0" marT="0" marB="0" anchor="ctr"/>
                </a:tc>
                <a:tc>
                  <a:txBody>
                    <a:bodyPr/>
                    <a:lstStyle/>
                    <a:p>
                      <a:pPr marL="0" algn="l" rtl="0" eaLnBrk="1" latinLnBrk="0" hangingPunct="1">
                        <a:buNone/>
                      </a:pPr>
                      <a:r>
                        <a:rPr lang="en-GB" sz="1200" kern="1200">
                          <a:solidFill>
                            <a:srgbClr val="2A0053"/>
                          </a:solidFill>
                          <a:effectLst/>
                        </a:rPr>
                        <a:t>~$25.00 (~£20.00/</a:t>
                      </a:r>
                      <a:r>
                        <a:rPr lang="en-GB" sz="1200" kern="1200" err="1">
                          <a:solidFill>
                            <a:srgbClr val="2A0053"/>
                          </a:solidFill>
                          <a:effectLst/>
                        </a:rPr>
                        <a:t>mo</a:t>
                      </a:r>
                      <a:r>
                        <a:rPr lang="en-GB" sz="1200" kern="1200">
                          <a:solidFill>
                            <a:srgbClr val="2A0053"/>
                          </a:solidFill>
                          <a:effectLst/>
                        </a:rPr>
                        <a:t>)</a:t>
                      </a:r>
                      <a:endParaRPr lang="en-GB">
                        <a:effectLst/>
                      </a:endParaRPr>
                    </a:p>
                  </a:txBody>
                  <a:tcPr marL="0" marR="0" marT="0" marB="0" anchor="ctr"/>
                </a:tc>
                <a:extLst>
                  <a:ext uri="{0D108BD9-81ED-4DB2-BD59-A6C34878D82A}">
                    <a16:rowId xmlns:a16="http://schemas.microsoft.com/office/drawing/2014/main" val="2800790049"/>
                  </a:ext>
                </a:extLst>
              </a:tr>
              <a:tr h="387477">
                <a:tc>
                  <a:txBody>
                    <a:bodyPr/>
                    <a:lstStyle/>
                    <a:p>
                      <a:pPr marL="0" algn="l" rtl="0" eaLnBrk="1" latinLnBrk="0" hangingPunct="1">
                        <a:buNone/>
                      </a:pPr>
                      <a:r>
                        <a:rPr lang="en-GB" sz="1200" kern="1200">
                          <a:solidFill>
                            <a:srgbClr val="2A0053"/>
                          </a:solidFill>
                          <a:effectLst/>
                        </a:rPr>
                        <a:t>Frontend Web Hosting</a:t>
                      </a:r>
                      <a:endParaRPr lang="en-GB">
                        <a:effectLst/>
                      </a:endParaRPr>
                    </a:p>
                  </a:txBody>
                  <a:tcPr marL="0" marR="0" marT="0" marB="0" anchor="ctr"/>
                </a:tc>
                <a:tc>
                  <a:txBody>
                    <a:bodyPr/>
                    <a:lstStyle/>
                    <a:p>
                      <a:pPr marL="0" algn="l" rtl="0" eaLnBrk="1" latinLnBrk="0" hangingPunct="1">
                        <a:buNone/>
                      </a:pPr>
                      <a:r>
                        <a:rPr lang="en-GB" sz="1200" kern="1200" err="1">
                          <a:solidFill>
                            <a:srgbClr val="2A0053"/>
                          </a:solidFill>
                          <a:effectLst/>
                        </a:rPr>
                        <a:t>Vercel</a:t>
                      </a:r>
                      <a:r>
                        <a:rPr lang="en-GB" sz="1200" kern="1200">
                          <a:solidFill>
                            <a:srgbClr val="2A0053"/>
                          </a:solidFill>
                          <a:effectLst/>
                        </a:rPr>
                        <a:t> Pro Tier (Commercial Bandwidth)</a:t>
                      </a:r>
                      <a:endParaRPr lang="en-GB">
                        <a:effectLst/>
                      </a:endParaRPr>
                    </a:p>
                  </a:txBody>
                  <a:tcPr marL="0" marR="0" marT="0" marB="0" anchor="ctr"/>
                </a:tc>
                <a:tc>
                  <a:txBody>
                    <a:bodyPr/>
                    <a:lstStyle/>
                    <a:p>
                      <a:pPr marL="0" algn="l" rtl="0" eaLnBrk="1" latinLnBrk="0" hangingPunct="1">
                        <a:buNone/>
                      </a:pPr>
                      <a:r>
                        <a:rPr lang="en-GB" sz="1200" kern="1200">
                          <a:solidFill>
                            <a:srgbClr val="2A0053"/>
                          </a:solidFill>
                          <a:effectLst/>
                        </a:rPr>
                        <a:t>~$20.00 (~£16.00/</a:t>
                      </a:r>
                      <a:r>
                        <a:rPr lang="en-GB" sz="1200" kern="1200" err="1">
                          <a:solidFill>
                            <a:srgbClr val="2A0053"/>
                          </a:solidFill>
                          <a:effectLst/>
                        </a:rPr>
                        <a:t>mo</a:t>
                      </a:r>
                      <a:r>
                        <a:rPr lang="en-GB" sz="1200" kern="1200">
                          <a:solidFill>
                            <a:srgbClr val="2A0053"/>
                          </a:solidFill>
                          <a:effectLst/>
                        </a:rPr>
                        <a:t>)</a:t>
                      </a:r>
                      <a:endParaRPr lang="en-GB">
                        <a:effectLst/>
                      </a:endParaRPr>
                    </a:p>
                  </a:txBody>
                  <a:tcPr marL="0" marR="0" marT="0" marB="0" anchor="ctr"/>
                </a:tc>
                <a:extLst>
                  <a:ext uri="{0D108BD9-81ED-4DB2-BD59-A6C34878D82A}">
                    <a16:rowId xmlns:a16="http://schemas.microsoft.com/office/drawing/2014/main" val="432395690"/>
                  </a:ext>
                </a:extLst>
              </a:tr>
              <a:tr h="387477">
                <a:tc>
                  <a:txBody>
                    <a:bodyPr/>
                    <a:lstStyle/>
                    <a:p>
                      <a:pPr marL="0" algn="l" rtl="0" eaLnBrk="1" latinLnBrk="0" hangingPunct="1">
                        <a:buNone/>
                      </a:pPr>
                      <a:r>
                        <a:rPr lang="en-GB" sz="1200" kern="1200">
                          <a:solidFill>
                            <a:srgbClr val="2A0053"/>
                          </a:solidFill>
                          <a:effectLst/>
                        </a:rPr>
                        <a:t>Domain &amp; Security</a:t>
                      </a:r>
                      <a:endParaRPr lang="en-GB">
                        <a:effectLst/>
                      </a:endParaRPr>
                    </a:p>
                  </a:txBody>
                  <a:tcPr marL="0" marR="0" marT="0" marB="0" anchor="ctr"/>
                </a:tc>
                <a:tc>
                  <a:txBody>
                    <a:bodyPr/>
                    <a:lstStyle/>
                    <a:p>
                      <a:pPr marL="0" algn="l" rtl="0" eaLnBrk="1" latinLnBrk="0" hangingPunct="1">
                        <a:buNone/>
                      </a:pPr>
                      <a:r>
                        <a:rPr lang="en-GB" sz="1400" kern="1200">
                          <a:solidFill>
                            <a:srgbClr val="2A0053"/>
                          </a:solidFill>
                          <a:effectLst/>
                        </a:rPr>
                        <a:t>.co.uk</a:t>
                      </a:r>
                      <a:r>
                        <a:rPr lang="en-GB" sz="1100" kern="1200">
                          <a:solidFill>
                            <a:srgbClr val="2A0053"/>
                          </a:solidFill>
                          <a:effectLst/>
                        </a:rPr>
                        <a:t> </a:t>
                      </a:r>
                      <a:r>
                        <a:rPr lang="en-GB" sz="1200" kern="1200">
                          <a:solidFill>
                            <a:srgbClr val="2A0053"/>
                          </a:solidFill>
                          <a:effectLst/>
                        </a:rPr>
                        <a:t>domain + SSL/TLS Certificate</a:t>
                      </a:r>
                      <a:endParaRPr lang="en-GB">
                        <a:effectLst/>
                      </a:endParaRPr>
                    </a:p>
                  </a:txBody>
                  <a:tcPr marL="0" marR="0" marT="0" marB="0" anchor="ctr"/>
                </a:tc>
                <a:tc>
                  <a:txBody>
                    <a:bodyPr/>
                    <a:lstStyle/>
                    <a:p>
                      <a:pPr marL="0" algn="l" rtl="0" eaLnBrk="1" latinLnBrk="0" hangingPunct="1">
                        <a:buNone/>
                      </a:pPr>
                      <a:r>
                        <a:rPr lang="en-GB" sz="1200" kern="1200">
                          <a:solidFill>
                            <a:srgbClr val="2A0053"/>
                          </a:solidFill>
                          <a:effectLst/>
                        </a:rPr>
                        <a:t>~£1.00/</a:t>
                      </a:r>
                      <a:r>
                        <a:rPr lang="en-GB" sz="1200" kern="1200" err="1">
                          <a:solidFill>
                            <a:srgbClr val="2A0053"/>
                          </a:solidFill>
                          <a:effectLst/>
                        </a:rPr>
                        <a:t>mo</a:t>
                      </a:r>
                      <a:r>
                        <a:rPr lang="en-GB" sz="1200" kern="1200">
                          <a:solidFill>
                            <a:srgbClr val="2A0053"/>
                          </a:solidFill>
                          <a:effectLst/>
                        </a:rPr>
                        <a:t> (£12/year)</a:t>
                      </a:r>
                      <a:endParaRPr lang="en-GB">
                        <a:effectLst/>
                      </a:endParaRPr>
                    </a:p>
                  </a:txBody>
                  <a:tcPr marL="0" marR="0" marT="0" marB="0" anchor="ctr"/>
                </a:tc>
                <a:extLst>
                  <a:ext uri="{0D108BD9-81ED-4DB2-BD59-A6C34878D82A}">
                    <a16:rowId xmlns:a16="http://schemas.microsoft.com/office/drawing/2014/main" val="739555452"/>
                  </a:ext>
                </a:extLst>
              </a:tr>
              <a:tr h="387477">
                <a:tc>
                  <a:txBody>
                    <a:bodyPr/>
                    <a:lstStyle/>
                    <a:p>
                      <a:pPr marL="0" algn="l" rtl="0" eaLnBrk="1" latinLnBrk="0" hangingPunct="1">
                        <a:buNone/>
                      </a:pPr>
                      <a:r>
                        <a:rPr lang="en-GB" sz="1200" kern="1200">
                          <a:solidFill>
                            <a:srgbClr val="2A0053"/>
                          </a:solidFill>
                          <a:effectLst/>
                        </a:rPr>
                        <a:t>Total Monthly Cost</a:t>
                      </a:r>
                      <a:endParaRPr lang="en-GB">
                        <a:effectLst/>
                      </a:endParaRPr>
                    </a:p>
                  </a:txBody>
                  <a:tcPr marL="0" marR="0" marT="0" marB="0" anchor="ctr"/>
                </a:tc>
                <a:tc>
                  <a:txBody>
                    <a:bodyPr/>
                    <a:lstStyle/>
                    <a:p>
                      <a:pPr marL="0" algn="l" rtl="0" eaLnBrk="1" latinLnBrk="0" hangingPunct="1">
                        <a:buNone/>
                      </a:pPr>
                      <a:r>
                        <a:rPr lang="en-GB" sz="1200" kern="1200">
                          <a:solidFill>
                            <a:srgbClr val="2A0053"/>
                          </a:solidFill>
                          <a:effectLst/>
                        </a:rPr>
                        <a:t>Estimated cost for school deployment</a:t>
                      </a:r>
                    </a:p>
                  </a:txBody>
                  <a:tcPr marL="0" marR="0" marT="0" marB="0" anchor="ctr"/>
                </a:tc>
                <a:tc>
                  <a:txBody>
                    <a:bodyPr/>
                    <a:lstStyle/>
                    <a:p>
                      <a:pPr marL="0" algn="l" rtl="0" eaLnBrk="1" latinLnBrk="0" hangingPunct="1">
                        <a:buNone/>
                      </a:pPr>
                      <a:r>
                        <a:rPr lang="en-GB" sz="1200" kern="1200">
                          <a:solidFill>
                            <a:srgbClr val="2A0053"/>
                          </a:solidFill>
                          <a:effectLst/>
                        </a:rPr>
                        <a:t>~£57.00 / month</a:t>
                      </a:r>
                      <a:endParaRPr lang="en-GB">
                        <a:effectLst/>
                      </a:endParaRPr>
                    </a:p>
                  </a:txBody>
                  <a:tcPr marL="0" marR="0" marT="0" marB="0" anchor="ctr"/>
                </a:tc>
                <a:extLst>
                  <a:ext uri="{0D108BD9-81ED-4DB2-BD59-A6C34878D82A}">
                    <a16:rowId xmlns:a16="http://schemas.microsoft.com/office/drawing/2014/main" val="981798996"/>
                  </a:ext>
                </a:extLst>
              </a:tr>
            </a:tbl>
          </a:graphicData>
        </a:graphic>
      </p:graphicFrame>
      <p:sp>
        <p:nvSpPr>
          <p:cNvPr id="3" name="TextBox 2">
            <a:extLst>
              <a:ext uri="{FF2B5EF4-FFF2-40B4-BE49-F238E27FC236}">
                <a16:creationId xmlns:a16="http://schemas.microsoft.com/office/drawing/2014/main" id="{39834C34-D168-A6FD-BD42-6041E1B7EBE6}"/>
              </a:ext>
            </a:extLst>
          </p:cNvPr>
          <p:cNvSpPr txBox="1"/>
          <p:nvPr/>
        </p:nvSpPr>
        <p:spPr>
          <a:xfrm>
            <a:off x="5820019" y="6461531"/>
            <a:ext cx="614891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t>(Estimate at school scale, prototype uses free tiers)</a:t>
            </a:r>
          </a:p>
        </p:txBody>
      </p:sp>
    </p:spTree>
    <p:extLst>
      <p:ext uri="{BB962C8B-B14F-4D97-AF65-F5344CB8AC3E}">
        <p14:creationId xmlns:p14="http://schemas.microsoft.com/office/powerpoint/2010/main" val="25931457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286671-EE6E-97F7-727F-F2B82019B16A}"/>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9735FFC6-E028-C1F5-E9A2-0229C520EC3E}"/>
              </a:ext>
            </a:extLst>
          </p:cNvPr>
          <p:cNvSpPr>
            <a:spLocks noGrp="1"/>
          </p:cNvSpPr>
          <p:nvPr>
            <p:ph type="title"/>
          </p:nvPr>
        </p:nvSpPr>
        <p:spPr/>
        <p:txBody>
          <a:bodyPr/>
          <a:lstStyle/>
          <a:p>
            <a:r>
              <a:rPr lang="en-US">
                <a:cs typeface="Biome"/>
              </a:rPr>
              <a:t>Proposed Design</a:t>
            </a:r>
            <a:endParaRPr lang="en-US"/>
          </a:p>
        </p:txBody>
      </p:sp>
      <p:pic>
        <p:nvPicPr>
          <p:cNvPr id="5" name="Content Placeholder 4" descr="A screenshot of a computer&#10;&#10;AI-generated content may be incorrect.">
            <a:extLst>
              <a:ext uri="{FF2B5EF4-FFF2-40B4-BE49-F238E27FC236}">
                <a16:creationId xmlns:a16="http://schemas.microsoft.com/office/drawing/2014/main" id="{CDE9E5EE-9E57-5CAF-F33B-AA6F294609BB}"/>
              </a:ext>
            </a:extLst>
          </p:cNvPr>
          <p:cNvPicPr>
            <a:picLocks noGrp="1" noChangeAspect="1"/>
          </p:cNvPicPr>
          <p:nvPr>
            <p:ph idx="1"/>
          </p:nvPr>
        </p:nvPicPr>
        <p:blipFill>
          <a:blip r:embed="rId2"/>
          <a:stretch>
            <a:fillRect/>
          </a:stretch>
        </p:blipFill>
        <p:spPr>
          <a:xfrm>
            <a:off x="7624019" y="97448"/>
            <a:ext cx="4716030" cy="2636982"/>
          </a:xfrm>
          <a:prstGeom prst="rect">
            <a:avLst/>
          </a:prstGeom>
        </p:spPr>
      </p:pic>
      <p:pic>
        <p:nvPicPr>
          <p:cNvPr id="7" name="Picture 6" descr="A screenshot of a computer&#10;&#10;AI-generated content may be incorrect.">
            <a:extLst>
              <a:ext uri="{FF2B5EF4-FFF2-40B4-BE49-F238E27FC236}">
                <a16:creationId xmlns:a16="http://schemas.microsoft.com/office/drawing/2014/main" id="{E4C3F439-B157-93BE-4458-77B0413CDF16}"/>
              </a:ext>
            </a:extLst>
          </p:cNvPr>
          <p:cNvPicPr>
            <a:picLocks noChangeAspect="1"/>
          </p:cNvPicPr>
          <p:nvPr/>
        </p:nvPicPr>
        <p:blipFill>
          <a:blip r:embed="rId3"/>
          <a:stretch>
            <a:fillRect/>
          </a:stretch>
        </p:blipFill>
        <p:spPr>
          <a:xfrm>
            <a:off x="6504421" y="2228273"/>
            <a:ext cx="4690341" cy="2632364"/>
          </a:xfrm>
          <a:prstGeom prst="rect">
            <a:avLst/>
          </a:prstGeom>
        </p:spPr>
      </p:pic>
      <p:pic>
        <p:nvPicPr>
          <p:cNvPr id="6" name="Picture 5">
            <a:extLst>
              <a:ext uri="{FF2B5EF4-FFF2-40B4-BE49-F238E27FC236}">
                <a16:creationId xmlns:a16="http://schemas.microsoft.com/office/drawing/2014/main" id="{1A4F0BFB-609B-350E-D0C5-F3EDB6AB7036}"/>
              </a:ext>
            </a:extLst>
          </p:cNvPr>
          <p:cNvPicPr>
            <a:picLocks noChangeAspect="1"/>
          </p:cNvPicPr>
          <p:nvPr/>
        </p:nvPicPr>
        <p:blipFill>
          <a:blip r:embed="rId4"/>
          <a:stretch>
            <a:fillRect/>
          </a:stretch>
        </p:blipFill>
        <p:spPr>
          <a:xfrm rot="-120000">
            <a:off x="3892825" y="165651"/>
            <a:ext cx="3666436" cy="3688523"/>
          </a:xfrm>
          <a:prstGeom prst="rect">
            <a:avLst/>
          </a:prstGeom>
        </p:spPr>
      </p:pic>
      <p:pic>
        <p:nvPicPr>
          <p:cNvPr id="8" name="Picture 7" descr="A screenshot of a computer&#10;&#10;AI-generated content may be incorrect.">
            <a:extLst>
              <a:ext uri="{FF2B5EF4-FFF2-40B4-BE49-F238E27FC236}">
                <a16:creationId xmlns:a16="http://schemas.microsoft.com/office/drawing/2014/main" id="{753D8C91-C62E-3992-82A3-89DEA56E4BDC}"/>
              </a:ext>
            </a:extLst>
          </p:cNvPr>
          <p:cNvPicPr>
            <a:picLocks noChangeAspect="1"/>
          </p:cNvPicPr>
          <p:nvPr/>
        </p:nvPicPr>
        <p:blipFill>
          <a:blip r:embed="rId5"/>
          <a:stretch>
            <a:fillRect/>
          </a:stretch>
        </p:blipFill>
        <p:spPr>
          <a:xfrm>
            <a:off x="7487804" y="3846079"/>
            <a:ext cx="4709391" cy="2525569"/>
          </a:xfrm>
          <a:prstGeom prst="rect">
            <a:avLst/>
          </a:prstGeom>
        </p:spPr>
      </p:pic>
      <p:pic>
        <p:nvPicPr>
          <p:cNvPr id="9" name="Picture 8">
            <a:extLst>
              <a:ext uri="{FF2B5EF4-FFF2-40B4-BE49-F238E27FC236}">
                <a16:creationId xmlns:a16="http://schemas.microsoft.com/office/drawing/2014/main" id="{1E37C92B-F3CB-3149-E171-157AB8CF96DF}"/>
              </a:ext>
            </a:extLst>
          </p:cNvPr>
          <p:cNvPicPr>
            <a:picLocks noChangeAspect="1"/>
          </p:cNvPicPr>
          <p:nvPr/>
        </p:nvPicPr>
        <p:blipFill>
          <a:blip r:embed="rId6"/>
          <a:stretch>
            <a:fillRect/>
          </a:stretch>
        </p:blipFill>
        <p:spPr>
          <a:xfrm rot="480000">
            <a:off x="2324653" y="2992781"/>
            <a:ext cx="3920436" cy="3953567"/>
          </a:xfrm>
          <a:prstGeom prst="rect">
            <a:avLst/>
          </a:prstGeom>
        </p:spPr>
      </p:pic>
      <p:pic>
        <p:nvPicPr>
          <p:cNvPr id="2" name="Graphic 1">
            <a:extLst>
              <a:ext uri="{FF2B5EF4-FFF2-40B4-BE49-F238E27FC236}">
                <a16:creationId xmlns:a16="http://schemas.microsoft.com/office/drawing/2014/main" id="{7294F2D6-9C3F-61CD-D59E-1C282200FD95}"/>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rot="-1140000">
            <a:off x="5095914" y="4225951"/>
            <a:ext cx="2808515" cy="2786743"/>
          </a:xfrm>
          <a:prstGeom prst="rect">
            <a:avLst/>
          </a:prstGeom>
        </p:spPr>
      </p:pic>
      <p:pic>
        <p:nvPicPr>
          <p:cNvPr id="10" name="Picture 9">
            <a:extLst>
              <a:ext uri="{FF2B5EF4-FFF2-40B4-BE49-F238E27FC236}">
                <a16:creationId xmlns:a16="http://schemas.microsoft.com/office/drawing/2014/main" id="{F52ACE55-23E7-90CE-A621-B196F979D87F}"/>
              </a:ext>
            </a:extLst>
          </p:cNvPr>
          <p:cNvPicPr>
            <a:picLocks noChangeAspect="1"/>
          </p:cNvPicPr>
          <p:nvPr/>
        </p:nvPicPr>
        <p:blipFill>
          <a:blip r:embed="rId8"/>
          <a:stretch>
            <a:fillRect/>
          </a:stretch>
        </p:blipFill>
        <p:spPr>
          <a:xfrm>
            <a:off x="-2093" y="3434521"/>
            <a:ext cx="2477923" cy="3423478"/>
          </a:xfrm>
          <a:prstGeom prst="rect">
            <a:avLst/>
          </a:prstGeom>
        </p:spPr>
      </p:pic>
      <p:sp>
        <p:nvSpPr>
          <p:cNvPr id="11" name="TextBox 10">
            <a:extLst>
              <a:ext uri="{FF2B5EF4-FFF2-40B4-BE49-F238E27FC236}">
                <a16:creationId xmlns:a16="http://schemas.microsoft.com/office/drawing/2014/main" id="{93DB15AD-18B5-51C7-2ACD-016474ECA464}"/>
              </a:ext>
            </a:extLst>
          </p:cNvPr>
          <p:cNvSpPr txBox="1"/>
          <p:nvPr/>
        </p:nvSpPr>
        <p:spPr>
          <a:xfrm>
            <a:off x="213573" y="1312792"/>
            <a:ext cx="3428999"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Design exploration for the website, style of player characters, and map of the game.</a:t>
            </a:r>
          </a:p>
          <a:p>
            <a:endParaRPr lang="en-GB"/>
          </a:p>
        </p:txBody>
      </p:sp>
      <p:pic>
        <p:nvPicPr>
          <p:cNvPr id="3" name="Picture 2" descr="A black bell with a crown and text&#10;&#10;AI-generated content may be incorrect.">
            <a:extLst>
              <a:ext uri="{FF2B5EF4-FFF2-40B4-BE49-F238E27FC236}">
                <a16:creationId xmlns:a16="http://schemas.microsoft.com/office/drawing/2014/main" id="{4AE66F54-CC35-54A7-AAD4-F8120C57EC1F}"/>
              </a:ext>
            </a:extLst>
          </p:cNvPr>
          <p:cNvPicPr>
            <a:picLocks noChangeAspect="1"/>
          </p:cNvPicPr>
          <p:nvPr/>
        </p:nvPicPr>
        <p:blipFill rotWithShape="1">
          <a:blip r:embed="rId9"/>
          <a:srcRect t="-12439" b="-12439"/>
          <a:stretch>
            <a:fillRect/>
          </a:stretch>
        </p:blipFill>
        <p:spPr>
          <a:xfrm>
            <a:off x="9494630" y="390211"/>
            <a:ext cx="922134" cy="1019667"/>
          </a:xfrm>
          <a:prstGeom prst="rect">
            <a:avLst/>
          </a:prstGeom>
        </p:spPr>
      </p:pic>
    </p:spTree>
    <p:extLst>
      <p:ext uri="{BB962C8B-B14F-4D97-AF65-F5344CB8AC3E}">
        <p14:creationId xmlns:p14="http://schemas.microsoft.com/office/powerpoint/2010/main" val="3245994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0AEAAD-C92F-DAAA-1370-2F49BCEA5A56}"/>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F8BF7132-874F-A0BC-0C43-C1D79F104C3D}"/>
              </a:ext>
            </a:extLst>
          </p:cNvPr>
          <p:cNvSpPr>
            <a:spLocks noGrp="1"/>
          </p:cNvSpPr>
          <p:nvPr>
            <p:ph type="title"/>
          </p:nvPr>
        </p:nvSpPr>
        <p:spPr/>
        <p:txBody>
          <a:bodyPr/>
          <a:lstStyle/>
          <a:p>
            <a:r>
              <a:rPr lang="en-US">
                <a:cs typeface="Biome"/>
              </a:rPr>
              <a:t>Academic Research</a:t>
            </a:r>
            <a:endParaRPr lang="en-US"/>
          </a:p>
        </p:txBody>
      </p:sp>
      <p:graphicFrame>
        <p:nvGraphicFramePr>
          <p:cNvPr id="2" name="Table 1">
            <a:extLst>
              <a:ext uri="{FF2B5EF4-FFF2-40B4-BE49-F238E27FC236}">
                <a16:creationId xmlns:a16="http://schemas.microsoft.com/office/drawing/2014/main" id="{6CD7D9BA-B169-E9E6-5F25-AA3CE8C9CC0C}"/>
              </a:ext>
            </a:extLst>
          </p:cNvPr>
          <p:cNvGraphicFramePr>
            <a:graphicFrameLocks noGrp="1"/>
          </p:cNvGraphicFramePr>
          <p:nvPr>
            <p:extLst>
              <p:ext uri="{D42A27DB-BD31-4B8C-83A1-F6EECF244321}">
                <p14:modId xmlns:p14="http://schemas.microsoft.com/office/powerpoint/2010/main" val="1797324048"/>
              </p:ext>
            </p:extLst>
          </p:nvPr>
        </p:nvGraphicFramePr>
        <p:xfrm>
          <a:off x="538480" y="1330960"/>
          <a:ext cx="10840501" cy="5333991"/>
        </p:xfrm>
        <a:graphic>
          <a:graphicData uri="http://schemas.openxmlformats.org/drawingml/2006/table">
            <a:tbl>
              <a:tblPr firstRow="1" bandRow="1">
                <a:tableStyleId>{5C22544A-7EE6-4342-B048-85BDC9FD1C3A}</a:tableStyleId>
              </a:tblPr>
              <a:tblGrid>
                <a:gridCol w="10840501">
                  <a:extLst>
                    <a:ext uri="{9D8B030D-6E8A-4147-A177-3AD203B41FA5}">
                      <a16:colId xmlns:a16="http://schemas.microsoft.com/office/drawing/2014/main" val="575986432"/>
                    </a:ext>
                  </a:extLst>
                </a:gridCol>
              </a:tblGrid>
              <a:tr h="1777997">
                <a:tc>
                  <a:txBody>
                    <a:bodyPr/>
                    <a:lstStyle/>
                    <a:p>
                      <a:pPr lvl="0">
                        <a:buNone/>
                      </a:pPr>
                      <a:endParaRPr lang="en-US"/>
                    </a:p>
                  </a:txBody>
                  <a:tcPr>
                    <a:solidFill>
                      <a:schemeClr val="accent1">
                        <a:lumMod val="40000"/>
                        <a:lumOff val="60000"/>
                      </a:schemeClr>
                    </a:solidFill>
                  </a:tcPr>
                </a:tc>
                <a:extLst>
                  <a:ext uri="{0D108BD9-81ED-4DB2-BD59-A6C34878D82A}">
                    <a16:rowId xmlns:a16="http://schemas.microsoft.com/office/drawing/2014/main" val="379137576"/>
                  </a:ext>
                </a:extLst>
              </a:tr>
              <a:tr h="1777997">
                <a:tc>
                  <a:txBody>
                    <a:bodyPr/>
                    <a:lstStyle/>
                    <a:p>
                      <a:pPr lvl="0">
                        <a:buNone/>
                      </a:pPr>
                      <a:endParaRPr lang="en-US"/>
                    </a:p>
                  </a:txBody>
                  <a:tcPr>
                    <a:solidFill>
                      <a:schemeClr val="accent2">
                        <a:lumMod val="40000"/>
                        <a:lumOff val="60000"/>
                      </a:schemeClr>
                    </a:solidFill>
                  </a:tcPr>
                </a:tc>
                <a:extLst>
                  <a:ext uri="{0D108BD9-81ED-4DB2-BD59-A6C34878D82A}">
                    <a16:rowId xmlns:a16="http://schemas.microsoft.com/office/drawing/2014/main" val="4074620952"/>
                  </a:ext>
                </a:extLst>
              </a:tr>
              <a:tr h="1777997">
                <a:tc>
                  <a:txBody>
                    <a:bodyPr/>
                    <a:lstStyle/>
                    <a:p>
                      <a:pPr lvl="0">
                        <a:buNone/>
                      </a:pPr>
                      <a:endParaRPr lang="en-US"/>
                    </a:p>
                  </a:txBody>
                  <a:tcPr>
                    <a:solidFill>
                      <a:schemeClr val="accent3">
                        <a:lumMod val="40000"/>
                        <a:lumOff val="60000"/>
                      </a:schemeClr>
                    </a:solidFill>
                  </a:tcPr>
                </a:tc>
                <a:extLst>
                  <a:ext uri="{0D108BD9-81ED-4DB2-BD59-A6C34878D82A}">
                    <a16:rowId xmlns:a16="http://schemas.microsoft.com/office/drawing/2014/main" val="2960630942"/>
                  </a:ext>
                </a:extLst>
              </a:tr>
            </a:tbl>
          </a:graphicData>
        </a:graphic>
      </p:graphicFrame>
      <p:sp>
        <p:nvSpPr>
          <p:cNvPr id="3" name="TextBox 2">
            <a:extLst>
              <a:ext uri="{FF2B5EF4-FFF2-40B4-BE49-F238E27FC236}">
                <a16:creationId xmlns:a16="http://schemas.microsoft.com/office/drawing/2014/main" id="{BDF27C30-2EB5-389C-18AC-7625FFF34F2B}"/>
              </a:ext>
            </a:extLst>
          </p:cNvPr>
          <p:cNvSpPr txBox="1"/>
          <p:nvPr/>
        </p:nvSpPr>
        <p:spPr>
          <a:xfrm>
            <a:off x="931092" y="1499037"/>
            <a:ext cx="10329074"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01 – Gamification &amp; Motivation</a:t>
            </a:r>
          </a:p>
          <a:p>
            <a:r>
              <a:rPr lang="en-US"/>
              <a:t>Ratinho et al. (2026) [1]</a:t>
            </a:r>
          </a:p>
          <a:p>
            <a:r>
              <a:rPr lang="en-US"/>
              <a:t>A review of 45 studies found that gamification was generally associated with improved motivation, with a small-to-moderate positive effect</a:t>
            </a:r>
          </a:p>
          <a:p>
            <a:r>
              <a:rPr lang="en-US"/>
              <a:t>Links to the project: Points, rewards and timed challenges could encourage student to participate more.</a:t>
            </a:r>
          </a:p>
        </p:txBody>
      </p:sp>
      <p:sp>
        <p:nvSpPr>
          <p:cNvPr id="5" name="TextBox 4">
            <a:extLst>
              <a:ext uri="{FF2B5EF4-FFF2-40B4-BE49-F238E27FC236}">
                <a16:creationId xmlns:a16="http://schemas.microsoft.com/office/drawing/2014/main" id="{DF300710-E286-AF44-DE7F-CFE42A56BC51}"/>
              </a:ext>
            </a:extLst>
          </p:cNvPr>
          <p:cNvSpPr txBox="1"/>
          <p:nvPr/>
        </p:nvSpPr>
        <p:spPr>
          <a:xfrm>
            <a:off x="910771" y="3114476"/>
            <a:ext cx="10329074"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02 – Quizzes &amp; Memory</a:t>
            </a:r>
          </a:p>
          <a:p>
            <a:r>
              <a:rPr lang="en-US"/>
              <a:t>Agarwal, Nunes and Blunt (2021) [2]</a:t>
            </a:r>
          </a:p>
          <a:p>
            <a:r>
              <a:rPr lang="en-US"/>
              <a:t>Their review </a:t>
            </a:r>
            <a:r>
              <a:rPr lang="en-US" err="1"/>
              <a:t>analysed</a:t>
            </a:r>
            <a:r>
              <a:rPr lang="en-US"/>
              <a:t> 50 classroom experiments involving 5,374 participants. Most experiments found benefits from retrieval practice, where learners recall information rather than reread it.</a:t>
            </a:r>
          </a:p>
          <a:p>
            <a:r>
              <a:rPr lang="en-US"/>
              <a:t>Links to the project: GCSE quizzes will give students opportunities to recall and </a:t>
            </a:r>
            <a:r>
              <a:rPr lang="en-US" err="1"/>
              <a:t>practise</a:t>
            </a:r>
            <a:r>
              <a:rPr lang="en-US"/>
              <a:t> what they have learned.</a:t>
            </a:r>
          </a:p>
        </p:txBody>
      </p:sp>
      <p:sp>
        <p:nvSpPr>
          <p:cNvPr id="6" name="TextBox 5">
            <a:extLst>
              <a:ext uri="{FF2B5EF4-FFF2-40B4-BE49-F238E27FC236}">
                <a16:creationId xmlns:a16="http://schemas.microsoft.com/office/drawing/2014/main" id="{58EA2C56-3971-2E03-E6DD-FB799B0E2988}"/>
              </a:ext>
            </a:extLst>
          </p:cNvPr>
          <p:cNvSpPr txBox="1"/>
          <p:nvPr/>
        </p:nvSpPr>
        <p:spPr>
          <a:xfrm>
            <a:off x="931091" y="5014396"/>
            <a:ext cx="10329074"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03 – Feedback &amp; Progress</a:t>
            </a:r>
          </a:p>
          <a:p>
            <a:r>
              <a:rPr lang="en-US"/>
              <a:t>Ratinho et al. (2026) [3]</a:t>
            </a:r>
          </a:p>
          <a:p>
            <a:r>
              <a:rPr lang="en-US"/>
              <a:t>The review identified feedback and points among the commonly used elements of gamified learning. It also cautioned against excessive competition.</a:t>
            </a:r>
          </a:p>
          <a:p>
            <a:r>
              <a:rPr lang="en-US"/>
              <a:t>Links to the project: Immediate feedback and personal scores could help students </a:t>
            </a:r>
            <a:r>
              <a:rPr lang="en-US" err="1"/>
              <a:t>recognise</a:t>
            </a:r>
            <a:r>
              <a:rPr lang="en-US"/>
              <a:t> mistakes.</a:t>
            </a:r>
          </a:p>
        </p:txBody>
      </p:sp>
      <p:pic>
        <p:nvPicPr>
          <p:cNvPr id="7" name="Graphic 6">
            <a:extLst>
              <a:ext uri="{FF2B5EF4-FFF2-40B4-BE49-F238E27FC236}">
                <a16:creationId xmlns:a16="http://schemas.microsoft.com/office/drawing/2014/main" id="{4C4785C0-CA47-4E30-87B7-9BE61F47B437}"/>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rot="1380000">
            <a:off x="9640853" y="-39005"/>
            <a:ext cx="2383972" cy="2373086"/>
          </a:xfrm>
          <a:prstGeom prst="rect">
            <a:avLst/>
          </a:prstGeom>
        </p:spPr>
      </p:pic>
    </p:spTree>
    <p:extLst>
      <p:ext uri="{BB962C8B-B14F-4D97-AF65-F5344CB8AC3E}">
        <p14:creationId xmlns:p14="http://schemas.microsoft.com/office/powerpoint/2010/main" val="17313846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986F9D-F920-9DA8-BE4E-EB8FE58FEC81}"/>
            </a:ext>
          </a:extLst>
        </p:cNvPr>
        <p:cNvGrpSpPr/>
        <p:nvPr/>
      </p:nvGrpSpPr>
      <p:grpSpPr>
        <a:xfrm>
          <a:off x="0" y="0"/>
          <a:ext cx="0" cy="0"/>
          <a:chOff x="0" y="0"/>
          <a:chExt cx="0" cy="0"/>
        </a:xfrm>
      </p:grpSpPr>
      <p:graphicFrame>
        <p:nvGraphicFramePr>
          <p:cNvPr id="2" name="Content Placeholder 1">
            <a:extLst>
              <a:ext uri="{FF2B5EF4-FFF2-40B4-BE49-F238E27FC236}">
                <a16:creationId xmlns:a16="http://schemas.microsoft.com/office/drawing/2014/main" id="{0B85DCB7-696A-430C-7D41-452705F6F91F}"/>
              </a:ext>
            </a:extLst>
          </p:cNvPr>
          <p:cNvGraphicFramePr>
            <a:graphicFrameLocks noGrp="1"/>
          </p:cNvGraphicFramePr>
          <p:nvPr>
            <p:ph idx="1"/>
            <p:extLst>
              <p:ext uri="{D42A27DB-BD31-4B8C-83A1-F6EECF244321}">
                <p14:modId xmlns:p14="http://schemas.microsoft.com/office/powerpoint/2010/main" val="493526336"/>
              </p:ext>
            </p:extLst>
          </p:nvPr>
        </p:nvGraphicFramePr>
        <p:xfrm>
          <a:off x="457200" y="1524000"/>
          <a:ext cx="11277600" cy="4088520"/>
        </p:xfrm>
        <a:graphic>
          <a:graphicData uri="http://schemas.openxmlformats.org/drawingml/2006/table">
            <a:tbl>
              <a:tblPr firstRow="1" bandRow="1">
                <a:tableStyleId>{5C22544A-7EE6-4342-B048-85BDC9FD1C3A}</a:tableStyleId>
              </a:tblPr>
              <a:tblGrid>
                <a:gridCol w="3759200">
                  <a:extLst>
                    <a:ext uri="{9D8B030D-6E8A-4147-A177-3AD203B41FA5}">
                      <a16:colId xmlns:a16="http://schemas.microsoft.com/office/drawing/2014/main" val="3389445849"/>
                    </a:ext>
                  </a:extLst>
                </a:gridCol>
                <a:gridCol w="3759200">
                  <a:extLst>
                    <a:ext uri="{9D8B030D-6E8A-4147-A177-3AD203B41FA5}">
                      <a16:colId xmlns:a16="http://schemas.microsoft.com/office/drawing/2014/main" val="2467452495"/>
                    </a:ext>
                  </a:extLst>
                </a:gridCol>
                <a:gridCol w="3759200">
                  <a:extLst>
                    <a:ext uri="{9D8B030D-6E8A-4147-A177-3AD203B41FA5}">
                      <a16:colId xmlns:a16="http://schemas.microsoft.com/office/drawing/2014/main" val="2072805088"/>
                    </a:ext>
                  </a:extLst>
                </a:gridCol>
              </a:tblGrid>
              <a:tr h="966600">
                <a:tc>
                  <a:txBody>
                    <a:bodyPr/>
                    <a:lstStyle/>
                    <a:p>
                      <a:r>
                        <a:rPr lang="en-US" sz="2800">
                          <a:solidFill>
                            <a:schemeClr val="tx1"/>
                          </a:solidFill>
                        </a:rPr>
                        <a:t>Platform</a:t>
                      </a:r>
                    </a:p>
                  </a:txBody>
                  <a:tcPr>
                    <a:solidFill>
                      <a:schemeClr val="accent3">
                        <a:lumMod val="40000"/>
                        <a:lumOff val="60000"/>
                      </a:schemeClr>
                    </a:solidFill>
                  </a:tcPr>
                </a:tc>
                <a:tc>
                  <a:txBody>
                    <a:bodyPr/>
                    <a:lstStyle/>
                    <a:p>
                      <a:r>
                        <a:rPr lang="en-US" sz="2800">
                          <a:solidFill>
                            <a:schemeClr val="tx1"/>
                          </a:solidFill>
                        </a:rPr>
                        <a:t>Key features</a:t>
                      </a:r>
                    </a:p>
                  </a:txBody>
                  <a:tcPr>
                    <a:solidFill>
                      <a:schemeClr val="accent3">
                        <a:lumMod val="40000"/>
                        <a:lumOff val="60000"/>
                      </a:schemeClr>
                    </a:solidFill>
                  </a:tcPr>
                </a:tc>
                <a:tc>
                  <a:txBody>
                    <a:bodyPr/>
                    <a:lstStyle/>
                    <a:p>
                      <a:r>
                        <a:rPr lang="en-US" sz="2400">
                          <a:solidFill>
                            <a:schemeClr val="tx1"/>
                          </a:solidFill>
                        </a:rPr>
                        <a:t>What Beat the Bell can learn</a:t>
                      </a:r>
                    </a:p>
                  </a:txBody>
                  <a:tcPr>
                    <a:solidFill>
                      <a:schemeClr val="accent3">
                        <a:lumMod val="40000"/>
                        <a:lumOff val="60000"/>
                      </a:schemeClr>
                    </a:solidFill>
                  </a:tcPr>
                </a:tc>
                <a:extLst>
                  <a:ext uri="{0D108BD9-81ED-4DB2-BD59-A6C34878D82A}">
                    <a16:rowId xmlns:a16="http://schemas.microsoft.com/office/drawing/2014/main" val="4029995246"/>
                  </a:ext>
                </a:extLst>
              </a:tr>
              <a:tr h="966600">
                <a:tc>
                  <a:txBody>
                    <a:bodyPr/>
                    <a:lstStyle/>
                    <a:p>
                      <a:r>
                        <a:rPr lang="en-US"/>
                        <a:t>Kahoot [5]</a:t>
                      </a:r>
                    </a:p>
                  </a:txBody>
                  <a:tcPr>
                    <a:solidFill>
                      <a:schemeClr val="accent3">
                        <a:lumMod val="20000"/>
                        <a:lumOff val="80000"/>
                      </a:schemeClr>
                    </a:solidFill>
                  </a:tcPr>
                </a:tc>
                <a:tc>
                  <a:txBody>
                    <a:bodyPr/>
                    <a:lstStyle/>
                    <a:p>
                      <a:r>
                        <a:rPr lang="en-US"/>
                        <a:t>Live quizzes, timed questions, team play and reports.</a:t>
                      </a:r>
                    </a:p>
                  </a:txBody>
                  <a:tcPr>
                    <a:solidFill>
                      <a:schemeClr val="accent3">
                        <a:lumMod val="20000"/>
                        <a:lumOff val="80000"/>
                      </a:schemeClr>
                    </a:solidFill>
                  </a:tcPr>
                </a:tc>
                <a:tc>
                  <a:txBody>
                    <a:bodyPr/>
                    <a:lstStyle/>
                    <a:p>
                      <a:r>
                        <a:rPr lang="en-US"/>
                        <a:t>Use interactive quizzes, scoring and clear feedback.</a:t>
                      </a:r>
                    </a:p>
                  </a:txBody>
                  <a:tcPr>
                    <a:solidFill>
                      <a:schemeClr val="accent3">
                        <a:lumMod val="20000"/>
                        <a:lumOff val="80000"/>
                      </a:schemeClr>
                    </a:solidFill>
                  </a:tcPr>
                </a:tc>
                <a:extLst>
                  <a:ext uri="{0D108BD9-81ED-4DB2-BD59-A6C34878D82A}">
                    <a16:rowId xmlns:a16="http://schemas.microsoft.com/office/drawing/2014/main" val="4111329288"/>
                  </a:ext>
                </a:extLst>
              </a:tr>
              <a:tr h="966600">
                <a:tc>
                  <a:txBody>
                    <a:bodyPr/>
                    <a:lstStyle/>
                    <a:p>
                      <a:r>
                        <a:rPr lang="en-US"/>
                        <a:t>Quizlet [6]</a:t>
                      </a:r>
                    </a:p>
                  </a:txBody>
                  <a:tcPr>
                    <a:solidFill>
                      <a:schemeClr val="accent2">
                        <a:lumMod val="20000"/>
                        <a:lumOff val="80000"/>
                      </a:schemeClr>
                    </a:solidFill>
                  </a:tcPr>
                </a:tc>
                <a:tc>
                  <a:txBody>
                    <a:bodyPr/>
                    <a:lstStyle/>
                    <a:p>
                      <a:r>
                        <a:rPr lang="en-US"/>
                        <a:t>Flashcards, recall practice and practice tests.</a:t>
                      </a:r>
                      <a:endParaRPr lang="en-US" dirty="0"/>
                    </a:p>
                  </a:txBody>
                  <a:tcPr>
                    <a:solidFill>
                      <a:schemeClr val="accent2">
                        <a:lumMod val="20000"/>
                        <a:lumOff val="80000"/>
                      </a:schemeClr>
                    </a:solidFill>
                  </a:tcPr>
                </a:tc>
                <a:tc>
                  <a:txBody>
                    <a:bodyPr/>
                    <a:lstStyle/>
                    <a:p>
                      <a:r>
                        <a:rPr lang="en-US" dirty="0"/>
                        <a:t>Focus on subject knowledge, question practice and </a:t>
                      </a:r>
                      <a:r>
                        <a:rPr lang="en-US"/>
                        <a:t>exam preparation</a:t>
                      </a:r>
                      <a:endParaRPr lang="en-US" dirty="0"/>
                    </a:p>
                  </a:txBody>
                  <a:tcPr>
                    <a:solidFill>
                      <a:schemeClr val="accent2">
                        <a:lumMod val="20000"/>
                        <a:lumOff val="80000"/>
                      </a:schemeClr>
                    </a:solidFill>
                  </a:tcPr>
                </a:tc>
                <a:extLst>
                  <a:ext uri="{0D108BD9-81ED-4DB2-BD59-A6C34878D82A}">
                    <a16:rowId xmlns:a16="http://schemas.microsoft.com/office/drawing/2014/main" val="2417355863"/>
                  </a:ext>
                </a:extLst>
              </a:tr>
              <a:tr h="966600">
                <a:tc>
                  <a:txBody>
                    <a:bodyPr/>
                    <a:lstStyle/>
                    <a:p>
                      <a:r>
                        <a:rPr lang="en-US"/>
                        <a:t>Blooklet [7]</a:t>
                      </a:r>
                      <a:endParaRPr lang="en-US" err="1"/>
                    </a:p>
                  </a:txBody>
                  <a:tcPr>
                    <a:solidFill>
                      <a:schemeClr val="accent3">
                        <a:lumMod val="20000"/>
                        <a:lumOff val="80000"/>
                      </a:schemeClr>
                    </a:solidFill>
                  </a:tcPr>
                </a:tc>
                <a:tc>
                  <a:txBody>
                    <a:bodyPr/>
                    <a:lstStyle/>
                    <a:p>
                      <a:r>
                        <a:rPr lang="en-US" sz="1800" b="0" i="0" u="none" strike="noStrike" noProof="0">
                          <a:solidFill>
                            <a:srgbClr val="2A0053"/>
                          </a:solidFill>
                          <a:latin typeface="Aptos Light"/>
                        </a:rPr>
                        <a:t>Different game modes, question </a:t>
                      </a:r>
                      <a:r>
                        <a:rPr lang="en-US" sz="1800" b="0" i="0" u="none" strike="noStrike" noProof="0" dirty="0">
                          <a:solidFill>
                            <a:srgbClr val="2A0053"/>
                          </a:solidFill>
                          <a:latin typeface="Aptos Light"/>
                        </a:rPr>
                        <a:t>sets, solo play and classroom competition.</a:t>
                      </a:r>
                    </a:p>
                    <a:p>
                      <a:pPr lvl="0">
                        <a:buNone/>
                      </a:pPr>
                      <a:endParaRPr lang="en-US" dirty="0"/>
                    </a:p>
                  </a:txBody>
                  <a:tcPr>
                    <a:solidFill>
                      <a:schemeClr val="accent3">
                        <a:lumMod val="20000"/>
                        <a:lumOff val="80000"/>
                      </a:schemeClr>
                    </a:solidFill>
                  </a:tcPr>
                </a:tc>
                <a:tc>
                  <a:txBody>
                    <a:bodyPr/>
                    <a:lstStyle/>
                    <a:p>
                      <a:r>
                        <a:rPr lang="en-US" dirty="0"/>
                        <a:t>Make revision feel game-like while supporting independent </a:t>
                      </a:r>
                      <a:r>
                        <a:rPr lang="en-US"/>
                        <a:t>practice.</a:t>
                      </a:r>
                      <a:endParaRPr lang="en-US" dirty="0"/>
                    </a:p>
                  </a:txBody>
                  <a:tcPr>
                    <a:solidFill>
                      <a:schemeClr val="accent3">
                        <a:lumMod val="20000"/>
                        <a:lumOff val="80000"/>
                      </a:schemeClr>
                    </a:solidFill>
                  </a:tcPr>
                </a:tc>
                <a:extLst>
                  <a:ext uri="{0D108BD9-81ED-4DB2-BD59-A6C34878D82A}">
                    <a16:rowId xmlns:a16="http://schemas.microsoft.com/office/drawing/2014/main" val="181473272"/>
                  </a:ext>
                </a:extLst>
              </a:tr>
            </a:tbl>
          </a:graphicData>
        </a:graphic>
      </p:graphicFrame>
      <p:sp>
        <p:nvSpPr>
          <p:cNvPr id="4" name="Title 3">
            <a:extLst>
              <a:ext uri="{FF2B5EF4-FFF2-40B4-BE49-F238E27FC236}">
                <a16:creationId xmlns:a16="http://schemas.microsoft.com/office/drawing/2014/main" id="{F999DA32-9FFA-1613-8797-CFE65A33FF45}"/>
              </a:ext>
            </a:extLst>
          </p:cNvPr>
          <p:cNvSpPr>
            <a:spLocks noGrp="1"/>
          </p:cNvSpPr>
          <p:nvPr>
            <p:ph type="title"/>
          </p:nvPr>
        </p:nvSpPr>
        <p:spPr/>
        <p:txBody>
          <a:bodyPr/>
          <a:lstStyle/>
          <a:p>
            <a:r>
              <a:rPr lang="en-US">
                <a:cs typeface="Biome"/>
              </a:rPr>
              <a:t>Industry Research &amp; Competitors</a:t>
            </a:r>
            <a:endParaRPr lang="en-US"/>
          </a:p>
        </p:txBody>
      </p:sp>
      <p:pic>
        <p:nvPicPr>
          <p:cNvPr id="3" name="Graphic 2">
            <a:extLst>
              <a:ext uri="{FF2B5EF4-FFF2-40B4-BE49-F238E27FC236}">
                <a16:creationId xmlns:a16="http://schemas.microsoft.com/office/drawing/2014/main" id="{982724FD-803C-80C0-7A44-EF5C473E6B8A}"/>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rot="5400000">
            <a:off x="9308024" y="-344800"/>
            <a:ext cx="2188030" cy="2188030"/>
          </a:xfrm>
          <a:prstGeom prst="rect">
            <a:avLst/>
          </a:prstGeom>
        </p:spPr>
      </p:pic>
    </p:spTree>
    <p:extLst>
      <p:ext uri="{BB962C8B-B14F-4D97-AF65-F5344CB8AC3E}">
        <p14:creationId xmlns:p14="http://schemas.microsoft.com/office/powerpoint/2010/main" val="32931035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06FB08-1C2C-12DD-81B2-CA7D0F51EC5A}"/>
              </a:ext>
            </a:extLst>
          </p:cNvPr>
          <p:cNvSpPr>
            <a:spLocks noGrp="1"/>
          </p:cNvSpPr>
          <p:nvPr>
            <p:ph type="title"/>
          </p:nvPr>
        </p:nvSpPr>
        <p:spPr/>
        <p:txBody>
          <a:bodyPr>
            <a:noAutofit/>
          </a:bodyPr>
          <a:lstStyle/>
          <a:p>
            <a:r>
              <a:rPr lang="en-US" sz="6600">
                <a:cs typeface="Biome"/>
              </a:rPr>
              <a:t>What's Next?</a:t>
            </a:r>
            <a:endParaRPr lang="en-US" sz="6600"/>
          </a:p>
        </p:txBody>
      </p:sp>
      <p:pic>
        <p:nvPicPr>
          <p:cNvPr id="4" name="Content Placeholder 3">
            <a:extLst>
              <a:ext uri="{FF2B5EF4-FFF2-40B4-BE49-F238E27FC236}">
                <a16:creationId xmlns:a16="http://schemas.microsoft.com/office/drawing/2014/main" id="{8610B60B-6C41-4B3F-7E46-B2527B8DA4F9}"/>
              </a:ext>
            </a:extLst>
          </p:cNvPr>
          <p:cNvPicPr>
            <a:picLocks noGrp="1" noChangeAspect="1"/>
          </p:cNvPicPr>
          <p:nvPr>
            <p:ph idx="1"/>
          </p:nvPr>
        </p:nvPicPr>
        <p:blipFill>
          <a:blip r:embed="rId2"/>
          <a:stretch>
            <a:fillRect/>
          </a:stretch>
        </p:blipFill>
        <p:spPr>
          <a:xfrm>
            <a:off x="6102597" y="489024"/>
            <a:ext cx="6046992" cy="3781963"/>
          </a:xfrm>
          <a:prstGeom prst="rect">
            <a:avLst/>
          </a:prstGeom>
        </p:spPr>
      </p:pic>
      <p:graphicFrame>
        <p:nvGraphicFramePr>
          <p:cNvPr id="5" name="Table 4">
            <a:extLst>
              <a:ext uri="{FF2B5EF4-FFF2-40B4-BE49-F238E27FC236}">
                <a16:creationId xmlns:a16="http://schemas.microsoft.com/office/drawing/2014/main" id="{4B86B343-60AD-ADBD-9CCD-FD9BAC65A1D5}"/>
              </a:ext>
            </a:extLst>
          </p:cNvPr>
          <p:cNvGraphicFramePr>
            <a:graphicFrameLocks noGrp="1"/>
          </p:cNvGraphicFramePr>
          <p:nvPr>
            <p:extLst>
              <p:ext uri="{D42A27DB-BD31-4B8C-83A1-F6EECF244321}">
                <p14:modId xmlns:p14="http://schemas.microsoft.com/office/powerpoint/2010/main" val="3912254952"/>
              </p:ext>
            </p:extLst>
          </p:nvPr>
        </p:nvGraphicFramePr>
        <p:xfrm>
          <a:off x="222637" y="1407072"/>
          <a:ext cx="5600495" cy="5240976"/>
        </p:xfrm>
        <a:graphic>
          <a:graphicData uri="http://schemas.openxmlformats.org/drawingml/2006/table">
            <a:tbl>
              <a:tblPr firstRow="1" bandRow="1">
                <a:tableStyleId>{5C22544A-7EE6-4342-B048-85BDC9FD1C3A}</a:tableStyleId>
              </a:tblPr>
              <a:tblGrid>
                <a:gridCol w="5600495">
                  <a:extLst>
                    <a:ext uri="{9D8B030D-6E8A-4147-A177-3AD203B41FA5}">
                      <a16:colId xmlns:a16="http://schemas.microsoft.com/office/drawing/2014/main" val="3499935570"/>
                    </a:ext>
                  </a:extLst>
                </a:gridCol>
              </a:tblGrid>
              <a:tr h="1310244">
                <a:tc>
                  <a:txBody>
                    <a:bodyPr/>
                    <a:lstStyle/>
                    <a:p>
                      <a:pPr marL="0" marR="0" lvl="0" indent="0" algn="ctr">
                        <a:lnSpc>
                          <a:spcPct val="100000"/>
                        </a:lnSpc>
                        <a:spcBef>
                          <a:spcPts val="0"/>
                        </a:spcBef>
                        <a:spcAft>
                          <a:spcPts val="0"/>
                        </a:spcAft>
                        <a:buNone/>
                      </a:pPr>
                      <a:r>
                        <a:rPr lang="en-GB" sz="1800" b="0" i="0" u="none" strike="noStrike" noProof="0">
                          <a:solidFill>
                            <a:srgbClr val="2A0053"/>
                          </a:solidFill>
                          <a:latin typeface="Aptos Light"/>
                        </a:rPr>
                        <a:t>Complete the planning:</a:t>
                      </a:r>
                      <a:endParaRPr lang="en-US" sz="1800" b="0" i="0" u="none" strike="noStrike" noProof="0">
                        <a:solidFill>
                          <a:srgbClr val="2A0053"/>
                        </a:solidFill>
                        <a:latin typeface="Aptos Light"/>
                      </a:endParaRPr>
                    </a:p>
                    <a:p>
                      <a:pPr marL="285750" marR="0" lvl="0" indent="-285750" algn="ctr">
                        <a:lnSpc>
                          <a:spcPct val="100000"/>
                        </a:lnSpc>
                        <a:spcBef>
                          <a:spcPts val="0"/>
                        </a:spcBef>
                        <a:spcAft>
                          <a:spcPts val="0"/>
                        </a:spcAft>
                        <a:buClr>
                          <a:srgbClr val="FFFFFF"/>
                        </a:buClr>
                        <a:buFont typeface="Calibri,Sans-Serif"/>
                        <a:buChar char="-"/>
                      </a:pPr>
                      <a:r>
                        <a:rPr lang="en-GB" sz="1800" b="0" i="0" u="none" strike="noStrike" noProof="0">
                          <a:solidFill>
                            <a:srgbClr val="2A0053"/>
                          </a:solidFill>
                          <a:latin typeface="Aptos Light"/>
                        </a:rPr>
                        <a:t>Finalise requirements</a:t>
                      </a:r>
                      <a:endParaRPr lang="en-US" sz="1800" b="0" i="0" u="none" strike="noStrike" noProof="0">
                        <a:solidFill>
                          <a:srgbClr val="2A0053"/>
                        </a:solidFill>
                        <a:latin typeface="Aptos Light"/>
                      </a:endParaRPr>
                    </a:p>
                    <a:p>
                      <a:pPr marL="285750" marR="0" lvl="0" indent="-285750" algn="ctr">
                        <a:lnSpc>
                          <a:spcPct val="100000"/>
                        </a:lnSpc>
                        <a:spcBef>
                          <a:spcPts val="0"/>
                        </a:spcBef>
                        <a:spcAft>
                          <a:spcPts val="0"/>
                        </a:spcAft>
                        <a:buClr>
                          <a:srgbClr val="FFFFFF"/>
                        </a:buClr>
                        <a:buFont typeface="Calibri,Sans-Serif"/>
                        <a:buChar char="-"/>
                      </a:pPr>
                      <a:r>
                        <a:rPr lang="en-GB" sz="1800" b="0" i="0" u="none" strike="noStrike" noProof="0">
                          <a:solidFill>
                            <a:srgbClr val="2A0053"/>
                          </a:solidFill>
                          <a:latin typeface="Aptos Light"/>
                        </a:rPr>
                        <a:t>Agree on core features</a:t>
                      </a:r>
                      <a:endParaRPr lang="en-US" sz="1800" b="0" i="0" u="none" strike="noStrike" noProof="0">
                        <a:solidFill>
                          <a:srgbClr val="2A0053"/>
                        </a:solidFill>
                        <a:latin typeface="Aptos Light"/>
                      </a:endParaRPr>
                    </a:p>
                    <a:p>
                      <a:pPr marL="285750" marR="0" lvl="0" indent="-285750" algn="ctr">
                        <a:lnSpc>
                          <a:spcPct val="100000"/>
                        </a:lnSpc>
                        <a:spcBef>
                          <a:spcPts val="0"/>
                        </a:spcBef>
                        <a:spcAft>
                          <a:spcPts val="0"/>
                        </a:spcAft>
                        <a:buClr>
                          <a:srgbClr val="FFFFFF"/>
                        </a:buClr>
                        <a:buFont typeface="Calibri,Sans-Serif"/>
                        <a:buChar char="-"/>
                      </a:pPr>
                      <a:r>
                        <a:rPr lang="en-GB" sz="1800" b="0" i="0" u="none" strike="noStrike" noProof="0">
                          <a:solidFill>
                            <a:srgbClr val="2A0053"/>
                          </a:solidFill>
                          <a:latin typeface="Aptos Light"/>
                        </a:rPr>
                        <a:t>Complete initial research </a:t>
                      </a:r>
                      <a:endParaRPr lang="en-US" sz="1800" b="0" i="0" u="none" strike="noStrike" noProof="0">
                        <a:solidFill>
                          <a:srgbClr val="2A0053"/>
                        </a:solidFill>
                        <a:latin typeface="Aptos Light"/>
                      </a:endParaRPr>
                    </a:p>
                  </a:txBody>
                  <a:tcPr>
                    <a:solidFill>
                      <a:schemeClr val="accent2">
                        <a:lumMod val="20000"/>
                        <a:lumOff val="80000"/>
                      </a:schemeClr>
                    </a:solidFill>
                  </a:tcPr>
                </a:tc>
                <a:extLst>
                  <a:ext uri="{0D108BD9-81ED-4DB2-BD59-A6C34878D82A}">
                    <a16:rowId xmlns:a16="http://schemas.microsoft.com/office/drawing/2014/main" val="613896008"/>
                  </a:ext>
                </a:extLst>
              </a:tr>
              <a:tr h="1310244">
                <a:tc>
                  <a:txBody>
                    <a:bodyPr/>
                    <a:lstStyle/>
                    <a:p>
                      <a:pPr marL="0" marR="0" lvl="0" indent="0" algn="ctr">
                        <a:lnSpc>
                          <a:spcPct val="100000"/>
                        </a:lnSpc>
                        <a:spcBef>
                          <a:spcPts val="0"/>
                        </a:spcBef>
                        <a:spcAft>
                          <a:spcPts val="0"/>
                        </a:spcAft>
                        <a:buNone/>
                      </a:pPr>
                      <a:r>
                        <a:rPr lang="en-GB" sz="1800" b="0" i="0" u="none" strike="noStrike" noProof="0">
                          <a:solidFill>
                            <a:srgbClr val="2A0053"/>
                          </a:solidFill>
                          <a:latin typeface="Aptos Light"/>
                        </a:rPr>
                        <a:t>Design the website:</a:t>
                      </a:r>
                      <a:endParaRPr lang="en-US" sz="1800" b="0" i="0" u="none" strike="noStrike" noProof="0">
                        <a:solidFill>
                          <a:srgbClr val="2A0053"/>
                        </a:solidFill>
                        <a:latin typeface="Aptos Light"/>
                      </a:endParaRPr>
                    </a:p>
                    <a:p>
                      <a:pPr marL="285750" marR="0" lvl="0" indent="-285750" algn="ctr">
                        <a:lnSpc>
                          <a:spcPct val="100000"/>
                        </a:lnSpc>
                        <a:spcBef>
                          <a:spcPts val="0"/>
                        </a:spcBef>
                        <a:spcAft>
                          <a:spcPts val="0"/>
                        </a:spcAft>
                        <a:buClr>
                          <a:srgbClr val="2A0053"/>
                        </a:buClr>
                        <a:buFont typeface="Calibri,Sans-Serif"/>
                        <a:buChar char="-"/>
                      </a:pPr>
                      <a:r>
                        <a:rPr lang="en-GB" sz="1800" b="0" i="0" u="none" strike="noStrike" noProof="0">
                          <a:solidFill>
                            <a:srgbClr val="2A0053"/>
                          </a:solidFill>
                          <a:latin typeface="Aptos Light"/>
                        </a:rPr>
                        <a:t>Create page wireframes</a:t>
                      </a:r>
                      <a:endParaRPr lang="en-US" sz="1800" b="0" i="0" u="none" strike="noStrike" noProof="0">
                        <a:solidFill>
                          <a:srgbClr val="2A0053"/>
                        </a:solidFill>
                        <a:latin typeface="Aptos Light"/>
                      </a:endParaRPr>
                    </a:p>
                    <a:p>
                      <a:pPr marL="285750" marR="0" lvl="0" indent="-285750" algn="ctr">
                        <a:lnSpc>
                          <a:spcPct val="100000"/>
                        </a:lnSpc>
                        <a:spcBef>
                          <a:spcPts val="0"/>
                        </a:spcBef>
                        <a:spcAft>
                          <a:spcPts val="0"/>
                        </a:spcAft>
                        <a:buClr>
                          <a:srgbClr val="2A0053"/>
                        </a:buClr>
                        <a:buFont typeface="Calibri,Sans-Serif"/>
                        <a:buChar char="-"/>
                      </a:pPr>
                      <a:r>
                        <a:rPr lang="en-GB" sz="1800" b="0" i="0" u="none" strike="noStrike" noProof="0">
                          <a:solidFill>
                            <a:srgbClr val="2A0053"/>
                          </a:solidFill>
                          <a:latin typeface="Aptos Light"/>
                        </a:rPr>
                        <a:t>Plan navigation</a:t>
                      </a:r>
                      <a:endParaRPr lang="en-US" sz="1800" b="0" i="0" u="none" strike="noStrike" noProof="0">
                        <a:solidFill>
                          <a:srgbClr val="2A0053"/>
                        </a:solidFill>
                        <a:latin typeface="Aptos Light"/>
                      </a:endParaRPr>
                    </a:p>
                    <a:p>
                      <a:pPr marL="285750" marR="0" lvl="0" indent="-285750" algn="ctr">
                        <a:lnSpc>
                          <a:spcPct val="100000"/>
                        </a:lnSpc>
                        <a:spcBef>
                          <a:spcPts val="0"/>
                        </a:spcBef>
                        <a:spcAft>
                          <a:spcPts val="0"/>
                        </a:spcAft>
                        <a:buClr>
                          <a:srgbClr val="2A0053"/>
                        </a:buClr>
                        <a:buFont typeface="Calibri,Sans-Serif"/>
                        <a:buChar char="-"/>
                      </a:pPr>
                      <a:r>
                        <a:rPr lang="en-GB" sz="1800" b="0" i="0" u="none" strike="noStrike" noProof="0">
                          <a:solidFill>
                            <a:srgbClr val="2A0053"/>
                          </a:solidFill>
                          <a:latin typeface="Aptos Light"/>
                        </a:rPr>
                        <a:t>Finalise the interface</a:t>
                      </a:r>
                      <a:endParaRPr lang="en-US" sz="1800" b="0" i="0" u="none" strike="noStrike" noProof="0">
                        <a:solidFill>
                          <a:srgbClr val="2A0053"/>
                        </a:solidFill>
                        <a:latin typeface="Aptos Light"/>
                      </a:endParaRPr>
                    </a:p>
                  </a:txBody>
                  <a:tcPr/>
                </a:tc>
                <a:extLst>
                  <a:ext uri="{0D108BD9-81ED-4DB2-BD59-A6C34878D82A}">
                    <a16:rowId xmlns:a16="http://schemas.microsoft.com/office/drawing/2014/main" val="3109371729"/>
                  </a:ext>
                </a:extLst>
              </a:tr>
              <a:tr h="1310244">
                <a:tc>
                  <a:txBody>
                    <a:bodyPr/>
                    <a:lstStyle/>
                    <a:p>
                      <a:pPr marL="0" marR="0" lvl="0" indent="0" algn="ctr">
                        <a:lnSpc>
                          <a:spcPct val="100000"/>
                        </a:lnSpc>
                        <a:spcBef>
                          <a:spcPts val="0"/>
                        </a:spcBef>
                        <a:spcAft>
                          <a:spcPts val="0"/>
                        </a:spcAft>
                        <a:buNone/>
                      </a:pPr>
                      <a:r>
                        <a:rPr lang="en-GB" sz="1800" b="0" i="0" u="none" strike="noStrike" noProof="0">
                          <a:solidFill>
                            <a:srgbClr val="2A0053"/>
                          </a:solidFill>
                          <a:latin typeface="Aptos Light"/>
                        </a:rPr>
                        <a:t>Develop the features</a:t>
                      </a:r>
                      <a:endParaRPr lang="en-US" sz="1800" b="0" i="0" u="none" strike="noStrike" noProof="0">
                        <a:solidFill>
                          <a:srgbClr val="2A0053"/>
                        </a:solidFill>
                        <a:latin typeface="Aptos Light"/>
                      </a:endParaRPr>
                    </a:p>
                    <a:p>
                      <a:pPr marL="285750" marR="0" lvl="0" indent="-285750" algn="ctr">
                        <a:lnSpc>
                          <a:spcPct val="100000"/>
                        </a:lnSpc>
                        <a:spcBef>
                          <a:spcPts val="0"/>
                        </a:spcBef>
                        <a:spcAft>
                          <a:spcPts val="0"/>
                        </a:spcAft>
                        <a:buClr>
                          <a:srgbClr val="2A0053"/>
                        </a:buClr>
                        <a:buFont typeface="Calibri,Sans-Serif"/>
                        <a:buChar char="-"/>
                      </a:pPr>
                      <a:r>
                        <a:rPr lang="en-GB" sz="1800" b="0" i="0" u="none" strike="noStrike" noProof="0">
                          <a:solidFill>
                            <a:srgbClr val="2A0053"/>
                          </a:solidFill>
                          <a:latin typeface="Aptos Light"/>
                        </a:rPr>
                        <a:t>Build quiz functionality</a:t>
                      </a:r>
                      <a:endParaRPr lang="en-US" sz="1800" b="0" i="0" u="none" strike="noStrike" noProof="0">
                        <a:solidFill>
                          <a:srgbClr val="2A0053"/>
                        </a:solidFill>
                        <a:latin typeface="Aptos Light"/>
                      </a:endParaRPr>
                    </a:p>
                    <a:p>
                      <a:pPr marL="285750" marR="0" lvl="0" indent="-285750" algn="ctr">
                        <a:lnSpc>
                          <a:spcPct val="100000"/>
                        </a:lnSpc>
                        <a:spcBef>
                          <a:spcPts val="0"/>
                        </a:spcBef>
                        <a:spcAft>
                          <a:spcPts val="0"/>
                        </a:spcAft>
                        <a:buClr>
                          <a:srgbClr val="2A0053"/>
                        </a:buClr>
                        <a:buFont typeface="Calibri,Sans-Serif"/>
                        <a:buChar char="-"/>
                      </a:pPr>
                      <a:r>
                        <a:rPr lang="en-GB" sz="1800" b="0" i="0" u="none" strike="noStrike" noProof="0">
                          <a:solidFill>
                            <a:srgbClr val="2A0053"/>
                          </a:solidFill>
                          <a:latin typeface="Aptos Light"/>
                        </a:rPr>
                        <a:t>Add scoring and timers</a:t>
                      </a:r>
                      <a:endParaRPr lang="en-US" sz="1800" b="0" i="0" u="none" strike="noStrike" noProof="0">
                        <a:solidFill>
                          <a:srgbClr val="2A0053"/>
                        </a:solidFill>
                        <a:latin typeface="Aptos Light"/>
                      </a:endParaRPr>
                    </a:p>
                    <a:p>
                      <a:pPr marL="285750" marR="0" lvl="0" indent="-285750" algn="ctr">
                        <a:lnSpc>
                          <a:spcPct val="100000"/>
                        </a:lnSpc>
                        <a:spcBef>
                          <a:spcPts val="0"/>
                        </a:spcBef>
                        <a:spcAft>
                          <a:spcPts val="0"/>
                        </a:spcAft>
                        <a:buClr>
                          <a:srgbClr val="2A0053"/>
                        </a:buClr>
                        <a:buFont typeface="Calibri,Sans-Serif"/>
                        <a:buChar char="-"/>
                      </a:pPr>
                      <a:r>
                        <a:rPr lang="en-GB" sz="1800" b="0" i="0" u="none" strike="noStrike" noProof="0">
                          <a:solidFill>
                            <a:srgbClr val="2A0053"/>
                          </a:solidFill>
                          <a:latin typeface="Aptos Light"/>
                        </a:rPr>
                        <a:t>Implement key features</a:t>
                      </a:r>
                      <a:endParaRPr lang="en-US" sz="1800" b="0" i="0" u="none" strike="noStrike" noProof="0">
                        <a:solidFill>
                          <a:srgbClr val="2A0053"/>
                        </a:solidFill>
                        <a:latin typeface="Aptos Light"/>
                      </a:endParaRPr>
                    </a:p>
                  </a:txBody>
                  <a:tcPr>
                    <a:solidFill>
                      <a:schemeClr val="accent2">
                        <a:lumMod val="20000"/>
                        <a:lumOff val="80000"/>
                      </a:schemeClr>
                    </a:solidFill>
                  </a:tcPr>
                </a:tc>
                <a:extLst>
                  <a:ext uri="{0D108BD9-81ED-4DB2-BD59-A6C34878D82A}">
                    <a16:rowId xmlns:a16="http://schemas.microsoft.com/office/drawing/2014/main" val="954314009"/>
                  </a:ext>
                </a:extLst>
              </a:tr>
              <a:tr h="1310244">
                <a:tc>
                  <a:txBody>
                    <a:bodyPr/>
                    <a:lstStyle/>
                    <a:p>
                      <a:pPr marL="0" marR="0" lvl="0" indent="0" algn="ctr">
                        <a:lnSpc>
                          <a:spcPct val="100000"/>
                        </a:lnSpc>
                        <a:spcBef>
                          <a:spcPts val="0"/>
                        </a:spcBef>
                        <a:spcAft>
                          <a:spcPts val="0"/>
                        </a:spcAft>
                        <a:buNone/>
                      </a:pPr>
                      <a:r>
                        <a:rPr lang="en-GB" sz="1800" b="0" i="0" u="none" strike="noStrike" noProof="0">
                          <a:solidFill>
                            <a:srgbClr val="2A0053"/>
                          </a:solidFill>
                          <a:latin typeface="Aptos Light"/>
                        </a:rPr>
                        <a:t>Test and evaluate:</a:t>
                      </a:r>
                      <a:endParaRPr lang="en-US" sz="1800" b="0" i="0" u="none" strike="noStrike" noProof="0">
                        <a:solidFill>
                          <a:srgbClr val="2A0053"/>
                        </a:solidFill>
                        <a:latin typeface="Aptos Light"/>
                      </a:endParaRPr>
                    </a:p>
                    <a:p>
                      <a:pPr marL="285750" marR="0" lvl="0" indent="-285750" algn="ctr">
                        <a:lnSpc>
                          <a:spcPct val="100000"/>
                        </a:lnSpc>
                        <a:spcBef>
                          <a:spcPts val="0"/>
                        </a:spcBef>
                        <a:spcAft>
                          <a:spcPts val="0"/>
                        </a:spcAft>
                        <a:buClr>
                          <a:srgbClr val="2A0053"/>
                        </a:buClr>
                        <a:buFont typeface="Calibri,Sans-Serif"/>
                        <a:buChar char="-"/>
                      </a:pPr>
                      <a:r>
                        <a:rPr lang="en-GB" sz="1800" b="0" i="0" u="none" strike="noStrike" noProof="0">
                          <a:solidFill>
                            <a:srgbClr val="2A0053"/>
                          </a:solidFill>
                          <a:latin typeface="Aptos Light"/>
                        </a:rPr>
                        <a:t>Test website functionality</a:t>
                      </a:r>
                      <a:endParaRPr lang="en-US" sz="1800" b="0" i="0" u="none" strike="noStrike" noProof="0">
                        <a:solidFill>
                          <a:srgbClr val="2A0053"/>
                        </a:solidFill>
                        <a:latin typeface="Aptos Light"/>
                      </a:endParaRPr>
                    </a:p>
                    <a:p>
                      <a:pPr marL="285750" marR="0" lvl="0" indent="-285750" algn="ctr">
                        <a:lnSpc>
                          <a:spcPct val="100000"/>
                        </a:lnSpc>
                        <a:spcBef>
                          <a:spcPts val="0"/>
                        </a:spcBef>
                        <a:spcAft>
                          <a:spcPts val="0"/>
                        </a:spcAft>
                        <a:buClr>
                          <a:srgbClr val="2A0053"/>
                        </a:buClr>
                        <a:buFont typeface="Calibri,Sans-Serif"/>
                        <a:buChar char="-"/>
                      </a:pPr>
                      <a:r>
                        <a:rPr lang="en-GB" sz="1800" b="0" i="0" u="none" strike="noStrike" noProof="0">
                          <a:solidFill>
                            <a:srgbClr val="2A0053"/>
                          </a:solidFill>
                          <a:latin typeface="Aptos Light"/>
                        </a:rPr>
                        <a:t>Fix bugs</a:t>
                      </a:r>
                      <a:endParaRPr lang="en-US" sz="1800" b="0" i="0" u="none" strike="noStrike" noProof="0">
                        <a:solidFill>
                          <a:srgbClr val="2A0053"/>
                        </a:solidFill>
                        <a:latin typeface="Aptos Light"/>
                      </a:endParaRPr>
                    </a:p>
                    <a:p>
                      <a:pPr marL="285750" marR="0" lvl="0" indent="-285750" algn="ctr">
                        <a:lnSpc>
                          <a:spcPct val="100000"/>
                        </a:lnSpc>
                        <a:spcBef>
                          <a:spcPts val="0"/>
                        </a:spcBef>
                        <a:spcAft>
                          <a:spcPts val="0"/>
                        </a:spcAft>
                        <a:buClr>
                          <a:srgbClr val="2A0053"/>
                        </a:buClr>
                        <a:buFont typeface="Calibri,Sans-Serif"/>
                        <a:buChar char="-"/>
                      </a:pPr>
                      <a:r>
                        <a:rPr lang="en-GB" sz="1800" b="0" i="0" u="none" strike="noStrike" noProof="0">
                          <a:solidFill>
                            <a:srgbClr val="2A0053"/>
                          </a:solidFill>
                          <a:latin typeface="Aptos Light"/>
                        </a:rPr>
                        <a:t>Evaluate usability</a:t>
                      </a:r>
                      <a:endParaRPr lang="en-US" sz="1800" b="0" i="0" u="none" strike="noStrike" noProof="0">
                        <a:solidFill>
                          <a:srgbClr val="2A0053"/>
                        </a:solidFill>
                        <a:latin typeface="Aptos Light"/>
                      </a:endParaRPr>
                    </a:p>
                  </a:txBody>
                  <a:tcPr/>
                </a:tc>
                <a:extLst>
                  <a:ext uri="{0D108BD9-81ED-4DB2-BD59-A6C34878D82A}">
                    <a16:rowId xmlns:a16="http://schemas.microsoft.com/office/drawing/2014/main" val="838130610"/>
                  </a:ext>
                </a:extLst>
              </a:tr>
            </a:tbl>
          </a:graphicData>
        </a:graphic>
      </p:graphicFrame>
    </p:spTree>
    <p:extLst>
      <p:ext uri="{BB962C8B-B14F-4D97-AF65-F5344CB8AC3E}">
        <p14:creationId xmlns:p14="http://schemas.microsoft.com/office/powerpoint/2010/main" val="110034164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98B974-1BFF-F44F-DAD5-86460378F017}"/>
              </a:ext>
            </a:extLst>
          </p:cNvPr>
          <p:cNvSpPr>
            <a:spLocks noGrp="1"/>
          </p:cNvSpPr>
          <p:nvPr>
            <p:ph type="title"/>
          </p:nvPr>
        </p:nvSpPr>
        <p:spPr/>
        <p:txBody>
          <a:bodyPr/>
          <a:lstStyle/>
          <a:p>
            <a:r>
              <a:rPr lang="en-US">
                <a:cs typeface="Biome"/>
              </a:rPr>
              <a:t>References</a:t>
            </a:r>
            <a:endParaRPr lang="en-US" sz="4400"/>
          </a:p>
        </p:txBody>
      </p:sp>
      <p:sp>
        <p:nvSpPr>
          <p:cNvPr id="3" name="Content Placeholder 2">
            <a:extLst>
              <a:ext uri="{FF2B5EF4-FFF2-40B4-BE49-F238E27FC236}">
                <a16:creationId xmlns:a16="http://schemas.microsoft.com/office/drawing/2014/main" id="{DE45A400-913F-58A7-E0ED-1B1904DFC8B3}"/>
              </a:ext>
            </a:extLst>
          </p:cNvPr>
          <p:cNvSpPr>
            <a:spLocks noGrp="1"/>
          </p:cNvSpPr>
          <p:nvPr>
            <p:ph idx="1"/>
          </p:nvPr>
        </p:nvSpPr>
        <p:spPr>
          <a:xfrm>
            <a:off x="326571" y="1208585"/>
            <a:ext cx="11277599" cy="5290186"/>
          </a:xfrm>
        </p:spPr>
        <p:txBody>
          <a:bodyPr vert="horz" lIns="91440" tIns="45720" rIns="91440" bIns="45720" rtlCol="0" anchor="t">
            <a:noAutofit/>
          </a:bodyPr>
          <a:lstStyle/>
          <a:p>
            <a:pPr algn="ctr"/>
            <a:endParaRPr lang="en-US" sz="1600">
              <a:solidFill>
                <a:srgbClr val="000000"/>
              </a:solidFill>
              <a:highlight>
                <a:srgbClr val="FFFFFF"/>
              </a:highlight>
              <a:latin typeface="Source Sans 3"/>
            </a:endParaRPr>
          </a:p>
          <a:p>
            <a:r>
              <a:rPr lang="en-US" sz="1600">
                <a:solidFill>
                  <a:srgbClr val="000000"/>
                </a:solidFill>
                <a:latin typeface="Source Sans 3"/>
              </a:rPr>
              <a:t>[1] E. Ratinho, M. Figueiredo, D. Estêvão, L. </a:t>
            </a:r>
            <a:r>
              <a:rPr lang="en-US" sz="1600" err="1">
                <a:solidFill>
                  <a:srgbClr val="000000"/>
                </a:solidFill>
                <a:latin typeface="Source Sans 3"/>
              </a:rPr>
              <a:t>Faísca</a:t>
            </a:r>
            <a:r>
              <a:rPr lang="en-US" sz="1600">
                <a:solidFill>
                  <a:srgbClr val="000000"/>
                </a:solidFill>
                <a:latin typeface="Source Sans 3"/>
              </a:rPr>
              <a:t> and C. Martins, "Gamification on Mathematics Engagement and Motivation in Secondary School and Higher Education: A Systematic Review and Meta-Analysis," </a:t>
            </a:r>
            <a:r>
              <a:rPr lang="en-US" sz="1600" i="1">
                <a:solidFill>
                  <a:srgbClr val="000000"/>
                </a:solidFill>
                <a:latin typeface="Source Sans 3"/>
              </a:rPr>
              <a:t>Educ Psychol Rev, </a:t>
            </a:r>
            <a:r>
              <a:rPr lang="en-US" sz="1600">
                <a:solidFill>
                  <a:srgbClr val="000000"/>
                </a:solidFill>
                <a:latin typeface="Source Sans 3"/>
              </a:rPr>
              <a:t>vol. 38, no. 1, pp.16, February 3 2026, </a:t>
            </a:r>
            <a:r>
              <a:rPr lang="en-US" sz="1600" err="1">
                <a:solidFill>
                  <a:srgbClr val="000000"/>
                </a:solidFill>
                <a:latin typeface="Source Sans 3"/>
              </a:rPr>
              <a:t>doi</a:t>
            </a:r>
            <a:r>
              <a:rPr lang="en-US" sz="1600">
                <a:solidFill>
                  <a:srgbClr val="000000"/>
                </a:solidFill>
                <a:latin typeface="Source Sans 3"/>
              </a:rPr>
              <a:t>: 10.1007/s10648-025-10108-1.</a:t>
            </a:r>
            <a:endParaRPr lang="en-US" sz="1600"/>
          </a:p>
          <a:p>
            <a:r>
              <a:rPr lang="en-US" sz="1600">
                <a:solidFill>
                  <a:srgbClr val="000000"/>
                </a:solidFill>
                <a:latin typeface="Source Sans 3"/>
              </a:rPr>
              <a:t>[2] P. K. Agarwal, L. D. Nunes and J. R. Blunt, "Retrieval Practice Consistently Benefits Student Learning: a Systematic Review of Applied Research in Schools and Classrooms," </a:t>
            </a:r>
            <a:r>
              <a:rPr lang="en-US" sz="1600" i="1">
                <a:solidFill>
                  <a:srgbClr val="000000"/>
                </a:solidFill>
                <a:latin typeface="Source Sans 3"/>
              </a:rPr>
              <a:t>Educ Psychol Rev, </a:t>
            </a:r>
            <a:r>
              <a:rPr lang="en-US" sz="1600">
                <a:solidFill>
                  <a:srgbClr val="000000"/>
                </a:solidFill>
                <a:latin typeface="Source Sans 3"/>
              </a:rPr>
              <a:t>vol. 33, no. 4, pp.1409–1453, -12-01 2021, </a:t>
            </a:r>
            <a:r>
              <a:rPr lang="en-US" sz="1600" err="1">
                <a:solidFill>
                  <a:srgbClr val="000000"/>
                </a:solidFill>
                <a:latin typeface="Source Sans 3"/>
              </a:rPr>
              <a:t>doi</a:t>
            </a:r>
            <a:r>
              <a:rPr lang="en-US" sz="1600">
                <a:solidFill>
                  <a:srgbClr val="000000"/>
                </a:solidFill>
                <a:latin typeface="Source Sans 3"/>
              </a:rPr>
              <a:t>: 10.1007/s10648-021-09595-9.</a:t>
            </a:r>
            <a:endParaRPr lang="en-US" sz="1600"/>
          </a:p>
          <a:p>
            <a:r>
              <a:rPr lang="en-US" sz="1600">
                <a:solidFill>
                  <a:srgbClr val="000000"/>
                </a:solidFill>
                <a:latin typeface="Source Sans 3"/>
              </a:rPr>
              <a:t>[3] J. J. R. Ruiz, A. D. V. Sanchez and O. R. B. Figueredo, "Impact of gamification on school engagement: a systematic review," </a:t>
            </a:r>
            <a:r>
              <a:rPr lang="en-US" sz="1600" i="1">
                <a:solidFill>
                  <a:srgbClr val="000000"/>
                </a:solidFill>
                <a:latin typeface="Source Sans 3"/>
              </a:rPr>
              <a:t>Front. Educ., </a:t>
            </a:r>
            <a:r>
              <a:rPr lang="en-US" sz="1600">
                <a:solidFill>
                  <a:srgbClr val="000000"/>
                </a:solidFill>
                <a:latin typeface="Source Sans 3"/>
              </a:rPr>
              <a:t>vol. 9, December 6 2024, </a:t>
            </a:r>
            <a:r>
              <a:rPr lang="en-US" sz="1600" err="1">
                <a:solidFill>
                  <a:srgbClr val="000000"/>
                </a:solidFill>
                <a:latin typeface="Source Sans 3"/>
              </a:rPr>
              <a:t>doi</a:t>
            </a:r>
            <a:r>
              <a:rPr lang="en-US" sz="1600">
                <a:solidFill>
                  <a:srgbClr val="000000"/>
                </a:solidFill>
                <a:latin typeface="Source Sans 3"/>
              </a:rPr>
              <a:t>: 10.3389/feduc.2024.1466926.</a:t>
            </a:r>
            <a:endParaRPr lang="en-US" sz="1600"/>
          </a:p>
          <a:p>
            <a:r>
              <a:rPr lang="en-US" sz="1600">
                <a:solidFill>
                  <a:srgbClr val="000000"/>
                </a:solidFill>
                <a:latin typeface="Source Sans 3"/>
              </a:rPr>
              <a:t>[4] "Using Digital Technology to Improve Learning." [Online]. Available: </a:t>
            </a:r>
            <a:r>
              <a:rPr lang="en-US" sz="1600">
                <a:solidFill>
                  <a:srgbClr val="0066CC"/>
                </a:solidFill>
                <a:latin typeface="Source Sans 3"/>
                <a:hlinkClick r:id="rId2"/>
              </a:rPr>
              <a:t>https://educationendowmentfoundation.org.uk/education-evidence/guidance-reports/digital</a:t>
            </a:r>
            <a:endParaRPr lang="en-US" sz="1600"/>
          </a:p>
          <a:p>
            <a:r>
              <a:rPr lang="en-US" sz="1600">
                <a:solidFill>
                  <a:srgbClr val="000000"/>
                </a:solidFill>
                <a:latin typeface="Source Sans 3"/>
              </a:rPr>
              <a:t>[5] "What is Kahoot!" [Online]. Available: </a:t>
            </a:r>
            <a:r>
              <a:rPr lang="en-US" sz="1600">
                <a:solidFill>
                  <a:srgbClr val="0066CC"/>
                </a:solidFill>
                <a:latin typeface="Source Sans 3"/>
                <a:hlinkClick r:id="rId3"/>
              </a:rPr>
              <a:t>https://kahoot.com/what-is-kahoot/</a:t>
            </a:r>
            <a:endParaRPr lang="en-US" sz="1600"/>
          </a:p>
          <a:p>
            <a:r>
              <a:rPr lang="en-US" sz="1600">
                <a:solidFill>
                  <a:srgbClr val="000000"/>
                </a:solidFill>
                <a:latin typeface="Source Sans 3"/>
              </a:rPr>
              <a:t>[6] "Quizlet: Study Tools &amp; Learning Resources for Students and Teachers." [Online]. Available: </a:t>
            </a:r>
            <a:r>
              <a:rPr lang="en-US" sz="1600">
                <a:solidFill>
                  <a:srgbClr val="0066CC"/>
                </a:solidFill>
                <a:latin typeface="Source Sans 3"/>
                <a:hlinkClick r:id="rId4"/>
              </a:rPr>
              <a:t>https://quizlet.com</a:t>
            </a:r>
            <a:endParaRPr lang="en-US" sz="1600">
              <a:solidFill>
                <a:srgbClr val="000000"/>
              </a:solidFill>
              <a:latin typeface="Aptos Light"/>
              <a:hlinkClick r:id="rId4"/>
            </a:endParaRPr>
          </a:p>
          <a:p>
            <a:r>
              <a:rPr lang="en-US" sz="1600">
                <a:solidFill>
                  <a:srgbClr val="000000"/>
                </a:solidFill>
                <a:latin typeface="Source Sans 3"/>
              </a:rPr>
              <a:t>[7] "</a:t>
            </a:r>
            <a:r>
              <a:rPr lang="en-US" sz="1600" err="1">
                <a:solidFill>
                  <a:srgbClr val="000000"/>
                </a:solidFill>
                <a:latin typeface="Source Sans 3"/>
              </a:rPr>
              <a:t>Blooket</a:t>
            </a:r>
            <a:r>
              <a:rPr lang="en-US" sz="1600">
                <a:solidFill>
                  <a:srgbClr val="000000"/>
                </a:solidFill>
                <a:latin typeface="Source Sans 3"/>
              </a:rPr>
              <a:t>," [Online]. Available: </a:t>
            </a:r>
            <a:r>
              <a:rPr lang="en-US" sz="1600">
                <a:solidFill>
                  <a:srgbClr val="0066CC"/>
                </a:solidFill>
                <a:latin typeface="Source Sans 3"/>
                <a:hlinkClick r:id="rId5"/>
              </a:rPr>
              <a:t>https://help.blooket.com/hc/en-us/categories/17350274621847-Frequently-Asked-Questions</a:t>
            </a:r>
            <a:endParaRPr lang="en-US" sz="1600">
              <a:solidFill>
                <a:srgbClr val="000000"/>
              </a:solidFill>
              <a:latin typeface="Aptos Light"/>
            </a:endParaRPr>
          </a:p>
          <a:p>
            <a:endParaRPr lang="en-US" sz="1600"/>
          </a:p>
        </p:txBody>
      </p:sp>
    </p:spTree>
    <p:extLst>
      <p:ext uri="{BB962C8B-B14F-4D97-AF65-F5344CB8AC3E}">
        <p14:creationId xmlns:p14="http://schemas.microsoft.com/office/powerpoint/2010/main" val="28042547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2B1059-0D61-0323-F75E-7EC063F52EC1}"/>
              </a:ext>
            </a:extLst>
          </p:cNvPr>
          <p:cNvSpPr>
            <a:spLocks noGrp="1"/>
          </p:cNvSpPr>
          <p:nvPr>
            <p:ph type="title"/>
          </p:nvPr>
        </p:nvSpPr>
        <p:spPr>
          <a:xfrm>
            <a:off x="3130738" y="2871583"/>
            <a:ext cx="5930523" cy="1114834"/>
          </a:xfrm>
        </p:spPr>
        <p:txBody>
          <a:bodyPr>
            <a:noAutofit/>
          </a:bodyPr>
          <a:lstStyle/>
          <a:p>
            <a:r>
              <a:rPr lang="en-GB" sz="7000" b="1"/>
              <a:t>Any questions?</a:t>
            </a:r>
            <a:endParaRPr lang="en-US" sz="7000" b="1"/>
          </a:p>
        </p:txBody>
      </p:sp>
    </p:spTree>
    <p:extLst>
      <p:ext uri="{BB962C8B-B14F-4D97-AF65-F5344CB8AC3E}">
        <p14:creationId xmlns:p14="http://schemas.microsoft.com/office/powerpoint/2010/main" val="1064128331"/>
      </p:ext>
    </p:extLst>
  </p:cSld>
  <p:clrMapOvr>
    <a:masterClrMapping/>
  </p:clrMapOvr>
</p:sld>
</file>

<file path=ppt/theme/theme1.xml><?xml version="1.0" encoding="utf-8"?>
<a:theme xmlns:a="http://schemas.openxmlformats.org/drawingml/2006/main" name="Prismatic polygons">
  <a:themeElements>
    <a:clrScheme name="Glassmorphism">
      <a:dk1>
        <a:srgbClr val="2A0053"/>
      </a:dk1>
      <a:lt1>
        <a:srgbClr val="FFFFFF"/>
      </a:lt1>
      <a:dk2>
        <a:srgbClr val="000000"/>
      </a:dk2>
      <a:lt2>
        <a:srgbClr val="EEEFE7"/>
      </a:lt2>
      <a:accent1>
        <a:srgbClr val="FF8A28"/>
      </a:accent1>
      <a:accent2>
        <a:srgbClr val="F195FF"/>
      </a:accent2>
      <a:accent3>
        <a:srgbClr val="E227FF"/>
      </a:accent3>
      <a:accent4>
        <a:srgbClr val="FF0004"/>
      </a:accent4>
      <a:accent5>
        <a:srgbClr val="1906C5"/>
      </a:accent5>
      <a:accent6>
        <a:srgbClr val="31B564"/>
      </a:accent6>
      <a:hlink>
        <a:srgbClr val="467886"/>
      </a:hlink>
      <a:folHlink>
        <a:srgbClr val="96607D"/>
      </a:folHlink>
    </a:clrScheme>
    <a:fontScheme name="Custom 82">
      <a:majorFont>
        <a:latin typeface="Chamberi Super Display"/>
        <a:ea typeface=""/>
        <a:cs typeface=""/>
      </a:majorFont>
      <a:minorFont>
        <a:latin typeface="Aptos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lassmorphism_win32_SD_V5" id="{E43A2CAE-029B-46E8-8085-D6AC37FEAB72}" vid="{9BD0D0BD-C5D3-42A7-8670-EE25EA22238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Application>Microsoft Office PowerPoint</Application>
  <PresentationFormat>Widescreen</PresentationFormat>
  <Slides>14</Slides>
  <Notes>1</Notes>
  <HiddenSlides>0</HiddenSlide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Prismatic polygons</vt:lpstr>
      <vt:lpstr>Progress Presentation: Beat The Bell</vt:lpstr>
      <vt:lpstr>Meet the team</vt:lpstr>
      <vt:lpstr>What do you think of standard education  practices?</vt:lpstr>
      <vt:lpstr>The Chosen Problem</vt:lpstr>
      <vt:lpstr>Why does it matter?</vt:lpstr>
      <vt:lpstr>Our Proposed Solution</vt:lpstr>
      <vt:lpstr>Project Aim &amp; Objectives</vt:lpstr>
      <vt:lpstr>Proposed Technology Stack</vt:lpstr>
      <vt:lpstr>Proposed Design</vt:lpstr>
      <vt:lpstr>Academic Research</vt:lpstr>
      <vt:lpstr>Industry Research &amp; Competitors</vt:lpstr>
      <vt:lpstr>What's Next?</vt:lpstr>
      <vt:lpstr>References</vt:lpstr>
      <vt:lpstr>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Progress Presentation: Beat The Bell</dc:title>
  <dc:creator/>
  <cp:lastModifiedBy>Joshua Gareth Vince (2419380)</cp:lastModifiedBy>
  <cp:revision>27</cp:revision>
  <dcterms:created xsi:type="dcterms:W3CDTF">2026-10-09T07:42:51Z</dcterms:created>
  <dcterms:modified xsi:type="dcterms:W3CDTF">2026-10-16T09:27:04Z</dcterms:modified>
</cp:coreProperties>
</file>