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73E9B5-145C-493C-9EE5-F8F6312F7A2D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45CF9F-8985-4268-A2F7-AD543A23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397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Good morning everyone.</a:t>
            </a:r>
          </a:p>
          <a:p>
            <a:r>
              <a:rPr lang="en-US" dirty="0"/>
              <a:t>My name is Pascaline </a:t>
            </a:r>
            <a:r>
              <a:rPr lang="en-US" dirty="0" err="1"/>
              <a:t>Nono</a:t>
            </a:r>
            <a:r>
              <a:rPr lang="en-US" dirty="0"/>
              <a:t>, and I am an aspiring Registered Nurse.</a:t>
            </a:r>
          </a:p>
          <a:p>
            <a:r>
              <a:rPr lang="en-US" dirty="0"/>
              <a:t>Today, I will present a personal SWOT analysis -- looking at where I stand in terms of my strengths, weaknesses, opportunities and threats -- in relation to my professional and educational development within the UK Health and Social Care sector.</a:t>
            </a:r>
          </a:p>
          <a:p>
            <a:endParaRPr lang="en-US" dirty="0"/>
          </a:p>
          <a:p>
            <a:r>
              <a:rPr lang="en-US" dirty="0"/>
              <a:t>The purpose of this presentation is to show how self-awareness has been able to help me with my career progression and to help me become an effective, reflective, and compassionate health professional.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45CF9F-8985-4268-A2F7-AD543A23FD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37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711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727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409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41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9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630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101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3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4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817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80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7257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62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585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668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488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24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CED17-BA31-4C39-B993-421DDAE9D4AF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BA6A4-F5AE-4CE1-A6FC-EB1F93EEC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4429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adershipacademy.nhs.uk/programm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694D8C1-2771-964F-DF6D-B621DC3458BF}"/>
              </a:ext>
            </a:extLst>
          </p:cNvPr>
          <p:cNvSpPr txBox="1"/>
          <p:nvPr/>
        </p:nvSpPr>
        <p:spPr>
          <a:xfrm>
            <a:off x="0" y="312490"/>
            <a:ext cx="1219199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Pascaline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Nono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Aspiring Registered Nurse</a:t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Module: </a:t>
            </a:r>
            <a:r>
              <a:rPr lang="en-US" sz="4000" i="1" dirty="0">
                <a:latin typeface="Arial" panose="020B0604020202020204" pitchFamily="34" charset="0"/>
                <a:cs typeface="Arial" panose="020B0604020202020204" pitchFamily="34" charset="0"/>
              </a:rPr>
              <a:t>Professional Development within Health and Social Care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US" sz="4000" i="1" dirty="0">
                <a:latin typeface="Arial" panose="020B0604020202020204" pitchFamily="34" charset="0"/>
                <a:cs typeface="Arial" panose="020B0604020202020204" pitchFamily="34" charset="0"/>
              </a:rPr>
              <a:t>LCHS4009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University of Wales</a:t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Date: </a:t>
            </a:r>
            <a:r>
              <a:rPr lang="en-US" sz="4000" i="1" dirty="0">
                <a:latin typeface="Arial" panose="020B0604020202020204" pitchFamily="34" charset="0"/>
                <a:cs typeface="Arial" panose="020B0604020202020204" pitchFamily="34" charset="0"/>
              </a:rPr>
              <a:t>20th October 2025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532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212C1B-1BBB-18C8-6EC2-D5B0B1A66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Understanding Self-Awareness and SWOT Analysis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69B5BF-E7D2-03A2-F0CE-651160F1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Self-awareness is an important part of professional development in health and social care.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helps practitioners to understand their strengths, weaknesses, values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behaviours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(Mullins, 2007).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SWOT analysis (Strengths, Weaknesses, Opportunities, Threats) is a reflexive tool which serves strategic personal and professional planning.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Using SWOT to develop self-awareness leads to continuous improvement, effective team practice and safer patient care.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395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7692A7-8E2D-940B-8528-306C53666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My Strengths as an Aspiring Registered Nurse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00F0DB-0091-AC15-0B72-E2C6D5AC6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Empathy: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Ability to understand and share the feelings of others, which is very important in matters of patient-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care.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Communication: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Ability to communicate effectively with patients, families, and members of medical teams effectively and compassionately.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Adaptability: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Ability to cope with change and unexpected issues.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Attention to Detail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Follows safe practice with no errors in care or treatment administration as well as documentation.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925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F8766-A886-645C-C9D5-52F339E90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Areas for Improvement as an Aspiring Registered Nurse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9BD7DF-B25B-58A0-186D-577977C29C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Time Management: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Having difficulty managing effectively several activities at once during busy shifts.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Assertiveness: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Inability to speak up, to challenge decisions in a professional relationship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Delegation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Tendency to do too much work myself rather than delegating assignments to others.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Decision Making: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Inability to make decisions in high-pressure clinical settings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653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AFB234-917F-9C81-FE2A-2E0920DE5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External Opportunities for Professional Growth in Health &amp; Social Care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A909C0-88D6-EC38-5427-B6DB673474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Professional Development Programs: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View access to courses of professional development in the NHS (NHS Leadership Academy, 2022).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Mentorship and Networking: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 opportunity for mentorship from nurses and professionals who have experience in the field.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Further Education: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Possibilities for additional education, such as master’s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specialisation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training in nursing.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Technological Advancements: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Integration of Technology in Healthcare and training on new technology for patient care.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23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4E2121-3D1C-187D-956C-8A658C370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External Threats to Professional Growth and Strategies for Mitigation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E2682A-F047-B546-5B69-0672CD5BF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Workplace Stress and Burnout: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physical and emotional demands of jobs within the healthcare field can result in burnout.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Staff Shortages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High patient-to-nurse ratios and staffing shortages may affect the quality of care and personal well-being.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Regulatory and Policy Changes: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New healthcare regulations or changes in NHS policy may necessitate constant change and learning.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Economic Constraints: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Economic downturns or budget cuts in the healthcare system may result in a limited number of resources for training and career development.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015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F7FDCA8-010D-3827-7443-ED4F09C5F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929" y="339829"/>
            <a:ext cx="10515600" cy="765585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Conclusion and Personal Development Action Plan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6C93D8-960C-3A27-6B13-71CE715DD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929" y="889104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Summary of Key Points: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My strengths: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Empathy, Communication, Flexible, attention to detail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My weaknesses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Managing my time, being assertive, delegating, and being confident in making decisions.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External opportunities: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Training, mentoring, higher education, technological innovations.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External threats: 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Workplace stress, staff shortages, changes in regulations, and economic constraints.</a:t>
            </a:r>
          </a:p>
          <a:p>
            <a:pPr marL="0" indent="0" algn="just"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Action Plan: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Focus on Time Management: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Enrol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in time management workshops and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utilise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priorities.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Be Assertive: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Go to communication and leadership workshops.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Find a Mentor: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Get advice and career mentoring from senior nurses.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Pursue Postgraduate Education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Plan to go for advanced courses in nursing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specialities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such as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paediatrics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or mental health.</a:t>
            </a:r>
          </a:p>
          <a:p>
            <a:pPr algn="just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Embrace Technology: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Keep myself abreast of new healthcare technology and take up related training.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187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61A8C9-2199-3E5D-60D6-90C11DE6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List of 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B30DBDC-EFFF-3EEF-7AD3-37F132F30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Mullins, L.J. (2007). 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Management and </a:t>
            </a:r>
            <a:r>
              <a:rPr lang="en-US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organisational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Pearson Education.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Leadership Academy (2022) – Leadership Models and Training Opportunities.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https://www.leadershipacademy.nhs.uk/programmes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8742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187</TotalTime>
  <Words>660</Words>
  <Application>Microsoft Office PowerPoint</Application>
  <PresentationFormat>Widescreen</PresentationFormat>
  <Paragraphs>47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Trebuchet MS</vt:lpstr>
      <vt:lpstr>Tw Cen MT</vt:lpstr>
      <vt:lpstr>Circuit</vt:lpstr>
      <vt:lpstr>PowerPoint Presentation</vt:lpstr>
      <vt:lpstr>Understanding Self-Awareness and SWOT Analysis </vt:lpstr>
      <vt:lpstr>My Strengths as an Aspiring Registered Nurse </vt:lpstr>
      <vt:lpstr>Areas for Improvement as an Aspiring Registered Nurse </vt:lpstr>
      <vt:lpstr>External Opportunities for Professional Growth in Health &amp; Social Care </vt:lpstr>
      <vt:lpstr>External Threats to Professional Growth and Strategies for Mitigation </vt:lpstr>
      <vt:lpstr>Conclusion and Personal Development Action Plan </vt:lpstr>
      <vt:lpstr>List of references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</cp:revision>
  <dcterms:created xsi:type="dcterms:W3CDTF">2025-10-16T23:24:01Z</dcterms:created>
  <dcterms:modified xsi:type="dcterms:W3CDTF">2025-10-19T19:06:08Z</dcterms:modified>
</cp:coreProperties>
</file>