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57" r:id="rId3"/>
    <p:sldId id="260" r:id="rId4"/>
    <p:sldId id="261" r:id="rId5"/>
    <p:sldId id="262" r:id="rId6"/>
    <p:sldId id="263" r:id="rId7"/>
    <p:sldId id="259" r:id="rId8"/>
    <p:sldId id="258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FEEF02E-59C5-0029-1F86-70936E67B837}" v="4" dt="2023-11-30T09:10:12.020"/>
    <p1510:client id="{95489A68-0322-DA11-B58C-E44F5C255B87}" v="19" dt="2023-12-01T17:07:04.905"/>
    <p1510:client id="{98160162-3B51-7F87-2193-10D526CE07AA}" v="1" dt="2023-11-26T14:16:39.018"/>
    <p1510:client id="{BE68307D-ED88-4241-92BC-33606B17CBC6}" v="63" dt="2023-11-26T14:58:10.628"/>
    <p1510:client id="{BE85E144-A240-4704-DC64-C3B3E51CDB51}" v="8" dt="2023-11-29T15:51:05.83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2" d="100"/>
          <a:sy n="82" d="100"/>
        </p:scale>
        <p:origin x="49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bigail Shore-Nye (2317577)" userId="S::2317577@student.uwtsd.ac.uk::b214e628-7002-49bb-82ce-73d029fd1132" providerId="AD" clId="Web-{95489A68-0322-DA11-B58C-E44F5C255B87}"/>
    <pc:docChg chg="modSld">
      <pc:chgData name="Abigail Shore-Nye (2317577)" userId="S::2317577@student.uwtsd.ac.uk::b214e628-7002-49bb-82ce-73d029fd1132" providerId="AD" clId="Web-{95489A68-0322-DA11-B58C-E44F5C255B87}" dt="2023-12-01T17:07:04.905" v="18" actId="1076"/>
      <pc:docMkLst>
        <pc:docMk/>
      </pc:docMkLst>
      <pc:sldChg chg="addSp delSp modSp modMedia addAnim delAnim">
        <pc:chgData name="Abigail Shore-Nye (2317577)" userId="S::2317577@student.uwtsd.ac.uk::b214e628-7002-49bb-82ce-73d029fd1132" providerId="AD" clId="Web-{95489A68-0322-DA11-B58C-E44F5C255B87}" dt="2023-12-01T17:05:37.855" v="4" actId="1076"/>
        <pc:sldMkLst>
          <pc:docMk/>
          <pc:sldMk cId="109857222" sldId="256"/>
        </pc:sldMkLst>
        <pc:picChg chg="add del mod">
          <ac:chgData name="Abigail Shore-Nye (2317577)" userId="S::2317577@student.uwtsd.ac.uk::b214e628-7002-49bb-82ce-73d029fd1132" providerId="AD" clId="Web-{95489A68-0322-DA11-B58C-E44F5C255B87}" dt="2023-12-01T16:55:05.771" v="2"/>
          <ac:picMkLst>
            <pc:docMk/>
            <pc:sldMk cId="109857222" sldId="256"/>
            <ac:picMk id="5" creationId="{43A01764-DC9D-45AD-BD80-BF56A65DC4A0}"/>
          </ac:picMkLst>
        </pc:picChg>
        <pc:picChg chg="add mod">
          <ac:chgData name="Abigail Shore-Nye (2317577)" userId="S::2317577@student.uwtsd.ac.uk::b214e628-7002-49bb-82ce-73d029fd1132" providerId="AD" clId="Web-{95489A68-0322-DA11-B58C-E44F5C255B87}" dt="2023-12-01T17:05:37.855" v="4" actId="1076"/>
          <ac:picMkLst>
            <pc:docMk/>
            <pc:sldMk cId="109857222" sldId="256"/>
            <ac:picMk id="6" creationId="{B2E8E30A-5F37-318B-E369-0A26543F38EA}"/>
          </ac:picMkLst>
        </pc:picChg>
      </pc:sldChg>
      <pc:sldChg chg="addSp modSp modMedia addAnim">
        <pc:chgData name="Abigail Shore-Nye (2317577)" userId="S::2317577@student.uwtsd.ac.uk::b214e628-7002-49bb-82ce-73d029fd1132" providerId="AD" clId="Web-{95489A68-0322-DA11-B58C-E44F5C255B87}" dt="2023-12-01T17:05:51.762" v="6" actId="1076"/>
        <pc:sldMkLst>
          <pc:docMk/>
          <pc:sldMk cId="3900230495" sldId="257"/>
        </pc:sldMkLst>
        <pc:picChg chg="add mod">
          <ac:chgData name="Abigail Shore-Nye (2317577)" userId="S::2317577@student.uwtsd.ac.uk::b214e628-7002-49bb-82ce-73d029fd1132" providerId="AD" clId="Web-{95489A68-0322-DA11-B58C-E44F5C255B87}" dt="2023-12-01T17:05:51.762" v="6" actId="1076"/>
          <ac:picMkLst>
            <pc:docMk/>
            <pc:sldMk cId="3900230495" sldId="257"/>
            <ac:picMk id="4" creationId="{5B736AB3-CD2E-222D-F994-B722E5CFC10F}"/>
          </ac:picMkLst>
        </pc:picChg>
      </pc:sldChg>
      <pc:sldChg chg="addSp modSp modMedia addAnim">
        <pc:chgData name="Abigail Shore-Nye (2317577)" userId="S::2317577@student.uwtsd.ac.uk::b214e628-7002-49bb-82ce-73d029fd1132" providerId="AD" clId="Web-{95489A68-0322-DA11-B58C-E44F5C255B87}" dt="2023-12-01T17:07:04.905" v="18" actId="1076"/>
        <pc:sldMkLst>
          <pc:docMk/>
          <pc:sldMk cId="2480031089" sldId="258"/>
        </pc:sldMkLst>
        <pc:picChg chg="add mod">
          <ac:chgData name="Abigail Shore-Nye (2317577)" userId="S::2317577@student.uwtsd.ac.uk::b214e628-7002-49bb-82ce-73d029fd1132" providerId="AD" clId="Web-{95489A68-0322-DA11-B58C-E44F5C255B87}" dt="2023-12-01T17:07:04.905" v="18" actId="1076"/>
          <ac:picMkLst>
            <pc:docMk/>
            <pc:sldMk cId="2480031089" sldId="258"/>
            <ac:picMk id="3" creationId="{0F6615C1-81FA-3AD0-8383-1C9A7914346D}"/>
          </ac:picMkLst>
        </pc:picChg>
      </pc:sldChg>
      <pc:sldChg chg="addSp modSp modMedia addAnim">
        <pc:chgData name="Abigail Shore-Nye (2317577)" userId="S::2317577@student.uwtsd.ac.uk::b214e628-7002-49bb-82ce-73d029fd1132" providerId="AD" clId="Web-{95489A68-0322-DA11-B58C-E44F5C255B87}" dt="2023-12-01T17:06:54.858" v="16" actId="1076"/>
        <pc:sldMkLst>
          <pc:docMk/>
          <pc:sldMk cId="1409374713" sldId="259"/>
        </pc:sldMkLst>
        <pc:picChg chg="add mod">
          <ac:chgData name="Abigail Shore-Nye (2317577)" userId="S::2317577@student.uwtsd.ac.uk::b214e628-7002-49bb-82ce-73d029fd1132" providerId="AD" clId="Web-{95489A68-0322-DA11-B58C-E44F5C255B87}" dt="2023-12-01T17:06:54.858" v="16" actId="1076"/>
          <ac:picMkLst>
            <pc:docMk/>
            <pc:sldMk cId="1409374713" sldId="259"/>
            <ac:picMk id="3" creationId="{CA77A380-39B5-0538-6DCC-8B0FC13034CE}"/>
          </ac:picMkLst>
        </pc:picChg>
      </pc:sldChg>
      <pc:sldChg chg="addSp modSp modMedia addAnim">
        <pc:chgData name="Abigail Shore-Nye (2317577)" userId="S::2317577@student.uwtsd.ac.uk::b214e628-7002-49bb-82ce-73d029fd1132" providerId="AD" clId="Web-{95489A68-0322-DA11-B58C-E44F5C255B87}" dt="2023-12-01T17:06:06.044" v="8" actId="1076"/>
        <pc:sldMkLst>
          <pc:docMk/>
          <pc:sldMk cId="1634227407" sldId="260"/>
        </pc:sldMkLst>
        <pc:picChg chg="add mod">
          <ac:chgData name="Abigail Shore-Nye (2317577)" userId="S::2317577@student.uwtsd.ac.uk::b214e628-7002-49bb-82ce-73d029fd1132" providerId="AD" clId="Web-{95489A68-0322-DA11-B58C-E44F5C255B87}" dt="2023-12-01T17:06:06.044" v="8" actId="1076"/>
          <ac:picMkLst>
            <pc:docMk/>
            <pc:sldMk cId="1634227407" sldId="260"/>
            <ac:picMk id="3" creationId="{A96AB2A6-ECEF-2594-827E-1262A4F8CD04}"/>
          </ac:picMkLst>
        </pc:picChg>
      </pc:sldChg>
      <pc:sldChg chg="addSp modSp modMedia addAnim">
        <pc:chgData name="Abigail Shore-Nye (2317577)" userId="S::2317577@student.uwtsd.ac.uk::b214e628-7002-49bb-82ce-73d029fd1132" providerId="AD" clId="Web-{95489A68-0322-DA11-B58C-E44F5C255B87}" dt="2023-12-01T17:06:15.310" v="10" actId="1076"/>
        <pc:sldMkLst>
          <pc:docMk/>
          <pc:sldMk cId="1131452737" sldId="261"/>
        </pc:sldMkLst>
        <pc:picChg chg="add mod">
          <ac:chgData name="Abigail Shore-Nye (2317577)" userId="S::2317577@student.uwtsd.ac.uk::b214e628-7002-49bb-82ce-73d029fd1132" providerId="AD" clId="Web-{95489A68-0322-DA11-B58C-E44F5C255B87}" dt="2023-12-01T17:06:15.310" v="10" actId="1076"/>
          <ac:picMkLst>
            <pc:docMk/>
            <pc:sldMk cId="1131452737" sldId="261"/>
            <ac:picMk id="3" creationId="{8B2A0005-6D08-DA67-F069-636278642A8A}"/>
          </ac:picMkLst>
        </pc:picChg>
      </pc:sldChg>
      <pc:sldChg chg="addSp modSp modMedia addAnim">
        <pc:chgData name="Abigail Shore-Nye (2317577)" userId="S::2317577@student.uwtsd.ac.uk::b214e628-7002-49bb-82ce-73d029fd1132" providerId="AD" clId="Web-{95489A68-0322-DA11-B58C-E44F5C255B87}" dt="2023-12-01T17:06:30.795" v="12" actId="1076"/>
        <pc:sldMkLst>
          <pc:docMk/>
          <pc:sldMk cId="694006889" sldId="262"/>
        </pc:sldMkLst>
        <pc:picChg chg="add mod">
          <ac:chgData name="Abigail Shore-Nye (2317577)" userId="S::2317577@student.uwtsd.ac.uk::b214e628-7002-49bb-82ce-73d029fd1132" providerId="AD" clId="Web-{95489A68-0322-DA11-B58C-E44F5C255B87}" dt="2023-12-01T17:06:30.795" v="12" actId="1076"/>
          <ac:picMkLst>
            <pc:docMk/>
            <pc:sldMk cId="694006889" sldId="262"/>
            <ac:picMk id="3" creationId="{FB5652AB-29DD-B7B2-5F8C-47DC52BFE8B6}"/>
          </ac:picMkLst>
        </pc:picChg>
      </pc:sldChg>
      <pc:sldChg chg="addSp modSp modMedia addAnim">
        <pc:chgData name="Abigail Shore-Nye (2317577)" userId="S::2317577@student.uwtsd.ac.uk::b214e628-7002-49bb-82ce-73d029fd1132" providerId="AD" clId="Web-{95489A68-0322-DA11-B58C-E44F5C255B87}" dt="2023-12-01T17:06:43.936" v="14" actId="1076"/>
        <pc:sldMkLst>
          <pc:docMk/>
          <pc:sldMk cId="3034082561" sldId="263"/>
        </pc:sldMkLst>
        <pc:picChg chg="add mod">
          <ac:chgData name="Abigail Shore-Nye (2317577)" userId="S::2317577@student.uwtsd.ac.uk::b214e628-7002-49bb-82ce-73d029fd1132" providerId="AD" clId="Web-{95489A68-0322-DA11-B58C-E44F5C255B87}" dt="2023-12-01T17:06:43.936" v="14" actId="1076"/>
          <ac:picMkLst>
            <pc:docMk/>
            <pc:sldMk cId="3034082561" sldId="263"/>
            <ac:picMk id="3" creationId="{FF339BF6-9609-D010-C5C8-9D99C447FF23}"/>
          </ac:picMkLst>
        </pc:picChg>
      </pc:sldChg>
    </pc:docChg>
  </pc:docChgLst>
  <pc:docChgLst>
    <pc:chgData name="Abigail Shore-Nye (2317577)" userId="S::2317577@student.uwtsd.ac.uk::b214e628-7002-49bb-82ce-73d029fd1132" providerId="AD" clId="Web-{BE85E144-A240-4704-DC64-C3B3E51CDB51}"/>
    <pc:docChg chg="modSld">
      <pc:chgData name="Abigail Shore-Nye (2317577)" userId="S::2317577@student.uwtsd.ac.uk::b214e628-7002-49bb-82ce-73d029fd1132" providerId="AD" clId="Web-{BE85E144-A240-4704-DC64-C3B3E51CDB51}" dt="2023-11-29T15:51:05.831" v="7"/>
      <pc:docMkLst>
        <pc:docMk/>
      </pc:docMkLst>
      <pc:sldChg chg="delSp delAnim">
        <pc:chgData name="Abigail Shore-Nye (2317577)" userId="S::2317577@student.uwtsd.ac.uk::b214e628-7002-49bb-82ce-73d029fd1132" providerId="AD" clId="Web-{BE85E144-A240-4704-DC64-C3B3E51CDB51}" dt="2023-11-29T15:50:38.175" v="0"/>
        <pc:sldMkLst>
          <pc:docMk/>
          <pc:sldMk cId="109857222" sldId="256"/>
        </pc:sldMkLst>
        <pc:picChg chg="del">
          <ac:chgData name="Abigail Shore-Nye (2317577)" userId="S::2317577@student.uwtsd.ac.uk::b214e628-7002-49bb-82ce-73d029fd1132" providerId="AD" clId="Web-{BE85E144-A240-4704-DC64-C3B3E51CDB51}" dt="2023-11-29T15:50:38.175" v="0"/>
          <ac:picMkLst>
            <pc:docMk/>
            <pc:sldMk cId="109857222" sldId="256"/>
            <ac:picMk id="40" creationId="{B0BBC5A4-F872-0D6A-9E9A-A701F2F98841}"/>
          </ac:picMkLst>
        </pc:picChg>
      </pc:sldChg>
      <pc:sldChg chg="delSp delAnim">
        <pc:chgData name="Abigail Shore-Nye (2317577)" userId="S::2317577@student.uwtsd.ac.uk::b214e628-7002-49bb-82ce-73d029fd1132" providerId="AD" clId="Web-{BE85E144-A240-4704-DC64-C3B3E51CDB51}" dt="2023-11-29T15:50:41.721" v="1"/>
        <pc:sldMkLst>
          <pc:docMk/>
          <pc:sldMk cId="3900230495" sldId="257"/>
        </pc:sldMkLst>
        <pc:picChg chg="del">
          <ac:chgData name="Abigail Shore-Nye (2317577)" userId="S::2317577@student.uwtsd.ac.uk::b214e628-7002-49bb-82ce-73d029fd1132" providerId="AD" clId="Web-{BE85E144-A240-4704-DC64-C3B3E51CDB51}" dt="2023-11-29T15:50:41.721" v="1"/>
          <ac:picMkLst>
            <pc:docMk/>
            <pc:sldMk cId="3900230495" sldId="257"/>
            <ac:picMk id="26" creationId="{47BDC25E-BBE2-B02F-6843-48AEB83F7461}"/>
          </ac:picMkLst>
        </pc:picChg>
      </pc:sldChg>
      <pc:sldChg chg="delSp delAnim">
        <pc:chgData name="Abigail Shore-Nye (2317577)" userId="S::2317577@student.uwtsd.ac.uk::b214e628-7002-49bb-82ce-73d029fd1132" providerId="AD" clId="Web-{BE85E144-A240-4704-DC64-C3B3E51CDB51}" dt="2023-11-29T15:51:05.831" v="7"/>
        <pc:sldMkLst>
          <pc:docMk/>
          <pc:sldMk cId="2480031089" sldId="258"/>
        </pc:sldMkLst>
        <pc:picChg chg="del">
          <ac:chgData name="Abigail Shore-Nye (2317577)" userId="S::2317577@student.uwtsd.ac.uk::b214e628-7002-49bb-82ce-73d029fd1132" providerId="AD" clId="Web-{BE85E144-A240-4704-DC64-C3B3E51CDB51}" dt="2023-11-29T15:51:05.831" v="7"/>
          <ac:picMkLst>
            <pc:docMk/>
            <pc:sldMk cId="2480031089" sldId="258"/>
            <ac:picMk id="19" creationId="{BEB462FA-D9F4-2395-263D-274E22B1562C}"/>
          </ac:picMkLst>
        </pc:picChg>
      </pc:sldChg>
      <pc:sldChg chg="delSp delAnim">
        <pc:chgData name="Abigail Shore-Nye (2317577)" userId="S::2317577@student.uwtsd.ac.uk::b214e628-7002-49bb-82ce-73d029fd1132" providerId="AD" clId="Web-{BE85E144-A240-4704-DC64-C3B3E51CDB51}" dt="2023-11-29T15:51:03.316" v="6"/>
        <pc:sldMkLst>
          <pc:docMk/>
          <pc:sldMk cId="1409374713" sldId="259"/>
        </pc:sldMkLst>
        <pc:picChg chg="del">
          <ac:chgData name="Abigail Shore-Nye (2317577)" userId="S::2317577@student.uwtsd.ac.uk::b214e628-7002-49bb-82ce-73d029fd1132" providerId="AD" clId="Web-{BE85E144-A240-4704-DC64-C3B3E51CDB51}" dt="2023-11-29T15:51:03.316" v="6"/>
          <ac:picMkLst>
            <pc:docMk/>
            <pc:sldMk cId="1409374713" sldId="259"/>
            <ac:picMk id="14" creationId="{45CB405F-CEF1-FD41-2907-534A9C170D13}"/>
          </ac:picMkLst>
        </pc:picChg>
      </pc:sldChg>
      <pc:sldChg chg="delSp delAnim">
        <pc:chgData name="Abigail Shore-Nye (2317577)" userId="S::2317577@student.uwtsd.ac.uk::b214e628-7002-49bb-82ce-73d029fd1132" providerId="AD" clId="Web-{BE85E144-A240-4704-DC64-C3B3E51CDB51}" dt="2023-11-29T15:50:45.753" v="2"/>
        <pc:sldMkLst>
          <pc:docMk/>
          <pc:sldMk cId="1634227407" sldId="260"/>
        </pc:sldMkLst>
        <pc:picChg chg="del">
          <ac:chgData name="Abigail Shore-Nye (2317577)" userId="S::2317577@student.uwtsd.ac.uk::b214e628-7002-49bb-82ce-73d029fd1132" providerId="AD" clId="Web-{BE85E144-A240-4704-DC64-C3B3E51CDB51}" dt="2023-11-29T15:50:45.753" v="2"/>
          <ac:picMkLst>
            <pc:docMk/>
            <pc:sldMk cId="1634227407" sldId="260"/>
            <ac:picMk id="23" creationId="{0AC5F6A5-5699-4E11-95DD-08F2C67DE2BD}"/>
          </ac:picMkLst>
        </pc:picChg>
      </pc:sldChg>
      <pc:sldChg chg="delSp delAnim">
        <pc:chgData name="Abigail Shore-Nye (2317577)" userId="S::2317577@student.uwtsd.ac.uk::b214e628-7002-49bb-82ce-73d029fd1132" providerId="AD" clId="Web-{BE85E144-A240-4704-DC64-C3B3E51CDB51}" dt="2023-11-29T15:50:48.722" v="3"/>
        <pc:sldMkLst>
          <pc:docMk/>
          <pc:sldMk cId="1131452737" sldId="261"/>
        </pc:sldMkLst>
        <pc:picChg chg="del">
          <ac:chgData name="Abigail Shore-Nye (2317577)" userId="S::2317577@student.uwtsd.ac.uk::b214e628-7002-49bb-82ce-73d029fd1132" providerId="AD" clId="Web-{BE85E144-A240-4704-DC64-C3B3E51CDB51}" dt="2023-11-29T15:50:48.722" v="3"/>
          <ac:picMkLst>
            <pc:docMk/>
            <pc:sldMk cId="1131452737" sldId="261"/>
            <ac:picMk id="10" creationId="{9C95C1B6-5103-24A4-86D2-9593EA9AE752}"/>
          </ac:picMkLst>
        </pc:picChg>
      </pc:sldChg>
      <pc:sldChg chg="delSp delAnim">
        <pc:chgData name="Abigail Shore-Nye (2317577)" userId="S::2317577@student.uwtsd.ac.uk::b214e628-7002-49bb-82ce-73d029fd1132" providerId="AD" clId="Web-{BE85E144-A240-4704-DC64-C3B3E51CDB51}" dt="2023-11-29T15:50:54.909" v="4"/>
        <pc:sldMkLst>
          <pc:docMk/>
          <pc:sldMk cId="694006889" sldId="262"/>
        </pc:sldMkLst>
        <pc:picChg chg="del">
          <ac:chgData name="Abigail Shore-Nye (2317577)" userId="S::2317577@student.uwtsd.ac.uk::b214e628-7002-49bb-82ce-73d029fd1132" providerId="AD" clId="Web-{BE85E144-A240-4704-DC64-C3B3E51CDB51}" dt="2023-11-29T15:50:54.909" v="4"/>
          <ac:picMkLst>
            <pc:docMk/>
            <pc:sldMk cId="694006889" sldId="262"/>
            <ac:picMk id="10" creationId="{659205CC-531D-CD56-191D-A0FE179FDC90}"/>
          </ac:picMkLst>
        </pc:picChg>
      </pc:sldChg>
      <pc:sldChg chg="delSp delAnim">
        <pc:chgData name="Abigail Shore-Nye (2317577)" userId="S::2317577@student.uwtsd.ac.uk::b214e628-7002-49bb-82ce-73d029fd1132" providerId="AD" clId="Web-{BE85E144-A240-4704-DC64-C3B3E51CDB51}" dt="2023-11-29T15:50:58.112" v="5"/>
        <pc:sldMkLst>
          <pc:docMk/>
          <pc:sldMk cId="3034082561" sldId="263"/>
        </pc:sldMkLst>
        <pc:picChg chg="del">
          <ac:chgData name="Abigail Shore-Nye (2317577)" userId="S::2317577@student.uwtsd.ac.uk::b214e628-7002-49bb-82ce-73d029fd1132" providerId="AD" clId="Web-{BE85E144-A240-4704-DC64-C3B3E51CDB51}" dt="2023-11-29T15:50:58.112" v="5"/>
          <ac:picMkLst>
            <pc:docMk/>
            <pc:sldMk cId="3034082561" sldId="263"/>
            <ac:picMk id="10" creationId="{0AE16811-0F4C-3107-CA4B-37A79ACCA516}"/>
          </ac:picMkLst>
        </pc:picChg>
      </pc:sldChg>
    </pc:docChg>
  </pc:docChgLst>
  <pc:docChgLst>
    <pc:chgData name="Abigail Shore-Nye (2317577)" userId="b214e628-7002-49bb-82ce-73d029fd1132" providerId="ADAL" clId="{BE68307D-ED88-4241-92BC-33606B17CBC6}"/>
    <pc:docChg chg="custSel modSld">
      <pc:chgData name="Abigail Shore-Nye (2317577)" userId="b214e628-7002-49bb-82ce-73d029fd1132" providerId="ADAL" clId="{BE68307D-ED88-4241-92BC-33606B17CBC6}" dt="2023-11-26T14:57:25.087" v="46"/>
      <pc:docMkLst>
        <pc:docMk/>
      </pc:docMkLst>
      <pc:sldChg chg="addSp delSp modSp mod modTransition delAnim modAnim">
        <pc:chgData name="Abigail Shore-Nye (2317577)" userId="b214e628-7002-49bb-82ce-73d029fd1132" providerId="ADAL" clId="{BE68307D-ED88-4241-92BC-33606B17CBC6}" dt="2023-11-26T14:57:25.087" v="46"/>
        <pc:sldMkLst>
          <pc:docMk/>
          <pc:sldMk cId="109857222" sldId="256"/>
        </pc:sldMkLst>
        <pc:picChg chg="add del mod">
          <ac:chgData name="Abigail Shore-Nye (2317577)" userId="b214e628-7002-49bb-82ce-73d029fd1132" providerId="ADAL" clId="{BE68307D-ED88-4241-92BC-33606B17CBC6}" dt="2023-11-26T14:24:37.847" v="2"/>
          <ac:picMkLst>
            <pc:docMk/>
            <pc:sldMk cId="109857222" sldId="256"/>
            <ac:picMk id="7" creationId="{0D252DE7-EA2B-04BD-16C4-92333751FC94}"/>
          </ac:picMkLst>
        </pc:picChg>
        <pc:picChg chg="add del mod ord">
          <ac:chgData name="Abigail Shore-Nye (2317577)" userId="b214e628-7002-49bb-82ce-73d029fd1132" providerId="ADAL" clId="{BE68307D-ED88-4241-92BC-33606B17CBC6}" dt="2023-11-26T14:24:42.863" v="3"/>
          <ac:picMkLst>
            <pc:docMk/>
            <pc:sldMk cId="109857222" sldId="256"/>
            <ac:picMk id="10" creationId="{D5DDB96C-DB76-C117-08A5-1953806B2AF5}"/>
          </ac:picMkLst>
        </pc:picChg>
        <pc:picChg chg="add del mod">
          <ac:chgData name="Abigail Shore-Nye (2317577)" userId="b214e628-7002-49bb-82ce-73d029fd1132" providerId="ADAL" clId="{BE68307D-ED88-4241-92BC-33606B17CBC6}" dt="2023-11-26T14:25:18.063" v="5"/>
          <ac:picMkLst>
            <pc:docMk/>
            <pc:sldMk cId="109857222" sldId="256"/>
            <ac:picMk id="11" creationId="{5D366DFD-2AA5-F017-18EF-887BAB7B8236}"/>
          </ac:picMkLst>
        </pc:picChg>
        <pc:picChg chg="add del mod ord">
          <ac:chgData name="Abigail Shore-Nye (2317577)" userId="b214e628-7002-49bb-82ce-73d029fd1132" providerId="ADAL" clId="{BE68307D-ED88-4241-92BC-33606B17CBC6}" dt="2023-11-26T14:25:29.111" v="6"/>
          <ac:picMkLst>
            <pc:docMk/>
            <pc:sldMk cId="109857222" sldId="256"/>
            <ac:picMk id="14" creationId="{7B4945AE-D787-C9BC-3483-0F1DE15E9EE4}"/>
          </ac:picMkLst>
        </pc:picChg>
        <pc:picChg chg="add del mod">
          <ac:chgData name="Abigail Shore-Nye (2317577)" userId="b214e628-7002-49bb-82ce-73d029fd1132" providerId="ADAL" clId="{BE68307D-ED88-4241-92BC-33606B17CBC6}" dt="2023-11-26T14:31:09.564" v="13" actId="478"/>
          <ac:picMkLst>
            <pc:docMk/>
            <pc:sldMk cId="109857222" sldId="256"/>
            <ac:picMk id="20" creationId="{B3A8C016-967D-8459-DC31-D25CBEB4E9D4}"/>
          </ac:picMkLst>
        </pc:picChg>
        <pc:picChg chg="add del mod">
          <ac:chgData name="Abigail Shore-Nye (2317577)" userId="b214e628-7002-49bb-82ce-73d029fd1132" providerId="ADAL" clId="{BE68307D-ED88-4241-92BC-33606B17CBC6}" dt="2023-11-26T14:50:17.195" v="43"/>
          <ac:picMkLst>
            <pc:docMk/>
            <pc:sldMk cId="109857222" sldId="256"/>
            <ac:picMk id="28" creationId="{D9B58241-C60A-9FBD-534A-0B822A6C2CFC}"/>
          </ac:picMkLst>
        </pc:picChg>
        <pc:picChg chg="add del mod ord">
          <ac:chgData name="Abigail Shore-Nye (2317577)" userId="b214e628-7002-49bb-82ce-73d029fd1132" providerId="ADAL" clId="{BE68307D-ED88-4241-92BC-33606B17CBC6}" dt="2023-11-26T14:50:23.095" v="44"/>
          <ac:picMkLst>
            <pc:docMk/>
            <pc:sldMk cId="109857222" sldId="256"/>
            <ac:picMk id="33" creationId="{5D91B517-C573-1CEF-077A-1218D02EB9F0}"/>
          </ac:picMkLst>
        </pc:picChg>
        <pc:picChg chg="add del mod">
          <ac:chgData name="Abigail Shore-Nye (2317577)" userId="b214e628-7002-49bb-82ce-73d029fd1132" providerId="ADAL" clId="{BE68307D-ED88-4241-92BC-33606B17CBC6}" dt="2023-11-26T14:50:34.608" v="45"/>
          <ac:picMkLst>
            <pc:docMk/>
            <pc:sldMk cId="109857222" sldId="256"/>
            <ac:picMk id="34" creationId="{303DD0E0-8A6C-B107-75F9-42858A0625ED}"/>
          </ac:picMkLst>
        </pc:picChg>
        <pc:picChg chg="add mod">
          <ac:chgData name="Abigail Shore-Nye (2317577)" userId="b214e628-7002-49bb-82ce-73d029fd1132" providerId="ADAL" clId="{BE68307D-ED88-4241-92BC-33606B17CBC6}" dt="2023-11-26T14:57:25.087" v="46"/>
          <ac:picMkLst>
            <pc:docMk/>
            <pc:sldMk cId="109857222" sldId="256"/>
            <ac:picMk id="40" creationId="{B0BBC5A4-F872-0D6A-9E9A-A701F2F98841}"/>
          </ac:picMkLst>
        </pc:picChg>
      </pc:sldChg>
      <pc:sldChg chg="addSp delSp modSp mod modTransition delAnim modAnim">
        <pc:chgData name="Abigail Shore-Nye (2317577)" userId="b214e628-7002-49bb-82ce-73d029fd1132" providerId="ADAL" clId="{BE68307D-ED88-4241-92BC-33606B17CBC6}" dt="2023-11-26T14:57:25.087" v="46"/>
        <pc:sldMkLst>
          <pc:docMk/>
          <pc:sldMk cId="3900230495" sldId="257"/>
        </pc:sldMkLst>
        <pc:picChg chg="add del mod">
          <ac:chgData name="Abigail Shore-Nye (2317577)" userId="b214e628-7002-49bb-82ce-73d029fd1132" providerId="ADAL" clId="{BE68307D-ED88-4241-92BC-33606B17CBC6}" dt="2023-11-26T14:27:31.720" v="9"/>
          <ac:picMkLst>
            <pc:docMk/>
            <pc:sldMk cId="3900230495" sldId="257"/>
            <ac:picMk id="9" creationId="{0A061965-B449-825B-9F4F-DE44A770D61D}"/>
          </ac:picMkLst>
        </pc:picChg>
        <pc:picChg chg="add del mod ord">
          <ac:chgData name="Abigail Shore-Nye (2317577)" userId="b214e628-7002-49bb-82ce-73d029fd1132" providerId="ADAL" clId="{BE68307D-ED88-4241-92BC-33606B17CBC6}" dt="2023-11-26T14:28:08.784" v="10"/>
          <ac:picMkLst>
            <pc:docMk/>
            <pc:sldMk cId="3900230495" sldId="257"/>
            <ac:picMk id="13" creationId="{1A9FFABC-AF61-EAC8-A7BF-D7653FB91797}"/>
          </ac:picMkLst>
        </pc:picChg>
        <pc:picChg chg="add del mod">
          <ac:chgData name="Abigail Shore-Nye (2317577)" userId="b214e628-7002-49bb-82ce-73d029fd1132" providerId="ADAL" clId="{BE68307D-ED88-4241-92BC-33606B17CBC6}" dt="2023-11-26T14:28:50.527" v="12" actId="478"/>
          <ac:picMkLst>
            <pc:docMk/>
            <pc:sldMk cId="3900230495" sldId="257"/>
            <ac:picMk id="14" creationId="{D8D7C281-EEAF-8C97-F42B-B9D60EB6B0A3}"/>
          </ac:picMkLst>
        </pc:picChg>
        <pc:picChg chg="add del mod">
          <ac:chgData name="Abigail Shore-Nye (2317577)" userId="b214e628-7002-49bb-82ce-73d029fd1132" providerId="ADAL" clId="{BE68307D-ED88-4241-92BC-33606B17CBC6}" dt="2023-11-26T14:50:17.195" v="43"/>
          <ac:picMkLst>
            <pc:docMk/>
            <pc:sldMk cId="3900230495" sldId="257"/>
            <ac:picMk id="21" creationId="{A6ADD670-7DD4-DA41-7D0B-530B913460B4}"/>
          </ac:picMkLst>
        </pc:picChg>
        <pc:picChg chg="add del mod ord">
          <ac:chgData name="Abigail Shore-Nye (2317577)" userId="b214e628-7002-49bb-82ce-73d029fd1132" providerId="ADAL" clId="{BE68307D-ED88-4241-92BC-33606B17CBC6}" dt="2023-11-26T14:57:25.087" v="46"/>
          <ac:picMkLst>
            <pc:docMk/>
            <pc:sldMk cId="3900230495" sldId="257"/>
            <ac:picMk id="25" creationId="{EDA79E21-8360-B1DF-87CE-E4F27EB4830F}"/>
          </ac:picMkLst>
        </pc:picChg>
        <pc:picChg chg="add mod">
          <ac:chgData name="Abigail Shore-Nye (2317577)" userId="b214e628-7002-49bb-82ce-73d029fd1132" providerId="ADAL" clId="{BE68307D-ED88-4241-92BC-33606B17CBC6}" dt="2023-11-26T14:57:25.087" v="46"/>
          <ac:picMkLst>
            <pc:docMk/>
            <pc:sldMk cId="3900230495" sldId="257"/>
            <ac:picMk id="26" creationId="{47BDC25E-BBE2-B02F-6843-48AEB83F7461}"/>
          </ac:picMkLst>
        </pc:picChg>
      </pc:sldChg>
      <pc:sldChg chg="addSp delSp modSp mod modTransition modAnim">
        <pc:chgData name="Abigail Shore-Nye (2317577)" userId="b214e628-7002-49bb-82ce-73d029fd1132" providerId="ADAL" clId="{BE68307D-ED88-4241-92BC-33606B17CBC6}" dt="2023-11-26T14:57:25.087" v="46"/>
        <pc:sldMkLst>
          <pc:docMk/>
          <pc:sldMk cId="2480031089" sldId="258"/>
        </pc:sldMkLst>
        <pc:picChg chg="add del mod">
          <ac:chgData name="Abigail Shore-Nye (2317577)" userId="b214e628-7002-49bb-82ce-73d029fd1132" providerId="ADAL" clId="{BE68307D-ED88-4241-92BC-33606B17CBC6}" dt="2023-11-26T14:39:26.100" v="30"/>
          <ac:picMkLst>
            <pc:docMk/>
            <pc:sldMk cId="2480031089" sldId="258"/>
            <ac:picMk id="7" creationId="{72264EBE-A8A4-BB08-F158-BFF3C507CACC}"/>
          </ac:picMkLst>
        </pc:picChg>
        <pc:picChg chg="add del mod ord">
          <ac:chgData name="Abigail Shore-Nye (2317577)" userId="b214e628-7002-49bb-82ce-73d029fd1132" providerId="ADAL" clId="{BE68307D-ED88-4241-92BC-33606B17CBC6}" dt="2023-11-26T14:41:14.730" v="31"/>
          <ac:picMkLst>
            <pc:docMk/>
            <pc:sldMk cId="2480031089" sldId="258"/>
            <ac:picMk id="11" creationId="{6F79B9AD-ADB5-ACF6-145F-199A88911456}"/>
          </ac:picMkLst>
        </pc:picChg>
        <pc:picChg chg="add del mod">
          <ac:chgData name="Abigail Shore-Nye (2317577)" userId="b214e628-7002-49bb-82ce-73d029fd1132" providerId="ADAL" clId="{BE68307D-ED88-4241-92BC-33606B17CBC6}" dt="2023-11-26T14:50:17.195" v="43"/>
          <ac:picMkLst>
            <pc:docMk/>
            <pc:sldMk cId="2480031089" sldId="258"/>
            <ac:picMk id="12" creationId="{FF07F115-D397-42F2-7281-B37B483B6F20}"/>
          </ac:picMkLst>
        </pc:picChg>
        <pc:picChg chg="add del mod ord">
          <ac:chgData name="Abigail Shore-Nye (2317577)" userId="b214e628-7002-49bb-82ce-73d029fd1132" providerId="ADAL" clId="{BE68307D-ED88-4241-92BC-33606B17CBC6}" dt="2023-11-26T14:57:25.087" v="46"/>
          <ac:picMkLst>
            <pc:docMk/>
            <pc:sldMk cId="2480031089" sldId="258"/>
            <ac:picMk id="18" creationId="{1C88E098-FAC9-AC2B-C3A5-C10061C3CDF4}"/>
          </ac:picMkLst>
        </pc:picChg>
        <pc:picChg chg="add mod">
          <ac:chgData name="Abigail Shore-Nye (2317577)" userId="b214e628-7002-49bb-82ce-73d029fd1132" providerId="ADAL" clId="{BE68307D-ED88-4241-92BC-33606B17CBC6}" dt="2023-11-26T14:57:25.087" v="46"/>
          <ac:picMkLst>
            <pc:docMk/>
            <pc:sldMk cId="2480031089" sldId="258"/>
            <ac:picMk id="19" creationId="{BEB462FA-D9F4-2395-263D-274E22B1562C}"/>
          </ac:picMkLst>
        </pc:picChg>
      </pc:sldChg>
      <pc:sldChg chg="addSp delSp modSp mod modTransition modAnim">
        <pc:chgData name="Abigail Shore-Nye (2317577)" userId="b214e628-7002-49bb-82ce-73d029fd1132" providerId="ADAL" clId="{BE68307D-ED88-4241-92BC-33606B17CBC6}" dt="2023-11-26T14:57:25.087" v="46"/>
        <pc:sldMkLst>
          <pc:docMk/>
          <pc:sldMk cId="1409374713" sldId="259"/>
        </pc:sldMkLst>
        <pc:picChg chg="add del mod">
          <ac:chgData name="Abigail Shore-Nye (2317577)" userId="b214e628-7002-49bb-82ce-73d029fd1132" providerId="ADAL" clId="{BE68307D-ED88-4241-92BC-33606B17CBC6}" dt="2023-11-26T14:50:17.195" v="43"/>
          <ac:picMkLst>
            <pc:docMk/>
            <pc:sldMk cId="1409374713" sldId="259"/>
            <ac:picMk id="6" creationId="{F0832A8D-0C40-F54D-2F49-4948974DC590}"/>
          </ac:picMkLst>
        </pc:picChg>
        <pc:picChg chg="add del mod ord">
          <ac:chgData name="Abigail Shore-Nye (2317577)" userId="b214e628-7002-49bb-82ce-73d029fd1132" providerId="ADAL" clId="{BE68307D-ED88-4241-92BC-33606B17CBC6}" dt="2023-11-26T14:57:25.087" v="46"/>
          <ac:picMkLst>
            <pc:docMk/>
            <pc:sldMk cId="1409374713" sldId="259"/>
            <ac:picMk id="12" creationId="{42D9340A-A170-784D-E9A6-E08BF8C993EF}"/>
          </ac:picMkLst>
        </pc:picChg>
        <pc:picChg chg="add mod">
          <ac:chgData name="Abigail Shore-Nye (2317577)" userId="b214e628-7002-49bb-82ce-73d029fd1132" providerId="ADAL" clId="{BE68307D-ED88-4241-92BC-33606B17CBC6}" dt="2023-11-26T14:57:25.087" v="46"/>
          <ac:picMkLst>
            <pc:docMk/>
            <pc:sldMk cId="1409374713" sldId="259"/>
            <ac:picMk id="14" creationId="{45CB405F-CEF1-FD41-2907-534A9C170D13}"/>
          </ac:picMkLst>
        </pc:picChg>
      </pc:sldChg>
      <pc:sldChg chg="addSp delSp modSp mod modTransition modAnim">
        <pc:chgData name="Abigail Shore-Nye (2317577)" userId="b214e628-7002-49bb-82ce-73d029fd1132" providerId="ADAL" clId="{BE68307D-ED88-4241-92BC-33606B17CBC6}" dt="2023-11-26T14:57:25.087" v="46"/>
        <pc:sldMkLst>
          <pc:docMk/>
          <pc:sldMk cId="1634227407" sldId="260"/>
        </pc:sldMkLst>
        <pc:picChg chg="add del mod">
          <ac:chgData name="Abigail Shore-Nye (2317577)" userId="b214e628-7002-49bb-82ce-73d029fd1132" providerId="ADAL" clId="{BE68307D-ED88-4241-92BC-33606B17CBC6}" dt="2023-11-26T14:31:23.329" v="14"/>
          <ac:picMkLst>
            <pc:docMk/>
            <pc:sldMk cId="1634227407" sldId="260"/>
            <ac:picMk id="5" creationId="{00EAC560-405C-DA32-6353-A29798B6AF43}"/>
          </ac:picMkLst>
        </pc:picChg>
        <pc:picChg chg="add del mod">
          <ac:chgData name="Abigail Shore-Nye (2317577)" userId="b214e628-7002-49bb-82ce-73d029fd1132" providerId="ADAL" clId="{BE68307D-ED88-4241-92BC-33606B17CBC6}" dt="2023-11-26T14:33:40.484" v="19"/>
          <ac:picMkLst>
            <pc:docMk/>
            <pc:sldMk cId="1634227407" sldId="260"/>
            <ac:picMk id="11" creationId="{02BA5528-67C5-0BA0-556C-2498807D14F8}"/>
          </ac:picMkLst>
        </pc:picChg>
        <pc:picChg chg="add del mod ord">
          <ac:chgData name="Abigail Shore-Nye (2317577)" userId="b214e628-7002-49bb-82ce-73d029fd1132" providerId="ADAL" clId="{BE68307D-ED88-4241-92BC-33606B17CBC6}" dt="2023-11-26T14:33:55.988" v="20"/>
          <ac:picMkLst>
            <pc:docMk/>
            <pc:sldMk cId="1634227407" sldId="260"/>
            <ac:picMk id="14" creationId="{17650567-2F01-E006-57CA-371BEB0F5377}"/>
          </ac:picMkLst>
        </pc:picChg>
        <pc:picChg chg="add del mod">
          <ac:chgData name="Abigail Shore-Nye (2317577)" userId="b214e628-7002-49bb-82ce-73d029fd1132" providerId="ADAL" clId="{BE68307D-ED88-4241-92BC-33606B17CBC6}" dt="2023-11-26T14:34:02.741" v="22"/>
          <ac:picMkLst>
            <pc:docMk/>
            <pc:sldMk cId="1634227407" sldId="260"/>
            <ac:picMk id="15" creationId="{9DFE864D-0BCA-005C-6D1F-9C4AD61B816C}"/>
          </ac:picMkLst>
        </pc:picChg>
        <pc:picChg chg="add del mod ord">
          <ac:chgData name="Abigail Shore-Nye (2317577)" userId="b214e628-7002-49bb-82ce-73d029fd1132" providerId="ADAL" clId="{BE68307D-ED88-4241-92BC-33606B17CBC6}" dt="2023-11-26T14:34:36.831" v="23"/>
          <ac:picMkLst>
            <pc:docMk/>
            <pc:sldMk cId="1634227407" sldId="260"/>
            <ac:picMk id="18" creationId="{2F727B44-AEE3-4B89-5153-EF5A21559FBF}"/>
          </ac:picMkLst>
        </pc:picChg>
        <pc:picChg chg="add del mod">
          <ac:chgData name="Abigail Shore-Nye (2317577)" userId="b214e628-7002-49bb-82ce-73d029fd1132" providerId="ADAL" clId="{BE68307D-ED88-4241-92BC-33606B17CBC6}" dt="2023-11-26T14:50:17.195" v="43"/>
          <ac:picMkLst>
            <pc:docMk/>
            <pc:sldMk cId="1634227407" sldId="260"/>
            <ac:picMk id="19" creationId="{CDADDEFE-3C90-FC14-8847-19269F868C01}"/>
          </ac:picMkLst>
        </pc:picChg>
        <pc:picChg chg="add del mod ord">
          <ac:chgData name="Abigail Shore-Nye (2317577)" userId="b214e628-7002-49bb-82ce-73d029fd1132" providerId="ADAL" clId="{BE68307D-ED88-4241-92BC-33606B17CBC6}" dt="2023-11-26T14:57:25.087" v="46"/>
          <ac:picMkLst>
            <pc:docMk/>
            <pc:sldMk cId="1634227407" sldId="260"/>
            <ac:picMk id="22" creationId="{D43ADF8C-1458-F812-EF0F-937FD6AF4C89}"/>
          </ac:picMkLst>
        </pc:picChg>
        <pc:picChg chg="add mod">
          <ac:chgData name="Abigail Shore-Nye (2317577)" userId="b214e628-7002-49bb-82ce-73d029fd1132" providerId="ADAL" clId="{BE68307D-ED88-4241-92BC-33606B17CBC6}" dt="2023-11-26T14:57:25.087" v="46"/>
          <ac:picMkLst>
            <pc:docMk/>
            <pc:sldMk cId="1634227407" sldId="260"/>
            <ac:picMk id="23" creationId="{0AC5F6A5-5699-4E11-95DD-08F2C67DE2BD}"/>
          </ac:picMkLst>
        </pc:picChg>
      </pc:sldChg>
      <pc:sldChg chg="addSp delSp modSp mod modTransition modAnim">
        <pc:chgData name="Abigail Shore-Nye (2317577)" userId="b214e628-7002-49bb-82ce-73d029fd1132" providerId="ADAL" clId="{BE68307D-ED88-4241-92BC-33606B17CBC6}" dt="2023-11-26T14:57:25.087" v="46"/>
        <pc:sldMkLst>
          <pc:docMk/>
          <pc:sldMk cId="1131452737" sldId="261"/>
        </pc:sldMkLst>
        <pc:picChg chg="add del mod">
          <ac:chgData name="Abigail Shore-Nye (2317577)" userId="b214e628-7002-49bb-82ce-73d029fd1132" providerId="ADAL" clId="{BE68307D-ED88-4241-92BC-33606B17CBC6}" dt="2023-11-26T14:50:17.195" v="43"/>
          <ac:picMkLst>
            <pc:docMk/>
            <pc:sldMk cId="1131452737" sldId="261"/>
            <ac:picMk id="6" creationId="{F497829E-DA7F-1277-5B0D-D707CD63B85C}"/>
          </ac:picMkLst>
        </pc:picChg>
        <pc:picChg chg="add del mod ord">
          <ac:chgData name="Abigail Shore-Nye (2317577)" userId="b214e628-7002-49bb-82ce-73d029fd1132" providerId="ADAL" clId="{BE68307D-ED88-4241-92BC-33606B17CBC6}" dt="2023-11-26T14:57:25.087" v="46"/>
          <ac:picMkLst>
            <pc:docMk/>
            <pc:sldMk cId="1131452737" sldId="261"/>
            <ac:picMk id="9" creationId="{BECB5068-9B16-3448-D0AC-92F91AD744D5}"/>
          </ac:picMkLst>
        </pc:picChg>
        <pc:picChg chg="add mod">
          <ac:chgData name="Abigail Shore-Nye (2317577)" userId="b214e628-7002-49bb-82ce-73d029fd1132" providerId="ADAL" clId="{BE68307D-ED88-4241-92BC-33606B17CBC6}" dt="2023-11-26T14:57:25.087" v="46"/>
          <ac:picMkLst>
            <pc:docMk/>
            <pc:sldMk cId="1131452737" sldId="261"/>
            <ac:picMk id="10" creationId="{9C95C1B6-5103-24A4-86D2-9593EA9AE752}"/>
          </ac:picMkLst>
        </pc:picChg>
      </pc:sldChg>
      <pc:sldChg chg="addSp delSp modSp mod modTransition modAnim">
        <pc:chgData name="Abigail Shore-Nye (2317577)" userId="b214e628-7002-49bb-82ce-73d029fd1132" providerId="ADAL" clId="{BE68307D-ED88-4241-92BC-33606B17CBC6}" dt="2023-11-26T14:57:25.087" v="46"/>
        <pc:sldMkLst>
          <pc:docMk/>
          <pc:sldMk cId="694006889" sldId="262"/>
        </pc:sldMkLst>
        <pc:picChg chg="add del mod">
          <ac:chgData name="Abigail Shore-Nye (2317577)" userId="b214e628-7002-49bb-82ce-73d029fd1132" providerId="ADAL" clId="{BE68307D-ED88-4241-92BC-33606B17CBC6}" dt="2023-11-26T14:50:17.195" v="43"/>
          <ac:picMkLst>
            <pc:docMk/>
            <pc:sldMk cId="694006889" sldId="262"/>
            <ac:picMk id="5" creationId="{9F7BBB1F-644C-0229-4131-0B111F2CCFE5}"/>
          </ac:picMkLst>
        </pc:picChg>
        <pc:picChg chg="add del mod ord">
          <ac:chgData name="Abigail Shore-Nye (2317577)" userId="b214e628-7002-49bb-82ce-73d029fd1132" providerId="ADAL" clId="{BE68307D-ED88-4241-92BC-33606B17CBC6}" dt="2023-11-26T14:57:25.087" v="46"/>
          <ac:picMkLst>
            <pc:docMk/>
            <pc:sldMk cId="694006889" sldId="262"/>
            <ac:picMk id="9" creationId="{D82E002E-704C-CEF3-0DE4-4D1AABFE2378}"/>
          </ac:picMkLst>
        </pc:picChg>
        <pc:picChg chg="add mod">
          <ac:chgData name="Abigail Shore-Nye (2317577)" userId="b214e628-7002-49bb-82ce-73d029fd1132" providerId="ADAL" clId="{BE68307D-ED88-4241-92BC-33606B17CBC6}" dt="2023-11-26T14:57:25.087" v="46"/>
          <ac:picMkLst>
            <pc:docMk/>
            <pc:sldMk cId="694006889" sldId="262"/>
            <ac:picMk id="10" creationId="{659205CC-531D-CD56-191D-A0FE179FDC90}"/>
          </ac:picMkLst>
        </pc:picChg>
      </pc:sldChg>
      <pc:sldChg chg="addSp delSp modSp mod modTransition modAnim">
        <pc:chgData name="Abigail Shore-Nye (2317577)" userId="b214e628-7002-49bb-82ce-73d029fd1132" providerId="ADAL" clId="{BE68307D-ED88-4241-92BC-33606B17CBC6}" dt="2023-11-26T14:57:25.087" v="46"/>
        <pc:sldMkLst>
          <pc:docMk/>
          <pc:sldMk cId="3034082561" sldId="263"/>
        </pc:sldMkLst>
        <pc:picChg chg="add del mod">
          <ac:chgData name="Abigail Shore-Nye (2317577)" userId="b214e628-7002-49bb-82ce-73d029fd1132" providerId="ADAL" clId="{BE68307D-ED88-4241-92BC-33606B17CBC6}" dt="2023-11-26T14:50:17.195" v="43"/>
          <ac:picMkLst>
            <pc:docMk/>
            <pc:sldMk cId="3034082561" sldId="263"/>
            <ac:picMk id="6" creationId="{0E4672DC-2BF7-136E-43BF-902F4057AB86}"/>
          </ac:picMkLst>
        </pc:picChg>
        <pc:picChg chg="add del mod ord">
          <ac:chgData name="Abigail Shore-Nye (2317577)" userId="b214e628-7002-49bb-82ce-73d029fd1132" providerId="ADAL" clId="{BE68307D-ED88-4241-92BC-33606B17CBC6}" dt="2023-11-26T14:57:25.087" v="46"/>
          <ac:picMkLst>
            <pc:docMk/>
            <pc:sldMk cId="3034082561" sldId="263"/>
            <ac:picMk id="9" creationId="{2462D9C2-3C18-E06B-ED58-9A7BBFA5C8F5}"/>
          </ac:picMkLst>
        </pc:picChg>
        <pc:picChg chg="add mod">
          <ac:chgData name="Abigail Shore-Nye (2317577)" userId="b214e628-7002-49bb-82ce-73d029fd1132" providerId="ADAL" clId="{BE68307D-ED88-4241-92BC-33606B17CBC6}" dt="2023-11-26T14:57:25.087" v="46"/>
          <ac:picMkLst>
            <pc:docMk/>
            <pc:sldMk cId="3034082561" sldId="263"/>
            <ac:picMk id="10" creationId="{0AE16811-0F4C-3107-CA4B-37A79ACCA516}"/>
          </ac:picMkLst>
        </pc:picChg>
      </pc:sldChg>
    </pc:docChg>
  </pc:docChgLst>
  <pc:docChgLst>
    <pc:chgData name="Abigail Shore-Nye (2317577)" userId="S::2317577@student.uwtsd.ac.uk::b214e628-7002-49bb-82ce-73d029fd1132" providerId="AD" clId="Web-{98160162-3B51-7F87-2193-10D526CE07AA}"/>
    <pc:docChg chg="modSld">
      <pc:chgData name="Abigail Shore-Nye (2317577)" userId="S::2317577@student.uwtsd.ac.uk::b214e628-7002-49bb-82ce-73d029fd1132" providerId="AD" clId="Web-{98160162-3B51-7F87-2193-10D526CE07AA}" dt="2023-11-26T14:17:20.691" v="61"/>
      <pc:docMkLst>
        <pc:docMk/>
      </pc:docMkLst>
      <pc:sldChg chg="modNotes">
        <pc:chgData name="Abigail Shore-Nye (2317577)" userId="S::2317577@student.uwtsd.ac.uk::b214e628-7002-49bb-82ce-73d029fd1132" providerId="AD" clId="Web-{98160162-3B51-7F87-2193-10D526CE07AA}" dt="2023-11-26T14:16:36.753" v="54"/>
        <pc:sldMkLst>
          <pc:docMk/>
          <pc:sldMk cId="109857222" sldId="256"/>
        </pc:sldMkLst>
      </pc:sldChg>
      <pc:sldChg chg="modNotes">
        <pc:chgData name="Abigail Shore-Nye (2317577)" userId="S::2317577@student.uwtsd.ac.uk::b214e628-7002-49bb-82ce-73d029fd1132" providerId="AD" clId="Web-{98160162-3B51-7F87-2193-10D526CE07AA}" dt="2023-11-26T14:17:20.691" v="61"/>
        <pc:sldMkLst>
          <pc:docMk/>
          <pc:sldMk cId="3900230495" sldId="257"/>
        </pc:sldMkLst>
      </pc:sldChg>
    </pc:docChg>
  </pc:docChgLst>
  <pc:docChgLst>
    <pc:chgData name="Abigail Shore-Nye (2317577)" userId="S::2317577@student.uwtsd.ac.uk::b214e628-7002-49bb-82ce-73d029fd1132" providerId="AD" clId="Web-{6FEEF02E-59C5-0029-1F86-70936E67B837}"/>
    <pc:docChg chg="addSld delSld">
      <pc:chgData name="Abigail Shore-Nye (2317577)" userId="S::2317577@student.uwtsd.ac.uk::b214e628-7002-49bb-82ce-73d029fd1132" providerId="AD" clId="Web-{6FEEF02E-59C5-0029-1F86-70936E67B837}" dt="2023-11-30T09:10:09.442" v="1"/>
      <pc:docMkLst>
        <pc:docMk/>
      </pc:docMkLst>
      <pc:sldChg chg="add del">
        <pc:chgData name="Abigail Shore-Nye (2317577)" userId="S::2317577@student.uwtsd.ac.uk::b214e628-7002-49bb-82ce-73d029fd1132" providerId="AD" clId="Web-{6FEEF02E-59C5-0029-1F86-70936E67B837}" dt="2023-11-30T09:10:09.442" v="1"/>
        <pc:sldMkLst>
          <pc:docMk/>
          <pc:sldMk cId="3900230495" sldId="257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AF76C4-6140-45A4-A112-60665AB6E4DC}" type="datetimeFigureOut">
              <a:t>12/1/2023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910F16B-7392-4042-B300-A9A58CB7F625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24511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Hello my name is Abigail Shore-Nye, and today I will be talking about my learning in the digital era assignment. 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10F16B-7392-4042-B300-A9A58CB7F625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76623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My assignment included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10F16B-7392-4042-B300-A9A58CB7F625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111306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This model went rather well. I didn't use a tutorial and created it with the knowledge I hade from lessons. This model I found the easiest out of all 5. Although I found this the easiest amongst the 5 I did make few miner mistakes but nothing major that would need to be highlighted. I do believe this model went best because it was the first one a did and the knowledge was fresh in mind.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10F16B-7392-4042-B300-A9A58CB7F625}" type="slidenum"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046641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Again this was another model that went well but I did use a tutorial for this one. However, after reaching a certain part of the tutorial I carried on with my model without the tutorial. I found this a bit easier then the lamppost and I think it has to do with the shape of the objects. I found the dumpster easier because I used a square to begin with and for the lamppost it was a more complicated shape, a cylinder.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10F16B-7392-4042-B300-A9A58CB7F625}" type="slidenum"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553486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I create this coffee mug using a YouTube tutorial. I struggled with this one more. The problem I came across with was the smoothing tool, I was following the tutorials and made some mistakes without realizing and while smoothing it distorted the object by pulling out faces. I also struggled to create the handle it took me some time but with some guidance from piers I was able to create it. In future I need to make sure I check what faces have been selected so I don’t accidently distort my object.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10F16B-7392-4042-B300-A9A58CB7F625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896963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Again I used a YouTube tutorial for this can and also a reference image from online. With this object I struggled to keep up with the tutorial. This was another model I found difficult to make. The tutorial I used had many advanced techniques so I couldn't follow it exactly. My can is a very simple model and for the future I need to practice. Although I struggled to follow the tutorial because of my limited knowledge it was still a good tutorial as I didn't know how to began with this model beforehand.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10F16B-7392-4042-B300-A9A58CB7F625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991611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Although I was able to create it I did have some troubles and overall I think I could have created a better model with some guidance from a tutorial. This another simple model due to my limited skills in Maya. Although it is simple I was still able to create the object. I did have some trouble with the handle on the door so I instead used a separate shape a circle and added to the door. Again for future models I need to do more practice and watch more tutorials using LinkedIn and YouTube on how to use the software better. </a:t>
            </a:r>
          </a:p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10F16B-7392-4042-B300-A9A58CB7F625}" type="slidenum"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4026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My personal development plan includes Anatomy, 3D modeling, and </a:t>
            </a:r>
            <a:r>
              <a:rPr lang="en-US" dirty="0" err="1">
                <a:cs typeface="Calibri"/>
              </a:rPr>
              <a:t>colour</a:t>
            </a:r>
            <a:r>
              <a:rPr lang="en-US" dirty="0">
                <a:cs typeface="Calibri"/>
              </a:rPr>
              <a:t>. I want to develop my anatomy as this is an area I struggle with and is out of my comfort zone. I hope by learning and improving my anatomy it will upgrade my art and broaden my style. To achieve my goal I will be practicing drawing specific areas of the human body in depth, each week or month focusing on that area in great detail. I will use YouTube tutorials to help with my drawing and knowledge on how the body works. Resources I will use include ,YouTube, LinkedIn, and Pinterest. By this time next year I hope to be able to draw a human body or a character without a reference following the rules of anatomy , thus resulting in me having more knowledge about anatomy. </a:t>
            </a:r>
          </a:p>
          <a:p>
            <a:r>
              <a:rPr lang="en-US" dirty="0">
                <a:cs typeface="Calibri"/>
              </a:rPr>
              <a:t>3D modeling is another subject I want to improve in. To improve I will be practicing creating simple objects first to grasp a better understanding of how it works. I will use tutorials to help me with widening my knowledge on the subject. For tutorials and references I will use LinkedIn and YouTube to help me. By this time next year I should be able to create an object without a reference or tutorial and know how the software works. And lastly I want to improve my colour. I struggle with adding </a:t>
            </a:r>
            <a:r>
              <a:rPr lang="en-US" dirty="0" err="1">
                <a:cs typeface="Calibri"/>
              </a:rPr>
              <a:t>colour</a:t>
            </a:r>
            <a:r>
              <a:rPr lang="en-US" dirty="0">
                <a:cs typeface="Calibri"/>
              </a:rPr>
              <a:t> to my art. To improve it I will be practicing </a:t>
            </a:r>
            <a:r>
              <a:rPr lang="en-US" dirty="0" err="1">
                <a:cs typeface="Calibri"/>
              </a:rPr>
              <a:t>colour</a:t>
            </a:r>
            <a:r>
              <a:rPr lang="en-US" dirty="0">
                <a:cs typeface="Calibri"/>
              </a:rPr>
              <a:t> theory, shading and lighting , these are all very important to consider when </a:t>
            </a:r>
            <a:r>
              <a:rPr lang="en-US" dirty="0" err="1">
                <a:cs typeface="Calibri"/>
              </a:rPr>
              <a:t>colouring</a:t>
            </a:r>
            <a:r>
              <a:rPr lang="en-US" dirty="0">
                <a:cs typeface="Calibri"/>
              </a:rPr>
              <a:t> your art. I will use tutorials on YouTube and Pinterest for the information. By this time next year I would like to be able to </a:t>
            </a:r>
            <a:r>
              <a:rPr lang="en-US" dirty="0" err="1">
                <a:cs typeface="Calibri"/>
              </a:rPr>
              <a:t>colour</a:t>
            </a:r>
            <a:r>
              <a:rPr lang="en-US" dirty="0">
                <a:cs typeface="Calibri"/>
              </a:rPr>
              <a:t> my art with lighting and </a:t>
            </a:r>
            <a:r>
              <a:rPr lang="en-US" dirty="0" err="1">
                <a:cs typeface="Calibri"/>
              </a:rPr>
              <a:t>colour</a:t>
            </a:r>
            <a:r>
              <a:rPr lang="en-US" dirty="0">
                <a:cs typeface="Calibri"/>
              </a:rPr>
              <a:t> theory in mind creating an accurate and aesthetically pleasing image.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10F16B-7392-4042-B300-A9A58CB7F625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46234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1.png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1.png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1.png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1.png"/><Relationship Id="rId5" Type="http://schemas.openxmlformats.org/officeDocument/2006/relationships/image" Target="../media/image5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1.png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.pn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notesSlide" Target="../notesSlides/notesSlide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9F7D788E-2C1B-4EF4-8719-12613771FF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452"/>
          </a:xfrm>
          <a:prstGeom prst="rect">
            <a:avLst/>
          </a:prstGeom>
          <a:solidFill>
            <a:srgbClr val="40404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4949" y="3499076"/>
            <a:ext cx="6053558" cy="242477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400" u="sng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Learning in the Digital Era –Assignment 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C54E824-C0F4-480B-BC88-689F50C45F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6199" y="548"/>
            <a:ext cx="4349752" cy="3142889"/>
          </a:xfrm>
          <a:custGeom>
            <a:avLst/>
            <a:gdLst>
              <a:gd name="connsiteX0" fmla="*/ 229420 w 4349752"/>
              <a:gd name="connsiteY0" fmla="*/ 0 h 3142889"/>
              <a:gd name="connsiteX1" fmla="*/ 4120333 w 4349752"/>
              <a:gd name="connsiteY1" fmla="*/ 0 h 3142889"/>
              <a:gd name="connsiteX2" fmla="*/ 4178840 w 4349752"/>
              <a:gd name="connsiteY2" fmla="*/ 121453 h 3142889"/>
              <a:gd name="connsiteX3" fmla="*/ 4349752 w 4349752"/>
              <a:gd name="connsiteY3" fmla="*/ 968013 h 3142889"/>
              <a:gd name="connsiteX4" fmla="*/ 2174876 w 4349752"/>
              <a:gd name="connsiteY4" fmla="*/ 3142889 h 3142889"/>
              <a:gd name="connsiteX5" fmla="*/ 0 w 4349752"/>
              <a:gd name="connsiteY5" fmla="*/ 968013 h 3142889"/>
              <a:gd name="connsiteX6" fmla="*/ 170913 w 4349752"/>
              <a:gd name="connsiteY6" fmla="*/ 121453 h 31428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49752" h="3142889">
                <a:moveTo>
                  <a:pt x="229420" y="0"/>
                </a:moveTo>
                <a:lnTo>
                  <a:pt x="4120333" y="0"/>
                </a:lnTo>
                <a:lnTo>
                  <a:pt x="4178840" y="121453"/>
                </a:lnTo>
                <a:cubicBezTo>
                  <a:pt x="4288894" y="381652"/>
                  <a:pt x="4349752" y="667725"/>
                  <a:pt x="4349752" y="968013"/>
                </a:cubicBezTo>
                <a:cubicBezTo>
                  <a:pt x="4349752" y="2169164"/>
                  <a:pt x="3376027" y="3142889"/>
                  <a:pt x="2174876" y="3142889"/>
                </a:cubicBezTo>
                <a:cubicBezTo>
                  <a:pt x="973725" y="3142889"/>
                  <a:pt x="0" y="2169164"/>
                  <a:pt x="0" y="968013"/>
                </a:cubicBezTo>
                <a:cubicBezTo>
                  <a:pt x="0" y="667725"/>
                  <a:pt x="60858" y="381652"/>
                  <a:pt x="170913" y="12145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58DEA6A1-FC5C-4E6E-BBBF-7E472949B3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3759" y="1421356"/>
            <a:ext cx="4538241" cy="5436644"/>
          </a:xfrm>
          <a:custGeom>
            <a:avLst/>
            <a:gdLst>
              <a:gd name="connsiteX0" fmla="*/ 3084645 w 4538241"/>
              <a:gd name="connsiteY0" fmla="*/ 0 h 5436644"/>
              <a:gd name="connsiteX1" fmla="*/ 4285328 w 4538241"/>
              <a:gd name="connsiteY1" fmla="*/ 242407 h 5436644"/>
              <a:gd name="connsiteX2" fmla="*/ 4538241 w 4538241"/>
              <a:gd name="connsiteY2" fmla="*/ 364242 h 5436644"/>
              <a:gd name="connsiteX3" fmla="*/ 4538241 w 4538241"/>
              <a:gd name="connsiteY3" fmla="*/ 5436644 h 5436644"/>
              <a:gd name="connsiteX4" fmla="*/ 1091428 w 4538241"/>
              <a:gd name="connsiteY4" fmla="*/ 5436644 h 5436644"/>
              <a:gd name="connsiteX5" fmla="*/ 903472 w 4538241"/>
              <a:gd name="connsiteY5" fmla="*/ 5265818 h 5436644"/>
              <a:gd name="connsiteX6" fmla="*/ 0 w 4538241"/>
              <a:gd name="connsiteY6" fmla="*/ 3084645 h 5436644"/>
              <a:gd name="connsiteX7" fmla="*/ 3084645 w 4538241"/>
              <a:gd name="connsiteY7" fmla="*/ 0 h 54366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538241" h="5436644">
                <a:moveTo>
                  <a:pt x="3084645" y="0"/>
                </a:moveTo>
                <a:cubicBezTo>
                  <a:pt x="3510546" y="0"/>
                  <a:pt x="3916286" y="86315"/>
                  <a:pt x="4285328" y="242407"/>
                </a:cubicBezTo>
                <a:lnTo>
                  <a:pt x="4538241" y="364242"/>
                </a:lnTo>
                <a:lnTo>
                  <a:pt x="4538241" y="5436644"/>
                </a:lnTo>
                <a:lnTo>
                  <a:pt x="1091428" y="5436644"/>
                </a:lnTo>
                <a:lnTo>
                  <a:pt x="903472" y="5265818"/>
                </a:lnTo>
                <a:cubicBezTo>
                  <a:pt x="345261" y="4707608"/>
                  <a:pt x="0" y="3936446"/>
                  <a:pt x="0" y="3084645"/>
                </a:cubicBezTo>
                <a:cubicBezTo>
                  <a:pt x="0" y="1381043"/>
                  <a:pt x="1381043" y="0"/>
                  <a:pt x="3084645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6AAAC3B-1954-46B7-BBAC-27DFF5B529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39395" y="0"/>
            <a:ext cx="4023360" cy="2980240"/>
          </a:xfrm>
          <a:custGeom>
            <a:avLst/>
            <a:gdLst>
              <a:gd name="connsiteX0" fmla="*/ 248676 w 4023360"/>
              <a:gd name="connsiteY0" fmla="*/ 0 h 2980240"/>
              <a:gd name="connsiteX1" fmla="*/ 3774684 w 4023360"/>
              <a:gd name="connsiteY1" fmla="*/ 0 h 2980240"/>
              <a:gd name="connsiteX2" fmla="*/ 3780561 w 4023360"/>
              <a:gd name="connsiteY2" fmla="*/ 9674 h 2980240"/>
              <a:gd name="connsiteX3" fmla="*/ 4023360 w 4023360"/>
              <a:gd name="connsiteY3" fmla="*/ 968560 h 2980240"/>
              <a:gd name="connsiteX4" fmla="*/ 2011680 w 4023360"/>
              <a:gd name="connsiteY4" fmla="*/ 2980240 h 2980240"/>
              <a:gd name="connsiteX5" fmla="*/ 0 w 4023360"/>
              <a:gd name="connsiteY5" fmla="*/ 968560 h 2980240"/>
              <a:gd name="connsiteX6" fmla="*/ 242799 w 4023360"/>
              <a:gd name="connsiteY6" fmla="*/ 9674 h 29802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023360" h="2980240">
                <a:moveTo>
                  <a:pt x="248676" y="0"/>
                </a:moveTo>
                <a:lnTo>
                  <a:pt x="3774684" y="0"/>
                </a:lnTo>
                <a:lnTo>
                  <a:pt x="3780561" y="9674"/>
                </a:lnTo>
                <a:cubicBezTo>
                  <a:pt x="3935405" y="294716"/>
                  <a:pt x="4023360" y="621366"/>
                  <a:pt x="4023360" y="968560"/>
                </a:cubicBezTo>
                <a:cubicBezTo>
                  <a:pt x="4023360" y="2079580"/>
                  <a:pt x="3122700" y="2980240"/>
                  <a:pt x="2011680" y="2980240"/>
                </a:cubicBezTo>
                <a:cubicBezTo>
                  <a:pt x="900660" y="2980240"/>
                  <a:pt x="0" y="2079580"/>
                  <a:pt x="0" y="968560"/>
                </a:cubicBezTo>
                <a:cubicBezTo>
                  <a:pt x="0" y="621366"/>
                  <a:pt x="87955" y="294716"/>
                  <a:pt x="242799" y="9674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215161" y="356187"/>
            <a:ext cx="2878409" cy="179228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/>
              <a:t>Abigail Shore-Nye</a:t>
            </a: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A5AD6500-BB62-4AAC-9D2F-C10DDC90C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16897" y="1584494"/>
            <a:ext cx="4375105" cy="5273507"/>
          </a:xfrm>
          <a:custGeom>
            <a:avLst/>
            <a:gdLst>
              <a:gd name="connsiteX0" fmla="*/ 2921508 w 4375105"/>
              <a:gd name="connsiteY0" fmla="*/ 0 h 5273507"/>
              <a:gd name="connsiteX1" fmla="*/ 4314072 w 4375105"/>
              <a:gd name="connsiteY1" fmla="*/ 352611 h 5273507"/>
              <a:gd name="connsiteX2" fmla="*/ 4375105 w 4375105"/>
              <a:gd name="connsiteY2" fmla="*/ 389689 h 5273507"/>
              <a:gd name="connsiteX3" fmla="*/ 4375105 w 4375105"/>
              <a:gd name="connsiteY3" fmla="*/ 5273507 h 5273507"/>
              <a:gd name="connsiteX4" fmla="*/ 1193705 w 4375105"/>
              <a:gd name="connsiteY4" fmla="*/ 5273507 h 5273507"/>
              <a:gd name="connsiteX5" fmla="*/ 1063158 w 4375105"/>
              <a:gd name="connsiteY5" fmla="*/ 5175886 h 5273507"/>
              <a:gd name="connsiteX6" fmla="*/ 0 w 4375105"/>
              <a:gd name="connsiteY6" fmla="*/ 2921508 h 5273507"/>
              <a:gd name="connsiteX7" fmla="*/ 2921508 w 4375105"/>
              <a:gd name="connsiteY7" fmla="*/ 0 h 52735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75105" h="5273507">
                <a:moveTo>
                  <a:pt x="2921508" y="0"/>
                </a:moveTo>
                <a:cubicBezTo>
                  <a:pt x="3425728" y="0"/>
                  <a:pt x="3900114" y="127735"/>
                  <a:pt x="4314072" y="352611"/>
                </a:cubicBezTo>
                <a:lnTo>
                  <a:pt x="4375105" y="389689"/>
                </a:lnTo>
                <a:lnTo>
                  <a:pt x="4375105" y="5273507"/>
                </a:lnTo>
                <a:lnTo>
                  <a:pt x="1193705" y="5273507"/>
                </a:lnTo>
                <a:lnTo>
                  <a:pt x="1063158" y="5175886"/>
                </a:lnTo>
                <a:cubicBezTo>
                  <a:pt x="413861" y="4640038"/>
                  <a:pt x="0" y="3829104"/>
                  <a:pt x="0" y="2921508"/>
                </a:cubicBezTo>
                <a:cubicBezTo>
                  <a:pt x="0" y="1308004"/>
                  <a:pt x="1308004" y="0"/>
                  <a:pt x="2921508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9F17D82-A91A-A73C-2B9E-93A9F64E66C2}"/>
              </a:ext>
            </a:extLst>
          </p:cNvPr>
          <p:cNvSpPr txBox="1"/>
          <p:nvPr/>
        </p:nvSpPr>
        <p:spPr>
          <a:xfrm>
            <a:off x="8386139" y="3143438"/>
            <a:ext cx="3474621" cy="278041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15/11/23</a:t>
            </a:r>
          </a:p>
        </p:txBody>
      </p:sp>
      <p:pic>
        <p:nvPicPr>
          <p:cNvPr id="6" name="Slide 1">
            <a:hlinkClick r:id="" action="ppaction://media"/>
            <a:extLst>
              <a:ext uri="{FF2B5EF4-FFF2-40B4-BE49-F238E27FC236}">
                <a16:creationId xmlns:a16="http://schemas.microsoft.com/office/drawing/2014/main" id="{B2E8E30A-5F37-318B-E369-0A26543F38E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915827" y="5676446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829"/>
    </mc:Choice>
    <mc:Fallback xmlns="">
      <p:transition spd="slow" advTm="8829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A31C83-5738-6FF4-EEF5-A191AAC2A4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 u="sng" dirty="0">
                <a:solidFill>
                  <a:srgbClr val="FFFFFF"/>
                </a:solidFill>
                <a:cs typeface="Calibri Light" panose="020F0302020204030204"/>
              </a:rPr>
              <a:t>Overview 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EFA8F5-2E4C-594C-2AEE-651D389341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2000" dirty="0">
                <a:cs typeface="Calibri" panose="020F0502020204030204"/>
              </a:rPr>
              <a:t>This assignment included using Maya to create five 3D models. </a:t>
            </a:r>
          </a:p>
          <a:p>
            <a:pPr marL="0" indent="0">
              <a:buNone/>
            </a:pPr>
            <a:r>
              <a:rPr lang="en-US" sz="2000" dirty="0">
                <a:cs typeface="Calibri" panose="020F0502020204030204"/>
              </a:rPr>
              <a:t>The five objects included;</a:t>
            </a:r>
          </a:p>
          <a:p>
            <a:pPr marL="457200" indent="-457200"/>
            <a:r>
              <a:rPr lang="en-US" sz="2000" dirty="0">
                <a:cs typeface="Calibri" panose="020F0502020204030204"/>
              </a:rPr>
              <a:t>House </a:t>
            </a:r>
          </a:p>
          <a:p>
            <a:pPr marL="457200" indent="-457200"/>
            <a:r>
              <a:rPr lang="en-US" sz="2000" dirty="0">
                <a:cs typeface="Calibri" panose="020F0502020204030204"/>
              </a:rPr>
              <a:t>Dumpster</a:t>
            </a:r>
          </a:p>
          <a:p>
            <a:pPr marL="457200" indent="-457200"/>
            <a:r>
              <a:rPr lang="en-US" sz="2000" dirty="0">
                <a:cs typeface="Calibri" panose="020F0502020204030204"/>
              </a:rPr>
              <a:t>Pop can </a:t>
            </a:r>
          </a:p>
          <a:p>
            <a:pPr marL="457200" indent="-457200"/>
            <a:r>
              <a:rPr lang="en-US" sz="2000" dirty="0">
                <a:cs typeface="Calibri" panose="020F0502020204030204"/>
              </a:rPr>
              <a:t>Lamppost </a:t>
            </a:r>
          </a:p>
          <a:p>
            <a:pPr marL="457200" indent="-457200"/>
            <a:r>
              <a:rPr lang="en-US" sz="2000" dirty="0">
                <a:cs typeface="Calibri" panose="020F0502020204030204"/>
              </a:rPr>
              <a:t>Coffee mug</a:t>
            </a:r>
          </a:p>
          <a:p>
            <a:pPr marL="0" indent="0">
              <a:buNone/>
            </a:pPr>
            <a:r>
              <a:rPr lang="en-US" sz="2000" dirty="0">
                <a:cs typeface="Calibri" panose="020F0502020204030204"/>
              </a:rPr>
              <a:t>I created these five models. I was able to complete this task through using reliable YouTube  tutorials for references. </a:t>
            </a:r>
          </a:p>
          <a:p>
            <a:pPr marL="0" indent="0">
              <a:buNone/>
            </a:pPr>
            <a:r>
              <a:rPr lang="en-US" sz="2000" dirty="0">
                <a:cs typeface="Calibri" panose="020F0502020204030204"/>
              </a:rPr>
              <a:t>Although it was a struggle using Maya for the first time and making these models I was able to do it but for future use of Maya I need to practice my skills so I am more confident using the software and will need less references. </a:t>
            </a:r>
          </a:p>
        </p:txBody>
      </p:sp>
      <p:pic>
        <p:nvPicPr>
          <p:cNvPr id="4" name="Slide 2">
            <a:hlinkClick r:id="" action="ppaction://media"/>
            <a:extLst>
              <a:ext uri="{FF2B5EF4-FFF2-40B4-BE49-F238E27FC236}">
                <a16:creationId xmlns:a16="http://schemas.microsoft.com/office/drawing/2014/main" id="{5B736AB3-CD2E-222D-F994-B722E5CFC10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508494" y="5700637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02304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0403"/>
    </mc:Choice>
    <mc:Fallback xmlns="">
      <p:transition spd="slow" advTm="40403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9A724DBA-D2D9-471E-8ED7-2015DDD950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A095BC-B3B0-B80E-2F01-E38E5883DC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14" y="525982"/>
            <a:ext cx="4282983" cy="1200361"/>
          </a:xfrm>
        </p:spPr>
        <p:txBody>
          <a:bodyPr anchor="b">
            <a:normAutofit/>
          </a:bodyPr>
          <a:lstStyle/>
          <a:p>
            <a:r>
              <a:rPr lang="en-US" sz="3600" u="sng">
                <a:cs typeface="Calibri Light"/>
              </a:rPr>
              <a:t>Lamppost</a:t>
            </a:r>
            <a:endParaRPr lang="en-US" sz="3600" u="sng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54641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0234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baseball bat on a grid&#10;&#10;Description automatically generated">
            <a:extLst>
              <a:ext uri="{FF2B5EF4-FFF2-40B4-BE49-F238E27FC236}">
                <a16:creationId xmlns:a16="http://schemas.microsoft.com/office/drawing/2014/main" id="{B6C9F8AB-5E22-13E2-48E7-8A1AD55D817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96090" y="650494"/>
            <a:ext cx="4188325" cy="5324142"/>
          </a:xfrm>
          <a:prstGeom prst="rect">
            <a:avLst/>
          </a:prstGeom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277786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677179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Slide 3">
            <a:hlinkClick r:id="" action="ppaction://media"/>
            <a:extLst>
              <a:ext uri="{FF2B5EF4-FFF2-40B4-BE49-F238E27FC236}">
                <a16:creationId xmlns:a16="http://schemas.microsoft.com/office/drawing/2014/main" id="{A96AB2A6-ECEF-2594-827E-1262A4F8CD0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012589" y="5398256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4227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182"/>
    </mc:Choice>
    <mc:Fallback xmlns="">
      <p:transition spd="slow" advTm="30182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294A40-1858-B810-C70F-1AFC1CEEEE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4" y="525982"/>
            <a:ext cx="4282983" cy="1200361"/>
          </a:xfrm>
        </p:spPr>
        <p:txBody>
          <a:bodyPr anchor="b">
            <a:normAutofit/>
          </a:bodyPr>
          <a:lstStyle/>
          <a:p>
            <a:r>
              <a:rPr lang="en-US" sz="3600" u="sng">
                <a:cs typeface="Calibri Light"/>
              </a:rPr>
              <a:t>Dumpster</a:t>
            </a:r>
            <a:endParaRPr lang="en-US" sz="3600" u="sng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white box with a black window&#10;&#10;Description automatically generated">
            <a:extLst>
              <a:ext uri="{FF2B5EF4-FFF2-40B4-BE49-F238E27FC236}">
                <a16:creationId xmlns:a16="http://schemas.microsoft.com/office/drawing/2014/main" id="{8D4F9C2B-FB51-2FA2-FE08-A3B61553049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7738" y="1733775"/>
            <a:ext cx="5628018" cy="3157580"/>
          </a:xfrm>
          <a:prstGeom prst="rect">
            <a:avLst/>
          </a:prstGeom>
        </p:spPr>
      </p:pic>
      <p:pic>
        <p:nvPicPr>
          <p:cNvPr id="3" name="Slide 4">
            <a:hlinkClick r:id="" action="ppaction://media"/>
            <a:extLst>
              <a:ext uri="{FF2B5EF4-FFF2-40B4-BE49-F238E27FC236}">
                <a16:creationId xmlns:a16="http://schemas.microsoft.com/office/drawing/2014/main" id="{8B2A0005-6D08-DA67-F069-636278642A8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532685" y="5434542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14527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647"/>
    </mc:Choice>
    <mc:Fallback xmlns="">
      <p:transition spd="slow" advTm="33647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20A57C-1414-5CB0-006B-DC6F25509B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US" sz="4800" u="sng">
                <a:cs typeface="Calibri Light"/>
              </a:rPr>
              <a:t>Coffee mug</a:t>
            </a:r>
            <a:endParaRPr lang="en-US" sz="4800" u="sng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Content Placeholder 6" descr="A 3d model of a cup&#10;&#10;Description automatically generated">
            <a:extLst>
              <a:ext uri="{FF2B5EF4-FFF2-40B4-BE49-F238E27FC236}">
                <a16:creationId xmlns:a16="http://schemas.microsoft.com/office/drawing/2014/main" id="{D882862A-0277-514B-ECA7-A5563F4F40F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11532" y="2918028"/>
            <a:ext cx="5150277" cy="2846697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Slide 5">
            <a:hlinkClick r:id="" action="ppaction://media"/>
            <a:extLst>
              <a:ext uri="{FF2B5EF4-FFF2-40B4-BE49-F238E27FC236}">
                <a16:creationId xmlns:a16="http://schemas.microsoft.com/office/drawing/2014/main" id="{FB5652AB-29DD-B7B2-5F8C-47DC52BFE8B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593161" y="5736923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40068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7801"/>
    </mc:Choice>
    <mc:Fallback xmlns="">
      <p:transition spd="slow" advTm="37801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43D4F0-C4BE-C277-1328-15CF3EE86C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4560584" cy="1128068"/>
          </a:xfrm>
        </p:spPr>
        <p:txBody>
          <a:bodyPr anchor="ctr">
            <a:normAutofit/>
          </a:bodyPr>
          <a:lstStyle/>
          <a:p>
            <a:r>
              <a:rPr lang="en-US" sz="4000" u="sng">
                <a:cs typeface="Calibri Light"/>
              </a:rPr>
              <a:t>Pop Can</a:t>
            </a:r>
            <a:r>
              <a:rPr lang="en-US" sz="4000">
                <a:cs typeface="Calibri Light"/>
              </a:rPr>
              <a:t> </a:t>
            </a:r>
            <a:endParaRPr lang="en-US" sz="400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7" name="Rectangle 16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can of soda and a can of soda&#10;&#10;Description automatically generated">
            <a:extLst>
              <a:ext uri="{FF2B5EF4-FFF2-40B4-BE49-F238E27FC236}">
                <a16:creationId xmlns:a16="http://schemas.microsoft.com/office/drawing/2014/main" id="{2E7AE8FE-9495-9C0B-605D-4BBB5325769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2" b="4859"/>
          <a:stretch/>
        </p:blipFill>
        <p:spPr>
          <a:xfrm>
            <a:off x="5977788" y="799352"/>
            <a:ext cx="5425410" cy="5259296"/>
          </a:xfrm>
          <a:prstGeom prst="rect">
            <a:avLst/>
          </a:prstGeom>
        </p:spPr>
      </p:pic>
      <p:pic>
        <p:nvPicPr>
          <p:cNvPr id="3" name="Slide 6">
            <a:hlinkClick r:id="" action="ppaction://media"/>
            <a:extLst>
              <a:ext uri="{FF2B5EF4-FFF2-40B4-BE49-F238E27FC236}">
                <a16:creationId xmlns:a16="http://schemas.microsoft.com/office/drawing/2014/main" id="{FF339BF6-9609-D010-C5C8-9D99C447FF2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508494" y="5833685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40825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6944"/>
    </mc:Choice>
    <mc:Fallback xmlns="">
      <p:transition spd="slow" advTm="36944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14B7C5-9B48-991E-0749-D47CE2C510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4962" y="479493"/>
            <a:ext cx="5458838" cy="1325563"/>
          </a:xfrm>
        </p:spPr>
        <p:txBody>
          <a:bodyPr>
            <a:normAutofit/>
          </a:bodyPr>
          <a:lstStyle/>
          <a:p>
            <a:r>
              <a:rPr lang="en-US" u="sng">
                <a:cs typeface="Calibri Light"/>
              </a:rPr>
              <a:t>House </a:t>
            </a: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Content Placeholder 3" descr="A grey box with a chimney&#10;&#10;Description automatically generated">
            <a:extLst>
              <a:ext uri="{FF2B5EF4-FFF2-40B4-BE49-F238E27FC236}">
                <a16:creationId xmlns:a16="http://schemas.microsoft.com/office/drawing/2014/main" id="{9EAD812D-CC55-EC46-C9E4-C7C32E9D32E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3182" y="1316519"/>
            <a:ext cx="4777381" cy="4055218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pic>
        <p:nvPicPr>
          <p:cNvPr id="3" name="Slide 7">
            <a:hlinkClick r:id="" action="ppaction://media"/>
            <a:extLst>
              <a:ext uri="{FF2B5EF4-FFF2-40B4-BE49-F238E27FC236}">
                <a16:creationId xmlns:a16="http://schemas.microsoft.com/office/drawing/2014/main" id="{CA77A380-39B5-0538-6DCC-8B0FC13034C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121446" y="5724827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9374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5081"/>
    </mc:Choice>
    <mc:Fallback xmlns="">
      <p:transition spd="slow" advTm="45081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4AC5506-6312-4701-8D3C-40187889A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12192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black and white grid with black text&#10;&#10;Description automatically generated">
            <a:extLst>
              <a:ext uri="{FF2B5EF4-FFF2-40B4-BE49-F238E27FC236}">
                <a16:creationId xmlns:a16="http://schemas.microsoft.com/office/drawing/2014/main" id="{ADBE5C7A-6683-6F88-8AF0-69E1FA83F37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1089025" y="1674813"/>
            <a:ext cx="10010775" cy="3435350"/>
          </a:xfrm>
        </p:spPr>
      </p:pic>
      <p:pic>
        <p:nvPicPr>
          <p:cNvPr id="5" name="Picture 4" descr="A close-up of a logo&#10;&#10;Description automatically generated">
            <a:extLst>
              <a:ext uri="{FF2B5EF4-FFF2-40B4-BE49-F238E27FC236}">
                <a16:creationId xmlns:a16="http://schemas.microsoft.com/office/drawing/2014/main" id="{94267204-D8BE-A5CC-B0BF-2A00C0D0B0A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89025" y="5176838"/>
            <a:ext cx="10010775" cy="89058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17D5DAA-40CF-787F-B82C-CFD177DEC6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532" y="643467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 u="sng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 Personal Development Plan (PDP)</a:t>
            </a:r>
          </a:p>
        </p:txBody>
      </p:sp>
      <p:pic>
        <p:nvPicPr>
          <p:cNvPr id="3" name="Slide 8">
            <a:hlinkClick r:id="" action="ppaction://media"/>
            <a:extLst>
              <a:ext uri="{FF2B5EF4-FFF2-40B4-BE49-F238E27FC236}">
                <a16:creationId xmlns:a16="http://schemas.microsoft.com/office/drawing/2014/main" id="{0F6615C1-81FA-3AD0-8383-1C9A7914346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278685" y="5833685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00310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4544"/>
    </mc:Choice>
    <mc:Fallback xmlns="">
      <p:transition spd="slow" advTm="114544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34</TotalTime>
  <Words>945</Words>
  <Application>Microsoft Office PowerPoint</Application>
  <PresentationFormat>Widescreen</PresentationFormat>
  <Paragraphs>36</Paragraphs>
  <Slides>8</Slides>
  <Notes>8</Notes>
  <HiddenSlides>0</HiddenSlides>
  <MMClips>8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Learning in the Digital Era –Assignment </vt:lpstr>
      <vt:lpstr>Overview </vt:lpstr>
      <vt:lpstr>Lamppost</vt:lpstr>
      <vt:lpstr>Dumpster</vt:lpstr>
      <vt:lpstr>Coffee mug</vt:lpstr>
      <vt:lpstr>Pop Can </vt:lpstr>
      <vt:lpstr>House </vt:lpstr>
      <vt:lpstr> Personal Development Plan (PDP)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Abigail Shore-Nye (2317577)</cp:lastModifiedBy>
  <cp:revision>442</cp:revision>
  <dcterms:created xsi:type="dcterms:W3CDTF">2023-11-19T17:20:25Z</dcterms:created>
  <dcterms:modified xsi:type="dcterms:W3CDTF">2023-12-01T17:07:05Z</dcterms:modified>
</cp:coreProperties>
</file>