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8" r:id="rId2"/>
    <p:sldId id="259" r:id="rId3"/>
    <p:sldId id="260" r:id="rId4"/>
    <p:sldId id="261" r:id="rId5"/>
    <p:sldId id="262" r:id="rId6"/>
    <p:sldId id="265" r:id="rId7"/>
    <p:sldId id="266" r:id="rId8"/>
    <p:sldId id="263" r:id="rId9"/>
    <p:sldId id="264" r:id="rId10"/>
    <p:sldId id="267" r:id="rId11"/>
    <p:sldId id="268" r:id="rId12"/>
    <p:sldId id="269" r:id="rId13"/>
    <p:sldId id="270" r:id="rId14"/>
    <p:sldId id="273" r:id="rId15"/>
    <p:sldId id="274" r:id="rId16"/>
    <p:sldId id="275" r:id="rId17"/>
    <p:sldId id="276"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71D1"/>
    <a:srgbClr val="0023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49F1D-F13A-DC3F-3580-69041745CD1C}" v="7" dt="2022-07-22T18:45:21.437"/>
    <p1510:client id="{145DB4F3-53BF-CC3E-5729-75015E8C4702}" v="409" dt="2022-07-23T11:43:37.692"/>
    <p1510:client id="{1D308493-6B07-4D3A-EDD1-1DCD0BAA2CE8}" v="61" dt="2022-07-24T12:29:01.948"/>
    <p1510:client id="{228832DC-2672-10BE-C800-1BD57708B68D}" v="693" dt="2022-07-23T14:09:09.326"/>
    <p1510:client id="{3AC544A9-7869-A95F-C176-C2B37E428943}" v="139" dt="2022-07-22T18:43:43.044"/>
    <p1510:client id="{3CAFEEA4-147F-D9B7-A5E1-CC5CD2F97CA2}" v="121" dt="2022-07-22T18:12:36.155"/>
    <p1510:client id="{7968D2CF-AB33-919A-C2D1-5F377F98959E}" v="857" dt="2022-07-22T19:57:35.348"/>
    <p1510:client id="{8FB4E977-FFF9-6E24-67D7-FCF64224374A}" v="9" dt="2022-07-22T21:18:20.323"/>
    <p1510:client id="{CB2C0544-D48B-BE3B-E347-17FF790BFDD5}" v="492" dt="2022-07-22T21:08:26.978"/>
    <p1510:client id="{D046627A-5D21-7216-C2B8-BF268FA39D46}" v="221" dt="2022-07-22T18:02:46.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Rotaru (2123735)" userId="S::2123735@student.uwtsd.ac.uk::1008e761-d355-49b3-a988-54f4a56df0f5" providerId="AD" clId="Web-{8FB4E977-FFF9-6E24-67D7-FCF64224374A}"/>
    <pc:docChg chg="modSld">
      <pc:chgData name="Cristian Rotaru (2123735)" userId="S::2123735@student.uwtsd.ac.uk::1008e761-d355-49b3-a988-54f4a56df0f5" providerId="AD" clId="Web-{8FB4E977-FFF9-6E24-67D7-FCF64224374A}" dt="2022-07-22T21:18:20.089" v="3" actId="20577"/>
      <pc:docMkLst>
        <pc:docMk/>
      </pc:docMkLst>
      <pc:sldChg chg="modSp">
        <pc:chgData name="Cristian Rotaru (2123735)" userId="S::2123735@student.uwtsd.ac.uk::1008e761-d355-49b3-a988-54f4a56df0f5" providerId="AD" clId="Web-{8FB4E977-FFF9-6E24-67D7-FCF64224374A}" dt="2022-07-22T21:18:20.089" v="3" actId="20577"/>
        <pc:sldMkLst>
          <pc:docMk/>
          <pc:sldMk cId="897293313" sldId="258"/>
        </pc:sldMkLst>
        <pc:spChg chg="mod">
          <ac:chgData name="Cristian Rotaru (2123735)" userId="S::2123735@student.uwtsd.ac.uk::1008e761-d355-49b3-a988-54f4a56df0f5" providerId="AD" clId="Web-{8FB4E977-FFF9-6E24-67D7-FCF64224374A}" dt="2022-07-22T21:18:20.089" v="3" actId="20577"/>
          <ac:spMkLst>
            <pc:docMk/>
            <pc:sldMk cId="897293313" sldId="258"/>
            <ac:spMk id="44" creationId="{F00BF144-165A-C075-8AD1-0A75B44CF297}"/>
          </ac:spMkLst>
        </pc:spChg>
      </pc:sldChg>
    </pc:docChg>
  </pc:docChgLst>
  <pc:docChgLst>
    <pc:chgData name="Madalina Zaharia (2123633)" userId="S::2123633@student.uwtsd.ac.uk::91955ca5-4a85-41ce-bb40-5e9712a68886" providerId="AD" clId="Web-{228832DC-2672-10BE-C800-1BD57708B68D}"/>
    <pc:docChg chg="modSld">
      <pc:chgData name="Madalina Zaharia (2123633)" userId="S::2123633@student.uwtsd.ac.uk::91955ca5-4a85-41ce-bb40-5e9712a68886" providerId="AD" clId="Web-{228832DC-2672-10BE-C800-1BD57708B68D}" dt="2022-07-23T14:09:08.091" v="352" actId="20577"/>
      <pc:docMkLst>
        <pc:docMk/>
      </pc:docMkLst>
      <pc:sldChg chg="addSp modSp">
        <pc:chgData name="Madalina Zaharia (2123633)" userId="S::2123633@student.uwtsd.ac.uk::91955ca5-4a85-41ce-bb40-5e9712a68886" providerId="AD" clId="Web-{228832DC-2672-10BE-C800-1BD57708B68D}" dt="2022-07-23T14:09:08.091" v="352" actId="20577"/>
        <pc:sldMkLst>
          <pc:docMk/>
          <pc:sldMk cId="1490501844" sldId="276"/>
        </pc:sldMkLst>
        <pc:spChg chg="add mod">
          <ac:chgData name="Madalina Zaharia (2123633)" userId="S::2123633@student.uwtsd.ac.uk::91955ca5-4a85-41ce-bb40-5e9712a68886" providerId="AD" clId="Web-{228832DC-2672-10BE-C800-1BD57708B68D}" dt="2022-07-23T14:04:55.586" v="100" actId="1076"/>
          <ac:spMkLst>
            <pc:docMk/>
            <pc:sldMk cId="1490501844" sldId="276"/>
            <ac:spMk id="3" creationId="{85CBFEE9-451E-57BE-AF53-BFD02F200221}"/>
          </ac:spMkLst>
        </pc:spChg>
        <pc:spChg chg="add mod">
          <ac:chgData name="Madalina Zaharia (2123633)" userId="S::2123633@student.uwtsd.ac.uk::91955ca5-4a85-41ce-bb40-5e9712a68886" providerId="AD" clId="Web-{228832DC-2672-10BE-C800-1BD57708B68D}" dt="2022-07-23T14:04:21.070" v="58" actId="1076"/>
          <ac:spMkLst>
            <pc:docMk/>
            <pc:sldMk cId="1490501844" sldId="276"/>
            <ac:spMk id="4" creationId="{991D6536-D0B9-2A42-634B-5247AFE543FF}"/>
          </ac:spMkLst>
        </pc:spChg>
        <pc:spChg chg="add mod">
          <ac:chgData name="Madalina Zaharia (2123633)" userId="S::2123633@student.uwtsd.ac.uk::91955ca5-4a85-41ce-bb40-5e9712a68886" providerId="AD" clId="Web-{228832DC-2672-10BE-C800-1BD57708B68D}" dt="2022-07-23T14:07:50.621" v="281" actId="20577"/>
          <ac:spMkLst>
            <pc:docMk/>
            <pc:sldMk cId="1490501844" sldId="276"/>
            <ac:spMk id="5" creationId="{79C68EE0-548D-715C-A065-5D856FAD703F}"/>
          </ac:spMkLst>
        </pc:spChg>
        <pc:spChg chg="add mod">
          <ac:chgData name="Madalina Zaharia (2123633)" userId="S::2123633@student.uwtsd.ac.uk::91955ca5-4a85-41ce-bb40-5e9712a68886" providerId="AD" clId="Web-{228832DC-2672-10BE-C800-1BD57708B68D}" dt="2022-07-23T14:08:54.232" v="343" actId="1076"/>
          <ac:spMkLst>
            <pc:docMk/>
            <pc:sldMk cId="1490501844" sldId="276"/>
            <ac:spMk id="6" creationId="{46049092-0747-5014-1BF8-AB88B4A2F918}"/>
          </ac:spMkLst>
        </pc:spChg>
        <pc:spChg chg="add mod">
          <ac:chgData name="Madalina Zaharia (2123633)" userId="S::2123633@student.uwtsd.ac.uk::91955ca5-4a85-41ce-bb40-5e9712a68886" providerId="AD" clId="Web-{228832DC-2672-10BE-C800-1BD57708B68D}" dt="2022-07-23T14:09:08.091" v="352" actId="20577"/>
          <ac:spMkLst>
            <pc:docMk/>
            <pc:sldMk cId="1490501844" sldId="276"/>
            <ac:spMk id="8" creationId="{DBEEA4AF-A7BC-6C57-B583-6795A7EA4A71}"/>
          </ac:spMkLst>
        </pc:spChg>
      </pc:sldChg>
    </pc:docChg>
  </pc:docChgLst>
  <pc:docChgLst>
    <pc:chgData name="Cristian Rotaru (2123735)" userId="1008e761-d355-49b3-a988-54f4a56df0f5" providerId="ADAL" clId="{790B2116-36F9-124A-A958-47239EB0E5F9}"/>
    <pc:docChg chg="undo custSel modSld">
      <pc:chgData name="Cristian Rotaru (2123735)" userId="1008e761-d355-49b3-a988-54f4a56df0f5" providerId="ADAL" clId="{790B2116-36F9-124A-A958-47239EB0E5F9}" dt="2022-07-23T17:45:45.767" v="6" actId="21"/>
      <pc:docMkLst>
        <pc:docMk/>
      </pc:docMkLst>
      <pc:sldChg chg="addSp delSp">
        <pc:chgData name="Cristian Rotaru (2123735)" userId="1008e761-d355-49b3-a988-54f4a56df0f5" providerId="ADAL" clId="{790B2116-36F9-124A-A958-47239EB0E5F9}" dt="2022-07-23T17:45:45.767" v="6" actId="21"/>
        <pc:sldMkLst>
          <pc:docMk/>
          <pc:sldMk cId="1490501844" sldId="276"/>
        </pc:sldMkLst>
        <pc:spChg chg="del">
          <ac:chgData name="Cristian Rotaru (2123735)" userId="1008e761-d355-49b3-a988-54f4a56df0f5" providerId="ADAL" clId="{790B2116-36F9-124A-A958-47239EB0E5F9}" dt="2022-07-23T17:45:31.413" v="1" actId="21"/>
          <ac:spMkLst>
            <pc:docMk/>
            <pc:sldMk cId="1490501844" sldId="276"/>
            <ac:spMk id="3" creationId="{85CBFEE9-451E-57BE-AF53-BFD02F200221}"/>
          </ac:spMkLst>
        </pc:spChg>
        <pc:spChg chg="del">
          <ac:chgData name="Cristian Rotaru (2123735)" userId="1008e761-d355-49b3-a988-54f4a56df0f5" providerId="ADAL" clId="{790B2116-36F9-124A-A958-47239EB0E5F9}" dt="2022-07-23T17:45:28.919" v="0" actId="21"/>
          <ac:spMkLst>
            <pc:docMk/>
            <pc:sldMk cId="1490501844" sldId="276"/>
            <ac:spMk id="4" creationId="{991D6536-D0B9-2A42-634B-5247AFE543FF}"/>
          </ac:spMkLst>
        </pc:spChg>
        <pc:spChg chg="del">
          <ac:chgData name="Cristian Rotaru (2123735)" userId="1008e761-d355-49b3-a988-54f4a56df0f5" providerId="ADAL" clId="{790B2116-36F9-124A-A958-47239EB0E5F9}" dt="2022-07-23T17:45:33.780" v="2" actId="21"/>
          <ac:spMkLst>
            <pc:docMk/>
            <pc:sldMk cId="1490501844" sldId="276"/>
            <ac:spMk id="5" creationId="{79C68EE0-548D-715C-A065-5D856FAD703F}"/>
          </ac:spMkLst>
        </pc:spChg>
        <pc:spChg chg="del">
          <ac:chgData name="Cristian Rotaru (2123735)" userId="1008e761-d355-49b3-a988-54f4a56df0f5" providerId="ADAL" clId="{790B2116-36F9-124A-A958-47239EB0E5F9}" dt="2022-07-23T17:45:43.251" v="5" actId="21"/>
          <ac:spMkLst>
            <pc:docMk/>
            <pc:sldMk cId="1490501844" sldId="276"/>
            <ac:spMk id="6" creationId="{46049092-0747-5014-1BF8-AB88B4A2F918}"/>
          </ac:spMkLst>
        </pc:spChg>
        <pc:spChg chg="del">
          <ac:chgData name="Cristian Rotaru (2123735)" userId="1008e761-d355-49b3-a988-54f4a56df0f5" providerId="ADAL" clId="{790B2116-36F9-124A-A958-47239EB0E5F9}" dt="2022-07-23T17:45:45.767" v="6" actId="21"/>
          <ac:spMkLst>
            <pc:docMk/>
            <pc:sldMk cId="1490501844" sldId="276"/>
            <ac:spMk id="8" creationId="{DBEEA4AF-A7BC-6C57-B583-6795A7EA4A71}"/>
          </ac:spMkLst>
        </pc:spChg>
        <pc:picChg chg="add del">
          <ac:chgData name="Cristian Rotaru (2123735)" userId="1008e761-d355-49b3-a988-54f4a56df0f5" providerId="ADAL" clId="{790B2116-36F9-124A-A958-47239EB0E5F9}" dt="2022-07-23T17:45:38.313" v="4" actId="21"/>
          <ac:picMkLst>
            <pc:docMk/>
            <pc:sldMk cId="1490501844" sldId="276"/>
            <ac:picMk id="2" creationId="{A6434D15-045D-5923-E306-A95E4F96B361}"/>
          </ac:picMkLst>
        </pc:picChg>
      </pc:sldChg>
    </pc:docChg>
  </pc:docChgLst>
  <pc:docChgLst>
    <pc:chgData name="Cristian Rotaru (2123735)" userId="S::2123735@student.uwtsd.ac.uk::1008e761-d355-49b3-a988-54f4a56df0f5" providerId="AD" clId="Web-{1D308493-6B07-4D3A-EDD1-1DCD0BAA2CE8}"/>
    <pc:docChg chg="modSld">
      <pc:chgData name="Cristian Rotaru (2123735)" userId="S::2123735@student.uwtsd.ac.uk::1008e761-d355-49b3-a988-54f4a56df0f5" providerId="AD" clId="Web-{1D308493-6B07-4D3A-EDD1-1DCD0BAA2CE8}" dt="2022-07-24T12:29:01.933" v="35" actId="20577"/>
      <pc:docMkLst>
        <pc:docMk/>
      </pc:docMkLst>
      <pc:sldChg chg="addSp delSp modSp">
        <pc:chgData name="Cristian Rotaru (2123735)" userId="S::2123735@student.uwtsd.ac.uk::1008e761-d355-49b3-a988-54f4a56df0f5" providerId="AD" clId="Web-{1D308493-6B07-4D3A-EDD1-1DCD0BAA2CE8}" dt="2022-07-24T12:29:01.933" v="35" actId="20577"/>
        <pc:sldMkLst>
          <pc:docMk/>
          <pc:sldMk cId="1490501844" sldId="276"/>
        </pc:sldMkLst>
        <pc:spChg chg="add mod">
          <ac:chgData name="Cristian Rotaru (2123735)" userId="S::2123735@student.uwtsd.ac.uk::1008e761-d355-49b3-a988-54f4a56df0f5" providerId="AD" clId="Web-{1D308493-6B07-4D3A-EDD1-1DCD0BAA2CE8}" dt="2022-07-24T12:24:35.202" v="4" actId="1076"/>
          <ac:spMkLst>
            <pc:docMk/>
            <pc:sldMk cId="1490501844" sldId="276"/>
            <ac:spMk id="3" creationId="{8C29BE7E-D8E9-546D-4E9D-B3FEDD52EC42}"/>
          </ac:spMkLst>
        </pc:spChg>
        <pc:spChg chg="add mod">
          <ac:chgData name="Cristian Rotaru (2123735)" userId="S::2123735@student.uwtsd.ac.uk::1008e761-d355-49b3-a988-54f4a56df0f5" providerId="AD" clId="Web-{1D308493-6B07-4D3A-EDD1-1DCD0BAA2CE8}" dt="2022-07-24T12:25:36.922" v="11" actId="1076"/>
          <ac:spMkLst>
            <pc:docMk/>
            <pc:sldMk cId="1490501844" sldId="276"/>
            <ac:spMk id="5" creationId="{1EE2CEB8-7C5B-917D-38AA-3FFF0FB280E0}"/>
          </ac:spMkLst>
        </pc:spChg>
        <pc:spChg chg="add mod">
          <ac:chgData name="Cristian Rotaru (2123735)" userId="S::2123735@student.uwtsd.ac.uk::1008e761-d355-49b3-a988-54f4a56df0f5" providerId="AD" clId="Web-{1D308493-6B07-4D3A-EDD1-1DCD0BAA2CE8}" dt="2022-07-24T12:26:02.584" v="15" actId="14100"/>
          <ac:spMkLst>
            <pc:docMk/>
            <pc:sldMk cId="1490501844" sldId="276"/>
            <ac:spMk id="6" creationId="{5134ABA1-91DE-3749-C19A-8FADB01FEF45}"/>
          </ac:spMkLst>
        </pc:spChg>
        <pc:spChg chg="add mod">
          <ac:chgData name="Cristian Rotaru (2123735)" userId="S::2123735@student.uwtsd.ac.uk::1008e761-d355-49b3-a988-54f4a56df0f5" providerId="AD" clId="Web-{1D308493-6B07-4D3A-EDD1-1DCD0BAA2CE8}" dt="2022-07-24T12:28:04.087" v="27" actId="20577"/>
          <ac:spMkLst>
            <pc:docMk/>
            <pc:sldMk cId="1490501844" sldId="276"/>
            <ac:spMk id="8" creationId="{F1C2E57B-91E1-A9E9-AED9-5BE271129E53}"/>
          </ac:spMkLst>
        </pc:spChg>
        <pc:spChg chg="add mod">
          <ac:chgData name="Cristian Rotaru (2123735)" userId="S::2123735@student.uwtsd.ac.uk::1008e761-d355-49b3-a988-54f4a56df0f5" providerId="AD" clId="Web-{1D308493-6B07-4D3A-EDD1-1DCD0BAA2CE8}" dt="2022-07-24T12:28:12.697" v="29" actId="14100"/>
          <ac:spMkLst>
            <pc:docMk/>
            <pc:sldMk cId="1490501844" sldId="276"/>
            <ac:spMk id="10" creationId="{4C95699E-6C99-BC6F-353B-AE3A98C4F4EE}"/>
          </ac:spMkLst>
        </pc:spChg>
        <pc:spChg chg="add mod">
          <ac:chgData name="Cristian Rotaru (2123735)" userId="S::2123735@student.uwtsd.ac.uk::1008e761-d355-49b3-a988-54f4a56df0f5" providerId="AD" clId="Web-{1D308493-6B07-4D3A-EDD1-1DCD0BAA2CE8}" dt="2022-07-24T12:29:01.933" v="35" actId="20577"/>
          <ac:spMkLst>
            <pc:docMk/>
            <pc:sldMk cId="1490501844" sldId="276"/>
            <ac:spMk id="16" creationId="{BF0B9F46-BA0E-AF7B-6560-3E729CD7B109}"/>
          </ac:spMkLst>
        </pc:spChg>
        <pc:picChg chg="mod">
          <ac:chgData name="Cristian Rotaru (2123735)" userId="S::2123735@student.uwtsd.ac.uk::1008e761-d355-49b3-a988-54f4a56df0f5" providerId="AD" clId="Web-{1D308493-6B07-4D3A-EDD1-1DCD0BAA2CE8}" dt="2022-07-24T12:24:35.858" v="5" actId="1076"/>
          <ac:picMkLst>
            <pc:docMk/>
            <pc:sldMk cId="1490501844" sldId="276"/>
            <ac:picMk id="2" creationId="{A6434D15-045D-5923-E306-A95E4F96B361}"/>
          </ac:picMkLst>
        </pc:picChg>
        <pc:picChg chg="add del">
          <ac:chgData name="Cristian Rotaru (2123735)" userId="S::2123735@student.uwtsd.ac.uk::1008e761-d355-49b3-a988-54f4a56df0f5" providerId="AD" clId="Web-{1D308493-6B07-4D3A-EDD1-1DCD0BAA2CE8}" dt="2022-07-24T12:25:13.484" v="7"/>
          <ac:picMkLst>
            <pc:docMk/>
            <pc:sldMk cId="1490501844" sldId="276"/>
            <ac:picMk id="4" creationId="{6E089FB9-6248-BB47-B18A-E4007BA3D529}"/>
          </ac:picMkLst>
        </pc:picChg>
      </pc:sldChg>
    </pc:docChg>
  </pc:docChgLst>
  <pc:docChgLst>
    <pc:chgData name="Cristian Rotaru (2123735)" userId="S::2123735@student.uwtsd.ac.uk::1008e761-d355-49b3-a988-54f4a56df0f5" providerId="AD" clId="Web-{145DB4F3-53BF-CC3E-5729-75015E8C4702}"/>
    <pc:docChg chg="addSld modSld sldOrd">
      <pc:chgData name="Cristian Rotaru (2123735)" userId="S::2123735@student.uwtsd.ac.uk::1008e761-d355-49b3-a988-54f4a56df0f5" providerId="AD" clId="Web-{145DB4F3-53BF-CC3E-5729-75015E8C4702}" dt="2022-07-23T11:44:41.521" v="289" actId="20577"/>
      <pc:docMkLst>
        <pc:docMk/>
      </pc:docMkLst>
      <pc:sldChg chg="modSp">
        <pc:chgData name="Cristian Rotaru (2123735)" userId="S::2123735@student.uwtsd.ac.uk::1008e761-d355-49b3-a988-54f4a56df0f5" providerId="AD" clId="Web-{145DB4F3-53BF-CC3E-5729-75015E8C4702}" dt="2022-07-23T11:20:28.019" v="100" actId="20577"/>
        <pc:sldMkLst>
          <pc:docMk/>
          <pc:sldMk cId="897293313" sldId="258"/>
        </pc:sldMkLst>
        <pc:spChg chg="mod">
          <ac:chgData name="Cristian Rotaru (2123735)" userId="S::2123735@student.uwtsd.ac.uk::1008e761-d355-49b3-a988-54f4a56df0f5" providerId="AD" clId="Web-{145DB4F3-53BF-CC3E-5729-75015E8C4702}" dt="2022-07-23T11:20:28.019" v="100" actId="20577"/>
          <ac:spMkLst>
            <pc:docMk/>
            <pc:sldMk cId="897293313" sldId="258"/>
            <ac:spMk id="44" creationId="{F00BF144-165A-C075-8AD1-0A75B44CF297}"/>
          </ac:spMkLst>
        </pc:spChg>
      </pc:sldChg>
      <pc:sldChg chg="modSp">
        <pc:chgData name="Cristian Rotaru (2123735)" userId="S::2123735@student.uwtsd.ac.uk::1008e761-d355-49b3-a988-54f4a56df0f5" providerId="AD" clId="Web-{145DB4F3-53BF-CC3E-5729-75015E8C4702}" dt="2022-07-23T11:19:43.612" v="88" actId="20577"/>
        <pc:sldMkLst>
          <pc:docMk/>
          <pc:sldMk cId="1757209938" sldId="260"/>
        </pc:sldMkLst>
        <pc:spChg chg="mod">
          <ac:chgData name="Cristian Rotaru (2123735)" userId="S::2123735@student.uwtsd.ac.uk::1008e761-d355-49b3-a988-54f4a56df0f5" providerId="AD" clId="Web-{145DB4F3-53BF-CC3E-5729-75015E8C4702}" dt="2022-07-23T11:19:43.612" v="88" actId="20577"/>
          <ac:spMkLst>
            <pc:docMk/>
            <pc:sldMk cId="1757209938" sldId="260"/>
            <ac:spMk id="2" creationId="{4D753ABE-AB92-E025-47AA-DDD71481EB28}"/>
          </ac:spMkLst>
        </pc:spChg>
      </pc:sldChg>
      <pc:sldChg chg="ord">
        <pc:chgData name="Cristian Rotaru (2123735)" userId="S::2123735@student.uwtsd.ac.uk::1008e761-d355-49b3-a988-54f4a56df0f5" providerId="AD" clId="Web-{145DB4F3-53BF-CC3E-5729-75015E8C4702}" dt="2022-07-23T11:17:03.593" v="74"/>
        <pc:sldMkLst>
          <pc:docMk/>
          <pc:sldMk cId="2005819603" sldId="265"/>
        </pc:sldMkLst>
      </pc:sldChg>
      <pc:sldChg chg="ord">
        <pc:chgData name="Cristian Rotaru (2123735)" userId="S::2123735@student.uwtsd.ac.uk::1008e761-d355-49b3-a988-54f4a56df0f5" providerId="AD" clId="Web-{145DB4F3-53BF-CC3E-5729-75015E8C4702}" dt="2022-07-23T11:17:06.280" v="75"/>
        <pc:sldMkLst>
          <pc:docMk/>
          <pc:sldMk cId="841497342" sldId="266"/>
        </pc:sldMkLst>
      </pc:sldChg>
      <pc:sldChg chg="modSp">
        <pc:chgData name="Cristian Rotaru (2123735)" userId="S::2123735@student.uwtsd.ac.uk::1008e761-d355-49b3-a988-54f4a56df0f5" providerId="AD" clId="Web-{145DB4F3-53BF-CC3E-5729-75015E8C4702}" dt="2022-07-23T11:18:55.705" v="86" actId="20577"/>
        <pc:sldMkLst>
          <pc:docMk/>
          <pc:sldMk cId="1167233241" sldId="267"/>
        </pc:sldMkLst>
        <pc:spChg chg="mod">
          <ac:chgData name="Cristian Rotaru (2123735)" userId="S::2123735@student.uwtsd.ac.uk::1008e761-d355-49b3-a988-54f4a56df0f5" providerId="AD" clId="Web-{145DB4F3-53BF-CC3E-5729-75015E8C4702}" dt="2022-07-23T11:18:55.705" v="86" actId="20577"/>
          <ac:spMkLst>
            <pc:docMk/>
            <pc:sldMk cId="1167233241" sldId="267"/>
            <ac:spMk id="3" creationId="{149A5209-7D50-34E0-4549-2BA4FBEBDF2D}"/>
          </ac:spMkLst>
        </pc:spChg>
      </pc:sldChg>
      <pc:sldChg chg="addSp modSp">
        <pc:chgData name="Cristian Rotaru (2123735)" userId="S::2123735@student.uwtsd.ac.uk::1008e761-d355-49b3-a988-54f4a56df0f5" providerId="AD" clId="Web-{145DB4F3-53BF-CC3E-5729-75015E8C4702}" dt="2022-07-23T11:28:09.405" v="175" actId="1076"/>
        <pc:sldMkLst>
          <pc:docMk/>
          <pc:sldMk cId="146656045" sldId="268"/>
        </pc:sldMkLst>
        <pc:spChg chg="add mod">
          <ac:chgData name="Cristian Rotaru (2123735)" userId="S::2123735@student.uwtsd.ac.uk::1008e761-d355-49b3-a988-54f4a56df0f5" providerId="AD" clId="Web-{145DB4F3-53BF-CC3E-5729-75015E8C4702}" dt="2022-07-23T11:25:20.901" v="121" actId="1076"/>
          <ac:spMkLst>
            <pc:docMk/>
            <pc:sldMk cId="146656045" sldId="268"/>
            <ac:spMk id="10" creationId="{759F6BEB-BDEE-A67B-D1BC-4B86A25BC489}"/>
          </ac:spMkLst>
        </pc:spChg>
        <pc:spChg chg="add mod">
          <ac:chgData name="Cristian Rotaru (2123735)" userId="S::2123735@student.uwtsd.ac.uk::1008e761-d355-49b3-a988-54f4a56df0f5" providerId="AD" clId="Web-{145DB4F3-53BF-CC3E-5729-75015E8C4702}" dt="2022-07-23T11:26:22.199" v="147" actId="1076"/>
          <ac:spMkLst>
            <pc:docMk/>
            <pc:sldMk cId="146656045" sldId="268"/>
            <ac:spMk id="11" creationId="{C05CB47C-D736-0CEE-9260-B923080B04AD}"/>
          </ac:spMkLst>
        </pc:spChg>
        <pc:spChg chg="add mod">
          <ac:chgData name="Cristian Rotaru (2123735)" userId="S::2123735@student.uwtsd.ac.uk::1008e761-d355-49b3-a988-54f4a56df0f5" providerId="AD" clId="Web-{145DB4F3-53BF-CC3E-5729-75015E8C4702}" dt="2022-07-23T11:28:09.405" v="175" actId="1076"/>
          <ac:spMkLst>
            <pc:docMk/>
            <pc:sldMk cId="146656045" sldId="268"/>
            <ac:spMk id="12" creationId="{34EC3A35-9551-71A3-4931-F9C166F6022E}"/>
          </ac:spMkLst>
        </pc:spChg>
        <pc:picChg chg="mod">
          <ac:chgData name="Cristian Rotaru (2123735)" userId="S::2123735@student.uwtsd.ac.uk::1008e761-d355-49b3-a988-54f4a56df0f5" providerId="AD" clId="Web-{145DB4F3-53BF-CC3E-5729-75015E8C4702}" dt="2022-07-23T11:23:02.288" v="101" actId="14100"/>
          <ac:picMkLst>
            <pc:docMk/>
            <pc:sldMk cId="146656045" sldId="268"/>
            <ac:picMk id="2" creationId="{BF83BDD2-A8E1-8A5E-2C95-3022B928F27E}"/>
          </ac:picMkLst>
        </pc:picChg>
        <pc:picChg chg="mod">
          <ac:chgData name="Cristian Rotaru (2123735)" userId="S::2123735@student.uwtsd.ac.uk::1008e761-d355-49b3-a988-54f4a56df0f5" providerId="AD" clId="Web-{145DB4F3-53BF-CC3E-5729-75015E8C4702}" dt="2022-07-23T11:23:06.773" v="102" actId="14100"/>
          <ac:picMkLst>
            <pc:docMk/>
            <pc:sldMk cId="146656045" sldId="268"/>
            <ac:picMk id="3" creationId="{85CDEAC6-9C9E-B127-ED6C-81F5FAE53988}"/>
          </ac:picMkLst>
        </pc:picChg>
        <pc:picChg chg="mod">
          <ac:chgData name="Cristian Rotaru (2123735)" userId="S::2123735@student.uwtsd.ac.uk::1008e761-d355-49b3-a988-54f4a56df0f5" providerId="AD" clId="Web-{145DB4F3-53BF-CC3E-5729-75015E8C4702}" dt="2022-07-23T11:23:13.664" v="104" actId="14100"/>
          <ac:picMkLst>
            <pc:docMk/>
            <pc:sldMk cId="146656045" sldId="268"/>
            <ac:picMk id="4" creationId="{E3187147-7F67-756A-6BA6-412388888A8C}"/>
          </ac:picMkLst>
        </pc:picChg>
      </pc:sldChg>
      <pc:sldChg chg="addSp modSp">
        <pc:chgData name="Cristian Rotaru (2123735)" userId="S::2123735@student.uwtsd.ac.uk::1008e761-d355-49b3-a988-54f4a56df0f5" providerId="AD" clId="Web-{145DB4F3-53BF-CC3E-5729-75015E8C4702}" dt="2022-07-23T11:41:33.955" v="240" actId="1076"/>
        <pc:sldMkLst>
          <pc:docMk/>
          <pc:sldMk cId="187693884" sldId="269"/>
        </pc:sldMkLst>
        <pc:spChg chg="add mod">
          <ac:chgData name="Cristian Rotaru (2123735)" userId="S::2123735@student.uwtsd.ac.uk::1008e761-d355-49b3-a988-54f4a56df0f5" providerId="AD" clId="Web-{145DB4F3-53BF-CC3E-5729-75015E8C4702}" dt="2022-07-23T11:41:33.955" v="240" actId="1076"/>
          <ac:spMkLst>
            <pc:docMk/>
            <pc:sldMk cId="187693884" sldId="269"/>
            <ac:spMk id="11" creationId="{35276C90-A55C-3177-5341-E60CFE419D5B}"/>
          </ac:spMkLst>
        </pc:spChg>
      </pc:sldChg>
      <pc:sldChg chg="addSp modSp">
        <pc:chgData name="Cristian Rotaru (2123735)" userId="S::2123735@student.uwtsd.ac.uk::1008e761-d355-49b3-a988-54f4a56df0f5" providerId="AD" clId="Web-{145DB4F3-53BF-CC3E-5729-75015E8C4702}" dt="2022-07-23T11:44:41.521" v="289" actId="20577"/>
        <pc:sldMkLst>
          <pc:docMk/>
          <pc:sldMk cId="2881866913" sldId="270"/>
        </pc:sldMkLst>
        <pc:spChg chg="add mod">
          <ac:chgData name="Cristian Rotaru (2123735)" userId="S::2123735@student.uwtsd.ac.uk::1008e761-d355-49b3-a988-54f4a56df0f5" providerId="AD" clId="Web-{145DB4F3-53BF-CC3E-5729-75015E8C4702}" dt="2022-07-23T11:43:22.848" v="275" actId="20577"/>
          <ac:spMkLst>
            <pc:docMk/>
            <pc:sldMk cId="2881866913" sldId="270"/>
            <ac:spMk id="20" creationId="{6E254628-0438-328F-2677-9C21FF249865}"/>
          </ac:spMkLst>
        </pc:spChg>
        <pc:graphicFrameChg chg="mod modGraphic">
          <ac:chgData name="Cristian Rotaru (2123735)" userId="S::2123735@student.uwtsd.ac.uk::1008e761-d355-49b3-a988-54f4a56df0f5" providerId="AD" clId="Web-{145DB4F3-53BF-CC3E-5729-75015E8C4702}" dt="2022-07-23T11:44:41.521" v="289" actId="20577"/>
          <ac:graphicFrameMkLst>
            <pc:docMk/>
            <pc:sldMk cId="2881866913" sldId="270"/>
            <ac:graphicFrameMk id="5" creationId="{79237613-33EA-578E-B39B-548090555774}"/>
          </ac:graphicFrameMkLst>
        </pc:graphicFrameChg>
      </pc:sldChg>
      <pc:sldChg chg="modSp">
        <pc:chgData name="Cristian Rotaru (2123735)" userId="S::2123735@student.uwtsd.ac.uk::1008e761-d355-49b3-a988-54f4a56df0f5" providerId="AD" clId="Web-{145DB4F3-53BF-CC3E-5729-75015E8C4702}" dt="2022-07-23T11:43:37.692" v="277" actId="20577"/>
        <pc:sldMkLst>
          <pc:docMk/>
          <pc:sldMk cId="435838199" sldId="273"/>
        </pc:sldMkLst>
        <pc:spChg chg="mod">
          <ac:chgData name="Cristian Rotaru (2123735)" userId="S::2123735@student.uwtsd.ac.uk::1008e761-d355-49b3-a988-54f4a56df0f5" providerId="AD" clId="Web-{145DB4F3-53BF-CC3E-5729-75015E8C4702}" dt="2022-07-23T11:43:37.692" v="277" actId="20577"/>
          <ac:spMkLst>
            <pc:docMk/>
            <pc:sldMk cId="435838199" sldId="273"/>
            <ac:spMk id="2" creationId="{1998C1C7-E3AC-D9CC-E2BA-8027FA59C07F}"/>
          </ac:spMkLst>
        </pc:spChg>
      </pc:sldChg>
      <pc:sldChg chg="addSp delSp modSp">
        <pc:chgData name="Cristian Rotaru (2123735)" userId="S::2123735@student.uwtsd.ac.uk::1008e761-d355-49b3-a988-54f4a56df0f5" providerId="AD" clId="Web-{145DB4F3-53BF-CC3E-5729-75015E8C4702}" dt="2022-07-23T11:33:33.084" v="210" actId="20577"/>
        <pc:sldMkLst>
          <pc:docMk/>
          <pc:sldMk cId="3797052249" sldId="275"/>
        </pc:sldMkLst>
        <pc:spChg chg="mod">
          <ac:chgData name="Cristian Rotaru (2123735)" userId="S::2123735@student.uwtsd.ac.uk::1008e761-d355-49b3-a988-54f4a56df0f5" providerId="AD" clId="Web-{145DB4F3-53BF-CC3E-5729-75015E8C4702}" dt="2022-07-23T11:33:33.084" v="210" actId="20577"/>
          <ac:spMkLst>
            <pc:docMk/>
            <pc:sldMk cId="3797052249" sldId="275"/>
            <ac:spMk id="3" creationId="{850B9587-058D-51D2-8E8E-0752ECB3C54F}"/>
          </ac:spMkLst>
        </pc:spChg>
        <pc:spChg chg="del">
          <ac:chgData name="Cristian Rotaru (2123735)" userId="S::2123735@student.uwtsd.ac.uk::1008e761-d355-49b3-a988-54f4a56df0f5" providerId="AD" clId="Web-{145DB4F3-53BF-CC3E-5729-75015E8C4702}" dt="2022-07-23T11:15:02.418" v="67"/>
          <ac:spMkLst>
            <pc:docMk/>
            <pc:sldMk cId="3797052249" sldId="275"/>
            <ac:spMk id="35" creationId="{9F1F6E2E-E2E7-4689-9E5D-51F37CBE4127}"/>
          </ac:spMkLst>
        </pc:spChg>
        <pc:spChg chg="del">
          <ac:chgData name="Cristian Rotaru (2123735)" userId="S::2123735@student.uwtsd.ac.uk::1008e761-d355-49b3-a988-54f4a56df0f5" providerId="AD" clId="Web-{145DB4F3-53BF-CC3E-5729-75015E8C4702}" dt="2022-07-23T11:15:02.418" v="67"/>
          <ac:spMkLst>
            <pc:docMk/>
            <pc:sldMk cId="3797052249" sldId="275"/>
            <ac:spMk id="43" creationId="{7731DD8B-7A0A-47A0-BF6B-EBB4F9709B91}"/>
          </ac:spMkLst>
        </pc:spChg>
        <pc:spChg chg="add">
          <ac:chgData name="Cristian Rotaru (2123735)" userId="S::2123735@student.uwtsd.ac.uk::1008e761-d355-49b3-a988-54f4a56df0f5" providerId="AD" clId="Web-{145DB4F3-53BF-CC3E-5729-75015E8C4702}" dt="2022-07-23T11:15:02.418" v="67"/>
          <ac:spMkLst>
            <pc:docMk/>
            <pc:sldMk cId="3797052249" sldId="275"/>
            <ac:spMk id="58" creationId="{9F1F6E2E-E2E7-4689-9E5D-51F37CBE4127}"/>
          </ac:spMkLst>
        </pc:spChg>
        <pc:spChg chg="add">
          <ac:chgData name="Cristian Rotaru (2123735)" userId="S::2123735@student.uwtsd.ac.uk::1008e761-d355-49b3-a988-54f4a56df0f5" providerId="AD" clId="Web-{145DB4F3-53BF-CC3E-5729-75015E8C4702}" dt="2022-07-23T11:15:02.418" v="67"/>
          <ac:spMkLst>
            <pc:docMk/>
            <pc:sldMk cId="3797052249" sldId="275"/>
            <ac:spMk id="66" creationId="{7731DD8B-7A0A-47A0-BF6B-EBB4F9709B91}"/>
          </ac:spMkLst>
        </pc:spChg>
        <pc:grpChg chg="del">
          <ac:chgData name="Cristian Rotaru (2123735)" userId="S::2123735@student.uwtsd.ac.uk::1008e761-d355-49b3-a988-54f4a56df0f5" providerId="AD" clId="Web-{145DB4F3-53BF-CC3E-5729-75015E8C4702}" dt="2022-07-23T11:15:02.418" v="67"/>
          <ac:grpSpMkLst>
            <pc:docMk/>
            <pc:sldMk cId="3797052249" sldId="275"/>
            <ac:grpSpMk id="27" creationId="{03E8C8A2-D2DA-42F8-84AA-AC5AB4251D29}"/>
          </ac:grpSpMkLst>
        </pc:grpChg>
        <pc:grpChg chg="del">
          <ac:chgData name="Cristian Rotaru (2123735)" userId="S::2123735@student.uwtsd.ac.uk::1008e761-d355-49b3-a988-54f4a56df0f5" providerId="AD" clId="Web-{145DB4F3-53BF-CC3E-5729-75015E8C4702}" dt="2022-07-23T11:15:02.418" v="67"/>
          <ac:grpSpMkLst>
            <pc:docMk/>
            <pc:sldMk cId="3797052249" sldId="275"/>
            <ac:grpSpMk id="37" creationId="{BB728A18-FF26-43E9-AF31-9608EBA3D5C7}"/>
          </ac:grpSpMkLst>
        </pc:grpChg>
        <pc:grpChg chg="add">
          <ac:chgData name="Cristian Rotaru (2123735)" userId="S::2123735@student.uwtsd.ac.uk::1008e761-d355-49b3-a988-54f4a56df0f5" providerId="AD" clId="Web-{145DB4F3-53BF-CC3E-5729-75015E8C4702}" dt="2022-07-23T11:15:02.418" v="67"/>
          <ac:grpSpMkLst>
            <pc:docMk/>
            <pc:sldMk cId="3797052249" sldId="275"/>
            <ac:grpSpMk id="50" creationId="{03E8C8A2-D2DA-42F8-84AA-AC5AB4251D29}"/>
          </ac:grpSpMkLst>
        </pc:grpChg>
        <pc:grpChg chg="add">
          <ac:chgData name="Cristian Rotaru (2123735)" userId="S::2123735@student.uwtsd.ac.uk::1008e761-d355-49b3-a988-54f4a56df0f5" providerId="AD" clId="Web-{145DB4F3-53BF-CC3E-5729-75015E8C4702}" dt="2022-07-23T11:15:02.418" v="67"/>
          <ac:grpSpMkLst>
            <pc:docMk/>
            <pc:sldMk cId="3797052249" sldId="275"/>
            <ac:grpSpMk id="60" creationId="{BB728A18-FF26-43E9-AF31-9608EBA3D5C7}"/>
          </ac:grpSpMkLst>
        </pc:grpChg>
        <pc:picChg chg="mod">
          <ac:chgData name="Cristian Rotaru (2123735)" userId="S::2123735@student.uwtsd.ac.uk::1008e761-d355-49b3-a988-54f4a56df0f5" providerId="AD" clId="Web-{145DB4F3-53BF-CC3E-5729-75015E8C4702}" dt="2022-07-23T11:15:02.418" v="67"/>
          <ac:picMkLst>
            <pc:docMk/>
            <pc:sldMk cId="3797052249" sldId="275"/>
            <ac:picMk id="2" creationId="{2A32293D-E442-09FE-1446-76405DDEC065}"/>
          </ac:picMkLst>
        </pc:picChg>
        <pc:cxnChg chg="del">
          <ac:chgData name="Cristian Rotaru (2123735)" userId="S::2123735@student.uwtsd.ac.uk::1008e761-d355-49b3-a988-54f4a56df0f5" providerId="AD" clId="Web-{145DB4F3-53BF-CC3E-5729-75015E8C4702}" dt="2022-07-23T11:15:02.418" v="67"/>
          <ac:cxnSpMkLst>
            <pc:docMk/>
            <pc:sldMk cId="3797052249" sldId="275"/>
            <ac:cxnSpMk id="33" creationId="{0DFD28A6-39F3-425F-8050-E5BF1B4523B2}"/>
          </ac:cxnSpMkLst>
        </pc:cxnChg>
        <pc:cxnChg chg="del">
          <ac:chgData name="Cristian Rotaru (2123735)" userId="S::2123735@student.uwtsd.ac.uk::1008e761-d355-49b3-a988-54f4a56df0f5" providerId="AD" clId="Web-{145DB4F3-53BF-CC3E-5729-75015E8C4702}" dt="2022-07-23T11:15:02.418" v="67"/>
          <ac:cxnSpMkLst>
            <pc:docMk/>
            <pc:sldMk cId="3797052249" sldId="275"/>
            <ac:cxnSpMk id="45" creationId="{10A370BF-9768-4FA0-8887-C3777F3A9C9C}"/>
          </ac:cxnSpMkLst>
        </pc:cxnChg>
        <pc:cxnChg chg="add">
          <ac:chgData name="Cristian Rotaru (2123735)" userId="S::2123735@student.uwtsd.ac.uk::1008e761-d355-49b3-a988-54f4a56df0f5" providerId="AD" clId="Web-{145DB4F3-53BF-CC3E-5729-75015E8C4702}" dt="2022-07-23T11:15:02.418" v="67"/>
          <ac:cxnSpMkLst>
            <pc:docMk/>
            <pc:sldMk cId="3797052249" sldId="275"/>
            <ac:cxnSpMk id="56" creationId="{0DFD28A6-39F3-425F-8050-E5BF1B4523B2}"/>
          </ac:cxnSpMkLst>
        </pc:cxnChg>
        <pc:cxnChg chg="add">
          <ac:chgData name="Cristian Rotaru (2123735)" userId="S::2123735@student.uwtsd.ac.uk::1008e761-d355-49b3-a988-54f4a56df0f5" providerId="AD" clId="Web-{145DB4F3-53BF-CC3E-5729-75015E8C4702}" dt="2022-07-23T11:15:02.418" v="67"/>
          <ac:cxnSpMkLst>
            <pc:docMk/>
            <pc:sldMk cId="3797052249" sldId="275"/>
            <ac:cxnSpMk id="68" creationId="{10A370BF-9768-4FA0-8887-C3777F3A9C9C}"/>
          </ac:cxnSpMkLst>
        </pc:cxnChg>
      </pc:sldChg>
      <pc:sldChg chg="addSp modSp new mod ord setBg">
        <pc:chgData name="Cristian Rotaru (2123735)" userId="S::2123735@student.uwtsd.ac.uk::1008e761-d355-49b3-a988-54f4a56df0f5" providerId="AD" clId="Web-{145DB4F3-53BF-CC3E-5729-75015E8C4702}" dt="2022-07-23T11:11:01.506" v="3"/>
        <pc:sldMkLst>
          <pc:docMk/>
          <pc:sldMk cId="1490501844" sldId="276"/>
        </pc:sldMkLst>
        <pc:spChg chg="add">
          <ac:chgData name="Cristian Rotaru (2123735)" userId="S::2123735@student.uwtsd.ac.uk::1008e761-d355-49b3-a988-54f4a56df0f5" providerId="AD" clId="Web-{145DB4F3-53BF-CC3E-5729-75015E8C4702}" dt="2022-07-23T11:11:01.506" v="3"/>
          <ac:spMkLst>
            <pc:docMk/>
            <pc:sldMk cId="1490501844" sldId="276"/>
            <ac:spMk id="7" creationId="{544958B8-57B6-4B37-8A18-D54A32EC2D37}"/>
          </ac:spMkLst>
        </pc:spChg>
        <pc:spChg chg="add">
          <ac:chgData name="Cristian Rotaru (2123735)" userId="S::2123735@student.uwtsd.ac.uk::1008e761-d355-49b3-a988-54f4a56df0f5" providerId="AD" clId="Web-{145DB4F3-53BF-CC3E-5729-75015E8C4702}" dt="2022-07-23T11:11:01.506" v="3"/>
          <ac:spMkLst>
            <pc:docMk/>
            <pc:sldMk cId="1490501844" sldId="276"/>
            <ac:spMk id="9" creationId="{B7E4A740-3A69-42A5-8AC0-3905D518F419}"/>
          </ac:spMkLst>
        </pc:spChg>
        <pc:grpChg chg="add">
          <ac:chgData name="Cristian Rotaru (2123735)" userId="S::2123735@student.uwtsd.ac.uk::1008e761-d355-49b3-a988-54f4a56df0f5" providerId="AD" clId="Web-{145DB4F3-53BF-CC3E-5729-75015E8C4702}" dt="2022-07-23T11:11:01.506" v="3"/>
          <ac:grpSpMkLst>
            <pc:docMk/>
            <pc:sldMk cId="1490501844" sldId="276"/>
            <ac:grpSpMk id="11" creationId="{8283C010-53D7-404B-9300-DB1BAE1EAE91}"/>
          </ac:grpSpMkLst>
        </pc:grpChg>
        <pc:picChg chg="add mod">
          <ac:chgData name="Cristian Rotaru (2123735)" userId="S::2123735@student.uwtsd.ac.uk::1008e761-d355-49b3-a988-54f4a56df0f5" providerId="AD" clId="Web-{145DB4F3-53BF-CC3E-5729-75015E8C4702}" dt="2022-07-23T11:11:01.506" v="3"/>
          <ac:picMkLst>
            <pc:docMk/>
            <pc:sldMk cId="1490501844" sldId="276"/>
            <ac:picMk id="2" creationId="{A6434D15-045D-5923-E306-A95E4F96B361}"/>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85D4B-A980-49C3-B844-F6ACA7A179B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379D2DD-0626-4D98-90A2-61B8B22A6164}">
      <dgm:prSet/>
      <dgm:spPr/>
      <dgm:t>
        <a:bodyPr/>
        <a:lstStyle/>
        <a:p>
          <a:pPr>
            <a:lnSpc>
              <a:spcPct val="100000"/>
            </a:lnSpc>
          </a:pPr>
          <a:r>
            <a:rPr lang="en-US"/>
            <a:t>SCMCR Theory Use by Tesco Explained</a:t>
          </a:r>
        </a:p>
      </dgm:t>
    </dgm:pt>
    <dgm:pt modelId="{CC48FB2E-D987-4138-8DA3-BE30A83FC064}" type="parTrans" cxnId="{E71BDA79-E14D-4371-9A75-EB72A9751C1B}">
      <dgm:prSet/>
      <dgm:spPr/>
      <dgm:t>
        <a:bodyPr/>
        <a:lstStyle/>
        <a:p>
          <a:endParaRPr lang="en-US"/>
        </a:p>
      </dgm:t>
    </dgm:pt>
    <dgm:pt modelId="{BE97302F-D21B-4248-A5AF-DFD58BABBA8C}" type="sibTrans" cxnId="{E71BDA79-E14D-4371-9A75-EB72A9751C1B}">
      <dgm:prSet/>
      <dgm:spPr/>
      <dgm:t>
        <a:bodyPr/>
        <a:lstStyle/>
        <a:p>
          <a:pPr>
            <a:lnSpc>
              <a:spcPct val="100000"/>
            </a:lnSpc>
          </a:pPr>
          <a:endParaRPr lang="en-US"/>
        </a:p>
      </dgm:t>
    </dgm:pt>
    <dgm:pt modelId="{7A3268D5-019A-4BA0-A0E8-3FB39B2F3691}">
      <dgm:prSet/>
      <dgm:spPr/>
      <dgm:t>
        <a:bodyPr/>
        <a:lstStyle/>
        <a:p>
          <a:pPr>
            <a:lnSpc>
              <a:spcPct val="100000"/>
            </a:lnSpc>
          </a:pPr>
          <a:r>
            <a:rPr lang="en-US"/>
            <a:t>•Source - The source which can be considered as the sender as well, in this case the source is Tesco itself as the business wishes to transfer information through carefully constructed words.</a:t>
          </a:r>
          <a:r>
            <a:rPr lang="en-US">
              <a:latin typeface="Garamond" panose="02020404030301010803"/>
            </a:rPr>
            <a:t> </a:t>
          </a:r>
          <a:endParaRPr lang="en-US"/>
        </a:p>
      </dgm:t>
    </dgm:pt>
    <dgm:pt modelId="{379693BD-6E57-4436-AC3F-254C3048DBC0}" type="parTrans" cxnId="{F2BF8579-4931-4B4C-A5C5-BBFBF5298C2A}">
      <dgm:prSet/>
      <dgm:spPr/>
      <dgm:t>
        <a:bodyPr/>
        <a:lstStyle/>
        <a:p>
          <a:endParaRPr lang="en-US"/>
        </a:p>
      </dgm:t>
    </dgm:pt>
    <dgm:pt modelId="{83C000BE-CB1A-4995-BD3C-9684164EDD1E}" type="sibTrans" cxnId="{F2BF8579-4931-4B4C-A5C5-BBFBF5298C2A}">
      <dgm:prSet/>
      <dgm:spPr/>
      <dgm:t>
        <a:bodyPr/>
        <a:lstStyle/>
        <a:p>
          <a:pPr>
            <a:lnSpc>
              <a:spcPct val="100000"/>
            </a:lnSpc>
          </a:pPr>
          <a:endParaRPr lang="en-US"/>
        </a:p>
      </dgm:t>
    </dgm:pt>
    <dgm:pt modelId="{0A5104C4-980D-4BB8-8999-A2384F6C5B45}">
      <dgm:prSet/>
      <dgm:spPr/>
      <dgm:t>
        <a:bodyPr/>
        <a:lstStyle/>
        <a:p>
          <a:pPr>
            <a:lnSpc>
              <a:spcPct val="100000"/>
            </a:lnSpc>
          </a:pPr>
          <a:r>
            <a:rPr lang="en-US"/>
            <a:t>•Message - The message is created when Tesco converts their ideas into words which are to be communicated.</a:t>
          </a:r>
        </a:p>
      </dgm:t>
    </dgm:pt>
    <dgm:pt modelId="{81D88487-03D4-4220-8C81-784E3B4EE44F}" type="parTrans" cxnId="{AC7C330A-E839-46D8-A746-EE5BED21BF16}">
      <dgm:prSet/>
      <dgm:spPr/>
      <dgm:t>
        <a:bodyPr/>
        <a:lstStyle/>
        <a:p>
          <a:endParaRPr lang="en-US"/>
        </a:p>
      </dgm:t>
    </dgm:pt>
    <dgm:pt modelId="{F55C3571-BA4B-4C16-90E7-742F8B86D08F}" type="sibTrans" cxnId="{AC7C330A-E839-46D8-A746-EE5BED21BF16}">
      <dgm:prSet/>
      <dgm:spPr/>
      <dgm:t>
        <a:bodyPr/>
        <a:lstStyle/>
        <a:p>
          <a:pPr>
            <a:lnSpc>
              <a:spcPct val="100000"/>
            </a:lnSpc>
          </a:pPr>
          <a:endParaRPr lang="en-US"/>
        </a:p>
      </dgm:t>
    </dgm:pt>
    <dgm:pt modelId="{16743B4B-1F41-41B7-A0E6-C80970C7FB08}">
      <dgm:prSet/>
      <dgm:spPr/>
      <dgm:t>
        <a:bodyPr/>
        <a:lstStyle/>
        <a:p>
          <a:pPr>
            <a:lnSpc>
              <a:spcPct val="100000"/>
            </a:lnSpc>
          </a:pPr>
          <a:r>
            <a:rPr lang="en-US"/>
            <a:t>•Channel - The channel is the medium through which messages are sent and received. The relevant channels which Tesco can use are those of hearing and seeing. </a:t>
          </a:r>
        </a:p>
      </dgm:t>
    </dgm:pt>
    <dgm:pt modelId="{C6B6ABED-DCA2-496E-AE8C-615568865936}" type="parTrans" cxnId="{508D5904-77DE-42B0-9A0E-A0D648299DFE}">
      <dgm:prSet/>
      <dgm:spPr/>
      <dgm:t>
        <a:bodyPr/>
        <a:lstStyle/>
        <a:p>
          <a:endParaRPr lang="en-US"/>
        </a:p>
      </dgm:t>
    </dgm:pt>
    <dgm:pt modelId="{6AD3A0FA-494A-4CFE-8720-701D2690902C}" type="sibTrans" cxnId="{508D5904-77DE-42B0-9A0E-A0D648299DFE}">
      <dgm:prSet/>
      <dgm:spPr/>
      <dgm:t>
        <a:bodyPr/>
        <a:lstStyle/>
        <a:p>
          <a:pPr>
            <a:lnSpc>
              <a:spcPct val="100000"/>
            </a:lnSpc>
          </a:pPr>
          <a:endParaRPr lang="en-US"/>
        </a:p>
      </dgm:t>
    </dgm:pt>
    <dgm:pt modelId="{18FF97F6-323D-4D75-8D27-D439A833A35E}">
      <dgm:prSet/>
      <dgm:spPr/>
      <dgm:t>
        <a:bodyPr/>
        <a:lstStyle/>
        <a:p>
          <a:pPr>
            <a:lnSpc>
              <a:spcPct val="100000"/>
            </a:lnSpc>
          </a:pPr>
          <a:r>
            <a:rPr lang="en-US"/>
            <a:t>•Receiver - The receiver is the one to whom the message of Tesco is being delivered to.</a:t>
          </a:r>
        </a:p>
      </dgm:t>
    </dgm:pt>
    <dgm:pt modelId="{C5CFA276-D64A-4E94-8BA8-253579A51E44}" type="parTrans" cxnId="{18376FE2-2931-41FF-8BF9-BF6449AD591C}">
      <dgm:prSet/>
      <dgm:spPr/>
      <dgm:t>
        <a:bodyPr/>
        <a:lstStyle/>
        <a:p>
          <a:endParaRPr lang="en-US"/>
        </a:p>
      </dgm:t>
    </dgm:pt>
    <dgm:pt modelId="{DF226250-C936-4257-BC4E-9314BE2BF2C6}" type="sibTrans" cxnId="{18376FE2-2931-41FF-8BF9-BF6449AD591C}">
      <dgm:prSet/>
      <dgm:spPr/>
      <dgm:t>
        <a:bodyPr/>
        <a:lstStyle/>
        <a:p>
          <a:endParaRPr lang="en-US"/>
        </a:p>
      </dgm:t>
    </dgm:pt>
    <dgm:pt modelId="{FC75AE42-E368-4457-88E6-982A2E3FC7D9}" type="pres">
      <dgm:prSet presAssocID="{DDC85D4B-A980-49C3-B844-F6ACA7A179BA}" presName="root" presStyleCnt="0">
        <dgm:presLayoutVars>
          <dgm:dir/>
          <dgm:resizeHandles val="exact"/>
        </dgm:presLayoutVars>
      </dgm:prSet>
      <dgm:spPr/>
    </dgm:pt>
    <dgm:pt modelId="{D28EFEE8-8E61-4D5E-9D94-0E86D897C63B}" type="pres">
      <dgm:prSet presAssocID="{DDC85D4B-A980-49C3-B844-F6ACA7A179BA}" presName="container" presStyleCnt="0">
        <dgm:presLayoutVars>
          <dgm:dir/>
          <dgm:resizeHandles val="exact"/>
        </dgm:presLayoutVars>
      </dgm:prSet>
      <dgm:spPr/>
    </dgm:pt>
    <dgm:pt modelId="{974A41D0-1C62-44BC-B934-DD27364034CC}" type="pres">
      <dgm:prSet presAssocID="{4379D2DD-0626-4D98-90A2-61B8B22A6164}" presName="compNode" presStyleCnt="0"/>
      <dgm:spPr/>
    </dgm:pt>
    <dgm:pt modelId="{2708A857-75B4-4295-906C-AFCA4831AF7D}" type="pres">
      <dgm:prSet presAssocID="{4379D2DD-0626-4D98-90A2-61B8B22A6164}" presName="iconBgRect" presStyleLbl="bgShp" presStyleIdx="0" presStyleCnt="5"/>
      <dgm:spPr/>
    </dgm:pt>
    <dgm:pt modelId="{DEBE4169-0391-4E6C-94AA-F79DBA470C50}" type="pres">
      <dgm:prSet presAssocID="{4379D2DD-0626-4D98-90A2-61B8B22A61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63DB515-FC26-47FC-99F1-21C24684B465}" type="pres">
      <dgm:prSet presAssocID="{4379D2DD-0626-4D98-90A2-61B8B22A6164}" presName="spaceRect" presStyleCnt="0"/>
      <dgm:spPr/>
    </dgm:pt>
    <dgm:pt modelId="{E829853B-4495-4170-AC14-F95D6F142D21}" type="pres">
      <dgm:prSet presAssocID="{4379D2DD-0626-4D98-90A2-61B8B22A6164}" presName="textRect" presStyleLbl="revTx" presStyleIdx="0" presStyleCnt="5">
        <dgm:presLayoutVars>
          <dgm:chMax val="1"/>
          <dgm:chPref val="1"/>
        </dgm:presLayoutVars>
      </dgm:prSet>
      <dgm:spPr/>
    </dgm:pt>
    <dgm:pt modelId="{B9AA4429-1C3A-4322-940F-3B03479DF329}" type="pres">
      <dgm:prSet presAssocID="{BE97302F-D21B-4248-A5AF-DFD58BABBA8C}" presName="sibTrans" presStyleLbl="sibTrans2D1" presStyleIdx="0" presStyleCnt="0"/>
      <dgm:spPr/>
    </dgm:pt>
    <dgm:pt modelId="{253D35A9-A789-4F80-B078-9C6C64621291}" type="pres">
      <dgm:prSet presAssocID="{7A3268D5-019A-4BA0-A0E8-3FB39B2F3691}" presName="compNode" presStyleCnt="0"/>
      <dgm:spPr/>
    </dgm:pt>
    <dgm:pt modelId="{F17C9A9D-60E4-4FA0-80ED-33D78E345371}" type="pres">
      <dgm:prSet presAssocID="{7A3268D5-019A-4BA0-A0E8-3FB39B2F3691}" presName="iconBgRect" presStyleLbl="bgShp" presStyleIdx="1" presStyleCnt="5"/>
      <dgm:spPr/>
    </dgm:pt>
    <dgm:pt modelId="{56BD8BB1-A979-4BAD-B14F-61D858CD919C}" type="pres">
      <dgm:prSet presAssocID="{7A3268D5-019A-4BA0-A0E8-3FB39B2F36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9C8792F7-1FF1-47C5-AAAE-9B1971609E6E}" type="pres">
      <dgm:prSet presAssocID="{7A3268D5-019A-4BA0-A0E8-3FB39B2F3691}" presName="spaceRect" presStyleCnt="0"/>
      <dgm:spPr/>
    </dgm:pt>
    <dgm:pt modelId="{73D9D92B-4756-48B1-BB11-391B1FECFC14}" type="pres">
      <dgm:prSet presAssocID="{7A3268D5-019A-4BA0-A0E8-3FB39B2F3691}" presName="textRect" presStyleLbl="revTx" presStyleIdx="1" presStyleCnt="5">
        <dgm:presLayoutVars>
          <dgm:chMax val="1"/>
          <dgm:chPref val="1"/>
        </dgm:presLayoutVars>
      </dgm:prSet>
      <dgm:spPr/>
    </dgm:pt>
    <dgm:pt modelId="{23D231BF-AC96-46E1-B95C-AFC1F0E4AED4}" type="pres">
      <dgm:prSet presAssocID="{83C000BE-CB1A-4995-BD3C-9684164EDD1E}" presName="sibTrans" presStyleLbl="sibTrans2D1" presStyleIdx="0" presStyleCnt="0"/>
      <dgm:spPr/>
    </dgm:pt>
    <dgm:pt modelId="{6E49BDB5-23F8-441B-AF36-DBA1A0D8423C}" type="pres">
      <dgm:prSet presAssocID="{0A5104C4-980D-4BB8-8999-A2384F6C5B45}" presName="compNode" presStyleCnt="0"/>
      <dgm:spPr/>
    </dgm:pt>
    <dgm:pt modelId="{6070F1BE-8663-4DFE-84E8-994022895D82}" type="pres">
      <dgm:prSet presAssocID="{0A5104C4-980D-4BB8-8999-A2384F6C5B45}" presName="iconBgRect" presStyleLbl="bgShp" presStyleIdx="2" presStyleCnt="5"/>
      <dgm:spPr/>
    </dgm:pt>
    <dgm:pt modelId="{08B3060B-F169-4A18-9CE3-558872CCFE7E}" type="pres">
      <dgm:prSet presAssocID="{0A5104C4-980D-4BB8-8999-A2384F6C5B4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B7D30ECD-B05C-4485-9504-F458E2364C09}" type="pres">
      <dgm:prSet presAssocID="{0A5104C4-980D-4BB8-8999-A2384F6C5B45}" presName="spaceRect" presStyleCnt="0"/>
      <dgm:spPr/>
    </dgm:pt>
    <dgm:pt modelId="{BBDEAF08-A4CE-4473-87B2-DBC18029227C}" type="pres">
      <dgm:prSet presAssocID="{0A5104C4-980D-4BB8-8999-A2384F6C5B45}" presName="textRect" presStyleLbl="revTx" presStyleIdx="2" presStyleCnt="5">
        <dgm:presLayoutVars>
          <dgm:chMax val="1"/>
          <dgm:chPref val="1"/>
        </dgm:presLayoutVars>
      </dgm:prSet>
      <dgm:spPr/>
    </dgm:pt>
    <dgm:pt modelId="{4399CE83-7E33-45E2-84D2-8616A71461C8}" type="pres">
      <dgm:prSet presAssocID="{F55C3571-BA4B-4C16-90E7-742F8B86D08F}" presName="sibTrans" presStyleLbl="sibTrans2D1" presStyleIdx="0" presStyleCnt="0"/>
      <dgm:spPr/>
    </dgm:pt>
    <dgm:pt modelId="{89FC610F-2F39-4313-999D-4F055FDA5D48}" type="pres">
      <dgm:prSet presAssocID="{16743B4B-1F41-41B7-A0E6-C80970C7FB08}" presName="compNode" presStyleCnt="0"/>
      <dgm:spPr/>
    </dgm:pt>
    <dgm:pt modelId="{3C64E99F-4E81-4F03-8993-EF861EEB84EA}" type="pres">
      <dgm:prSet presAssocID="{16743B4B-1F41-41B7-A0E6-C80970C7FB08}" presName="iconBgRect" presStyleLbl="bgShp" presStyleIdx="3" presStyleCnt="5"/>
      <dgm:spPr/>
    </dgm:pt>
    <dgm:pt modelId="{BB2CD722-9CC5-48D2-B9C9-3B3B31AC6835}" type="pres">
      <dgm:prSet presAssocID="{16743B4B-1F41-41B7-A0E6-C80970C7FB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tellite dish"/>
        </a:ext>
      </dgm:extLst>
    </dgm:pt>
    <dgm:pt modelId="{3477599A-86B9-448A-B82B-A291C9C7C653}" type="pres">
      <dgm:prSet presAssocID="{16743B4B-1F41-41B7-A0E6-C80970C7FB08}" presName="spaceRect" presStyleCnt="0"/>
      <dgm:spPr/>
    </dgm:pt>
    <dgm:pt modelId="{80707D09-198A-4773-9B10-FF8E4E13E0DF}" type="pres">
      <dgm:prSet presAssocID="{16743B4B-1F41-41B7-A0E6-C80970C7FB08}" presName="textRect" presStyleLbl="revTx" presStyleIdx="3" presStyleCnt="5">
        <dgm:presLayoutVars>
          <dgm:chMax val="1"/>
          <dgm:chPref val="1"/>
        </dgm:presLayoutVars>
      </dgm:prSet>
      <dgm:spPr/>
    </dgm:pt>
    <dgm:pt modelId="{DFCBAFC3-9DFA-4C86-A63A-DF68278AEA6E}" type="pres">
      <dgm:prSet presAssocID="{6AD3A0FA-494A-4CFE-8720-701D2690902C}" presName="sibTrans" presStyleLbl="sibTrans2D1" presStyleIdx="0" presStyleCnt="0"/>
      <dgm:spPr/>
    </dgm:pt>
    <dgm:pt modelId="{5A47BE68-5369-413E-A0E5-6E2A56615546}" type="pres">
      <dgm:prSet presAssocID="{18FF97F6-323D-4D75-8D27-D439A833A35E}" presName="compNode" presStyleCnt="0"/>
      <dgm:spPr/>
    </dgm:pt>
    <dgm:pt modelId="{CCB415F4-A467-40C5-97FF-C3092246B514}" type="pres">
      <dgm:prSet presAssocID="{18FF97F6-323D-4D75-8D27-D439A833A35E}" presName="iconBgRect" presStyleLbl="bgShp" presStyleIdx="4" presStyleCnt="5"/>
      <dgm:spPr/>
    </dgm:pt>
    <dgm:pt modelId="{B6E13CD2-0253-4650-8DEB-69CDAA47E203}" type="pres">
      <dgm:prSet presAssocID="{18FF97F6-323D-4D75-8D27-D439A833A3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a:ext>
      </dgm:extLst>
    </dgm:pt>
    <dgm:pt modelId="{16FBF224-4543-473C-9C6E-D0D59F7CA14C}" type="pres">
      <dgm:prSet presAssocID="{18FF97F6-323D-4D75-8D27-D439A833A35E}" presName="spaceRect" presStyleCnt="0"/>
      <dgm:spPr/>
    </dgm:pt>
    <dgm:pt modelId="{BEAF1774-6C89-4C6B-9F20-073A3212FDBD}" type="pres">
      <dgm:prSet presAssocID="{18FF97F6-323D-4D75-8D27-D439A833A35E}" presName="textRect" presStyleLbl="revTx" presStyleIdx="4" presStyleCnt="5">
        <dgm:presLayoutVars>
          <dgm:chMax val="1"/>
          <dgm:chPref val="1"/>
        </dgm:presLayoutVars>
      </dgm:prSet>
      <dgm:spPr/>
    </dgm:pt>
  </dgm:ptLst>
  <dgm:cxnLst>
    <dgm:cxn modelId="{508D5904-77DE-42B0-9A0E-A0D648299DFE}" srcId="{DDC85D4B-A980-49C3-B844-F6ACA7A179BA}" destId="{16743B4B-1F41-41B7-A0E6-C80970C7FB08}" srcOrd="3" destOrd="0" parTransId="{C6B6ABED-DCA2-496E-AE8C-615568865936}" sibTransId="{6AD3A0FA-494A-4CFE-8720-701D2690902C}"/>
    <dgm:cxn modelId="{AC7C330A-E839-46D8-A746-EE5BED21BF16}" srcId="{DDC85D4B-A980-49C3-B844-F6ACA7A179BA}" destId="{0A5104C4-980D-4BB8-8999-A2384F6C5B45}" srcOrd="2" destOrd="0" parTransId="{81D88487-03D4-4220-8C81-784E3B4EE44F}" sibTransId="{F55C3571-BA4B-4C16-90E7-742F8B86D08F}"/>
    <dgm:cxn modelId="{9A06191B-6AA1-4D27-8222-B531951B0404}" type="presOf" srcId="{16743B4B-1F41-41B7-A0E6-C80970C7FB08}" destId="{80707D09-198A-4773-9B10-FF8E4E13E0DF}" srcOrd="0" destOrd="0" presId="urn:microsoft.com/office/officeart/2018/2/layout/IconCircleList"/>
    <dgm:cxn modelId="{992BFF22-5710-4BB4-B4B6-953421938C63}" type="presOf" srcId="{4379D2DD-0626-4D98-90A2-61B8B22A6164}" destId="{E829853B-4495-4170-AC14-F95D6F142D21}" srcOrd="0" destOrd="0" presId="urn:microsoft.com/office/officeart/2018/2/layout/IconCircleList"/>
    <dgm:cxn modelId="{7AD52065-599D-42FF-B72F-D0BE5986C543}" type="presOf" srcId="{F55C3571-BA4B-4C16-90E7-742F8B86D08F}" destId="{4399CE83-7E33-45E2-84D2-8616A71461C8}" srcOrd="0" destOrd="0" presId="urn:microsoft.com/office/officeart/2018/2/layout/IconCircleList"/>
    <dgm:cxn modelId="{BA805266-6AA4-4B5F-A060-CC6BDF8E78C8}" type="presOf" srcId="{83C000BE-CB1A-4995-BD3C-9684164EDD1E}" destId="{23D231BF-AC96-46E1-B95C-AFC1F0E4AED4}" srcOrd="0" destOrd="0" presId="urn:microsoft.com/office/officeart/2018/2/layout/IconCircleList"/>
    <dgm:cxn modelId="{30ADFB56-62B3-40A2-AC1D-3CBC57D3C3A5}" type="presOf" srcId="{DDC85D4B-A980-49C3-B844-F6ACA7A179BA}" destId="{FC75AE42-E368-4457-88E6-982A2E3FC7D9}" srcOrd="0" destOrd="0" presId="urn:microsoft.com/office/officeart/2018/2/layout/IconCircleList"/>
    <dgm:cxn modelId="{F2BF8579-4931-4B4C-A5C5-BBFBF5298C2A}" srcId="{DDC85D4B-A980-49C3-B844-F6ACA7A179BA}" destId="{7A3268D5-019A-4BA0-A0E8-3FB39B2F3691}" srcOrd="1" destOrd="0" parTransId="{379693BD-6E57-4436-AC3F-254C3048DBC0}" sibTransId="{83C000BE-CB1A-4995-BD3C-9684164EDD1E}"/>
    <dgm:cxn modelId="{E71BDA79-E14D-4371-9A75-EB72A9751C1B}" srcId="{DDC85D4B-A980-49C3-B844-F6ACA7A179BA}" destId="{4379D2DD-0626-4D98-90A2-61B8B22A6164}" srcOrd="0" destOrd="0" parTransId="{CC48FB2E-D987-4138-8DA3-BE30A83FC064}" sibTransId="{BE97302F-D21B-4248-A5AF-DFD58BABBA8C}"/>
    <dgm:cxn modelId="{97FBDBC4-5F28-4C96-8FD7-F0A8B149ECF2}" type="presOf" srcId="{0A5104C4-980D-4BB8-8999-A2384F6C5B45}" destId="{BBDEAF08-A4CE-4473-87B2-DBC18029227C}" srcOrd="0" destOrd="0" presId="urn:microsoft.com/office/officeart/2018/2/layout/IconCircleList"/>
    <dgm:cxn modelId="{5E8580C5-6779-43BF-8517-E77BC86FE6D6}" type="presOf" srcId="{18FF97F6-323D-4D75-8D27-D439A833A35E}" destId="{BEAF1774-6C89-4C6B-9F20-073A3212FDBD}" srcOrd="0" destOrd="0" presId="urn:microsoft.com/office/officeart/2018/2/layout/IconCircleList"/>
    <dgm:cxn modelId="{18376FE2-2931-41FF-8BF9-BF6449AD591C}" srcId="{DDC85D4B-A980-49C3-B844-F6ACA7A179BA}" destId="{18FF97F6-323D-4D75-8D27-D439A833A35E}" srcOrd="4" destOrd="0" parTransId="{C5CFA276-D64A-4E94-8BA8-253579A51E44}" sibTransId="{DF226250-C936-4257-BC4E-9314BE2BF2C6}"/>
    <dgm:cxn modelId="{576307EC-B159-42A6-B329-A3F4FB7893C4}" type="presOf" srcId="{BE97302F-D21B-4248-A5AF-DFD58BABBA8C}" destId="{B9AA4429-1C3A-4322-940F-3B03479DF329}" srcOrd="0" destOrd="0" presId="urn:microsoft.com/office/officeart/2018/2/layout/IconCircleList"/>
    <dgm:cxn modelId="{D0FF4BF0-CE51-4C1C-914D-27A2A861F3FC}" type="presOf" srcId="{7A3268D5-019A-4BA0-A0E8-3FB39B2F3691}" destId="{73D9D92B-4756-48B1-BB11-391B1FECFC14}" srcOrd="0" destOrd="0" presId="urn:microsoft.com/office/officeart/2018/2/layout/IconCircleList"/>
    <dgm:cxn modelId="{A3A2C6FB-DE84-4BF7-B69D-A532BFD681B2}" type="presOf" srcId="{6AD3A0FA-494A-4CFE-8720-701D2690902C}" destId="{DFCBAFC3-9DFA-4C86-A63A-DF68278AEA6E}" srcOrd="0" destOrd="0" presId="urn:microsoft.com/office/officeart/2018/2/layout/IconCircleList"/>
    <dgm:cxn modelId="{7434AAB3-3A6A-461D-A6F8-9E310E96B12C}" type="presParOf" srcId="{FC75AE42-E368-4457-88E6-982A2E3FC7D9}" destId="{D28EFEE8-8E61-4D5E-9D94-0E86D897C63B}" srcOrd="0" destOrd="0" presId="urn:microsoft.com/office/officeart/2018/2/layout/IconCircleList"/>
    <dgm:cxn modelId="{D7B28B18-FE38-4EB0-A097-0262345D3ECD}" type="presParOf" srcId="{D28EFEE8-8E61-4D5E-9D94-0E86D897C63B}" destId="{974A41D0-1C62-44BC-B934-DD27364034CC}" srcOrd="0" destOrd="0" presId="urn:microsoft.com/office/officeart/2018/2/layout/IconCircleList"/>
    <dgm:cxn modelId="{A3454D2C-E404-40EE-A818-7E609E51F5D9}" type="presParOf" srcId="{974A41D0-1C62-44BC-B934-DD27364034CC}" destId="{2708A857-75B4-4295-906C-AFCA4831AF7D}" srcOrd="0" destOrd="0" presId="urn:microsoft.com/office/officeart/2018/2/layout/IconCircleList"/>
    <dgm:cxn modelId="{DB01CA6E-15D2-4FB0-B3EA-449F11D76E0B}" type="presParOf" srcId="{974A41D0-1C62-44BC-B934-DD27364034CC}" destId="{DEBE4169-0391-4E6C-94AA-F79DBA470C50}" srcOrd="1" destOrd="0" presId="urn:microsoft.com/office/officeart/2018/2/layout/IconCircleList"/>
    <dgm:cxn modelId="{257729EA-67B6-47E8-9D42-004A46C0CD32}" type="presParOf" srcId="{974A41D0-1C62-44BC-B934-DD27364034CC}" destId="{263DB515-FC26-47FC-99F1-21C24684B465}" srcOrd="2" destOrd="0" presId="urn:microsoft.com/office/officeart/2018/2/layout/IconCircleList"/>
    <dgm:cxn modelId="{112F73EA-5B52-41CC-94C9-E9A0345D3A3D}" type="presParOf" srcId="{974A41D0-1C62-44BC-B934-DD27364034CC}" destId="{E829853B-4495-4170-AC14-F95D6F142D21}" srcOrd="3" destOrd="0" presId="urn:microsoft.com/office/officeart/2018/2/layout/IconCircleList"/>
    <dgm:cxn modelId="{C9A3A719-CEEF-4BDA-8E88-B040DC4E869B}" type="presParOf" srcId="{D28EFEE8-8E61-4D5E-9D94-0E86D897C63B}" destId="{B9AA4429-1C3A-4322-940F-3B03479DF329}" srcOrd="1" destOrd="0" presId="urn:microsoft.com/office/officeart/2018/2/layout/IconCircleList"/>
    <dgm:cxn modelId="{E0BD87C0-A51D-42F6-B11E-391158EFEAE5}" type="presParOf" srcId="{D28EFEE8-8E61-4D5E-9D94-0E86D897C63B}" destId="{253D35A9-A789-4F80-B078-9C6C64621291}" srcOrd="2" destOrd="0" presId="urn:microsoft.com/office/officeart/2018/2/layout/IconCircleList"/>
    <dgm:cxn modelId="{1E01D17D-9409-4497-9C29-DD9671D324A0}" type="presParOf" srcId="{253D35A9-A789-4F80-B078-9C6C64621291}" destId="{F17C9A9D-60E4-4FA0-80ED-33D78E345371}" srcOrd="0" destOrd="0" presId="urn:microsoft.com/office/officeart/2018/2/layout/IconCircleList"/>
    <dgm:cxn modelId="{F0A54F52-5C5D-4FB4-AAB5-6A6A75DBEFA6}" type="presParOf" srcId="{253D35A9-A789-4F80-B078-9C6C64621291}" destId="{56BD8BB1-A979-4BAD-B14F-61D858CD919C}" srcOrd="1" destOrd="0" presId="urn:microsoft.com/office/officeart/2018/2/layout/IconCircleList"/>
    <dgm:cxn modelId="{8AB068CF-8D42-4473-A961-42D62C2E3CBE}" type="presParOf" srcId="{253D35A9-A789-4F80-B078-9C6C64621291}" destId="{9C8792F7-1FF1-47C5-AAAE-9B1971609E6E}" srcOrd="2" destOrd="0" presId="urn:microsoft.com/office/officeart/2018/2/layout/IconCircleList"/>
    <dgm:cxn modelId="{65665892-303E-4831-BD4B-27038078AB9A}" type="presParOf" srcId="{253D35A9-A789-4F80-B078-9C6C64621291}" destId="{73D9D92B-4756-48B1-BB11-391B1FECFC14}" srcOrd="3" destOrd="0" presId="urn:microsoft.com/office/officeart/2018/2/layout/IconCircleList"/>
    <dgm:cxn modelId="{A0BD132D-165F-4335-A638-CF042A758EAB}" type="presParOf" srcId="{D28EFEE8-8E61-4D5E-9D94-0E86D897C63B}" destId="{23D231BF-AC96-46E1-B95C-AFC1F0E4AED4}" srcOrd="3" destOrd="0" presId="urn:microsoft.com/office/officeart/2018/2/layout/IconCircleList"/>
    <dgm:cxn modelId="{123282FA-F1DB-4148-86DC-5E41BBBE5780}" type="presParOf" srcId="{D28EFEE8-8E61-4D5E-9D94-0E86D897C63B}" destId="{6E49BDB5-23F8-441B-AF36-DBA1A0D8423C}" srcOrd="4" destOrd="0" presId="urn:microsoft.com/office/officeart/2018/2/layout/IconCircleList"/>
    <dgm:cxn modelId="{1C9EA74C-9191-4610-BB4C-1217DBFC5A45}" type="presParOf" srcId="{6E49BDB5-23F8-441B-AF36-DBA1A0D8423C}" destId="{6070F1BE-8663-4DFE-84E8-994022895D82}" srcOrd="0" destOrd="0" presId="urn:microsoft.com/office/officeart/2018/2/layout/IconCircleList"/>
    <dgm:cxn modelId="{A68A8875-728D-42D0-A72C-AE2C5164E47E}" type="presParOf" srcId="{6E49BDB5-23F8-441B-AF36-DBA1A0D8423C}" destId="{08B3060B-F169-4A18-9CE3-558872CCFE7E}" srcOrd="1" destOrd="0" presId="urn:microsoft.com/office/officeart/2018/2/layout/IconCircleList"/>
    <dgm:cxn modelId="{C628538A-9532-4BB3-BDE9-4DA0D8EE3350}" type="presParOf" srcId="{6E49BDB5-23F8-441B-AF36-DBA1A0D8423C}" destId="{B7D30ECD-B05C-4485-9504-F458E2364C09}" srcOrd="2" destOrd="0" presId="urn:microsoft.com/office/officeart/2018/2/layout/IconCircleList"/>
    <dgm:cxn modelId="{FA704570-E838-4E3E-A654-551DED0EB8CF}" type="presParOf" srcId="{6E49BDB5-23F8-441B-AF36-DBA1A0D8423C}" destId="{BBDEAF08-A4CE-4473-87B2-DBC18029227C}" srcOrd="3" destOrd="0" presId="urn:microsoft.com/office/officeart/2018/2/layout/IconCircleList"/>
    <dgm:cxn modelId="{FCE39555-B038-4767-B6A2-ECB75C6B50E7}" type="presParOf" srcId="{D28EFEE8-8E61-4D5E-9D94-0E86D897C63B}" destId="{4399CE83-7E33-45E2-84D2-8616A71461C8}" srcOrd="5" destOrd="0" presId="urn:microsoft.com/office/officeart/2018/2/layout/IconCircleList"/>
    <dgm:cxn modelId="{FD223A60-3C0D-4D73-90D1-804D311C7CDB}" type="presParOf" srcId="{D28EFEE8-8E61-4D5E-9D94-0E86D897C63B}" destId="{89FC610F-2F39-4313-999D-4F055FDA5D48}" srcOrd="6" destOrd="0" presId="urn:microsoft.com/office/officeart/2018/2/layout/IconCircleList"/>
    <dgm:cxn modelId="{2D8F4B1F-08EB-4DF3-A371-E625DE339296}" type="presParOf" srcId="{89FC610F-2F39-4313-999D-4F055FDA5D48}" destId="{3C64E99F-4E81-4F03-8993-EF861EEB84EA}" srcOrd="0" destOrd="0" presId="urn:microsoft.com/office/officeart/2018/2/layout/IconCircleList"/>
    <dgm:cxn modelId="{79EBD5CC-906A-43D7-9921-60ACBB19EB7E}" type="presParOf" srcId="{89FC610F-2F39-4313-999D-4F055FDA5D48}" destId="{BB2CD722-9CC5-48D2-B9C9-3B3B31AC6835}" srcOrd="1" destOrd="0" presId="urn:microsoft.com/office/officeart/2018/2/layout/IconCircleList"/>
    <dgm:cxn modelId="{46772D0D-274C-4794-86D9-0A1F6B21A39C}" type="presParOf" srcId="{89FC610F-2F39-4313-999D-4F055FDA5D48}" destId="{3477599A-86B9-448A-B82B-A291C9C7C653}" srcOrd="2" destOrd="0" presId="urn:microsoft.com/office/officeart/2018/2/layout/IconCircleList"/>
    <dgm:cxn modelId="{A206490D-0ABB-4498-92A5-23C8EE9B9EFF}" type="presParOf" srcId="{89FC610F-2F39-4313-999D-4F055FDA5D48}" destId="{80707D09-198A-4773-9B10-FF8E4E13E0DF}" srcOrd="3" destOrd="0" presId="urn:microsoft.com/office/officeart/2018/2/layout/IconCircleList"/>
    <dgm:cxn modelId="{D29D98AD-6220-4F8A-B278-E27F272CE7EF}" type="presParOf" srcId="{D28EFEE8-8E61-4D5E-9D94-0E86D897C63B}" destId="{DFCBAFC3-9DFA-4C86-A63A-DF68278AEA6E}" srcOrd="7" destOrd="0" presId="urn:microsoft.com/office/officeart/2018/2/layout/IconCircleList"/>
    <dgm:cxn modelId="{063A51DE-AFFD-4357-B7F9-0F524471BE45}" type="presParOf" srcId="{D28EFEE8-8E61-4D5E-9D94-0E86D897C63B}" destId="{5A47BE68-5369-413E-A0E5-6E2A56615546}" srcOrd="8" destOrd="0" presId="urn:microsoft.com/office/officeart/2018/2/layout/IconCircleList"/>
    <dgm:cxn modelId="{8A3DA892-9E4B-4DEC-82FB-0195E1B4969D}" type="presParOf" srcId="{5A47BE68-5369-413E-A0E5-6E2A56615546}" destId="{CCB415F4-A467-40C5-97FF-C3092246B514}" srcOrd="0" destOrd="0" presId="urn:microsoft.com/office/officeart/2018/2/layout/IconCircleList"/>
    <dgm:cxn modelId="{3D41AFE4-58CD-4DA3-9341-33CA820C3AB3}" type="presParOf" srcId="{5A47BE68-5369-413E-A0E5-6E2A56615546}" destId="{B6E13CD2-0253-4650-8DEB-69CDAA47E203}" srcOrd="1" destOrd="0" presId="urn:microsoft.com/office/officeart/2018/2/layout/IconCircleList"/>
    <dgm:cxn modelId="{81C2F40F-8C65-440C-9520-ABB7759A1266}" type="presParOf" srcId="{5A47BE68-5369-413E-A0E5-6E2A56615546}" destId="{16FBF224-4543-473C-9C6E-D0D59F7CA14C}" srcOrd="2" destOrd="0" presId="urn:microsoft.com/office/officeart/2018/2/layout/IconCircleList"/>
    <dgm:cxn modelId="{D09AD330-4ECA-4E6B-9888-29FB05D316B2}" type="presParOf" srcId="{5A47BE68-5369-413E-A0E5-6E2A56615546}" destId="{BEAF1774-6C89-4C6B-9F20-073A3212FDB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82BE96-22E6-4F01-92D8-776E6944E90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8EB2C3F-9FA2-472C-A4A2-1E435E44325A}">
      <dgm:prSet/>
      <dgm:spPr/>
      <dgm:t>
        <a:bodyPr/>
        <a:lstStyle/>
        <a:p>
          <a:r>
            <a:rPr lang="en-GB"/>
            <a:t>Barriers between the employee and the customer :</a:t>
          </a:r>
          <a:endParaRPr lang="en-US"/>
        </a:p>
      </dgm:t>
    </dgm:pt>
    <dgm:pt modelId="{CBB2AE0A-12F6-4105-A114-D5F6EC8A9E58}" type="parTrans" cxnId="{0DFF1CD1-BA76-44AF-B677-41BCD70F0A08}">
      <dgm:prSet/>
      <dgm:spPr/>
      <dgm:t>
        <a:bodyPr/>
        <a:lstStyle/>
        <a:p>
          <a:endParaRPr lang="en-US"/>
        </a:p>
      </dgm:t>
    </dgm:pt>
    <dgm:pt modelId="{6DBA5313-230E-4644-99EF-172F78995634}" type="sibTrans" cxnId="{0DFF1CD1-BA76-44AF-B677-41BCD70F0A08}">
      <dgm:prSet/>
      <dgm:spPr/>
      <dgm:t>
        <a:bodyPr/>
        <a:lstStyle/>
        <a:p>
          <a:endParaRPr lang="en-US"/>
        </a:p>
      </dgm:t>
    </dgm:pt>
    <dgm:pt modelId="{A6E7B371-8EBE-4DD0-88A6-35590B182932}">
      <dgm:prSet/>
      <dgm:spPr/>
      <dgm:t>
        <a:bodyPr/>
        <a:lstStyle/>
        <a:p>
          <a:r>
            <a:rPr lang="en-GB"/>
            <a:t>-</a:t>
          </a:r>
          <a:r>
            <a:rPr lang="en-GB" b="1"/>
            <a:t>Language Barriers : </a:t>
          </a:r>
          <a:r>
            <a:rPr lang="en-GB"/>
            <a:t>language and vocabulary that is used in communication should be understandable to the persons .</a:t>
          </a:r>
          <a:endParaRPr lang="en-US"/>
        </a:p>
      </dgm:t>
    </dgm:pt>
    <dgm:pt modelId="{CD53E4DA-A2C9-4996-B4BD-BE0BB45577AF}" type="parTrans" cxnId="{FB1DEB70-9F99-4839-AF60-65A8C0348B17}">
      <dgm:prSet/>
      <dgm:spPr/>
      <dgm:t>
        <a:bodyPr/>
        <a:lstStyle/>
        <a:p>
          <a:endParaRPr lang="en-US"/>
        </a:p>
      </dgm:t>
    </dgm:pt>
    <dgm:pt modelId="{BCB241C5-9EA0-4012-B921-2677FE420A1D}" type="sibTrans" cxnId="{FB1DEB70-9F99-4839-AF60-65A8C0348B17}">
      <dgm:prSet/>
      <dgm:spPr/>
      <dgm:t>
        <a:bodyPr/>
        <a:lstStyle/>
        <a:p>
          <a:endParaRPr lang="en-US"/>
        </a:p>
      </dgm:t>
    </dgm:pt>
    <dgm:pt modelId="{CF505E49-BCD0-49D6-837C-2BED99CFEACC}">
      <dgm:prSet/>
      <dgm:spPr/>
      <dgm:t>
        <a:bodyPr/>
        <a:lstStyle/>
        <a:p>
          <a:r>
            <a:rPr lang="en-GB"/>
            <a:t>-</a:t>
          </a:r>
          <a:r>
            <a:rPr lang="en-GB" b="1"/>
            <a:t>Semantic Barriers </a:t>
          </a:r>
          <a:r>
            <a:rPr lang="en-GB"/>
            <a:t>: It is vital to make use of appropriate words , vocabulary and language; all kinds of communication should reflect decency.</a:t>
          </a:r>
          <a:endParaRPr lang="en-US"/>
        </a:p>
      </dgm:t>
    </dgm:pt>
    <dgm:pt modelId="{C34C7A3C-FD39-4A07-87B2-59E6804B1559}" type="parTrans" cxnId="{C2D75147-1CBE-4812-8967-F9F8603EDA7B}">
      <dgm:prSet/>
      <dgm:spPr/>
      <dgm:t>
        <a:bodyPr/>
        <a:lstStyle/>
        <a:p>
          <a:endParaRPr lang="en-US"/>
        </a:p>
      </dgm:t>
    </dgm:pt>
    <dgm:pt modelId="{697C18E4-8CD6-460E-9044-49911D391BE2}" type="sibTrans" cxnId="{C2D75147-1CBE-4812-8967-F9F8603EDA7B}">
      <dgm:prSet/>
      <dgm:spPr/>
      <dgm:t>
        <a:bodyPr/>
        <a:lstStyle/>
        <a:p>
          <a:endParaRPr lang="en-US"/>
        </a:p>
      </dgm:t>
    </dgm:pt>
    <dgm:pt modelId="{CFD7F4BA-D1A4-4856-A578-A3CF8977ED82}">
      <dgm:prSet/>
      <dgm:spPr/>
      <dgm:t>
        <a:bodyPr/>
        <a:lstStyle/>
        <a:p>
          <a:r>
            <a:rPr lang="en-GB" b="1"/>
            <a:t>-Cultural Barriers </a:t>
          </a:r>
          <a:r>
            <a:rPr lang="en-GB"/>
            <a:t>: it is vital to form an understanding and acceptance of another person’s culture.</a:t>
          </a:r>
          <a:endParaRPr lang="en-US"/>
        </a:p>
      </dgm:t>
    </dgm:pt>
    <dgm:pt modelId="{851C583B-4D2D-4009-8176-67AADD3B1FA4}" type="parTrans" cxnId="{2AC1331E-7DFC-47FD-AAC4-9D40418886BD}">
      <dgm:prSet/>
      <dgm:spPr/>
      <dgm:t>
        <a:bodyPr/>
        <a:lstStyle/>
        <a:p>
          <a:endParaRPr lang="en-US"/>
        </a:p>
      </dgm:t>
    </dgm:pt>
    <dgm:pt modelId="{4176D36D-E710-461B-BD2F-F955CF219C3C}" type="sibTrans" cxnId="{2AC1331E-7DFC-47FD-AAC4-9D40418886BD}">
      <dgm:prSet/>
      <dgm:spPr/>
      <dgm:t>
        <a:bodyPr/>
        <a:lstStyle/>
        <a:p>
          <a:endParaRPr lang="en-US"/>
        </a:p>
      </dgm:t>
    </dgm:pt>
    <dgm:pt modelId="{5BF42F1E-ACE1-40D8-A3B0-FAA21BCF3CD4}">
      <dgm:prSet/>
      <dgm:spPr/>
      <dgm:t>
        <a:bodyPr/>
        <a:lstStyle/>
        <a:p>
          <a:r>
            <a:rPr lang="en-GB"/>
            <a:t>-</a:t>
          </a:r>
          <a:r>
            <a:rPr lang="en-GB" b="1"/>
            <a:t>Emotional Barriers </a:t>
          </a:r>
          <a:r>
            <a:rPr lang="en-GB"/>
            <a:t>: The feelings of fear, mistrust, anger or annoyance that can arise in people’s minds stop them from communicating.</a:t>
          </a:r>
          <a:endParaRPr lang="en-US"/>
        </a:p>
      </dgm:t>
    </dgm:pt>
    <dgm:pt modelId="{6D2AB103-BC0D-473D-901A-F5115E591704}" type="parTrans" cxnId="{E400CB1B-DC64-4D90-822B-8A3B5736EC4D}">
      <dgm:prSet/>
      <dgm:spPr/>
      <dgm:t>
        <a:bodyPr/>
        <a:lstStyle/>
        <a:p>
          <a:endParaRPr lang="en-US"/>
        </a:p>
      </dgm:t>
    </dgm:pt>
    <dgm:pt modelId="{7557C159-94CE-4428-9D3A-16427EF2C499}" type="sibTrans" cxnId="{E400CB1B-DC64-4D90-822B-8A3B5736EC4D}">
      <dgm:prSet/>
      <dgm:spPr/>
      <dgm:t>
        <a:bodyPr/>
        <a:lstStyle/>
        <a:p>
          <a:endParaRPr lang="en-US"/>
        </a:p>
      </dgm:t>
    </dgm:pt>
    <dgm:pt modelId="{1C837807-AB1E-4FFD-A37E-87E9E7286E1D}">
      <dgm:prSet/>
      <dgm:spPr/>
      <dgm:t>
        <a:bodyPr/>
        <a:lstStyle/>
        <a:p>
          <a:r>
            <a:rPr lang="en-GB" b="1"/>
            <a:t>-Psychological Barriers  :</a:t>
          </a:r>
          <a:r>
            <a:rPr lang="en-GB"/>
            <a:t>is a person’s state of mind that can limit their ability to make the right decisions. Psychological barriers also affect the human capacity to communicate with others with a logical state of mind. </a:t>
          </a:r>
          <a:endParaRPr lang="en-US"/>
        </a:p>
      </dgm:t>
    </dgm:pt>
    <dgm:pt modelId="{2F5258A0-BA62-4DB5-8EA4-894EADA0ECC9}" type="parTrans" cxnId="{857CBE66-D554-47BB-A1D9-9C2A5292EE71}">
      <dgm:prSet/>
      <dgm:spPr/>
      <dgm:t>
        <a:bodyPr/>
        <a:lstStyle/>
        <a:p>
          <a:endParaRPr lang="en-US"/>
        </a:p>
      </dgm:t>
    </dgm:pt>
    <dgm:pt modelId="{05507D7F-586B-41EA-982E-C41BA52822A0}" type="sibTrans" cxnId="{857CBE66-D554-47BB-A1D9-9C2A5292EE71}">
      <dgm:prSet/>
      <dgm:spPr/>
      <dgm:t>
        <a:bodyPr/>
        <a:lstStyle/>
        <a:p>
          <a:endParaRPr lang="en-US"/>
        </a:p>
      </dgm:t>
    </dgm:pt>
    <dgm:pt modelId="{5D007997-6037-4CE2-A5A3-992A704CA687}">
      <dgm:prSet/>
      <dgm:spPr/>
      <dgm:t>
        <a:bodyPr/>
        <a:lstStyle/>
        <a:p>
          <a:r>
            <a:rPr lang="en-GB" b="1"/>
            <a:t>-Physical Barriers : </a:t>
          </a:r>
          <a:r>
            <a:rPr lang="en-GB"/>
            <a:t>There are a host of physical factors that can prevent individuals from having an effective communication. Physical barriers relate to disturbance in the immediate milieu which can interfere in the course of an effective communication</a:t>
          </a:r>
          <a:endParaRPr lang="en-US"/>
        </a:p>
      </dgm:t>
    </dgm:pt>
    <dgm:pt modelId="{FD0DF691-0EF7-4432-91B5-5CC2AF32322F}" type="parTrans" cxnId="{BDB413F3-B3F3-4900-86DE-EA371E30124A}">
      <dgm:prSet/>
      <dgm:spPr/>
      <dgm:t>
        <a:bodyPr/>
        <a:lstStyle/>
        <a:p>
          <a:endParaRPr lang="en-US"/>
        </a:p>
      </dgm:t>
    </dgm:pt>
    <dgm:pt modelId="{E988ED95-D97B-4B7F-A0DC-403462AE4E9B}" type="sibTrans" cxnId="{BDB413F3-B3F3-4900-86DE-EA371E30124A}">
      <dgm:prSet/>
      <dgm:spPr/>
      <dgm:t>
        <a:bodyPr/>
        <a:lstStyle/>
        <a:p>
          <a:endParaRPr lang="en-US"/>
        </a:p>
      </dgm:t>
    </dgm:pt>
    <dgm:pt modelId="{8CE0E5FB-4D61-43B8-AA71-F3F13FA9FAAC}">
      <dgm:prSet/>
      <dgm:spPr/>
      <dgm:t>
        <a:bodyPr/>
        <a:lstStyle/>
        <a:p>
          <a:r>
            <a:rPr lang="en-GB"/>
            <a:t>(Kapur,2018)</a:t>
          </a:r>
          <a:endParaRPr lang="en-US"/>
        </a:p>
      </dgm:t>
    </dgm:pt>
    <dgm:pt modelId="{847BC979-5A16-4EB1-BBB1-7ABAB178AA23}" type="parTrans" cxnId="{971B2CE2-F18F-4B5D-8343-7ECCB29E33A8}">
      <dgm:prSet/>
      <dgm:spPr/>
      <dgm:t>
        <a:bodyPr/>
        <a:lstStyle/>
        <a:p>
          <a:endParaRPr lang="en-US"/>
        </a:p>
      </dgm:t>
    </dgm:pt>
    <dgm:pt modelId="{1EE98105-B41A-47D2-B075-689FCBC7C4B2}" type="sibTrans" cxnId="{971B2CE2-F18F-4B5D-8343-7ECCB29E33A8}">
      <dgm:prSet/>
      <dgm:spPr/>
      <dgm:t>
        <a:bodyPr/>
        <a:lstStyle/>
        <a:p>
          <a:endParaRPr lang="en-US"/>
        </a:p>
      </dgm:t>
    </dgm:pt>
    <dgm:pt modelId="{2BA13C3A-62F7-4CB7-B898-48F2927B9A05}" type="pres">
      <dgm:prSet presAssocID="{8A82BE96-22E6-4F01-92D8-776E6944E906}" presName="diagram" presStyleCnt="0">
        <dgm:presLayoutVars>
          <dgm:dir/>
          <dgm:resizeHandles val="exact"/>
        </dgm:presLayoutVars>
      </dgm:prSet>
      <dgm:spPr/>
    </dgm:pt>
    <dgm:pt modelId="{D2DF8B64-2FB5-4E3D-9D69-C93D5C9BDC7B}" type="pres">
      <dgm:prSet presAssocID="{98EB2C3F-9FA2-472C-A4A2-1E435E44325A}" presName="node" presStyleLbl="node1" presStyleIdx="0" presStyleCnt="8">
        <dgm:presLayoutVars>
          <dgm:bulletEnabled val="1"/>
        </dgm:presLayoutVars>
      </dgm:prSet>
      <dgm:spPr/>
    </dgm:pt>
    <dgm:pt modelId="{638E5B7B-052C-46E7-B345-0D021034A3E2}" type="pres">
      <dgm:prSet presAssocID="{6DBA5313-230E-4644-99EF-172F78995634}" presName="sibTrans" presStyleCnt="0"/>
      <dgm:spPr/>
    </dgm:pt>
    <dgm:pt modelId="{6AC4600B-5EE2-46BE-96BC-5C870E9722F3}" type="pres">
      <dgm:prSet presAssocID="{A6E7B371-8EBE-4DD0-88A6-35590B182932}" presName="node" presStyleLbl="node1" presStyleIdx="1" presStyleCnt="8">
        <dgm:presLayoutVars>
          <dgm:bulletEnabled val="1"/>
        </dgm:presLayoutVars>
      </dgm:prSet>
      <dgm:spPr/>
    </dgm:pt>
    <dgm:pt modelId="{DF2608A7-44B1-4853-A6D2-1D04F6A816D0}" type="pres">
      <dgm:prSet presAssocID="{BCB241C5-9EA0-4012-B921-2677FE420A1D}" presName="sibTrans" presStyleCnt="0"/>
      <dgm:spPr/>
    </dgm:pt>
    <dgm:pt modelId="{88558845-0640-4BF4-9A40-E6CC714B505A}" type="pres">
      <dgm:prSet presAssocID="{CF505E49-BCD0-49D6-837C-2BED99CFEACC}" presName="node" presStyleLbl="node1" presStyleIdx="2" presStyleCnt="8">
        <dgm:presLayoutVars>
          <dgm:bulletEnabled val="1"/>
        </dgm:presLayoutVars>
      </dgm:prSet>
      <dgm:spPr/>
    </dgm:pt>
    <dgm:pt modelId="{374B3593-E8FA-4D89-8C85-766D288DCF14}" type="pres">
      <dgm:prSet presAssocID="{697C18E4-8CD6-460E-9044-49911D391BE2}" presName="sibTrans" presStyleCnt="0"/>
      <dgm:spPr/>
    </dgm:pt>
    <dgm:pt modelId="{F685C734-8E59-49A0-B1F8-BC58ED94D543}" type="pres">
      <dgm:prSet presAssocID="{CFD7F4BA-D1A4-4856-A578-A3CF8977ED82}" presName="node" presStyleLbl="node1" presStyleIdx="3" presStyleCnt="8">
        <dgm:presLayoutVars>
          <dgm:bulletEnabled val="1"/>
        </dgm:presLayoutVars>
      </dgm:prSet>
      <dgm:spPr/>
    </dgm:pt>
    <dgm:pt modelId="{036B7D4E-2E4E-45BB-AA71-30227B54E9C3}" type="pres">
      <dgm:prSet presAssocID="{4176D36D-E710-461B-BD2F-F955CF219C3C}" presName="sibTrans" presStyleCnt="0"/>
      <dgm:spPr/>
    </dgm:pt>
    <dgm:pt modelId="{75863FB7-508B-4C31-8889-FC6EA76D2E6A}" type="pres">
      <dgm:prSet presAssocID="{5BF42F1E-ACE1-40D8-A3B0-FAA21BCF3CD4}" presName="node" presStyleLbl="node1" presStyleIdx="4" presStyleCnt="8">
        <dgm:presLayoutVars>
          <dgm:bulletEnabled val="1"/>
        </dgm:presLayoutVars>
      </dgm:prSet>
      <dgm:spPr/>
    </dgm:pt>
    <dgm:pt modelId="{20C111F5-ABD4-4181-9E37-EFE2F57F22D6}" type="pres">
      <dgm:prSet presAssocID="{7557C159-94CE-4428-9D3A-16427EF2C499}" presName="sibTrans" presStyleCnt="0"/>
      <dgm:spPr/>
    </dgm:pt>
    <dgm:pt modelId="{905B8D51-815F-4E79-B777-0CCDE2D42764}" type="pres">
      <dgm:prSet presAssocID="{1C837807-AB1E-4FFD-A37E-87E9E7286E1D}" presName="node" presStyleLbl="node1" presStyleIdx="5" presStyleCnt="8">
        <dgm:presLayoutVars>
          <dgm:bulletEnabled val="1"/>
        </dgm:presLayoutVars>
      </dgm:prSet>
      <dgm:spPr/>
    </dgm:pt>
    <dgm:pt modelId="{A4E276D0-6376-4EE7-AA34-361F76A38F09}" type="pres">
      <dgm:prSet presAssocID="{05507D7F-586B-41EA-982E-C41BA52822A0}" presName="sibTrans" presStyleCnt="0"/>
      <dgm:spPr/>
    </dgm:pt>
    <dgm:pt modelId="{FC850DCC-4D2C-4250-A893-21C453E5CCAB}" type="pres">
      <dgm:prSet presAssocID="{5D007997-6037-4CE2-A5A3-992A704CA687}" presName="node" presStyleLbl="node1" presStyleIdx="6" presStyleCnt="8">
        <dgm:presLayoutVars>
          <dgm:bulletEnabled val="1"/>
        </dgm:presLayoutVars>
      </dgm:prSet>
      <dgm:spPr/>
    </dgm:pt>
    <dgm:pt modelId="{891A08B2-8289-4C98-B1BE-C202198D3ECB}" type="pres">
      <dgm:prSet presAssocID="{E988ED95-D97B-4B7F-A0DC-403462AE4E9B}" presName="sibTrans" presStyleCnt="0"/>
      <dgm:spPr/>
    </dgm:pt>
    <dgm:pt modelId="{40609683-8518-4F96-AD5C-5992C4C76CAB}" type="pres">
      <dgm:prSet presAssocID="{8CE0E5FB-4D61-43B8-AA71-F3F13FA9FAAC}" presName="node" presStyleLbl="node1" presStyleIdx="7" presStyleCnt="8">
        <dgm:presLayoutVars>
          <dgm:bulletEnabled val="1"/>
        </dgm:presLayoutVars>
      </dgm:prSet>
      <dgm:spPr/>
    </dgm:pt>
  </dgm:ptLst>
  <dgm:cxnLst>
    <dgm:cxn modelId="{E400CB1B-DC64-4D90-822B-8A3B5736EC4D}" srcId="{8A82BE96-22E6-4F01-92D8-776E6944E906}" destId="{5BF42F1E-ACE1-40D8-A3B0-FAA21BCF3CD4}" srcOrd="4" destOrd="0" parTransId="{6D2AB103-BC0D-473D-901A-F5115E591704}" sibTransId="{7557C159-94CE-4428-9D3A-16427EF2C499}"/>
    <dgm:cxn modelId="{2AC1331E-7DFC-47FD-AAC4-9D40418886BD}" srcId="{8A82BE96-22E6-4F01-92D8-776E6944E906}" destId="{CFD7F4BA-D1A4-4856-A578-A3CF8977ED82}" srcOrd="3" destOrd="0" parTransId="{851C583B-4D2D-4009-8176-67AADD3B1FA4}" sibTransId="{4176D36D-E710-461B-BD2F-F955CF219C3C}"/>
    <dgm:cxn modelId="{DFC48C60-A7EA-4222-A7B3-D55B5A238F18}" type="presOf" srcId="{A6E7B371-8EBE-4DD0-88A6-35590B182932}" destId="{6AC4600B-5EE2-46BE-96BC-5C870E9722F3}" srcOrd="0" destOrd="0" presId="urn:microsoft.com/office/officeart/2005/8/layout/default"/>
    <dgm:cxn modelId="{857CBE66-D554-47BB-A1D9-9C2A5292EE71}" srcId="{8A82BE96-22E6-4F01-92D8-776E6944E906}" destId="{1C837807-AB1E-4FFD-A37E-87E9E7286E1D}" srcOrd="5" destOrd="0" parTransId="{2F5258A0-BA62-4DB5-8EA4-894EADA0ECC9}" sibTransId="{05507D7F-586B-41EA-982E-C41BA52822A0}"/>
    <dgm:cxn modelId="{C2D75147-1CBE-4812-8967-F9F8603EDA7B}" srcId="{8A82BE96-22E6-4F01-92D8-776E6944E906}" destId="{CF505E49-BCD0-49D6-837C-2BED99CFEACC}" srcOrd="2" destOrd="0" parTransId="{C34C7A3C-FD39-4A07-87B2-59E6804B1559}" sibTransId="{697C18E4-8CD6-460E-9044-49911D391BE2}"/>
    <dgm:cxn modelId="{FB1DEB70-9F99-4839-AF60-65A8C0348B17}" srcId="{8A82BE96-22E6-4F01-92D8-776E6944E906}" destId="{A6E7B371-8EBE-4DD0-88A6-35590B182932}" srcOrd="1" destOrd="0" parTransId="{CD53E4DA-A2C9-4996-B4BD-BE0BB45577AF}" sibTransId="{BCB241C5-9EA0-4012-B921-2677FE420A1D}"/>
    <dgm:cxn modelId="{92910482-1D05-405C-A852-F54F044D3151}" type="presOf" srcId="{1C837807-AB1E-4FFD-A37E-87E9E7286E1D}" destId="{905B8D51-815F-4E79-B777-0CCDE2D42764}" srcOrd="0" destOrd="0" presId="urn:microsoft.com/office/officeart/2005/8/layout/default"/>
    <dgm:cxn modelId="{A2511A8C-41DF-4CCB-AB72-F8C24D77B0F3}" type="presOf" srcId="{98EB2C3F-9FA2-472C-A4A2-1E435E44325A}" destId="{D2DF8B64-2FB5-4E3D-9D69-C93D5C9BDC7B}" srcOrd="0" destOrd="0" presId="urn:microsoft.com/office/officeart/2005/8/layout/default"/>
    <dgm:cxn modelId="{830FAC9B-60E9-4F6A-A748-7A9D5B5B272E}" type="presOf" srcId="{CF505E49-BCD0-49D6-837C-2BED99CFEACC}" destId="{88558845-0640-4BF4-9A40-E6CC714B505A}" srcOrd="0" destOrd="0" presId="urn:microsoft.com/office/officeart/2005/8/layout/default"/>
    <dgm:cxn modelId="{637B9FA0-471B-4351-A9FF-87BC7BA9F73A}" type="presOf" srcId="{CFD7F4BA-D1A4-4856-A578-A3CF8977ED82}" destId="{F685C734-8E59-49A0-B1F8-BC58ED94D543}" srcOrd="0" destOrd="0" presId="urn:microsoft.com/office/officeart/2005/8/layout/default"/>
    <dgm:cxn modelId="{F13918AA-344C-40FB-99A4-DD4C006B34E3}" type="presOf" srcId="{5D007997-6037-4CE2-A5A3-992A704CA687}" destId="{FC850DCC-4D2C-4250-A893-21C453E5CCAB}" srcOrd="0" destOrd="0" presId="urn:microsoft.com/office/officeart/2005/8/layout/default"/>
    <dgm:cxn modelId="{02ED9AAF-B313-40AF-A4C0-B8C875CD3B33}" type="presOf" srcId="{8CE0E5FB-4D61-43B8-AA71-F3F13FA9FAAC}" destId="{40609683-8518-4F96-AD5C-5992C4C76CAB}" srcOrd="0" destOrd="0" presId="urn:microsoft.com/office/officeart/2005/8/layout/default"/>
    <dgm:cxn modelId="{0DFF1CD1-BA76-44AF-B677-41BCD70F0A08}" srcId="{8A82BE96-22E6-4F01-92D8-776E6944E906}" destId="{98EB2C3F-9FA2-472C-A4A2-1E435E44325A}" srcOrd="0" destOrd="0" parTransId="{CBB2AE0A-12F6-4105-A114-D5F6EC8A9E58}" sibTransId="{6DBA5313-230E-4644-99EF-172F78995634}"/>
    <dgm:cxn modelId="{971B2CE2-F18F-4B5D-8343-7ECCB29E33A8}" srcId="{8A82BE96-22E6-4F01-92D8-776E6944E906}" destId="{8CE0E5FB-4D61-43B8-AA71-F3F13FA9FAAC}" srcOrd="7" destOrd="0" parTransId="{847BC979-5A16-4EB1-BBB1-7ABAB178AA23}" sibTransId="{1EE98105-B41A-47D2-B075-689FCBC7C4B2}"/>
    <dgm:cxn modelId="{AE69D0EC-47C3-4861-8B39-9B27BF1660D8}" type="presOf" srcId="{8A82BE96-22E6-4F01-92D8-776E6944E906}" destId="{2BA13C3A-62F7-4CB7-B898-48F2927B9A05}" srcOrd="0" destOrd="0" presId="urn:microsoft.com/office/officeart/2005/8/layout/default"/>
    <dgm:cxn modelId="{BDB413F3-B3F3-4900-86DE-EA371E30124A}" srcId="{8A82BE96-22E6-4F01-92D8-776E6944E906}" destId="{5D007997-6037-4CE2-A5A3-992A704CA687}" srcOrd="6" destOrd="0" parTransId="{FD0DF691-0EF7-4432-91B5-5CC2AF32322F}" sibTransId="{E988ED95-D97B-4B7F-A0DC-403462AE4E9B}"/>
    <dgm:cxn modelId="{56A879FC-01F8-47E4-9342-F7283D381261}" type="presOf" srcId="{5BF42F1E-ACE1-40D8-A3B0-FAA21BCF3CD4}" destId="{75863FB7-508B-4C31-8889-FC6EA76D2E6A}" srcOrd="0" destOrd="0" presId="urn:microsoft.com/office/officeart/2005/8/layout/default"/>
    <dgm:cxn modelId="{0F30D38A-4593-4F38-91FD-48B83378E5D8}" type="presParOf" srcId="{2BA13C3A-62F7-4CB7-B898-48F2927B9A05}" destId="{D2DF8B64-2FB5-4E3D-9D69-C93D5C9BDC7B}" srcOrd="0" destOrd="0" presId="urn:microsoft.com/office/officeart/2005/8/layout/default"/>
    <dgm:cxn modelId="{FD741D4C-DBD7-4F82-8690-BA2C5C7C0C4C}" type="presParOf" srcId="{2BA13C3A-62F7-4CB7-B898-48F2927B9A05}" destId="{638E5B7B-052C-46E7-B345-0D021034A3E2}" srcOrd="1" destOrd="0" presId="urn:microsoft.com/office/officeart/2005/8/layout/default"/>
    <dgm:cxn modelId="{8972F568-2AD2-41FC-9496-1811F06AA116}" type="presParOf" srcId="{2BA13C3A-62F7-4CB7-B898-48F2927B9A05}" destId="{6AC4600B-5EE2-46BE-96BC-5C870E9722F3}" srcOrd="2" destOrd="0" presId="urn:microsoft.com/office/officeart/2005/8/layout/default"/>
    <dgm:cxn modelId="{7DDFDBC5-26A3-4FF1-8AC7-F9F1EF932267}" type="presParOf" srcId="{2BA13C3A-62F7-4CB7-B898-48F2927B9A05}" destId="{DF2608A7-44B1-4853-A6D2-1D04F6A816D0}" srcOrd="3" destOrd="0" presId="urn:microsoft.com/office/officeart/2005/8/layout/default"/>
    <dgm:cxn modelId="{EF0415D3-76CE-46B4-957D-0D2C10E54C21}" type="presParOf" srcId="{2BA13C3A-62F7-4CB7-B898-48F2927B9A05}" destId="{88558845-0640-4BF4-9A40-E6CC714B505A}" srcOrd="4" destOrd="0" presId="urn:microsoft.com/office/officeart/2005/8/layout/default"/>
    <dgm:cxn modelId="{4F1F4498-9397-4C06-AC2B-6C76B8FCAB08}" type="presParOf" srcId="{2BA13C3A-62F7-4CB7-B898-48F2927B9A05}" destId="{374B3593-E8FA-4D89-8C85-766D288DCF14}" srcOrd="5" destOrd="0" presId="urn:microsoft.com/office/officeart/2005/8/layout/default"/>
    <dgm:cxn modelId="{D58CBC8D-E78C-493C-8F9E-5291187F65AF}" type="presParOf" srcId="{2BA13C3A-62F7-4CB7-B898-48F2927B9A05}" destId="{F685C734-8E59-49A0-B1F8-BC58ED94D543}" srcOrd="6" destOrd="0" presId="urn:microsoft.com/office/officeart/2005/8/layout/default"/>
    <dgm:cxn modelId="{B15426ED-09E1-41F8-932C-AF0B9EAD3AFB}" type="presParOf" srcId="{2BA13C3A-62F7-4CB7-B898-48F2927B9A05}" destId="{036B7D4E-2E4E-45BB-AA71-30227B54E9C3}" srcOrd="7" destOrd="0" presId="urn:microsoft.com/office/officeart/2005/8/layout/default"/>
    <dgm:cxn modelId="{D1B14111-54D7-4A51-A684-1D42BF9B8264}" type="presParOf" srcId="{2BA13C3A-62F7-4CB7-B898-48F2927B9A05}" destId="{75863FB7-508B-4C31-8889-FC6EA76D2E6A}" srcOrd="8" destOrd="0" presId="urn:microsoft.com/office/officeart/2005/8/layout/default"/>
    <dgm:cxn modelId="{B18FFF6C-591F-485C-A2B2-F45474BE7836}" type="presParOf" srcId="{2BA13C3A-62F7-4CB7-B898-48F2927B9A05}" destId="{20C111F5-ABD4-4181-9E37-EFE2F57F22D6}" srcOrd="9" destOrd="0" presId="urn:microsoft.com/office/officeart/2005/8/layout/default"/>
    <dgm:cxn modelId="{45A0F878-9302-48B5-BD74-0B9917B35BFC}" type="presParOf" srcId="{2BA13C3A-62F7-4CB7-B898-48F2927B9A05}" destId="{905B8D51-815F-4E79-B777-0CCDE2D42764}" srcOrd="10" destOrd="0" presId="urn:microsoft.com/office/officeart/2005/8/layout/default"/>
    <dgm:cxn modelId="{CC22774D-590D-4B6F-86FB-9903F5A9B28E}" type="presParOf" srcId="{2BA13C3A-62F7-4CB7-B898-48F2927B9A05}" destId="{A4E276D0-6376-4EE7-AA34-361F76A38F09}" srcOrd="11" destOrd="0" presId="urn:microsoft.com/office/officeart/2005/8/layout/default"/>
    <dgm:cxn modelId="{D89F8C53-99D9-41FA-A69A-14A2BC1482EB}" type="presParOf" srcId="{2BA13C3A-62F7-4CB7-B898-48F2927B9A05}" destId="{FC850DCC-4D2C-4250-A893-21C453E5CCAB}" srcOrd="12" destOrd="0" presId="urn:microsoft.com/office/officeart/2005/8/layout/default"/>
    <dgm:cxn modelId="{09F33DD7-E799-43A5-8E0B-2EBE49159140}" type="presParOf" srcId="{2BA13C3A-62F7-4CB7-B898-48F2927B9A05}" destId="{891A08B2-8289-4C98-B1BE-C202198D3ECB}" srcOrd="13" destOrd="0" presId="urn:microsoft.com/office/officeart/2005/8/layout/default"/>
    <dgm:cxn modelId="{D7EC2CED-DF57-4068-9DEB-8247FF27A7E4}" type="presParOf" srcId="{2BA13C3A-62F7-4CB7-B898-48F2927B9A05}" destId="{40609683-8518-4F96-AD5C-5992C4C76CAB}"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3314BD-691F-4317-B57B-DDD5852B7EE4}"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412A77DC-3AEA-4AB7-A880-2FD291F0A07D}">
      <dgm:prSet/>
      <dgm:spPr/>
      <dgm:t>
        <a:bodyPr/>
        <a:lstStyle/>
        <a:p>
          <a:r>
            <a:rPr lang="en-US" b="1" i="1"/>
            <a:t>Mobile Communication </a:t>
          </a:r>
          <a:endParaRPr lang="en-US"/>
        </a:p>
      </dgm:t>
    </dgm:pt>
    <dgm:pt modelId="{15A49B74-0CD2-408E-B917-8AD9ECC8E1DF}" type="parTrans" cxnId="{01CE8C31-4929-4C78-B052-DD99D7482804}">
      <dgm:prSet/>
      <dgm:spPr/>
      <dgm:t>
        <a:bodyPr/>
        <a:lstStyle/>
        <a:p>
          <a:endParaRPr lang="en-US"/>
        </a:p>
      </dgm:t>
    </dgm:pt>
    <dgm:pt modelId="{27A601D6-DDAE-4A19-9989-943C9196F7F3}" type="sibTrans" cxnId="{01CE8C31-4929-4C78-B052-DD99D7482804}">
      <dgm:prSet/>
      <dgm:spPr/>
      <dgm:t>
        <a:bodyPr/>
        <a:lstStyle/>
        <a:p>
          <a:endParaRPr lang="en-US"/>
        </a:p>
      </dgm:t>
    </dgm:pt>
    <dgm:pt modelId="{5F26D39F-FB91-44A3-8C14-31499FAF097E}">
      <dgm:prSet/>
      <dgm:spPr/>
      <dgm:t>
        <a:bodyPr/>
        <a:lstStyle/>
        <a:p>
          <a:pPr rtl="0"/>
          <a:r>
            <a:rPr lang="en-US"/>
            <a:t>The primary channel of communication used by Tesco is that of mobile communication, the reason for using this medium of communication is its versatility and ease of use by the consumers.</a:t>
          </a:r>
          <a:r>
            <a:rPr lang="en-US">
              <a:latin typeface="Garamond" panose="02020404030301010803"/>
            </a:rPr>
            <a:t> </a:t>
          </a:r>
          <a:endParaRPr lang="en-US"/>
        </a:p>
      </dgm:t>
    </dgm:pt>
    <dgm:pt modelId="{2DA4EC27-C983-4CBB-A3CF-B0C17F014935}" type="parTrans" cxnId="{1AB3C4D4-DC41-43BA-8526-1DEEFB0F1711}">
      <dgm:prSet/>
      <dgm:spPr/>
      <dgm:t>
        <a:bodyPr/>
        <a:lstStyle/>
        <a:p>
          <a:endParaRPr lang="en-US"/>
        </a:p>
      </dgm:t>
    </dgm:pt>
    <dgm:pt modelId="{DA3A7D8F-31FB-45F0-B712-35F778BC118C}" type="sibTrans" cxnId="{1AB3C4D4-DC41-43BA-8526-1DEEFB0F1711}">
      <dgm:prSet/>
      <dgm:spPr/>
      <dgm:t>
        <a:bodyPr/>
        <a:lstStyle/>
        <a:p>
          <a:endParaRPr lang="en-US"/>
        </a:p>
      </dgm:t>
    </dgm:pt>
    <dgm:pt modelId="{141A6294-7135-467C-A1AC-B72C88FF94A0}" type="pres">
      <dgm:prSet presAssocID="{C73314BD-691F-4317-B57B-DDD5852B7EE4}" presName="Name0" presStyleCnt="0">
        <dgm:presLayoutVars>
          <dgm:dir/>
          <dgm:resizeHandles val="exact"/>
        </dgm:presLayoutVars>
      </dgm:prSet>
      <dgm:spPr/>
    </dgm:pt>
    <dgm:pt modelId="{241D8933-544C-4B12-931F-02157351CDEE}" type="pres">
      <dgm:prSet presAssocID="{412A77DC-3AEA-4AB7-A880-2FD291F0A07D}" presName="node" presStyleLbl="node1" presStyleIdx="0" presStyleCnt="2">
        <dgm:presLayoutVars>
          <dgm:bulletEnabled val="1"/>
        </dgm:presLayoutVars>
      </dgm:prSet>
      <dgm:spPr/>
    </dgm:pt>
    <dgm:pt modelId="{B781B34F-94C8-4865-B6C3-2007CA335221}" type="pres">
      <dgm:prSet presAssocID="{27A601D6-DDAE-4A19-9989-943C9196F7F3}" presName="sibTrans" presStyleLbl="sibTrans2D1" presStyleIdx="0" presStyleCnt="1"/>
      <dgm:spPr/>
    </dgm:pt>
    <dgm:pt modelId="{8A64659B-A3CA-4896-B11F-D0F7F8AA43B7}" type="pres">
      <dgm:prSet presAssocID="{27A601D6-DDAE-4A19-9989-943C9196F7F3}" presName="connectorText" presStyleLbl="sibTrans2D1" presStyleIdx="0" presStyleCnt="1"/>
      <dgm:spPr/>
    </dgm:pt>
    <dgm:pt modelId="{346F429F-BCFE-44F6-A466-1E6DD73F8EB8}" type="pres">
      <dgm:prSet presAssocID="{5F26D39F-FB91-44A3-8C14-31499FAF097E}" presName="node" presStyleLbl="node1" presStyleIdx="1" presStyleCnt="2">
        <dgm:presLayoutVars>
          <dgm:bulletEnabled val="1"/>
        </dgm:presLayoutVars>
      </dgm:prSet>
      <dgm:spPr/>
    </dgm:pt>
  </dgm:ptLst>
  <dgm:cxnLst>
    <dgm:cxn modelId="{01CE8C31-4929-4C78-B052-DD99D7482804}" srcId="{C73314BD-691F-4317-B57B-DDD5852B7EE4}" destId="{412A77DC-3AEA-4AB7-A880-2FD291F0A07D}" srcOrd="0" destOrd="0" parTransId="{15A49B74-0CD2-408E-B917-8AD9ECC8E1DF}" sibTransId="{27A601D6-DDAE-4A19-9989-943C9196F7F3}"/>
    <dgm:cxn modelId="{846AFD40-099E-4072-82E0-96069EE4261D}" type="presOf" srcId="{5F26D39F-FB91-44A3-8C14-31499FAF097E}" destId="{346F429F-BCFE-44F6-A466-1E6DD73F8EB8}" srcOrd="0" destOrd="0" presId="urn:microsoft.com/office/officeart/2005/8/layout/process1"/>
    <dgm:cxn modelId="{6F60D28C-E70E-4D3C-A435-C433537A4BC5}" type="presOf" srcId="{27A601D6-DDAE-4A19-9989-943C9196F7F3}" destId="{8A64659B-A3CA-4896-B11F-D0F7F8AA43B7}" srcOrd="1" destOrd="0" presId="urn:microsoft.com/office/officeart/2005/8/layout/process1"/>
    <dgm:cxn modelId="{942F3B96-0442-4551-A028-DEA123E30B61}" type="presOf" srcId="{27A601D6-DDAE-4A19-9989-943C9196F7F3}" destId="{B781B34F-94C8-4865-B6C3-2007CA335221}" srcOrd="0" destOrd="0" presId="urn:microsoft.com/office/officeart/2005/8/layout/process1"/>
    <dgm:cxn modelId="{55E8B3BC-8703-4457-8F80-D42D5BDA4B5D}" type="presOf" srcId="{412A77DC-3AEA-4AB7-A880-2FD291F0A07D}" destId="{241D8933-544C-4B12-931F-02157351CDEE}" srcOrd="0" destOrd="0" presId="urn:microsoft.com/office/officeart/2005/8/layout/process1"/>
    <dgm:cxn modelId="{1AB3C4D4-DC41-43BA-8526-1DEEFB0F1711}" srcId="{C73314BD-691F-4317-B57B-DDD5852B7EE4}" destId="{5F26D39F-FB91-44A3-8C14-31499FAF097E}" srcOrd="1" destOrd="0" parTransId="{2DA4EC27-C983-4CBB-A3CF-B0C17F014935}" sibTransId="{DA3A7D8F-31FB-45F0-B712-35F778BC118C}"/>
    <dgm:cxn modelId="{F474EAFB-27F1-431C-852A-7C61CDEBB75D}" type="presOf" srcId="{C73314BD-691F-4317-B57B-DDD5852B7EE4}" destId="{141A6294-7135-467C-A1AC-B72C88FF94A0}" srcOrd="0" destOrd="0" presId="urn:microsoft.com/office/officeart/2005/8/layout/process1"/>
    <dgm:cxn modelId="{97FBCFF8-EC33-43BF-BB34-7C5005BF1D92}" type="presParOf" srcId="{141A6294-7135-467C-A1AC-B72C88FF94A0}" destId="{241D8933-544C-4B12-931F-02157351CDEE}" srcOrd="0" destOrd="0" presId="urn:microsoft.com/office/officeart/2005/8/layout/process1"/>
    <dgm:cxn modelId="{3F014031-BAE2-42FF-B007-CE76F2A37B1A}" type="presParOf" srcId="{141A6294-7135-467C-A1AC-B72C88FF94A0}" destId="{B781B34F-94C8-4865-B6C3-2007CA335221}" srcOrd="1" destOrd="0" presId="urn:microsoft.com/office/officeart/2005/8/layout/process1"/>
    <dgm:cxn modelId="{B3ED1EBD-098A-4FEC-A6BD-1CFED4F46CB8}" type="presParOf" srcId="{B781B34F-94C8-4865-B6C3-2007CA335221}" destId="{8A64659B-A3CA-4896-B11F-D0F7F8AA43B7}" srcOrd="0" destOrd="0" presId="urn:microsoft.com/office/officeart/2005/8/layout/process1"/>
    <dgm:cxn modelId="{1D5AD7B3-A4D4-4647-AE02-11E43B08F5E9}" type="presParOf" srcId="{141A6294-7135-467C-A1AC-B72C88FF94A0}" destId="{346F429F-BCFE-44F6-A466-1E6DD73F8EB8}" srcOrd="2"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B68EAE-2C9F-4F4D-AEF3-FDDD9D94CD7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C768FE0-A411-4E29-A868-F2FAA184D7CB}">
      <dgm:prSet/>
      <dgm:spPr/>
      <dgm:t>
        <a:bodyPr/>
        <a:lstStyle/>
        <a:p>
          <a:pPr rtl="0"/>
          <a:r>
            <a:rPr lang="en-US" b="1" i="1"/>
            <a:t>Blogging</a:t>
          </a:r>
          <a:r>
            <a:rPr lang="en-US" b="1" i="1">
              <a:latin typeface="Garamond" panose="02020404030301010803"/>
            </a:rPr>
            <a:t> </a:t>
          </a:r>
          <a:endParaRPr lang="en-US" b="1" i="1"/>
        </a:p>
      </dgm:t>
    </dgm:pt>
    <dgm:pt modelId="{162868E6-B56B-434C-A9DA-875CAC479997}" type="parTrans" cxnId="{12A1A3FF-2E39-48DC-8A7D-83CEDFE249E5}">
      <dgm:prSet/>
      <dgm:spPr/>
      <dgm:t>
        <a:bodyPr/>
        <a:lstStyle/>
        <a:p>
          <a:endParaRPr lang="en-US"/>
        </a:p>
      </dgm:t>
    </dgm:pt>
    <dgm:pt modelId="{E169A161-112A-4927-8EA0-DF0F339F5EE4}" type="sibTrans" cxnId="{12A1A3FF-2E39-48DC-8A7D-83CEDFE249E5}">
      <dgm:prSet/>
      <dgm:spPr/>
      <dgm:t>
        <a:bodyPr/>
        <a:lstStyle/>
        <a:p>
          <a:endParaRPr lang="en-US"/>
        </a:p>
      </dgm:t>
    </dgm:pt>
    <dgm:pt modelId="{5770B587-B7EC-44D4-AD53-76F07E98065F}">
      <dgm:prSet/>
      <dgm:spPr/>
      <dgm:t>
        <a:bodyPr/>
        <a:lstStyle/>
        <a:p>
          <a:r>
            <a:rPr lang="en-US"/>
            <a:t>One of the new technologies that Tesco has adopted for effective communication is blogging. It not only acts as a form of communication between Tesco and its valued customers but also acts as an effective online marketing tool.</a:t>
          </a:r>
        </a:p>
      </dgm:t>
    </dgm:pt>
    <dgm:pt modelId="{3A89FE3E-4F7E-4900-905D-6F46DA2C2A0B}" type="parTrans" cxnId="{42C70425-E802-4538-A67B-2F90048C7524}">
      <dgm:prSet/>
      <dgm:spPr/>
      <dgm:t>
        <a:bodyPr/>
        <a:lstStyle/>
        <a:p>
          <a:endParaRPr lang="en-US"/>
        </a:p>
      </dgm:t>
    </dgm:pt>
    <dgm:pt modelId="{8EE150D3-F2F4-40ED-96FD-CEEFBAD7AA98}" type="sibTrans" cxnId="{42C70425-E802-4538-A67B-2F90048C7524}">
      <dgm:prSet/>
      <dgm:spPr/>
      <dgm:t>
        <a:bodyPr/>
        <a:lstStyle/>
        <a:p>
          <a:endParaRPr lang="en-US"/>
        </a:p>
      </dgm:t>
    </dgm:pt>
    <dgm:pt modelId="{DCEE0D16-391E-441C-877B-7DD7D854CC66}" type="pres">
      <dgm:prSet presAssocID="{1FB68EAE-2C9F-4F4D-AEF3-FDDD9D94CD77}" presName="hierChild1" presStyleCnt="0">
        <dgm:presLayoutVars>
          <dgm:chPref val="1"/>
          <dgm:dir/>
          <dgm:animOne val="branch"/>
          <dgm:animLvl val="lvl"/>
          <dgm:resizeHandles/>
        </dgm:presLayoutVars>
      </dgm:prSet>
      <dgm:spPr/>
    </dgm:pt>
    <dgm:pt modelId="{618485AE-F081-463F-800F-A08AC5F9FE71}" type="pres">
      <dgm:prSet presAssocID="{3C768FE0-A411-4E29-A868-F2FAA184D7CB}" presName="hierRoot1" presStyleCnt="0"/>
      <dgm:spPr/>
    </dgm:pt>
    <dgm:pt modelId="{7ED2D6F8-5DBE-4826-93BD-245912C06D8A}" type="pres">
      <dgm:prSet presAssocID="{3C768FE0-A411-4E29-A868-F2FAA184D7CB}" presName="composite" presStyleCnt="0"/>
      <dgm:spPr/>
    </dgm:pt>
    <dgm:pt modelId="{3A6BFC34-50AD-4C8C-97A8-FF5E8E6B62CA}" type="pres">
      <dgm:prSet presAssocID="{3C768FE0-A411-4E29-A868-F2FAA184D7CB}" presName="background" presStyleLbl="node0" presStyleIdx="0" presStyleCnt="2"/>
      <dgm:spPr/>
    </dgm:pt>
    <dgm:pt modelId="{CA16CADC-0B5C-48B8-8BFD-34A1948B186A}" type="pres">
      <dgm:prSet presAssocID="{3C768FE0-A411-4E29-A868-F2FAA184D7CB}" presName="text" presStyleLbl="fgAcc0" presStyleIdx="0" presStyleCnt="2">
        <dgm:presLayoutVars>
          <dgm:chPref val="3"/>
        </dgm:presLayoutVars>
      </dgm:prSet>
      <dgm:spPr/>
    </dgm:pt>
    <dgm:pt modelId="{436DA0C2-E868-41F3-B324-9AD0E4FA7D3F}" type="pres">
      <dgm:prSet presAssocID="{3C768FE0-A411-4E29-A868-F2FAA184D7CB}" presName="hierChild2" presStyleCnt="0"/>
      <dgm:spPr/>
    </dgm:pt>
    <dgm:pt modelId="{6F607938-6257-44E5-A7A8-272304B061A9}" type="pres">
      <dgm:prSet presAssocID="{5770B587-B7EC-44D4-AD53-76F07E98065F}" presName="hierRoot1" presStyleCnt="0"/>
      <dgm:spPr/>
    </dgm:pt>
    <dgm:pt modelId="{E1A29D1A-5622-402E-B660-57E3607C9CE4}" type="pres">
      <dgm:prSet presAssocID="{5770B587-B7EC-44D4-AD53-76F07E98065F}" presName="composite" presStyleCnt="0"/>
      <dgm:spPr/>
    </dgm:pt>
    <dgm:pt modelId="{3579405C-7266-4B0D-8ED5-FE0AF4D967F7}" type="pres">
      <dgm:prSet presAssocID="{5770B587-B7EC-44D4-AD53-76F07E98065F}" presName="background" presStyleLbl="node0" presStyleIdx="1" presStyleCnt="2"/>
      <dgm:spPr/>
    </dgm:pt>
    <dgm:pt modelId="{C026BCCE-43A5-490E-AC62-0FF6AD029745}" type="pres">
      <dgm:prSet presAssocID="{5770B587-B7EC-44D4-AD53-76F07E98065F}" presName="text" presStyleLbl="fgAcc0" presStyleIdx="1" presStyleCnt="2">
        <dgm:presLayoutVars>
          <dgm:chPref val="3"/>
        </dgm:presLayoutVars>
      </dgm:prSet>
      <dgm:spPr/>
    </dgm:pt>
    <dgm:pt modelId="{EE88EDB5-8A2C-4A23-8838-4B04CEF8479A}" type="pres">
      <dgm:prSet presAssocID="{5770B587-B7EC-44D4-AD53-76F07E98065F}" presName="hierChild2" presStyleCnt="0"/>
      <dgm:spPr/>
    </dgm:pt>
  </dgm:ptLst>
  <dgm:cxnLst>
    <dgm:cxn modelId="{42C70425-E802-4538-A67B-2F90048C7524}" srcId="{1FB68EAE-2C9F-4F4D-AEF3-FDDD9D94CD77}" destId="{5770B587-B7EC-44D4-AD53-76F07E98065F}" srcOrd="1" destOrd="0" parTransId="{3A89FE3E-4F7E-4900-905D-6F46DA2C2A0B}" sibTransId="{8EE150D3-F2F4-40ED-96FD-CEEFBAD7AA98}"/>
    <dgm:cxn modelId="{830AE5A3-7307-4C31-BEFB-D2172CA748E8}" type="presOf" srcId="{1FB68EAE-2C9F-4F4D-AEF3-FDDD9D94CD77}" destId="{DCEE0D16-391E-441C-877B-7DD7D854CC66}" srcOrd="0" destOrd="0" presId="urn:microsoft.com/office/officeart/2005/8/layout/hierarchy1"/>
    <dgm:cxn modelId="{B4FFACC1-7340-4D6F-B712-9A70A59829FB}" type="presOf" srcId="{5770B587-B7EC-44D4-AD53-76F07E98065F}" destId="{C026BCCE-43A5-490E-AC62-0FF6AD029745}" srcOrd="0" destOrd="0" presId="urn:microsoft.com/office/officeart/2005/8/layout/hierarchy1"/>
    <dgm:cxn modelId="{E5794BE5-E762-478A-AEBB-138E388649FF}" type="presOf" srcId="{3C768FE0-A411-4E29-A868-F2FAA184D7CB}" destId="{CA16CADC-0B5C-48B8-8BFD-34A1948B186A}" srcOrd="0" destOrd="0" presId="urn:microsoft.com/office/officeart/2005/8/layout/hierarchy1"/>
    <dgm:cxn modelId="{12A1A3FF-2E39-48DC-8A7D-83CEDFE249E5}" srcId="{1FB68EAE-2C9F-4F4D-AEF3-FDDD9D94CD77}" destId="{3C768FE0-A411-4E29-A868-F2FAA184D7CB}" srcOrd="0" destOrd="0" parTransId="{162868E6-B56B-434C-A9DA-875CAC479997}" sibTransId="{E169A161-112A-4927-8EA0-DF0F339F5EE4}"/>
    <dgm:cxn modelId="{EC25757C-F4CF-4B6E-851D-6495C7482E9C}" type="presParOf" srcId="{DCEE0D16-391E-441C-877B-7DD7D854CC66}" destId="{618485AE-F081-463F-800F-A08AC5F9FE71}" srcOrd="0" destOrd="0" presId="urn:microsoft.com/office/officeart/2005/8/layout/hierarchy1"/>
    <dgm:cxn modelId="{447DFAD6-EEBC-4EE6-AA50-DBFBB7D1F8C6}" type="presParOf" srcId="{618485AE-F081-463F-800F-A08AC5F9FE71}" destId="{7ED2D6F8-5DBE-4826-93BD-245912C06D8A}" srcOrd="0" destOrd="0" presId="urn:microsoft.com/office/officeart/2005/8/layout/hierarchy1"/>
    <dgm:cxn modelId="{89051DFD-A038-40DA-ABA9-5092A858B567}" type="presParOf" srcId="{7ED2D6F8-5DBE-4826-93BD-245912C06D8A}" destId="{3A6BFC34-50AD-4C8C-97A8-FF5E8E6B62CA}" srcOrd="0" destOrd="0" presId="urn:microsoft.com/office/officeart/2005/8/layout/hierarchy1"/>
    <dgm:cxn modelId="{38FE1BA7-C33D-4EE1-A3B9-B1694B7A72B1}" type="presParOf" srcId="{7ED2D6F8-5DBE-4826-93BD-245912C06D8A}" destId="{CA16CADC-0B5C-48B8-8BFD-34A1948B186A}" srcOrd="1" destOrd="0" presId="urn:microsoft.com/office/officeart/2005/8/layout/hierarchy1"/>
    <dgm:cxn modelId="{40627198-5CFD-4147-9DF1-7BC2C3782035}" type="presParOf" srcId="{618485AE-F081-463F-800F-A08AC5F9FE71}" destId="{436DA0C2-E868-41F3-B324-9AD0E4FA7D3F}" srcOrd="1" destOrd="0" presId="urn:microsoft.com/office/officeart/2005/8/layout/hierarchy1"/>
    <dgm:cxn modelId="{CA5AA4EC-9C3D-4F45-94DD-2561FF512F17}" type="presParOf" srcId="{DCEE0D16-391E-441C-877B-7DD7D854CC66}" destId="{6F607938-6257-44E5-A7A8-272304B061A9}" srcOrd="1" destOrd="0" presId="urn:microsoft.com/office/officeart/2005/8/layout/hierarchy1"/>
    <dgm:cxn modelId="{DF8404D2-BD69-4D17-9CCF-5ABD4310818E}" type="presParOf" srcId="{6F607938-6257-44E5-A7A8-272304B061A9}" destId="{E1A29D1A-5622-402E-B660-57E3607C9CE4}" srcOrd="0" destOrd="0" presId="urn:microsoft.com/office/officeart/2005/8/layout/hierarchy1"/>
    <dgm:cxn modelId="{CB4058B0-4E59-417B-A271-B657FD36678D}" type="presParOf" srcId="{E1A29D1A-5622-402E-B660-57E3607C9CE4}" destId="{3579405C-7266-4B0D-8ED5-FE0AF4D967F7}" srcOrd="0" destOrd="0" presId="urn:microsoft.com/office/officeart/2005/8/layout/hierarchy1"/>
    <dgm:cxn modelId="{6078FDB3-6DB0-4331-9EE9-B7C7F7D42E1B}" type="presParOf" srcId="{E1A29D1A-5622-402E-B660-57E3607C9CE4}" destId="{C026BCCE-43A5-490E-AC62-0FF6AD029745}" srcOrd="1" destOrd="0" presId="urn:microsoft.com/office/officeart/2005/8/layout/hierarchy1"/>
    <dgm:cxn modelId="{6A65E8CA-A2CF-4C41-84B2-D24C5244A140}" type="presParOf" srcId="{6F607938-6257-44E5-A7A8-272304B061A9}" destId="{EE88EDB5-8A2C-4A23-8838-4B04CEF8479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08A857-75B4-4295-906C-AFCA4831AF7D}">
      <dsp:nvSpPr>
        <dsp:cNvPr id="0" name=""/>
        <dsp:cNvSpPr/>
      </dsp:nvSpPr>
      <dsp:spPr>
        <a:xfrm>
          <a:off x="185554" y="652859"/>
          <a:ext cx="800131" cy="8001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E4169-0391-4E6C-94AA-F79DBA470C50}">
      <dsp:nvSpPr>
        <dsp:cNvPr id="0" name=""/>
        <dsp:cNvSpPr/>
      </dsp:nvSpPr>
      <dsp:spPr>
        <a:xfrm>
          <a:off x="353582" y="820887"/>
          <a:ext cx="464076" cy="4640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29853B-4495-4170-AC14-F95D6F142D21}">
      <dsp:nvSpPr>
        <dsp:cNvPr id="0" name=""/>
        <dsp:cNvSpPr/>
      </dsp:nvSpPr>
      <dsp:spPr>
        <a:xfrm>
          <a:off x="1157142"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SCMCR Theory Use by Tesco Explained</a:t>
          </a:r>
        </a:p>
      </dsp:txBody>
      <dsp:txXfrm>
        <a:off x="1157142" y="652859"/>
        <a:ext cx="1886024" cy="800131"/>
      </dsp:txXfrm>
    </dsp:sp>
    <dsp:sp modelId="{F17C9A9D-60E4-4FA0-80ED-33D78E345371}">
      <dsp:nvSpPr>
        <dsp:cNvPr id="0" name=""/>
        <dsp:cNvSpPr/>
      </dsp:nvSpPr>
      <dsp:spPr>
        <a:xfrm>
          <a:off x="3371792" y="652859"/>
          <a:ext cx="800131" cy="8001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D8BB1-A979-4BAD-B14F-61D858CD919C}">
      <dsp:nvSpPr>
        <dsp:cNvPr id="0" name=""/>
        <dsp:cNvSpPr/>
      </dsp:nvSpPr>
      <dsp:spPr>
        <a:xfrm>
          <a:off x="3539819" y="820887"/>
          <a:ext cx="464076" cy="4640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9D92B-4756-48B1-BB11-391B1FECFC14}">
      <dsp:nvSpPr>
        <dsp:cNvPr id="0" name=""/>
        <dsp:cNvSpPr/>
      </dsp:nvSpPr>
      <dsp:spPr>
        <a:xfrm>
          <a:off x="4343380"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•Source - The source which can be considered as the sender as well, in this case the source is Tesco itself as the business wishes to transfer information through carefully constructed words.</a:t>
          </a:r>
          <a:r>
            <a:rPr lang="en-US" sz="1100" kern="1200">
              <a:latin typeface="Garamond" panose="02020404030301010803"/>
            </a:rPr>
            <a:t> </a:t>
          </a:r>
          <a:endParaRPr lang="en-US" sz="1100" kern="1200"/>
        </a:p>
      </dsp:txBody>
      <dsp:txXfrm>
        <a:off x="4343380" y="652859"/>
        <a:ext cx="1886024" cy="800131"/>
      </dsp:txXfrm>
    </dsp:sp>
    <dsp:sp modelId="{6070F1BE-8663-4DFE-84E8-994022895D82}">
      <dsp:nvSpPr>
        <dsp:cNvPr id="0" name=""/>
        <dsp:cNvSpPr/>
      </dsp:nvSpPr>
      <dsp:spPr>
        <a:xfrm>
          <a:off x="6558030" y="652859"/>
          <a:ext cx="800131" cy="8001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3060B-F169-4A18-9CE3-558872CCFE7E}">
      <dsp:nvSpPr>
        <dsp:cNvPr id="0" name=""/>
        <dsp:cNvSpPr/>
      </dsp:nvSpPr>
      <dsp:spPr>
        <a:xfrm>
          <a:off x="6726057" y="820887"/>
          <a:ext cx="464076" cy="4640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DEAF08-A4CE-4473-87B2-DBC18029227C}">
      <dsp:nvSpPr>
        <dsp:cNvPr id="0" name=""/>
        <dsp:cNvSpPr/>
      </dsp:nvSpPr>
      <dsp:spPr>
        <a:xfrm>
          <a:off x="7529618"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•Message - The message is created when Tesco converts their ideas into words which are to be communicated.</a:t>
          </a:r>
        </a:p>
      </dsp:txBody>
      <dsp:txXfrm>
        <a:off x="7529618" y="652859"/>
        <a:ext cx="1886024" cy="800131"/>
      </dsp:txXfrm>
    </dsp:sp>
    <dsp:sp modelId="{3C64E99F-4E81-4F03-8993-EF861EEB84EA}">
      <dsp:nvSpPr>
        <dsp:cNvPr id="0" name=""/>
        <dsp:cNvSpPr/>
      </dsp:nvSpPr>
      <dsp:spPr>
        <a:xfrm>
          <a:off x="185554" y="2048192"/>
          <a:ext cx="800131" cy="80013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CD722-9CC5-48D2-B9C9-3B3B31AC6835}">
      <dsp:nvSpPr>
        <dsp:cNvPr id="0" name=""/>
        <dsp:cNvSpPr/>
      </dsp:nvSpPr>
      <dsp:spPr>
        <a:xfrm>
          <a:off x="353582" y="2216219"/>
          <a:ext cx="464076" cy="4640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07D09-198A-4773-9B10-FF8E4E13E0DF}">
      <dsp:nvSpPr>
        <dsp:cNvPr id="0" name=""/>
        <dsp:cNvSpPr/>
      </dsp:nvSpPr>
      <dsp:spPr>
        <a:xfrm>
          <a:off x="1157142"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•Channel - The channel is the medium through which messages are sent and received. The relevant channels which Tesco can use are those of hearing and seeing. </a:t>
          </a:r>
        </a:p>
      </dsp:txBody>
      <dsp:txXfrm>
        <a:off x="1157142" y="2048192"/>
        <a:ext cx="1886024" cy="800131"/>
      </dsp:txXfrm>
    </dsp:sp>
    <dsp:sp modelId="{CCB415F4-A467-40C5-97FF-C3092246B514}">
      <dsp:nvSpPr>
        <dsp:cNvPr id="0" name=""/>
        <dsp:cNvSpPr/>
      </dsp:nvSpPr>
      <dsp:spPr>
        <a:xfrm>
          <a:off x="3371792" y="2048192"/>
          <a:ext cx="800131" cy="80013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13CD2-0253-4650-8DEB-69CDAA47E203}">
      <dsp:nvSpPr>
        <dsp:cNvPr id="0" name=""/>
        <dsp:cNvSpPr/>
      </dsp:nvSpPr>
      <dsp:spPr>
        <a:xfrm>
          <a:off x="3539819" y="2216219"/>
          <a:ext cx="464076" cy="4640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AF1774-6C89-4C6B-9F20-073A3212FDBD}">
      <dsp:nvSpPr>
        <dsp:cNvPr id="0" name=""/>
        <dsp:cNvSpPr/>
      </dsp:nvSpPr>
      <dsp:spPr>
        <a:xfrm>
          <a:off x="4343380"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•Receiver - The receiver is the one to whom the message of Tesco is being delivered to.</a:t>
          </a:r>
        </a:p>
      </dsp:txBody>
      <dsp:txXfrm>
        <a:off x="4343380" y="2048192"/>
        <a:ext cx="1886024" cy="8001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F8B64-2FB5-4E3D-9D69-C93D5C9BDC7B}">
      <dsp:nvSpPr>
        <dsp:cNvPr id="0" name=""/>
        <dsp:cNvSpPr/>
      </dsp:nvSpPr>
      <dsp:spPr>
        <a:xfrm>
          <a:off x="3064" y="469750"/>
          <a:ext cx="2431051" cy="145863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Barriers between the employee and the customer :</a:t>
          </a:r>
          <a:endParaRPr lang="en-US" sz="1300" kern="1200"/>
        </a:p>
      </dsp:txBody>
      <dsp:txXfrm>
        <a:off x="3064" y="469750"/>
        <a:ext cx="2431051" cy="1458631"/>
      </dsp:txXfrm>
    </dsp:sp>
    <dsp:sp modelId="{6AC4600B-5EE2-46BE-96BC-5C870E9722F3}">
      <dsp:nvSpPr>
        <dsp:cNvPr id="0" name=""/>
        <dsp:cNvSpPr/>
      </dsp:nvSpPr>
      <dsp:spPr>
        <a:xfrm>
          <a:off x="2677221" y="469750"/>
          <a:ext cx="2431051" cy="1458631"/>
        </a:xfrm>
        <a:prstGeom prst="rect">
          <a:avLst/>
        </a:prstGeom>
        <a:solidFill>
          <a:schemeClr val="accent2">
            <a:hueOff val="480451"/>
            <a:satOff val="-510"/>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Language Barriers : </a:t>
          </a:r>
          <a:r>
            <a:rPr lang="en-GB" sz="1300" kern="1200"/>
            <a:t>language and vocabulary that is used in communication should be understandable to the persons .</a:t>
          </a:r>
          <a:endParaRPr lang="en-US" sz="1300" kern="1200"/>
        </a:p>
      </dsp:txBody>
      <dsp:txXfrm>
        <a:off x="2677221" y="469750"/>
        <a:ext cx="2431051" cy="1458631"/>
      </dsp:txXfrm>
    </dsp:sp>
    <dsp:sp modelId="{88558845-0640-4BF4-9A40-E6CC714B505A}">
      <dsp:nvSpPr>
        <dsp:cNvPr id="0" name=""/>
        <dsp:cNvSpPr/>
      </dsp:nvSpPr>
      <dsp:spPr>
        <a:xfrm>
          <a:off x="5351378" y="469750"/>
          <a:ext cx="2431051" cy="1458631"/>
        </a:xfrm>
        <a:prstGeom prst="rect">
          <a:avLst/>
        </a:prstGeom>
        <a:solidFill>
          <a:schemeClr val="accent2">
            <a:hueOff val="960901"/>
            <a:satOff val="-1021"/>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Semantic Barriers </a:t>
          </a:r>
          <a:r>
            <a:rPr lang="en-GB" sz="1300" kern="1200"/>
            <a:t>: It is vital to make use of appropriate words , vocabulary and language; all kinds of communication should reflect decency.</a:t>
          </a:r>
          <a:endParaRPr lang="en-US" sz="1300" kern="1200"/>
        </a:p>
      </dsp:txBody>
      <dsp:txXfrm>
        <a:off x="5351378" y="469750"/>
        <a:ext cx="2431051" cy="1458631"/>
      </dsp:txXfrm>
    </dsp:sp>
    <dsp:sp modelId="{F685C734-8E59-49A0-B1F8-BC58ED94D543}">
      <dsp:nvSpPr>
        <dsp:cNvPr id="0" name=""/>
        <dsp:cNvSpPr/>
      </dsp:nvSpPr>
      <dsp:spPr>
        <a:xfrm>
          <a:off x="8025535" y="469750"/>
          <a:ext cx="2431051" cy="1458631"/>
        </a:xfrm>
        <a:prstGeom prst="rect">
          <a:avLst/>
        </a:prstGeom>
        <a:solidFill>
          <a:schemeClr val="accent2">
            <a:hueOff val="1441352"/>
            <a:satOff val="-153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-Cultural Barriers </a:t>
          </a:r>
          <a:r>
            <a:rPr lang="en-GB" sz="1300" kern="1200"/>
            <a:t>: it is vital to form an understanding and acceptance of another person’s culture.</a:t>
          </a:r>
          <a:endParaRPr lang="en-US" sz="1300" kern="1200"/>
        </a:p>
      </dsp:txBody>
      <dsp:txXfrm>
        <a:off x="8025535" y="469750"/>
        <a:ext cx="2431051" cy="1458631"/>
      </dsp:txXfrm>
    </dsp:sp>
    <dsp:sp modelId="{75863FB7-508B-4C31-8889-FC6EA76D2E6A}">
      <dsp:nvSpPr>
        <dsp:cNvPr id="0" name=""/>
        <dsp:cNvSpPr/>
      </dsp:nvSpPr>
      <dsp:spPr>
        <a:xfrm>
          <a:off x="3064" y="2171487"/>
          <a:ext cx="2431051" cy="1458631"/>
        </a:xfrm>
        <a:prstGeom prst="rect">
          <a:avLst/>
        </a:prstGeom>
        <a:solidFill>
          <a:schemeClr val="accent2">
            <a:hueOff val="1921803"/>
            <a:satOff val="-2041"/>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Emotional Barriers </a:t>
          </a:r>
          <a:r>
            <a:rPr lang="en-GB" sz="1300" kern="1200"/>
            <a:t>: The feelings of fear, mistrust, anger or annoyance that can arise in people’s minds stop them from communicating.</a:t>
          </a:r>
          <a:endParaRPr lang="en-US" sz="1300" kern="1200"/>
        </a:p>
      </dsp:txBody>
      <dsp:txXfrm>
        <a:off x="3064" y="2171487"/>
        <a:ext cx="2431051" cy="1458631"/>
      </dsp:txXfrm>
    </dsp:sp>
    <dsp:sp modelId="{905B8D51-815F-4E79-B777-0CCDE2D42764}">
      <dsp:nvSpPr>
        <dsp:cNvPr id="0" name=""/>
        <dsp:cNvSpPr/>
      </dsp:nvSpPr>
      <dsp:spPr>
        <a:xfrm>
          <a:off x="2677221" y="2171487"/>
          <a:ext cx="2431051" cy="1458631"/>
        </a:xfrm>
        <a:prstGeom prst="rect">
          <a:avLst/>
        </a:prstGeom>
        <a:solidFill>
          <a:schemeClr val="accent2">
            <a:hueOff val="2402254"/>
            <a:satOff val="-2551"/>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-Psychological Barriers  :</a:t>
          </a:r>
          <a:r>
            <a:rPr lang="en-GB" sz="1300" kern="1200"/>
            <a:t>is a person’s state of mind that can limit their ability to make the right decisions. Psychological barriers also affect the human capacity to communicate with others with a logical state of mind. </a:t>
          </a:r>
          <a:endParaRPr lang="en-US" sz="1300" kern="1200"/>
        </a:p>
      </dsp:txBody>
      <dsp:txXfrm>
        <a:off x="2677221" y="2171487"/>
        <a:ext cx="2431051" cy="1458631"/>
      </dsp:txXfrm>
    </dsp:sp>
    <dsp:sp modelId="{FC850DCC-4D2C-4250-A893-21C453E5CCAB}">
      <dsp:nvSpPr>
        <dsp:cNvPr id="0" name=""/>
        <dsp:cNvSpPr/>
      </dsp:nvSpPr>
      <dsp:spPr>
        <a:xfrm>
          <a:off x="5351378" y="2171487"/>
          <a:ext cx="2431051" cy="1458631"/>
        </a:xfrm>
        <a:prstGeom prst="rect">
          <a:avLst/>
        </a:prstGeom>
        <a:solidFill>
          <a:schemeClr val="accent2">
            <a:hueOff val="2882704"/>
            <a:satOff val="-3062"/>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-Physical Barriers : </a:t>
          </a:r>
          <a:r>
            <a:rPr lang="en-GB" sz="1300" kern="1200"/>
            <a:t>There are a host of physical factors that can prevent individuals from having an effective communication. Physical barriers relate to disturbance in the immediate milieu which can interfere in the course of an effective communication</a:t>
          </a:r>
          <a:endParaRPr lang="en-US" sz="1300" kern="1200"/>
        </a:p>
      </dsp:txBody>
      <dsp:txXfrm>
        <a:off x="5351378" y="2171487"/>
        <a:ext cx="2431051" cy="1458631"/>
      </dsp:txXfrm>
    </dsp:sp>
    <dsp:sp modelId="{40609683-8518-4F96-AD5C-5992C4C76CAB}">
      <dsp:nvSpPr>
        <dsp:cNvPr id="0" name=""/>
        <dsp:cNvSpPr/>
      </dsp:nvSpPr>
      <dsp:spPr>
        <a:xfrm>
          <a:off x="8025535" y="2171487"/>
          <a:ext cx="2431051" cy="1458631"/>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(Kapur,2018)</a:t>
          </a:r>
          <a:endParaRPr lang="en-US" sz="1300" kern="1200"/>
        </a:p>
      </dsp:txBody>
      <dsp:txXfrm>
        <a:off x="8025535" y="2171487"/>
        <a:ext cx="2431051" cy="145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D8933-544C-4B12-931F-02157351CDEE}">
      <dsp:nvSpPr>
        <dsp:cNvPr id="0" name=""/>
        <dsp:cNvSpPr/>
      </dsp:nvSpPr>
      <dsp:spPr>
        <a:xfrm>
          <a:off x="1875" y="237760"/>
          <a:ext cx="3998936" cy="23993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i="1" kern="1200"/>
            <a:t>Mobile Communication </a:t>
          </a:r>
          <a:endParaRPr lang="en-US" sz="2300" kern="1200"/>
        </a:p>
      </dsp:txBody>
      <dsp:txXfrm>
        <a:off x="72150" y="308035"/>
        <a:ext cx="3858386" cy="2258811"/>
      </dsp:txXfrm>
    </dsp:sp>
    <dsp:sp modelId="{B781B34F-94C8-4865-B6C3-2007CA335221}">
      <dsp:nvSpPr>
        <dsp:cNvPr id="0" name=""/>
        <dsp:cNvSpPr/>
      </dsp:nvSpPr>
      <dsp:spPr>
        <a:xfrm>
          <a:off x="4400704" y="941573"/>
          <a:ext cx="847774" cy="99173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00704" y="1139920"/>
        <a:ext cx="593442" cy="595042"/>
      </dsp:txXfrm>
    </dsp:sp>
    <dsp:sp modelId="{346F429F-BCFE-44F6-A466-1E6DD73F8EB8}">
      <dsp:nvSpPr>
        <dsp:cNvPr id="0" name=""/>
        <dsp:cNvSpPr/>
      </dsp:nvSpPr>
      <dsp:spPr>
        <a:xfrm>
          <a:off x="5600385" y="237760"/>
          <a:ext cx="3998936" cy="2399361"/>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The primary channel of communication used by Tesco is that of mobile communication, the reason for using this medium of communication is its versatility and ease of use by the consumers.</a:t>
          </a:r>
          <a:r>
            <a:rPr lang="en-US" sz="2300" kern="1200">
              <a:latin typeface="Garamond" panose="02020404030301010803"/>
            </a:rPr>
            <a:t> </a:t>
          </a:r>
          <a:endParaRPr lang="en-US" sz="2300" kern="1200"/>
        </a:p>
      </dsp:txBody>
      <dsp:txXfrm>
        <a:off x="5670660" y="308035"/>
        <a:ext cx="3858386" cy="22588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BFC34-50AD-4C8C-97A8-FF5E8E6B62CA}">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16CADC-0B5C-48B8-8BFD-34A1948B186A}">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i="1" kern="1200"/>
            <a:t>Blogging</a:t>
          </a:r>
          <a:r>
            <a:rPr lang="en-US" sz="2000" b="1" i="1" kern="1200">
              <a:latin typeface="Garamond" panose="02020404030301010803"/>
            </a:rPr>
            <a:t> </a:t>
          </a:r>
          <a:endParaRPr lang="en-US" sz="2000" b="1" i="1" kern="1200"/>
        </a:p>
      </dsp:txBody>
      <dsp:txXfrm>
        <a:off x="775406" y="482054"/>
        <a:ext cx="3737345" cy="2320513"/>
      </dsp:txXfrm>
    </dsp:sp>
    <dsp:sp modelId="{3579405C-7266-4B0D-8ED5-FE0AF4D967F7}">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6BCCE-43A5-490E-AC62-0FF6AD029745}">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One of the new technologies that Tesco has adopted for effective communication is blogging. It not only acts as a form of communication between Tesco and its valued customers but also acts as an effective online marketing tool.</a:t>
          </a:r>
        </a:p>
      </dsp:txBody>
      <dsp:txXfrm>
        <a:off x="5519748" y="482054"/>
        <a:ext cx="3737345" cy="23205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5963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30635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2562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3754705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120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117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4308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8481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8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9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0984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115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71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460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009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2272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47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7/24/2022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94174374"/>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image" Target="../media/image4.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png"/><Relationship Id="rId16"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rror.co.uk/money/tesco-boxing-day-2021-opening-25765620"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hyperlink" Target="https://www.retailgazette.co.uk/blog/2015/07/tesco-makes-self-checkout-service-chang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facebook.com/l.php?u=http%3A%2F%2Fwww.tescoplc.com%2Findex.asp%3Fpageid%3D10%26fbclid%3DIwAR0pj7GjUqqar3YWOvJVrqfeofQQGmbB3VGwdQWdzmBWRThwum8OnzqdFcA&amp;h=AT25RkCi-N7js89-ux3Hv6I3pmC3NWiSISMAusUYSI2AOdbSnBWTcBOzu0Ua3I40YZpsAAxvVuUZk2z4tsiyDesk-EAVhlGkh8zWoSVhh2DFnDz5BowSimwGkutQvqQXvYqHAg" TargetMode="External"/><Relationship Id="rId2" Type="http://schemas.openxmlformats.org/officeDocument/2006/relationships/hyperlink" Target="http://www.tescoplc.com/files/pdf/4%E2%80%9Dreports/ar15/download?fbclid=IwAR3pX2q8ezVqCNt1xxnRuMjsn93gM9mscf0NQME8OXccgNtbv8ezdQIU6Og"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5.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324EA1-6F9D-1846-D6DB-4D3290FED767}"/>
              </a:ext>
            </a:extLst>
          </p:cNvPr>
          <p:cNvSpPr txBox="1"/>
          <p:nvPr/>
        </p:nvSpPr>
        <p:spPr>
          <a:xfrm>
            <a:off x="1133934" y="2053185"/>
            <a:ext cx="9927047" cy="11865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800" b="1">
                <a:ln w="3175" cmpd="sng">
                  <a:noFill/>
                </a:ln>
                <a:solidFill>
                  <a:schemeClr val="tx1">
                    <a:lumMod val="85000"/>
                    <a:lumOff val="15000"/>
                  </a:schemeClr>
                </a:solidFill>
                <a:latin typeface="+mj-lt"/>
                <a:ea typeface="+mj-ea"/>
                <a:cs typeface="+mj-cs"/>
              </a:rPr>
              <a:t>  </a:t>
            </a:r>
            <a:r>
              <a:rPr lang="en-US" sz="3000" b="1">
                <a:ln w="3175" cmpd="sng">
                  <a:noFill/>
                </a:ln>
                <a:solidFill>
                  <a:schemeClr val="tx1">
                    <a:lumMod val="85000"/>
                    <a:lumOff val="15000"/>
                  </a:schemeClr>
                </a:solidFill>
                <a:latin typeface="+mj-lt"/>
                <a:ea typeface="+mj-ea"/>
                <a:cs typeface="+mj-cs"/>
              </a:rPr>
              <a:t>  </a:t>
            </a:r>
            <a:r>
              <a:rPr lang="en-US" sz="3000" b="1" kern="1200" cap="none">
                <a:ln w="3175" cmpd="sng">
                  <a:noFill/>
                </a:ln>
                <a:solidFill>
                  <a:schemeClr val="tx1">
                    <a:lumMod val="85000"/>
                    <a:lumOff val="15000"/>
                  </a:schemeClr>
                </a:solidFill>
                <a:effectLst/>
                <a:latin typeface="+mj-lt"/>
                <a:ea typeface="+mj-ea"/>
                <a:cs typeface="+mj-cs"/>
              </a:rPr>
              <a:t>Strategies for Effective Communication in a Business Setting</a:t>
            </a:r>
            <a:endParaRPr lang="en-US" sz="3000">
              <a:solidFill>
                <a:schemeClr val="tx1">
                  <a:lumMod val="85000"/>
                  <a:lumOff val="15000"/>
                </a:schemeClr>
              </a:solidFill>
              <a:ea typeface="+mj-ea"/>
              <a:cs typeface="+mj-cs"/>
            </a:endParaRPr>
          </a:p>
        </p:txBody>
      </p:sp>
      <p:pic>
        <p:nvPicPr>
          <p:cNvPr id="4" name="Picture 4" descr="Text&#10;&#10;Description automatically generated">
            <a:extLst>
              <a:ext uri="{FF2B5EF4-FFF2-40B4-BE49-F238E27FC236}">
                <a16:creationId xmlns:a16="http://schemas.microsoft.com/office/drawing/2014/main" id="{A60F0B28-F6B6-4D13-267D-D57CFFF03864}"/>
              </a:ext>
            </a:extLst>
          </p:cNvPr>
          <p:cNvPicPr>
            <a:picLocks noChangeAspect="1"/>
          </p:cNvPicPr>
          <p:nvPr/>
        </p:nvPicPr>
        <p:blipFill>
          <a:blip r:embed="rId3"/>
          <a:stretch>
            <a:fillRect/>
          </a:stretch>
        </p:blipFill>
        <p:spPr>
          <a:xfrm>
            <a:off x="698577" y="654279"/>
            <a:ext cx="3668724" cy="1190035"/>
          </a:xfrm>
          <a:prstGeom prst="rect">
            <a:avLst/>
          </a:prstGeom>
        </p:spPr>
      </p:pic>
      <p:sp>
        <p:nvSpPr>
          <p:cNvPr id="8" name="TextBox 7">
            <a:extLst>
              <a:ext uri="{FF2B5EF4-FFF2-40B4-BE49-F238E27FC236}">
                <a16:creationId xmlns:a16="http://schemas.microsoft.com/office/drawing/2014/main" id="{93EBC9C6-433B-E93E-1C8B-1F65C67E256A}"/>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1" name="TextBox 40">
            <a:extLst>
              <a:ext uri="{FF2B5EF4-FFF2-40B4-BE49-F238E27FC236}">
                <a16:creationId xmlns:a16="http://schemas.microsoft.com/office/drawing/2014/main" id="{82594CDA-31D2-37DB-3612-A1DC39CCBAEA}"/>
              </a:ext>
            </a:extLst>
          </p:cNvPr>
          <p:cNvSpPr txBox="1"/>
          <p:nvPr/>
        </p:nvSpPr>
        <p:spPr>
          <a:xfrm>
            <a:off x="5146870" y="1775225"/>
            <a:ext cx="21891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t>BMSW4002</a:t>
            </a:r>
          </a:p>
        </p:txBody>
      </p:sp>
      <p:sp>
        <p:nvSpPr>
          <p:cNvPr id="43" name="TextBox 42">
            <a:extLst>
              <a:ext uri="{FF2B5EF4-FFF2-40B4-BE49-F238E27FC236}">
                <a16:creationId xmlns:a16="http://schemas.microsoft.com/office/drawing/2014/main" id="{31F3E461-7E45-364A-72A8-BBBF21AF8D28}"/>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4" name="TextBox 43">
            <a:extLst>
              <a:ext uri="{FF2B5EF4-FFF2-40B4-BE49-F238E27FC236}">
                <a16:creationId xmlns:a16="http://schemas.microsoft.com/office/drawing/2014/main" id="{F00BF144-165A-C075-8AD1-0A75B44CF297}"/>
              </a:ext>
            </a:extLst>
          </p:cNvPr>
          <p:cNvSpPr txBox="1"/>
          <p:nvPr/>
        </p:nvSpPr>
        <p:spPr>
          <a:xfrm>
            <a:off x="945696" y="3990975"/>
            <a:ext cx="44481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1.Cristian Rotaru  2123735</a:t>
            </a:r>
          </a:p>
          <a:p>
            <a:r>
              <a:rPr lang="en-GB" sz="2000" b="1">
                <a:ea typeface="+mn-lt"/>
                <a:cs typeface="+mn-lt"/>
              </a:rPr>
              <a:t>2.Madalina Roxana Zaharia 2123633</a:t>
            </a:r>
            <a:endParaRPr lang="en-GB"/>
          </a:p>
          <a:p>
            <a:r>
              <a:rPr lang="en-GB" sz="2000" b="1">
                <a:ea typeface="+mn-lt"/>
                <a:cs typeface="+mn-lt"/>
              </a:rPr>
              <a:t>3.Nicoleta Mocanu 2118432</a:t>
            </a:r>
            <a:endParaRPr lang="en-GB"/>
          </a:p>
          <a:p>
            <a:r>
              <a:rPr lang="en-GB" sz="2000" b="1"/>
              <a:t>4.Alexandra Felicia </a:t>
            </a:r>
            <a:r>
              <a:rPr lang="en-GB" sz="2000" b="1" err="1"/>
              <a:t>Merauta</a:t>
            </a:r>
            <a:r>
              <a:rPr lang="en-GB" sz="2000" b="1"/>
              <a:t> 2121306</a:t>
            </a:r>
          </a:p>
          <a:p>
            <a:r>
              <a:rPr lang="en-GB" sz="2000" b="1"/>
              <a:t>5.Anamaria Nicolaescu 2120243</a:t>
            </a:r>
          </a:p>
          <a:p>
            <a:endParaRPr lang="en-GB" sz="2000" b="1"/>
          </a:p>
        </p:txBody>
      </p:sp>
      <p:sp>
        <p:nvSpPr>
          <p:cNvPr id="49" name="TextBox 48">
            <a:extLst>
              <a:ext uri="{FF2B5EF4-FFF2-40B4-BE49-F238E27FC236}">
                <a16:creationId xmlns:a16="http://schemas.microsoft.com/office/drawing/2014/main" id="{EE3B55E3-32BF-AAF0-278E-2542BB367D0C}"/>
              </a:ext>
            </a:extLst>
          </p:cNvPr>
          <p:cNvSpPr txBox="1"/>
          <p:nvPr/>
        </p:nvSpPr>
        <p:spPr>
          <a:xfrm>
            <a:off x="7532020" y="5708141"/>
            <a:ext cx="41130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Lecturer Name: Akash Puranik</a:t>
            </a:r>
          </a:p>
        </p:txBody>
      </p:sp>
      <p:sp>
        <p:nvSpPr>
          <p:cNvPr id="50" name="TextBox 49">
            <a:extLst>
              <a:ext uri="{FF2B5EF4-FFF2-40B4-BE49-F238E27FC236}">
                <a16:creationId xmlns:a16="http://schemas.microsoft.com/office/drawing/2014/main" id="{B0884EED-F25F-3139-590A-100043DDC9DE}"/>
              </a:ext>
            </a:extLst>
          </p:cNvPr>
          <p:cNvSpPr txBox="1"/>
          <p:nvPr/>
        </p:nvSpPr>
        <p:spPr>
          <a:xfrm>
            <a:off x="903515" y="3494315"/>
            <a:ext cx="596537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t>Name and Students and ID Number: </a:t>
            </a:r>
          </a:p>
        </p:txBody>
      </p:sp>
      <p:pic>
        <p:nvPicPr>
          <p:cNvPr id="52" name="Picture 19" descr="A picture containing logo&#10;&#10;Description automatically generated">
            <a:extLst>
              <a:ext uri="{FF2B5EF4-FFF2-40B4-BE49-F238E27FC236}">
                <a16:creationId xmlns:a16="http://schemas.microsoft.com/office/drawing/2014/main" id="{450E19AC-FF77-67D2-0537-2FE4725621A0}"/>
              </a:ext>
            </a:extLst>
          </p:cNvPr>
          <p:cNvPicPr>
            <a:picLocks noChangeAspect="1"/>
          </p:cNvPicPr>
          <p:nvPr/>
        </p:nvPicPr>
        <p:blipFill>
          <a:blip r:embed="rId4"/>
          <a:stretch>
            <a:fillRect/>
          </a:stretch>
        </p:blipFill>
        <p:spPr>
          <a:xfrm>
            <a:off x="8703129" y="681038"/>
            <a:ext cx="2656115" cy="1108982"/>
          </a:xfrm>
          <a:prstGeom prst="rect">
            <a:avLst/>
          </a:prstGeom>
        </p:spPr>
      </p:pic>
    </p:spTree>
    <p:extLst>
      <p:ext uri="{BB962C8B-B14F-4D97-AF65-F5344CB8AC3E}">
        <p14:creationId xmlns:p14="http://schemas.microsoft.com/office/powerpoint/2010/main" val="897293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E59AB365-16F8-5A34-59FC-EC1D3C145549}"/>
              </a:ext>
            </a:extLst>
          </p:cNvPr>
          <p:cNvSpPr txBox="1"/>
          <p:nvPr/>
        </p:nvSpPr>
        <p:spPr>
          <a:xfrm>
            <a:off x="952108" y="954756"/>
            <a:ext cx="2730414" cy="49460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FFFFFF"/>
                </a:solidFill>
                <a:latin typeface="+mj-lt"/>
                <a:ea typeface="+mj-ea"/>
                <a:cs typeface="+mj-cs"/>
              </a:rPr>
              <a:t>Executive Summary </a:t>
            </a:r>
            <a:endParaRPr lang="en-US" sz="4400">
              <a:ln w="3175" cmpd="sng">
                <a:noFill/>
              </a:ln>
              <a:solidFill>
                <a:srgbClr val="FFFFFF"/>
              </a:solidFill>
              <a:latin typeface="+mj-lt"/>
              <a:ea typeface="+mj-ea"/>
              <a:cs typeface="+mj-cs"/>
            </a:endParaRP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0FF885-1FE9-C7DC-2FC1-165FA9C7B212}"/>
              </a:ext>
            </a:extLst>
          </p:cNvPr>
          <p:cNvSpPr txBox="1"/>
          <p:nvPr/>
        </p:nvSpPr>
        <p:spPr>
          <a:xfrm>
            <a:off x="5140934" y="469900"/>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Introduction TESCO</a:t>
            </a: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organization’s business process ?</a:t>
            </a: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How should the organization use the theories relating to models of communication?</a:t>
            </a: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The types of barriers that can prevent effective communication between the</a:t>
            </a:r>
            <a:br>
              <a:rPr lang="en-US" b="1"/>
            </a:br>
            <a:r>
              <a:rPr lang="en-US" b="1">
                <a:solidFill>
                  <a:schemeClr val="tx1">
                    <a:lumMod val="85000"/>
                    <a:lumOff val="15000"/>
                  </a:schemeClr>
                </a:solidFill>
              </a:rPr>
              <a:t>organization and their external stakeholders.</a:t>
            </a:r>
            <a:endParaRPr lang="en-US">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channels of communication used by the organization and channels that</a:t>
            </a:r>
            <a:br>
              <a:rPr lang="en-US" b="1"/>
            </a:br>
            <a:r>
              <a:rPr lang="en-US" b="1">
                <a:solidFill>
                  <a:schemeClr val="tx1">
                    <a:lumMod val="85000"/>
                    <a:lumOff val="15000"/>
                  </a:schemeClr>
                </a:solidFill>
              </a:rPr>
              <a:t>can be used to improve communication?</a:t>
            </a:r>
            <a:endParaRPr lang="en-US">
              <a:solidFill>
                <a:schemeClr val="tx1">
                  <a:lumMod val="85000"/>
                  <a:lumOff val="15000"/>
                </a:schemeClr>
              </a:solidFill>
            </a:endParaRPr>
          </a:p>
        </p:txBody>
      </p:sp>
      <p:pic>
        <p:nvPicPr>
          <p:cNvPr id="4" name="Picture 4" descr="Logo, company name&#10;&#10;Description automatically generated">
            <a:extLst>
              <a:ext uri="{FF2B5EF4-FFF2-40B4-BE49-F238E27FC236}">
                <a16:creationId xmlns:a16="http://schemas.microsoft.com/office/drawing/2014/main" id="{6C2636C5-0A33-38BA-0FB4-7D484E01BC4B}"/>
              </a:ext>
            </a:extLst>
          </p:cNvPr>
          <p:cNvPicPr>
            <a:picLocks noChangeAspect="1"/>
          </p:cNvPicPr>
          <p:nvPr/>
        </p:nvPicPr>
        <p:blipFill>
          <a:blip r:embed="rId5"/>
          <a:stretch>
            <a:fillRect/>
          </a:stretch>
        </p:blipFill>
        <p:spPr>
          <a:xfrm>
            <a:off x="10157473" y="603039"/>
            <a:ext cx="1284515" cy="353886"/>
          </a:xfrm>
          <a:prstGeom prst="rect">
            <a:avLst/>
          </a:prstGeom>
        </p:spPr>
      </p:pic>
    </p:spTree>
    <p:extLst>
      <p:ext uri="{BB962C8B-B14F-4D97-AF65-F5344CB8AC3E}">
        <p14:creationId xmlns:p14="http://schemas.microsoft.com/office/powerpoint/2010/main" val="131452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753ABE-AB92-E025-47AA-DDD71481EB28}"/>
              </a:ext>
            </a:extLst>
          </p:cNvPr>
          <p:cNvSpPr txBox="1"/>
          <p:nvPr/>
        </p:nvSpPr>
        <p:spPr>
          <a:xfrm>
            <a:off x="1186544" y="979716"/>
            <a:ext cx="7979226" cy="4996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            Founded in 1919 in London, UK by Jack Cohen as a grocery store</a:t>
            </a:r>
          </a:p>
          <a:p>
            <a:endParaRPr lang="en-US" sz="2000" b="1"/>
          </a:p>
          <a:p>
            <a:r>
              <a:rPr lang="en-US" sz="2000" b="1"/>
              <a:t>            Current Market Capitalization of 19.1 billion Pounds with </a:t>
            </a:r>
          </a:p>
          <a:p>
            <a:r>
              <a:rPr lang="en-US" sz="2000" b="1"/>
              <a:t>            Revenues of 55,917 million pounds</a:t>
            </a:r>
            <a:endParaRPr lang="en-US"/>
          </a:p>
          <a:p>
            <a:endParaRPr lang="en-US" sz="2000" b="1"/>
          </a:p>
          <a:p>
            <a:r>
              <a:rPr lang="en-US" sz="2000" b="1"/>
              <a:t>  </a:t>
            </a:r>
            <a:r>
              <a:rPr lang="en-US" sz="2000"/>
              <a:t> </a:t>
            </a:r>
            <a:r>
              <a:rPr lang="en-US" sz="2000" b="1">
                <a:ea typeface="+mn-lt"/>
                <a:cs typeface="+mn-lt"/>
              </a:rPr>
              <a:t>Tesco PLC is a British multinational grocery and general merchandise retailer</a:t>
            </a:r>
          </a:p>
          <a:p>
            <a:endParaRPr lang="en-US" sz="2000" b="1"/>
          </a:p>
          <a:p>
            <a:r>
              <a:rPr lang="en-US" sz="2000" b="1"/>
              <a:t>       As of March 2008, Tesco have a store in every postcode of the UK</a:t>
            </a:r>
            <a:endParaRPr lang="en-US" sz="2000" b="1">
              <a:ea typeface="+mn-lt"/>
              <a:cs typeface="+mn-lt"/>
            </a:endParaRPr>
          </a:p>
          <a:p>
            <a:endParaRPr lang="en-US" sz="2000" b="1"/>
          </a:p>
          <a:p>
            <a:r>
              <a:rPr lang="en-US" sz="2000" b="1"/>
              <a:t>            Employee count of 600,000 + world wide.</a:t>
            </a:r>
          </a:p>
          <a:p>
            <a:endParaRPr lang="en-US" sz="2000" b="1">
              <a:solidFill>
                <a:srgbClr val="000000"/>
              </a:solidFill>
            </a:endParaRPr>
          </a:p>
          <a:p>
            <a:r>
              <a:rPr lang="en-US" sz="2000" b="1">
                <a:solidFill>
                  <a:srgbClr val="222222"/>
                </a:solidFill>
              </a:rPr>
              <a:t>            Jack Cohen's business motto was</a:t>
            </a:r>
            <a:endParaRPr lang="en-US">
              <a:solidFill>
                <a:srgbClr val="000000"/>
              </a:solidFill>
            </a:endParaRPr>
          </a:p>
          <a:p>
            <a:r>
              <a:rPr lang="en-US" sz="2000" b="1">
                <a:solidFill>
                  <a:srgbClr val="222222"/>
                </a:solidFill>
              </a:rPr>
              <a:t>              "pile it high and sell it cheap </a:t>
            </a:r>
            <a:r>
              <a:rPr lang="en-US" sz="2800" b="1" baseline="30000">
                <a:solidFill>
                  <a:srgbClr val="222222"/>
                </a:solidFill>
              </a:rPr>
              <a:t>"</a:t>
            </a:r>
          </a:p>
          <a:p>
            <a:r>
              <a:rPr lang="en-US" sz="2800" b="1" baseline="30000">
                <a:solidFill>
                  <a:srgbClr val="222222"/>
                </a:solidFill>
              </a:rPr>
              <a:t>       </a:t>
            </a:r>
            <a:r>
              <a:rPr lang="en-US" sz="3000" b="1" baseline="30000">
                <a:solidFill>
                  <a:srgbClr val="222222"/>
                </a:solidFill>
              </a:rPr>
              <a:t>Logo: Creating value for the customers to earn their life time loyalty.</a:t>
            </a:r>
            <a:endParaRPr lang="en-US" sz="2800" b="1" baseline="30000">
              <a:solidFill>
                <a:srgbClr val="222222"/>
              </a:solidFill>
            </a:endParaRPr>
          </a:p>
          <a:p>
            <a:r>
              <a:rPr lang="en-US" sz="2800" b="1" baseline="30000">
                <a:solidFill>
                  <a:srgbClr val="222222"/>
                </a:solidFill>
              </a:rPr>
              <a:t>             </a:t>
            </a:r>
          </a:p>
        </p:txBody>
      </p:sp>
      <p:pic>
        <p:nvPicPr>
          <p:cNvPr id="3" name="Picture 3" descr="A picture containing night sky&#10;&#10;Description automatically generated">
            <a:extLst>
              <a:ext uri="{FF2B5EF4-FFF2-40B4-BE49-F238E27FC236}">
                <a16:creationId xmlns:a16="http://schemas.microsoft.com/office/drawing/2014/main" id="{264C24A2-FB65-790F-54B0-C3E28295B064}"/>
              </a:ext>
            </a:extLst>
          </p:cNvPr>
          <p:cNvPicPr>
            <a:picLocks noChangeAspect="1"/>
          </p:cNvPicPr>
          <p:nvPr/>
        </p:nvPicPr>
        <p:blipFill>
          <a:blip r:embed="rId2"/>
          <a:stretch>
            <a:fillRect/>
          </a:stretch>
        </p:blipFill>
        <p:spPr>
          <a:xfrm>
            <a:off x="783770" y="1164771"/>
            <a:ext cx="1121229" cy="1099457"/>
          </a:xfrm>
          <a:prstGeom prst="rect">
            <a:avLst/>
          </a:prstGeom>
        </p:spPr>
      </p:pic>
      <p:pic>
        <p:nvPicPr>
          <p:cNvPr id="4" name="Picture 4">
            <a:extLst>
              <a:ext uri="{FF2B5EF4-FFF2-40B4-BE49-F238E27FC236}">
                <a16:creationId xmlns:a16="http://schemas.microsoft.com/office/drawing/2014/main" id="{0881C7E4-FC92-FCE1-ECF3-1E94D0FDD8B1}"/>
              </a:ext>
            </a:extLst>
          </p:cNvPr>
          <p:cNvPicPr>
            <a:picLocks noChangeAspect="1"/>
          </p:cNvPicPr>
          <p:nvPr/>
        </p:nvPicPr>
        <p:blipFill>
          <a:blip r:embed="rId3"/>
          <a:stretch>
            <a:fillRect/>
          </a:stretch>
        </p:blipFill>
        <p:spPr>
          <a:xfrm>
            <a:off x="9326342" y="838201"/>
            <a:ext cx="1779803" cy="3091543"/>
          </a:xfrm>
          <a:prstGeom prst="rect">
            <a:avLst/>
          </a:prstGeom>
        </p:spPr>
      </p:pic>
      <p:pic>
        <p:nvPicPr>
          <p:cNvPr id="5" name="Picture 5">
            <a:extLst>
              <a:ext uri="{FF2B5EF4-FFF2-40B4-BE49-F238E27FC236}">
                <a16:creationId xmlns:a16="http://schemas.microsoft.com/office/drawing/2014/main" id="{AC7DC11E-E4AF-51E7-FDED-633902CCE944}"/>
              </a:ext>
            </a:extLst>
          </p:cNvPr>
          <p:cNvPicPr>
            <a:picLocks noChangeAspect="1"/>
          </p:cNvPicPr>
          <p:nvPr/>
        </p:nvPicPr>
        <p:blipFill>
          <a:blip r:embed="rId4"/>
          <a:stretch>
            <a:fillRect/>
          </a:stretch>
        </p:blipFill>
        <p:spPr>
          <a:xfrm>
            <a:off x="736828" y="3926342"/>
            <a:ext cx="1008289" cy="1030060"/>
          </a:xfrm>
          <a:prstGeom prst="rect">
            <a:avLst/>
          </a:prstGeom>
        </p:spPr>
      </p:pic>
      <p:pic>
        <p:nvPicPr>
          <p:cNvPr id="6" name="Picture 6">
            <a:extLst>
              <a:ext uri="{FF2B5EF4-FFF2-40B4-BE49-F238E27FC236}">
                <a16:creationId xmlns:a16="http://schemas.microsoft.com/office/drawing/2014/main" id="{0EFC34B1-A617-0007-6C85-83D7496B8973}"/>
              </a:ext>
            </a:extLst>
          </p:cNvPr>
          <p:cNvPicPr>
            <a:picLocks noChangeAspect="1"/>
          </p:cNvPicPr>
          <p:nvPr/>
        </p:nvPicPr>
        <p:blipFill>
          <a:blip r:embed="rId5"/>
          <a:stretch>
            <a:fillRect/>
          </a:stretch>
        </p:blipFill>
        <p:spPr>
          <a:xfrm>
            <a:off x="5902098" y="4356328"/>
            <a:ext cx="1019175" cy="1019175"/>
          </a:xfrm>
          <a:prstGeom prst="rect">
            <a:avLst/>
          </a:prstGeom>
        </p:spPr>
      </p:pic>
      <p:pic>
        <p:nvPicPr>
          <p:cNvPr id="18" name="Picture 19" descr="A picture containing logo&#10;&#10;Description automatically generated">
            <a:extLst>
              <a:ext uri="{FF2B5EF4-FFF2-40B4-BE49-F238E27FC236}">
                <a16:creationId xmlns:a16="http://schemas.microsoft.com/office/drawing/2014/main" id="{1F3340BC-6A38-4716-F7A3-52F336D83E24}"/>
              </a:ext>
            </a:extLst>
          </p:cNvPr>
          <p:cNvPicPr>
            <a:picLocks noChangeAspect="1"/>
          </p:cNvPicPr>
          <p:nvPr/>
        </p:nvPicPr>
        <p:blipFill>
          <a:blip r:embed="rId6"/>
          <a:stretch>
            <a:fillRect/>
          </a:stretch>
        </p:blipFill>
        <p:spPr>
          <a:xfrm>
            <a:off x="10017130" y="5364376"/>
            <a:ext cx="1393373" cy="738868"/>
          </a:xfrm>
          <a:prstGeom prst="rect">
            <a:avLst/>
          </a:prstGeom>
        </p:spPr>
      </p:pic>
    </p:spTree>
    <p:extLst>
      <p:ext uri="{BB962C8B-B14F-4D97-AF65-F5344CB8AC3E}">
        <p14:creationId xmlns:p14="http://schemas.microsoft.com/office/powerpoint/2010/main" val="175720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Logo, company name&#10;&#10;Description automatically generated">
            <a:extLst>
              <a:ext uri="{FF2B5EF4-FFF2-40B4-BE49-F238E27FC236}">
                <a16:creationId xmlns:a16="http://schemas.microsoft.com/office/drawing/2014/main" id="{5F26A747-364B-E313-1BE3-CFC248E713C4}"/>
              </a:ext>
            </a:extLst>
          </p:cNvPr>
          <p:cNvPicPr>
            <a:picLocks noChangeAspect="1"/>
          </p:cNvPicPr>
          <p:nvPr/>
        </p:nvPicPr>
        <p:blipFill>
          <a:blip r:embed="rId3"/>
          <a:stretch>
            <a:fillRect/>
          </a:stretch>
        </p:blipFill>
        <p:spPr>
          <a:xfrm>
            <a:off x="522867" y="462723"/>
            <a:ext cx="10899892" cy="5651595"/>
          </a:xfrm>
          <a:prstGeom prst="rect">
            <a:avLst/>
          </a:prstGeom>
        </p:spPr>
      </p:pic>
      <p:sp>
        <p:nvSpPr>
          <p:cNvPr id="18" name="Rectangle 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FDA10B"/>
            </a:solidFill>
            <a:miter lim="800000"/>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143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text, application&#10;&#10;Description automatically generated">
            <a:extLst>
              <a:ext uri="{FF2B5EF4-FFF2-40B4-BE49-F238E27FC236}">
                <a16:creationId xmlns:a16="http://schemas.microsoft.com/office/drawing/2014/main" id="{83ECBC03-02D1-936D-FF0D-5A4B0460C356}"/>
              </a:ext>
            </a:extLst>
          </p:cNvPr>
          <p:cNvPicPr>
            <a:picLocks noChangeAspect="1"/>
          </p:cNvPicPr>
          <p:nvPr/>
        </p:nvPicPr>
        <p:blipFill>
          <a:blip r:embed="rId2"/>
          <a:stretch>
            <a:fillRect/>
          </a:stretch>
        </p:blipFill>
        <p:spPr>
          <a:xfrm>
            <a:off x="1045029" y="3656115"/>
            <a:ext cx="10091057" cy="2376056"/>
          </a:xfrm>
          <a:prstGeom prst="rect">
            <a:avLst/>
          </a:prstGeom>
        </p:spPr>
      </p:pic>
      <p:sp>
        <p:nvSpPr>
          <p:cNvPr id="4" name="TextBox 3">
            <a:extLst>
              <a:ext uri="{FF2B5EF4-FFF2-40B4-BE49-F238E27FC236}">
                <a16:creationId xmlns:a16="http://schemas.microsoft.com/office/drawing/2014/main" id="{EB654E8F-20AA-B34D-656C-9A436295A343}"/>
              </a:ext>
            </a:extLst>
          </p:cNvPr>
          <p:cNvSpPr txBox="1"/>
          <p:nvPr/>
        </p:nvSpPr>
        <p:spPr>
          <a:xfrm>
            <a:off x="1175658" y="1360714"/>
            <a:ext cx="686888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 Increasing involvement of customers on social network Facebook, twitter…. </a:t>
            </a:r>
            <a:endParaRPr lang="en-US" sz="2200"/>
          </a:p>
          <a:p>
            <a:r>
              <a:rPr lang="en-US" sz="2200" b="1"/>
              <a:t>+Giving small games and give rewards for customers </a:t>
            </a:r>
            <a:endParaRPr lang="en-US" sz="2200"/>
          </a:p>
          <a:p>
            <a:r>
              <a:rPr lang="en-US" sz="2200" b="1"/>
              <a:t>+Introduce and update quickly new products</a:t>
            </a:r>
          </a:p>
          <a:p>
            <a:r>
              <a:rPr lang="en-US" sz="2200" b="1"/>
              <a:t>+Improve check-out problems</a:t>
            </a:r>
          </a:p>
          <a:p>
            <a:r>
              <a:rPr lang="en-US" sz="2200" b="1"/>
              <a:t>+Provide more variety of products (health &amp; beauty)</a:t>
            </a:r>
          </a:p>
        </p:txBody>
      </p:sp>
      <p:sp>
        <p:nvSpPr>
          <p:cNvPr id="6" name="TextBox 5">
            <a:extLst>
              <a:ext uri="{FF2B5EF4-FFF2-40B4-BE49-F238E27FC236}">
                <a16:creationId xmlns:a16="http://schemas.microsoft.com/office/drawing/2014/main" id="{2A49C558-9791-549F-E195-7FCDBBA33105}"/>
              </a:ext>
            </a:extLst>
          </p:cNvPr>
          <p:cNvSpPr txBox="1"/>
          <p:nvPr/>
        </p:nvSpPr>
        <p:spPr>
          <a:xfrm>
            <a:off x="4792436" y="77560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Where to Focus?</a:t>
            </a:r>
          </a:p>
        </p:txBody>
      </p:sp>
    </p:spTree>
    <p:extLst>
      <p:ext uri="{BB962C8B-B14F-4D97-AF65-F5344CB8AC3E}">
        <p14:creationId xmlns:p14="http://schemas.microsoft.com/office/powerpoint/2010/main" val="2332312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6" name="Picture 45">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7" name="Rectangle 46">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9" name="Picture 48">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1" name="Straight Connector 50">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3" name="Rectangle 52">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 name="Picture 55">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7" name="Rectangle 56">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8" name="Picture 57">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9" name="Picture 58">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1" name="Straight Connector 60">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TextBox 3">
            <a:extLst>
              <a:ext uri="{FF2B5EF4-FFF2-40B4-BE49-F238E27FC236}">
                <a16:creationId xmlns:a16="http://schemas.microsoft.com/office/drawing/2014/main" id="{7C123C0F-994B-5C85-5236-6947FA479FAF}"/>
              </a:ext>
            </a:extLst>
          </p:cNvPr>
          <p:cNvSpPr txBox="1"/>
          <p:nvPr/>
        </p:nvSpPr>
        <p:spPr>
          <a:xfrm>
            <a:off x="1336719" y="1615015"/>
            <a:ext cx="6380065"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ORGANISATION'S BUSINESS PROCESS? </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Tesco staff create strong customer and employee connections, they quickly realize how much effort employees put into resolving their problems and begin to trust the company more.</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 Tesco prioritize client communication, create strong connections and keep customers than other companies do not value client communication. Customers admire that, respect their relationships and they are more loyal to TESCO when they feel connected to them.</a:t>
            </a:r>
          </a:p>
        </p:txBody>
      </p:sp>
      <p:pic>
        <p:nvPicPr>
          <p:cNvPr id="8" name="Graphic 7" descr="Handshake">
            <a:extLst>
              <a:ext uri="{FF2B5EF4-FFF2-40B4-BE49-F238E27FC236}">
                <a16:creationId xmlns:a16="http://schemas.microsoft.com/office/drawing/2014/main" id="{AC8FE3CB-FE3C-85F1-860F-10FB5568A08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23691" y="1158024"/>
            <a:ext cx="2066544" cy="2066544"/>
          </a:xfrm>
          <a:prstGeom prst="rect">
            <a:avLst/>
          </a:prstGeom>
          <a:ln w="57150" cmpd="thickThin">
            <a:noFill/>
            <a:miter lim="800000"/>
          </a:ln>
        </p:spPr>
      </p:pic>
      <p:pic>
        <p:nvPicPr>
          <p:cNvPr id="40" name="Picture 19" descr="A picture containing logo&#10;&#10;Description automatically generated">
            <a:extLst>
              <a:ext uri="{FF2B5EF4-FFF2-40B4-BE49-F238E27FC236}">
                <a16:creationId xmlns:a16="http://schemas.microsoft.com/office/drawing/2014/main" id="{451F1BC3-699C-9AD5-51F4-6013A6826F93}"/>
              </a:ext>
            </a:extLst>
          </p:cNvPr>
          <p:cNvPicPr>
            <a:picLocks noChangeAspect="1"/>
          </p:cNvPicPr>
          <p:nvPr/>
        </p:nvPicPr>
        <p:blipFill>
          <a:blip r:embed="rId7"/>
          <a:stretch>
            <a:fillRect/>
          </a:stretch>
        </p:blipFill>
        <p:spPr>
          <a:xfrm>
            <a:off x="8135453" y="3631646"/>
            <a:ext cx="2843021" cy="1389203"/>
          </a:xfrm>
          <a:prstGeom prst="rect">
            <a:avLst/>
          </a:prstGeom>
          <a:ln w="57150" cmpd="thickThin">
            <a:noFill/>
            <a:miter lim="800000"/>
          </a:ln>
        </p:spPr>
      </p:pic>
    </p:spTree>
    <p:extLst>
      <p:ext uri="{BB962C8B-B14F-4D97-AF65-F5344CB8AC3E}">
        <p14:creationId xmlns:p14="http://schemas.microsoft.com/office/powerpoint/2010/main" val="200581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B737C85F-B8A3-0AC6-FFDD-7CA1153ED89B}"/>
              </a:ext>
            </a:extLst>
          </p:cNvPr>
          <p:cNvSpPr txBox="1"/>
          <p:nvPr/>
        </p:nvSpPr>
        <p:spPr>
          <a:xfrm>
            <a:off x="1200152" y="916515"/>
            <a:ext cx="9103782" cy="53721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20000"/>
              </a:spcBef>
              <a:spcAft>
                <a:spcPts val="600"/>
              </a:spcAft>
              <a:buClr>
                <a:schemeClr val="accent1"/>
              </a:buClr>
              <a:buSzPct val="115000"/>
              <a:buFont typeface="Arial"/>
              <a:buChar char="•"/>
            </a:pPr>
            <a:r>
              <a:rPr lang="en-US">
                <a:solidFill>
                  <a:schemeClr val="tx1">
                    <a:lumMod val="85000"/>
                    <a:lumOff val="15000"/>
                  </a:schemeClr>
                </a:solidFill>
              </a:rPr>
              <a:t>TESCO keep customers feel informed and respected by employees and they are more motivated to stick around. Devoted consumers develop a reputation for credibility and excellent customer service. </a:t>
            </a:r>
          </a:p>
          <a:p>
            <a:pPr defTabSz="457200">
              <a:lnSpc>
                <a:spcPct val="90000"/>
              </a:lnSpc>
              <a:spcBef>
                <a:spcPct val="20000"/>
              </a:spcBef>
              <a:spcAft>
                <a:spcPts val="600"/>
              </a:spcAft>
              <a:buClr>
                <a:schemeClr val="accent1"/>
              </a:buClr>
              <a:buSzPct val="115000"/>
              <a:buFont typeface="Arial"/>
              <a:buChar char="•"/>
            </a:pPr>
            <a:r>
              <a:rPr lang="en-US">
                <a:solidFill>
                  <a:schemeClr val="tx1">
                    <a:lumMod val="85000"/>
                    <a:lumOff val="15000"/>
                  </a:schemeClr>
                </a:solidFill>
              </a:rPr>
              <a:t>When staff approach customers honestly and share information with them, that demonstrate significant transparency and honesty, which divided from many other companies.</a:t>
            </a:r>
          </a:p>
          <a:p>
            <a:pPr defTabSz="457200">
              <a:lnSpc>
                <a:spcPct val="90000"/>
              </a:lnSpc>
              <a:spcBef>
                <a:spcPct val="20000"/>
              </a:spcBef>
              <a:spcAft>
                <a:spcPts val="600"/>
              </a:spcAft>
              <a:buClr>
                <a:schemeClr val="accent1"/>
              </a:buClr>
              <a:buSzPct val="114999"/>
              <a:buFont typeface="Arial"/>
              <a:buChar char="•"/>
            </a:pP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2000" b="1">
                <a:solidFill>
                  <a:schemeClr val="tx1">
                    <a:lumMod val="85000"/>
                    <a:lumOff val="15000"/>
                  </a:schemeClr>
                </a:solidFill>
              </a:rPr>
              <a:t> Other benefits: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Increase profits </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Customer recommendations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Improve public image</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Builds trust with your brand</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Consistent approach and strategy across the business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Improved exchange of ideas</a:t>
            </a:r>
          </a:p>
        </p:txBody>
      </p:sp>
      <p:pic>
        <p:nvPicPr>
          <p:cNvPr id="6" name="Picture 6">
            <a:extLst>
              <a:ext uri="{FF2B5EF4-FFF2-40B4-BE49-F238E27FC236}">
                <a16:creationId xmlns:a16="http://schemas.microsoft.com/office/drawing/2014/main" id="{B9668B2D-3455-53C3-2CA5-08ABE96DCBD3}"/>
              </a:ext>
            </a:extLst>
          </p:cNvPr>
          <p:cNvPicPr>
            <a:picLocks noChangeAspect="1"/>
          </p:cNvPicPr>
          <p:nvPr/>
        </p:nvPicPr>
        <p:blipFill rotWithShape="1">
          <a:blip r:embed="rId5"/>
          <a:srcRect l="29937" r="3077" b="5"/>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84149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7" name="Straight Connector 26">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3CE939E6-83AA-FDEB-D148-AD222DB41373}"/>
              </a:ext>
            </a:extLst>
          </p:cNvPr>
          <p:cNvSpPr txBox="1"/>
          <p:nvPr/>
        </p:nvSpPr>
        <p:spPr>
          <a:xfrm>
            <a:off x="1221318" y="2059857"/>
            <a:ext cx="3660057" cy="33820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gn="ctr" defTabSz="457200">
              <a:spcBef>
                <a:spcPct val="20000"/>
              </a:spcBef>
              <a:spcAft>
                <a:spcPts val="600"/>
              </a:spcAft>
              <a:buClr>
                <a:schemeClr val="accent1"/>
              </a:buClr>
              <a:buSzPct val="115000"/>
              <a:buFont typeface="Arial"/>
              <a:buChar char="•"/>
            </a:pPr>
            <a:r>
              <a:rPr lang="en-US" b="1">
                <a:solidFill>
                  <a:schemeClr val="tx1">
                    <a:lumMod val="85000"/>
                    <a:lumOff val="15000"/>
                  </a:schemeClr>
                </a:solidFill>
              </a:rPr>
              <a:t>How Can Tesco Use Theories </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Relating to Berlo’s SMCR Model of</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Communication? </a:t>
            </a:r>
          </a:p>
          <a:p>
            <a:pPr algn="ctr" defTabSz="457200">
              <a:spcBef>
                <a:spcPct val="20000"/>
              </a:spcBef>
              <a:spcAft>
                <a:spcPts val="600"/>
              </a:spcAft>
              <a:buClr>
                <a:schemeClr val="accent1"/>
              </a:buClr>
              <a:buSzPct val="114999"/>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Berlo’s model of commutation can allow Tesco to effectively carry out effective business communications and that too in a simple and easy form</a:t>
            </a:r>
          </a:p>
          <a:p>
            <a:pPr algn="ctr" defTabSz="457200">
              <a:spcBef>
                <a:spcPct val="20000"/>
              </a:spcBef>
              <a:spcAft>
                <a:spcPts val="600"/>
              </a:spcAft>
              <a:buClr>
                <a:schemeClr val="accent1"/>
              </a:buClr>
              <a:buSzPct val="115000"/>
              <a:buFont typeface="Arial"/>
              <a:buChar char="•"/>
            </a:pPr>
            <a:endParaRPr lang="en-US" sz="1600">
              <a:solidFill>
                <a:schemeClr val="tx1">
                  <a:lumMod val="85000"/>
                  <a:lumOff val="15000"/>
                </a:schemeClr>
              </a:solidFill>
            </a:endParaRPr>
          </a:p>
        </p:txBody>
      </p:sp>
      <p:pic>
        <p:nvPicPr>
          <p:cNvPr id="6" name="Picture 6">
            <a:extLst>
              <a:ext uri="{FF2B5EF4-FFF2-40B4-BE49-F238E27FC236}">
                <a16:creationId xmlns:a16="http://schemas.microsoft.com/office/drawing/2014/main" id="{D2111E1E-426E-4113-8193-2A78DAE106DC}"/>
              </a:ext>
            </a:extLst>
          </p:cNvPr>
          <p:cNvPicPr>
            <a:picLocks noChangeAspect="1"/>
          </p:cNvPicPr>
          <p:nvPr/>
        </p:nvPicPr>
        <p:blipFill rotWithShape="1">
          <a:blip r:embed="rId5"/>
          <a:srcRect l="37132"/>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280285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8" name="Group 12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2" name="Picture 12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3" name="Rectangle 12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4" name="Picture 12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5" name="Picture 12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19" name="Straight Connector 12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9E6CF049-F66F-FC08-5680-D5AF98F9026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262626"/>
                </a:solidFill>
                <a:latin typeface="+mj-lt"/>
                <a:ea typeface="+mj-ea"/>
                <a:cs typeface="+mj-cs"/>
              </a:rPr>
              <a:t>COMMUNICATION </a:t>
            </a:r>
          </a:p>
        </p:txBody>
      </p:sp>
      <p:graphicFrame>
        <p:nvGraphicFramePr>
          <p:cNvPr id="46" name="TextBox 1">
            <a:extLst>
              <a:ext uri="{FF2B5EF4-FFF2-40B4-BE49-F238E27FC236}">
                <a16:creationId xmlns:a16="http://schemas.microsoft.com/office/drawing/2014/main" id="{6EFC7F68-7648-8893-3FAC-67726861F8E7}"/>
              </a:ext>
            </a:extLst>
          </p:cNvPr>
          <p:cNvGraphicFramePr/>
          <p:nvPr>
            <p:extLst>
              <p:ext uri="{D42A27DB-BD31-4B8C-83A1-F6EECF244321}">
                <p14:modId xmlns:p14="http://schemas.microsoft.com/office/powerpoint/2010/main" val="1503296244"/>
              </p:ext>
            </p:extLst>
          </p:nvPr>
        </p:nvGraphicFramePr>
        <p:xfrm>
          <a:off x="1295400" y="2511426"/>
          <a:ext cx="9601197" cy="35011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99" name="Picture 19" descr="A picture containing logo&#10;&#10;Description automatically generated">
            <a:extLst>
              <a:ext uri="{FF2B5EF4-FFF2-40B4-BE49-F238E27FC236}">
                <a16:creationId xmlns:a16="http://schemas.microsoft.com/office/drawing/2014/main" id="{84953C9F-2ED7-C20F-028E-8C5D4DA1E0A8}"/>
              </a:ext>
            </a:extLst>
          </p:cNvPr>
          <p:cNvPicPr>
            <a:picLocks noChangeAspect="1"/>
          </p:cNvPicPr>
          <p:nvPr/>
        </p:nvPicPr>
        <p:blipFill>
          <a:blip r:embed="rId10"/>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545581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7"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149A5209-7D50-34E0-4549-2BA4FBEBDF2D}"/>
              </a:ext>
            </a:extLst>
          </p:cNvPr>
          <p:cNvSpPr txBox="1"/>
          <p:nvPr/>
        </p:nvSpPr>
        <p:spPr>
          <a:xfrm>
            <a:off x="931146" y="403720"/>
            <a:ext cx="1050975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r>
              <a:rPr lang="en-GB">
                <a:ea typeface="+mn-lt"/>
                <a:cs typeface="+mn-lt"/>
              </a:rPr>
              <a:t>                                 </a:t>
            </a:r>
            <a:r>
              <a:rPr lang="en-GB" sz="2400">
                <a:ea typeface="+mn-lt"/>
                <a:cs typeface="+mn-lt"/>
              </a:rPr>
              <a:t>                           </a:t>
            </a:r>
            <a:r>
              <a:rPr lang="en-GB" sz="2800">
                <a:ea typeface="+mn-lt"/>
                <a:cs typeface="+mn-lt"/>
              </a:rPr>
              <a:t>    </a:t>
            </a:r>
            <a:r>
              <a:rPr lang="en-GB" sz="2800" b="1">
                <a:ea typeface="+mn-lt"/>
                <a:cs typeface="+mn-lt"/>
              </a:rPr>
              <a:t>Barriers</a:t>
            </a:r>
            <a:endParaRPr lang="en-GB" sz="2800">
              <a:ea typeface="+mn-lt"/>
              <a:cs typeface="+mn-lt"/>
            </a:endParaRPr>
          </a:p>
          <a:p>
            <a:pPr>
              <a:spcAft>
                <a:spcPts val="600"/>
              </a:spcAft>
            </a:pPr>
            <a:br>
              <a:rPr lang="en-GB" b="1">
                <a:ea typeface="+mn-lt"/>
                <a:cs typeface="+mn-lt"/>
              </a:rPr>
            </a:br>
            <a:r>
              <a:rPr lang="en-GB">
                <a:ea typeface="+mn-lt"/>
                <a:cs typeface="+mn-lt"/>
              </a:rPr>
              <a:t>     In the process of communication between 2 ore more people, is it  clear that barriers and obstacles arise, </a:t>
            </a:r>
            <a:endParaRPr lang="en-GB" sz="2400">
              <a:ea typeface="+mn-lt"/>
              <a:cs typeface="+mn-lt"/>
            </a:endParaRPr>
          </a:p>
          <a:p>
            <a:pPr>
              <a:spcAft>
                <a:spcPts val="600"/>
              </a:spcAft>
            </a:pPr>
            <a:r>
              <a:rPr lang="en-GB">
                <a:ea typeface="+mn-lt"/>
                <a:cs typeface="+mn-lt"/>
              </a:rPr>
              <a:t>                                                      which may or may not be avoided.</a:t>
            </a:r>
            <a:endParaRPr lang="en-GB"/>
          </a:p>
          <a:p>
            <a:pPr>
              <a:spcAft>
                <a:spcPts val="600"/>
              </a:spcAft>
            </a:pPr>
            <a:endParaRPr lang="en-GB"/>
          </a:p>
        </p:txBody>
      </p:sp>
      <p:graphicFrame>
        <p:nvGraphicFramePr>
          <p:cNvPr id="8" name="TextBox 1">
            <a:extLst>
              <a:ext uri="{FF2B5EF4-FFF2-40B4-BE49-F238E27FC236}">
                <a16:creationId xmlns:a16="http://schemas.microsoft.com/office/drawing/2014/main" id="{5BB5450F-F818-EF52-6329-10EE065A632D}"/>
              </a:ext>
            </a:extLst>
          </p:cNvPr>
          <p:cNvGraphicFramePr/>
          <p:nvPr>
            <p:extLst>
              <p:ext uri="{D42A27DB-BD31-4B8C-83A1-F6EECF244321}">
                <p14:modId xmlns:p14="http://schemas.microsoft.com/office/powerpoint/2010/main" val="4204181116"/>
              </p:ext>
            </p:extLst>
          </p:nvPr>
        </p:nvGraphicFramePr>
        <p:xfrm>
          <a:off x="928868" y="2251524"/>
          <a:ext cx="10459652" cy="4099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67233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indoor, floor, person&#10;&#10;Description automatically generated">
            <a:extLst>
              <a:ext uri="{FF2B5EF4-FFF2-40B4-BE49-F238E27FC236}">
                <a16:creationId xmlns:a16="http://schemas.microsoft.com/office/drawing/2014/main" id="{BF83BDD2-A8E1-8A5E-2C95-3022B928F27E}"/>
              </a:ext>
            </a:extLst>
          </p:cNvPr>
          <p:cNvPicPr>
            <a:picLocks noChangeAspect="1"/>
          </p:cNvPicPr>
          <p:nvPr/>
        </p:nvPicPr>
        <p:blipFill>
          <a:blip r:embed="rId2"/>
          <a:stretch>
            <a:fillRect/>
          </a:stretch>
        </p:blipFill>
        <p:spPr>
          <a:xfrm>
            <a:off x="6634224" y="3495933"/>
            <a:ext cx="2137940" cy="2432395"/>
          </a:xfrm>
          <a:prstGeom prst="rect">
            <a:avLst/>
          </a:prstGeom>
        </p:spPr>
      </p:pic>
      <p:pic>
        <p:nvPicPr>
          <p:cNvPr id="3" name="Picture 3" descr="A picture containing text, indoor, ceiling, working&#10;&#10;Description automatically generated">
            <a:extLst>
              <a:ext uri="{FF2B5EF4-FFF2-40B4-BE49-F238E27FC236}">
                <a16:creationId xmlns:a16="http://schemas.microsoft.com/office/drawing/2014/main" id="{85CDEAC6-9C9E-B127-ED6C-81F5FAE53988}"/>
              </a:ext>
            </a:extLst>
          </p:cNvPr>
          <p:cNvPicPr>
            <a:picLocks noChangeAspect="1"/>
          </p:cNvPicPr>
          <p:nvPr/>
        </p:nvPicPr>
        <p:blipFill>
          <a:blip r:embed="rId3"/>
          <a:stretch>
            <a:fillRect/>
          </a:stretch>
        </p:blipFill>
        <p:spPr>
          <a:xfrm>
            <a:off x="9142071" y="3497777"/>
            <a:ext cx="2149462" cy="2448933"/>
          </a:xfrm>
          <a:prstGeom prst="rect">
            <a:avLst/>
          </a:prstGeom>
        </p:spPr>
      </p:pic>
      <p:pic>
        <p:nvPicPr>
          <p:cNvPr id="4" name="Picture 4">
            <a:extLst>
              <a:ext uri="{FF2B5EF4-FFF2-40B4-BE49-F238E27FC236}">
                <a16:creationId xmlns:a16="http://schemas.microsoft.com/office/drawing/2014/main" id="{E3187147-7F67-756A-6BA6-412388888A8C}"/>
              </a:ext>
            </a:extLst>
          </p:cNvPr>
          <p:cNvPicPr>
            <a:picLocks noChangeAspect="1"/>
          </p:cNvPicPr>
          <p:nvPr/>
        </p:nvPicPr>
        <p:blipFill>
          <a:blip r:embed="rId4"/>
          <a:stretch>
            <a:fillRect/>
          </a:stretch>
        </p:blipFill>
        <p:spPr>
          <a:xfrm>
            <a:off x="9068389" y="767211"/>
            <a:ext cx="2148258" cy="2379404"/>
          </a:xfrm>
          <a:prstGeom prst="rect">
            <a:avLst/>
          </a:prstGeom>
        </p:spPr>
      </p:pic>
      <p:sp>
        <p:nvSpPr>
          <p:cNvPr id="5" name="TextBox 4">
            <a:extLst>
              <a:ext uri="{FF2B5EF4-FFF2-40B4-BE49-F238E27FC236}">
                <a16:creationId xmlns:a16="http://schemas.microsoft.com/office/drawing/2014/main" id="{45F19BE5-3374-A617-FBC9-1425E24A25EE}"/>
              </a:ext>
            </a:extLst>
          </p:cNvPr>
          <p:cNvSpPr txBox="1"/>
          <p:nvPr/>
        </p:nvSpPr>
        <p:spPr>
          <a:xfrm>
            <a:off x="1116958" y="5197033"/>
            <a:ext cx="427684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Calibri"/>
              </a:rPr>
              <a:t>Overcoming the barriers of effective communication</a:t>
            </a:r>
          </a:p>
        </p:txBody>
      </p:sp>
      <p:pic>
        <p:nvPicPr>
          <p:cNvPr id="6" name="Picture 6" descr="A picture containing text, device, gauge&#10;&#10;Description automatically generated">
            <a:extLst>
              <a:ext uri="{FF2B5EF4-FFF2-40B4-BE49-F238E27FC236}">
                <a16:creationId xmlns:a16="http://schemas.microsoft.com/office/drawing/2014/main" id="{CD289A83-69BD-ED33-7E9A-EEEBD47C502C}"/>
              </a:ext>
            </a:extLst>
          </p:cNvPr>
          <p:cNvPicPr>
            <a:picLocks noChangeAspect="1"/>
          </p:cNvPicPr>
          <p:nvPr/>
        </p:nvPicPr>
        <p:blipFill>
          <a:blip r:embed="rId5"/>
          <a:stretch>
            <a:fillRect/>
          </a:stretch>
        </p:blipFill>
        <p:spPr>
          <a:xfrm>
            <a:off x="2332298" y="2322683"/>
            <a:ext cx="2743200" cy="1315596"/>
          </a:xfrm>
          <a:prstGeom prst="rect">
            <a:avLst/>
          </a:prstGeom>
        </p:spPr>
      </p:pic>
      <p:pic>
        <p:nvPicPr>
          <p:cNvPr id="7" name="Picture 7" descr="A picture containing dark, high, domestic cat&#10;&#10;Description automatically generated">
            <a:extLst>
              <a:ext uri="{FF2B5EF4-FFF2-40B4-BE49-F238E27FC236}">
                <a16:creationId xmlns:a16="http://schemas.microsoft.com/office/drawing/2014/main" id="{F41E039C-811C-E958-2E33-F286937282FA}"/>
              </a:ext>
            </a:extLst>
          </p:cNvPr>
          <p:cNvPicPr>
            <a:picLocks noChangeAspect="1"/>
          </p:cNvPicPr>
          <p:nvPr/>
        </p:nvPicPr>
        <p:blipFill>
          <a:blip r:embed="rId6"/>
          <a:stretch>
            <a:fillRect/>
          </a:stretch>
        </p:blipFill>
        <p:spPr>
          <a:xfrm>
            <a:off x="2227583" y="1712871"/>
            <a:ext cx="637693" cy="847243"/>
          </a:xfrm>
          <a:prstGeom prst="rect">
            <a:avLst/>
          </a:prstGeom>
        </p:spPr>
      </p:pic>
      <p:pic>
        <p:nvPicPr>
          <p:cNvPr id="8" name="Picture 8">
            <a:extLst>
              <a:ext uri="{FF2B5EF4-FFF2-40B4-BE49-F238E27FC236}">
                <a16:creationId xmlns:a16="http://schemas.microsoft.com/office/drawing/2014/main" id="{CD07DDD0-5681-562B-0AA2-DFA3A0A38EEA}"/>
              </a:ext>
            </a:extLst>
          </p:cNvPr>
          <p:cNvPicPr>
            <a:picLocks noChangeAspect="1"/>
          </p:cNvPicPr>
          <p:nvPr/>
        </p:nvPicPr>
        <p:blipFill>
          <a:blip r:embed="rId7"/>
          <a:stretch>
            <a:fillRect/>
          </a:stretch>
        </p:blipFill>
        <p:spPr>
          <a:xfrm>
            <a:off x="5930096" y="2132459"/>
            <a:ext cx="2328442" cy="1088375"/>
          </a:xfrm>
          <a:prstGeom prst="rect">
            <a:avLst/>
          </a:prstGeom>
        </p:spPr>
      </p:pic>
      <p:pic>
        <p:nvPicPr>
          <p:cNvPr id="9" name="Picture 14">
            <a:extLst>
              <a:ext uri="{FF2B5EF4-FFF2-40B4-BE49-F238E27FC236}">
                <a16:creationId xmlns:a16="http://schemas.microsoft.com/office/drawing/2014/main" id="{764471B8-1626-8F6B-6D83-7FA159A0A1AC}"/>
              </a:ext>
            </a:extLst>
          </p:cNvPr>
          <p:cNvPicPr>
            <a:picLocks noChangeAspect="1"/>
          </p:cNvPicPr>
          <p:nvPr/>
        </p:nvPicPr>
        <p:blipFill>
          <a:blip r:embed="rId8"/>
          <a:stretch>
            <a:fillRect/>
          </a:stretch>
        </p:blipFill>
        <p:spPr>
          <a:xfrm>
            <a:off x="3258274" y="1206803"/>
            <a:ext cx="2010138" cy="537941"/>
          </a:xfrm>
          <a:prstGeom prst="rect">
            <a:avLst/>
          </a:prstGeom>
        </p:spPr>
      </p:pic>
      <p:pic>
        <p:nvPicPr>
          <p:cNvPr id="15" name="Picture 16">
            <a:extLst>
              <a:ext uri="{FF2B5EF4-FFF2-40B4-BE49-F238E27FC236}">
                <a16:creationId xmlns:a16="http://schemas.microsoft.com/office/drawing/2014/main" id="{4D86C750-AA11-AFBF-68C3-3C3CC82673EE}"/>
              </a:ext>
            </a:extLst>
          </p:cNvPr>
          <p:cNvPicPr>
            <a:picLocks noChangeAspect="1"/>
          </p:cNvPicPr>
          <p:nvPr/>
        </p:nvPicPr>
        <p:blipFill>
          <a:blip r:embed="rId9"/>
          <a:stretch>
            <a:fillRect/>
          </a:stretch>
        </p:blipFill>
        <p:spPr>
          <a:xfrm>
            <a:off x="779362" y="1084412"/>
            <a:ext cx="2357378" cy="773076"/>
          </a:xfrm>
          <a:prstGeom prst="rect">
            <a:avLst/>
          </a:prstGeom>
        </p:spPr>
      </p:pic>
      <p:pic>
        <p:nvPicPr>
          <p:cNvPr id="17" name="Picture 18">
            <a:extLst>
              <a:ext uri="{FF2B5EF4-FFF2-40B4-BE49-F238E27FC236}">
                <a16:creationId xmlns:a16="http://schemas.microsoft.com/office/drawing/2014/main" id="{B5655EB4-996E-6A7C-6E27-8D1767B090AB}"/>
              </a:ext>
            </a:extLst>
          </p:cNvPr>
          <p:cNvPicPr>
            <a:picLocks noChangeAspect="1"/>
          </p:cNvPicPr>
          <p:nvPr/>
        </p:nvPicPr>
        <p:blipFill>
          <a:blip r:embed="rId10"/>
          <a:stretch>
            <a:fillRect/>
          </a:stretch>
        </p:blipFill>
        <p:spPr>
          <a:xfrm>
            <a:off x="470703" y="2432557"/>
            <a:ext cx="1942619" cy="1057270"/>
          </a:xfrm>
          <a:prstGeom prst="rect">
            <a:avLst/>
          </a:prstGeom>
        </p:spPr>
      </p:pic>
      <p:pic>
        <p:nvPicPr>
          <p:cNvPr id="19" name="Picture 24">
            <a:extLst>
              <a:ext uri="{FF2B5EF4-FFF2-40B4-BE49-F238E27FC236}">
                <a16:creationId xmlns:a16="http://schemas.microsoft.com/office/drawing/2014/main" id="{EFC3824A-9053-06BD-A060-A52F80F938B4}"/>
              </a:ext>
            </a:extLst>
          </p:cNvPr>
          <p:cNvPicPr>
            <a:picLocks noChangeAspect="1"/>
          </p:cNvPicPr>
          <p:nvPr/>
        </p:nvPicPr>
        <p:blipFill>
          <a:blip r:embed="rId11"/>
          <a:stretch>
            <a:fillRect/>
          </a:stretch>
        </p:blipFill>
        <p:spPr>
          <a:xfrm>
            <a:off x="904754" y="3767066"/>
            <a:ext cx="1875099" cy="1069717"/>
          </a:xfrm>
          <a:prstGeom prst="rect">
            <a:avLst/>
          </a:prstGeom>
        </p:spPr>
      </p:pic>
      <p:pic>
        <p:nvPicPr>
          <p:cNvPr id="25" name="Picture 26">
            <a:extLst>
              <a:ext uri="{FF2B5EF4-FFF2-40B4-BE49-F238E27FC236}">
                <a16:creationId xmlns:a16="http://schemas.microsoft.com/office/drawing/2014/main" id="{28B2E586-AABF-8C47-2924-6881A48A69DE}"/>
              </a:ext>
            </a:extLst>
          </p:cNvPr>
          <p:cNvPicPr>
            <a:picLocks noChangeAspect="1"/>
          </p:cNvPicPr>
          <p:nvPr/>
        </p:nvPicPr>
        <p:blipFill>
          <a:blip r:embed="rId12"/>
          <a:stretch>
            <a:fillRect/>
          </a:stretch>
        </p:blipFill>
        <p:spPr>
          <a:xfrm>
            <a:off x="3489767" y="4127777"/>
            <a:ext cx="2145176" cy="763053"/>
          </a:xfrm>
          <a:prstGeom prst="rect">
            <a:avLst/>
          </a:prstGeom>
        </p:spPr>
      </p:pic>
      <p:pic>
        <p:nvPicPr>
          <p:cNvPr id="29" name="Picture 29">
            <a:extLst>
              <a:ext uri="{FF2B5EF4-FFF2-40B4-BE49-F238E27FC236}">
                <a16:creationId xmlns:a16="http://schemas.microsoft.com/office/drawing/2014/main" id="{82D73A22-B6AB-5108-E1D5-7C2D29F771B2}"/>
              </a:ext>
            </a:extLst>
          </p:cNvPr>
          <p:cNvPicPr>
            <a:picLocks noChangeAspect="1"/>
          </p:cNvPicPr>
          <p:nvPr/>
        </p:nvPicPr>
        <p:blipFill>
          <a:blip r:embed="rId13"/>
          <a:stretch>
            <a:fillRect/>
          </a:stretch>
        </p:blipFill>
        <p:spPr>
          <a:xfrm>
            <a:off x="4949804" y="2710706"/>
            <a:ext cx="1019175" cy="47625"/>
          </a:xfrm>
          <a:prstGeom prst="rect">
            <a:avLst/>
          </a:prstGeom>
        </p:spPr>
      </p:pic>
      <p:pic>
        <p:nvPicPr>
          <p:cNvPr id="30" name="Picture 30">
            <a:extLst>
              <a:ext uri="{FF2B5EF4-FFF2-40B4-BE49-F238E27FC236}">
                <a16:creationId xmlns:a16="http://schemas.microsoft.com/office/drawing/2014/main" id="{A8E0F4E8-B12F-7F85-4B1C-C184A87A5D5F}"/>
              </a:ext>
            </a:extLst>
          </p:cNvPr>
          <p:cNvPicPr>
            <a:picLocks noChangeAspect="1"/>
          </p:cNvPicPr>
          <p:nvPr/>
        </p:nvPicPr>
        <p:blipFill>
          <a:blip r:embed="rId14"/>
          <a:stretch>
            <a:fillRect/>
          </a:stretch>
        </p:blipFill>
        <p:spPr>
          <a:xfrm>
            <a:off x="4047461" y="1620938"/>
            <a:ext cx="180975" cy="838200"/>
          </a:xfrm>
          <a:prstGeom prst="rect">
            <a:avLst/>
          </a:prstGeom>
        </p:spPr>
      </p:pic>
      <p:pic>
        <p:nvPicPr>
          <p:cNvPr id="31" name="Picture 31">
            <a:extLst>
              <a:ext uri="{FF2B5EF4-FFF2-40B4-BE49-F238E27FC236}">
                <a16:creationId xmlns:a16="http://schemas.microsoft.com/office/drawing/2014/main" id="{705EFAD4-B489-A43E-CADC-84A12C7899CC}"/>
              </a:ext>
            </a:extLst>
          </p:cNvPr>
          <p:cNvPicPr>
            <a:picLocks noChangeAspect="1"/>
          </p:cNvPicPr>
          <p:nvPr/>
        </p:nvPicPr>
        <p:blipFill>
          <a:blip r:embed="rId15"/>
          <a:stretch>
            <a:fillRect/>
          </a:stretch>
        </p:blipFill>
        <p:spPr>
          <a:xfrm>
            <a:off x="1788289" y="3057947"/>
            <a:ext cx="609600" cy="47625"/>
          </a:xfrm>
          <a:prstGeom prst="rect">
            <a:avLst/>
          </a:prstGeom>
        </p:spPr>
      </p:pic>
      <p:pic>
        <p:nvPicPr>
          <p:cNvPr id="32" name="Picture 32">
            <a:extLst>
              <a:ext uri="{FF2B5EF4-FFF2-40B4-BE49-F238E27FC236}">
                <a16:creationId xmlns:a16="http://schemas.microsoft.com/office/drawing/2014/main" id="{3894C873-1268-7185-9E7E-CCD2D0595C6B}"/>
              </a:ext>
            </a:extLst>
          </p:cNvPr>
          <p:cNvPicPr>
            <a:picLocks noChangeAspect="1"/>
          </p:cNvPicPr>
          <p:nvPr/>
        </p:nvPicPr>
        <p:blipFill>
          <a:blip r:embed="rId16"/>
          <a:stretch>
            <a:fillRect/>
          </a:stretch>
        </p:blipFill>
        <p:spPr>
          <a:xfrm>
            <a:off x="2613406" y="3496458"/>
            <a:ext cx="676275" cy="752475"/>
          </a:xfrm>
          <a:prstGeom prst="rect">
            <a:avLst/>
          </a:prstGeom>
        </p:spPr>
      </p:pic>
      <p:pic>
        <p:nvPicPr>
          <p:cNvPr id="33" name="Picture 33">
            <a:extLst>
              <a:ext uri="{FF2B5EF4-FFF2-40B4-BE49-F238E27FC236}">
                <a16:creationId xmlns:a16="http://schemas.microsoft.com/office/drawing/2014/main" id="{2CDEF318-2BB4-C0E6-33F5-965B9322D773}"/>
              </a:ext>
            </a:extLst>
          </p:cNvPr>
          <p:cNvPicPr>
            <a:picLocks noChangeAspect="1"/>
          </p:cNvPicPr>
          <p:nvPr/>
        </p:nvPicPr>
        <p:blipFill>
          <a:blip r:embed="rId14"/>
          <a:stretch>
            <a:fillRect/>
          </a:stretch>
        </p:blipFill>
        <p:spPr>
          <a:xfrm>
            <a:off x="4510449" y="3347495"/>
            <a:ext cx="180975" cy="838200"/>
          </a:xfrm>
          <a:prstGeom prst="rect">
            <a:avLst/>
          </a:prstGeom>
        </p:spPr>
      </p:pic>
      <p:sp>
        <p:nvSpPr>
          <p:cNvPr id="10" name="TextBox 9">
            <a:extLst>
              <a:ext uri="{FF2B5EF4-FFF2-40B4-BE49-F238E27FC236}">
                <a16:creationId xmlns:a16="http://schemas.microsoft.com/office/drawing/2014/main" id="{759F6BEB-BDEE-A67B-D1BC-4B86A25BC489}"/>
              </a:ext>
            </a:extLst>
          </p:cNvPr>
          <p:cNvSpPr txBox="1"/>
          <p:nvPr/>
        </p:nvSpPr>
        <p:spPr>
          <a:xfrm>
            <a:off x="6629400" y="5952066"/>
            <a:ext cx="231986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1, Mirror (2021)</a:t>
            </a:r>
          </a:p>
        </p:txBody>
      </p:sp>
      <p:sp>
        <p:nvSpPr>
          <p:cNvPr id="11" name="TextBox 10">
            <a:extLst>
              <a:ext uri="{FF2B5EF4-FFF2-40B4-BE49-F238E27FC236}">
                <a16:creationId xmlns:a16="http://schemas.microsoft.com/office/drawing/2014/main" id="{C05CB47C-D736-0CEE-9260-B923080B04AD}"/>
              </a:ext>
            </a:extLst>
          </p:cNvPr>
          <p:cNvSpPr txBox="1"/>
          <p:nvPr/>
        </p:nvSpPr>
        <p:spPr>
          <a:xfrm>
            <a:off x="9365192" y="5957358"/>
            <a:ext cx="30501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2, Retail Gazette (2015)</a:t>
            </a:r>
          </a:p>
        </p:txBody>
      </p:sp>
      <p:sp>
        <p:nvSpPr>
          <p:cNvPr id="12" name="TextBox 11">
            <a:extLst>
              <a:ext uri="{FF2B5EF4-FFF2-40B4-BE49-F238E27FC236}">
                <a16:creationId xmlns:a16="http://schemas.microsoft.com/office/drawing/2014/main" id="{34EC3A35-9551-71A3-4931-F9C166F6022E}"/>
              </a:ext>
            </a:extLst>
          </p:cNvPr>
          <p:cNvSpPr txBox="1"/>
          <p:nvPr/>
        </p:nvSpPr>
        <p:spPr>
          <a:xfrm>
            <a:off x="9031817" y="317923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3, Alexandra  (2022)</a:t>
            </a:r>
          </a:p>
        </p:txBody>
      </p:sp>
    </p:spTree>
    <p:extLst>
      <p:ext uri="{BB962C8B-B14F-4D97-AF65-F5344CB8AC3E}">
        <p14:creationId xmlns:p14="http://schemas.microsoft.com/office/powerpoint/2010/main" val="14665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5" name="Group 93">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5" name="Picture 94">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6" name="Rectangle 95">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7" name="Picture 96">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8" name="Picture 97">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7" name="Straight Connector 99">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0822E8C1-228B-E359-DFB2-8EB76DB399E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31" name="TextBox 2">
            <a:extLst>
              <a:ext uri="{FF2B5EF4-FFF2-40B4-BE49-F238E27FC236}">
                <a16:creationId xmlns:a16="http://schemas.microsoft.com/office/drawing/2014/main" id="{38E0978F-18C8-321F-D661-52294F43E4C8}"/>
              </a:ext>
            </a:extLst>
          </p:cNvPr>
          <p:cNvGraphicFramePr/>
          <p:nvPr>
            <p:extLst>
              <p:ext uri="{D42A27DB-BD31-4B8C-83A1-F6EECF244321}">
                <p14:modId xmlns:p14="http://schemas.microsoft.com/office/powerpoint/2010/main" val="239794966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35276C90-A55C-3177-5341-E60CFE419D5B}"/>
              </a:ext>
            </a:extLst>
          </p:cNvPr>
          <p:cNvSpPr txBox="1"/>
          <p:nvPr/>
        </p:nvSpPr>
        <p:spPr>
          <a:xfrm>
            <a:off x="9910233" y="574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Ariffin, (2020)</a:t>
            </a:r>
          </a:p>
        </p:txBody>
      </p:sp>
    </p:spTree>
    <p:extLst>
      <p:ext uri="{BB962C8B-B14F-4D97-AF65-F5344CB8AC3E}">
        <p14:creationId xmlns:p14="http://schemas.microsoft.com/office/powerpoint/2010/main" val="187693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9E2F6B99-513F-8478-325E-83940A14979E}"/>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5" name="TextBox 1">
            <a:extLst>
              <a:ext uri="{FF2B5EF4-FFF2-40B4-BE49-F238E27FC236}">
                <a16:creationId xmlns:a16="http://schemas.microsoft.com/office/drawing/2014/main" id="{79237613-33EA-578E-B39B-548090555774}"/>
              </a:ext>
            </a:extLst>
          </p:cNvPr>
          <p:cNvGraphicFramePr/>
          <p:nvPr>
            <p:extLst>
              <p:ext uri="{D42A27DB-BD31-4B8C-83A1-F6EECF244321}">
                <p14:modId xmlns:p14="http://schemas.microsoft.com/office/powerpoint/2010/main" val="284221340"/>
              </p:ext>
            </p:extLst>
          </p:nvPr>
        </p:nvGraphicFramePr>
        <p:xfrm>
          <a:off x="1295400" y="280413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6E254628-0438-328F-2677-9C21FF249865}"/>
              </a:ext>
            </a:extLst>
          </p:cNvPr>
          <p:cNvSpPr txBox="1"/>
          <p:nvPr/>
        </p:nvSpPr>
        <p:spPr>
          <a:xfrm>
            <a:off x="9328149" y="5814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1"/>
              <a:t>Whatmough</a:t>
            </a:r>
            <a:r>
              <a:rPr lang="en-US" b="1"/>
              <a:t>, (2018)</a:t>
            </a:r>
          </a:p>
        </p:txBody>
      </p:sp>
    </p:spTree>
    <p:extLst>
      <p:ext uri="{BB962C8B-B14F-4D97-AF65-F5344CB8AC3E}">
        <p14:creationId xmlns:p14="http://schemas.microsoft.com/office/powerpoint/2010/main" val="288186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98C1C7-E3AC-D9CC-E2BA-8027FA59C07F}"/>
              </a:ext>
            </a:extLst>
          </p:cNvPr>
          <p:cNvSpPr txBox="1"/>
          <p:nvPr/>
        </p:nvSpPr>
        <p:spPr>
          <a:xfrm>
            <a:off x="872068" y="1475317"/>
            <a:ext cx="103102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rPr>
              <a:t>Kuznar, L.A. and Yager, M., 2020. The Development of Communication Models, Quick Look. Joint Staff J39, Strategic Multi-layer Assessment Washington, DC United States. </a:t>
            </a:r>
            <a:endParaRPr lang="en-US">
              <a:latin typeface="Calibri"/>
              <a:cs typeface="Calibri"/>
            </a:endParaRPr>
          </a:p>
          <a:p>
            <a:endParaRPr lang="en-US">
              <a:latin typeface="Calibri"/>
              <a:cs typeface="Calibri"/>
            </a:endParaRPr>
          </a:p>
          <a:p>
            <a:r>
              <a:rPr lang="en-GB" noProof="1">
                <a:latin typeface="Calibri"/>
              </a:rPr>
              <a:t>Maneerutt</a:t>
            </a:r>
            <a:r>
              <a:rPr lang="en-US" dirty="0">
                <a:latin typeface="Calibri"/>
              </a:rPr>
              <a:t>, G., 2021. Miscommunication at the Workplace: Causes and Ways to Improve Internal Communication. AU-GSB e-JOURNAL, 14(2), pp.155-166. </a:t>
            </a:r>
            <a:endParaRPr lang="en-US" dirty="0">
              <a:latin typeface="Calibri"/>
              <a:cs typeface="Calibri"/>
            </a:endParaRPr>
          </a:p>
        </p:txBody>
      </p:sp>
      <p:sp>
        <p:nvSpPr>
          <p:cNvPr id="3" name="TextBox 2">
            <a:extLst>
              <a:ext uri="{FF2B5EF4-FFF2-40B4-BE49-F238E27FC236}">
                <a16:creationId xmlns:a16="http://schemas.microsoft.com/office/drawing/2014/main" id="{8856C6FA-B06D-BEC4-71CB-B799A0E619DB}"/>
              </a:ext>
            </a:extLst>
          </p:cNvPr>
          <p:cNvSpPr txBox="1"/>
          <p:nvPr/>
        </p:nvSpPr>
        <p:spPr>
          <a:xfrm>
            <a:off x="988483" y="82973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t>References</a:t>
            </a:r>
          </a:p>
        </p:txBody>
      </p:sp>
      <p:sp>
        <p:nvSpPr>
          <p:cNvPr id="4" name="TextBox 3">
            <a:extLst>
              <a:ext uri="{FF2B5EF4-FFF2-40B4-BE49-F238E27FC236}">
                <a16:creationId xmlns:a16="http://schemas.microsoft.com/office/drawing/2014/main" id="{9263E993-919A-D73F-744F-D586888DBCA4}"/>
              </a:ext>
            </a:extLst>
          </p:cNvPr>
          <p:cNvSpPr txBox="1"/>
          <p:nvPr/>
        </p:nvSpPr>
        <p:spPr>
          <a:xfrm>
            <a:off x="872067" y="3031067"/>
            <a:ext cx="993986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dirty="0">
                <a:solidFill>
                  <a:srgbClr val="222222"/>
                </a:solidFill>
                <a:latin typeface="Calibri"/>
                <a:cs typeface="Calibri"/>
              </a:rPr>
              <a:t>Kapur, R., 2018. Barriers to effective communication. </a:t>
            </a:r>
            <a:r>
              <a:rPr lang="en-GB" i="1" dirty="0">
                <a:solidFill>
                  <a:srgbClr val="222222"/>
                </a:solidFill>
                <a:latin typeface="Calibri"/>
                <a:cs typeface="Calibri"/>
              </a:rPr>
              <a:t>Delhi University</a:t>
            </a:r>
            <a:r>
              <a:rPr lang="en-GB" dirty="0">
                <a:solidFill>
                  <a:srgbClr val="222222"/>
                </a:solidFill>
                <a:latin typeface="Calibri"/>
                <a:cs typeface="Calibri"/>
              </a:rPr>
              <a:t>.   </a:t>
            </a:r>
            <a:r>
              <a:rPr lang="en-GB" dirty="0">
                <a:latin typeface="Calibri"/>
              </a:rPr>
              <a:t>from:   </a:t>
            </a:r>
            <a:r>
              <a:rPr lang="en-GB" dirty="0">
                <a:latin typeface="Calibri"/>
                <a:hlinkClick r:id="rId2"/>
              </a:rPr>
              <a:t>Barriers-of-Communication-Notes.pdf (leverageedu.com)</a:t>
            </a:r>
            <a:endParaRPr lang="en-GB">
              <a:latin typeface="Calibri"/>
              <a:cs typeface="Calibri"/>
            </a:endParaRPr>
          </a:p>
          <a:p>
            <a:r>
              <a:rPr lang="en-GB" dirty="0">
                <a:latin typeface="Calibri"/>
              </a:rPr>
              <a:t>Image 1 Mirror (2021) from : </a:t>
            </a:r>
            <a:r>
              <a:rPr lang="en-GB" dirty="0">
                <a:latin typeface="Calibri"/>
                <a:hlinkClick r:id="rId3"/>
              </a:rPr>
              <a:t>Tesco Boxing Day 2021 opening times - check when your local store will reopen - Mirror Online</a:t>
            </a:r>
            <a:endParaRPr lang="en-GB">
              <a:latin typeface="Calibri"/>
              <a:cs typeface="Calibri"/>
            </a:endParaRPr>
          </a:p>
          <a:p>
            <a:r>
              <a:rPr lang="en-GB" dirty="0">
                <a:latin typeface="Calibri"/>
              </a:rPr>
              <a:t>Image 2 Retail Gazette (2015) from : </a:t>
            </a:r>
            <a:r>
              <a:rPr lang="en-GB" dirty="0">
                <a:latin typeface="Calibri"/>
                <a:hlinkClick r:id="rId4"/>
              </a:rPr>
              <a:t>Tesco makes self-checkout service changes - Retail Gazette</a:t>
            </a:r>
            <a:endParaRPr lang="en-GB">
              <a:latin typeface="Calibri"/>
              <a:cs typeface="Calibri"/>
            </a:endParaRPr>
          </a:p>
          <a:p>
            <a:r>
              <a:rPr lang="en-GB" dirty="0">
                <a:latin typeface="Calibri"/>
              </a:rPr>
              <a:t>Image 3 personal phone Alexandra M 2022</a:t>
            </a:r>
            <a:endParaRPr lang="en-GB" dirty="0">
              <a:latin typeface="Calibri"/>
              <a:cs typeface="Calibri"/>
            </a:endParaRPr>
          </a:p>
        </p:txBody>
      </p:sp>
      <p:sp>
        <p:nvSpPr>
          <p:cNvPr id="5" name="TextBox 4">
            <a:extLst>
              <a:ext uri="{FF2B5EF4-FFF2-40B4-BE49-F238E27FC236}">
                <a16:creationId xmlns:a16="http://schemas.microsoft.com/office/drawing/2014/main" id="{90D77209-3707-F581-D4B2-8FEE6BF04E5E}"/>
              </a:ext>
            </a:extLst>
          </p:cNvPr>
          <p:cNvSpPr txBox="1"/>
          <p:nvPr/>
        </p:nvSpPr>
        <p:spPr>
          <a:xfrm>
            <a:off x="829734" y="4925483"/>
            <a:ext cx="95271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dirty="0">
                <a:latin typeface="Calibri"/>
                <a:cs typeface="Calibri"/>
              </a:rPr>
              <a:t>Ariffin, N.H.M., Ahmad, F. and Haneef, U.M., 2020. Acceptance of mobile payments by retailers using UTAUT model. Indonesian Journal of Electrical Engineering and Computer Science, 19(1), pp.149-155. </a:t>
            </a:r>
          </a:p>
        </p:txBody>
      </p:sp>
      <p:pic>
        <p:nvPicPr>
          <p:cNvPr id="7" name="Picture 19" descr="A picture containing logo&#10;&#10;Description automatically generated">
            <a:extLst>
              <a:ext uri="{FF2B5EF4-FFF2-40B4-BE49-F238E27FC236}">
                <a16:creationId xmlns:a16="http://schemas.microsoft.com/office/drawing/2014/main" id="{D8E0137B-0FA2-E34E-43BF-DAE54BAF6375}"/>
              </a:ext>
            </a:extLst>
          </p:cNvPr>
          <p:cNvPicPr>
            <a:picLocks noChangeAspect="1"/>
          </p:cNvPicPr>
          <p:nvPr/>
        </p:nvPicPr>
        <p:blipFill>
          <a:blip r:embed="rId5"/>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435838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ED6B86-48F1-CD71-098F-A03C8428C45F}"/>
              </a:ext>
            </a:extLst>
          </p:cNvPr>
          <p:cNvSpPr txBox="1"/>
          <p:nvPr/>
        </p:nvSpPr>
        <p:spPr>
          <a:xfrm>
            <a:off x="745067" y="1665817"/>
            <a:ext cx="94953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Calibri"/>
                <a:cs typeface="Segoe UI"/>
              </a:rPr>
              <a:t>Tesco, 2017. Annual Report and Financial Statements 2017. {pdf}Available at:</a:t>
            </a:r>
            <a:r>
              <a:rPr lang="en-US" u="sng" dirty="0">
                <a:solidFill>
                  <a:srgbClr val="A8BF4D"/>
                </a:solidFill>
                <a:latin typeface="Calibri"/>
                <a:cs typeface="Segoe UI"/>
                <a:hlinkClick r:id="rId2"/>
              </a:rPr>
              <a:t>http://www.tescoplc.com/files/pdf/4”reports/ar15/download</a:t>
            </a:r>
            <a:r>
              <a:rPr lang="en-US" dirty="0">
                <a:latin typeface="Calibri"/>
                <a:cs typeface="Segoe UI"/>
              </a:rPr>
              <a:t>​</a:t>
            </a:r>
          </a:p>
          <a:p>
            <a:r>
              <a:rPr lang="en-US" dirty="0">
                <a:solidFill>
                  <a:srgbClr val="050505"/>
                </a:solidFill>
                <a:latin typeface="Calibri"/>
                <a:cs typeface="Segoe UI"/>
              </a:rPr>
              <a:t>annual report.pdf (Accessed 20 Julie 2022)</a:t>
            </a:r>
          </a:p>
        </p:txBody>
      </p:sp>
      <p:sp>
        <p:nvSpPr>
          <p:cNvPr id="4" name="TextBox 3">
            <a:extLst>
              <a:ext uri="{FF2B5EF4-FFF2-40B4-BE49-F238E27FC236}">
                <a16:creationId xmlns:a16="http://schemas.microsoft.com/office/drawing/2014/main" id="{D0F3D5CD-7838-DBEA-45F6-89F0758C05D8}"/>
              </a:ext>
            </a:extLst>
          </p:cNvPr>
          <p:cNvSpPr txBox="1"/>
          <p:nvPr/>
        </p:nvSpPr>
        <p:spPr>
          <a:xfrm>
            <a:off x="977900" y="903817"/>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References </a:t>
            </a:r>
          </a:p>
        </p:txBody>
      </p:sp>
      <p:sp>
        <p:nvSpPr>
          <p:cNvPr id="5" name="TextBox 4">
            <a:extLst>
              <a:ext uri="{FF2B5EF4-FFF2-40B4-BE49-F238E27FC236}">
                <a16:creationId xmlns:a16="http://schemas.microsoft.com/office/drawing/2014/main" id="{CAF1DD0C-3DE5-5B13-7B7F-2E716D41AF22}"/>
              </a:ext>
            </a:extLst>
          </p:cNvPr>
          <p:cNvSpPr txBox="1"/>
          <p:nvPr/>
        </p:nvSpPr>
        <p:spPr>
          <a:xfrm>
            <a:off x="745067" y="2597150"/>
            <a:ext cx="96117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Calibri"/>
                <a:ea typeface="Segoe UI Historic"/>
                <a:cs typeface="Segoe UI Historic"/>
              </a:rPr>
              <a:t>Tesco, 2015. Core Purposes And Values. Available at:</a:t>
            </a:r>
            <a:r>
              <a:rPr lang="en-US" u="sng" dirty="0">
                <a:solidFill>
                  <a:srgbClr val="050505"/>
                </a:solidFill>
                <a:latin typeface="Calibri"/>
                <a:cs typeface="Calibri"/>
                <a:hlinkClick r:id="rId3"/>
              </a:rPr>
              <a:t>http://www.tescoplc.com/index.asp?pageid=10</a:t>
            </a:r>
            <a:endParaRPr lang="en-US" u="sng">
              <a:solidFill>
                <a:srgbClr val="050505"/>
              </a:solidFill>
              <a:latin typeface="Calibri"/>
              <a:cs typeface="Calibri"/>
            </a:endParaRPr>
          </a:p>
          <a:p>
            <a:r>
              <a:rPr lang="en-US" dirty="0">
                <a:solidFill>
                  <a:srgbClr val="050505"/>
                </a:solidFill>
                <a:latin typeface="Calibri"/>
                <a:ea typeface="Segoe UI Historic"/>
                <a:cs typeface="Segoe UI Historic"/>
              </a:rPr>
              <a:t>(Accessed 20 Julie 2022)</a:t>
            </a:r>
            <a:endParaRPr lang="en-US" dirty="0">
              <a:latin typeface="Calibri"/>
            </a:endParaRPr>
          </a:p>
        </p:txBody>
      </p:sp>
      <p:sp>
        <p:nvSpPr>
          <p:cNvPr id="6" name="TextBox 5">
            <a:extLst>
              <a:ext uri="{FF2B5EF4-FFF2-40B4-BE49-F238E27FC236}">
                <a16:creationId xmlns:a16="http://schemas.microsoft.com/office/drawing/2014/main" id="{0BD301FF-536C-AC1E-3E5C-E5A06373A698}"/>
              </a:ext>
            </a:extLst>
          </p:cNvPr>
          <p:cNvSpPr txBox="1"/>
          <p:nvPr/>
        </p:nvSpPr>
        <p:spPr>
          <a:xfrm>
            <a:off x="745067" y="3242733"/>
            <a:ext cx="100880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Segoe UI"/>
              </a:rPr>
              <a:t>• NGUYEN, M.H., TRAN, B.T. and HUYNH, L.T., 2019. Relation between employees and customers affects to the positive word of mouth through customer satisfaction. Journal of Distribution Science 17 (6), pp.65 ​</a:t>
            </a:r>
          </a:p>
          <a:p>
            <a:endParaRPr lang="en-US">
              <a:latin typeface="Calibri"/>
              <a:cs typeface="Segoe UI"/>
            </a:endParaRPr>
          </a:p>
          <a:p>
            <a:r>
              <a:rPr lang="en-US" dirty="0">
                <a:latin typeface="Calibri"/>
                <a:cs typeface="Segoe UI"/>
              </a:rPr>
              <a:t> • Gremler, D.D., Gwinner, K.P. and Brown, S.W., 2001. Generating positive word‐of‐mouth communication through customer‐employee relationships. International Journal of Service Industry Management</a:t>
            </a:r>
          </a:p>
        </p:txBody>
      </p:sp>
      <p:sp>
        <p:nvSpPr>
          <p:cNvPr id="7" name="TextBox 6">
            <a:extLst>
              <a:ext uri="{FF2B5EF4-FFF2-40B4-BE49-F238E27FC236}">
                <a16:creationId xmlns:a16="http://schemas.microsoft.com/office/drawing/2014/main" id="{C52DCD2F-0072-08B7-7CD8-A74764F74B85}"/>
              </a:ext>
            </a:extLst>
          </p:cNvPr>
          <p:cNvSpPr txBox="1"/>
          <p:nvPr/>
        </p:nvSpPr>
        <p:spPr>
          <a:xfrm>
            <a:off x="745067" y="4724400"/>
            <a:ext cx="10140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Calibri"/>
                <a:cs typeface="Calibri"/>
              </a:rPr>
              <a:t>Bacon, J., 2015. How marketers can dodge the dangers of deflation.  Tesco, Marketing Report 2015</a:t>
            </a:r>
            <a:endParaRPr lang="en-US" dirty="0"/>
          </a:p>
        </p:txBody>
      </p:sp>
      <p:sp>
        <p:nvSpPr>
          <p:cNvPr id="8" name="TextBox 7">
            <a:extLst>
              <a:ext uri="{FF2B5EF4-FFF2-40B4-BE49-F238E27FC236}">
                <a16:creationId xmlns:a16="http://schemas.microsoft.com/office/drawing/2014/main" id="{0E36E8F7-4773-972D-3F54-967FF49A1D81}"/>
              </a:ext>
            </a:extLst>
          </p:cNvPr>
          <p:cNvSpPr txBox="1"/>
          <p:nvPr/>
        </p:nvSpPr>
        <p:spPr>
          <a:xfrm>
            <a:off x="745067" y="4809067"/>
            <a:ext cx="88921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Arial"/>
            </a:endParaRPr>
          </a:p>
          <a:p>
            <a:r>
              <a:rPr lang="en-US" dirty="0" err="1">
                <a:latin typeface="Calibri"/>
                <a:cs typeface="Arial"/>
              </a:rPr>
              <a:t>Whatmough</a:t>
            </a:r>
            <a:r>
              <a:rPr lang="en-US" dirty="0">
                <a:latin typeface="Calibri"/>
                <a:cs typeface="Arial"/>
              </a:rPr>
              <a:t>, D., 2018. Social Media. In Digital PR. Emerald Publishing Limited. </a:t>
            </a:r>
          </a:p>
        </p:txBody>
      </p:sp>
      <p:pic>
        <p:nvPicPr>
          <p:cNvPr id="10" name="Picture 19" descr="A picture containing logo&#10;&#10;Description automatically generated">
            <a:extLst>
              <a:ext uri="{FF2B5EF4-FFF2-40B4-BE49-F238E27FC236}">
                <a16:creationId xmlns:a16="http://schemas.microsoft.com/office/drawing/2014/main" id="{66D981F3-672E-35E8-6925-4C6FAE8B860E}"/>
              </a:ext>
            </a:extLst>
          </p:cNvPr>
          <p:cNvPicPr>
            <a:picLocks noChangeAspect="1"/>
          </p:cNvPicPr>
          <p:nvPr/>
        </p:nvPicPr>
        <p:blipFill>
          <a:blip r:embed="rId4"/>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406468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1" name="Picture 50">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2" name="Rectangle 5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3" name="Picture 5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4" name="Picture 5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56" name="Straight Connector 5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61" name="Picture 60">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2" name="Rectangle 61">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3" name="Picture 62">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4" name="Picture 63">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3" name="TextBox 2">
            <a:extLst>
              <a:ext uri="{FF2B5EF4-FFF2-40B4-BE49-F238E27FC236}">
                <a16:creationId xmlns:a16="http://schemas.microsoft.com/office/drawing/2014/main" id="{850B9587-058D-51D2-8E8E-0752ECB3C54F}"/>
              </a:ext>
            </a:extLst>
          </p:cNvPr>
          <p:cNvSpPr txBox="1"/>
          <p:nvPr/>
        </p:nvSpPr>
        <p:spPr>
          <a:xfrm>
            <a:off x="6670187" y="2258484"/>
            <a:ext cx="4538526" cy="234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000" dirty="0">
                <a:ln w="3175" cmpd="sng">
                  <a:noFill/>
                </a:ln>
                <a:solidFill>
                  <a:schemeClr val="tx1">
                    <a:lumMod val="85000"/>
                    <a:lumOff val="15000"/>
                  </a:schemeClr>
                </a:solidFill>
                <a:latin typeface="+mj-lt"/>
                <a:ea typeface="+mj-ea"/>
                <a:cs typeface="+mj-cs"/>
              </a:rPr>
              <a:t>This was our presentation , tha</a:t>
            </a:r>
            <a:r>
              <a:rPr lang="en-US" sz="2800" dirty="0">
                <a:ln w="3175" cmpd="sng">
                  <a:noFill/>
                </a:ln>
                <a:solidFill>
                  <a:schemeClr val="tx1">
                    <a:lumMod val="85000"/>
                    <a:lumOff val="15000"/>
                  </a:schemeClr>
                </a:solidFill>
                <a:latin typeface="+mj-lt"/>
                <a:ea typeface="+mj-ea"/>
                <a:cs typeface="+mj-cs"/>
              </a:rPr>
              <a:t>nk for your attention !</a:t>
            </a:r>
          </a:p>
          <a:p>
            <a:pPr algn="ctr" defTabSz="457200">
              <a:lnSpc>
                <a:spcPct val="90000"/>
              </a:lnSpc>
              <a:spcBef>
                <a:spcPct val="0"/>
              </a:spcBef>
              <a:spcAft>
                <a:spcPts val="600"/>
              </a:spcAft>
            </a:pPr>
            <a:r>
              <a:rPr lang="en-US" sz="3600" dirty="0">
                <a:ln w="3175" cmpd="sng">
                  <a:noFill/>
                </a:ln>
                <a:latin typeface="+mj-lt"/>
                <a:ea typeface="+mj-ea"/>
                <a:cs typeface="+mj-cs"/>
              </a:rPr>
              <a:t>Do you have any questions ?</a:t>
            </a:r>
            <a:endParaRPr lang="en-US" sz="3600" dirty="0">
              <a:ea typeface="+mj-ea"/>
              <a:cs typeface="+mj-cs"/>
            </a:endParaRPr>
          </a:p>
        </p:txBody>
      </p:sp>
      <p:sp>
        <p:nvSpPr>
          <p:cNvPr id="66" name="Rectangle 65">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building, outdoor, sign&#10;&#10;Description automatically generated">
            <a:extLst>
              <a:ext uri="{FF2B5EF4-FFF2-40B4-BE49-F238E27FC236}">
                <a16:creationId xmlns:a16="http://schemas.microsoft.com/office/drawing/2014/main" id="{2A32293D-E442-09FE-1446-76405DDEC065}"/>
              </a:ext>
            </a:extLst>
          </p:cNvPr>
          <p:cNvPicPr>
            <a:picLocks noChangeAspect="1"/>
          </p:cNvPicPr>
          <p:nvPr/>
        </p:nvPicPr>
        <p:blipFill rotWithShape="1">
          <a:blip r:embed="rId7"/>
          <a:srcRect l="13516" r="12948" b="3"/>
          <a:stretch/>
        </p:blipFill>
        <p:spPr>
          <a:xfrm>
            <a:off x="1412683" y="1410208"/>
            <a:ext cx="4348925" cy="3858780"/>
          </a:xfrm>
          <a:prstGeom prst="rect">
            <a:avLst/>
          </a:prstGeom>
        </p:spPr>
      </p:pic>
      <p:cxnSp>
        <p:nvCxnSpPr>
          <p:cNvPr id="68" name="Straight Connector 67">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7052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A6434D15-045D-5923-E306-A95E4F96B361}"/>
              </a:ext>
            </a:extLst>
          </p:cNvPr>
          <p:cNvPicPr>
            <a:picLocks noChangeAspect="1"/>
          </p:cNvPicPr>
          <p:nvPr/>
        </p:nvPicPr>
        <p:blipFill rotWithShape="1">
          <a:blip r:embed="rId3"/>
          <a:srcRect r="1" b="6844"/>
          <a:stretch/>
        </p:blipFill>
        <p:spPr>
          <a:xfrm>
            <a:off x="543288" y="488137"/>
            <a:ext cx="11227442" cy="5883295"/>
          </a:xfrm>
          <a:prstGeom prst="rect">
            <a:avLst/>
          </a:prstGeom>
        </p:spPr>
      </p:pic>
      <p:sp>
        <p:nvSpPr>
          <p:cNvPr id="9" name="Rectangle 8">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11" name="Group 10">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2"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3" name="Picture 12">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4"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5" name="Picture 14">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3" name="TextBox 2">
            <a:extLst>
              <a:ext uri="{FF2B5EF4-FFF2-40B4-BE49-F238E27FC236}">
                <a16:creationId xmlns:a16="http://schemas.microsoft.com/office/drawing/2014/main" id="{8C29BE7E-D8E9-546D-4E9D-B3FEDD52EC42}"/>
              </a:ext>
            </a:extLst>
          </p:cNvPr>
          <p:cNvSpPr txBox="1"/>
          <p:nvPr/>
        </p:nvSpPr>
        <p:spPr>
          <a:xfrm>
            <a:off x="4914900" y="2038350"/>
            <a:ext cx="5638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Segoe UI Historic"/>
                <a:ea typeface="Segoe UI Historic"/>
                <a:cs typeface="Segoe UI Historic"/>
              </a:rPr>
              <a:t>Nicoleta Mocanu , Anamaria Nicolaescu , Alexandra Felicia Merauta , Madalina Roxana Zaharia</a:t>
            </a:r>
            <a:endParaRPr lang="en-US"/>
          </a:p>
        </p:txBody>
      </p:sp>
      <p:sp>
        <p:nvSpPr>
          <p:cNvPr id="5" name="TextBox 4">
            <a:extLst>
              <a:ext uri="{FF2B5EF4-FFF2-40B4-BE49-F238E27FC236}">
                <a16:creationId xmlns:a16="http://schemas.microsoft.com/office/drawing/2014/main" id="{1EE2CEB8-7C5B-917D-38AA-3FFF0FB280E0}"/>
              </a:ext>
            </a:extLst>
          </p:cNvPr>
          <p:cNvSpPr txBox="1"/>
          <p:nvPr/>
        </p:nvSpPr>
        <p:spPr>
          <a:xfrm>
            <a:off x="4912290" y="2814181"/>
            <a:ext cx="41001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Segoe UI Historic"/>
                <a:ea typeface="Segoe UI Historic"/>
                <a:cs typeface="Segoe UI Historic"/>
              </a:rPr>
              <a:t>Organization and planning , Adaptability and problem solving </a:t>
            </a:r>
            <a:endParaRPr lang="en-US"/>
          </a:p>
        </p:txBody>
      </p:sp>
      <p:sp>
        <p:nvSpPr>
          <p:cNvPr id="6" name="TextBox 5">
            <a:extLst>
              <a:ext uri="{FF2B5EF4-FFF2-40B4-BE49-F238E27FC236}">
                <a16:creationId xmlns:a16="http://schemas.microsoft.com/office/drawing/2014/main" id="{5134ABA1-91DE-3749-C19A-8FADB01FEF45}"/>
              </a:ext>
            </a:extLst>
          </p:cNvPr>
          <p:cNvSpPr txBox="1"/>
          <p:nvPr/>
        </p:nvSpPr>
        <p:spPr>
          <a:xfrm>
            <a:off x="4912290" y="3732756"/>
            <a:ext cx="41836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Segoe UI Historic"/>
                <a:ea typeface="Segoe UI Historic"/>
                <a:cs typeface="Segoe UI Historic"/>
              </a:rPr>
              <a:t>Building trust ,Deal with poor performance</a:t>
            </a:r>
            <a:endParaRPr lang="en-US"/>
          </a:p>
        </p:txBody>
      </p:sp>
      <p:sp>
        <p:nvSpPr>
          <p:cNvPr id="8" name="TextBox 7">
            <a:extLst>
              <a:ext uri="{FF2B5EF4-FFF2-40B4-BE49-F238E27FC236}">
                <a16:creationId xmlns:a16="http://schemas.microsoft.com/office/drawing/2014/main" id="{F1C2E57B-91E1-A9E9-AED9-5BE271129E53}"/>
              </a:ext>
            </a:extLst>
          </p:cNvPr>
          <p:cNvSpPr txBox="1"/>
          <p:nvPr/>
        </p:nvSpPr>
        <p:spPr>
          <a:xfrm>
            <a:off x="4943605" y="445300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Segoe UI Historic"/>
                <a:ea typeface="Segoe UI Historic"/>
                <a:cs typeface="Segoe UI Historic"/>
              </a:rPr>
              <a:t>Talk less, listen more,</a:t>
            </a:r>
            <a:endParaRPr lang="en-US" dirty="0"/>
          </a:p>
        </p:txBody>
      </p:sp>
      <p:sp>
        <p:nvSpPr>
          <p:cNvPr id="10" name="TextBox 9">
            <a:extLst>
              <a:ext uri="{FF2B5EF4-FFF2-40B4-BE49-F238E27FC236}">
                <a16:creationId xmlns:a16="http://schemas.microsoft.com/office/drawing/2014/main" id="{4C95699E-6C99-BC6F-353B-AE3A98C4F4EE}"/>
              </a:ext>
            </a:extLst>
          </p:cNvPr>
          <p:cNvSpPr txBox="1"/>
          <p:nvPr/>
        </p:nvSpPr>
        <p:spPr>
          <a:xfrm>
            <a:off x="4922729" y="4818345"/>
            <a:ext cx="35573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Segoe UI Historic"/>
                <a:ea typeface="Segoe UI Historic"/>
                <a:cs typeface="Segoe UI Historic"/>
              </a:rPr>
              <a:t>Ask team members for feedback</a:t>
            </a:r>
            <a:endParaRPr lang="en-US"/>
          </a:p>
        </p:txBody>
      </p:sp>
      <p:sp>
        <p:nvSpPr>
          <p:cNvPr id="16" name="TextBox 15">
            <a:extLst>
              <a:ext uri="{FF2B5EF4-FFF2-40B4-BE49-F238E27FC236}">
                <a16:creationId xmlns:a16="http://schemas.microsoft.com/office/drawing/2014/main" id="{BF0B9F46-BA0E-AF7B-6560-3E729CD7B109}"/>
              </a:ext>
            </a:extLst>
          </p:cNvPr>
          <p:cNvSpPr txBox="1"/>
          <p:nvPr/>
        </p:nvSpPr>
        <p:spPr>
          <a:xfrm>
            <a:off x="4943605" y="55072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Segoe UI Historic"/>
                <a:ea typeface="Segoe UI Historic"/>
                <a:cs typeface="Segoe UI Historic"/>
              </a:rPr>
              <a:t>6</a:t>
            </a:r>
            <a:endParaRPr lang="en-US" dirty="0"/>
          </a:p>
        </p:txBody>
      </p:sp>
    </p:spTree>
    <p:extLst>
      <p:ext uri="{BB962C8B-B14F-4D97-AF65-F5344CB8AC3E}">
        <p14:creationId xmlns:p14="http://schemas.microsoft.com/office/powerpoint/2010/main" val="14905018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Cristian Rotaru (2123735)</cp:lastModifiedBy>
  <cp:revision>24</cp:revision>
  <dcterms:created xsi:type="dcterms:W3CDTF">2022-07-21T18:55:04Z</dcterms:created>
  <dcterms:modified xsi:type="dcterms:W3CDTF">2022-07-24T12:29:02Z</dcterms:modified>
</cp:coreProperties>
</file>