
<file path=[Content_Types].xml><?xml version="1.0" encoding="utf-8"?>
<Types xmlns="http://schemas.openxmlformats.org/package/2006/content-types"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gif" ContentType="image/gif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4"/>
  </p:notesMasterIdLst>
  <p:handoutMasterIdLst>
    <p:handoutMasterId r:id="rId43"/>
  </p:handoutMasterIdLst>
  <p:sldIdLst>
    <p:sldId id="345" r:id="rId3"/>
    <p:sldId id="333" r:id="rId4"/>
    <p:sldId id="257" r:id="rId5"/>
    <p:sldId id="331" r:id="rId6"/>
    <p:sldId id="308" r:id="rId7"/>
    <p:sldId id="329" r:id="rId8"/>
    <p:sldId id="334" r:id="rId9"/>
    <p:sldId id="347" r:id="rId10"/>
    <p:sldId id="346" r:id="rId11"/>
    <p:sldId id="387" r:id="rId12"/>
    <p:sldId id="335" r:id="rId13"/>
    <p:sldId id="337" r:id="rId14"/>
    <p:sldId id="436" r:id="rId15"/>
    <p:sldId id="338" r:id="rId16"/>
    <p:sldId id="343" r:id="rId17"/>
    <p:sldId id="484" r:id="rId18"/>
    <p:sldId id="482" r:id="rId19"/>
    <p:sldId id="348" r:id="rId20"/>
    <p:sldId id="326" r:id="rId21"/>
    <p:sldId id="350" r:id="rId22"/>
    <p:sldId id="342" r:id="rId23"/>
    <p:sldId id="353" r:id="rId24"/>
    <p:sldId id="340" r:id="rId25"/>
    <p:sldId id="421" r:id="rId26"/>
    <p:sldId id="341" r:id="rId27"/>
    <p:sldId id="354" r:id="rId28"/>
    <p:sldId id="460" r:id="rId29"/>
    <p:sldId id="355" r:id="rId30"/>
    <p:sldId id="310" r:id="rId31"/>
    <p:sldId id="472" r:id="rId32"/>
    <p:sldId id="344" r:id="rId33"/>
    <p:sldId id="411" r:id="rId35"/>
    <p:sldId id="339" r:id="rId36"/>
    <p:sldId id="336" r:id="rId37"/>
    <p:sldId id="311" r:id="rId38"/>
    <p:sldId id="312" r:id="rId39"/>
    <p:sldId id="313" r:id="rId40"/>
    <p:sldId id="309" r:id="rId41"/>
    <p:sldId id="258" r:id="rId42"/>
  </p:sldIdLst>
  <p:sldSz cx="9144000" cy="5143500" type="screen16x9"/>
  <p:notesSz cx="6858000" cy="9144000"/>
  <p:defaultTextStyle>
    <a:defPPr>
      <a:defRPr lang="zh-CN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B28743"/>
    <a:srgbClr val="FEC160"/>
    <a:srgbClr val="92951D"/>
    <a:srgbClr val="FF7862"/>
    <a:srgbClr val="F4E9E5"/>
    <a:srgbClr val="7F7E30"/>
    <a:srgbClr val="21B37A"/>
    <a:srgbClr val="0C674E"/>
    <a:srgbClr val="D9B6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52" d="100"/>
          <a:sy n="152" d="100"/>
        </p:scale>
        <p:origin x="480" y="132"/>
      </p:cViewPr>
      <p:guideLst>
        <p:guide orient="horz" pos="100"/>
        <p:guide orient="horz" pos="1623"/>
        <p:guide orient="horz" pos="3162"/>
        <p:guide orient="horz" pos="1676"/>
        <p:guide pos="2880"/>
        <p:guide pos="342"/>
        <p:guide pos="54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082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6" Type="http://schemas.openxmlformats.org/officeDocument/2006/relationships/tableStyles" Target="tableStyles.xml"/><Relationship Id="rId45" Type="http://schemas.openxmlformats.org/officeDocument/2006/relationships/viewProps" Target="viewProps.xml"/><Relationship Id="rId44" Type="http://schemas.openxmlformats.org/officeDocument/2006/relationships/presProps" Target="presProps.xml"/><Relationship Id="rId43" Type="http://schemas.openxmlformats.org/officeDocument/2006/relationships/handoutMaster" Target="handoutMasters/handoutMaster1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4B9D10-E8FB-4D02-840A-71DC6B10B07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13031-F953-48DA-BD81-EFC398A6DED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zh-CN"/>
              <a:t>qia</a:t>
            </a:r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25400" y="-351206"/>
            <a:ext cx="9169400" cy="1958976"/>
            <a:chOff x="-25400" y="-351206"/>
            <a:chExt cx="9169400" cy="1958976"/>
          </a:xfrm>
        </p:grpSpPr>
        <p:sp>
          <p:nvSpPr>
            <p:cNvPr id="8" name="Freeform 5"/>
            <p:cNvSpPr/>
            <p:nvPr/>
          </p:nvSpPr>
          <p:spPr bwMode="auto">
            <a:xfrm>
              <a:off x="7432675" y="561607"/>
              <a:ext cx="347663" cy="338138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"/>
            <p:cNvSpPr/>
            <p:nvPr/>
          </p:nvSpPr>
          <p:spPr bwMode="auto">
            <a:xfrm>
              <a:off x="3384550" y="-65456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7"/>
            <p:cNvSpPr/>
            <p:nvPr/>
          </p:nvSpPr>
          <p:spPr bwMode="auto">
            <a:xfrm>
              <a:off x="287338" y="787032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8"/>
            <p:cNvSpPr/>
            <p:nvPr/>
          </p:nvSpPr>
          <p:spPr bwMode="auto">
            <a:xfrm>
              <a:off x="690563" y="721945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9"/>
            <p:cNvSpPr/>
            <p:nvPr/>
          </p:nvSpPr>
          <p:spPr bwMode="auto">
            <a:xfrm>
              <a:off x="8763000" y="179019"/>
              <a:ext cx="381000" cy="493713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10"/>
            <p:cNvSpPr/>
            <p:nvPr/>
          </p:nvSpPr>
          <p:spPr bwMode="auto">
            <a:xfrm>
              <a:off x="6481763" y="839420"/>
              <a:ext cx="392113" cy="484188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11"/>
            <p:cNvSpPr/>
            <p:nvPr/>
          </p:nvSpPr>
          <p:spPr bwMode="auto">
            <a:xfrm>
              <a:off x="5053013" y="1068020"/>
              <a:ext cx="795338" cy="53975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2"/>
            <p:cNvSpPr/>
            <p:nvPr/>
          </p:nvSpPr>
          <p:spPr bwMode="auto">
            <a:xfrm>
              <a:off x="1811338" y="1337895"/>
              <a:ext cx="234950" cy="236538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3"/>
            <p:cNvSpPr/>
            <p:nvPr/>
          </p:nvSpPr>
          <p:spPr bwMode="auto">
            <a:xfrm>
              <a:off x="2346325" y="290144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14"/>
            <p:cNvSpPr/>
            <p:nvPr/>
          </p:nvSpPr>
          <p:spPr bwMode="auto">
            <a:xfrm>
              <a:off x="461963" y="-351206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15"/>
            <p:cNvSpPr/>
            <p:nvPr/>
          </p:nvSpPr>
          <p:spPr bwMode="auto">
            <a:xfrm>
              <a:off x="476250" y="-213093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16"/>
            <p:cNvSpPr/>
            <p:nvPr/>
          </p:nvSpPr>
          <p:spPr bwMode="auto">
            <a:xfrm>
              <a:off x="539750" y="-111493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17"/>
            <p:cNvSpPr/>
            <p:nvPr/>
          </p:nvSpPr>
          <p:spPr bwMode="auto">
            <a:xfrm>
              <a:off x="404813" y="-21006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18"/>
            <p:cNvSpPr/>
            <p:nvPr/>
          </p:nvSpPr>
          <p:spPr bwMode="auto">
            <a:xfrm>
              <a:off x="268288" y="369519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19"/>
            <p:cNvSpPr/>
            <p:nvPr/>
          </p:nvSpPr>
          <p:spPr bwMode="auto">
            <a:xfrm>
              <a:off x="563563" y="342532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20"/>
            <p:cNvSpPr/>
            <p:nvPr/>
          </p:nvSpPr>
          <p:spPr bwMode="auto">
            <a:xfrm>
              <a:off x="525463" y="418732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21"/>
            <p:cNvSpPr/>
            <p:nvPr/>
          </p:nvSpPr>
          <p:spPr bwMode="auto">
            <a:xfrm>
              <a:off x="890588" y="374282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22"/>
            <p:cNvSpPr/>
            <p:nvPr/>
          </p:nvSpPr>
          <p:spPr bwMode="auto">
            <a:xfrm>
              <a:off x="882650" y="752107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23"/>
            <p:cNvSpPr/>
            <p:nvPr/>
          </p:nvSpPr>
          <p:spPr bwMode="auto">
            <a:xfrm>
              <a:off x="1155700" y="528269"/>
              <a:ext cx="425450" cy="1038226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24"/>
            <p:cNvSpPr/>
            <p:nvPr/>
          </p:nvSpPr>
          <p:spPr bwMode="auto">
            <a:xfrm>
              <a:off x="84138" y="369519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25"/>
            <p:cNvSpPr/>
            <p:nvPr/>
          </p:nvSpPr>
          <p:spPr bwMode="auto">
            <a:xfrm>
              <a:off x="1038225" y="-59106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26"/>
            <p:cNvSpPr/>
            <p:nvPr/>
          </p:nvSpPr>
          <p:spPr bwMode="auto">
            <a:xfrm>
              <a:off x="1309688" y="185369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27"/>
            <p:cNvSpPr/>
            <p:nvPr/>
          </p:nvSpPr>
          <p:spPr bwMode="auto">
            <a:xfrm>
              <a:off x="1731963" y="861645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28"/>
            <p:cNvSpPr/>
            <p:nvPr/>
          </p:nvSpPr>
          <p:spPr bwMode="auto">
            <a:xfrm>
              <a:off x="2008188" y="985470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29"/>
            <p:cNvSpPr/>
            <p:nvPr/>
          </p:nvSpPr>
          <p:spPr bwMode="auto">
            <a:xfrm>
              <a:off x="1985963" y="437782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30"/>
            <p:cNvSpPr/>
            <p:nvPr/>
          </p:nvSpPr>
          <p:spPr bwMode="auto">
            <a:xfrm>
              <a:off x="2566988" y="-17831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Freeform 31"/>
            <p:cNvSpPr/>
            <p:nvPr/>
          </p:nvSpPr>
          <p:spPr bwMode="auto">
            <a:xfrm>
              <a:off x="2644775" y="1041032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32"/>
            <p:cNvSpPr/>
            <p:nvPr/>
          </p:nvSpPr>
          <p:spPr bwMode="auto">
            <a:xfrm>
              <a:off x="2792413" y="1063257"/>
              <a:ext cx="406400" cy="466725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Freeform 33"/>
            <p:cNvSpPr/>
            <p:nvPr/>
          </p:nvSpPr>
          <p:spPr bwMode="auto">
            <a:xfrm>
              <a:off x="2479675" y="971182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34"/>
            <p:cNvSpPr/>
            <p:nvPr/>
          </p:nvSpPr>
          <p:spPr bwMode="auto">
            <a:xfrm>
              <a:off x="2557463" y="1041032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35"/>
            <p:cNvSpPr/>
            <p:nvPr/>
          </p:nvSpPr>
          <p:spPr bwMode="auto">
            <a:xfrm>
              <a:off x="2716213" y="917207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36"/>
            <p:cNvSpPr/>
            <p:nvPr/>
          </p:nvSpPr>
          <p:spPr bwMode="auto">
            <a:xfrm>
              <a:off x="3349625" y="113932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Freeform 37"/>
            <p:cNvSpPr/>
            <p:nvPr/>
          </p:nvSpPr>
          <p:spPr bwMode="auto">
            <a:xfrm>
              <a:off x="4021138" y="380632"/>
              <a:ext cx="690563" cy="965200"/>
            </a:xfrm>
            <a:custGeom>
              <a:avLst/>
              <a:gdLst>
                <a:gd name="T0" fmla="*/ 204 w 252"/>
                <a:gd name="T1" fmla="*/ 131 h 351"/>
                <a:gd name="T2" fmla="*/ 110 w 252"/>
                <a:gd name="T3" fmla="*/ 138 h 351"/>
                <a:gd name="T4" fmla="*/ 107 w 252"/>
                <a:gd name="T5" fmla="*/ 131 h 351"/>
                <a:gd name="T6" fmla="*/ 81 w 252"/>
                <a:gd name="T7" fmla="*/ 78 h 351"/>
                <a:gd name="T8" fmla="*/ 1 w 252"/>
                <a:gd name="T9" fmla="*/ 1 h 351"/>
                <a:gd name="T10" fmla="*/ 1 w 252"/>
                <a:gd name="T11" fmla="*/ 2 h 351"/>
                <a:gd name="T12" fmla="*/ 80 w 252"/>
                <a:gd name="T13" fmla="*/ 86 h 351"/>
                <a:gd name="T14" fmla="*/ 105 w 252"/>
                <a:gd name="T15" fmla="*/ 138 h 351"/>
                <a:gd name="T16" fmla="*/ 126 w 252"/>
                <a:gd name="T17" fmla="*/ 187 h 351"/>
                <a:gd name="T18" fmla="*/ 127 w 252"/>
                <a:gd name="T19" fmla="*/ 188 h 351"/>
                <a:gd name="T20" fmla="*/ 112 w 252"/>
                <a:gd name="T21" fmla="*/ 279 h 351"/>
                <a:gd name="T22" fmla="*/ 167 w 252"/>
                <a:gd name="T23" fmla="*/ 349 h 351"/>
                <a:gd name="T24" fmla="*/ 208 w 252"/>
                <a:gd name="T25" fmla="*/ 336 h 351"/>
                <a:gd name="T26" fmla="*/ 213 w 252"/>
                <a:gd name="T27" fmla="*/ 290 h 351"/>
                <a:gd name="T28" fmla="*/ 130 w 252"/>
                <a:gd name="T29" fmla="*/ 187 h 351"/>
                <a:gd name="T30" fmla="*/ 129 w 252"/>
                <a:gd name="T31" fmla="*/ 187 h 351"/>
                <a:gd name="T32" fmla="*/ 128 w 252"/>
                <a:gd name="T33" fmla="*/ 187 h 351"/>
                <a:gd name="T34" fmla="*/ 128 w 252"/>
                <a:gd name="T35" fmla="*/ 186 h 351"/>
                <a:gd name="T36" fmla="*/ 115 w 252"/>
                <a:gd name="T37" fmla="*/ 150 h 351"/>
                <a:gd name="T38" fmla="*/ 128 w 252"/>
                <a:gd name="T39" fmla="*/ 163 h 351"/>
                <a:gd name="T40" fmla="*/ 168 w 252"/>
                <a:gd name="T41" fmla="*/ 193 h 351"/>
                <a:gd name="T42" fmla="*/ 236 w 252"/>
                <a:gd name="T43" fmla="*/ 200 h 351"/>
                <a:gd name="T44" fmla="*/ 204 w 252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2" h="351">
                  <a:moveTo>
                    <a:pt x="204" y="131"/>
                  </a:moveTo>
                  <a:cubicBezTo>
                    <a:pt x="175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7"/>
                    <a:pt x="1" y="1"/>
                  </a:cubicBezTo>
                  <a:cubicBezTo>
                    <a:pt x="0" y="0"/>
                    <a:pt x="0" y="1"/>
                    <a:pt x="1" y="2"/>
                  </a:cubicBezTo>
                  <a:cubicBezTo>
                    <a:pt x="34" y="24"/>
                    <a:pt x="60" y="51"/>
                    <a:pt x="80" y="86"/>
                  </a:cubicBezTo>
                  <a:cubicBezTo>
                    <a:pt x="90" y="103"/>
                    <a:pt x="98" y="120"/>
                    <a:pt x="105" y="138"/>
                  </a:cubicBezTo>
                  <a:cubicBezTo>
                    <a:pt x="112" y="155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1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8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0" y="162"/>
                    <a:pt x="115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8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2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Freeform 38"/>
            <p:cNvSpPr/>
            <p:nvPr/>
          </p:nvSpPr>
          <p:spPr bwMode="auto">
            <a:xfrm>
              <a:off x="4773613" y="894982"/>
              <a:ext cx="349250" cy="338138"/>
            </a:xfrm>
            <a:custGeom>
              <a:avLst/>
              <a:gdLst>
                <a:gd name="T0" fmla="*/ 109 w 127"/>
                <a:gd name="T1" fmla="*/ 24 h 123"/>
                <a:gd name="T2" fmla="*/ 57 w 127"/>
                <a:gd name="T3" fmla="*/ 2 h 123"/>
                <a:gd name="T4" fmla="*/ 18 w 127"/>
                <a:gd name="T5" fmla="*/ 18 h 123"/>
                <a:gd name="T6" fmla="*/ 3 w 127"/>
                <a:gd name="T7" fmla="*/ 54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5 w 127"/>
                <a:gd name="T15" fmla="*/ 75 h 123"/>
                <a:gd name="T16" fmla="*/ 124 w 127"/>
                <a:gd name="T17" fmla="*/ 69 h 123"/>
                <a:gd name="T18" fmla="*/ 109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9" y="24"/>
                  </a:moveTo>
                  <a:cubicBezTo>
                    <a:pt x="96" y="11"/>
                    <a:pt x="75" y="4"/>
                    <a:pt x="57" y="2"/>
                  </a:cubicBezTo>
                  <a:cubicBezTo>
                    <a:pt x="44" y="0"/>
                    <a:pt x="23" y="2"/>
                    <a:pt x="18" y="18"/>
                  </a:cubicBezTo>
                  <a:cubicBezTo>
                    <a:pt x="9" y="25"/>
                    <a:pt x="4" y="46"/>
                    <a:pt x="3" y="54"/>
                  </a:cubicBezTo>
                  <a:cubicBezTo>
                    <a:pt x="0" y="70"/>
                    <a:pt x="2" y="84"/>
                    <a:pt x="11" y="97"/>
                  </a:cubicBezTo>
                  <a:cubicBezTo>
                    <a:pt x="19" y="108"/>
                    <a:pt x="30" y="119"/>
                    <a:pt x="43" y="121"/>
                  </a:cubicBezTo>
                  <a:cubicBezTo>
                    <a:pt x="56" y="123"/>
                    <a:pt x="62" y="112"/>
                    <a:pt x="64" y="101"/>
                  </a:cubicBezTo>
                  <a:cubicBezTo>
                    <a:pt x="81" y="111"/>
                    <a:pt x="97" y="94"/>
                    <a:pt x="95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4"/>
                    <a:pt x="119" y="35"/>
                    <a:pt x="109" y="2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Freeform 39"/>
            <p:cNvSpPr/>
            <p:nvPr/>
          </p:nvSpPr>
          <p:spPr bwMode="auto">
            <a:xfrm>
              <a:off x="5297488" y="267919"/>
              <a:ext cx="858838" cy="676275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Freeform 40"/>
            <p:cNvSpPr/>
            <p:nvPr/>
          </p:nvSpPr>
          <p:spPr bwMode="auto">
            <a:xfrm>
              <a:off x="4519613" y="159969"/>
              <a:ext cx="1027113" cy="657225"/>
            </a:xfrm>
            <a:custGeom>
              <a:avLst/>
              <a:gdLst>
                <a:gd name="T0" fmla="*/ 372 w 375"/>
                <a:gd name="T1" fmla="*/ 32 h 239"/>
                <a:gd name="T2" fmla="*/ 331 w 375"/>
                <a:gd name="T3" fmla="*/ 50 h 239"/>
                <a:gd name="T4" fmla="*/ 290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6 w 375"/>
                <a:gd name="T11" fmla="*/ 138 h 239"/>
                <a:gd name="T12" fmla="*/ 162 w 375"/>
                <a:gd name="T13" fmla="*/ 117 h 239"/>
                <a:gd name="T14" fmla="*/ 171 w 375"/>
                <a:gd name="T15" fmla="*/ 107 h 239"/>
                <a:gd name="T16" fmla="*/ 241 w 375"/>
                <a:gd name="T17" fmla="*/ 5 h 239"/>
                <a:gd name="T18" fmla="*/ 243 w 375"/>
                <a:gd name="T19" fmla="*/ 2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0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89 w 375"/>
                <a:gd name="T35" fmla="*/ 146 h 239"/>
                <a:gd name="T36" fmla="*/ 89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7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4 h 239"/>
                <a:gd name="T56" fmla="*/ 296 w 375"/>
                <a:gd name="T57" fmla="*/ 184 h 239"/>
                <a:gd name="T58" fmla="*/ 297 w 375"/>
                <a:gd name="T59" fmla="*/ 183 h 239"/>
                <a:gd name="T60" fmla="*/ 297 w 375"/>
                <a:gd name="T61" fmla="*/ 180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8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2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2"/>
                  </a:moveTo>
                  <a:cubicBezTo>
                    <a:pt x="359" y="39"/>
                    <a:pt x="345" y="45"/>
                    <a:pt x="331" y="50"/>
                  </a:cubicBezTo>
                  <a:cubicBezTo>
                    <a:pt x="317" y="54"/>
                    <a:pt x="304" y="58"/>
                    <a:pt x="290" y="64"/>
                  </a:cubicBezTo>
                  <a:cubicBezTo>
                    <a:pt x="267" y="74"/>
                    <a:pt x="249" y="92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8"/>
                    <a:pt x="162" y="134"/>
                    <a:pt x="136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7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2"/>
                  </a:cubicBezTo>
                  <a:cubicBezTo>
                    <a:pt x="243" y="1"/>
                    <a:pt x="242" y="0"/>
                    <a:pt x="241" y="1"/>
                  </a:cubicBezTo>
                  <a:cubicBezTo>
                    <a:pt x="233" y="9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0"/>
                  </a:cubicBezTo>
                  <a:cubicBezTo>
                    <a:pt x="176" y="65"/>
                    <a:pt x="163" y="84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3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1"/>
                    <a:pt x="103" y="144"/>
                    <a:pt x="89" y="146"/>
                  </a:cubicBezTo>
                  <a:cubicBezTo>
                    <a:pt x="89" y="146"/>
                    <a:pt x="89" y="146"/>
                    <a:pt x="89" y="146"/>
                  </a:cubicBezTo>
                  <a:cubicBezTo>
                    <a:pt x="89" y="145"/>
                    <a:pt x="88" y="145"/>
                    <a:pt x="89" y="146"/>
                  </a:cubicBezTo>
                  <a:cubicBezTo>
                    <a:pt x="81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7"/>
                  </a:cubicBezTo>
                  <a:cubicBezTo>
                    <a:pt x="0" y="147"/>
                    <a:pt x="0" y="148"/>
                    <a:pt x="1" y="149"/>
                  </a:cubicBezTo>
                  <a:cubicBezTo>
                    <a:pt x="17" y="159"/>
                    <a:pt x="40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2"/>
                    <a:pt x="296" y="184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6" y="184"/>
                    <a:pt x="297" y="184"/>
                    <a:pt x="297" y="183"/>
                  </a:cubicBezTo>
                  <a:cubicBezTo>
                    <a:pt x="299" y="183"/>
                    <a:pt x="298" y="180"/>
                    <a:pt x="297" y="180"/>
                  </a:cubicBezTo>
                  <a:cubicBezTo>
                    <a:pt x="262" y="183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7"/>
                    <a:pt x="106" y="167"/>
                    <a:pt x="92" y="149"/>
                  </a:cubicBezTo>
                  <a:cubicBezTo>
                    <a:pt x="104" y="147"/>
                    <a:pt x="115" y="145"/>
                    <a:pt x="127" y="144"/>
                  </a:cubicBezTo>
                  <a:cubicBezTo>
                    <a:pt x="162" y="138"/>
                    <a:pt x="200" y="131"/>
                    <a:pt x="235" y="118"/>
                  </a:cubicBezTo>
                  <a:cubicBezTo>
                    <a:pt x="235" y="118"/>
                    <a:pt x="235" y="118"/>
                    <a:pt x="235" y="119"/>
                  </a:cubicBezTo>
                  <a:cubicBezTo>
                    <a:pt x="252" y="141"/>
                    <a:pt x="291" y="133"/>
                    <a:pt x="313" y="123"/>
                  </a:cubicBezTo>
                  <a:cubicBezTo>
                    <a:pt x="328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2" y="35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2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Freeform 41"/>
            <p:cNvSpPr/>
            <p:nvPr/>
          </p:nvSpPr>
          <p:spPr bwMode="auto">
            <a:xfrm>
              <a:off x="6183313" y="-24181"/>
              <a:ext cx="695325" cy="396875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Freeform 42"/>
            <p:cNvSpPr/>
            <p:nvPr/>
          </p:nvSpPr>
          <p:spPr bwMode="auto">
            <a:xfrm>
              <a:off x="6248400" y="91707"/>
              <a:ext cx="485775" cy="292100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Freeform 43"/>
            <p:cNvSpPr/>
            <p:nvPr/>
          </p:nvSpPr>
          <p:spPr bwMode="auto">
            <a:xfrm>
              <a:off x="4595813" y="-162293"/>
              <a:ext cx="392113" cy="484188"/>
            </a:xfrm>
            <a:custGeom>
              <a:avLst/>
              <a:gdLst>
                <a:gd name="T0" fmla="*/ 43 w 143"/>
                <a:gd name="T1" fmla="*/ 20 h 176"/>
                <a:gd name="T2" fmla="*/ 18 w 143"/>
                <a:gd name="T3" fmla="*/ 1 h 176"/>
                <a:gd name="T4" fmla="*/ 3 w 143"/>
                <a:gd name="T5" fmla="*/ 21 h 176"/>
                <a:gd name="T6" fmla="*/ 8 w 143"/>
                <a:gd name="T7" fmla="*/ 66 h 176"/>
                <a:gd name="T8" fmla="*/ 32 w 143"/>
                <a:gd name="T9" fmla="*/ 120 h 176"/>
                <a:gd name="T10" fmla="*/ 33 w 143"/>
                <a:gd name="T11" fmla="*/ 120 h 176"/>
                <a:gd name="T12" fmla="*/ 33 w 143"/>
                <a:gd name="T13" fmla="*/ 118 h 176"/>
                <a:gd name="T14" fmla="*/ 134 w 143"/>
                <a:gd name="T15" fmla="*/ 145 h 176"/>
                <a:gd name="T16" fmla="*/ 129 w 143"/>
                <a:gd name="T17" fmla="*/ 113 h 176"/>
                <a:gd name="T18" fmla="*/ 129 w 143"/>
                <a:gd name="T19" fmla="*/ 103 h 176"/>
                <a:gd name="T20" fmla="*/ 128 w 143"/>
                <a:gd name="T21" fmla="*/ 91 h 176"/>
                <a:gd name="T22" fmla="*/ 112 w 143"/>
                <a:gd name="T23" fmla="*/ 73 h 176"/>
                <a:gd name="T24" fmla="*/ 112 w 143"/>
                <a:gd name="T25" fmla="*/ 73 h 176"/>
                <a:gd name="T26" fmla="*/ 86 w 143"/>
                <a:gd name="T27" fmla="*/ 44 h 176"/>
                <a:gd name="T28" fmla="*/ 76 w 143"/>
                <a:gd name="T29" fmla="*/ 15 h 176"/>
                <a:gd name="T30" fmla="*/ 43 w 143"/>
                <a:gd name="T31" fmla="*/ 2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43" y="20"/>
                  </a:moveTo>
                  <a:cubicBezTo>
                    <a:pt x="37" y="12"/>
                    <a:pt x="29" y="0"/>
                    <a:pt x="18" y="1"/>
                  </a:cubicBezTo>
                  <a:cubicBezTo>
                    <a:pt x="8" y="1"/>
                    <a:pt x="4" y="13"/>
                    <a:pt x="3" y="21"/>
                  </a:cubicBezTo>
                  <a:cubicBezTo>
                    <a:pt x="0" y="36"/>
                    <a:pt x="3" y="52"/>
                    <a:pt x="8" y="66"/>
                  </a:cubicBezTo>
                  <a:cubicBezTo>
                    <a:pt x="16" y="84"/>
                    <a:pt x="29" y="100"/>
                    <a:pt x="32" y="120"/>
                  </a:cubicBezTo>
                  <a:cubicBezTo>
                    <a:pt x="33" y="120"/>
                    <a:pt x="33" y="120"/>
                    <a:pt x="33" y="120"/>
                  </a:cubicBezTo>
                  <a:cubicBezTo>
                    <a:pt x="33" y="119"/>
                    <a:pt x="33" y="119"/>
                    <a:pt x="33" y="118"/>
                  </a:cubicBezTo>
                  <a:cubicBezTo>
                    <a:pt x="52" y="144"/>
                    <a:pt x="106" y="176"/>
                    <a:pt x="134" y="145"/>
                  </a:cubicBezTo>
                  <a:cubicBezTo>
                    <a:pt x="143" y="134"/>
                    <a:pt x="138" y="122"/>
                    <a:pt x="129" y="113"/>
                  </a:cubicBezTo>
                  <a:cubicBezTo>
                    <a:pt x="125" y="109"/>
                    <a:pt x="127" y="108"/>
                    <a:pt x="129" y="103"/>
                  </a:cubicBezTo>
                  <a:cubicBezTo>
                    <a:pt x="130" y="99"/>
                    <a:pt x="129" y="95"/>
                    <a:pt x="128" y="91"/>
                  </a:cubicBezTo>
                  <a:cubicBezTo>
                    <a:pt x="126" y="83"/>
                    <a:pt x="120" y="76"/>
                    <a:pt x="112" y="73"/>
                  </a:cubicBezTo>
                  <a:cubicBezTo>
                    <a:pt x="112" y="73"/>
                    <a:pt x="112" y="73"/>
                    <a:pt x="112" y="73"/>
                  </a:cubicBezTo>
                  <a:cubicBezTo>
                    <a:pt x="115" y="60"/>
                    <a:pt x="100" y="41"/>
                    <a:pt x="86" y="44"/>
                  </a:cubicBezTo>
                  <a:cubicBezTo>
                    <a:pt x="90" y="33"/>
                    <a:pt x="86" y="21"/>
                    <a:pt x="76" y="15"/>
                  </a:cubicBezTo>
                  <a:cubicBezTo>
                    <a:pt x="64" y="7"/>
                    <a:pt x="51" y="11"/>
                    <a:pt x="43" y="2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Freeform 44"/>
            <p:cNvSpPr/>
            <p:nvPr/>
          </p:nvSpPr>
          <p:spPr bwMode="auto">
            <a:xfrm>
              <a:off x="4324350" y="-24181"/>
              <a:ext cx="546100" cy="498475"/>
            </a:xfrm>
            <a:custGeom>
              <a:avLst/>
              <a:gdLst>
                <a:gd name="T0" fmla="*/ 111 w 199"/>
                <a:gd name="T1" fmla="*/ 21 h 181"/>
                <a:gd name="T2" fmla="*/ 115 w 199"/>
                <a:gd name="T3" fmla="*/ 48 h 181"/>
                <a:gd name="T4" fmla="*/ 126 w 199"/>
                <a:gd name="T5" fmla="*/ 70 h 181"/>
                <a:gd name="T6" fmla="*/ 59 w 199"/>
                <a:gd name="T7" fmla="*/ 113 h 181"/>
                <a:gd name="T8" fmla="*/ 1 w 199"/>
                <a:gd name="T9" fmla="*/ 180 h 181"/>
                <a:gd name="T10" fmla="*/ 2 w 199"/>
                <a:gd name="T11" fmla="*/ 181 h 181"/>
                <a:gd name="T12" fmla="*/ 25 w 199"/>
                <a:gd name="T13" fmla="*/ 158 h 181"/>
                <a:gd name="T14" fmla="*/ 54 w 199"/>
                <a:gd name="T15" fmla="*/ 123 h 181"/>
                <a:gd name="T16" fmla="*/ 90 w 199"/>
                <a:gd name="T17" fmla="*/ 94 h 181"/>
                <a:gd name="T18" fmla="*/ 128 w 199"/>
                <a:gd name="T19" fmla="*/ 73 h 181"/>
                <a:gd name="T20" fmla="*/ 128 w 199"/>
                <a:gd name="T21" fmla="*/ 73 h 181"/>
                <a:gd name="T22" fmla="*/ 130 w 199"/>
                <a:gd name="T23" fmla="*/ 74 h 181"/>
                <a:gd name="T24" fmla="*/ 184 w 199"/>
                <a:gd name="T25" fmla="*/ 93 h 181"/>
                <a:gd name="T26" fmla="*/ 176 w 199"/>
                <a:gd name="T27" fmla="*/ 63 h 181"/>
                <a:gd name="T28" fmla="*/ 169 w 199"/>
                <a:gd name="T29" fmla="*/ 38 h 181"/>
                <a:gd name="T30" fmla="*/ 145 w 199"/>
                <a:gd name="T31" fmla="*/ 31 h 181"/>
                <a:gd name="T32" fmla="*/ 111 w 199"/>
                <a:gd name="T33" fmla="*/ 2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11" y="21"/>
                  </a:moveTo>
                  <a:cubicBezTo>
                    <a:pt x="109" y="30"/>
                    <a:pt x="112" y="40"/>
                    <a:pt x="115" y="48"/>
                  </a:cubicBezTo>
                  <a:cubicBezTo>
                    <a:pt x="118" y="55"/>
                    <a:pt x="121" y="63"/>
                    <a:pt x="126" y="70"/>
                  </a:cubicBezTo>
                  <a:cubicBezTo>
                    <a:pt x="101" y="78"/>
                    <a:pt x="78" y="95"/>
                    <a:pt x="59" y="113"/>
                  </a:cubicBezTo>
                  <a:cubicBezTo>
                    <a:pt x="37" y="133"/>
                    <a:pt x="22" y="159"/>
                    <a:pt x="1" y="180"/>
                  </a:cubicBezTo>
                  <a:cubicBezTo>
                    <a:pt x="0" y="180"/>
                    <a:pt x="1" y="181"/>
                    <a:pt x="2" y="181"/>
                  </a:cubicBezTo>
                  <a:cubicBezTo>
                    <a:pt x="11" y="175"/>
                    <a:pt x="18" y="166"/>
                    <a:pt x="25" y="158"/>
                  </a:cubicBezTo>
                  <a:cubicBezTo>
                    <a:pt x="34" y="146"/>
                    <a:pt x="44" y="134"/>
                    <a:pt x="54" y="123"/>
                  </a:cubicBezTo>
                  <a:cubicBezTo>
                    <a:pt x="65" y="112"/>
                    <a:pt x="77" y="102"/>
                    <a:pt x="90" y="94"/>
                  </a:cubicBezTo>
                  <a:cubicBezTo>
                    <a:pt x="102" y="86"/>
                    <a:pt x="115" y="80"/>
                    <a:pt x="128" y="73"/>
                  </a:cubicBezTo>
                  <a:cubicBezTo>
                    <a:pt x="128" y="73"/>
                    <a:pt x="128" y="73"/>
                    <a:pt x="128" y="73"/>
                  </a:cubicBezTo>
                  <a:cubicBezTo>
                    <a:pt x="129" y="74"/>
                    <a:pt x="129" y="74"/>
                    <a:pt x="130" y="74"/>
                  </a:cubicBezTo>
                  <a:cubicBezTo>
                    <a:pt x="144" y="87"/>
                    <a:pt x="164" y="102"/>
                    <a:pt x="184" y="93"/>
                  </a:cubicBezTo>
                  <a:cubicBezTo>
                    <a:pt x="199" y="85"/>
                    <a:pt x="188" y="67"/>
                    <a:pt x="176" y="63"/>
                  </a:cubicBezTo>
                  <a:cubicBezTo>
                    <a:pt x="178" y="54"/>
                    <a:pt x="175" y="45"/>
                    <a:pt x="169" y="38"/>
                  </a:cubicBezTo>
                  <a:cubicBezTo>
                    <a:pt x="164" y="31"/>
                    <a:pt x="153" y="26"/>
                    <a:pt x="145" y="31"/>
                  </a:cubicBezTo>
                  <a:cubicBezTo>
                    <a:pt x="140" y="18"/>
                    <a:pt x="118" y="0"/>
                    <a:pt x="111" y="2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45"/>
            <p:cNvSpPr/>
            <p:nvPr/>
          </p:nvSpPr>
          <p:spPr bwMode="auto">
            <a:xfrm>
              <a:off x="4402138" y="-59106"/>
              <a:ext cx="141288" cy="339725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46"/>
            <p:cNvSpPr/>
            <p:nvPr/>
          </p:nvSpPr>
          <p:spPr bwMode="auto">
            <a:xfrm>
              <a:off x="4418013" y="301257"/>
              <a:ext cx="342900" cy="150813"/>
            </a:xfrm>
            <a:custGeom>
              <a:avLst/>
              <a:gdLst>
                <a:gd name="T0" fmla="*/ 123 w 125"/>
                <a:gd name="T1" fmla="*/ 38 h 55"/>
                <a:gd name="T2" fmla="*/ 122 w 125"/>
                <a:gd name="T3" fmla="*/ 36 h 55"/>
                <a:gd name="T4" fmla="*/ 1 w 125"/>
                <a:gd name="T5" fmla="*/ 27 h 55"/>
                <a:gd name="T6" fmla="*/ 1 w 125"/>
                <a:gd name="T7" fmla="*/ 27 h 55"/>
                <a:gd name="T8" fmla="*/ 0 w 125"/>
                <a:gd name="T9" fmla="*/ 27 h 55"/>
                <a:gd name="T10" fmla="*/ 1 w 125"/>
                <a:gd name="T11" fmla="*/ 28 h 55"/>
                <a:gd name="T12" fmla="*/ 2 w 125"/>
                <a:gd name="T13" fmla="*/ 28 h 55"/>
                <a:gd name="T14" fmla="*/ 55 w 125"/>
                <a:gd name="T15" fmla="*/ 53 h 55"/>
                <a:gd name="T16" fmla="*/ 123 w 125"/>
                <a:gd name="T17" fmla="*/ 42 h 55"/>
                <a:gd name="T18" fmla="*/ 123 w 125"/>
                <a:gd name="T19" fmla="*/ 3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5" h="55">
                  <a:moveTo>
                    <a:pt x="123" y="38"/>
                  </a:moveTo>
                  <a:cubicBezTo>
                    <a:pt x="123" y="37"/>
                    <a:pt x="123" y="36"/>
                    <a:pt x="122" y="36"/>
                  </a:cubicBezTo>
                  <a:cubicBezTo>
                    <a:pt x="88" y="12"/>
                    <a:pt x="38" y="0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0" y="27"/>
                  </a:cubicBezTo>
                  <a:cubicBezTo>
                    <a:pt x="0" y="28"/>
                    <a:pt x="0" y="29"/>
                    <a:pt x="1" y="28"/>
                  </a:cubicBezTo>
                  <a:cubicBezTo>
                    <a:pt x="1" y="28"/>
                    <a:pt x="1" y="28"/>
                    <a:pt x="2" y="28"/>
                  </a:cubicBezTo>
                  <a:cubicBezTo>
                    <a:pt x="10" y="47"/>
                    <a:pt x="38" y="52"/>
                    <a:pt x="55" y="53"/>
                  </a:cubicBezTo>
                  <a:cubicBezTo>
                    <a:pt x="78" y="55"/>
                    <a:pt x="103" y="52"/>
                    <a:pt x="123" y="42"/>
                  </a:cubicBezTo>
                  <a:cubicBezTo>
                    <a:pt x="125" y="41"/>
                    <a:pt x="124" y="39"/>
                    <a:pt x="12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47"/>
            <p:cNvSpPr/>
            <p:nvPr/>
          </p:nvSpPr>
          <p:spPr bwMode="auto">
            <a:xfrm>
              <a:off x="3819525" y="-141656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48"/>
            <p:cNvSpPr/>
            <p:nvPr/>
          </p:nvSpPr>
          <p:spPr bwMode="auto">
            <a:xfrm>
              <a:off x="2909888" y="528269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49"/>
            <p:cNvSpPr/>
            <p:nvPr/>
          </p:nvSpPr>
          <p:spPr bwMode="auto">
            <a:xfrm>
              <a:off x="3671888" y="369519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50"/>
            <p:cNvSpPr/>
            <p:nvPr/>
          </p:nvSpPr>
          <p:spPr bwMode="auto">
            <a:xfrm>
              <a:off x="3913188" y="652095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51"/>
            <p:cNvSpPr/>
            <p:nvPr/>
          </p:nvSpPr>
          <p:spPr bwMode="auto">
            <a:xfrm>
              <a:off x="7556500" y="377457"/>
              <a:ext cx="693738" cy="965200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52"/>
            <p:cNvSpPr/>
            <p:nvPr/>
          </p:nvSpPr>
          <p:spPr bwMode="auto">
            <a:xfrm>
              <a:off x="7394575" y="358407"/>
              <a:ext cx="241300" cy="363538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53"/>
            <p:cNvSpPr/>
            <p:nvPr/>
          </p:nvSpPr>
          <p:spPr bwMode="auto">
            <a:xfrm>
              <a:off x="6710016" y="528269"/>
              <a:ext cx="730250" cy="911225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Freeform 54"/>
            <p:cNvSpPr/>
            <p:nvPr/>
          </p:nvSpPr>
          <p:spPr bwMode="auto">
            <a:xfrm>
              <a:off x="6221413" y="699720"/>
              <a:ext cx="546100" cy="498475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Freeform 55"/>
            <p:cNvSpPr/>
            <p:nvPr/>
          </p:nvSpPr>
          <p:spPr bwMode="auto">
            <a:xfrm>
              <a:off x="6338888" y="666382"/>
              <a:ext cx="307975" cy="201613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9" name="Freeform 56"/>
            <p:cNvSpPr/>
            <p:nvPr/>
          </p:nvSpPr>
          <p:spPr bwMode="auto">
            <a:xfrm>
              <a:off x="6297613" y="891807"/>
              <a:ext cx="142875" cy="341313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0" name="Freeform 57"/>
            <p:cNvSpPr/>
            <p:nvPr/>
          </p:nvSpPr>
          <p:spPr bwMode="auto">
            <a:xfrm>
              <a:off x="8255000" y="752107"/>
              <a:ext cx="392113" cy="569913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1" name="Freeform 58"/>
            <p:cNvSpPr/>
            <p:nvPr/>
          </p:nvSpPr>
          <p:spPr bwMode="auto">
            <a:xfrm>
              <a:off x="7910513" y="12332"/>
              <a:ext cx="230188" cy="236538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2" name="Freeform 59"/>
            <p:cNvSpPr/>
            <p:nvPr/>
          </p:nvSpPr>
          <p:spPr bwMode="auto">
            <a:xfrm>
              <a:off x="7462838" y="94882"/>
              <a:ext cx="527050" cy="279400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3" name="Freeform 60"/>
            <p:cNvSpPr/>
            <p:nvPr/>
          </p:nvSpPr>
          <p:spPr bwMode="auto">
            <a:xfrm>
              <a:off x="6999288" y="-47993"/>
              <a:ext cx="417513" cy="44450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4" name="Freeform 61"/>
            <p:cNvSpPr/>
            <p:nvPr/>
          </p:nvSpPr>
          <p:spPr bwMode="auto">
            <a:xfrm>
              <a:off x="5073650" y="1068020"/>
              <a:ext cx="703263" cy="387350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5" name="Freeform 62"/>
            <p:cNvSpPr/>
            <p:nvPr/>
          </p:nvSpPr>
          <p:spPr bwMode="auto">
            <a:xfrm>
              <a:off x="5141913" y="1056907"/>
              <a:ext cx="490538" cy="277813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6" name="Freeform 63"/>
            <p:cNvSpPr/>
            <p:nvPr/>
          </p:nvSpPr>
          <p:spPr bwMode="auto">
            <a:xfrm>
              <a:off x="5802313" y="812432"/>
              <a:ext cx="468313" cy="409575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7" name="Freeform 64"/>
            <p:cNvSpPr/>
            <p:nvPr/>
          </p:nvSpPr>
          <p:spPr bwMode="auto">
            <a:xfrm>
              <a:off x="7659688" y="-35293"/>
              <a:ext cx="1054100" cy="588963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8" name="Freeform 65"/>
            <p:cNvSpPr/>
            <p:nvPr/>
          </p:nvSpPr>
          <p:spPr bwMode="auto">
            <a:xfrm>
              <a:off x="-25400" y="-170231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9" name="Freeform 66"/>
            <p:cNvSpPr/>
            <p:nvPr/>
          </p:nvSpPr>
          <p:spPr bwMode="auto">
            <a:xfrm>
              <a:off x="4735513" y="691782"/>
              <a:ext cx="244475" cy="361950"/>
            </a:xfrm>
            <a:custGeom>
              <a:avLst/>
              <a:gdLst>
                <a:gd name="T0" fmla="*/ 86 w 89"/>
                <a:gd name="T1" fmla="*/ 88 h 132"/>
                <a:gd name="T2" fmla="*/ 34 w 89"/>
                <a:gd name="T3" fmla="*/ 82 h 132"/>
                <a:gd name="T4" fmla="*/ 17 w 89"/>
                <a:gd name="T5" fmla="*/ 44 h 132"/>
                <a:gd name="T6" fmla="*/ 3 w 89"/>
                <a:gd name="T7" fmla="*/ 2 h 132"/>
                <a:gd name="T8" fmla="*/ 1 w 89"/>
                <a:gd name="T9" fmla="*/ 2 h 132"/>
                <a:gd name="T10" fmla="*/ 15 w 89"/>
                <a:gd name="T11" fmla="*/ 48 h 132"/>
                <a:gd name="T12" fmla="*/ 32 w 89"/>
                <a:gd name="T13" fmla="*/ 84 h 132"/>
                <a:gd name="T14" fmla="*/ 32 w 89"/>
                <a:gd name="T15" fmla="*/ 87 h 132"/>
                <a:gd name="T16" fmla="*/ 29 w 89"/>
                <a:gd name="T17" fmla="*/ 123 h 132"/>
                <a:gd name="T18" fmla="*/ 48 w 89"/>
                <a:gd name="T19" fmla="*/ 112 h 132"/>
                <a:gd name="T20" fmla="*/ 68 w 89"/>
                <a:gd name="T21" fmla="*/ 121 h 132"/>
                <a:gd name="T22" fmla="*/ 71 w 89"/>
                <a:gd name="T23" fmla="*/ 118 h 132"/>
                <a:gd name="T24" fmla="*/ 69 w 89"/>
                <a:gd name="T25" fmla="*/ 103 h 132"/>
                <a:gd name="T26" fmla="*/ 83 w 89"/>
                <a:gd name="T27" fmla="*/ 104 h 132"/>
                <a:gd name="T28" fmla="*/ 86 w 89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32">
                  <a:moveTo>
                    <a:pt x="86" y="88"/>
                  </a:moveTo>
                  <a:cubicBezTo>
                    <a:pt x="75" y="71"/>
                    <a:pt x="49" y="68"/>
                    <a:pt x="34" y="82"/>
                  </a:cubicBezTo>
                  <a:cubicBezTo>
                    <a:pt x="29" y="69"/>
                    <a:pt x="23" y="57"/>
                    <a:pt x="17" y="44"/>
                  </a:cubicBezTo>
                  <a:cubicBezTo>
                    <a:pt x="12" y="30"/>
                    <a:pt x="8" y="16"/>
                    <a:pt x="3" y="2"/>
                  </a:cubicBezTo>
                  <a:cubicBezTo>
                    <a:pt x="2" y="0"/>
                    <a:pt x="0" y="1"/>
                    <a:pt x="1" y="2"/>
                  </a:cubicBezTo>
                  <a:cubicBezTo>
                    <a:pt x="3" y="18"/>
                    <a:pt x="9" y="34"/>
                    <a:pt x="15" y="48"/>
                  </a:cubicBezTo>
                  <a:cubicBezTo>
                    <a:pt x="20" y="61"/>
                    <a:pt x="25" y="73"/>
                    <a:pt x="32" y="84"/>
                  </a:cubicBezTo>
                  <a:cubicBezTo>
                    <a:pt x="32" y="85"/>
                    <a:pt x="32" y="86"/>
                    <a:pt x="32" y="87"/>
                  </a:cubicBezTo>
                  <a:cubicBezTo>
                    <a:pt x="21" y="95"/>
                    <a:pt x="18" y="113"/>
                    <a:pt x="29" y="123"/>
                  </a:cubicBezTo>
                  <a:cubicBezTo>
                    <a:pt x="38" y="132"/>
                    <a:pt x="45" y="122"/>
                    <a:pt x="48" y="112"/>
                  </a:cubicBezTo>
                  <a:cubicBezTo>
                    <a:pt x="53" y="118"/>
                    <a:pt x="60" y="121"/>
                    <a:pt x="68" y="121"/>
                  </a:cubicBezTo>
                  <a:cubicBezTo>
                    <a:pt x="70" y="121"/>
                    <a:pt x="71" y="120"/>
                    <a:pt x="71" y="118"/>
                  </a:cubicBezTo>
                  <a:cubicBezTo>
                    <a:pt x="70" y="113"/>
                    <a:pt x="70" y="108"/>
                    <a:pt x="69" y="103"/>
                  </a:cubicBezTo>
                  <a:cubicBezTo>
                    <a:pt x="73" y="106"/>
                    <a:pt x="78" y="107"/>
                    <a:pt x="83" y="104"/>
                  </a:cubicBezTo>
                  <a:cubicBezTo>
                    <a:pt x="88" y="101"/>
                    <a:pt x="89" y="93"/>
                    <a:pt x="86" y="8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Freeform 67"/>
            <p:cNvSpPr/>
            <p:nvPr/>
          </p:nvSpPr>
          <p:spPr bwMode="auto">
            <a:xfrm>
              <a:off x="90488" y="325069"/>
              <a:ext cx="8956675" cy="723900"/>
            </a:xfrm>
            <a:custGeom>
              <a:avLst/>
              <a:gdLst>
                <a:gd name="T0" fmla="*/ 3265 w 3268"/>
                <a:gd name="T1" fmla="*/ 202 h 263"/>
                <a:gd name="T2" fmla="*/ 3076 w 3268"/>
                <a:gd name="T3" fmla="*/ 176 h 263"/>
                <a:gd name="T4" fmla="*/ 2918 w 3268"/>
                <a:gd name="T5" fmla="*/ 100 h 263"/>
                <a:gd name="T6" fmla="*/ 2760 w 3268"/>
                <a:gd name="T7" fmla="*/ 29 h 263"/>
                <a:gd name="T8" fmla="*/ 2568 w 3268"/>
                <a:gd name="T9" fmla="*/ 17 h 263"/>
                <a:gd name="T10" fmla="*/ 2403 w 3268"/>
                <a:gd name="T11" fmla="*/ 56 h 263"/>
                <a:gd name="T12" fmla="*/ 2265 w 3268"/>
                <a:gd name="T13" fmla="*/ 118 h 263"/>
                <a:gd name="T14" fmla="*/ 2263 w 3268"/>
                <a:gd name="T15" fmla="*/ 118 h 263"/>
                <a:gd name="T16" fmla="*/ 1912 w 3268"/>
                <a:gd name="T17" fmla="*/ 222 h 263"/>
                <a:gd name="T18" fmla="*/ 1636 w 3268"/>
                <a:gd name="T19" fmla="*/ 95 h 263"/>
                <a:gd name="T20" fmla="*/ 1430 w 3268"/>
                <a:gd name="T21" fmla="*/ 17 h 263"/>
                <a:gd name="T22" fmla="*/ 1222 w 3268"/>
                <a:gd name="T23" fmla="*/ 41 h 263"/>
                <a:gd name="T24" fmla="*/ 1174 w 3268"/>
                <a:gd name="T25" fmla="*/ 65 h 263"/>
                <a:gd name="T26" fmla="*/ 1173 w 3268"/>
                <a:gd name="T27" fmla="*/ 66 h 263"/>
                <a:gd name="T28" fmla="*/ 886 w 3268"/>
                <a:gd name="T29" fmla="*/ 230 h 263"/>
                <a:gd name="T30" fmla="*/ 725 w 3268"/>
                <a:gd name="T31" fmla="*/ 240 h 263"/>
                <a:gd name="T32" fmla="*/ 555 w 3268"/>
                <a:gd name="T33" fmla="*/ 166 h 263"/>
                <a:gd name="T34" fmla="*/ 430 w 3268"/>
                <a:gd name="T35" fmla="*/ 85 h 263"/>
                <a:gd name="T36" fmla="*/ 298 w 3268"/>
                <a:gd name="T37" fmla="*/ 17 h 263"/>
                <a:gd name="T38" fmla="*/ 144 w 3268"/>
                <a:gd name="T39" fmla="*/ 7 h 263"/>
                <a:gd name="T40" fmla="*/ 144 w 3268"/>
                <a:gd name="T41" fmla="*/ 7 h 263"/>
                <a:gd name="T42" fmla="*/ 141 w 3268"/>
                <a:gd name="T43" fmla="*/ 7 h 263"/>
                <a:gd name="T44" fmla="*/ 141 w 3268"/>
                <a:gd name="T45" fmla="*/ 7 h 263"/>
                <a:gd name="T46" fmla="*/ 8 w 3268"/>
                <a:gd name="T47" fmla="*/ 21 h 263"/>
                <a:gd name="T48" fmla="*/ 9 w 3268"/>
                <a:gd name="T49" fmla="*/ 21 h 263"/>
                <a:gd name="T50" fmla="*/ 2 w 3268"/>
                <a:gd name="T51" fmla="*/ 21 h 263"/>
                <a:gd name="T52" fmla="*/ 2 w 3268"/>
                <a:gd name="T53" fmla="*/ 21 h 263"/>
                <a:gd name="T54" fmla="*/ 1 w 3268"/>
                <a:gd name="T55" fmla="*/ 21 h 263"/>
                <a:gd name="T56" fmla="*/ 1 w 3268"/>
                <a:gd name="T57" fmla="*/ 23 h 263"/>
                <a:gd name="T58" fmla="*/ 185 w 3268"/>
                <a:gd name="T59" fmla="*/ 8 h 263"/>
                <a:gd name="T60" fmla="*/ 281 w 3268"/>
                <a:gd name="T61" fmla="*/ 17 h 263"/>
                <a:gd name="T62" fmla="*/ 371 w 3268"/>
                <a:gd name="T63" fmla="*/ 55 h 263"/>
                <a:gd name="T64" fmla="*/ 690 w 3268"/>
                <a:gd name="T65" fmla="*/ 237 h 263"/>
                <a:gd name="T66" fmla="*/ 940 w 3268"/>
                <a:gd name="T67" fmla="*/ 215 h 263"/>
                <a:gd name="T68" fmla="*/ 1173 w 3268"/>
                <a:gd name="T69" fmla="*/ 70 h 263"/>
                <a:gd name="T70" fmla="*/ 1346 w 3268"/>
                <a:gd name="T71" fmla="*/ 19 h 263"/>
                <a:gd name="T72" fmla="*/ 1510 w 3268"/>
                <a:gd name="T73" fmla="*/ 40 h 263"/>
                <a:gd name="T74" fmla="*/ 1778 w 3268"/>
                <a:gd name="T75" fmla="*/ 183 h 263"/>
                <a:gd name="T76" fmla="*/ 2007 w 3268"/>
                <a:gd name="T77" fmla="*/ 228 h 263"/>
                <a:gd name="T78" fmla="*/ 2260 w 3268"/>
                <a:gd name="T79" fmla="*/ 124 h 263"/>
                <a:gd name="T80" fmla="*/ 2434 w 3268"/>
                <a:gd name="T81" fmla="*/ 52 h 263"/>
                <a:gd name="T82" fmla="*/ 2631 w 3268"/>
                <a:gd name="T83" fmla="*/ 18 h 263"/>
                <a:gd name="T84" fmla="*/ 2822 w 3268"/>
                <a:gd name="T85" fmla="*/ 58 h 263"/>
                <a:gd name="T86" fmla="*/ 2976 w 3268"/>
                <a:gd name="T87" fmla="*/ 138 h 263"/>
                <a:gd name="T88" fmla="*/ 3265 w 3268"/>
                <a:gd name="T89" fmla="*/ 206 h 263"/>
                <a:gd name="T90" fmla="*/ 3265 w 3268"/>
                <a:gd name="T91" fmla="*/ 202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268" h="263">
                  <a:moveTo>
                    <a:pt x="3265" y="202"/>
                  </a:moveTo>
                  <a:cubicBezTo>
                    <a:pt x="3200" y="206"/>
                    <a:pt x="3137" y="197"/>
                    <a:pt x="3076" y="176"/>
                  </a:cubicBezTo>
                  <a:cubicBezTo>
                    <a:pt x="3020" y="158"/>
                    <a:pt x="2969" y="128"/>
                    <a:pt x="2918" y="100"/>
                  </a:cubicBezTo>
                  <a:cubicBezTo>
                    <a:pt x="2867" y="72"/>
                    <a:pt x="2816" y="46"/>
                    <a:pt x="2760" y="29"/>
                  </a:cubicBezTo>
                  <a:cubicBezTo>
                    <a:pt x="2698" y="11"/>
                    <a:pt x="2632" y="9"/>
                    <a:pt x="2568" y="17"/>
                  </a:cubicBezTo>
                  <a:cubicBezTo>
                    <a:pt x="2512" y="24"/>
                    <a:pt x="2456" y="38"/>
                    <a:pt x="2403" y="56"/>
                  </a:cubicBezTo>
                  <a:cubicBezTo>
                    <a:pt x="2356" y="73"/>
                    <a:pt x="2308" y="92"/>
                    <a:pt x="2265" y="118"/>
                  </a:cubicBezTo>
                  <a:cubicBezTo>
                    <a:pt x="2265" y="118"/>
                    <a:pt x="2264" y="118"/>
                    <a:pt x="2263" y="118"/>
                  </a:cubicBezTo>
                  <a:cubicBezTo>
                    <a:pt x="2155" y="175"/>
                    <a:pt x="2040" y="241"/>
                    <a:pt x="1912" y="222"/>
                  </a:cubicBezTo>
                  <a:cubicBezTo>
                    <a:pt x="1810" y="207"/>
                    <a:pt x="1723" y="146"/>
                    <a:pt x="1636" y="95"/>
                  </a:cubicBezTo>
                  <a:cubicBezTo>
                    <a:pt x="1572" y="57"/>
                    <a:pt x="1505" y="25"/>
                    <a:pt x="1430" y="17"/>
                  </a:cubicBezTo>
                  <a:cubicBezTo>
                    <a:pt x="1359" y="9"/>
                    <a:pt x="1287" y="14"/>
                    <a:pt x="1222" y="41"/>
                  </a:cubicBezTo>
                  <a:cubicBezTo>
                    <a:pt x="1205" y="46"/>
                    <a:pt x="1189" y="56"/>
                    <a:pt x="1174" y="65"/>
                  </a:cubicBezTo>
                  <a:cubicBezTo>
                    <a:pt x="1173" y="65"/>
                    <a:pt x="1173" y="65"/>
                    <a:pt x="1173" y="66"/>
                  </a:cubicBezTo>
                  <a:cubicBezTo>
                    <a:pt x="1081" y="125"/>
                    <a:pt x="992" y="197"/>
                    <a:pt x="886" y="230"/>
                  </a:cubicBezTo>
                  <a:cubicBezTo>
                    <a:pt x="833" y="247"/>
                    <a:pt x="779" y="251"/>
                    <a:pt x="725" y="240"/>
                  </a:cubicBezTo>
                  <a:cubicBezTo>
                    <a:pt x="663" y="229"/>
                    <a:pt x="608" y="198"/>
                    <a:pt x="555" y="166"/>
                  </a:cubicBezTo>
                  <a:cubicBezTo>
                    <a:pt x="513" y="139"/>
                    <a:pt x="472" y="111"/>
                    <a:pt x="430" y="85"/>
                  </a:cubicBezTo>
                  <a:cubicBezTo>
                    <a:pt x="389" y="58"/>
                    <a:pt x="345" y="32"/>
                    <a:pt x="298" y="17"/>
                  </a:cubicBezTo>
                  <a:cubicBezTo>
                    <a:pt x="247" y="0"/>
                    <a:pt x="195" y="1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97" y="12"/>
                    <a:pt x="53" y="19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7" y="21"/>
                    <a:pt x="4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0" y="21"/>
                    <a:pt x="0" y="23"/>
                    <a:pt x="1" y="23"/>
                  </a:cubicBezTo>
                  <a:cubicBezTo>
                    <a:pt x="63" y="23"/>
                    <a:pt x="124" y="11"/>
                    <a:pt x="185" y="8"/>
                  </a:cubicBezTo>
                  <a:cubicBezTo>
                    <a:pt x="218" y="7"/>
                    <a:pt x="250" y="9"/>
                    <a:pt x="281" y="17"/>
                  </a:cubicBezTo>
                  <a:cubicBezTo>
                    <a:pt x="313" y="25"/>
                    <a:pt x="342" y="40"/>
                    <a:pt x="371" y="55"/>
                  </a:cubicBezTo>
                  <a:cubicBezTo>
                    <a:pt x="478" y="113"/>
                    <a:pt x="572" y="201"/>
                    <a:pt x="690" y="237"/>
                  </a:cubicBezTo>
                  <a:cubicBezTo>
                    <a:pt x="774" y="263"/>
                    <a:pt x="861" y="251"/>
                    <a:pt x="940" y="215"/>
                  </a:cubicBezTo>
                  <a:cubicBezTo>
                    <a:pt x="1024" y="178"/>
                    <a:pt x="1097" y="121"/>
                    <a:pt x="1173" y="70"/>
                  </a:cubicBezTo>
                  <a:cubicBezTo>
                    <a:pt x="1225" y="38"/>
                    <a:pt x="1285" y="22"/>
                    <a:pt x="1346" y="19"/>
                  </a:cubicBezTo>
                  <a:cubicBezTo>
                    <a:pt x="1401" y="16"/>
                    <a:pt x="1458" y="22"/>
                    <a:pt x="1510" y="40"/>
                  </a:cubicBezTo>
                  <a:cubicBezTo>
                    <a:pt x="1607" y="73"/>
                    <a:pt x="1688" y="138"/>
                    <a:pt x="1778" y="183"/>
                  </a:cubicBezTo>
                  <a:cubicBezTo>
                    <a:pt x="1850" y="219"/>
                    <a:pt x="1927" y="239"/>
                    <a:pt x="2007" y="228"/>
                  </a:cubicBezTo>
                  <a:cubicBezTo>
                    <a:pt x="2098" y="215"/>
                    <a:pt x="2182" y="170"/>
                    <a:pt x="2260" y="124"/>
                  </a:cubicBezTo>
                  <a:cubicBezTo>
                    <a:pt x="2317" y="96"/>
                    <a:pt x="2373" y="71"/>
                    <a:pt x="2434" y="52"/>
                  </a:cubicBezTo>
                  <a:cubicBezTo>
                    <a:pt x="2498" y="33"/>
                    <a:pt x="2564" y="19"/>
                    <a:pt x="2631" y="18"/>
                  </a:cubicBezTo>
                  <a:cubicBezTo>
                    <a:pt x="2697" y="17"/>
                    <a:pt x="2762" y="32"/>
                    <a:pt x="2822" y="58"/>
                  </a:cubicBezTo>
                  <a:cubicBezTo>
                    <a:pt x="2875" y="81"/>
                    <a:pt x="2925" y="111"/>
                    <a:pt x="2976" y="138"/>
                  </a:cubicBezTo>
                  <a:cubicBezTo>
                    <a:pt x="3064" y="185"/>
                    <a:pt x="3163" y="217"/>
                    <a:pt x="3265" y="206"/>
                  </a:cubicBezTo>
                  <a:cubicBezTo>
                    <a:pt x="3267" y="206"/>
                    <a:pt x="3268" y="202"/>
                    <a:pt x="3265" y="202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Freeform 68"/>
            <p:cNvSpPr/>
            <p:nvPr/>
          </p:nvSpPr>
          <p:spPr bwMode="auto">
            <a:xfrm>
              <a:off x="5180013" y="902920"/>
              <a:ext cx="304800" cy="333375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Freeform 69"/>
            <p:cNvSpPr/>
            <p:nvPr/>
          </p:nvSpPr>
          <p:spPr bwMode="auto">
            <a:xfrm>
              <a:off x="6092825" y="188544"/>
              <a:ext cx="493713" cy="57150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Freeform 70"/>
            <p:cNvSpPr/>
            <p:nvPr/>
          </p:nvSpPr>
          <p:spPr bwMode="auto">
            <a:xfrm>
              <a:off x="8559800" y="271094"/>
              <a:ext cx="139700" cy="342900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4" name="Freeform 71"/>
            <p:cNvSpPr/>
            <p:nvPr/>
          </p:nvSpPr>
          <p:spPr bwMode="auto">
            <a:xfrm>
              <a:off x="8469313" y="317132"/>
              <a:ext cx="555625" cy="530225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75" name="Group 74"/>
          <p:cNvGrpSpPr>
            <a:grpSpLocks noChangeAspect="1"/>
          </p:cNvGrpSpPr>
          <p:nvPr userDrawn="1"/>
        </p:nvGrpSpPr>
        <p:grpSpPr bwMode="auto">
          <a:xfrm flipH="1">
            <a:off x="-1" y="3574354"/>
            <a:ext cx="9204323" cy="1958974"/>
            <a:chOff x="-7" y="2020"/>
            <a:chExt cx="5776" cy="1234"/>
          </a:xfrm>
        </p:grpSpPr>
        <p:sp>
          <p:nvSpPr>
            <p:cNvPr id="76" name="Freeform 75"/>
            <p:cNvSpPr/>
            <p:nvPr/>
          </p:nvSpPr>
          <p:spPr bwMode="auto">
            <a:xfrm>
              <a:off x="4691" y="2595"/>
              <a:ext cx="219" cy="213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7" name="Freeform 76"/>
            <p:cNvSpPr/>
            <p:nvPr/>
          </p:nvSpPr>
          <p:spPr bwMode="auto">
            <a:xfrm>
              <a:off x="2141" y="2200"/>
              <a:ext cx="221" cy="213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8" name="Freeform 77"/>
            <p:cNvSpPr/>
            <p:nvPr/>
          </p:nvSpPr>
          <p:spPr bwMode="auto">
            <a:xfrm>
              <a:off x="190" y="2737"/>
              <a:ext cx="164" cy="188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9" name="Freeform 78"/>
            <p:cNvSpPr/>
            <p:nvPr/>
          </p:nvSpPr>
          <p:spPr bwMode="auto">
            <a:xfrm>
              <a:off x="444" y="2696"/>
              <a:ext cx="115" cy="12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0" name="Freeform 79"/>
            <p:cNvSpPr/>
            <p:nvPr/>
          </p:nvSpPr>
          <p:spPr bwMode="auto">
            <a:xfrm>
              <a:off x="5529" y="2354"/>
              <a:ext cx="240" cy="311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1" name="Freeform 80"/>
            <p:cNvSpPr/>
            <p:nvPr/>
          </p:nvSpPr>
          <p:spPr bwMode="auto">
            <a:xfrm>
              <a:off x="4092" y="2770"/>
              <a:ext cx="247" cy="305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2" name="Freeform 81"/>
            <p:cNvSpPr/>
            <p:nvPr/>
          </p:nvSpPr>
          <p:spPr bwMode="auto">
            <a:xfrm>
              <a:off x="3192" y="2914"/>
              <a:ext cx="501" cy="34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3" name="Freeform 82"/>
            <p:cNvSpPr/>
            <p:nvPr/>
          </p:nvSpPr>
          <p:spPr bwMode="auto">
            <a:xfrm>
              <a:off x="1150" y="3084"/>
              <a:ext cx="148" cy="149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4" name="Freeform 83"/>
            <p:cNvSpPr/>
            <p:nvPr/>
          </p:nvSpPr>
          <p:spPr bwMode="auto">
            <a:xfrm>
              <a:off x="1487" y="2424"/>
              <a:ext cx="227" cy="235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5" name="Freeform 84"/>
            <p:cNvSpPr/>
            <p:nvPr/>
          </p:nvSpPr>
          <p:spPr bwMode="auto">
            <a:xfrm>
              <a:off x="300" y="2020"/>
              <a:ext cx="473" cy="369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6" name="Freeform 85"/>
            <p:cNvSpPr/>
            <p:nvPr/>
          </p:nvSpPr>
          <p:spPr bwMode="auto">
            <a:xfrm>
              <a:off x="309" y="2107"/>
              <a:ext cx="414" cy="28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7" name="Freeform 86"/>
            <p:cNvSpPr/>
            <p:nvPr/>
          </p:nvSpPr>
          <p:spPr bwMode="auto">
            <a:xfrm>
              <a:off x="349" y="2171"/>
              <a:ext cx="285" cy="206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8" name="Freeform 87"/>
            <p:cNvSpPr/>
            <p:nvPr/>
          </p:nvSpPr>
          <p:spPr bwMode="auto">
            <a:xfrm>
              <a:off x="264" y="2228"/>
              <a:ext cx="278" cy="244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9" name="Freeform 88"/>
            <p:cNvSpPr/>
            <p:nvPr/>
          </p:nvSpPr>
          <p:spPr bwMode="auto">
            <a:xfrm>
              <a:off x="178" y="2474"/>
              <a:ext cx="143" cy="333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0" name="Freeform 89"/>
            <p:cNvSpPr/>
            <p:nvPr/>
          </p:nvSpPr>
          <p:spPr bwMode="auto">
            <a:xfrm>
              <a:off x="364" y="2457"/>
              <a:ext cx="152" cy="306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1" name="Freeform 90"/>
            <p:cNvSpPr/>
            <p:nvPr/>
          </p:nvSpPr>
          <p:spPr bwMode="auto">
            <a:xfrm>
              <a:off x="340" y="2505"/>
              <a:ext cx="105" cy="241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2" name="Freeform 91"/>
            <p:cNvSpPr/>
            <p:nvPr/>
          </p:nvSpPr>
          <p:spPr bwMode="auto">
            <a:xfrm>
              <a:off x="570" y="2477"/>
              <a:ext cx="71" cy="252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3" name="Freeform 92"/>
            <p:cNvSpPr/>
            <p:nvPr/>
          </p:nvSpPr>
          <p:spPr bwMode="auto">
            <a:xfrm>
              <a:off x="565" y="2715"/>
              <a:ext cx="141" cy="138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4" name="Freeform 93"/>
            <p:cNvSpPr/>
            <p:nvPr/>
          </p:nvSpPr>
          <p:spPr bwMode="auto">
            <a:xfrm>
              <a:off x="737" y="2574"/>
              <a:ext cx="268" cy="654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5" name="Freeform 94"/>
            <p:cNvSpPr/>
            <p:nvPr/>
          </p:nvSpPr>
          <p:spPr bwMode="auto">
            <a:xfrm>
              <a:off x="62" y="2474"/>
              <a:ext cx="109" cy="241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6" name="Freeform 95"/>
            <p:cNvSpPr/>
            <p:nvPr/>
          </p:nvSpPr>
          <p:spPr bwMode="auto">
            <a:xfrm>
              <a:off x="663" y="2204"/>
              <a:ext cx="601" cy="341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7" name="Freeform 96"/>
            <p:cNvSpPr/>
            <p:nvPr/>
          </p:nvSpPr>
          <p:spPr bwMode="auto">
            <a:xfrm>
              <a:off x="834" y="2358"/>
              <a:ext cx="647" cy="414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8" name="Freeform 97"/>
            <p:cNvSpPr/>
            <p:nvPr/>
          </p:nvSpPr>
          <p:spPr bwMode="auto">
            <a:xfrm>
              <a:off x="1100" y="2784"/>
              <a:ext cx="152" cy="34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9" name="Freeform 98"/>
            <p:cNvSpPr/>
            <p:nvPr/>
          </p:nvSpPr>
          <p:spPr bwMode="auto">
            <a:xfrm>
              <a:off x="1274" y="2862"/>
              <a:ext cx="263" cy="281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0" name="Freeform 99"/>
            <p:cNvSpPr/>
            <p:nvPr/>
          </p:nvSpPr>
          <p:spPr bwMode="auto">
            <a:xfrm>
              <a:off x="1260" y="2517"/>
              <a:ext cx="413" cy="336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1" name="Freeform 100"/>
            <p:cNvSpPr/>
            <p:nvPr/>
          </p:nvSpPr>
          <p:spPr bwMode="auto">
            <a:xfrm>
              <a:off x="1626" y="2230"/>
              <a:ext cx="437" cy="608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2" name="Freeform 101"/>
            <p:cNvSpPr/>
            <p:nvPr/>
          </p:nvSpPr>
          <p:spPr bwMode="auto">
            <a:xfrm>
              <a:off x="1675" y="2897"/>
              <a:ext cx="0" cy="2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3" name="Freeform 102"/>
            <p:cNvSpPr/>
            <p:nvPr/>
          </p:nvSpPr>
          <p:spPr bwMode="auto">
            <a:xfrm>
              <a:off x="1768" y="2911"/>
              <a:ext cx="256" cy="294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4" name="Freeform 103"/>
            <p:cNvSpPr/>
            <p:nvPr/>
          </p:nvSpPr>
          <p:spPr bwMode="auto">
            <a:xfrm>
              <a:off x="1571" y="2853"/>
              <a:ext cx="361" cy="279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5" name="Freeform 104"/>
            <p:cNvSpPr/>
            <p:nvPr/>
          </p:nvSpPr>
          <p:spPr bwMode="auto">
            <a:xfrm>
              <a:off x="1620" y="2897"/>
              <a:ext cx="88" cy="215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6" name="Freeform 105"/>
            <p:cNvSpPr/>
            <p:nvPr/>
          </p:nvSpPr>
          <p:spPr bwMode="auto">
            <a:xfrm>
              <a:off x="1720" y="2819"/>
              <a:ext cx="195" cy="12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7" name="Freeform 106"/>
            <p:cNvSpPr/>
            <p:nvPr/>
          </p:nvSpPr>
          <p:spPr bwMode="auto">
            <a:xfrm>
              <a:off x="2119" y="2313"/>
              <a:ext cx="151" cy="229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8" name="Freeform 107"/>
            <p:cNvSpPr/>
            <p:nvPr/>
          </p:nvSpPr>
          <p:spPr bwMode="auto">
            <a:xfrm>
              <a:off x="2542" y="2481"/>
              <a:ext cx="435" cy="608"/>
            </a:xfrm>
            <a:custGeom>
              <a:avLst/>
              <a:gdLst>
                <a:gd name="T0" fmla="*/ 204 w 252"/>
                <a:gd name="T1" fmla="*/ 131 h 351"/>
                <a:gd name="T2" fmla="*/ 110 w 252"/>
                <a:gd name="T3" fmla="*/ 138 h 351"/>
                <a:gd name="T4" fmla="*/ 107 w 252"/>
                <a:gd name="T5" fmla="*/ 131 h 351"/>
                <a:gd name="T6" fmla="*/ 81 w 252"/>
                <a:gd name="T7" fmla="*/ 78 h 351"/>
                <a:gd name="T8" fmla="*/ 1 w 252"/>
                <a:gd name="T9" fmla="*/ 1 h 351"/>
                <a:gd name="T10" fmla="*/ 1 w 252"/>
                <a:gd name="T11" fmla="*/ 2 h 351"/>
                <a:gd name="T12" fmla="*/ 80 w 252"/>
                <a:gd name="T13" fmla="*/ 86 h 351"/>
                <a:gd name="T14" fmla="*/ 105 w 252"/>
                <a:gd name="T15" fmla="*/ 138 h 351"/>
                <a:gd name="T16" fmla="*/ 126 w 252"/>
                <a:gd name="T17" fmla="*/ 187 h 351"/>
                <a:gd name="T18" fmla="*/ 127 w 252"/>
                <a:gd name="T19" fmla="*/ 188 h 351"/>
                <a:gd name="T20" fmla="*/ 112 w 252"/>
                <a:gd name="T21" fmla="*/ 279 h 351"/>
                <a:gd name="T22" fmla="*/ 167 w 252"/>
                <a:gd name="T23" fmla="*/ 349 h 351"/>
                <a:gd name="T24" fmla="*/ 208 w 252"/>
                <a:gd name="T25" fmla="*/ 336 h 351"/>
                <a:gd name="T26" fmla="*/ 213 w 252"/>
                <a:gd name="T27" fmla="*/ 290 h 351"/>
                <a:gd name="T28" fmla="*/ 130 w 252"/>
                <a:gd name="T29" fmla="*/ 187 h 351"/>
                <a:gd name="T30" fmla="*/ 129 w 252"/>
                <a:gd name="T31" fmla="*/ 187 h 351"/>
                <a:gd name="T32" fmla="*/ 128 w 252"/>
                <a:gd name="T33" fmla="*/ 187 h 351"/>
                <a:gd name="T34" fmla="*/ 128 w 252"/>
                <a:gd name="T35" fmla="*/ 186 h 351"/>
                <a:gd name="T36" fmla="*/ 115 w 252"/>
                <a:gd name="T37" fmla="*/ 150 h 351"/>
                <a:gd name="T38" fmla="*/ 128 w 252"/>
                <a:gd name="T39" fmla="*/ 163 h 351"/>
                <a:gd name="T40" fmla="*/ 168 w 252"/>
                <a:gd name="T41" fmla="*/ 193 h 351"/>
                <a:gd name="T42" fmla="*/ 236 w 252"/>
                <a:gd name="T43" fmla="*/ 200 h 351"/>
                <a:gd name="T44" fmla="*/ 204 w 252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2" h="351">
                  <a:moveTo>
                    <a:pt x="204" y="131"/>
                  </a:moveTo>
                  <a:cubicBezTo>
                    <a:pt x="175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7"/>
                    <a:pt x="1" y="1"/>
                  </a:cubicBezTo>
                  <a:cubicBezTo>
                    <a:pt x="0" y="0"/>
                    <a:pt x="0" y="1"/>
                    <a:pt x="1" y="2"/>
                  </a:cubicBezTo>
                  <a:cubicBezTo>
                    <a:pt x="34" y="24"/>
                    <a:pt x="60" y="51"/>
                    <a:pt x="80" y="86"/>
                  </a:cubicBezTo>
                  <a:cubicBezTo>
                    <a:pt x="90" y="103"/>
                    <a:pt x="98" y="120"/>
                    <a:pt x="105" y="138"/>
                  </a:cubicBezTo>
                  <a:cubicBezTo>
                    <a:pt x="112" y="155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1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8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0" y="162"/>
                    <a:pt x="115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8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2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9" name="Freeform 108"/>
            <p:cNvSpPr/>
            <p:nvPr/>
          </p:nvSpPr>
          <p:spPr bwMode="auto">
            <a:xfrm>
              <a:off x="3016" y="2805"/>
              <a:ext cx="220" cy="213"/>
            </a:xfrm>
            <a:custGeom>
              <a:avLst/>
              <a:gdLst>
                <a:gd name="T0" fmla="*/ 109 w 127"/>
                <a:gd name="T1" fmla="*/ 24 h 123"/>
                <a:gd name="T2" fmla="*/ 57 w 127"/>
                <a:gd name="T3" fmla="*/ 2 h 123"/>
                <a:gd name="T4" fmla="*/ 18 w 127"/>
                <a:gd name="T5" fmla="*/ 18 h 123"/>
                <a:gd name="T6" fmla="*/ 3 w 127"/>
                <a:gd name="T7" fmla="*/ 54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5 w 127"/>
                <a:gd name="T15" fmla="*/ 75 h 123"/>
                <a:gd name="T16" fmla="*/ 124 w 127"/>
                <a:gd name="T17" fmla="*/ 69 h 123"/>
                <a:gd name="T18" fmla="*/ 109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9" y="24"/>
                  </a:moveTo>
                  <a:cubicBezTo>
                    <a:pt x="96" y="11"/>
                    <a:pt x="75" y="4"/>
                    <a:pt x="57" y="2"/>
                  </a:cubicBezTo>
                  <a:cubicBezTo>
                    <a:pt x="44" y="0"/>
                    <a:pt x="23" y="2"/>
                    <a:pt x="18" y="18"/>
                  </a:cubicBezTo>
                  <a:cubicBezTo>
                    <a:pt x="9" y="25"/>
                    <a:pt x="4" y="46"/>
                    <a:pt x="3" y="54"/>
                  </a:cubicBezTo>
                  <a:cubicBezTo>
                    <a:pt x="0" y="70"/>
                    <a:pt x="2" y="84"/>
                    <a:pt x="11" y="97"/>
                  </a:cubicBezTo>
                  <a:cubicBezTo>
                    <a:pt x="19" y="108"/>
                    <a:pt x="30" y="119"/>
                    <a:pt x="43" y="121"/>
                  </a:cubicBezTo>
                  <a:cubicBezTo>
                    <a:pt x="56" y="123"/>
                    <a:pt x="62" y="112"/>
                    <a:pt x="64" y="101"/>
                  </a:cubicBezTo>
                  <a:cubicBezTo>
                    <a:pt x="81" y="111"/>
                    <a:pt x="97" y="94"/>
                    <a:pt x="95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4"/>
                    <a:pt x="119" y="35"/>
                    <a:pt x="109" y="2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0" name="Freeform 109"/>
            <p:cNvSpPr/>
            <p:nvPr/>
          </p:nvSpPr>
          <p:spPr bwMode="auto">
            <a:xfrm>
              <a:off x="3346" y="2410"/>
              <a:ext cx="541" cy="426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1" name="Freeform 110"/>
            <p:cNvSpPr/>
            <p:nvPr/>
          </p:nvSpPr>
          <p:spPr bwMode="auto">
            <a:xfrm>
              <a:off x="2856" y="2342"/>
              <a:ext cx="647" cy="414"/>
            </a:xfrm>
            <a:custGeom>
              <a:avLst/>
              <a:gdLst>
                <a:gd name="T0" fmla="*/ 372 w 375"/>
                <a:gd name="T1" fmla="*/ 32 h 239"/>
                <a:gd name="T2" fmla="*/ 331 w 375"/>
                <a:gd name="T3" fmla="*/ 50 h 239"/>
                <a:gd name="T4" fmla="*/ 290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6 w 375"/>
                <a:gd name="T11" fmla="*/ 138 h 239"/>
                <a:gd name="T12" fmla="*/ 162 w 375"/>
                <a:gd name="T13" fmla="*/ 117 h 239"/>
                <a:gd name="T14" fmla="*/ 171 w 375"/>
                <a:gd name="T15" fmla="*/ 107 h 239"/>
                <a:gd name="T16" fmla="*/ 241 w 375"/>
                <a:gd name="T17" fmla="*/ 5 h 239"/>
                <a:gd name="T18" fmla="*/ 243 w 375"/>
                <a:gd name="T19" fmla="*/ 2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0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89 w 375"/>
                <a:gd name="T35" fmla="*/ 146 h 239"/>
                <a:gd name="T36" fmla="*/ 89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7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4 h 239"/>
                <a:gd name="T56" fmla="*/ 296 w 375"/>
                <a:gd name="T57" fmla="*/ 184 h 239"/>
                <a:gd name="T58" fmla="*/ 297 w 375"/>
                <a:gd name="T59" fmla="*/ 183 h 239"/>
                <a:gd name="T60" fmla="*/ 297 w 375"/>
                <a:gd name="T61" fmla="*/ 180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8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2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2"/>
                  </a:moveTo>
                  <a:cubicBezTo>
                    <a:pt x="359" y="39"/>
                    <a:pt x="345" y="45"/>
                    <a:pt x="331" y="50"/>
                  </a:cubicBezTo>
                  <a:cubicBezTo>
                    <a:pt x="317" y="54"/>
                    <a:pt x="304" y="58"/>
                    <a:pt x="290" y="64"/>
                  </a:cubicBezTo>
                  <a:cubicBezTo>
                    <a:pt x="267" y="74"/>
                    <a:pt x="249" y="92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8"/>
                    <a:pt x="162" y="134"/>
                    <a:pt x="136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7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2"/>
                  </a:cubicBezTo>
                  <a:cubicBezTo>
                    <a:pt x="243" y="1"/>
                    <a:pt x="242" y="0"/>
                    <a:pt x="241" y="1"/>
                  </a:cubicBezTo>
                  <a:cubicBezTo>
                    <a:pt x="233" y="9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0"/>
                  </a:cubicBezTo>
                  <a:cubicBezTo>
                    <a:pt x="176" y="65"/>
                    <a:pt x="163" y="84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3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1"/>
                    <a:pt x="103" y="144"/>
                    <a:pt x="89" y="146"/>
                  </a:cubicBezTo>
                  <a:cubicBezTo>
                    <a:pt x="89" y="146"/>
                    <a:pt x="89" y="146"/>
                    <a:pt x="89" y="146"/>
                  </a:cubicBezTo>
                  <a:cubicBezTo>
                    <a:pt x="89" y="145"/>
                    <a:pt x="88" y="145"/>
                    <a:pt x="89" y="146"/>
                  </a:cubicBezTo>
                  <a:cubicBezTo>
                    <a:pt x="81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7"/>
                  </a:cubicBezTo>
                  <a:cubicBezTo>
                    <a:pt x="0" y="147"/>
                    <a:pt x="0" y="148"/>
                    <a:pt x="1" y="149"/>
                  </a:cubicBezTo>
                  <a:cubicBezTo>
                    <a:pt x="17" y="159"/>
                    <a:pt x="40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2"/>
                    <a:pt x="296" y="184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6" y="184"/>
                    <a:pt x="297" y="184"/>
                    <a:pt x="297" y="183"/>
                  </a:cubicBezTo>
                  <a:cubicBezTo>
                    <a:pt x="299" y="183"/>
                    <a:pt x="298" y="180"/>
                    <a:pt x="297" y="180"/>
                  </a:cubicBezTo>
                  <a:cubicBezTo>
                    <a:pt x="262" y="183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7"/>
                    <a:pt x="106" y="167"/>
                    <a:pt x="92" y="149"/>
                  </a:cubicBezTo>
                  <a:cubicBezTo>
                    <a:pt x="104" y="147"/>
                    <a:pt x="115" y="145"/>
                    <a:pt x="127" y="144"/>
                  </a:cubicBezTo>
                  <a:cubicBezTo>
                    <a:pt x="162" y="138"/>
                    <a:pt x="200" y="131"/>
                    <a:pt x="235" y="118"/>
                  </a:cubicBezTo>
                  <a:cubicBezTo>
                    <a:pt x="235" y="118"/>
                    <a:pt x="235" y="118"/>
                    <a:pt x="235" y="119"/>
                  </a:cubicBezTo>
                  <a:cubicBezTo>
                    <a:pt x="252" y="141"/>
                    <a:pt x="291" y="133"/>
                    <a:pt x="313" y="123"/>
                  </a:cubicBezTo>
                  <a:cubicBezTo>
                    <a:pt x="328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2" y="35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2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2" name="Freeform 111"/>
            <p:cNvSpPr/>
            <p:nvPr/>
          </p:nvSpPr>
          <p:spPr bwMode="auto">
            <a:xfrm>
              <a:off x="3904" y="2226"/>
              <a:ext cx="438" cy="250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3" name="Freeform 112"/>
            <p:cNvSpPr/>
            <p:nvPr/>
          </p:nvSpPr>
          <p:spPr bwMode="auto">
            <a:xfrm>
              <a:off x="3945" y="2299"/>
              <a:ext cx="306" cy="184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4" name="Freeform 113"/>
            <p:cNvSpPr/>
            <p:nvPr/>
          </p:nvSpPr>
          <p:spPr bwMode="auto">
            <a:xfrm>
              <a:off x="2904" y="2139"/>
              <a:ext cx="247" cy="305"/>
            </a:xfrm>
            <a:custGeom>
              <a:avLst/>
              <a:gdLst>
                <a:gd name="T0" fmla="*/ 43 w 143"/>
                <a:gd name="T1" fmla="*/ 20 h 176"/>
                <a:gd name="T2" fmla="*/ 18 w 143"/>
                <a:gd name="T3" fmla="*/ 1 h 176"/>
                <a:gd name="T4" fmla="*/ 3 w 143"/>
                <a:gd name="T5" fmla="*/ 21 h 176"/>
                <a:gd name="T6" fmla="*/ 8 w 143"/>
                <a:gd name="T7" fmla="*/ 66 h 176"/>
                <a:gd name="T8" fmla="*/ 32 w 143"/>
                <a:gd name="T9" fmla="*/ 120 h 176"/>
                <a:gd name="T10" fmla="*/ 33 w 143"/>
                <a:gd name="T11" fmla="*/ 120 h 176"/>
                <a:gd name="T12" fmla="*/ 33 w 143"/>
                <a:gd name="T13" fmla="*/ 118 h 176"/>
                <a:gd name="T14" fmla="*/ 134 w 143"/>
                <a:gd name="T15" fmla="*/ 145 h 176"/>
                <a:gd name="T16" fmla="*/ 129 w 143"/>
                <a:gd name="T17" fmla="*/ 113 h 176"/>
                <a:gd name="T18" fmla="*/ 129 w 143"/>
                <a:gd name="T19" fmla="*/ 103 h 176"/>
                <a:gd name="T20" fmla="*/ 128 w 143"/>
                <a:gd name="T21" fmla="*/ 91 h 176"/>
                <a:gd name="T22" fmla="*/ 112 w 143"/>
                <a:gd name="T23" fmla="*/ 73 h 176"/>
                <a:gd name="T24" fmla="*/ 112 w 143"/>
                <a:gd name="T25" fmla="*/ 73 h 176"/>
                <a:gd name="T26" fmla="*/ 86 w 143"/>
                <a:gd name="T27" fmla="*/ 44 h 176"/>
                <a:gd name="T28" fmla="*/ 76 w 143"/>
                <a:gd name="T29" fmla="*/ 15 h 176"/>
                <a:gd name="T30" fmla="*/ 43 w 143"/>
                <a:gd name="T31" fmla="*/ 2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43" y="20"/>
                  </a:moveTo>
                  <a:cubicBezTo>
                    <a:pt x="37" y="12"/>
                    <a:pt x="29" y="0"/>
                    <a:pt x="18" y="1"/>
                  </a:cubicBezTo>
                  <a:cubicBezTo>
                    <a:pt x="8" y="1"/>
                    <a:pt x="4" y="13"/>
                    <a:pt x="3" y="21"/>
                  </a:cubicBezTo>
                  <a:cubicBezTo>
                    <a:pt x="0" y="36"/>
                    <a:pt x="3" y="52"/>
                    <a:pt x="8" y="66"/>
                  </a:cubicBezTo>
                  <a:cubicBezTo>
                    <a:pt x="16" y="84"/>
                    <a:pt x="29" y="100"/>
                    <a:pt x="32" y="120"/>
                  </a:cubicBezTo>
                  <a:cubicBezTo>
                    <a:pt x="33" y="120"/>
                    <a:pt x="33" y="120"/>
                    <a:pt x="33" y="120"/>
                  </a:cubicBezTo>
                  <a:cubicBezTo>
                    <a:pt x="33" y="119"/>
                    <a:pt x="33" y="119"/>
                    <a:pt x="33" y="118"/>
                  </a:cubicBezTo>
                  <a:cubicBezTo>
                    <a:pt x="52" y="144"/>
                    <a:pt x="106" y="176"/>
                    <a:pt x="134" y="145"/>
                  </a:cubicBezTo>
                  <a:cubicBezTo>
                    <a:pt x="143" y="134"/>
                    <a:pt x="138" y="122"/>
                    <a:pt x="129" y="113"/>
                  </a:cubicBezTo>
                  <a:cubicBezTo>
                    <a:pt x="125" y="109"/>
                    <a:pt x="127" y="108"/>
                    <a:pt x="129" y="103"/>
                  </a:cubicBezTo>
                  <a:cubicBezTo>
                    <a:pt x="130" y="99"/>
                    <a:pt x="129" y="95"/>
                    <a:pt x="128" y="91"/>
                  </a:cubicBezTo>
                  <a:cubicBezTo>
                    <a:pt x="126" y="83"/>
                    <a:pt x="120" y="76"/>
                    <a:pt x="112" y="73"/>
                  </a:cubicBezTo>
                  <a:cubicBezTo>
                    <a:pt x="112" y="73"/>
                    <a:pt x="112" y="73"/>
                    <a:pt x="112" y="73"/>
                  </a:cubicBezTo>
                  <a:cubicBezTo>
                    <a:pt x="115" y="60"/>
                    <a:pt x="100" y="41"/>
                    <a:pt x="86" y="44"/>
                  </a:cubicBezTo>
                  <a:cubicBezTo>
                    <a:pt x="90" y="33"/>
                    <a:pt x="86" y="21"/>
                    <a:pt x="76" y="15"/>
                  </a:cubicBezTo>
                  <a:cubicBezTo>
                    <a:pt x="64" y="7"/>
                    <a:pt x="51" y="11"/>
                    <a:pt x="43" y="2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5" name="Freeform 114"/>
            <p:cNvSpPr/>
            <p:nvPr/>
          </p:nvSpPr>
          <p:spPr bwMode="auto">
            <a:xfrm>
              <a:off x="2733" y="2226"/>
              <a:ext cx="344" cy="314"/>
            </a:xfrm>
            <a:custGeom>
              <a:avLst/>
              <a:gdLst>
                <a:gd name="T0" fmla="*/ 111 w 199"/>
                <a:gd name="T1" fmla="*/ 21 h 181"/>
                <a:gd name="T2" fmla="*/ 115 w 199"/>
                <a:gd name="T3" fmla="*/ 48 h 181"/>
                <a:gd name="T4" fmla="*/ 126 w 199"/>
                <a:gd name="T5" fmla="*/ 70 h 181"/>
                <a:gd name="T6" fmla="*/ 59 w 199"/>
                <a:gd name="T7" fmla="*/ 113 h 181"/>
                <a:gd name="T8" fmla="*/ 1 w 199"/>
                <a:gd name="T9" fmla="*/ 180 h 181"/>
                <a:gd name="T10" fmla="*/ 2 w 199"/>
                <a:gd name="T11" fmla="*/ 181 h 181"/>
                <a:gd name="T12" fmla="*/ 25 w 199"/>
                <a:gd name="T13" fmla="*/ 158 h 181"/>
                <a:gd name="T14" fmla="*/ 54 w 199"/>
                <a:gd name="T15" fmla="*/ 123 h 181"/>
                <a:gd name="T16" fmla="*/ 90 w 199"/>
                <a:gd name="T17" fmla="*/ 94 h 181"/>
                <a:gd name="T18" fmla="*/ 128 w 199"/>
                <a:gd name="T19" fmla="*/ 73 h 181"/>
                <a:gd name="T20" fmla="*/ 128 w 199"/>
                <a:gd name="T21" fmla="*/ 73 h 181"/>
                <a:gd name="T22" fmla="*/ 130 w 199"/>
                <a:gd name="T23" fmla="*/ 74 h 181"/>
                <a:gd name="T24" fmla="*/ 184 w 199"/>
                <a:gd name="T25" fmla="*/ 93 h 181"/>
                <a:gd name="T26" fmla="*/ 176 w 199"/>
                <a:gd name="T27" fmla="*/ 63 h 181"/>
                <a:gd name="T28" fmla="*/ 169 w 199"/>
                <a:gd name="T29" fmla="*/ 38 h 181"/>
                <a:gd name="T30" fmla="*/ 145 w 199"/>
                <a:gd name="T31" fmla="*/ 31 h 181"/>
                <a:gd name="T32" fmla="*/ 111 w 199"/>
                <a:gd name="T33" fmla="*/ 2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11" y="21"/>
                  </a:moveTo>
                  <a:cubicBezTo>
                    <a:pt x="109" y="30"/>
                    <a:pt x="112" y="40"/>
                    <a:pt x="115" y="48"/>
                  </a:cubicBezTo>
                  <a:cubicBezTo>
                    <a:pt x="118" y="55"/>
                    <a:pt x="121" y="63"/>
                    <a:pt x="126" y="70"/>
                  </a:cubicBezTo>
                  <a:cubicBezTo>
                    <a:pt x="101" y="78"/>
                    <a:pt x="78" y="95"/>
                    <a:pt x="59" y="113"/>
                  </a:cubicBezTo>
                  <a:cubicBezTo>
                    <a:pt x="37" y="133"/>
                    <a:pt x="22" y="159"/>
                    <a:pt x="1" y="180"/>
                  </a:cubicBezTo>
                  <a:cubicBezTo>
                    <a:pt x="0" y="180"/>
                    <a:pt x="1" y="181"/>
                    <a:pt x="2" y="181"/>
                  </a:cubicBezTo>
                  <a:cubicBezTo>
                    <a:pt x="11" y="175"/>
                    <a:pt x="18" y="166"/>
                    <a:pt x="25" y="158"/>
                  </a:cubicBezTo>
                  <a:cubicBezTo>
                    <a:pt x="34" y="146"/>
                    <a:pt x="44" y="134"/>
                    <a:pt x="54" y="123"/>
                  </a:cubicBezTo>
                  <a:cubicBezTo>
                    <a:pt x="65" y="112"/>
                    <a:pt x="77" y="102"/>
                    <a:pt x="90" y="94"/>
                  </a:cubicBezTo>
                  <a:cubicBezTo>
                    <a:pt x="102" y="86"/>
                    <a:pt x="115" y="80"/>
                    <a:pt x="128" y="73"/>
                  </a:cubicBezTo>
                  <a:cubicBezTo>
                    <a:pt x="128" y="73"/>
                    <a:pt x="128" y="73"/>
                    <a:pt x="128" y="73"/>
                  </a:cubicBezTo>
                  <a:cubicBezTo>
                    <a:pt x="129" y="74"/>
                    <a:pt x="129" y="74"/>
                    <a:pt x="130" y="74"/>
                  </a:cubicBezTo>
                  <a:cubicBezTo>
                    <a:pt x="144" y="87"/>
                    <a:pt x="164" y="102"/>
                    <a:pt x="184" y="93"/>
                  </a:cubicBezTo>
                  <a:cubicBezTo>
                    <a:pt x="199" y="85"/>
                    <a:pt x="188" y="67"/>
                    <a:pt x="176" y="63"/>
                  </a:cubicBezTo>
                  <a:cubicBezTo>
                    <a:pt x="178" y="54"/>
                    <a:pt x="175" y="45"/>
                    <a:pt x="169" y="38"/>
                  </a:cubicBezTo>
                  <a:cubicBezTo>
                    <a:pt x="164" y="31"/>
                    <a:pt x="153" y="26"/>
                    <a:pt x="145" y="31"/>
                  </a:cubicBezTo>
                  <a:cubicBezTo>
                    <a:pt x="140" y="18"/>
                    <a:pt x="118" y="0"/>
                    <a:pt x="111" y="2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6" name="Freeform 115"/>
            <p:cNvSpPr/>
            <p:nvPr/>
          </p:nvSpPr>
          <p:spPr bwMode="auto">
            <a:xfrm>
              <a:off x="2782" y="2204"/>
              <a:ext cx="89" cy="214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7" name="Freeform 116"/>
            <p:cNvSpPr/>
            <p:nvPr/>
          </p:nvSpPr>
          <p:spPr bwMode="auto">
            <a:xfrm>
              <a:off x="2792" y="2431"/>
              <a:ext cx="216" cy="95"/>
            </a:xfrm>
            <a:custGeom>
              <a:avLst/>
              <a:gdLst>
                <a:gd name="T0" fmla="*/ 123 w 125"/>
                <a:gd name="T1" fmla="*/ 38 h 55"/>
                <a:gd name="T2" fmla="*/ 122 w 125"/>
                <a:gd name="T3" fmla="*/ 36 h 55"/>
                <a:gd name="T4" fmla="*/ 1 w 125"/>
                <a:gd name="T5" fmla="*/ 27 h 55"/>
                <a:gd name="T6" fmla="*/ 1 w 125"/>
                <a:gd name="T7" fmla="*/ 27 h 55"/>
                <a:gd name="T8" fmla="*/ 0 w 125"/>
                <a:gd name="T9" fmla="*/ 27 h 55"/>
                <a:gd name="T10" fmla="*/ 1 w 125"/>
                <a:gd name="T11" fmla="*/ 28 h 55"/>
                <a:gd name="T12" fmla="*/ 2 w 125"/>
                <a:gd name="T13" fmla="*/ 28 h 55"/>
                <a:gd name="T14" fmla="*/ 55 w 125"/>
                <a:gd name="T15" fmla="*/ 53 h 55"/>
                <a:gd name="T16" fmla="*/ 123 w 125"/>
                <a:gd name="T17" fmla="*/ 42 h 55"/>
                <a:gd name="T18" fmla="*/ 123 w 125"/>
                <a:gd name="T19" fmla="*/ 3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5" h="55">
                  <a:moveTo>
                    <a:pt x="123" y="38"/>
                  </a:moveTo>
                  <a:cubicBezTo>
                    <a:pt x="123" y="37"/>
                    <a:pt x="123" y="36"/>
                    <a:pt x="122" y="36"/>
                  </a:cubicBezTo>
                  <a:cubicBezTo>
                    <a:pt x="88" y="12"/>
                    <a:pt x="38" y="0"/>
                    <a:pt x="1" y="27"/>
                  </a:cubicBezTo>
                  <a:cubicBezTo>
                    <a:pt x="1" y="27"/>
                    <a:pt x="1" y="27"/>
                    <a:pt x="1" y="27"/>
                  </a:cubicBezTo>
                  <a:cubicBezTo>
                    <a:pt x="1" y="27"/>
                    <a:pt x="1" y="27"/>
                    <a:pt x="0" y="27"/>
                  </a:cubicBezTo>
                  <a:cubicBezTo>
                    <a:pt x="0" y="28"/>
                    <a:pt x="0" y="29"/>
                    <a:pt x="1" y="28"/>
                  </a:cubicBezTo>
                  <a:cubicBezTo>
                    <a:pt x="1" y="28"/>
                    <a:pt x="1" y="28"/>
                    <a:pt x="2" y="28"/>
                  </a:cubicBezTo>
                  <a:cubicBezTo>
                    <a:pt x="10" y="47"/>
                    <a:pt x="38" y="52"/>
                    <a:pt x="55" y="53"/>
                  </a:cubicBezTo>
                  <a:cubicBezTo>
                    <a:pt x="78" y="55"/>
                    <a:pt x="103" y="52"/>
                    <a:pt x="123" y="42"/>
                  </a:cubicBezTo>
                  <a:cubicBezTo>
                    <a:pt x="125" y="41"/>
                    <a:pt x="124" y="39"/>
                    <a:pt x="12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Freeform 117"/>
            <p:cNvSpPr/>
            <p:nvPr/>
          </p:nvSpPr>
          <p:spPr bwMode="auto">
            <a:xfrm>
              <a:off x="2415" y="2152"/>
              <a:ext cx="263" cy="324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9" name="Freeform 118"/>
            <p:cNvSpPr/>
            <p:nvPr/>
          </p:nvSpPr>
          <p:spPr bwMode="auto">
            <a:xfrm>
              <a:off x="1842" y="2574"/>
              <a:ext cx="648" cy="415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0" name="Freeform 119"/>
            <p:cNvSpPr/>
            <p:nvPr/>
          </p:nvSpPr>
          <p:spPr bwMode="auto">
            <a:xfrm>
              <a:off x="2322" y="2474"/>
              <a:ext cx="190" cy="189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1" name="Freeform 120"/>
            <p:cNvSpPr/>
            <p:nvPr/>
          </p:nvSpPr>
          <p:spPr bwMode="auto">
            <a:xfrm>
              <a:off x="2474" y="2652"/>
              <a:ext cx="133" cy="134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2" name="Freeform 121"/>
            <p:cNvSpPr/>
            <p:nvPr/>
          </p:nvSpPr>
          <p:spPr bwMode="auto">
            <a:xfrm>
              <a:off x="4769" y="2479"/>
              <a:ext cx="437" cy="608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3" name="Freeform 122"/>
            <p:cNvSpPr/>
            <p:nvPr/>
          </p:nvSpPr>
          <p:spPr bwMode="auto">
            <a:xfrm>
              <a:off x="4667" y="2467"/>
              <a:ext cx="152" cy="229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4" name="Freeform 123"/>
            <p:cNvSpPr/>
            <p:nvPr/>
          </p:nvSpPr>
          <p:spPr bwMode="auto">
            <a:xfrm>
              <a:off x="4235" y="2545"/>
              <a:ext cx="460" cy="574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5" name="Freeform 124"/>
            <p:cNvSpPr/>
            <p:nvPr/>
          </p:nvSpPr>
          <p:spPr bwMode="auto">
            <a:xfrm>
              <a:off x="3928" y="2682"/>
              <a:ext cx="344" cy="314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6" name="Freeform 125"/>
            <p:cNvSpPr/>
            <p:nvPr/>
          </p:nvSpPr>
          <p:spPr bwMode="auto">
            <a:xfrm>
              <a:off x="4002" y="2661"/>
              <a:ext cx="194" cy="127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7" name="Freeform 126"/>
            <p:cNvSpPr/>
            <p:nvPr/>
          </p:nvSpPr>
          <p:spPr bwMode="auto">
            <a:xfrm>
              <a:off x="3976" y="2803"/>
              <a:ext cx="90" cy="215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8" name="Freeform 127"/>
            <p:cNvSpPr/>
            <p:nvPr/>
          </p:nvSpPr>
          <p:spPr bwMode="auto">
            <a:xfrm>
              <a:off x="5209" y="2715"/>
              <a:ext cx="247" cy="359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9" name="Freeform 128"/>
            <p:cNvSpPr/>
            <p:nvPr/>
          </p:nvSpPr>
          <p:spPr bwMode="auto">
            <a:xfrm>
              <a:off x="4992" y="2249"/>
              <a:ext cx="145" cy="149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0" name="Freeform 129"/>
            <p:cNvSpPr/>
            <p:nvPr/>
          </p:nvSpPr>
          <p:spPr bwMode="auto">
            <a:xfrm>
              <a:off x="4710" y="2301"/>
              <a:ext cx="332" cy="176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1" name="Freeform 130"/>
            <p:cNvSpPr/>
            <p:nvPr/>
          </p:nvSpPr>
          <p:spPr bwMode="auto">
            <a:xfrm>
              <a:off x="4418" y="2211"/>
              <a:ext cx="263" cy="28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2" name="Freeform 131"/>
            <p:cNvSpPr/>
            <p:nvPr/>
          </p:nvSpPr>
          <p:spPr bwMode="auto">
            <a:xfrm>
              <a:off x="3205" y="2914"/>
              <a:ext cx="443" cy="244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3" name="Freeform 132"/>
            <p:cNvSpPr/>
            <p:nvPr/>
          </p:nvSpPr>
          <p:spPr bwMode="auto">
            <a:xfrm>
              <a:off x="3248" y="2907"/>
              <a:ext cx="309" cy="175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4" name="Freeform 133"/>
            <p:cNvSpPr/>
            <p:nvPr/>
          </p:nvSpPr>
          <p:spPr bwMode="auto">
            <a:xfrm>
              <a:off x="3664" y="2753"/>
              <a:ext cx="295" cy="258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5" name="Freeform 134"/>
            <p:cNvSpPr/>
            <p:nvPr/>
          </p:nvSpPr>
          <p:spPr bwMode="auto">
            <a:xfrm>
              <a:off x="4834" y="2219"/>
              <a:ext cx="664" cy="371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6" name="Freeform 135"/>
            <p:cNvSpPr/>
            <p:nvPr/>
          </p:nvSpPr>
          <p:spPr bwMode="auto">
            <a:xfrm>
              <a:off x="-7" y="2134"/>
              <a:ext cx="288" cy="354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7" name="Freeform 136"/>
            <p:cNvSpPr/>
            <p:nvPr/>
          </p:nvSpPr>
          <p:spPr bwMode="auto">
            <a:xfrm>
              <a:off x="2992" y="2677"/>
              <a:ext cx="154" cy="228"/>
            </a:xfrm>
            <a:custGeom>
              <a:avLst/>
              <a:gdLst>
                <a:gd name="T0" fmla="*/ 86 w 89"/>
                <a:gd name="T1" fmla="*/ 88 h 132"/>
                <a:gd name="T2" fmla="*/ 34 w 89"/>
                <a:gd name="T3" fmla="*/ 82 h 132"/>
                <a:gd name="T4" fmla="*/ 17 w 89"/>
                <a:gd name="T5" fmla="*/ 44 h 132"/>
                <a:gd name="T6" fmla="*/ 3 w 89"/>
                <a:gd name="T7" fmla="*/ 2 h 132"/>
                <a:gd name="T8" fmla="*/ 1 w 89"/>
                <a:gd name="T9" fmla="*/ 2 h 132"/>
                <a:gd name="T10" fmla="*/ 15 w 89"/>
                <a:gd name="T11" fmla="*/ 48 h 132"/>
                <a:gd name="T12" fmla="*/ 32 w 89"/>
                <a:gd name="T13" fmla="*/ 84 h 132"/>
                <a:gd name="T14" fmla="*/ 32 w 89"/>
                <a:gd name="T15" fmla="*/ 87 h 132"/>
                <a:gd name="T16" fmla="*/ 29 w 89"/>
                <a:gd name="T17" fmla="*/ 123 h 132"/>
                <a:gd name="T18" fmla="*/ 48 w 89"/>
                <a:gd name="T19" fmla="*/ 112 h 132"/>
                <a:gd name="T20" fmla="*/ 68 w 89"/>
                <a:gd name="T21" fmla="*/ 121 h 132"/>
                <a:gd name="T22" fmla="*/ 71 w 89"/>
                <a:gd name="T23" fmla="*/ 118 h 132"/>
                <a:gd name="T24" fmla="*/ 69 w 89"/>
                <a:gd name="T25" fmla="*/ 103 h 132"/>
                <a:gd name="T26" fmla="*/ 83 w 89"/>
                <a:gd name="T27" fmla="*/ 104 h 132"/>
                <a:gd name="T28" fmla="*/ 86 w 89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9" h="132">
                  <a:moveTo>
                    <a:pt x="86" y="88"/>
                  </a:moveTo>
                  <a:cubicBezTo>
                    <a:pt x="75" y="71"/>
                    <a:pt x="49" y="68"/>
                    <a:pt x="34" y="82"/>
                  </a:cubicBezTo>
                  <a:cubicBezTo>
                    <a:pt x="29" y="69"/>
                    <a:pt x="23" y="57"/>
                    <a:pt x="17" y="44"/>
                  </a:cubicBezTo>
                  <a:cubicBezTo>
                    <a:pt x="12" y="30"/>
                    <a:pt x="8" y="16"/>
                    <a:pt x="3" y="2"/>
                  </a:cubicBezTo>
                  <a:cubicBezTo>
                    <a:pt x="2" y="0"/>
                    <a:pt x="0" y="1"/>
                    <a:pt x="1" y="2"/>
                  </a:cubicBezTo>
                  <a:cubicBezTo>
                    <a:pt x="3" y="18"/>
                    <a:pt x="9" y="34"/>
                    <a:pt x="15" y="48"/>
                  </a:cubicBezTo>
                  <a:cubicBezTo>
                    <a:pt x="20" y="61"/>
                    <a:pt x="25" y="73"/>
                    <a:pt x="32" y="84"/>
                  </a:cubicBezTo>
                  <a:cubicBezTo>
                    <a:pt x="32" y="85"/>
                    <a:pt x="32" y="86"/>
                    <a:pt x="32" y="87"/>
                  </a:cubicBezTo>
                  <a:cubicBezTo>
                    <a:pt x="21" y="95"/>
                    <a:pt x="18" y="113"/>
                    <a:pt x="29" y="123"/>
                  </a:cubicBezTo>
                  <a:cubicBezTo>
                    <a:pt x="38" y="132"/>
                    <a:pt x="45" y="122"/>
                    <a:pt x="48" y="112"/>
                  </a:cubicBezTo>
                  <a:cubicBezTo>
                    <a:pt x="53" y="118"/>
                    <a:pt x="60" y="121"/>
                    <a:pt x="68" y="121"/>
                  </a:cubicBezTo>
                  <a:cubicBezTo>
                    <a:pt x="70" y="121"/>
                    <a:pt x="71" y="120"/>
                    <a:pt x="71" y="118"/>
                  </a:cubicBezTo>
                  <a:cubicBezTo>
                    <a:pt x="70" y="113"/>
                    <a:pt x="70" y="108"/>
                    <a:pt x="69" y="103"/>
                  </a:cubicBezTo>
                  <a:cubicBezTo>
                    <a:pt x="73" y="106"/>
                    <a:pt x="78" y="107"/>
                    <a:pt x="83" y="104"/>
                  </a:cubicBezTo>
                  <a:cubicBezTo>
                    <a:pt x="88" y="101"/>
                    <a:pt x="89" y="93"/>
                    <a:pt x="86" y="8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8" name="Freeform 137"/>
            <p:cNvSpPr/>
            <p:nvPr/>
          </p:nvSpPr>
          <p:spPr bwMode="auto">
            <a:xfrm>
              <a:off x="66" y="2446"/>
              <a:ext cx="5642" cy="456"/>
            </a:xfrm>
            <a:custGeom>
              <a:avLst/>
              <a:gdLst>
                <a:gd name="T0" fmla="*/ 3265 w 3268"/>
                <a:gd name="T1" fmla="*/ 202 h 263"/>
                <a:gd name="T2" fmla="*/ 3076 w 3268"/>
                <a:gd name="T3" fmla="*/ 176 h 263"/>
                <a:gd name="T4" fmla="*/ 2918 w 3268"/>
                <a:gd name="T5" fmla="*/ 100 h 263"/>
                <a:gd name="T6" fmla="*/ 2760 w 3268"/>
                <a:gd name="T7" fmla="*/ 29 h 263"/>
                <a:gd name="T8" fmla="*/ 2568 w 3268"/>
                <a:gd name="T9" fmla="*/ 17 h 263"/>
                <a:gd name="T10" fmla="*/ 2403 w 3268"/>
                <a:gd name="T11" fmla="*/ 56 h 263"/>
                <a:gd name="T12" fmla="*/ 2265 w 3268"/>
                <a:gd name="T13" fmla="*/ 118 h 263"/>
                <a:gd name="T14" fmla="*/ 2263 w 3268"/>
                <a:gd name="T15" fmla="*/ 118 h 263"/>
                <a:gd name="T16" fmla="*/ 1912 w 3268"/>
                <a:gd name="T17" fmla="*/ 222 h 263"/>
                <a:gd name="T18" fmla="*/ 1636 w 3268"/>
                <a:gd name="T19" fmla="*/ 95 h 263"/>
                <a:gd name="T20" fmla="*/ 1430 w 3268"/>
                <a:gd name="T21" fmla="*/ 17 h 263"/>
                <a:gd name="T22" fmla="*/ 1222 w 3268"/>
                <a:gd name="T23" fmla="*/ 41 h 263"/>
                <a:gd name="T24" fmla="*/ 1174 w 3268"/>
                <a:gd name="T25" fmla="*/ 65 h 263"/>
                <a:gd name="T26" fmla="*/ 1173 w 3268"/>
                <a:gd name="T27" fmla="*/ 66 h 263"/>
                <a:gd name="T28" fmla="*/ 886 w 3268"/>
                <a:gd name="T29" fmla="*/ 230 h 263"/>
                <a:gd name="T30" fmla="*/ 725 w 3268"/>
                <a:gd name="T31" fmla="*/ 240 h 263"/>
                <a:gd name="T32" fmla="*/ 555 w 3268"/>
                <a:gd name="T33" fmla="*/ 166 h 263"/>
                <a:gd name="T34" fmla="*/ 430 w 3268"/>
                <a:gd name="T35" fmla="*/ 85 h 263"/>
                <a:gd name="T36" fmla="*/ 298 w 3268"/>
                <a:gd name="T37" fmla="*/ 17 h 263"/>
                <a:gd name="T38" fmla="*/ 144 w 3268"/>
                <a:gd name="T39" fmla="*/ 7 h 263"/>
                <a:gd name="T40" fmla="*/ 144 w 3268"/>
                <a:gd name="T41" fmla="*/ 7 h 263"/>
                <a:gd name="T42" fmla="*/ 141 w 3268"/>
                <a:gd name="T43" fmla="*/ 7 h 263"/>
                <a:gd name="T44" fmla="*/ 141 w 3268"/>
                <a:gd name="T45" fmla="*/ 7 h 263"/>
                <a:gd name="T46" fmla="*/ 8 w 3268"/>
                <a:gd name="T47" fmla="*/ 21 h 263"/>
                <a:gd name="T48" fmla="*/ 9 w 3268"/>
                <a:gd name="T49" fmla="*/ 21 h 263"/>
                <a:gd name="T50" fmla="*/ 2 w 3268"/>
                <a:gd name="T51" fmla="*/ 21 h 263"/>
                <a:gd name="T52" fmla="*/ 2 w 3268"/>
                <a:gd name="T53" fmla="*/ 21 h 263"/>
                <a:gd name="T54" fmla="*/ 1 w 3268"/>
                <a:gd name="T55" fmla="*/ 21 h 263"/>
                <a:gd name="T56" fmla="*/ 1 w 3268"/>
                <a:gd name="T57" fmla="*/ 23 h 263"/>
                <a:gd name="T58" fmla="*/ 185 w 3268"/>
                <a:gd name="T59" fmla="*/ 8 h 263"/>
                <a:gd name="T60" fmla="*/ 281 w 3268"/>
                <a:gd name="T61" fmla="*/ 17 h 263"/>
                <a:gd name="T62" fmla="*/ 371 w 3268"/>
                <a:gd name="T63" fmla="*/ 55 h 263"/>
                <a:gd name="T64" fmla="*/ 690 w 3268"/>
                <a:gd name="T65" fmla="*/ 237 h 263"/>
                <a:gd name="T66" fmla="*/ 940 w 3268"/>
                <a:gd name="T67" fmla="*/ 215 h 263"/>
                <a:gd name="T68" fmla="*/ 1173 w 3268"/>
                <a:gd name="T69" fmla="*/ 70 h 263"/>
                <a:gd name="T70" fmla="*/ 1346 w 3268"/>
                <a:gd name="T71" fmla="*/ 19 h 263"/>
                <a:gd name="T72" fmla="*/ 1510 w 3268"/>
                <a:gd name="T73" fmla="*/ 40 h 263"/>
                <a:gd name="T74" fmla="*/ 1778 w 3268"/>
                <a:gd name="T75" fmla="*/ 183 h 263"/>
                <a:gd name="T76" fmla="*/ 2007 w 3268"/>
                <a:gd name="T77" fmla="*/ 228 h 263"/>
                <a:gd name="T78" fmla="*/ 2260 w 3268"/>
                <a:gd name="T79" fmla="*/ 124 h 263"/>
                <a:gd name="T80" fmla="*/ 2434 w 3268"/>
                <a:gd name="T81" fmla="*/ 52 h 263"/>
                <a:gd name="T82" fmla="*/ 2631 w 3268"/>
                <a:gd name="T83" fmla="*/ 18 h 263"/>
                <a:gd name="T84" fmla="*/ 2822 w 3268"/>
                <a:gd name="T85" fmla="*/ 58 h 263"/>
                <a:gd name="T86" fmla="*/ 2976 w 3268"/>
                <a:gd name="T87" fmla="*/ 138 h 263"/>
                <a:gd name="T88" fmla="*/ 3265 w 3268"/>
                <a:gd name="T89" fmla="*/ 206 h 263"/>
                <a:gd name="T90" fmla="*/ 3265 w 3268"/>
                <a:gd name="T91" fmla="*/ 202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268" h="263">
                  <a:moveTo>
                    <a:pt x="3265" y="202"/>
                  </a:moveTo>
                  <a:cubicBezTo>
                    <a:pt x="3200" y="206"/>
                    <a:pt x="3137" y="197"/>
                    <a:pt x="3076" y="176"/>
                  </a:cubicBezTo>
                  <a:cubicBezTo>
                    <a:pt x="3020" y="158"/>
                    <a:pt x="2969" y="128"/>
                    <a:pt x="2918" y="100"/>
                  </a:cubicBezTo>
                  <a:cubicBezTo>
                    <a:pt x="2867" y="72"/>
                    <a:pt x="2816" y="46"/>
                    <a:pt x="2760" y="29"/>
                  </a:cubicBezTo>
                  <a:cubicBezTo>
                    <a:pt x="2698" y="11"/>
                    <a:pt x="2632" y="9"/>
                    <a:pt x="2568" y="17"/>
                  </a:cubicBezTo>
                  <a:cubicBezTo>
                    <a:pt x="2512" y="24"/>
                    <a:pt x="2456" y="38"/>
                    <a:pt x="2403" y="56"/>
                  </a:cubicBezTo>
                  <a:cubicBezTo>
                    <a:pt x="2356" y="73"/>
                    <a:pt x="2308" y="92"/>
                    <a:pt x="2265" y="118"/>
                  </a:cubicBezTo>
                  <a:cubicBezTo>
                    <a:pt x="2265" y="118"/>
                    <a:pt x="2264" y="118"/>
                    <a:pt x="2263" y="118"/>
                  </a:cubicBezTo>
                  <a:cubicBezTo>
                    <a:pt x="2155" y="175"/>
                    <a:pt x="2040" y="241"/>
                    <a:pt x="1912" y="222"/>
                  </a:cubicBezTo>
                  <a:cubicBezTo>
                    <a:pt x="1810" y="207"/>
                    <a:pt x="1723" y="146"/>
                    <a:pt x="1636" y="95"/>
                  </a:cubicBezTo>
                  <a:cubicBezTo>
                    <a:pt x="1572" y="57"/>
                    <a:pt x="1505" y="25"/>
                    <a:pt x="1430" y="17"/>
                  </a:cubicBezTo>
                  <a:cubicBezTo>
                    <a:pt x="1359" y="9"/>
                    <a:pt x="1287" y="14"/>
                    <a:pt x="1222" y="41"/>
                  </a:cubicBezTo>
                  <a:cubicBezTo>
                    <a:pt x="1205" y="46"/>
                    <a:pt x="1189" y="56"/>
                    <a:pt x="1174" y="65"/>
                  </a:cubicBezTo>
                  <a:cubicBezTo>
                    <a:pt x="1173" y="65"/>
                    <a:pt x="1173" y="65"/>
                    <a:pt x="1173" y="66"/>
                  </a:cubicBezTo>
                  <a:cubicBezTo>
                    <a:pt x="1081" y="125"/>
                    <a:pt x="992" y="197"/>
                    <a:pt x="886" y="230"/>
                  </a:cubicBezTo>
                  <a:cubicBezTo>
                    <a:pt x="833" y="247"/>
                    <a:pt x="779" y="251"/>
                    <a:pt x="725" y="240"/>
                  </a:cubicBezTo>
                  <a:cubicBezTo>
                    <a:pt x="663" y="229"/>
                    <a:pt x="608" y="198"/>
                    <a:pt x="555" y="166"/>
                  </a:cubicBezTo>
                  <a:cubicBezTo>
                    <a:pt x="513" y="139"/>
                    <a:pt x="472" y="111"/>
                    <a:pt x="430" y="85"/>
                  </a:cubicBezTo>
                  <a:cubicBezTo>
                    <a:pt x="389" y="58"/>
                    <a:pt x="345" y="32"/>
                    <a:pt x="298" y="17"/>
                  </a:cubicBezTo>
                  <a:cubicBezTo>
                    <a:pt x="247" y="0"/>
                    <a:pt x="195" y="1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141" y="7"/>
                    <a:pt x="141" y="7"/>
                    <a:pt x="141" y="7"/>
                  </a:cubicBezTo>
                  <a:cubicBezTo>
                    <a:pt x="97" y="12"/>
                    <a:pt x="53" y="19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7" y="21"/>
                    <a:pt x="4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1" y="21"/>
                    <a:pt x="1" y="21"/>
                    <a:pt x="1" y="21"/>
                  </a:cubicBezTo>
                  <a:cubicBezTo>
                    <a:pt x="0" y="21"/>
                    <a:pt x="0" y="23"/>
                    <a:pt x="1" y="23"/>
                  </a:cubicBezTo>
                  <a:cubicBezTo>
                    <a:pt x="63" y="23"/>
                    <a:pt x="124" y="11"/>
                    <a:pt x="185" y="8"/>
                  </a:cubicBezTo>
                  <a:cubicBezTo>
                    <a:pt x="218" y="7"/>
                    <a:pt x="250" y="9"/>
                    <a:pt x="281" y="17"/>
                  </a:cubicBezTo>
                  <a:cubicBezTo>
                    <a:pt x="313" y="25"/>
                    <a:pt x="342" y="40"/>
                    <a:pt x="371" y="55"/>
                  </a:cubicBezTo>
                  <a:cubicBezTo>
                    <a:pt x="478" y="113"/>
                    <a:pt x="572" y="201"/>
                    <a:pt x="690" y="237"/>
                  </a:cubicBezTo>
                  <a:cubicBezTo>
                    <a:pt x="774" y="263"/>
                    <a:pt x="861" y="251"/>
                    <a:pt x="940" y="215"/>
                  </a:cubicBezTo>
                  <a:cubicBezTo>
                    <a:pt x="1024" y="178"/>
                    <a:pt x="1097" y="121"/>
                    <a:pt x="1173" y="70"/>
                  </a:cubicBezTo>
                  <a:cubicBezTo>
                    <a:pt x="1225" y="38"/>
                    <a:pt x="1285" y="22"/>
                    <a:pt x="1346" y="19"/>
                  </a:cubicBezTo>
                  <a:cubicBezTo>
                    <a:pt x="1401" y="16"/>
                    <a:pt x="1458" y="22"/>
                    <a:pt x="1510" y="40"/>
                  </a:cubicBezTo>
                  <a:cubicBezTo>
                    <a:pt x="1607" y="73"/>
                    <a:pt x="1688" y="138"/>
                    <a:pt x="1778" y="183"/>
                  </a:cubicBezTo>
                  <a:cubicBezTo>
                    <a:pt x="1850" y="219"/>
                    <a:pt x="1927" y="239"/>
                    <a:pt x="2007" y="228"/>
                  </a:cubicBezTo>
                  <a:cubicBezTo>
                    <a:pt x="2098" y="215"/>
                    <a:pt x="2182" y="170"/>
                    <a:pt x="2260" y="124"/>
                  </a:cubicBezTo>
                  <a:cubicBezTo>
                    <a:pt x="2317" y="96"/>
                    <a:pt x="2373" y="71"/>
                    <a:pt x="2434" y="52"/>
                  </a:cubicBezTo>
                  <a:cubicBezTo>
                    <a:pt x="2498" y="33"/>
                    <a:pt x="2564" y="19"/>
                    <a:pt x="2631" y="18"/>
                  </a:cubicBezTo>
                  <a:cubicBezTo>
                    <a:pt x="2697" y="17"/>
                    <a:pt x="2762" y="32"/>
                    <a:pt x="2822" y="58"/>
                  </a:cubicBezTo>
                  <a:cubicBezTo>
                    <a:pt x="2875" y="81"/>
                    <a:pt x="2925" y="111"/>
                    <a:pt x="2976" y="138"/>
                  </a:cubicBezTo>
                  <a:cubicBezTo>
                    <a:pt x="3064" y="185"/>
                    <a:pt x="3163" y="217"/>
                    <a:pt x="3265" y="206"/>
                  </a:cubicBezTo>
                  <a:cubicBezTo>
                    <a:pt x="3267" y="206"/>
                    <a:pt x="3268" y="202"/>
                    <a:pt x="3265" y="202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9" name="Freeform 138"/>
            <p:cNvSpPr/>
            <p:nvPr/>
          </p:nvSpPr>
          <p:spPr bwMode="auto">
            <a:xfrm>
              <a:off x="3272" y="2810"/>
              <a:ext cx="192" cy="210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0" name="Freeform 139"/>
            <p:cNvSpPr/>
            <p:nvPr/>
          </p:nvSpPr>
          <p:spPr bwMode="auto">
            <a:xfrm>
              <a:off x="3847" y="2360"/>
              <a:ext cx="311" cy="36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1" name="Freeform 140"/>
            <p:cNvSpPr/>
            <p:nvPr/>
          </p:nvSpPr>
          <p:spPr bwMode="auto">
            <a:xfrm>
              <a:off x="5401" y="2412"/>
              <a:ext cx="88" cy="216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2" name="Freeform 141"/>
            <p:cNvSpPr/>
            <p:nvPr/>
          </p:nvSpPr>
          <p:spPr bwMode="auto">
            <a:xfrm>
              <a:off x="5344" y="2441"/>
              <a:ext cx="350" cy="334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 userDrawn="1"/>
        </p:nvGrpSpPr>
        <p:grpSpPr>
          <a:xfrm flipH="1">
            <a:off x="5948945" y="3843759"/>
            <a:ext cx="3279754" cy="1396812"/>
            <a:chOff x="-25400" y="-351206"/>
            <a:chExt cx="4521456" cy="1925639"/>
          </a:xfrm>
        </p:grpSpPr>
        <p:sp>
          <p:nvSpPr>
            <p:cNvPr id="11" name="Freeform 6"/>
            <p:cNvSpPr/>
            <p:nvPr/>
          </p:nvSpPr>
          <p:spPr bwMode="auto">
            <a:xfrm>
              <a:off x="3384550" y="-65456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7"/>
            <p:cNvSpPr/>
            <p:nvPr/>
          </p:nvSpPr>
          <p:spPr bwMode="auto">
            <a:xfrm>
              <a:off x="287338" y="787032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8"/>
            <p:cNvSpPr/>
            <p:nvPr/>
          </p:nvSpPr>
          <p:spPr bwMode="auto">
            <a:xfrm>
              <a:off x="690563" y="721945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12"/>
            <p:cNvSpPr/>
            <p:nvPr/>
          </p:nvSpPr>
          <p:spPr bwMode="auto">
            <a:xfrm>
              <a:off x="1811338" y="1337895"/>
              <a:ext cx="234950" cy="236538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3"/>
            <p:cNvSpPr/>
            <p:nvPr/>
          </p:nvSpPr>
          <p:spPr bwMode="auto">
            <a:xfrm>
              <a:off x="2346325" y="290144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4"/>
            <p:cNvSpPr/>
            <p:nvPr/>
          </p:nvSpPr>
          <p:spPr bwMode="auto">
            <a:xfrm>
              <a:off x="461963" y="-351206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15"/>
            <p:cNvSpPr/>
            <p:nvPr/>
          </p:nvSpPr>
          <p:spPr bwMode="auto">
            <a:xfrm>
              <a:off x="476250" y="-213093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16"/>
            <p:cNvSpPr/>
            <p:nvPr/>
          </p:nvSpPr>
          <p:spPr bwMode="auto">
            <a:xfrm>
              <a:off x="539750" y="-111493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17"/>
            <p:cNvSpPr/>
            <p:nvPr/>
          </p:nvSpPr>
          <p:spPr bwMode="auto">
            <a:xfrm>
              <a:off x="404813" y="-21006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18"/>
            <p:cNvSpPr/>
            <p:nvPr/>
          </p:nvSpPr>
          <p:spPr bwMode="auto">
            <a:xfrm>
              <a:off x="268288" y="369519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19"/>
            <p:cNvSpPr/>
            <p:nvPr/>
          </p:nvSpPr>
          <p:spPr bwMode="auto">
            <a:xfrm>
              <a:off x="563563" y="342532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20"/>
            <p:cNvSpPr/>
            <p:nvPr/>
          </p:nvSpPr>
          <p:spPr bwMode="auto">
            <a:xfrm>
              <a:off x="525463" y="418732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21"/>
            <p:cNvSpPr/>
            <p:nvPr/>
          </p:nvSpPr>
          <p:spPr bwMode="auto">
            <a:xfrm>
              <a:off x="890588" y="374282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22"/>
            <p:cNvSpPr/>
            <p:nvPr/>
          </p:nvSpPr>
          <p:spPr bwMode="auto">
            <a:xfrm>
              <a:off x="882650" y="752107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23"/>
            <p:cNvSpPr/>
            <p:nvPr/>
          </p:nvSpPr>
          <p:spPr bwMode="auto">
            <a:xfrm>
              <a:off x="1155700" y="528269"/>
              <a:ext cx="425450" cy="1038226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24"/>
            <p:cNvSpPr/>
            <p:nvPr/>
          </p:nvSpPr>
          <p:spPr bwMode="auto">
            <a:xfrm>
              <a:off x="84138" y="369519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25"/>
            <p:cNvSpPr/>
            <p:nvPr/>
          </p:nvSpPr>
          <p:spPr bwMode="auto">
            <a:xfrm>
              <a:off x="1038225" y="-59106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26"/>
            <p:cNvSpPr/>
            <p:nvPr/>
          </p:nvSpPr>
          <p:spPr bwMode="auto">
            <a:xfrm>
              <a:off x="1309688" y="185369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27"/>
            <p:cNvSpPr/>
            <p:nvPr/>
          </p:nvSpPr>
          <p:spPr bwMode="auto">
            <a:xfrm>
              <a:off x="1731963" y="861645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28"/>
            <p:cNvSpPr/>
            <p:nvPr/>
          </p:nvSpPr>
          <p:spPr bwMode="auto">
            <a:xfrm>
              <a:off x="2008188" y="985470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29"/>
            <p:cNvSpPr/>
            <p:nvPr/>
          </p:nvSpPr>
          <p:spPr bwMode="auto">
            <a:xfrm>
              <a:off x="1985963" y="437782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30"/>
            <p:cNvSpPr/>
            <p:nvPr/>
          </p:nvSpPr>
          <p:spPr bwMode="auto">
            <a:xfrm>
              <a:off x="2566988" y="-17831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31"/>
            <p:cNvSpPr/>
            <p:nvPr/>
          </p:nvSpPr>
          <p:spPr bwMode="auto">
            <a:xfrm>
              <a:off x="2644775" y="1041032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Freeform 32"/>
            <p:cNvSpPr/>
            <p:nvPr/>
          </p:nvSpPr>
          <p:spPr bwMode="auto">
            <a:xfrm>
              <a:off x="2792413" y="1063257"/>
              <a:ext cx="406400" cy="466725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33"/>
            <p:cNvSpPr/>
            <p:nvPr/>
          </p:nvSpPr>
          <p:spPr bwMode="auto">
            <a:xfrm>
              <a:off x="2479675" y="971182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Freeform 34"/>
            <p:cNvSpPr/>
            <p:nvPr/>
          </p:nvSpPr>
          <p:spPr bwMode="auto">
            <a:xfrm>
              <a:off x="2557463" y="1041032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35"/>
            <p:cNvSpPr/>
            <p:nvPr/>
          </p:nvSpPr>
          <p:spPr bwMode="auto">
            <a:xfrm>
              <a:off x="2716213" y="917207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36"/>
            <p:cNvSpPr/>
            <p:nvPr/>
          </p:nvSpPr>
          <p:spPr bwMode="auto">
            <a:xfrm>
              <a:off x="3349625" y="113932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45"/>
            <p:cNvSpPr/>
            <p:nvPr/>
          </p:nvSpPr>
          <p:spPr bwMode="auto">
            <a:xfrm rot="1800000">
              <a:off x="4250178" y="138671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Freeform 47"/>
            <p:cNvSpPr/>
            <p:nvPr/>
          </p:nvSpPr>
          <p:spPr bwMode="auto">
            <a:xfrm>
              <a:off x="3819525" y="-141656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Freeform 48"/>
            <p:cNvSpPr/>
            <p:nvPr/>
          </p:nvSpPr>
          <p:spPr bwMode="auto">
            <a:xfrm>
              <a:off x="2909888" y="528269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Freeform 49"/>
            <p:cNvSpPr/>
            <p:nvPr/>
          </p:nvSpPr>
          <p:spPr bwMode="auto">
            <a:xfrm>
              <a:off x="3671888" y="369519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Freeform 50"/>
            <p:cNvSpPr/>
            <p:nvPr/>
          </p:nvSpPr>
          <p:spPr bwMode="auto">
            <a:xfrm>
              <a:off x="3913188" y="652095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Freeform 65"/>
            <p:cNvSpPr/>
            <p:nvPr/>
          </p:nvSpPr>
          <p:spPr bwMode="auto">
            <a:xfrm>
              <a:off x="-25400" y="-170231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任意多边形 44"/>
            <p:cNvSpPr/>
            <p:nvPr/>
          </p:nvSpPr>
          <p:spPr bwMode="auto">
            <a:xfrm>
              <a:off x="91173" y="333414"/>
              <a:ext cx="4404883" cy="682425"/>
            </a:xfrm>
            <a:custGeom>
              <a:avLst/>
              <a:gdLst>
                <a:gd name="connsiteX0" fmla="*/ 605014 w 4404883"/>
                <a:gd name="connsiteY0" fmla="*/ 946 h 682425"/>
                <a:gd name="connsiteX1" fmla="*/ 816050 w 4404883"/>
                <a:gd name="connsiteY1" fmla="*/ 38448 h 682425"/>
                <a:gd name="connsiteX2" fmla="*/ 1177825 w 4404883"/>
                <a:gd name="connsiteY2" fmla="*/ 225616 h 682425"/>
                <a:gd name="connsiteX3" fmla="*/ 1520415 w 4404883"/>
                <a:gd name="connsiteY3" fmla="*/ 448566 h 682425"/>
                <a:gd name="connsiteX4" fmla="*/ 1986338 w 4404883"/>
                <a:gd name="connsiteY4" fmla="*/ 652249 h 682425"/>
                <a:gd name="connsiteX5" fmla="*/ 2427594 w 4404883"/>
                <a:gd name="connsiteY5" fmla="*/ 624724 h 682425"/>
                <a:gd name="connsiteX6" fmla="*/ 3214181 w 4404883"/>
                <a:gd name="connsiteY6" fmla="*/ 173319 h 682425"/>
                <a:gd name="connsiteX7" fmla="*/ 3216921 w 4404883"/>
                <a:gd name="connsiteY7" fmla="*/ 170567 h 682425"/>
                <a:gd name="connsiteX8" fmla="*/ 3348476 w 4404883"/>
                <a:gd name="connsiteY8" fmla="*/ 104507 h 682425"/>
                <a:gd name="connsiteX9" fmla="*/ 3918546 w 4404883"/>
                <a:gd name="connsiteY9" fmla="*/ 38448 h 682425"/>
                <a:gd name="connsiteX10" fmla="*/ 4349824 w 4404883"/>
                <a:gd name="connsiteY10" fmla="*/ 178566 h 682425"/>
                <a:gd name="connsiteX11" fmla="*/ 4404883 w 4404883"/>
                <a:gd name="connsiteY11" fmla="*/ 209367 h 682425"/>
                <a:gd name="connsiteX12" fmla="*/ 4404883 w 4404883"/>
                <a:gd name="connsiteY12" fmla="*/ 226059 h 682425"/>
                <a:gd name="connsiteX13" fmla="*/ 4330039 w 4404883"/>
                <a:gd name="connsiteY13" fmla="*/ 184157 h 682425"/>
                <a:gd name="connsiteX14" fmla="*/ 4137803 w 4404883"/>
                <a:gd name="connsiteY14" fmla="*/ 101755 h 682425"/>
                <a:gd name="connsiteX15" fmla="*/ 3688325 w 4404883"/>
                <a:gd name="connsiteY15" fmla="*/ 43953 h 682425"/>
                <a:gd name="connsiteX16" fmla="*/ 3214181 w 4404883"/>
                <a:gd name="connsiteY16" fmla="*/ 184329 h 682425"/>
                <a:gd name="connsiteX17" fmla="*/ 2575593 w 4404883"/>
                <a:gd name="connsiteY17" fmla="*/ 583437 h 682425"/>
                <a:gd name="connsiteX18" fmla="*/ 1890413 w 4404883"/>
                <a:gd name="connsiteY18" fmla="*/ 643992 h 682425"/>
                <a:gd name="connsiteX19" fmla="*/ 1016123 w 4404883"/>
                <a:gd name="connsiteY19" fmla="*/ 143042 h 682425"/>
                <a:gd name="connsiteX20" fmla="*/ 769458 w 4404883"/>
                <a:gd name="connsiteY20" fmla="*/ 38448 h 682425"/>
                <a:gd name="connsiteX21" fmla="*/ 506348 w 4404883"/>
                <a:gd name="connsiteY21" fmla="*/ 13676 h 682425"/>
                <a:gd name="connsiteX22" fmla="*/ 2056 w 4404883"/>
                <a:gd name="connsiteY22" fmla="*/ 54963 h 682425"/>
                <a:gd name="connsiteX23" fmla="*/ 2056 w 4404883"/>
                <a:gd name="connsiteY23" fmla="*/ 49458 h 682425"/>
                <a:gd name="connsiteX24" fmla="*/ 4797 w 4404883"/>
                <a:gd name="connsiteY24" fmla="*/ 49458 h 682425"/>
                <a:gd name="connsiteX25" fmla="*/ 21241 w 4404883"/>
                <a:gd name="connsiteY25" fmla="*/ 49458 h 682425"/>
                <a:gd name="connsiteX26" fmla="*/ 385757 w 4404883"/>
                <a:gd name="connsiteY26" fmla="*/ 10923 h 682425"/>
                <a:gd name="connsiteX27" fmla="*/ 393979 w 4404883"/>
                <a:gd name="connsiteY27" fmla="*/ 10923 h 682425"/>
                <a:gd name="connsiteX28" fmla="*/ 605014 w 4404883"/>
                <a:gd name="connsiteY28" fmla="*/ 946 h 682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404883" h="682425">
                  <a:moveTo>
                    <a:pt x="605014" y="946"/>
                  </a:moveTo>
                  <a:cubicBezTo>
                    <a:pt x="675588" y="4042"/>
                    <a:pt x="746162" y="15052"/>
                    <a:pt x="816050" y="38448"/>
                  </a:cubicBezTo>
                  <a:cubicBezTo>
                    <a:pt x="944864" y="79735"/>
                    <a:pt x="1065456" y="151299"/>
                    <a:pt x="1177825" y="225616"/>
                  </a:cubicBezTo>
                  <a:cubicBezTo>
                    <a:pt x="1292935" y="297180"/>
                    <a:pt x="1405305" y="374250"/>
                    <a:pt x="1520415" y="448566"/>
                  </a:cubicBezTo>
                  <a:cubicBezTo>
                    <a:pt x="1665673" y="536645"/>
                    <a:pt x="1816413" y="621972"/>
                    <a:pt x="1986338" y="652249"/>
                  </a:cubicBezTo>
                  <a:cubicBezTo>
                    <a:pt x="2134336" y="682526"/>
                    <a:pt x="2282336" y="671516"/>
                    <a:pt x="2427594" y="624724"/>
                  </a:cubicBezTo>
                  <a:cubicBezTo>
                    <a:pt x="2718110" y="533893"/>
                    <a:pt x="2962034" y="335715"/>
                    <a:pt x="3214181" y="173319"/>
                  </a:cubicBezTo>
                  <a:cubicBezTo>
                    <a:pt x="3214181" y="170567"/>
                    <a:pt x="3214181" y="170567"/>
                    <a:pt x="3216921" y="170567"/>
                  </a:cubicBezTo>
                  <a:cubicBezTo>
                    <a:pt x="3258032" y="145794"/>
                    <a:pt x="3301884" y="118270"/>
                    <a:pt x="3348476" y="104507"/>
                  </a:cubicBezTo>
                  <a:cubicBezTo>
                    <a:pt x="3526623" y="30191"/>
                    <a:pt x="3723955" y="16428"/>
                    <a:pt x="3918546" y="38448"/>
                  </a:cubicBezTo>
                  <a:cubicBezTo>
                    <a:pt x="4072711" y="54963"/>
                    <a:pt x="4214544" y="108636"/>
                    <a:pt x="4349824" y="178566"/>
                  </a:cubicBezTo>
                  <a:lnTo>
                    <a:pt x="4404883" y="209367"/>
                  </a:lnTo>
                  <a:lnTo>
                    <a:pt x="4404883" y="226059"/>
                  </a:lnTo>
                  <a:lnTo>
                    <a:pt x="4330039" y="184157"/>
                  </a:lnTo>
                  <a:cubicBezTo>
                    <a:pt x="4267988" y="152676"/>
                    <a:pt x="4204266" y="124463"/>
                    <a:pt x="4137803" y="101755"/>
                  </a:cubicBezTo>
                  <a:cubicBezTo>
                    <a:pt x="3995286" y="52210"/>
                    <a:pt x="3839065" y="35696"/>
                    <a:pt x="3688325" y="43953"/>
                  </a:cubicBezTo>
                  <a:cubicBezTo>
                    <a:pt x="3521141" y="52210"/>
                    <a:pt x="3356698" y="96250"/>
                    <a:pt x="3214181" y="184329"/>
                  </a:cubicBezTo>
                  <a:cubicBezTo>
                    <a:pt x="3005886" y="324705"/>
                    <a:pt x="2805813" y="481596"/>
                    <a:pt x="2575593" y="583437"/>
                  </a:cubicBezTo>
                  <a:cubicBezTo>
                    <a:pt x="2359076" y="682526"/>
                    <a:pt x="2120633" y="715556"/>
                    <a:pt x="1890413" y="643992"/>
                  </a:cubicBezTo>
                  <a:cubicBezTo>
                    <a:pt x="1567007" y="544903"/>
                    <a:pt x="1309380" y="302685"/>
                    <a:pt x="1016123" y="143042"/>
                  </a:cubicBezTo>
                  <a:cubicBezTo>
                    <a:pt x="936642" y="101755"/>
                    <a:pt x="857161" y="60468"/>
                    <a:pt x="769458" y="38448"/>
                  </a:cubicBezTo>
                  <a:cubicBezTo>
                    <a:pt x="684495" y="16428"/>
                    <a:pt x="596792" y="10923"/>
                    <a:pt x="506348" y="13676"/>
                  </a:cubicBezTo>
                  <a:cubicBezTo>
                    <a:pt x="339164" y="21933"/>
                    <a:pt x="171981" y="54963"/>
                    <a:pt x="2056" y="54963"/>
                  </a:cubicBezTo>
                  <a:cubicBezTo>
                    <a:pt x="-685" y="54963"/>
                    <a:pt x="-685" y="49458"/>
                    <a:pt x="2056" y="49458"/>
                  </a:cubicBezTo>
                  <a:cubicBezTo>
                    <a:pt x="2056" y="49458"/>
                    <a:pt x="2056" y="49458"/>
                    <a:pt x="4797" y="49458"/>
                  </a:cubicBezTo>
                  <a:lnTo>
                    <a:pt x="21241" y="49458"/>
                  </a:lnTo>
                  <a:cubicBezTo>
                    <a:pt x="144573" y="43953"/>
                    <a:pt x="265165" y="24686"/>
                    <a:pt x="385757" y="10923"/>
                  </a:cubicBezTo>
                  <a:cubicBezTo>
                    <a:pt x="385757" y="10923"/>
                    <a:pt x="385757" y="10923"/>
                    <a:pt x="393979" y="10923"/>
                  </a:cubicBezTo>
                  <a:cubicBezTo>
                    <a:pt x="463867" y="2666"/>
                    <a:pt x="534441" y="-2151"/>
                    <a:pt x="605014" y="946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46" name="组合 45"/>
          <p:cNvGrpSpPr/>
          <p:nvPr userDrawn="1"/>
        </p:nvGrpSpPr>
        <p:grpSpPr>
          <a:xfrm>
            <a:off x="-142845" y="-250537"/>
            <a:ext cx="4466146" cy="1842344"/>
            <a:chOff x="-142846" y="-250538"/>
            <a:chExt cx="4668067" cy="1925639"/>
          </a:xfrm>
        </p:grpSpPr>
        <p:sp>
          <p:nvSpPr>
            <p:cNvPr id="47" name="Freeform 12"/>
            <p:cNvSpPr/>
            <p:nvPr/>
          </p:nvSpPr>
          <p:spPr bwMode="auto">
            <a:xfrm>
              <a:off x="1693892" y="1438563"/>
              <a:ext cx="234950" cy="236538"/>
            </a:xfrm>
            <a:custGeom>
              <a:avLst/>
              <a:gdLst>
                <a:gd name="T0" fmla="*/ 79 w 86"/>
                <a:gd name="T1" fmla="*/ 34 h 86"/>
                <a:gd name="T2" fmla="*/ 39 w 86"/>
                <a:gd name="T3" fmla="*/ 0 h 86"/>
                <a:gd name="T4" fmla="*/ 37 w 86"/>
                <a:gd name="T5" fmla="*/ 1 h 86"/>
                <a:gd name="T6" fmla="*/ 37 w 86"/>
                <a:gd name="T7" fmla="*/ 2 h 86"/>
                <a:gd name="T8" fmla="*/ 36 w 86"/>
                <a:gd name="T9" fmla="*/ 3 h 86"/>
                <a:gd name="T10" fmla="*/ 36 w 86"/>
                <a:gd name="T11" fmla="*/ 3 h 86"/>
                <a:gd name="T12" fmla="*/ 3 w 86"/>
                <a:gd name="T13" fmla="*/ 56 h 86"/>
                <a:gd name="T14" fmla="*/ 12 w 86"/>
                <a:gd name="T15" fmla="*/ 70 h 86"/>
                <a:gd name="T16" fmla="*/ 29 w 86"/>
                <a:gd name="T17" fmla="*/ 63 h 86"/>
                <a:gd name="T18" fmla="*/ 68 w 86"/>
                <a:gd name="T19" fmla="*/ 55 h 86"/>
                <a:gd name="T20" fmla="*/ 84 w 86"/>
                <a:gd name="T21" fmla="*/ 49 h 86"/>
                <a:gd name="T22" fmla="*/ 79 w 86"/>
                <a:gd name="T23" fmla="*/ 3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86">
                  <a:moveTo>
                    <a:pt x="79" y="34"/>
                  </a:moveTo>
                  <a:cubicBezTo>
                    <a:pt x="68" y="20"/>
                    <a:pt x="53" y="10"/>
                    <a:pt x="39" y="0"/>
                  </a:cubicBezTo>
                  <a:cubicBezTo>
                    <a:pt x="38" y="0"/>
                    <a:pt x="37" y="0"/>
                    <a:pt x="37" y="1"/>
                  </a:cubicBezTo>
                  <a:cubicBezTo>
                    <a:pt x="37" y="1"/>
                    <a:pt x="37" y="2"/>
                    <a:pt x="37" y="2"/>
                  </a:cubicBezTo>
                  <a:cubicBezTo>
                    <a:pt x="37" y="2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22" y="18"/>
                    <a:pt x="0" y="33"/>
                    <a:pt x="3" y="56"/>
                  </a:cubicBezTo>
                  <a:cubicBezTo>
                    <a:pt x="3" y="61"/>
                    <a:pt x="7" y="68"/>
                    <a:pt x="12" y="70"/>
                  </a:cubicBezTo>
                  <a:cubicBezTo>
                    <a:pt x="19" y="72"/>
                    <a:pt x="25" y="68"/>
                    <a:pt x="29" y="63"/>
                  </a:cubicBezTo>
                  <a:cubicBezTo>
                    <a:pt x="37" y="86"/>
                    <a:pt x="70" y="76"/>
                    <a:pt x="68" y="55"/>
                  </a:cubicBezTo>
                  <a:cubicBezTo>
                    <a:pt x="74" y="55"/>
                    <a:pt x="81" y="55"/>
                    <a:pt x="84" y="49"/>
                  </a:cubicBezTo>
                  <a:cubicBezTo>
                    <a:pt x="86" y="44"/>
                    <a:pt x="82" y="38"/>
                    <a:pt x="79" y="34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23"/>
            <p:cNvSpPr/>
            <p:nvPr/>
          </p:nvSpPr>
          <p:spPr bwMode="auto">
            <a:xfrm>
              <a:off x="1038254" y="628937"/>
              <a:ext cx="425450" cy="1038226"/>
            </a:xfrm>
            <a:custGeom>
              <a:avLst/>
              <a:gdLst>
                <a:gd name="T0" fmla="*/ 155 w 155"/>
                <a:gd name="T1" fmla="*/ 245 h 377"/>
                <a:gd name="T2" fmla="*/ 154 w 155"/>
                <a:gd name="T3" fmla="*/ 245 h 377"/>
                <a:gd name="T4" fmla="*/ 143 w 155"/>
                <a:gd name="T5" fmla="*/ 217 h 377"/>
                <a:gd name="T6" fmla="*/ 118 w 155"/>
                <a:gd name="T7" fmla="*/ 202 h 377"/>
                <a:gd name="T8" fmla="*/ 138 w 155"/>
                <a:gd name="T9" fmla="*/ 200 h 377"/>
                <a:gd name="T10" fmla="*/ 138 w 155"/>
                <a:gd name="T11" fmla="*/ 199 h 377"/>
                <a:gd name="T12" fmla="*/ 139 w 155"/>
                <a:gd name="T13" fmla="*/ 198 h 377"/>
                <a:gd name="T14" fmla="*/ 119 w 155"/>
                <a:gd name="T15" fmla="*/ 163 h 377"/>
                <a:gd name="T16" fmla="*/ 119 w 155"/>
                <a:gd name="T17" fmla="*/ 161 h 377"/>
                <a:gd name="T18" fmla="*/ 81 w 155"/>
                <a:gd name="T19" fmla="*/ 153 h 377"/>
                <a:gd name="T20" fmla="*/ 107 w 155"/>
                <a:gd name="T21" fmla="*/ 148 h 377"/>
                <a:gd name="T22" fmla="*/ 107 w 155"/>
                <a:gd name="T23" fmla="*/ 148 h 377"/>
                <a:gd name="T24" fmla="*/ 109 w 155"/>
                <a:gd name="T25" fmla="*/ 147 h 377"/>
                <a:gd name="T26" fmla="*/ 80 w 155"/>
                <a:gd name="T27" fmla="*/ 113 h 377"/>
                <a:gd name="T28" fmla="*/ 47 w 155"/>
                <a:gd name="T29" fmla="*/ 77 h 377"/>
                <a:gd name="T30" fmla="*/ 20 w 155"/>
                <a:gd name="T31" fmla="*/ 1 h 377"/>
                <a:gd name="T32" fmla="*/ 20 w 155"/>
                <a:gd name="T33" fmla="*/ 1 h 377"/>
                <a:gd name="T34" fmla="*/ 44 w 155"/>
                <a:gd name="T35" fmla="*/ 78 h 377"/>
                <a:gd name="T36" fmla="*/ 17 w 155"/>
                <a:gd name="T37" fmla="*/ 156 h 377"/>
                <a:gd name="T38" fmla="*/ 19 w 155"/>
                <a:gd name="T39" fmla="*/ 159 h 377"/>
                <a:gd name="T40" fmla="*/ 29 w 155"/>
                <a:gd name="T41" fmla="*/ 163 h 377"/>
                <a:gd name="T42" fmla="*/ 8 w 155"/>
                <a:gd name="T43" fmla="*/ 225 h 377"/>
                <a:gd name="T44" fmla="*/ 10 w 155"/>
                <a:gd name="T45" fmla="*/ 227 h 377"/>
                <a:gd name="T46" fmla="*/ 17 w 155"/>
                <a:gd name="T47" fmla="*/ 227 h 377"/>
                <a:gd name="T48" fmla="*/ 9 w 155"/>
                <a:gd name="T49" fmla="*/ 284 h 377"/>
                <a:gd name="T50" fmla="*/ 12 w 155"/>
                <a:gd name="T51" fmla="*/ 284 h 377"/>
                <a:gd name="T52" fmla="*/ 24 w 155"/>
                <a:gd name="T53" fmla="*/ 274 h 377"/>
                <a:gd name="T54" fmla="*/ 45 w 155"/>
                <a:gd name="T55" fmla="*/ 347 h 377"/>
                <a:gd name="T56" fmla="*/ 48 w 155"/>
                <a:gd name="T57" fmla="*/ 346 h 377"/>
                <a:gd name="T58" fmla="*/ 48 w 155"/>
                <a:gd name="T59" fmla="*/ 346 h 377"/>
                <a:gd name="T60" fmla="*/ 59 w 155"/>
                <a:gd name="T61" fmla="*/ 339 h 377"/>
                <a:gd name="T62" fmla="*/ 104 w 155"/>
                <a:gd name="T63" fmla="*/ 377 h 377"/>
                <a:gd name="T64" fmla="*/ 105 w 155"/>
                <a:gd name="T65" fmla="*/ 374 h 377"/>
                <a:gd name="T66" fmla="*/ 135 w 155"/>
                <a:gd name="T67" fmla="*/ 338 h 377"/>
                <a:gd name="T68" fmla="*/ 135 w 155"/>
                <a:gd name="T69" fmla="*/ 338 h 377"/>
                <a:gd name="T70" fmla="*/ 135 w 155"/>
                <a:gd name="T71" fmla="*/ 338 h 377"/>
                <a:gd name="T72" fmla="*/ 135 w 155"/>
                <a:gd name="T73" fmla="*/ 338 h 377"/>
                <a:gd name="T74" fmla="*/ 134 w 155"/>
                <a:gd name="T75" fmla="*/ 337 h 377"/>
                <a:gd name="T76" fmla="*/ 110 w 155"/>
                <a:gd name="T77" fmla="*/ 315 h 377"/>
                <a:gd name="T78" fmla="*/ 137 w 155"/>
                <a:gd name="T79" fmla="*/ 326 h 377"/>
                <a:gd name="T80" fmla="*/ 139 w 155"/>
                <a:gd name="T81" fmla="*/ 325 h 377"/>
                <a:gd name="T82" fmla="*/ 150 w 155"/>
                <a:gd name="T83" fmla="*/ 264 h 377"/>
                <a:gd name="T84" fmla="*/ 150 w 155"/>
                <a:gd name="T85" fmla="*/ 264 h 377"/>
                <a:gd name="T86" fmla="*/ 135 w 155"/>
                <a:gd name="T87" fmla="*/ 242 h 377"/>
                <a:gd name="T88" fmla="*/ 153 w 155"/>
                <a:gd name="T89" fmla="*/ 248 h 377"/>
                <a:gd name="T90" fmla="*/ 155 w 155"/>
                <a:gd name="T91" fmla="*/ 248 h 377"/>
                <a:gd name="T92" fmla="*/ 155 w 155"/>
                <a:gd name="T93" fmla="*/ 248 h 377"/>
                <a:gd name="T94" fmla="*/ 155 w 155"/>
                <a:gd name="T95" fmla="*/ 245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5" h="377">
                  <a:moveTo>
                    <a:pt x="155" y="245"/>
                  </a:moveTo>
                  <a:cubicBezTo>
                    <a:pt x="154" y="245"/>
                    <a:pt x="154" y="245"/>
                    <a:pt x="154" y="245"/>
                  </a:cubicBezTo>
                  <a:cubicBezTo>
                    <a:pt x="151" y="235"/>
                    <a:pt x="149" y="225"/>
                    <a:pt x="143" y="217"/>
                  </a:cubicBezTo>
                  <a:cubicBezTo>
                    <a:pt x="137" y="209"/>
                    <a:pt x="128" y="205"/>
                    <a:pt x="118" y="202"/>
                  </a:cubicBezTo>
                  <a:cubicBezTo>
                    <a:pt x="125" y="200"/>
                    <a:pt x="131" y="200"/>
                    <a:pt x="138" y="200"/>
                  </a:cubicBezTo>
                  <a:cubicBezTo>
                    <a:pt x="138" y="200"/>
                    <a:pt x="138" y="200"/>
                    <a:pt x="138" y="199"/>
                  </a:cubicBezTo>
                  <a:cubicBezTo>
                    <a:pt x="139" y="199"/>
                    <a:pt x="139" y="199"/>
                    <a:pt x="139" y="198"/>
                  </a:cubicBezTo>
                  <a:cubicBezTo>
                    <a:pt x="135" y="185"/>
                    <a:pt x="129" y="172"/>
                    <a:pt x="119" y="163"/>
                  </a:cubicBezTo>
                  <a:cubicBezTo>
                    <a:pt x="120" y="163"/>
                    <a:pt x="120" y="162"/>
                    <a:pt x="119" y="161"/>
                  </a:cubicBezTo>
                  <a:cubicBezTo>
                    <a:pt x="108" y="156"/>
                    <a:pt x="94" y="154"/>
                    <a:pt x="81" y="153"/>
                  </a:cubicBezTo>
                  <a:cubicBezTo>
                    <a:pt x="89" y="150"/>
                    <a:pt x="98" y="150"/>
                    <a:pt x="107" y="148"/>
                  </a:cubicBezTo>
                  <a:cubicBezTo>
                    <a:pt x="107" y="148"/>
                    <a:pt x="107" y="148"/>
                    <a:pt x="107" y="148"/>
                  </a:cubicBezTo>
                  <a:cubicBezTo>
                    <a:pt x="108" y="149"/>
                    <a:pt x="110" y="148"/>
                    <a:pt x="109" y="147"/>
                  </a:cubicBezTo>
                  <a:cubicBezTo>
                    <a:pt x="100" y="135"/>
                    <a:pt x="90" y="124"/>
                    <a:pt x="80" y="113"/>
                  </a:cubicBezTo>
                  <a:cubicBezTo>
                    <a:pt x="70" y="100"/>
                    <a:pt x="60" y="87"/>
                    <a:pt x="47" y="77"/>
                  </a:cubicBezTo>
                  <a:cubicBezTo>
                    <a:pt x="46" y="53"/>
                    <a:pt x="44" y="13"/>
                    <a:pt x="20" y="1"/>
                  </a:cubicBezTo>
                  <a:cubicBezTo>
                    <a:pt x="20" y="0"/>
                    <a:pt x="20" y="1"/>
                    <a:pt x="20" y="1"/>
                  </a:cubicBezTo>
                  <a:cubicBezTo>
                    <a:pt x="41" y="21"/>
                    <a:pt x="40" y="51"/>
                    <a:pt x="44" y="78"/>
                  </a:cubicBezTo>
                  <a:cubicBezTo>
                    <a:pt x="46" y="106"/>
                    <a:pt x="31" y="132"/>
                    <a:pt x="17" y="156"/>
                  </a:cubicBezTo>
                  <a:cubicBezTo>
                    <a:pt x="17" y="157"/>
                    <a:pt x="17" y="158"/>
                    <a:pt x="19" y="159"/>
                  </a:cubicBezTo>
                  <a:cubicBezTo>
                    <a:pt x="22" y="160"/>
                    <a:pt x="25" y="162"/>
                    <a:pt x="29" y="163"/>
                  </a:cubicBezTo>
                  <a:cubicBezTo>
                    <a:pt x="11" y="179"/>
                    <a:pt x="8" y="202"/>
                    <a:pt x="8" y="225"/>
                  </a:cubicBezTo>
                  <a:cubicBezTo>
                    <a:pt x="8" y="226"/>
                    <a:pt x="8" y="226"/>
                    <a:pt x="10" y="227"/>
                  </a:cubicBezTo>
                  <a:cubicBezTo>
                    <a:pt x="12" y="227"/>
                    <a:pt x="15" y="227"/>
                    <a:pt x="17" y="227"/>
                  </a:cubicBezTo>
                  <a:cubicBezTo>
                    <a:pt x="0" y="238"/>
                    <a:pt x="2" y="266"/>
                    <a:pt x="9" y="284"/>
                  </a:cubicBezTo>
                  <a:cubicBezTo>
                    <a:pt x="10" y="284"/>
                    <a:pt x="11" y="284"/>
                    <a:pt x="12" y="284"/>
                  </a:cubicBezTo>
                  <a:cubicBezTo>
                    <a:pt x="15" y="280"/>
                    <a:pt x="20" y="277"/>
                    <a:pt x="24" y="274"/>
                  </a:cubicBezTo>
                  <a:cubicBezTo>
                    <a:pt x="15" y="302"/>
                    <a:pt x="25" y="325"/>
                    <a:pt x="45" y="347"/>
                  </a:cubicBezTo>
                  <a:cubicBezTo>
                    <a:pt x="46" y="347"/>
                    <a:pt x="47" y="347"/>
                    <a:pt x="48" y="346"/>
                  </a:cubicBezTo>
                  <a:cubicBezTo>
                    <a:pt x="48" y="346"/>
                    <a:pt x="48" y="346"/>
                    <a:pt x="48" y="346"/>
                  </a:cubicBezTo>
                  <a:cubicBezTo>
                    <a:pt x="52" y="344"/>
                    <a:pt x="56" y="342"/>
                    <a:pt x="59" y="339"/>
                  </a:cubicBezTo>
                  <a:cubicBezTo>
                    <a:pt x="58" y="363"/>
                    <a:pt x="83" y="375"/>
                    <a:pt x="104" y="377"/>
                  </a:cubicBezTo>
                  <a:cubicBezTo>
                    <a:pt x="105" y="377"/>
                    <a:pt x="106" y="375"/>
                    <a:pt x="105" y="374"/>
                  </a:cubicBezTo>
                  <a:cubicBezTo>
                    <a:pt x="119" y="367"/>
                    <a:pt x="130" y="353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8"/>
                    <a:pt x="135" y="338"/>
                    <a:pt x="135" y="338"/>
                  </a:cubicBezTo>
                  <a:cubicBezTo>
                    <a:pt x="135" y="337"/>
                    <a:pt x="135" y="337"/>
                    <a:pt x="134" y="337"/>
                  </a:cubicBezTo>
                  <a:cubicBezTo>
                    <a:pt x="129" y="328"/>
                    <a:pt x="120" y="321"/>
                    <a:pt x="110" y="315"/>
                  </a:cubicBezTo>
                  <a:cubicBezTo>
                    <a:pt x="120" y="317"/>
                    <a:pt x="128" y="320"/>
                    <a:pt x="137" y="326"/>
                  </a:cubicBezTo>
                  <a:cubicBezTo>
                    <a:pt x="138" y="326"/>
                    <a:pt x="139" y="326"/>
                    <a:pt x="139" y="325"/>
                  </a:cubicBezTo>
                  <a:cubicBezTo>
                    <a:pt x="148" y="307"/>
                    <a:pt x="154" y="284"/>
                    <a:pt x="150" y="264"/>
                  </a:cubicBezTo>
                  <a:cubicBezTo>
                    <a:pt x="150" y="264"/>
                    <a:pt x="150" y="264"/>
                    <a:pt x="150" y="264"/>
                  </a:cubicBezTo>
                  <a:cubicBezTo>
                    <a:pt x="149" y="255"/>
                    <a:pt x="142" y="247"/>
                    <a:pt x="135" y="242"/>
                  </a:cubicBezTo>
                  <a:cubicBezTo>
                    <a:pt x="141" y="243"/>
                    <a:pt x="147" y="245"/>
                    <a:pt x="153" y="248"/>
                  </a:cubicBezTo>
                  <a:cubicBezTo>
                    <a:pt x="153" y="249"/>
                    <a:pt x="154" y="249"/>
                    <a:pt x="155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5" y="247"/>
                    <a:pt x="155" y="246"/>
                    <a:pt x="155" y="245"/>
                  </a:cubicBezTo>
                  <a:close/>
                </a:path>
              </a:pathLst>
            </a:custGeom>
            <a:solidFill>
              <a:srgbClr val="0C67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32"/>
            <p:cNvSpPr/>
            <p:nvPr/>
          </p:nvSpPr>
          <p:spPr bwMode="auto">
            <a:xfrm>
              <a:off x="2674967" y="1163925"/>
              <a:ext cx="406400" cy="466725"/>
            </a:xfrm>
            <a:custGeom>
              <a:avLst/>
              <a:gdLst>
                <a:gd name="T0" fmla="*/ 129 w 148"/>
                <a:gd name="T1" fmla="*/ 39 h 170"/>
                <a:gd name="T2" fmla="*/ 140 w 148"/>
                <a:gd name="T3" fmla="*/ 9 h 170"/>
                <a:gd name="T4" fmla="*/ 116 w 148"/>
                <a:gd name="T5" fmla="*/ 1 h 170"/>
                <a:gd name="T6" fmla="*/ 75 w 148"/>
                <a:gd name="T7" fmla="*/ 20 h 170"/>
                <a:gd name="T8" fmla="*/ 31 w 148"/>
                <a:gd name="T9" fmla="*/ 60 h 170"/>
                <a:gd name="T10" fmla="*/ 31 w 148"/>
                <a:gd name="T11" fmla="*/ 60 h 170"/>
                <a:gd name="T12" fmla="*/ 32 w 148"/>
                <a:gd name="T13" fmla="*/ 60 h 170"/>
                <a:gd name="T14" fmla="*/ 38 w 148"/>
                <a:gd name="T15" fmla="*/ 164 h 170"/>
                <a:gd name="T16" fmla="*/ 67 w 148"/>
                <a:gd name="T17" fmla="*/ 149 h 170"/>
                <a:gd name="T18" fmla="*/ 76 w 148"/>
                <a:gd name="T19" fmla="*/ 146 h 170"/>
                <a:gd name="T20" fmla="*/ 88 w 148"/>
                <a:gd name="T21" fmla="*/ 142 h 170"/>
                <a:gd name="T22" fmla="*/ 99 w 148"/>
                <a:gd name="T23" fmla="*/ 121 h 170"/>
                <a:gd name="T24" fmla="*/ 99 w 148"/>
                <a:gd name="T25" fmla="*/ 121 h 170"/>
                <a:gd name="T26" fmla="*/ 120 w 148"/>
                <a:gd name="T27" fmla="*/ 88 h 170"/>
                <a:gd name="T28" fmla="*/ 144 w 148"/>
                <a:gd name="T29" fmla="*/ 69 h 170"/>
                <a:gd name="T30" fmla="*/ 129 w 148"/>
                <a:gd name="T31" fmla="*/ 39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170">
                  <a:moveTo>
                    <a:pt x="129" y="39"/>
                  </a:moveTo>
                  <a:cubicBezTo>
                    <a:pt x="135" y="31"/>
                    <a:pt x="144" y="20"/>
                    <a:pt x="140" y="9"/>
                  </a:cubicBezTo>
                  <a:cubicBezTo>
                    <a:pt x="137" y="0"/>
                    <a:pt x="124" y="0"/>
                    <a:pt x="116" y="1"/>
                  </a:cubicBezTo>
                  <a:cubicBezTo>
                    <a:pt x="101" y="3"/>
                    <a:pt x="87" y="11"/>
                    <a:pt x="75" y="20"/>
                  </a:cubicBezTo>
                  <a:cubicBezTo>
                    <a:pt x="60" y="33"/>
                    <a:pt x="48" y="50"/>
                    <a:pt x="31" y="60"/>
                  </a:cubicBezTo>
                  <a:cubicBezTo>
                    <a:pt x="30" y="60"/>
                    <a:pt x="31" y="61"/>
                    <a:pt x="31" y="60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14" y="86"/>
                    <a:pt x="0" y="147"/>
                    <a:pt x="38" y="164"/>
                  </a:cubicBezTo>
                  <a:cubicBezTo>
                    <a:pt x="51" y="170"/>
                    <a:pt x="61" y="161"/>
                    <a:pt x="67" y="149"/>
                  </a:cubicBezTo>
                  <a:cubicBezTo>
                    <a:pt x="69" y="144"/>
                    <a:pt x="71" y="146"/>
                    <a:pt x="76" y="146"/>
                  </a:cubicBezTo>
                  <a:cubicBezTo>
                    <a:pt x="80" y="146"/>
                    <a:pt x="84" y="144"/>
                    <a:pt x="88" y="142"/>
                  </a:cubicBezTo>
                  <a:cubicBezTo>
                    <a:pt x="94" y="138"/>
                    <a:pt x="100" y="129"/>
                    <a:pt x="99" y="121"/>
                  </a:cubicBezTo>
                  <a:cubicBezTo>
                    <a:pt x="99" y="121"/>
                    <a:pt x="99" y="121"/>
                    <a:pt x="99" y="121"/>
                  </a:cubicBezTo>
                  <a:cubicBezTo>
                    <a:pt x="112" y="120"/>
                    <a:pt x="127" y="100"/>
                    <a:pt x="120" y="88"/>
                  </a:cubicBezTo>
                  <a:cubicBezTo>
                    <a:pt x="131" y="88"/>
                    <a:pt x="141" y="80"/>
                    <a:pt x="144" y="69"/>
                  </a:cubicBezTo>
                  <a:cubicBezTo>
                    <a:pt x="148" y="56"/>
                    <a:pt x="140" y="44"/>
                    <a:pt x="129" y="3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-142846" y="-250538"/>
              <a:ext cx="4668067" cy="1782764"/>
              <a:chOff x="-142846" y="-250538"/>
              <a:chExt cx="4668067" cy="1782764"/>
            </a:xfrm>
          </p:grpSpPr>
          <p:sp>
            <p:nvSpPr>
              <p:cNvPr id="51" name="Freeform 6"/>
              <p:cNvSpPr/>
              <p:nvPr/>
            </p:nvSpPr>
            <p:spPr bwMode="auto">
              <a:xfrm>
                <a:off x="3267104" y="35212"/>
                <a:ext cx="350838" cy="338138"/>
              </a:xfrm>
              <a:custGeom>
                <a:avLst/>
                <a:gdLst>
                  <a:gd name="T0" fmla="*/ 125 w 128"/>
                  <a:gd name="T1" fmla="*/ 55 h 123"/>
                  <a:gd name="T2" fmla="*/ 95 w 128"/>
                  <a:gd name="T3" fmla="*/ 48 h 123"/>
                  <a:gd name="T4" fmla="*/ 65 w 128"/>
                  <a:gd name="T5" fmla="*/ 22 h 123"/>
                  <a:gd name="T6" fmla="*/ 44 w 128"/>
                  <a:gd name="T7" fmla="*/ 2 h 123"/>
                  <a:gd name="T8" fmla="*/ 12 w 128"/>
                  <a:gd name="T9" fmla="*/ 26 h 123"/>
                  <a:gd name="T10" fmla="*/ 3 w 128"/>
                  <a:gd name="T11" fmla="*/ 70 h 123"/>
                  <a:gd name="T12" fmla="*/ 19 w 128"/>
                  <a:gd name="T13" fmla="*/ 106 h 123"/>
                  <a:gd name="T14" fmla="*/ 58 w 128"/>
                  <a:gd name="T15" fmla="*/ 122 h 123"/>
                  <a:gd name="T16" fmla="*/ 109 w 128"/>
                  <a:gd name="T17" fmla="*/ 100 h 123"/>
                  <a:gd name="T18" fmla="*/ 125 w 128"/>
                  <a:gd name="T19" fmla="*/ 55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8" h="123">
                    <a:moveTo>
                      <a:pt x="125" y="55"/>
                    </a:moveTo>
                    <a:cubicBezTo>
                      <a:pt x="122" y="39"/>
                      <a:pt x="106" y="40"/>
                      <a:pt x="95" y="48"/>
                    </a:cubicBezTo>
                    <a:cubicBezTo>
                      <a:pt x="98" y="30"/>
                      <a:pt x="82" y="13"/>
                      <a:pt x="65" y="22"/>
                    </a:cubicBezTo>
                    <a:cubicBezTo>
                      <a:pt x="62" y="12"/>
                      <a:pt x="56" y="0"/>
                      <a:pt x="44" y="2"/>
                    </a:cubicBezTo>
                    <a:cubicBezTo>
                      <a:pt x="30" y="4"/>
                      <a:pt x="19" y="16"/>
                      <a:pt x="12" y="26"/>
                    </a:cubicBezTo>
                    <a:cubicBezTo>
                      <a:pt x="2" y="40"/>
                      <a:pt x="0" y="54"/>
                      <a:pt x="3" y="70"/>
                    </a:cubicBezTo>
                    <a:cubicBezTo>
                      <a:pt x="5" y="78"/>
                      <a:pt x="10" y="98"/>
                      <a:pt x="19" y="106"/>
                    </a:cubicBezTo>
                    <a:cubicBezTo>
                      <a:pt x="23" y="122"/>
                      <a:pt x="44" y="123"/>
                      <a:pt x="58" y="122"/>
                    </a:cubicBezTo>
                    <a:cubicBezTo>
                      <a:pt x="76" y="120"/>
                      <a:pt x="97" y="113"/>
                      <a:pt x="109" y="100"/>
                    </a:cubicBezTo>
                    <a:cubicBezTo>
                      <a:pt x="120" y="89"/>
                      <a:pt x="128" y="70"/>
                      <a:pt x="125" y="55"/>
                    </a:cubicBezTo>
                    <a:close/>
                  </a:path>
                </a:pathLst>
              </a:custGeom>
              <a:solidFill>
                <a:srgbClr val="FF9D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2" name="Freeform 7"/>
              <p:cNvSpPr/>
              <p:nvPr/>
            </p:nvSpPr>
            <p:spPr bwMode="auto">
              <a:xfrm>
                <a:off x="169892" y="887700"/>
                <a:ext cx="260350" cy="298450"/>
              </a:xfrm>
              <a:custGeom>
                <a:avLst/>
                <a:gdLst>
                  <a:gd name="T0" fmla="*/ 40 w 95"/>
                  <a:gd name="T1" fmla="*/ 1 h 108"/>
                  <a:gd name="T2" fmla="*/ 39 w 95"/>
                  <a:gd name="T3" fmla="*/ 2 h 108"/>
                  <a:gd name="T4" fmla="*/ 39 w 95"/>
                  <a:gd name="T5" fmla="*/ 2 h 108"/>
                  <a:gd name="T6" fmla="*/ 38 w 95"/>
                  <a:gd name="T7" fmla="*/ 3 h 108"/>
                  <a:gd name="T8" fmla="*/ 37 w 95"/>
                  <a:gd name="T9" fmla="*/ 3 h 108"/>
                  <a:gd name="T10" fmla="*/ 3 w 95"/>
                  <a:gd name="T11" fmla="*/ 76 h 108"/>
                  <a:gd name="T12" fmla="*/ 11 w 95"/>
                  <a:gd name="T13" fmla="*/ 102 h 108"/>
                  <a:gd name="T14" fmla="*/ 27 w 95"/>
                  <a:gd name="T15" fmla="*/ 95 h 108"/>
                  <a:gd name="T16" fmla="*/ 36 w 95"/>
                  <a:gd name="T17" fmla="*/ 103 h 108"/>
                  <a:gd name="T18" fmla="*/ 52 w 95"/>
                  <a:gd name="T19" fmla="*/ 97 h 108"/>
                  <a:gd name="T20" fmla="*/ 66 w 95"/>
                  <a:gd name="T21" fmla="*/ 105 h 108"/>
                  <a:gd name="T22" fmla="*/ 78 w 95"/>
                  <a:gd name="T23" fmla="*/ 95 h 108"/>
                  <a:gd name="T24" fmla="*/ 78 w 95"/>
                  <a:gd name="T25" fmla="*/ 93 h 108"/>
                  <a:gd name="T26" fmla="*/ 40 w 95"/>
                  <a:gd name="T27" fmla="*/ 1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5" h="108">
                    <a:moveTo>
                      <a:pt x="40" y="1"/>
                    </a:moveTo>
                    <a:cubicBezTo>
                      <a:pt x="39" y="0"/>
                      <a:pt x="38" y="1"/>
                      <a:pt x="39" y="2"/>
                    </a:cubicBezTo>
                    <a:cubicBezTo>
                      <a:pt x="39" y="2"/>
                      <a:pt x="39" y="2"/>
                      <a:pt x="39" y="2"/>
                    </a:cubicBezTo>
                    <a:cubicBezTo>
                      <a:pt x="39" y="2"/>
                      <a:pt x="38" y="3"/>
                      <a:pt x="38" y="3"/>
                    </a:cubicBezTo>
                    <a:cubicBezTo>
                      <a:pt x="38" y="3"/>
                      <a:pt x="37" y="2"/>
                      <a:pt x="37" y="3"/>
                    </a:cubicBezTo>
                    <a:cubicBezTo>
                      <a:pt x="9" y="15"/>
                      <a:pt x="0" y="48"/>
                      <a:pt x="3" y="76"/>
                    </a:cubicBezTo>
                    <a:cubicBezTo>
                      <a:pt x="4" y="84"/>
                      <a:pt x="4" y="96"/>
                      <a:pt x="11" y="102"/>
                    </a:cubicBezTo>
                    <a:cubicBezTo>
                      <a:pt x="16" y="108"/>
                      <a:pt x="23" y="100"/>
                      <a:pt x="27" y="95"/>
                    </a:cubicBezTo>
                    <a:cubicBezTo>
                      <a:pt x="29" y="99"/>
                      <a:pt x="31" y="103"/>
                      <a:pt x="36" y="103"/>
                    </a:cubicBezTo>
                    <a:cubicBezTo>
                      <a:pt x="42" y="103"/>
                      <a:pt x="44" y="95"/>
                      <a:pt x="52" y="97"/>
                    </a:cubicBezTo>
                    <a:cubicBezTo>
                      <a:pt x="57" y="98"/>
                      <a:pt x="61" y="105"/>
                      <a:pt x="66" y="105"/>
                    </a:cubicBezTo>
                    <a:cubicBezTo>
                      <a:pt x="72" y="105"/>
                      <a:pt x="75" y="100"/>
                      <a:pt x="78" y="95"/>
                    </a:cubicBezTo>
                    <a:cubicBezTo>
                      <a:pt x="79" y="95"/>
                      <a:pt x="78" y="94"/>
                      <a:pt x="78" y="93"/>
                    </a:cubicBezTo>
                    <a:cubicBezTo>
                      <a:pt x="95" y="61"/>
                      <a:pt x="71" y="15"/>
                      <a:pt x="40" y="1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3" name="Freeform 8"/>
              <p:cNvSpPr/>
              <p:nvPr/>
            </p:nvSpPr>
            <p:spPr bwMode="auto">
              <a:xfrm>
                <a:off x="573117" y="822613"/>
                <a:ext cx="182563" cy="195263"/>
              </a:xfrm>
              <a:custGeom>
                <a:avLst/>
                <a:gdLst>
                  <a:gd name="T0" fmla="*/ 13 w 67"/>
                  <a:gd name="T1" fmla="*/ 0 h 71"/>
                  <a:gd name="T2" fmla="*/ 11 w 67"/>
                  <a:gd name="T3" fmla="*/ 0 h 71"/>
                  <a:gd name="T4" fmla="*/ 11 w 67"/>
                  <a:gd name="T5" fmla="*/ 0 h 71"/>
                  <a:gd name="T6" fmla="*/ 10 w 67"/>
                  <a:gd name="T7" fmla="*/ 1 h 71"/>
                  <a:gd name="T8" fmla="*/ 11 w 67"/>
                  <a:gd name="T9" fmla="*/ 0 h 71"/>
                  <a:gd name="T10" fmla="*/ 10 w 67"/>
                  <a:gd name="T11" fmla="*/ 0 h 71"/>
                  <a:gd name="T12" fmla="*/ 9 w 67"/>
                  <a:gd name="T13" fmla="*/ 3 h 71"/>
                  <a:gd name="T14" fmla="*/ 9 w 67"/>
                  <a:gd name="T15" fmla="*/ 4 h 71"/>
                  <a:gd name="T16" fmla="*/ 4 w 67"/>
                  <a:gd name="T17" fmla="*/ 53 h 71"/>
                  <a:gd name="T18" fmla="*/ 38 w 67"/>
                  <a:gd name="T19" fmla="*/ 65 h 71"/>
                  <a:gd name="T20" fmla="*/ 13 w 67"/>
                  <a:gd name="T21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71">
                    <a:moveTo>
                      <a:pt x="13" y="0"/>
                    </a:moveTo>
                    <a:cubicBezTo>
                      <a:pt x="12" y="0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1" y="0"/>
                      <a:pt x="11" y="1"/>
                      <a:pt x="10" y="1"/>
                    </a:cubicBezTo>
                    <a:cubicBezTo>
                      <a:pt x="10" y="1"/>
                      <a:pt x="11" y="0"/>
                      <a:pt x="11" y="0"/>
                    </a:cubicBezTo>
                    <a:cubicBezTo>
                      <a:pt x="11" y="0"/>
                      <a:pt x="10" y="0"/>
                      <a:pt x="10" y="0"/>
                    </a:cubicBezTo>
                    <a:cubicBezTo>
                      <a:pt x="10" y="1"/>
                      <a:pt x="10" y="2"/>
                      <a:pt x="9" y="3"/>
                    </a:cubicBezTo>
                    <a:cubicBezTo>
                      <a:pt x="9" y="3"/>
                      <a:pt x="9" y="4"/>
                      <a:pt x="9" y="4"/>
                    </a:cubicBezTo>
                    <a:cubicBezTo>
                      <a:pt x="4" y="20"/>
                      <a:pt x="0" y="37"/>
                      <a:pt x="4" y="53"/>
                    </a:cubicBezTo>
                    <a:cubicBezTo>
                      <a:pt x="8" y="67"/>
                      <a:pt x="25" y="71"/>
                      <a:pt x="38" y="65"/>
                    </a:cubicBezTo>
                    <a:cubicBezTo>
                      <a:pt x="67" y="51"/>
                      <a:pt x="32" y="7"/>
                      <a:pt x="13" y="0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4" name="Freeform 13"/>
              <p:cNvSpPr/>
              <p:nvPr/>
            </p:nvSpPr>
            <p:spPr bwMode="auto">
              <a:xfrm>
                <a:off x="2228879" y="390812"/>
                <a:ext cx="360363" cy="373063"/>
              </a:xfrm>
              <a:custGeom>
                <a:avLst/>
                <a:gdLst>
                  <a:gd name="T0" fmla="*/ 67 w 132"/>
                  <a:gd name="T1" fmla="*/ 125 h 136"/>
                  <a:gd name="T2" fmla="*/ 15 w 132"/>
                  <a:gd name="T3" fmla="*/ 125 h 136"/>
                  <a:gd name="T4" fmla="*/ 0 w 132"/>
                  <a:gd name="T5" fmla="*/ 85 h 136"/>
                  <a:gd name="T6" fmla="*/ 16 w 132"/>
                  <a:gd name="T7" fmla="*/ 37 h 136"/>
                  <a:gd name="T8" fmla="*/ 16 w 132"/>
                  <a:gd name="T9" fmla="*/ 36 h 136"/>
                  <a:gd name="T10" fmla="*/ 39 w 132"/>
                  <a:gd name="T11" fmla="*/ 13 h 136"/>
                  <a:gd name="T12" fmla="*/ 61 w 132"/>
                  <a:gd name="T13" fmla="*/ 1 h 136"/>
                  <a:gd name="T14" fmla="*/ 71 w 132"/>
                  <a:gd name="T15" fmla="*/ 25 h 136"/>
                  <a:gd name="T16" fmla="*/ 76 w 132"/>
                  <a:gd name="T17" fmla="*/ 26 h 136"/>
                  <a:gd name="T18" fmla="*/ 76 w 132"/>
                  <a:gd name="T19" fmla="*/ 24 h 136"/>
                  <a:gd name="T20" fmla="*/ 76 w 132"/>
                  <a:gd name="T21" fmla="*/ 24 h 136"/>
                  <a:gd name="T22" fmla="*/ 82 w 132"/>
                  <a:gd name="T23" fmla="*/ 17 h 136"/>
                  <a:gd name="T24" fmla="*/ 92 w 132"/>
                  <a:gd name="T25" fmla="*/ 12 h 136"/>
                  <a:gd name="T26" fmla="*/ 104 w 132"/>
                  <a:gd name="T27" fmla="*/ 32 h 136"/>
                  <a:gd name="T28" fmla="*/ 107 w 132"/>
                  <a:gd name="T29" fmla="*/ 34 h 136"/>
                  <a:gd name="T30" fmla="*/ 107 w 132"/>
                  <a:gd name="T31" fmla="*/ 34 h 136"/>
                  <a:gd name="T32" fmla="*/ 109 w 132"/>
                  <a:gd name="T33" fmla="*/ 33 h 136"/>
                  <a:gd name="T34" fmla="*/ 123 w 132"/>
                  <a:gd name="T35" fmla="*/ 29 h 136"/>
                  <a:gd name="T36" fmla="*/ 130 w 132"/>
                  <a:gd name="T37" fmla="*/ 41 h 136"/>
                  <a:gd name="T38" fmla="*/ 127 w 132"/>
                  <a:gd name="T39" fmla="*/ 66 h 136"/>
                  <a:gd name="T40" fmla="*/ 115 w 132"/>
                  <a:gd name="T41" fmla="*/ 87 h 136"/>
                  <a:gd name="T42" fmla="*/ 115 w 132"/>
                  <a:gd name="T43" fmla="*/ 87 h 136"/>
                  <a:gd name="T44" fmla="*/ 67 w 132"/>
                  <a:gd name="T45" fmla="*/ 125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32" h="136">
                    <a:moveTo>
                      <a:pt x="67" y="125"/>
                    </a:moveTo>
                    <a:cubicBezTo>
                      <a:pt x="51" y="131"/>
                      <a:pt x="31" y="136"/>
                      <a:pt x="15" y="125"/>
                    </a:cubicBezTo>
                    <a:cubicBezTo>
                      <a:pt x="3" y="116"/>
                      <a:pt x="0" y="99"/>
                      <a:pt x="0" y="85"/>
                    </a:cubicBezTo>
                    <a:cubicBezTo>
                      <a:pt x="0" y="67"/>
                      <a:pt x="8" y="53"/>
                      <a:pt x="16" y="37"/>
                    </a:cubicBezTo>
                    <a:cubicBezTo>
                      <a:pt x="16" y="37"/>
                      <a:pt x="16" y="36"/>
                      <a:pt x="16" y="36"/>
                    </a:cubicBezTo>
                    <a:cubicBezTo>
                      <a:pt x="23" y="28"/>
                      <a:pt x="31" y="20"/>
                      <a:pt x="39" y="13"/>
                    </a:cubicBezTo>
                    <a:cubicBezTo>
                      <a:pt x="46" y="8"/>
                      <a:pt x="53" y="3"/>
                      <a:pt x="61" y="1"/>
                    </a:cubicBezTo>
                    <a:cubicBezTo>
                      <a:pt x="73" y="0"/>
                      <a:pt x="72" y="18"/>
                      <a:pt x="71" y="25"/>
                    </a:cubicBezTo>
                    <a:cubicBezTo>
                      <a:pt x="71" y="28"/>
                      <a:pt x="76" y="28"/>
                      <a:pt x="76" y="26"/>
                    </a:cubicBezTo>
                    <a:cubicBezTo>
                      <a:pt x="76" y="25"/>
                      <a:pt x="76" y="24"/>
                      <a:pt x="76" y="24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9" y="22"/>
                      <a:pt x="80" y="19"/>
                      <a:pt x="82" y="17"/>
                    </a:cubicBezTo>
                    <a:cubicBezTo>
                      <a:pt x="85" y="14"/>
                      <a:pt x="89" y="13"/>
                      <a:pt x="92" y="12"/>
                    </a:cubicBezTo>
                    <a:cubicBezTo>
                      <a:pt x="104" y="10"/>
                      <a:pt x="105" y="24"/>
                      <a:pt x="104" y="32"/>
                    </a:cubicBezTo>
                    <a:cubicBezTo>
                      <a:pt x="104" y="33"/>
                      <a:pt x="105" y="34"/>
                      <a:pt x="107" y="34"/>
                    </a:cubicBezTo>
                    <a:cubicBezTo>
                      <a:pt x="107" y="34"/>
                      <a:pt x="107" y="34"/>
                      <a:pt x="107" y="34"/>
                    </a:cubicBezTo>
                    <a:cubicBezTo>
                      <a:pt x="108" y="34"/>
                      <a:pt x="109" y="33"/>
                      <a:pt x="109" y="33"/>
                    </a:cubicBezTo>
                    <a:cubicBezTo>
                      <a:pt x="113" y="29"/>
                      <a:pt x="118" y="25"/>
                      <a:pt x="123" y="29"/>
                    </a:cubicBezTo>
                    <a:cubicBezTo>
                      <a:pt x="127" y="32"/>
                      <a:pt x="128" y="37"/>
                      <a:pt x="130" y="41"/>
                    </a:cubicBezTo>
                    <a:cubicBezTo>
                      <a:pt x="132" y="49"/>
                      <a:pt x="130" y="58"/>
                      <a:pt x="127" y="66"/>
                    </a:cubicBezTo>
                    <a:cubicBezTo>
                      <a:pt x="124" y="73"/>
                      <a:pt x="119" y="80"/>
                      <a:pt x="115" y="87"/>
                    </a:cubicBezTo>
                    <a:cubicBezTo>
                      <a:pt x="115" y="87"/>
                      <a:pt x="115" y="87"/>
                      <a:pt x="115" y="87"/>
                    </a:cubicBezTo>
                    <a:cubicBezTo>
                      <a:pt x="103" y="106"/>
                      <a:pt x="89" y="117"/>
                      <a:pt x="67" y="125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5" name="Freeform 14"/>
              <p:cNvSpPr/>
              <p:nvPr/>
            </p:nvSpPr>
            <p:spPr bwMode="auto">
              <a:xfrm>
                <a:off x="344517" y="-250538"/>
                <a:ext cx="750888" cy="585788"/>
              </a:xfrm>
              <a:custGeom>
                <a:avLst/>
                <a:gdLst>
                  <a:gd name="T0" fmla="*/ 267 w 274"/>
                  <a:gd name="T1" fmla="*/ 142 h 213"/>
                  <a:gd name="T2" fmla="*/ 236 w 274"/>
                  <a:gd name="T3" fmla="*/ 131 h 213"/>
                  <a:gd name="T4" fmla="*/ 233 w 274"/>
                  <a:gd name="T5" fmla="*/ 99 h 213"/>
                  <a:gd name="T6" fmla="*/ 210 w 274"/>
                  <a:gd name="T7" fmla="*/ 92 h 213"/>
                  <a:gd name="T8" fmla="*/ 200 w 274"/>
                  <a:gd name="T9" fmla="*/ 52 h 213"/>
                  <a:gd name="T10" fmla="*/ 166 w 274"/>
                  <a:gd name="T11" fmla="*/ 52 h 213"/>
                  <a:gd name="T12" fmla="*/ 162 w 274"/>
                  <a:gd name="T13" fmla="*/ 19 h 213"/>
                  <a:gd name="T14" fmla="*/ 111 w 274"/>
                  <a:gd name="T15" fmla="*/ 36 h 213"/>
                  <a:gd name="T16" fmla="*/ 56 w 274"/>
                  <a:gd name="T17" fmla="*/ 26 h 213"/>
                  <a:gd name="T18" fmla="*/ 26 w 274"/>
                  <a:gd name="T19" fmla="*/ 19 h 213"/>
                  <a:gd name="T20" fmla="*/ 0 w 274"/>
                  <a:gd name="T21" fmla="*/ 75 h 213"/>
                  <a:gd name="T22" fmla="*/ 25 w 274"/>
                  <a:gd name="T23" fmla="*/ 139 h 213"/>
                  <a:gd name="T24" fmla="*/ 79 w 274"/>
                  <a:gd name="T25" fmla="*/ 182 h 213"/>
                  <a:gd name="T26" fmla="*/ 79 w 274"/>
                  <a:gd name="T27" fmla="*/ 183 h 213"/>
                  <a:gd name="T28" fmla="*/ 143 w 274"/>
                  <a:gd name="T29" fmla="*/ 204 h 213"/>
                  <a:gd name="T30" fmla="*/ 221 w 274"/>
                  <a:gd name="T31" fmla="*/ 209 h 213"/>
                  <a:gd name="T32" fmla="*/ 269 w 274"/>
                  <a:gd name="T33" fmla="*/ 176 h 213"/>
                  <a:gd name="T34" fmla="*/ 267 w 274"/>
                  <a:gd name="T35" fmla="*/ 142 h 2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74" h="213">
                    <a:moveTo>
                      <a:pt x="267" y="142"/>
                    </a:moveTo>
                    <a:cubicBezTo>
                      <a:pt x="260" y="132"/>
                      <a:pt x="248" y="130"/>
                      <a:pt x="236" y="131"/>
                    </a:cubicBezTo>
                    <a:cubicBezTo>
                      <a:pt x="242" y="122"/>
                      <a:pt x="237" y="107"/>
                      <a:pt x="233" y="99"/>
                    </a:cubicBezTo>
                    <a:cubicBezTo>
                      <a:pt x="228" y="90"/>
                      <a:pt x="219" y="88"/>
                      <a:pt x="210" y="92"/>
                    </a:cubicBezTo>
                    <a:cubicBezTo>
                      <a:pt x="213" y="78"/>
                      <a:pt x="210" y="63"/>
                      <a:pt x="200" y="52"/>
                    </a:cubicBezTo>
                    <a:cubicBezTo>
                      <a:pt x="191" y="42"/>
                      <a:pt x="176" y="44"/>
                      <a:pt x="166" y="52"/>
                    </a:cubicBezTo>
                    <a:cubicBezTo>
                      <a:pt x="171" y="41"/>
                      <a:pt x="173" y="27"/>
                      <a:pt x="162" y="19"/>
                    </a:cubicBezTo>
                    <a:cubicBezTo>
                      <a:pt x="144" y="6"/>
                      <a:pt x="123" y="23"/>
                      <a:pt x="111" y="36"/>
                    </a:cubicBezTo>
                    <a:cubicBezTo>
                      <a:pt x="102" y="12"/>
                      <a:pt x="69" y="0"/>
                      <a:pt x="56" y="26"/>
                    </a:cubicBezTo>
                    <a:cubicBezTo>
                      <a:pt x="51" y="14"/>
                      <a:pt x="39" y="12"/>
                      <a:pt x="26" y="19"/>
                    </a:cubicBezTo>
                    <a:cubicBezTo>
                      <a:pt x="7" y="29"/>
                      <a:pt x="0" y="54"/>
                      <a:pt x="0" y="75"/>
                    </a:cubicBezTo>
                    <a:cubicBezTo>
                      <a:pt x="0" y="97"/>
                      <a:pt x="11" y="121"/>
                      <a:pt x="25" y="139"/>
                    </a:cubicBezTo>
                    <a:cubicBezTo>
                      <a:pt x="38" y="158"/>
                      <a:pt x="58" y="172"/>
                      <a:pt x="79" y="182"/>
                    </a:cubicBezTo>
                    <a:cubicBezTo>
                      <a:pt x="79" y="182"/>
                      <a:pt x="79" y="183"/>
                      <a:pt x="79" y="183"/>
                    </a:cubicBezTo>
                    <a:cubicBezTo>
                      <a:pt x="97" y="195"/>
                      <a:pt x="122" y="200"/>
                      <a:pt x="143" y="204"/>
                    </a:cubicBezTo>
                    <a:cubicBezTo>
                      <a:pt x="168" y="210"/>
                      <a:pt x="195" y="213"/>
                      <a:pt x="221" y="209"/>
                    </a:cubicBezTo>
                    <a:cubicBezTo>
                      <a:pt x="242" y="206"/>
                      <a:pt x="261" y="196"/>
                      <a:pt x="269" y="176"/>
                    </a:cubicBezTo>
                    <a:cubicBezTo>
                      <a:pt x="273" y="166"/>
                      <a:pt x="274" y="151"/>
                      <a:pt x="267" y="142"/>
                    </a:cubicBezTo>
                    <a:close/>
                  </a:path>
                </a:pathLst>
              </a:custGeom>
              <a:solidFill>
                <a:srgbClr val="E5405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6" name="Freeform 15"/>
              <p:cNvSpPr/>
              <p:nvPr/>
            </p:nvSpPr>
            <p:spPr bwMode="auto">
              <a:xfrm>
                <a:off x="358804" y="-112425"/>
                <a:ext cx="657225" cy="444500"/>
              </a:xfrm>
              <a:custGeom>
                <a:avLst/>
                <a:gdLst>
                  <a:gd name="T0" fmla="*/ 214 w 240"/>
                  <a:gd name="T1" fmla="*/ 117 h 162"/>
                  <a:gd name="T2" fmla="*/ 214 w 240"/>
                  <a:gd name="T3" fmla="*/ 93 h 162"/>
                  <a:gd name="T4" fmla="*/ 187 w 240"/>
                  <a:gd name="T5" fmla="*/ 91 h 162"/>
                  <a:gd name="T6" fmla="*/ 164 w 240"/>
                  <a:gd name="T7" fmla="*/ 52 h 162"/>
                  <a:gd name="T8" fmla="*/ 156 w 240"/>
                  <a:gd name="T9" fmla="*/ 27 h 162"/>
                  <a:gd name="T10" fmla="*/ 127 w 240"/>
                  <a:gd name="T11" fmla="*/ 33 h 162"/>
                  <a:gd name="T12" fmla="*/ 86 w 240"/>
                  <a:gd name="T13" fmla="*/ 19 h 162"/>
                  <a:gd name="T14" fmla="*/ 65 w 240"/>
                  <a:gd name="T15" fmla="*/ 2 h 162"/>
                  <a:gd name="T16" fmla="*/ 46 w 240"/>
                  <a:gd name="T17" fmla="*/ 15 h 162"/>
                  <a:gd name="T18" fmla="*/ 46 w 240"/>
                  <a:gd name="T19" fmla="*/ 15 h 162"/>
                  <a:gd name="T20" fmla="*/ 10 w 240"/>
                  <a:gd name="T21" fmla="*/ 9 h 162"/>
                  <a:gd name="T22" fmla="*/ 2 w 240"/>
                  <a:gd name="T23" fmla="*/ 47 h 162"/>
                  <a:gd name="T24" fmla="*/ 24 w 240"/>
                  <a:gd name="T25" fmla="*/ 96 h 162"/>
                  <a:gd name="T26" fmla="*/ 68 w 240"/>
                  <a:gd name="T27" fmla="*/ 134 h 162"/>
                  <a:gd name="T28" fmla="*/ 69 w 240"/>
                  <a:gd name="T29" fmla="*/ 133 h 162"/>
                  <a:gd name="T30" fmla="*/ 92 w 240"/>
                  <a:gd name="T31" fmla="*/ 143 h 162"/>
                  <a:gd name="T32" fmla="*/ 132 w 240"/>
                  <a:gd name="T33" fmla="*/ 155 h 162"/>
                  <a:gd name="T34" fmla="*/ 197 w 240"/>
                  <a:gd name="T35" fmla="*/ 160 h 162"/>
                  <a:gd name="T36" fmla="*/ 238 w 240"/>
                  <a:gd name="T37" fmla="*/ 134 h 162"/>
                  <a:gd name="T38" fmla="*/ 214 w 240"/>
                  <a:gd name="T39" fmla="*/ 117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40" h="162">
                    <a:moveTo>
                      <a:pt x="214" y="117"/>
                    </a:moveTo>
                    <a:cubicBezTo>
                      <a:pt x="219" y="109"/>
                      <a:pt x="221" y="100"/>
                      <a:pt x="214" y="93"/>
                    </a:cubicBezTo>
                    <a:cubicBezTo>
                      <a:pt x="207" y="87"/>
                      <a:pt x="196" y="88"/>
                      <a:pt x="187" y="91"/>
                    </a:cubicBezTo>
                    <a:cubicBezTo>
                      <a:pt x="195" y="71"/>
                      <a:pt x="185" y="39"/>
                      <a:pt x="164" y="52"/>
                    </a:cubicBezTo>
                    <a:cubicBezTo>
                      <a:pt x="167" y="43"/>
                      <a:pt x="167" y="32"/>
                      <a:pt x="156" y="27"/>
                    </a:cubicBezTo>
                    <a:cubicBezTo>
                      <a:pt x="147" y="22"/>
                      <a:pt x="135" y="26"/>
                      <a:pt x="127" y="33"/>
                    </a:cubicBezTo>
                    <a:cubicBezTo>
                      <a:pt x="127" y="9"/>
                      <a:pt x="101" y="5"/>
                      <a:pt x="86" y="19"/>
                    </a:cubicBezTo>
                    <a:cubicBezTo>
                      <a:pt x="82" y="10"/>
                      <a:pt x="75" y="3"/>
                      <a:pt x="65" y="2"/>
                    </a:cubicBezTo>
                    <a:cubicBezTo>
                      <a:pt x="56" y="0"/>
                      <a:pt x="47" y="5"/>
                      <a:pt x="46" y="15"/>
                    </a:cubicBezTo>
                    <a:cubicBezTo>
                      <a:pt x="46" y="15"/>
                      <a:pt x="46" y="15"/>
                      <a:pt x="46" y="15"/>
                    </a:cubicBezTo>
                    <a:cubicBezTo>
                      <a:pt x="36" y="7"/>
                      <a:pt x="22" y="0"/>
                      <a:pt x="10" y="9"/>
                    </a:cubicBezTo>
                    <a:cubicBezTo>
                      <a:pt x="0" y="17"/>
                      <a:pt x="0" y="35"/>
                      <a:pt x="2" y="47"/>
                    </a:cubicBezTo>
                    <a:cubicBezTo>
                      <a:pt x="4" y="65"/>
                      <a:pt x="13" y="82"/>
                      <a:pt x="24" y="96"/>
                    </a:cubicBezTo>
                    <a:cubicBezTo>
                      <a:pt x="35" y="111"/>
                      <a:pt x="50" y="128"/>
                      <a:pt x="68" y="134"/>
                    </a:cubicBezTo>
                    <a:cubicBezTo>
                      <a:pt x="69" y="134"/>
                      <a:pt x="69" y="134"/>
                      <a:pt x="69" y="133"/>
                    </a:cubicBezTo>
                    <a:cubicBezTo>
                      <a:pt x="75" y="138"/>
                      <a:pt x="86" y="141"/>
                      <a:pt x="92" y="143"/>
                    </a:cubicBezTo>
                    <a:cubicBezTo>
                      <a:pt x="105" y="148"/>
                      <a:pt x="119" y="152"/>
                      <a:pt x="132" y="155"/>
                    </a:cubicBezTo>
                    <a:cubicBezTo>
                      <a:pt x="153" y="159"/>
                      <a:pt x="175" y="162"/>
                      <a:pt x="197" y="160"/>
                    </a:cubicBezTo>
                    <a:cubicBezTo>
                      <a:pt x="213" y="158"/>
                      <a:pt x="235" y="152"/>
                      <a:pt x="238" y="134"/>
                    </a:cubicBezTo>
                    <a:cubicBezTo>
                      <a:pt x="240" y="120"/>
                      <a:pt x="225" y="115"/>
                      <a:pt x="214" y="117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7" name="Freeform 16"/>
              <p:cNvSpPr/>
              <p:nvPr/>
            </p:nvSpPr>
            <p:spPr bwMode="auto">
              <a:xfrm>
                <a:off x="422304" y="-10825"/>
                <a:ext cx="452438" cy="327025"/>
              </a:xfrm>
              <a:custGeom>
                <a:avLst/>
                <a:gdLst>
                  <a:gd name="T0" fmla="*/ 160 w 165"/>
                  <a:gd name="T1" fmla="*/ 91 h 119"/>
                  <a:gd name="T2" fmla="*/ 140 w 165"/>
                  <a:gd name="T3" fmla="*/ 86 h 119"/>
                  <a:gd name="T4" fmla="*/ 124 w 165"/>
                  <a:gd name="T5" fmla="*/ 66 h 119"/>
                  <a:gd name="T6" fmla="*/ 102 w 165"/>
                  <a:gd name="T7" fmla="*/ 44 h 119"/>
                  <a:gd name="T8" fmla="*/ 66 w 165"/>
                  <a:gd name="T9" fmla="*/ 29 h 119"/>
                  <a:gd name="T10" fmla="*/ 38 w 165"/>
                  <a:gd name="T11" fmla="*/ 16 h 119"/>
                  <a:gd name="T12" fmla="*/ 14 w 165"/>
                  <a:gd name="T13" fmla="*/ 2 h 119"/>
                  <a:gd name="T14" fmla="*/ 1 w 165"/>
                  <a:gd name="T15" fmla="*/ 23 h 119"/>
                  <a:gd name="T16" fmla="*/ 47 w 165"/>
                  <a:gd name="T17" fmla="*/ 96 h 119"/>
                  <a:gd name="T18" fmla="*/ 48 w 165"/>
                  <a:gd name="T19" fmla="*/ 98 h 119"/>
                  <a:gd name="T20" fmla="*/ 147 w 165"/>
                  <a:gd name="T21" fmla="*/ 110 h 119"/>
                  <a:gd name="T22" fmla="*/ 160 w 165"/>
                  <a:gd name="T23" fmla="*/ 91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65" h="119">
                    <a:moveTo>
                      <a:pt x="160" y="91"/>
                    </a:moveTo>
                    <a:cubicBezTo>
                      <a:pt x="155" y="85"/>
                      <a:pt x="147" y="84"/>
                      <a:pt x="140" y="86"/>
                    </a:cubicBezTo>
                    <a:cubicBezTo>
                      <a:pt x="147" y="75"/>
                      <a:pt x="136" y="63"/>
                      <a:pt x="124" y="66"/>
                    </a:cubicBezTo>
                    <a:cubicBezTo>
                      <a:pt x="131" y="55"/>
                      <a:pt x="117" y="38"/>
                      <a:pt x="102" y="44"/>
                    </a:cubicBezTo>
                    <a:cubicBezTo>
                      <a:pt x="107" y="23"/>
                      <a:pt x="82" y="16"/>
                      <a:pt x="66" y="29"/>
                    </a:cubicBezTo>
                    <a:cubicBezTo>
                      <a:pt x="61" y="16"/>
                      <a:pt x="47" y="1"/>
                      <a:pt x="38" y="16"/>
                    </a:cubicBezTo>
                    <a:cubicBezTo>
                      <a:pt x="32" y="9"/>
                      <a:pt x="23" y="0"/>
                      <a:pt x="14" y="2"/>
                    </a:cubicBezTo>
                    <a:cubicBezTo>
                      <a:pt x="3" y="4"/>
                      <a:pt x="0" y="13"/>
                      <a:pt x="1" y="23"/>
                    </a:cubicBezTo>
                    <a:cubicBezTo>
                      <a:pt x="2" y="53"/>
                      <a:pt x="25" y="77"/>
                      <a:pt x="47" y="96"/>
                    </a:cubicBezTo>
                    <a:cubicBezTo>
                      <a:pt x="46" y="97"/>
                      <a:pt x="46" y="98"/>
                      <a:pt x="48" y="98"/>
                    </a:cubicBezTo>
                    <a:cubicBezTo>
                      <a:pt x="79" y="107"/>
                      <a:pt x="114" y="119"/>
                      <a:pt x="147" y="110"/>
                    </a:cubicBezTo>
                    <a:cubicBezTo>
                      <a:pt x="153" y="108"/>
                      <a:pt x="165" y="99"/>
                      <a:pt x="160" y="91"/>
                    </a:cubicBezTo>
                    <a:close/>
                  </a:path>
                </a:pathLst>
              </a:custGeom>
              <a:solidFill>
                <a:srgbClr val="FF9D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8" name="Freeform 17"/>
              <p:cNvSpPr/>
              <p:nvPr/>
            </p:nvSpPr>
            <p:spPr bwMode="auto">
              <a:xfrm>
                <a:off x="287367" y="79662"/>
                <a:ext cx="441325" cy="387350"/>
              </a:xfrm>
              <a:custGeom>
                <a:avLst/>
                <a:gdLst>
                  <a:gd name="T0" fmla="*/ 157 w 161"/>
                  <a:gd name="T1" fmla="*/ 50 h 141"/>
                  <a:gd name="T2" fmla="*/ 141 w 161"/>
                  <a:gd name="T3" fmla="*/ 46 h 141"/>
                  <a:gd name="T4" fmla="*/ 135 w 161"/>
                  <a:gd name="T5" fmla="*/ 31 h 141"/>
                  <a:gd name="T6" fmla="*/ 119 w 161"/>
                  <a:gd name="T7" fmla="*/ 32 h 141"/>
                  <a:gd name="T8" fmla="*/ 110 w 161"/>
                  <a:gd name="T9" fmla="*/ 16 h 141"/>
                  <a:gd name="T10" fmla="*/ 95 w 161"/>
                  <a:gd name="T11" fmla="*/ 18 h 141"/>
                  <a:gd name="T12" fmla="*/ 95 w 161"/>
                  <a:gd name="T13" fmla="*/ 17 h 141"/>
                  <a:gd name="T14" fmla="*/ 64 w 161"/>
                  <a:gd name="T15" fmla="*/ 8 h 141"/>
                  <a:gd name="T16" fmla="*/ 63 w 161"/>
                  <a:gd name="T17" fmla="*/ 9 h 141"/>
                  <a:gd name="T18" fmla="*/ 94 w 161"/>
                  <a:gd name="T19" fmla="*/ 63 h 141"/>
                  <a:gd name="T20" fmla="*/ 13 w 161"/>
                  <a:gd name="T21" fmla="*/ 129 h 141"/>
                  <a:gd name="T22" fmla="*/ 0 w 161"/>
                  <a:gd name="T23" fmla="*/ 138 h 141"/>
                  <a:gd name="T24" fmla="*/ 3 w 161"/>
                  <a:gd name="T25" fmla="*/ 141 h 141"/>
                  <a:gd name="T26" fmla="*/ 26 w 161"/>
                  <a:gd name="T27" fmla="*/ 125 h 141"/>
                  <a:gd name="T28" fmla="*/ 96 w 161"/>
                  <a:gd name="T29" fmla="*/ 65 h 141"/>
                  <a:gd name="T30" fmla="*/ 157 w 161"/>
                  <a:gd name="T31" fmla="*/ 65 h 141"/>
                  <a:gd name="T32" fmla="*/ 157 w 161"/>
                  <a:gd name="T33" fmla="*/ 5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61" h="141">
                    <a:moveTo>
                      <a:pt x="157" y="50"/>
                    </a:moveTo>
                    <a:cubicBezTo>
                      <a:pt x="153" y="46"/>
                      <a:pt x="147" y="45"/>
                      <a:pt x="141" y="46"/>
                    </a:cubicBezTo>
                    <a:cubicBezTo>
                      <a:pt x="142" y="41"/>
                      <a:pt x="140" y="34"/>
                      <a:pt x="135" y="31"/>
                    </a:cubicBezTo>
                    <a:cubicBezTo>
                      <a:pt x="131" y="28"/>
                      <a:pt x="124" y="29"/>
                      <a:pt x="119" y="32"/>
                    </a:cubicBezTo>
                    <a:cubicBezTo>
                      <a:pt x="119" y="26"/>
                      <a:pt x="115" y="19"/>
                      <a:pt x="110" y="16"/>
                    </a:cubicBezTo>
                    <a:cubicBezTo>
                      <a:pt x="105" y="12"/>
                      <a:pt x="99" y="13"/>
                      <a:pt x="95" y="18"/>
                    </a:cubicBezTo>
                    <a:cubicBezTo>
                      <a:pt x="95" y="18"/>
                      <a:pt x="95" y="17"/>
                      <a:pt x="95" y="17"/>
                    </a:cubicBezTo>
                    <a:cubicBezTo>
                      <a:pt x="89" y="8"/>
                      <a:pt x="74" y="0"/>
                      <a:pt x="64" y="8"/>
                    </a:cubicBezTo>
                    <a:cubicBezTo>
                      <a:pt x="63" y="8"/>
                      <a:pt x="63" y="8"/>
                      <a:pt x="63" y="9"/>
                    </a:cubicBezTo>
                    <a:cubicBezTo>
                      <a:pt x="59" y="30"/>
                      <a:pt x="78" y="51"/>
                      <a:pt x="94" y="63"/>
                    </a:cubicBezTo>
                    <a:cubicBezTo>
                      <a:pt x="72" y="92"/>
                      <a:pt x="42" y="110"/>
                      <a:pt x="13" y="129"/>
                    </a:cubicBezTo>
                    <a:cubicBezTo>
                      <a:pt x="9" y="132"/>
                      <a:pt x="5" y="135"/>
                      <a:pt x="0" y="138"/>
                    </a:cubicBezTo>
                    <a:cubicBezTo>
                      <a:pt x="1" y="140"/>
                      <a:pt x="2" y="141"/>
                      <a:pt x="3" y="141"/>
                    </a:cubicBezTo>
                    <a:cubicBezTo>
                      <a:pt x="10" y="136"/>
                      <a:pt x="18" y="130"/>
                      <a:pt x="26" y="125"/>
                    </a:cubicBezTo>
                    <a:cubicBezTo>
                      <a:pt x="51" y="109"/>
                      <a:pt x="81" y="92"/>
                      <a:pt x="96" y="65"/>
                    </a:cubicBezTo>
                    <a:cubicBezTo>
                      <a:pt x="112" y="72"/>
                      <a:pt x="145" y="85"/>
                      <a:pt x="157" y="65"/>
                    </a:cubicBezTo>
                    <a:cubicBezTo>
                      <a:pt x="160" y="61"/>
                      <a:pt x="161" y="54"/>
                      <a:pt x="157" y="50"/>
                    </a:cubicBezTo>
                    <a:close/>
                  </a:path>
                </a:pathLst>
              </a:custGeom>
              <a:solidFill>
                <a:srgbClr val="F6C1C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59" name="Freeform 18"/>
              <p:cNvSpPr/>
              <p:nvPr/>
            </p:nvSpPr>
            <p:spPr bwMode="auto">
              <a:xfrm>
                <a:off x="150842" y="470187"/>
                <a:ext cx="227013" cy="528638"/>
              </a:xfrm>
              <a:custGeom>
                <a:avLst/>
                <a:gdLst>
                  <a:gd name="T0" fmla="*/ 49 w 83"/>
                  <a:gd name="T1" fmla="*/ 152 h 192"/>
                  <a:gd name="T2" fmla="*/ 50 w 83"/>
                  <a:gd name="T3" fmla="*/ 113 h 192"/>
                  <a:gd name="T4" fmla="*/ 45 w 83"/>
                  <a:gd name="T5" fmla="*/ 65 h 192"/>
                  <a:gd name="T6" fmla="*/ 1 w 83"/>
                  <a:gd name="T7" fmla="*/ 0 h 192"/>
                  <a:gd name="T8" fmla="*/ 0 w 83"/>
                  <a:gd name="T9" fmla="*/ 1 h 192"/>
                  <a:gd name="T10" fmla="*/ 42 w 83"/>
                  <a:gd name="T11" fmla="*/ 71 h 192"/>
                  <a:gd name="T12" fmla="*/ 46 w 83"/>
                  <a:gd name="T13" fmla="*/ 116 h 192"/>
                  <a:gd name="T14" fmla="*/ 45 w 83"/>
                  <a:gd name="T15" fmla="*/ 153 h 192"/>
                  <a:gd name="T16" fmla="*/ 18 w 83"/>
                  <a:gd name="T17" fmla="*/ 181 h 192"/>
                  <a:gd name="T18" fmla="*/ 21 w 83"/>
                  <a:gd name="T19" fmla="*/ 184 h 192"/>
                  <a:gd name="T20" fmla="*/ 34 w 83"/>
                  <a:gd name="T21" fmla="*/ 177 h 192"/>
                  <a:gd name="T22" fmla="*/ 41 w 83"/>
                  <a:gd name="T23" fmla="*/ 187 h 192"/>
                  <a:gd name="T24" fmla="*/ 45 w 83"/>
                  <a:gd name="T25" fmla="*/ 187 h 192"/>
                  <a:gd name="T26" fmla="*/ 49 w 83"/>
                  <a:gd name="T27" fmla="*/ 181 h 192"/>
                  <a:gd name="T28" fmla="*/ 54 w 83"/>
                  <a:gd name="T29" fmla="*/ 187 h 192"/>
                  <a:gd name="T30" fmla="*/ 58 w 83"/>
                  <a:gd name="T31" fmla="*/ 187 h 192"/>
                  <a:gd name="T32" fmla="*/ 61 w 83"/>
                  <a:gd name="T33" fmla="*/ 180 h 192"/>
                  <a:gd name="T34" fmla="*/ 78 w 83"/>
                  <a:gd name="T35" fmla="*/ 182 h 192"/>
                  <a:gd name="T36" fmla="*/ 49 w 83"/>
                  <a:gd name="T37" fmla="*/ 15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3" h="192">
                    <a:moveTo>
                      <a:pt x="49" y="152"/>
                    </a:moveTo>
                    <a:cubicBezTo>
                      <a:pt x="52" y="140"/>
                      <a:pt x="51" y="126"/>
                      <a:pt x="50" y="113"/>
                    </a:cubicBezTo>
                    <a:cubicBezTo>
                      <a:pt x="50" y="97"/>
                      <a:pt x="48" y="81"/>
                      <a:pt x="45" y="65"/>
                    </a:cubicBezTo>
                    <a:cubicBezTo>
                      <a:pt x="40" y="40"/>
                      <a:pt x="28" y="8"/>
                      <a:pt x="1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27" y="16"/>
                      <a:pt x="37" y="43"/>
                      <a:pt x="42" y="71"/>
                    </a:cubicBezTo>
                    <a:cubicBezTo>
                      <a:pt x="45" y="86"/>
                      <a:pt x="46" y="101"/>
                      <a:pt x="46" y="116"/>
                    </a:cubicBezTo>
                    <a:cubicBezTo>
                      <a:pt x="46" y="128"/>
                      <a:pt x="44" y="141"/>
                      <a:pt x="45" y="153"/>
                    </a:cubicBezTo>
                    <a:cubicBezTo>
                      <a:pt x="31" y="157"/>
                      <a:pt x="21" y="168"/>
                      <a:pt x="18" y="181"/>
                    </a:cubicBezTo>
                    <a:cubicBezTo>
                      <a:pt x="17" y="183"/>
                      <a:pt x="19" y="185"/>
                      <a:pt x="21" y="184"/>
                    </a:cubicBezTo>
                    <a:cubicBezTo>
                      <a:pt x="25" y="181"/>
                      <a:pt x="30" y="180"/>
                      <a:pt x="34" y="177"/>
                    </a:cubicBezTo>
                    <a:cubicBezTo>
                      <a:pt x="36" y="181"/>
                      <a:pt x="40" y="183"/>
                      <a:pt x="41" y="187"/>
                    </a:cubicBezTo>
                    <a:cubicBezTo>
                      <a:pt x="42" y="189"/>
                      <a:pt x="44" y="188"/>
                      <a:pt x="45" y="187"/>
                    </a:cubicBezTo>
                    <a:cubicBezTo>
                      <a:pt x="46" y="185"/>
                      <a:pt x="48" y="183"/>
                      <a:pt x="49" y="181"/>
                    </a:cubicBezTo>
                    <a:cubicBezTo>
                      <a:pt x="51" y="183"/>
                      <a:pt x="52" y="185"/>
                      <a:pt x="54" y="187"/>
                    </a:cubicBezTo>
                    <a:cubicBezTo>
                      <a:pt x="55" y="189"/>
                      <a:pt x="57" y="189"/>
                      <a:pt x="58" y="187"/>
                    </a:cubicBezTo>
                    <a:cubicBezTo>
                      <a:pt x="59" y="185"/>
                      <a:pt x="60" y="182"/>
                      <a:pt x="61" y="180"/>
                    </a:cubicBezTo>
                    <a:cubicBezTo>
                      <a:pt x="65" y="186"/>
                      <a:pt x="75" y="192"/>
                      <a:pt x="78" y="182"/>
                    </a:cubicBezTo>
                    <a:cubicBezTo>
                      <a:pt x="83" y="166"/>
                      <a:pt x="60" y="155"/>
                      <a:pt x="49" y="15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0" name="Freeform 19"/>
              <p:cNvSpPr/>
              <p:nvPr/>
            </p:nvSpPr>
            <p:spPr bwMode="auto">
              <a:xfrm>
                <a:off x="446117" y="443200"/>
                <a:ext cx="241300" cy="485775"/>
              </a:xfrm>
              <a:custGeom>
                <a:avLst/>
                <a:gdLst>
                  <a:gd name="T0" fmla="*/ 60 w 88"/>
                  <a:gd name="T1" fmla="*/ 136 h 177"/>
                  <a:gd name="T2" fmla="*/ 59 w 88"/>
                  <a:gd name="T3" fmla="*/ 136 h 177"/>
                  <a:gd name="T4" fmla="*/ 56 w 88"/>
                  <a:gd name="T5" fmla="*/ 102 h 177"/>
                  <a:gd name="T6" fmla="*/ 48 w 88"/>
                  <a:gd name="T7" fmla="*/ 57 h 177"/>
                  <a:gd name="T8" fmla="*/ 1 w 88"/>
                  <a:gd name="T9" fmla="*/ 0 h 177"/>
                  <a:gd name="T10" fmla="*/ 1 w 88"/>
                  <a:gd name="T11" fmla="*/ 2 h 177"/>
                  <a:gd name="T12" fmla="*/ 47 w 88"/>
                  <a:gd name="T13" fmla="*/ 65 h 177"/>
                  <a:gd name="T14" fmla="*/ 53 w 88"/>
                  <a:gd name="T15" fmla="*/ 107 h 177"/>
                  <a:gd name="T16" fmla="*/ 55 w 88"/>
                  <a:gd name="T17" fmla="*/ 136 h 177"/>
                  <a:gd name="T18" fmla="*/ 53 w 88"/>
                  <a:gd name="T19" fmla="*/ 168 h 177"/>
                  <a:gd name="T20" fmla="*/ 59 w 88"/>
                  <a:gd name="T21" fmla="*/ 177 h 177"/>
                  <a:gd name="T22" fmla="*/ 72 w 88"/>
                  <a:gd name="T23" fmla="*/ 174 h 177"/>
                  <a:gd name="T24" fmla="*/ 60 w 88"/>
                  <a:gd name="T25" fmla="*/ 13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8" h="177">
                    <a:moveTo>
                      <a:pt x="60" y="136"/>
                    </a:moveTo>
                    <a:cubicBezTo>
                      <a:pt x="59" y="136"/>
                      <a:pt x="59" y="136"/>
                      <a:pt x="59" y="136"/>
                    </a:cubicBezTo>
                    <a:cubicBezTo>
                      <a:pt x="59" y="125"/>
                      <a:pt x="57" y="113"/>
                      <a:pt x="56" y="102"/>
                    </a:cubicBezTo>
                    <a:cubicBezTo>
                      <a:pt x="55" y="87"/>
                      <a:pt x="52" y="72"/>
                      <a:pt x="48" y="57"/>
                    </a:cubicBezTo>
                    <a:cubicBezTo>
                      <a:pt x="42" y="32"/>
                      <a:pt x="28" y="7"/>
                      <a:pt x="1" y="0"/>
                    </a:cubicBezTo>
                    <a:cubicBezTo>
                      <a:pt x="0" y="0"/>
                      <a:pt x="0" y="2"/>
                      <a:pt x="1" y="2"/>
                    </a:cubicBezTo>
                    <a:cubicBezTo>
                      <a:pt x="28" y="13"/>
                      <a:pt x="40" y="38"/>
                      <a:pt x="47" y="65"/>
                    </a:cubicBezTo>
                    <a:cubicBezTo>
                      <a:pt x="50" y="79"/>
                      <a:pt x="52" y="93"/>
                      <a:pt x="53" y="107"/>
                    </a:cubicBezTo>
                    <a:cubicBezTo>
                      <a:pt x="54" y="116"/>
                      <a:pt x="53" y="127"/>
                      <a:pt x="55" y="136"/>
                    </a:cubicBezTo>
                    <a:cubicBezTo>
                      <a:pt x="52" y="147"/>
                      <a:pt x="50" y="158"/>
                      <a:pt x="53" y="168"/>
                    </a:cubicBezTo>
                    <a:cubicBezTo>
                      <a:pt x="54" y="170"/>
                      <a:pt x="56" y="176"/>
                      <a:pt x="59" y="177"/>
                    </a:cubicBezTo>
                    <a:cubicBezTo>
                      <a:pt x="64" y="177"/>
                      <a:pt x="68" y="176"/>
                      <a:pt x="72" y="174"/>
                    </a:cubicBezTo>
                    <a:cubicBezTo>
                      <a:pt x="88" y="167"/>
                      <a:pt x="66" y="142"/>
                      <a:pt x="60" y="136"/>
                    </a:cubicBezTo>
                    <a:close/>
                  </a:path>
                </a:pathLst>
              </a:custGeom>
              <a:solidFill>
                <a:srgbClr val="19865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1" name="Freeform 20"/>
              <p:cNvSpPr/>
              <p:nvPr/>
            </p:nvSpPr>
            <p:spPr bwMode="auto">
              <a:xfrm>
                <a:off x="408017" y="519400"/>
                <a:ext cx="166688" cy="382588"/>
              </a:xfrm>
              <a:custGeom>
                <a:avLst/>
                <a:gdLst>
                  <a:gd name="T0" fmla="*/ 48 w 61"/>
                  <a:gd name="T1" fmla="*/ 3 h 139"/>
                  <a:gd name="T2" fmla="*/ 49 w 61"/>
                  <a:gd name="T3" fmla="*/ 1 h 139"/>
                  <a:gd name="T4" fmla="*/ 48 w 61"/>
                  <a:gd name="T5" fmla="*/ 1 h 139"/>
                  <a:gd name="T6" fmla="*/ 47 w 61"/>
                  <a:gd name="T7" fmla="*/ 3 h 139"/>
                  <a:gd name="T8" fmla="*/ 47 w 61"/>
                  <a:gd name="T9" fmla="*/ 3 h 139"/>
                  <a:gd name="T10" fmla="*/ 4 w 61"/>
                  <a:gd name="T11" fmla="*/ 138 h 139"/>
                  <a:gd name="T12" fmla="*/ 6 w 61"/>
                  <a:gd name="T13" fmla="*/ 139 h 139"/>
                  <a:gd name="T14" fmla="*/ 7 w 61"/>
                  <a:gd name="T15" fmla="*/ 139 h 139"/>
                  <a:gd name="T16" fmla="*/ 50 w 61"/>
                  <a:gd name="T17" fmla="*/ 79 h 139"/>
                  <a:gd name="T18" fmla="*/ 48 w 61"/>
                  <a:gd name="T19" fmla="*/ 3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139">
                    <a:moveTo>
                      <a:pt x="48" y="3"/>
                    </a:moveTo>
                    <a:cubicBezTo>
                      <a:pt x="49" y="2"/>
                      <a:pt x="49" y="2"/>
                      <a:pt x="49" y="1"/>
                    </a:cubicBezTo>
                    <a:cubicBezTo>
                      <a:pt x="49" y="1"/>
                      <a:pt x="49" y="0"/>
                      <a:pt x="48" y="1"/>
                    </a:cubicBezTo>
                    <a:cubicBezTo>
                      <a:pt x="48" y="1"/>
                      <a:pt x="48" y="2"/>
                      <a:pt x="47" y="3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22" y="43"/>
                      <a:pt x="0" y="89"/>
                      <a:pt x="4" y="138"/>
                    </a:cubicBezTo>
                    <a:cubicBezTo>
                      <a:pt x="4" y="139"/>
                      <a:pt x="5" y="139"/>
                      <a:pt x="6" y="139"/>
                    </a:cubicBezTo>
                    <a:cubicBezTo>
                      <a:pt x="6" y="139"/>
                      <a:pt x="7" y="139"/>
                      <a:pt x="7" y="139"/>
                    </a:cubicBezTo>
                    <a:cubicBezTo>
                      <a:pt x="29" y="126"/>
                      <a:pt x="42" y="102"/>
                      <a:pt x="50" y="79"/>
                    </a:cubicBezTo>
                    <a:cubicBezTo>
                      <a:pt x="58" y="55"/>
                      <a:pt x="61" y="26"/>
                      <a:pt x="48" y="3"/>
                    </a:cubicBezTo>
                    <a:close/>
                  </a:path>
                </a:pathLst>
              </a:custGeom>
              <a:solidFill>
                <a:srgbClr val="21B3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2" name="Freeform 21"/>
              <p:cNvSpPr/>
              <p:nvPr/>
            </p:nvSpPr>
            <p:spPr bwMode="auto">
              <a:xfrm>
                <a:off x="773142" y="474950"/>
                <a:ext cx="112713" cy="400050"/>
              </a:xfrm>
              <a:custGeom>
                <a:avLst/>
                <a:gdLst>
                  <a:gd name="T0" fmla="*/ 36 w 41"/>
                  <a:gd name="T1" fmla="*/ 61 h 145"/>
                  <a:gd name="T2" fmla="*/ 1 w 41"/>
                  <a:gd name="T3" fmla="*/ 0 h 145"/>
                  <a:gd name="T4" fmla="*/ 0 w 41"/>
                  <a:gd name="T5" fmla="*/ 0 h 145"/>
                  <a:gd name="T6" fmla="*/ 34 w 41"/>
                  <a:gd name="T7" fmla="*/ 68 h 145"/>
                  <a:gd name="T8" fmla="*/ 37 w 41"/>
                  <a:gd name="T9" fmla="*/ 143 h 145"/>
                  <a:gd name="T10" fmla="*/ 40 w 41"/>
                  <a:gd name="T11" fmla="*/ 143 h 145"/>
                  <a:gd name="T12" fmla="*/ 36 w 41"/>
                  <a:gd name="T13" fmla="*/ 61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1" h="145">
                    <a:moveTo>
                      <a:pt x="36" y="61"/>
                    </a:moveTo>
                    <a:cubicBezTo>
                      <a:pt x="32" y="39"/>
                      <a:pt x="24" y="9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22" y="16"/>
                      <a:pt x="30" y="42"/>
                      <a:pt x="34" y="68"/>
                    </a:cubicBezTo>
                    <a:cubicBezTo>
                      <a:pt x="38" y="92"/>
                      <a:pt x="38" y="118"/>
                      <a:pt x="37" y="143"/>
                    </a:cubicBezTo>
                    <a:cubicBezTo>
                      <a:pt x="37" y="145"/>
                      <a:pt x="40" y="145"/>
                      <a:pt x="40" y="143"/>
                    </a:cubicBezTo>
                    <a:cubicBezTo>
                      <a:pt x="41" y="116"/>
                      <a:pt x="41" y="88"/>
                      <a:pt x="36" y="61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3" name="Freeform 22"/>
              <p:cNvSpPr/>
              <p:nvPr/>
            </p:nvSpPr>
            <p:spPr bwMode="auto">
              <a:xfrm>
                <a:off x="765204" y="852775"/>
                <a:ext cx="223838" cy="219075"/>
              </a:xfrm>
              <a:custGeom>
                <a:avLst/>
                <a:gdLst>
                  <a:gd name="T0" fmla="*/ 44 w 82"/>
                  <a:gd name="T1" fmla="*/ 2 h 80"/>
                  <a:gd name="T2" fmla="*/ 43 w 82"/>
                  <a:gd name="T3" fmla="*/ 1 h 80"/>
                  <a:gd name="T4" fmla="*/ 40 w 82"/>
                  <a:gd name="T5" fmla="*/ 3 h 80"/>
                  <a:gd name="T6" fmla="*/ 0 w 82"/>
                  <a:gd name="T7" fmla="*/ 55 h 80"/>
                  <a:gd name="T8" fmla="*/ 7 w 82"/>
                  <a:gd name="T9" fmla="*/ 68 h 80"/>
                  <a:gd name="T10" fmla="*/ 22 w 82"/>
                  <a:gd name="T11" fmla="*/ 59 h 80"/>
                  <a:gd name="T12" fmla="*/ 29 w 82"/>
                  <a:gd name="T13" fmla="*/ 79 h 80"/>
                  <a:gd name="T14" fmla="*/ 31 w 82"/>
                  <a:gd name="T15" fmla="*/ 79 h 80"/>
                  <a:gd name="T16" fmla="*/ 45 w 82"/>
                  <a:gd name="T17" fmla="*/ 63 h 80"/>
                  <a:gd name="T18" fmla="*/ 56 w 82"/>
                  <a:gd name="T19" fmla="*/ 76 h 80"/>
                  <a:gd name="T20" fmla="*/ 70 w 82"/>
                  <a:gd name="T21" fmla="*/ 66 h 80"/>
                  <a:gd name="T22" fmla="*/ 44 w 82"/>
                  <a:gd name="T23" fmla="*/ 2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2" h="80">
                    <a:moveTo>
                      <a:pt x="44" y="2"/>
                    </a:moveTo>
                    <a:cubicBezTo>
                      <a:pt x="44" y="1"/>
                      <a:pt x="43" y="0"/>
                      <a:pt x="43" y="1"/>
                    </a:cubicBezTo>
                    <a:cubicBezTo>
                      <a:pt x="41" y="0"/>
                      <a:pt x="40" y="1"/>
                      <a:pt x="40" y="3"/>
                    </a:cubicBezTo>
                    <a:cubicBezTo>
                      <a:pt x="22" y="15"/>
                      <a:pt x="2" y="32"/>
                      <a:pt x="0" y="55"/>
                    </a:cubicBezTo>
                    <a:cubicBezTo>
                      <a:pt x="0" y="60"/>
                      <a:pt x="2" y="66"/>
                      <a:pt x="7" y="68"/>
                    </a:cubicBezTo>
                    <a:cubicBezTo>
                      <a:pt x="13" y="70"/>
                      <a:pt x="18" y="64"/>
                      <a:pt x="22" y="59"/>
                    </a:cubicBezTo>
                    <a:cubicBezTo>
                      <a:pt x="22" y="67"/>
                      <a:pt x="24" y="73"/>
                      <a:pt x="29" y="79"/>
                    </a:cubicBezTo>
                    <a:cubicBezTo>
                      <a:pt x="29" y="80"/>
                      <a:pt x="31" y="80"/>
                      <a:pt x="31" y="79"/>
                    </a:cubicBezTo>
                    <a:cubicBezTo>
                      <a:pt x="37" y="75"/>
                      <a:pt x="42" y="69"/>
                      <a:pt x="45" y="63"/>
                    </a:cubicBezTo>
                    <a:cubicBezTo>
                      <a:pt x="47" y="69"/>
                      <a:pt x="50" y="74"/>
                      <a:pt x="56" y="76"/>
                    </a:cubicBezTo>
                    <a:cubicBezTo>
                      <a:pt x="62" y="77"/>
                      <a:pt x="68" y="71"/>
                      <a:pt x="70" y="66"/>
                    </a:cubicBezTo>
                    <a:cubicBezTo>
                      <a:pt x="82" y="42"/>
                      <a:pt x="60" y="16"/>
                      <a:pt x="44" y="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4" name="Freeform 24"/>
              <p:cNvSpPr/>
              <p:nvPr/>
            </p:nvSpPr>
            <p:spPr bwMode="auto">
              <a:xfrm>
                <a:off x="-33308" y="470187"/>
                <a:ext cx="173038" cy="382588"/>
              </a:xfrm>
              <a:custGeom>
                <a:avLst/>
                <a:gdLst>
                  <a:gd name="T0" fmla="*/ 61 w 63"/>
                  <a:gd name="T1" fmla="*/ 135 h 139"/>
                  <a:gd name="T2" fmla="*/ 3 w 63"/>
                  <a:gd name="T3" fmla="*/ 6 h 139"/>
                  <a:gd name="T4" fmla="*/ 3 w 63"/>
                  <a:gd name="T5" fmla="*/ 7 h 139"/>
                  <a:gd name="T6" fmla="*/ 2 w 63"/>
                  <a:gd name="T7" fmla="*/ 8 h 139"/>
                  <a:gd name="T8" fmla="*/ 58 w 63"/>
                  <a:gd name="T9" fmla="*/ 137 h 139"/>
                  <a:gd name="T10" fmla="*/ 58 w 63"/>
                  <a:gd name="T11" fmla="*/ 137 h 139"/>
                  <a:gd name="T12" fmla="*/ 61 w 63"/>
                  <a:gd name="T13" fmla="*/ 137 h 139"/>
                  <a:gd name="T14" fmla="*/ 61 w 63"/>
                  <a:gd name="T15" fmla="*/ 136 h 139"/>
                  <a:gd name="T16" fmla="*/ 61 w 63"/>
                  <a:gd name="T17" fmla="*/ 13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3" h="139">
                    <a:moveTo>
                      <a:pt x="61" y="135"/>
                    </a:moveTo>
                    <a:cubicBezTo>
                      <a:pt x="63" y="96"/>
                      <a:pt x="62" y="0"/>
                      <a:pt x="3" y="6"/>
                    </a:cubicBezTo>
                    <a:cubicBezTo>
                      <a:pt x="3" y="6"/>
                      <a:pt x="3" y="7"/>
                      <a:pt x="3" y="7"/>
                    </a:cubicBezTo>
                    <a:cubicBezTo>
                      <a:pt x="2" y="7"/>
                      <a:pt x="2" y="7"/>
                      <a:pt x="2" y="8"/>
                    </a:cubicBezTo>
                    <a:cubicBezTo>
                      <a:pt x="0" y="56"/>
                      <a:pt x="22" y="104"/>
                      <a:pt x="58" y="137"/>
                    </a:cubicBezTo>
                    <a:cubicBezTo>
                      <a:pt x="58" y="137"/>
                      <a:pt x="58" y="137"/>
                      <a:pt x="58" y="137"/>
                    </a:cubicBezTo>
                    <a:cubicBezTo>
                      <a:pt x="58" y="139"/>
                      <a:pt x="61" y="139"/>
                      <a:pt x="61" y="137"/>
                    </a:cubicBezTo>
                    <a:cubicBezTo>
                      <a:pt x="61" y="137"/>
                      <a:pt x="61" y="136"/>
                      <a:pt x="61" y="136"/>
                    </a:cubicBezTo>
                    <a:cubicBezTo>
                      <a:pt x="61" y="136"/>
                      <a:pt x="61" y="136"/>
                      <a:pt x="61" y="135"/>
                    </a:cubicBezTo>
                    <a:close/>
                  </a:path>
                </a:pathLst>
              </a:custGeom>
              <a:solidFill>
                <a:srgbClr val="21B3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5" name="Freeform 25"/>
              <p:cNvSpPr/>
              <p:nvPr/>
            </p:nvSpPr>
            <p:spPr bwMode="auto">
              <a:xfrm>
                <a:off x="920779" y="41562"/>
                <a:ext cx="954088" cy="541338"/>
              </a:xfrm>
              <a:custGeom>
                <a:avLst/>
                <a:gdLst>
                  <a:gd name="T0" fmla="*/ 323 w 348"/>
                  <a:gd name="T1" fmla="*/ 51 h 197"/>
                  <a:gd name="T2" fmla="*/ 323 w 348"/>
                  <a:gd name="T3" fmla="*/ 52 h 197"/>
                  <a:gd name="T4" fmla="*/ 289 w 348"/>
                  <a:gd name="T5" fmla="*/ 55 h 197"/>
                  <a:gd name="T6" fmla="*/ 327 w 348"/>
                  <a:gd name="T7" fmla="*/ 27 h 197"/>
                  <a:gd name="T8" fmla="*/ 318 w 348"/>
                  <a:gd name="T9" fmla="*/ 5 h 197"/>
                  <a:gd name="T10" fmla="*/ 314 w 348"/>
                  <a:gd name="T11" fmla="*/ 15 h 197"/>
                  <a:gd name="T12" fmla="*/ 257 w 348"/>
                  <a:gd name="T13" fmla="*/ 71 h 197"/>
                  <a:gd name="T14" fmla="*/ 276 w 348"/>
                  <a:gd name="T15" fmla="*/ 25 h 197"/>
                  <a:gd name="T16" fmla="*/ 249 w 348"/>
                  <a:gd name="T17" fmla="*/ 25 h 197"/>
                  <a:gd name="T18" fmla="*/ 261 w 348"/>
                  <a:gd name="T19" fmla="*/ 36 h 197"/>
                  <a:gd name="T20" fmla="*/ 255 w 348"/>
                  <a:gd name="T21" fmla="*/ 73 h 197"/>
                  <a:gd name="T22" fmla="*/ 178 w 348"/>
                  <a:gd name="T23" fmla="*/ 117 h 197"/>
                  <a:gd name="T24" fmla="*/ 218 w 348"/>
                  <a:gd name="T25" fmla="*/ 64 h 197"/>
                  <a:gd name="T26" fmla="*/ 200 w 348"/>
                  <a:gd name="T27" fmla="*/ 44 h 197"/>
                  <a:gd name="T28" fmla="*/ 200 w 348"/>
                  <a:gd name="T29" fmla="*/ 61 h 197"/>
                  <a:gd name="T30" fmla="*/ 175 w 348"/>
                  <a:gd name="T31" fmla="*/ 118 h 197"/>
                  <a:gd name="T32" fmla="*/ 95 w 348"/>
                  <a:gd name="T33" fmla="*/ 152 h 197"/>
                  <a:gd name="T34" fmla="*/ 156 w 348"/>
                  <a:gd name="T35" fmla="*/ 103 h 197"/>
                  <a:gd name="T36" fmla="*/ 136 w 348"/>
                  <a:gd name="T37" fmla="*/ 87 h 197"/>
                  <a:gd name="T38" fmla="*/ 134 w 348"/>
                  <a:gd name="T39" fmla="*/ 102 h 197"/>
                  <a:gd name="T40" fmla="*/ 50 w 348"/>
                  <a:gd name="T41" fmla="*/ 168 h 197"/>
                  <a:gd name="T42" fmla="*/ 38 w 348"/>
                  <a:gd name="T43" fmla="*/ 154 h 197"/>
                  <a:gd name="T44" fmla="*/ 61 w 348"/>
                  <a:gd name="T45" fmla="*/ 134 h 197"/>
                  <a:gd name="T46" fmla="*/ 43 w 348"/>
                  <a:gd name="T47" fmla="*/ 115 h 197"/>
                  <a:gd name="T48" fmla="*/ 46 w 348"/>
                  <a:gd name="T49" fmla="*/ 134 h 197"/>
                  <a:gd name="T50" fmla="*/ 0 w 348"/>
                  <a:gd name="T51" fmla="*/ 181 h 197"/>
                  <a:gd name="T52" fmla="*/ 44 w 348"/>
                  <a:gd name="T53" fmla="*/ 174 h 197"/>
                  <a:gd name="T54" fmla="*/ 104 w 348"/>
                  <a:gd name="T55" fmla="*/ 181 h 197"/>
                  <a:gd name="T56" fmla="*/ 121 w 348"/>
                  <a:gd name="T57" fmla="*/ 196 h 197"/>
                  <a:gd name="T58" fmla="*/ 112 w 348"/>
                  <a:gd name="T59" fmla="*/ 169 h 197"/>
                  <a:gd name="T60" fmla="*/ 106 w 348"/>
                  <a:gd name="T61" fmla="*/ 177 h 197"/>
                  <a:gd name="T62" fmla="*/ 58 w 348"/>
                  <a:gd name="T63" fmla="*/ 170 h 197"/>
                  <a:gd name="T64" fmla="*/ 143 w 348"/>
                  <a:gd name="T65" fmla="*/ 138 h 197"/>
                  <a:gd name="T66" fmla="*/ 188 w 348"/>
                  <a:gd name="T67" fmla="*/ 170 h 197"/>
                  <a:gd name="T68" fmla="*/ 203 w 348"/>
                  <a:gd name="T69" fmla="*/ 179 h 197"/>
                  <a:gd name="T70" fmla="*/ 198 w 348"/>
                  <a:gd name="T71" fmla="*/ 154 h 197"/>
                  <a:gd name="T72" fmla="*/ 145 w 348"/>
                  <a:gd name="T73" fmla="*/ 137 h 197"/>
                  <a:gd name="T74" fmla="*/ 221 w 348"/>
                  <a:gd name="T75" fmla="*/ 100 h 197"/>
                  <a:gd name="T76" fmla="*/ 256 w 348"/>
                  <a:gd name="T77" fmla="*/ 123 h 197"/>
                  <a:gd name="T78" fmla="*/ 277 w 348"/>
                  <a:gd name="T79" fmla="*/ 113 h 197"/>
                  <a:gd name="T80" fmla="*/ 267 w 348"/>
                  <a:gd name="T81" fmla="*/ 107 h 197"/>
                  <a:gd name="T82" fmla="*/ 262 w 348"/>
                  <a:gd name="T83" fmla="*/ 108 h 197"/>
                  <a:gd name="T84" fmla="*/ 259 w 348"/>
                  <a:gd name="T85" fmla="*/ 111 h 197"/>
                  <a:gd name="T86" fmla="*/ 288 w 348"/>
                  <a:gd name="T87" fmla="*/ 57 h 197"/>
                  <a:gd name="T88" fmla="*/ 324 w 348"/>
                  <a:gd name="T89" fmla="*/ 57 h 197"/>
                  <a:gd name="T90" fmla="*/ 347 w 348"/>
                  <a:gd name="T91" fmla="*/ 55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48" h="197">
                    <a:moveTo>
                      <a:pt x="336" y="40"/>
                    </a:moveTo>
                    <a:cubicBezTo>
                      <a:pt x="330" y="41"/>
                      <a:pt x="325" y="46"/>
                      <a:pt x="323" y="51"/>
                    </a:cubicBezTo>
                    <a:cubicBezTo>
                      <a:pt x="323" y="51"/>
                      <a:pt x="323" y="51"/>
                      <a:pt x="323" y="52"/>
                    </a:cubicBezTo>
                    <a:cubicBezTo>
                      <a:pt x="323" y="52"/>
                      <a:pt x="323" y="52"/>
                      <a:pt x="323" y="52"/>
                    </a:cubicBezTo>
                    <a:cubicBezTo>
                      <a:pt x="323" y="53"/>
                      <a:pt x="322" y="54"/>
                      <a:pt x="322" y="54"/>
                    </a:cubicBezTo>
                    <a:cubicBezTo>
                      <a:pt x="311" y="54"/>
                      <a:pt x="300" y="54"/>
                      <a:pt x="289" y="55"/>
                    </a:cubicBezTo>
                    <a:cubicBezTo>
                      <a:pt x="300" y="46"/>
                      <a:pt x="310" y="37"/>
                      <a:pt x="319" y="26"/>
                    </a:cubicBezTo>
                    <a:cubicBezTo>
                      <a:pt x="321" y="28"/>
                      <a:pt x="324" y="28"/>
                      <a:pt x="327" y="27"/>
                    </a:cubicBezTo>
                    <a:cubicBezTo>
                      <a:pt x="333" y="25"/>
                      <a:pt x="338" y="19"/>
                      <a:pt x="336" y="12"/>
                    </a:cubicBezTo>
                    <a:cubicBezTo>
                      <a:pt x="335" y="5"/>
                      <a:pt x="324" y="0"/>
                      <a:pt x="318" y="5"/>
                    </a:cubicBezTo>
                    <a:cubicBezTo>
                      <a:pt x="316" y="7"/>
                      <a:pt x="314" y="10"/>
                      <a:pt x="315" y="14"/>
                    </a:cubicBezTo>
                    <a:cubicBezTo>
                      <a:pt x="314" y="14"/>
                      <a:pt x="314" y="14"/>
                      <a:pt x="314" y="15"/>
                    </a:cubicBezTo>
                    <a:cubicBezTo>
                      <a:pt x="314" y="18"/>
                      <a:pt x="315" y="21"/>
                      <a:pt x="317" y="24"/>
                    </a:cubicBezTo>
                    <a:cubicBezTo>
                      <a:pt x="298" y="41"/>
                      <a:pt x="278" y="57"/>
                      <a:pt x="257" y="71"/>
                    </a:cubicBezTo>
                    <a:cubicBezTo>
                      <a:pt x="261" y="60"/>
                      <a:pt x="263" y="48"/>
                      <a:pt x="264" y="36"/>
                    </a:cubicBezTo>
                    <a:cubicBezTo>
                      <a:pt x="270" y="36"/>
                      <a:pt x="275" y="31"/>
                      <a:pt x="276" y="25"/>
                    </a:cubicBezTo>
                    <a:cubicBezTo>
                      <a:pt x="277" y="18"/>
                      <a:pt x="272" y="13"/>
                      <a:pt x="266" y="12"/>
                    </a:cubicBezTo>
                    <a:cubicBezTo>
                      <a:pt x="259" y="11"/>
                      <a:pt x="247" y="16"/>
                      <a:pt x="249" y="25"/>
                    </a:cubicBezTo>
                    <a:cubicBezTo>
                      <a:pt x="250" y="30"/>
                      <a:pt x="255" y="34"/>
                      <a:pt x="260" y="35"/>
                    </a:cubicBezTo>
                    <a:cubicBezTo>
                      <a:pt x="260" y="35"/>
                      <a:pt x="260" y="36"/>
                      <a:pt x="261" y="36"/>
                    </a:cubicBezTo>
                    <a:cubicBezTo>
                      <a:pt x="261" y="36"/>
                      <a:pt x="261" y="36"/>
                      <a:pt x="261" y="36"/>
                    </a:cubicBezTo>
                    <a:cubicBezTo>
                      <a:pt x="260" y="49"/>
                      <a:pt x="257" y="61"/>
                      <a:pt x="255" y="73"/>
                    </a:cubicBezTo>
                    <a:cubicBezTo>
                      <a:pt x="231" y="89"/>
                      <a:pt x="206" y="104"/>
                      <a:pt x="179" y="117"/>
                    </a:cubicBezTo>
                    <a:cubicBezTo>
                      <a:pt x="178" y="117"/>
                      <a:pt x="178" y="117"/>
                      <a:pt x="178" y="117"/>
                    </a:cubicBezTo>
                    <a:cubicBezTo>
                      <a:pt x="185" y="99"/>
                      <a:pt x="195" y="83"/>
                      <a:pt x="205" y="67"/>
                    </a:cubicBezTo>
                    <a:cubicBezTo>
                      <a:pt x="209" y="69"/>
                      <a:pt x="215" y="69"/>
                      <a:pt x="218" y="64"/>
                    </a:cubicBezTo>
                    <a:cubicBezTo>
                      <a:pt x="223" y="59"/>
                      <a:pt x="225" y="49"/>
                      <a:pt x="221" y="43"/>
                    </a:cubicBezTo>
                    <a:cubicBezTo>
                      <a:pt x="216" y="36"/>
                      <a:pt x="205" y="37"/>
                      <a:pt x="200" y="44"/>
                    </a:cubicBezTo>
                    <a:cubicBezTo>
                      <a:pt x="197" y="48"/>
                      <a:pt x="197" y="55"/>
                      <a:pt x="200" y="60"/>
                    </a:cubicBezTo>
                    <a:cubicBezTo>
                      <a:pt x="200" y="60"/>
                      <a:pt x="200" y="60"/>
                      <a:pt x="200" y="61"/>
                    </a:cubicBezTo>
                    <a:cubicBezTo>
                      <a:pt x="201" y="63"/>
                      <a:pt x="202" y="64"/>
                      <a:pt x="203" y="65"/>
                    </a:cubicBezTo>
                    <a:cubicBezTo>
                      <a:pt x="193" y="82"/>
                      <a:pt x="181" y="99"/>
                      <a:pt x="175" y="118"/>
                    </a:cubicBezTo>
                    <a:cubicBezTo>
                      <a:pt x="150" y="130"/>
                      <a:pt x="125" y="141"/>
                      <a:pt x="99" y="151"/>
                    </a:cubicBezTo>
                    <a:cubicBezTo>
                      <a:pt x="97" y="151"/>
                      <a:pt x="96" y="152"/>
                      <a:pt x="95" y="152"/>
                    </a:cubicBezTo>
                    <a:cubicBezTo>
                      <a:pt x="107" y="134"/>
                      <a:pt x="121" y="119"/>
                      <a:pt x="135" y="104"/>
                    </a:cubicBezTo>
                    <a:cubicBezTo>
                      <a:pt x="141" y="109"/>
                      <a:pt x="151" y="109"/>
                      <a:pt x="156" y="103"/>
                    </a:cubicBezTo>
                    <a:cubicBezTo>
                      <a:pt x="160" y="98"/>
                      <a:pt x="160" y="89"/>
                      <a:pt x="156" y="84"/>
                    </a:cubicBezTo>
                    <a:cubicBezTo>
                      <a:pt x="151" y="77"/>
                      <a:pt x="141" y="81"/>
                      <a:pt x="136" y="87"/>
                    </a:cubicBezTo>
                    <a:cubicBezTo>
                      <a:pt x="136" y="87"/>
                      <a:pt x="136" y="87"/>
                      <a:pt x="136" y="88"/>
                    </a:cubicBezTo>
                    <a:cubicBezTo>
                      <a:pt x="133" y="92"/>
                      <a:pt x="131" y="97"/>
                      <a:pt x="134" y="102"/>
                    </a:cubicBezTo>
                    <a:cubicBezTo>
                      <a:pt x="117" y="116"/>
                      <a:pt x="103" y="133"/>
                      <a:pt x="93" y="153"/>
                    </a:cubicBezTo>
                    <a:cubicBezTo>
                      <a:pt x="79" y="158"/>
                      <a:pt x="65" y="163"/>
                      <a:pt x="50" y="168"/>
                    </a:cubicBezTo>
                    <a:cubicBezTo>
                      <a:pt x="43" y="170"/>
                      <a:pt x="36" y="171"/>
                      <a:pt x="29" y="173"/>
                    </a:cubicBezTo>
                    <a:cubicBezTo>
                      <a:pt x="32" y="167"/>
                      <a:pt x="35" y="160"/>
                      <a:pt x="38" y="154"/>
                    </a:cubicBezTo>
                    <a:cubicBezTo>
                      <a:pt x="42" y="148"/>
                      <a:pt x="45" y="142"/>
                      <a:pt x="49" y="136"/>
                    </a:cubicBezTo>
                    <a:cubicBezTo>
                      <a:pt x="53" y="138"/>
                      <a:pt x="57" y="137"/>
                      <a:pt x="61" y="134"/>
                    </a:cubicBezTo>
                    <a:cubicBezTo>
                      <a:pt x="67" y="130"/>
                      <a:pt x="69" y="120"/>
                      <a:pt x="64" y="114"/>
                    </a:cubicBezTo>
                    <a:cubicBezTo>
                      <a:pt x="58" y="107"/>
                      <a:pt x="48" y="107"/>
                      <a:pt x="43" y="115"/>
                    </a:cubicBezTo>
                    <a:cubicBezTo>
                      <a:pt x="40" y="119"/>
                      <a:pt x="40" y="127"/>
                      <a:pt x="44" y="130"/>
                    </a:cubicBezTo>
                    <a:cubicBezTo>
                      <a:pt x="44" y="132"/>
                      <a:pt x="45" y="133"/>
                      <a:pt x="46" y="134"/>
                    </a:cubicBezTo>
                    <a:cubicBezTo>
                      <a:pt x="37" y="145"/>
                      <a:pt x="31" y="160"/>
                      <a:pt x="26" y="174"/>
                    </a:cubicBezTo>
                    <a:cubicBezTo>
                      <a:pt x="17" y="175"/>
                      <a:pt x="8" y="177"/>
                      <a:pt x="0" y="181"/>
                    </a:cubicBezTo>
                    <a:cubicBezTo>
                      <a:pt x="0" y="181"/>
                      <a:pt x="0" y="181"/>
                      <a:pt x="0" y="182"/>
                    </a:cubicBezTo>
                    <a:cubicBezTo>
                      <a:pt x="14" y="183"/>
                      <a:pt x="30" y="178"/>
                      <a:pt x="44" y="174"/>
                    </a:cubicBezTo>
                    <a:cubicBezTo>
                      <a:pt x="47" y="173"/>
                      <a:pt x="51" y="172"/>
                      <a:pt x="55" y="171"/>
                    </a:cubicBezTo>
                    <a:cubicBezTo>
                      <a:pt x="70" y="177"/>
                      <a:pt x="88" y="181"/>
                      <a:pt x="104" y="181"/>
                    </a:cubicBezTo>
                    <a:cubicBezTo>
                      <a:pt x="104" y="182"/>
                      <a:pt x="104" y="183"/>
                      <a:pt x="104" y="185"/>
                    </a:cubicBezTo>
                    <a:cubicBezTo>
                      <a:pt x="104" y="194"/>
                      <a:pt x="113" y="197"/>
                      <a:pt x="121" y="196"/>
                    </a:cubicBezTo>
                    <a:cubicBezTo>
                      <a:pt x="128" y="195"/>
                      <a:pt x="132" y="189"/>
                      <a:pt x="131" y="181"/>
                    </a:cubicBezTo>
                    <a:cubicBezTo>
                      <a:pt x="129" y="174"/>
                      <a:pt x="120" y="166"/>
                      <a:pt x="112" y="169"/>
                    </a:cubicBezTo>
                    <a:cubicBezTo>
                      <a:pt x="112" y="169"/>
                      <a:pt x="111" y="170"/>
                      <a:pt x="112" y="171"/>
                    </a:cubicBezTo>
                    <a:cubicBezTo>
                      <a:pt x="109" y="172"/>
                      <a:pt x="107" y="174"/>
                      <a:pt x="106" y="177"/>
                    </a:cubicBezTo>
                    <a:cubicBezTo>
                      <a:pt x="98" y="176"/>
                      <a:pt x="90" y="176"/>
                      <a:pt x="82" y="175"/>
                    </a:cubicBezTo>
                    <a:cubicBezTo>
                      <a:pt x="74" y="174"/>
                      <a:pt x="66" y="172"/>
                      <a:pt x="58" y="170"/>
                    </a:cubicBezTo>
                    <a:cubicBezTo>
                      <a:pt x="71" y="166"/>
                      <a:pt x="83" y="161"/>
                      <a:pt x="96" y="157"/>
                    </a:cubicBezTo>
                    <a:cubicBezTo>
                      <a:pt x="112" y="151"/>
                      <a:pt x="128" y="145"/>
                      <a:pt x="143" y="138"/>
                    </a:cubicBezTo>
                    <a:cubicBezTo>
                      <a:pt x="157" y="148"/>
                      <a:pt x="171" y="157"/>
                      <a:pt x="188" y="162"/>
                    </a:cubicBezTo>
                    <a:cubicBezTo>
                      <a:pt x="187" y="165"/>
                      <a:pt x="187" y="167"/>
                      <a:pt x="188" y="170"/>
                    </a:cubicBezTo>
                    <a:cubicBezTo>
                      <a:pt x="188" y="170"/>
                      <a:pt x="188" y="171"/>
                      <a:pt x="189" y="171"/>
                    </a:cubicBezTo>
                    <a:cubicBezTo>
                      <a:pt x="191" y="176"/>
                      <a:pt x="197" y="180"/>
                      <a:pt x="203" y="179"/>
                    </a:cubicBezTo>
                    <a:cubicBezTo>
                      <a:pt x="211" y="178"/>
                      <a:pt x="219" y="170"/>
                      <a:pt x="216" y="161"/>
                    </a:cubicBezTo>
                    <a:cubicBezTo>
                      <a:pt x="213" y="155"/>
                      <a:pt x="204" y="153"/>
                      <a:pt x="198" y="154"/>
                    </a:cubicBezTo>
                    <a:cubicBezTo>
                      <a:pt x="194" y="154"/>
                      <a:pt x="191" y="156"/>
                      <a:pt x="189" y="159"/>
                    </a:cubicBezTo>
                    <a:cubicBezTo>
                      <a:pt x="173" y="154"/>
                      <a:pt x="159" y="146"/>
                      <a:pt x="145" y="137"/>
                    </a:cubicBezTo>
                    <a:cubicBezTo>
                      <a:pt x="155" y="133"/>
                      <a:pt x="165" y="128"/>
                      <a:pt x="175" y="123"/>
                    </a:cubicBezTo>
                    <a:cubicBezTo>
                      <a:pt x="190" y="116"/>
                      <a:pt x="206" y="109"/>
                      <a:pt x="221" y="100"/>
                    </a:cubicBezTo>
                    <a:cubicBezTo>
                      <a:pt x="231" y="108"/>
                      <a:pt x="244" y="112"/>
                      <a:pt x="257" y="114"/>
                    </a:cubicBezTo>
                    <a:cubicBezTo>
                      <a:pt x="256" y="117"/>
                      <a:pt x="255" y="120"/>
                      <a:pt x="256" y="123"/>
                    </a:cubicBezTo>
                    <a:cubicBezTo>
                      <a:pt x="258" y="130"/>
                      <a:pt x="269" y="134"/>
                      <a:pt x="275" y="129"/>
                    </a:cubicBezTo>
                    <a:cubicBezTo>
                      <a:pt x="279" y="125"/>
                      <a:pt x="280" y="118"/>
                      <a:pt x="277" y="113"/>
                    </a:cubicBezTo>
                    <a:cubicBezTo>
                      <a:pt x="275" y="109"/>
                      <a:pt x="271" y="107"/>
                      <a:pt x="266" y="107"/>
                    </a:cubicBezTo>
                    <a:cubicBezTo>
                      <a:pt x="266" y="107"/>
                      <a:pt x="267" y="107"/>
                      <a:pt x="267" y="107"/>
                    </a:cubicBezTo>
                    <a:cubicBezTo>
                      <a:pt x="267" y="107"/>
                      <a:pt x="267" y="106"/>
                      <a:pt x="266" y="107"/>
                    </a:cubicBezTo>
                    <a:cubicBezTo>
                      <a:pt x="265" y="107"/>
                      <a:pt x="264" y="108"/>
                      <a:pt x="262" y="108"/>
                    </a:cubicBezTo>
                    <a:cubicBezTo>
                      <a:pt x="261" y="109"/>
                      <a:pt x="260" y="109"/>
                      <a:pt x="259" y="110"/>
                    </a:cubicBezTo>
                    <a:cubicBezTo>
                      <a:pt x="259" y="110"/>
                      <a:pt x="259" y="111"/>
                      <a:pt x="259" y="111"/>
                    </a:cubicBezTo>
                    <a:cubicBezTo>
                      <a:pt x="246" y="108"/>
                      <a:pt x="235" y="105"/>
                      <a:pt x="223" y="99"/>
                    </a:cubicBezTo>
                    <a:cubicBezTo>
                      <a:pt x="246" y="87"/>
                      <a:pt x="268" y="73"/>
                      <a:pt x="288" y="57"/>
                    </a:cubicBezTo>
                    <a:cubicBezTo>
                      <a:pt x="300" y="57"/>
                      <a:pt x="312" y="58"/>
                      <a:pt x="324" y="57"/>
                    </a:cubicBezTo>
                    <a:cubicBezTo>
                      <a:pt x="324" y="57"/>
                      <a:pt x="324" y="57"/>
                      <a:pt x="324" y="57"/>
                    </a:cubicBezTo>
                    <a:cubicBezTo>
                      <a:pt x="326" y="61"/>
                      <a:pt x="330" y="64"/>
                      <a:pt x="334" y="65"/>
                    </a:cubicBezTo>
                    <a:cubicBezTo>
                      <a:pt x="340" y="65"/>
                      <a:pt x="346" y="62"/>
                      <a:pt x="347" y="55"/>
                    </a:cubicBezTo>
                    <a:cubicBezTo>
                      <a:pt x="348" y="48"/>
                      <a:pt x="344" y="39"/>
                      <a:pt x="336" y="40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6" name="Freeform 26"/>
              <p:cNvSpPr/>
              <p:nvPr/>
            </p:nvSpPr>
            <p:spPr bwMode="auto">
              <a:xfrm>
                <a:off x="1192242" y="286037"/>
                <a:ext cx="1027113" cy="657225"/>
              </a:xfrm>
              <a:custGeom>
                <a:avLst/>
                <a:gdLst>
                  <a:gd name="T0" fmla="*/ 372 w 375"/>
                  <a:gd name="T1" fmla="*/ 33 h 239"/>
                  <a:gd name="T2" fmla="*/ 331 w 375"/>
                  <a:gd name="T3" fmla="*/ 50 h 239"/>
                  <a:gd name="T4" fmla="*/ 291 w 375"/>
                  <a:gd name="T5" fmla="*/ 64 h 239"/>
                  <a:gd name="T6" fmla="*/ 235 w 375"/>
                  <a:gd name="T7" fmla="*/ 113 h 239"/>
                  <a:gd name="T8" fmla="*/ 211 w 375"/>
                  <a:gd name="T9" fmla="*/ 121 h 239"/>
                  <a:gd name="T10" fmla="*/ 137 w 375"/>
                  <a:gd name="T11" fmla="*/ 138 h 239"/>
                  <a:gd name="T12" fmla="*/ 162 w 375"/>
                  <a:gd name="T13" fmla="*/ 117 h 239"/>
                  <a:gd name="T14" fmla="*/ 171 w 375"/>
                  <a:gd name="T15" fmla="*/ 108 h 239"/>
                  <a:gd name="T16" fmla="*/ 241 w 375"/>
                  <a:gd name="T17" fmla="*/ 5 h 239"/>
                  <a:gd name="T18" fmla="*/ 243 w 375"/>
                  <a:gd name="T19" fmla="*/ 3 h 239"/>
                  <a:gd name="T20" fmla="*/ 241 w 375"/>
                  <a:gd name="T21" fmla="*/ 1 h 239"/>
                  <a:gd name="T22" fmla="*/ 218 w 375"/>
                  <a:gd name="T23" fmla="*/ 26 h 239"/>
                  <a:gd name="T24" fmla="*/ 191 w 375"/>
                  <a:gd name="T25" fmla="*/ 51 h 239"/>
                  <a:gd name="T26" fmla="*/ 167 w 375"/>
                  <a:gd name="T27" fmla="*/ 106 h 239"/>
                  <a:gd name="T28" fmla="*/ 167 w 375"/>
                  <a:gd name="T29" fmla="*/ 106 h 239"/>
                  <a:gd name="T30" fmla="*/ 162 w 375"/>
                  <a:gd name="T31" fmla="*/ 112 h 239"/>
                  <a:gd name="T32" fmla="*/ 131 w 375"/>
                  <a:gd name="T33" fmla="*/ 139 h 239"/>
                  <a:gd name="T34" fmla="*/ 90 w 375"/>
                  <a:gd name="T35" fmla="*/ 146 h 239"/>
                  <a:gd name="T36" fmla="*/ 90 w 375"/>
                  <a:gd name="T37" fmla="*/ 146 h 239"/>
                  <a:gd name="T38" fmla="*/ 89 w 375"/>
                  <a:gd name="T39" fmla="*/ 146 h 239"/>
                  <a:gd name="T40" fmla="*/ 67 w 375"/>
                  <a:gd name="T41" fmla="*/ 149 h 239"/>
                  <a:gd name="T42" fmla="*/ 1 w 375"/>
                  <a:gd name="T43" fmla="*/ 148 h 239"/>
                  <a:gd name="T44" fmla="*/ 1 w 375"/>
                  <a:gd name="T45" fmla="*/ 149 h 239"/>
                  <a:gd name="T46" fmla="*/ 58 w 375"/>
                  <a:gd name="T47" fmla="*/ 154 h 239"/>
                  <a:gd name="T48" fmla="*/ 90 w 375"/>
                  <a:gd name="T49" fmla="*/ 150 h 239"/>
                  <a:gd name="T50" fmla="*/ 144 w 375"/>
                  <a:gd name="T51" fmla="*/ 186 h 239"/>
                  <a:gd name="T52" fmla="*/ 193 w 375"/>
                  <a:gd name="T53" fmla="*/ 202 h 239"/>
                  <a:gd name="T54" fmla="*/ 296 w 375"/>
                  <a:gd name="T55" fmla="*/ 185 h 239"/>
                  <a:gd name="T56" fmla="*/ 296 w 375"/>
                  <a:gd name="T57" fmla="*/ 184 h 239"/>
                  <a:gd name="T58" fmla="*/ 297 w 375"/>
                  <a:gd name="T59" fmla="*/ 184 h 239"/>
                  <a:gd name="T60" fmla="*/ 297 w 375"/>
                  <a:gd name="T61" fmla="*/ 181 h 239"/>
                  <a:gd name="T62" fmla="*/ 192 w 375"/>
                  <a:gd name="T63" fmla="*/ 197 h 239"/>
                  <a:gd name="T64" fmla="*/ 192 w 375"/>
                  <a:gd name="T65" fmla="*/ 198 h 239"/>
                  <a:gd name="T66" fmla="*/ 150 w 375"/>
                  <a:gd name="T67" fmla="*/ 185 h 239"/>
                  <a:gd name="T68" fmla="*/ 92 w 375"/>
                  <a:gd name="T69" fmla="*/ 149 h 239"/>
                  <a:gd name="T70" fmla="*/ 127 w 375"/>
                  <a:gd name="T71" fmla="*/ 144 h 239"/>
                  <a:gd name="T72" fmla="*/ 235 w 375"/>
                  <a:gd name="T73" fmla="*/ 119 h 239"/>
                  <a:gd name="T74" fmla="*/ 235 w 375"/>
                  <a:gd name="T75" fmla="*/ 119 h 239"/>
                  <a:gd name="T76" fmla="*/ 313 w 375"/>
                  <a:gd name="T77" fmla="*/ 123 h 239"/>
                  <a:gd name="T78" fmla="*/ 350 w 375"/>
                  <a:gd name="T79" fmla="*/ 87 h 239"/>
                  <a:gd name="T80" fmla="*/ 372 w 375"/>
                  <a:gd name="T81" fmla="*/ 36 h 239"/>
                  <a:gd name="T82" fmla="*/ 374 w 375"/>
                  <a:gd name="T83" fmla="*/ 35 h 239"/>
                  <a:gd name="T84" fmla="*/ 372 w 375"/>
                  <a:gd name="T85" fmla="*/ 33 h 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75" h="239">
                    <a:moveTo>
                      <a:pt x="372" y="33"/>
                    </a:moveTo>
                    <a:cubicBezTo>
                      <a:pt x="359" y="39"/>
                      <a:pt x="346" y="45"/>
                      <a:pt x="331" y="50"/>
                    </a:cubicBezTo>
                    <a:cubicBezTo>
                      <a:pt x="317" y="54"/>
                      <a:pt x="304" y="58"/>
                      <a:pt x="291" y="64"/>
                    </a:cubicBezTo>
                    <a:cubicBezTo>
                      <a:pt x="267" y="74"/>
                      <a:pt x="249" y="93"/>
                      <a:pt x="235" y="113"/>
                    </a:cubicBezTo>
                    <a:cubicBezTo>
                      <a:pt x="227" y="116"/>
                      <a:pt x="219" y="119"/>
                      <a:pt x="211" y="121"/>
                    </a:cubicBezTo>
                    <a:cubicBezTo>
                      <a:pt x="187" y="129"/>
                      <a:pt x="162" y="134"/>
                      <a:pt x="137" y="138"/>
                    </a:cubicBezTo>
                    <a:cubicBezTo>
                      <a:pt x="146" y="133"/>
                      <a:pt x="155" y="124"/>
                      <a:pt x="162" y="117"/>
                    </a:cubicBezTo>
                    <a:cubicBezTo>
                      <a:pt x="165" y="114"/>
                      <a:pt x="168" y="111"/>
                      <a:pt x="171" y="108"/>
                    </a:cubicBezTo>
                    <a:cubicBezTo>
                      <a:pt x="226" y="117"/>
                      <a:pt x="233" y="44"/>
                      <a:pt x="241" y="5"/>
                    </a:cubicBezTo>
                    <a:cubicBezTo>
                      <a:pt x="242" y="4"/>
                      <a:pt x="242" y="3"/>
                      <a:pt x="243" y="3"/>
                    </a:cubicBezTo>
                    <a:cubicBezTo>
                      <a:pt x="244" y="1"/>
                      <a:pt x="242" y="0"/>
                      <a:pt x="241" y="1"/>
                    </a:cubicBezTo>
                    <a:cubicBezTo>
                      <a:pt x="233" y="10"/>
                      <a:pt x="226" y="18"/>
                      <a:pt x="218" y="26"/>
                    </a:cubicBezTo>
                    <a:cubicBezTo>
                      <a:pt x="209" y="34"/>
                      <a:pt x="199" y="42"/>
                      <a:pt x="191" y="51"/>
                    </a:cubicBezTo>
                    <a:cubicBezTo>
                      <a:pt x="176" y="65"/>
                      <a:pt x="164" y="85"/>
                      <a:pt x="167" y="106"/>
                    </a:cubicBezTo>
                    <a:cubicBezTo>
                      <a:pt x="167" y="106"/>
                      <a:pt x="167" y="106"/>
                      <a:pt x="167" y="106"/>
                    </a:cubicBezTo>
                    <a:cubicBezTo>
                      <a:pt x="165" y="108"/>
                      <a:pt x="164" y="110"/>
                      <a:pt x="162" y="112"/>
                    </a:cubicBezTo>
                    <a:cubicBezTo>
                      <a:pt x="153" y="123"/>
                      <a:pt x="142" y="131"/>
                      <a:pt x="131" y="139"/>
                    </a:cubicBezTo>
                    <a:cubicBezTo>
                      <a:pt x="117" y="142"/>
                      <a:pt x="103" y="144"/>
                      <a:pt x="90" y="146"/>
                    </a:cubicBezTo>
                    <a:cubicBezTo>
                      <a:pt x="90" y="146"/>
                      <a:pt x="90" y="146"/>
                      <a:pt x="90" y="146"/>
                    </a:cubicBezTo>
                    <a:cubicBezTo>
                      <a:pt x="89" y="145"/>
                      <a:pt x="89" y="146"/>
                      <a:pt x="89" y="146"/>
                    </a:cubicBezTo>
                    <a:cubicBezTo>
                      <a:pt x="82" y="147"/>
                      <a:pt x="74" y="148"/>
                      <a:pt x="67" y="149"/>
                    </a:cubicBezTo>
                    <a:cubicBezTo>
                      <a:pt x="45" y="153"/>
                      <a:pt x="23" y="154"/>
                      <a:pt x="1" y="148"/>
                    </a:cubicBezTo>
                    <a:cubicBezTo>
                      <a:pt x="1" y="147"/>
                      <a:pt x="0" y="148"/>
                      <a:pt x="1" y="149"/>
                    </a:cubicBezTo>
                    <a:cubicBezTo>
                      <a:pt x="17" y="159"/>
                      <a:pt x="41" y="156"/>
                      <a:pt x="58" y="154"/>
                    </a:cubicBezTo>
                    <a:cubicBezTo>
                      <a:pt x="69" y="153"/>
                      <a:pt x="80" y="151"/>
                      <a:pt x="90" y="150"/>
                    </a:cubicBezTo>
                    <a:cubicBezTo>
                      <a:pt x="101" y="168"/>
                      <a:pt x="126" y="179"/>
                      <a:pt x="144" y="186"/>
                    </a:cubicBezTo>
                    <a:cubicBezTo>
                      <a:pt x="159" y="193"/>
                      <a:pt x="176" y="199"/>
                      <a:pt x="193" y="202"/>
                    </a:cubicBezTo>
                    <a:cubicBezTo>
                      <a:pt x="214" y="239"/>
                      <a:pt x="285" y="223"/>
                      <a:pt x="296" y="185"/>
                    </a:cubicBezTo>
                    <a:cubicBezTo>
                      <a:pt x="296" y="184"/>
                      <a:pt x="296" y="184"/>
                      <a:pt x="296" y="184"/>
                    </a:cubicBezTo>
                    <a:cubicBezTo>
                      <a:pt x="297" y="184"/>
                      <a:pt x="297" y="184"/>
                      <a:pt x="297" y="184"/>
                    </a:cubicBezTo>
                    <a:cubicBezTo>
                      <a:pt x="299" y="183"/>
                      <a:pt x="299" y="180"/>
                      <a:pt x="297" y="181"/>
                    </a:cubicBezTo>
                    <a:cubicBezTo>
                      <a:pt x="263" y="184"/>
                      <a:pt x="218" y="166"/>
                      <a:pt x="192" y="197"/>
                    </a:cubicBezTo>
                    <a:cubicBezTo>
                      <a:pt x="192" y="198"/>
                      <a:pt x="192" y="198"/>
                      <a:pt x="192" y="198"/>
                    </a:cubicBezTo>
                    <a:cubicBezTo>
                      <a:pt x="178" y="195"/>
                      <a:pt x="164" y="190"/>
                      <a:pt x="150" y="185"/>
                    </a:cubicBezTo>
                    <a:cubicBezTo>
                      <a:pt x="130" y="178"/>
                      <a:pt x="106" y="167"/>
                      <a:pt x="92" y="149"/>
                    </a:cubicBezTo>
                    <a:cubicBezTo>
                      <a:pt x="104" y="148"/>
                      <a:pt x="115" y="146"/>
                      <a:pt x="127" y="144"/>
                    </a:cubicBezTo>
                    <a:cubicBezTo>
                      <a:pt x="162" y="138"/>
                      <a:pt x="200" y="131"/>
                      <a:pt x="235" y="119"/>
                    </a:cubicBezTo>
                    <a:cubicBezTo>
                      <a:pt x="235" y="119"/>
                      <a:pt x="235" y="119"/>
                      <a:pt x="235" y="119"/>
                    </a:cubicBezTo>
                    <a:cubicBezTo>
                      <a:pt x="253" y="141"/>
                      <a:pt x="291" y="133"/>
                      <a:pt x="313" y="123"/>
                    </a:cubicBezTo>
                    <a:cubicBezTo>
                      <a:pt x="329" y="116"/>
                      <a:pt x="340" y="101"/>
                      <a:pt x="350" y="87"/>
                    </a:cubicBezTo>
                    <a:cubicBezTo>
                      <a:pt x="360" y="73"/>
                      <a:pt x="370" y="54"/>
                      <a:pt x="372" y="36"/>
                    </a:cubicBezTo>
                    <a:cubicBezTo>
                      <a:pt x="373" y="36"/>
                      <a:pt x="373" y="35"/>
                      <a:pt x="374" y="35"/>
                    </a:cubicBezTo>
                    <a:cubicBezTo>
                      <a:pt x="375" y="34"/>
                      <a:pt x="374" y="32"/>
                      <a:pt x="372" y="33"/>
                    </a:cubicBezTo>
                    <a:close/>
                  </a:path>
                </a:pathLst>
              </a:custGeom>
              <a:solidFill>
                <a:srgbClr val="B287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7" name="Freeform 27"/>
              <p:cNvSpPr/>
              <p:nvPr/>
            </p:nvSpPr>
            <p:spPr bwMode="auto">
              <a:xfrm>
                <a:off x="1614517" y="962313"/>
                <a:ext cx="241300" cy="544513"/>
              </a:xfrm>
              <a:custGeom>
                <a:avLst/>
                <a:gdLst>
                  <a:gd name="T0" fmla="*/ 87 w 88"/>
                  <a:gd name="T1" fmla="*/ 183 h 198"/>
                  <a:gd name="T2" fmla="*/ 79 w 88"/>
                  <a:gd name="T3" fmla="*/ 177 h 198"/>
                  <a:gd name="T4" fmla="*/ 68 w 88"/>
                  <a:gd name="T5" fmla="*/ 170 h 198"/>
                  <a:gd name="T6" fmla="*/ 68 w 88"/>
                  <a:gd name="T7" fmla="*/ 170 h 198"/>
                  <a:gd name="T8" fmla="*/ 54 w 88"/>
                  <a:gd name="T9" fmla="*/ 80 h 198"/>
                  <a:gd name="T10" fmla="*/ 33 w 88"/>
                  <a:gd name="T11" fmla="*/ 29 h 198"/>
                  <a:gd name="T12" fmla="*/ 1 w 88"/>
                  <a:gd name="T13" fmla="*/ 0 h 198"/>
                  <a:gd name="T14" fmla="*/ 0 w 88"/>
                  <a:gd name="T15" fmla="*/ 1 h 198"/>
                  <a:gd name="T16" fmla="*/ 32 w 88"/>
                  <a:gd name="T17" fmla="*/ 35 h 198"/>
                  <a:gd name="T18" fmla="*/ 51 w 88"/>
                  <a:gd name="T19" fmla="*/ 86 h 198"/>
                  <a:gd name="T20" fmla="*/ 63 w 88"/>
                  <a:gd name="T21" fmla="*/ 171 h 198"/>
                  <a:gd name="T22" fmla="*/ 49 w 88"/>
                  <a:gd name="T23" fmla="*/ 187 h 198"/>
                  <a:gd name="T24" fmla="*/ 49 w 88"/>
                  <a:gd name="T25" fmla="*/ 190 h 198"/>
                  <a:gd name="T26" fmla="*/ 70 w 88"/>
                  <a:gd name="T27" fmla="*/ 197 h 198"/>
                  <a:gd name="T28" fmla="*/ 86 w 88"/>
                  <a:gd name="T29" fmla="*/ 186 h 198"/>
                  <a:gd name="T30" fmla="*/ 87 w 88"/>
                  <a:gd name="T31" fmla="*/ 183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198">
                    <a:moveTo>
                      <a:pt x="87" y="183"/>
                    </a:moveTo>
                    <a:cubicBezTo>
                      <a:pt x="85" y="181"/>
                      <a:pt x="82" y="179"/>
                      <a:pt x="79" y="177"/>
                    </a:cubicBezTo>
                    <a:cubicBezTo>
                      <a:pt x="75" y="175"/>
                      <a:pt x="72" y="172"/>
                      <a:pt x="68" y="170"/>
                    </a:cubicBezTo>
                    <a:cubicBezTo>
                      <a:pt x="68" y="170"/>
                      <a:pt x="68" y="170"/>
                      <a:pt x="68" y="170"/>
                    </a:cubicBezTo>
                    <a:cubicBezTo>
                      <a:pt x="68" y="140"/>
                      <a:pt x="62" y="108"/>
                      <a:pt x="54" y="80"/>
                    </a:cubicBezTo>
                    <a:cubicBezTo>
                      <a:pt x="50" y="62"/>
                      <a:pt x="43" y="45"/>
                      <a:pt x="33" y="29"/>
                    </a:cubicBezTo>
                    <a:cubicBezTo>
                      <a:pt x="26" y="18"/>
                      <a:pt x="15" y="4"/>
                      <a:pt x="1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13" y="12"/>
                      <a:pt x="23" y="20"/>
                      <a:pt x="32" y="35"/>
                    </a:cubicBezTo>
                    <a:cubicBezTo>
                      <a:pt x="41" y="51"/>
                      <a:pt x="47" y="69"/>
                      <a:pt x="51" y="86"/>
                    </a:cubicBezTo>
                    <a:cubicBezTo>
                      <a:pt x="58" y="114"/>
                      <a:pt x="60" y="142"/>
                      <a:pt x="63" y="171"/>
                    </a:cubicBezTo>
                    <a:cubicBezTo>
                      <a:pt x="58" y="176"/>
                      <a:pt x="54" y="182"/>
                      <a:pt x="49" y="187"/>
                    </a:cubicBezTo>
                    <a:cubicBezTo>
                      <a:pt x="49" y="188"/>
                      <a:pt x="49" y="189"/>
                      <a:pt x="49" y="190"/>
                    </a:cubicBezTo>
                    <a:cubicBezTo>
                      <a:pt x="55" y="196"/>
                      <a:pt x="62" y="198"/>
                      <a:pt x="70" y="197"/>
                    </a:cubicBezTo>
                    <a:cubicBezTo>
                      <a:pt x="77" y="196"/>
                      <a:pt x="84" y="192"/>
                      <a:pt x="86" y="186"/>
                    </a:cubicBezTo>
                    <a:cubicBezTo>
                      <a:pt x="87" y="185"/>
                      <a:pt x="88" y="184"/>
                      <a:pt x="87" y="183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8" name="Freeform 28"/>
              <p:cNvSpPr/>
              <p:nvPr/>
            </p:nvSpPr>
            <p:spPr bwMode="auto">
              <a:xfrm>
                <a:off x="1890742" y="1086138"/>
                <a:ext cx="417513" cy="446088"/>
              </a:xfrm>
              <a:custGeom>
                <a:avLst/>
                <a:gdLst>
                  <a:gd name="T0" fmla="*/ 142 w 152"/>
                  <a:gd name="T1" fmla="*/ 103 h 162"/>
                  <a:gd name="T2" fmla="*/ 129 w 152"/>
                  <a:gd name="T3" fmla="*/ 105 h 162"/>
                  <a:gd name="T4" fmla="*/ 88 w 152"/>
                  <a:gd name="T5" fmla="*/ 89 h 162"/>
                  <a:gd name="T6" fmla="*/ 88 w 152"/>
                  <a:gd name="T7" fmla="*/ 89 h 162"/>
                  <a:gd name="T8" fmla="*/ 60 w 152"/>
                  <a:gd name="T9" fmla="*/ 45 h 162"/>
                  <a:gd name="T10" fmla="*/ 102 w 152"/>
                  <a:gd name="T11" fmla="*/ 55 h 162"/>
                  <a:gd name="T12" fmla="*/ 101 w 152"/>
                  <a:gd name="T13" fmla="*/ 63 h 162"/>
                  <a:gd name="T14" fmla="*/ 120 w 152"/>
                  <a:gd name="T15" fmla="*/ 69 h 162"/>
                  <a:gd name="T16" fmla="*/ 125 w 152"/>
                  <a:gd name="T17" fmla="*/ 49 h 162"/>
                  <a:gd name="T18" fmla="*/ 106 w 152"/>
                  <a:gd name="T19" fmla="*/ 45 h 162"/>
                  <a:gd name="T20" fmla="*/ 106 w 152"/>
                  <a:gd name="T21" fmla="*/ 46 h 162"/>
                  <a:gd name="T22" fmla="*/ 103 w 152"/>
                  <a:gd name="T23" fmla="*/ 51 h 162"/>
                  <a:gd name="T24" fmla="*/ 82 w 152"/>
                  <a:gd name="T25" fmla="*/ 49 h 162"/>
                  <a:gd name="T26" fmla="*/ 56 w 152"/>
                  <a:gd name="T27" fmla="*/ 39 h 162"/>
                  <a:gd name="T28" fmla="*/ 20 w 152"/>
                  <a:gd name="T29" fmla="*/ 1 h 162"/>
                  <a:gd name="T30" fmla="*/ 19 w 152"/>
                  <a:gd name="T31" fmla="*/ 2 h 162"/>
                  <a:gd name="T32" fmla="*/ 36 w 152"/>
                  <a:gd name="T33" fmla="*/ 22 h 162"/>
                  <a:gd name="T34" fmla="*/ 19 w 152"/>
                  <a:gd name="T35" fmla="*/ 77 h 162"/>
                  <a:gd name="T36" fmla="*/ 5 w 152"/>
                  <a:gd name="T37" fmla="*/ 78 h 162"/>
                  <a:gd name="T38" fmla="*/ 6 w 152"/>
                  <a:gd name="T39" fmla="*/ 96 h 162"/>
                  <a:gd name="T40" fmla="*/ 20 w 152"/>
                  <a:gd name="T41" fmla="*/ 96 h 162"/>
                  <a:gd name="T42" fmla="*/ 22 w 152"/>
                  <a:gd name="T43" fmla="*/ 80 h 162"/>
                  <a:gd name="T44" fmla="*/ 38 w 152"/>
                  <a:gd name="T45" fmla="*/ 24 h 162"/>
                  <a:gd name="T46" fmla="*/ 70 w 152"/>
                  <a:gd name="T47" fmla="*/ 66 h 162"/>
                  <a:gd name="T48" fmla="*/ 54 w 152"/>
                  <a:gd name="T49" fmla="*/ 115 h 162"/>
                  <a:gd name="T50" fmla="*/ 52 w 152"/>
                  <a:gd name="T51" fmla="*/ 114 h 162"/>
                  <a:gd name="T52" fmla="*/ 50 w 152"/>
                  <a:gd name="T53" fmla="*/ 115 h 162"/>
                  <a:gd name="T54" fmla="*/ 37 w 152"/>
                  <a:gd name="T55" fmla="*/ 118 h 162"/>
                  <a:gd name="T56" fmla="*/ 41 w 152"/>
                  <a:gd name="T57" fmla="*/ 135 h 162"/>
                  <a:gd name="T58" fmla="*/ 57 w 152"/>
                  <a:gd name="T59" fmla="*/ 132 h 162"/>
                  <a:gd name="T60" fmla="*/ 56 w 152"/>
                  <a:gd name="T61" fmla="*/ 118 h 162"/>
                  <a:gd name="T62" fmla="*/ 72 w 152"/>
                  <a:gd name="T63" fmla="*/ 69 h 162"/>
                  <a:gd name="T64" fmla="*/ 94 w 152"/>
                  <a:gd name="T65" fmla="*/ 115 h 162"/>
                  <a:gd name="T66" fmla="*/ 85 w 152"/>
                  <a:gd name="T67" fmla="*/ 136 h 162"/>
                  <a:gd name="T68" fmla="*/ 84 w 152"/>
                  <a:gd name="T69" fmla="*/ 135 h 162"/>
                  <a:gd name="T70" fmla="*/ 72 w 152"/>
                  <a:gd name="T71" fmla="*/ 144 h 162"/>
                  <a:gd name="T72" fmla="*/ 79 w 152"/>
                  <a:gd name="T73" fmla="*/ 157 h 162"/>
                  <a:gd name="T74" fmla="*/ 89 w 152"/>
                  <a:gd name="T75" fmla="*/ 150 h 162"/>
                  <a:gd name="T76" fmla="*/ 87 w 152"/>
                  <a:gd name="T77" fmla="*/ 138 h 162"/>
                  <a:gd name="T78" fmla="*/ 96 w 152"/>
                  <a:gd name="T79" fmla="*/ 118 h 162"/>
                  <a:gd name="T80" fmla="*/ 105 w 152"/>
                  <a:gd name="T81" fmla="*/ 144 h 162"/>
                  <a:gd name="T82" fmla="*/ 104 w 152"/>
                  <a:gd name="T83" fmla="*/ 155 h 162"/>
                  <a:gd name="T84" fmla="*/ 118 w 152"/>
                  <a:gd name="T85" fmla="*/ 158 h 162"/>
                  <a:gd name="T86" fmla="*/ 122 w 152"/>
                  <a:gd name="T87" fmla="*/ 146 h 162"/>
                  <a:gd name="T88" fmla="*/ 108 w 152"/>
                  <a:gd name="T89" fmla="*/ 141 h 162"/>
                  <a:gd name="T90" fmla="*/ 90 w 152"/>
                  <a:gd name="T91" fmla="*/ 94 h 162"/>
                  <a:gd name="T92" fmla="*/ 126 w 152"/>
                  <a:gd name="T93" fmla="*/ 110 h 162"/>
                  <a:gd name="T94" fmla="*/ 125 w 152"/>
                  <a:gd name="T95" fmla="*/ 111 h 162"/>
                  <a:gd name="T96" fmla="*/ 125 w 152"/>
                  <a:gd name="T97" fmla="*/ 112 h 162"/>
                  <a:gd name="T98" fmla="*/ 132 w 152"/>
                  <a:gd name="T99" fmla="*/ 126 h 162"/>
                  <a:gd name="T100" fmla="*/ 151 w 152"/>
                  <a:gd name="T101" fmla="*/ 117 h 162"/>
                  <a:gd name="T102" fmla="*/ 142 w 152"/>
                  <a:gd name="T103" fmla="*/ 103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52" h="162">
                    <a:moveTo>
                      <a:pt x="142" y="103"/>
                    </a:moveTo>
                    <a:cubicBezTo>
                      <a:pt x="137" y="101"/>
                      <a:pt x="132" y="102"/>
                      <a:pt x="129" y="105"/>
                    </a:cubicBezTo>
                    <a:cubicBezTo>
                      <a:pt x="114" y="102"/>
                      <a:pt x="101" y="99"/>
                      <a:pt x="88" y="89"/>
                    </a:cubicBezTo>
                    <a:cubicBezTo>
                      <a:pt x="88" y="89"/>
                      <a:pt x="88" y="89"/>
                      <a:pt x="88" y="89"/>
                    </a:cubicBezTo>
                    <a:cubicBezTo>
                      <a:pt x="80" y="74"/>
                      <a:pt x="71" y="59"/>
                      <a:pt x="60" y="45"/>
                    </a:cubicBezTo>
                    <a:cubicBezTo>
                      <a:pt x="72" y="52"/>
                      <a:pt x="88" y="55"/>
                      <a:pt x="102" y="55"/>
                    </a:cubicBezTo>
                    <a:cubicBezTo>
                      <a:pt x="101" y="58"/>
                      <a:pt x="101" y="61"/>
                      <a:pt x="101" y="63"/>
                    </a:cubicBezTo>
                    <a:cubicBezTo>
                      <a:pt x="103" y="72"/>
                      <a:pt x="114" y="74"/>
                      <a:pt x="120" y="69"/>
                    </a:cubicBezTo>
                    <a:cubicBezTo>
                      <a:pt x="126" y="65"/>
                      <a:pt x="127" y="55"/>
                      <a:pt x="125" y="49"/>
                    </a:cubicBezTo>
                    <a:cubicBezTo>
                      <a:pt x="122" y="41"/>
                      <a:pt x="113" y="39"/>
                      <a:pt x="106" y="45"/>
                    </a:cubicBezTo>
                    <a:cubicBezTo>
                      <a:pt x="106" y="45"/>
                      <a:pt x="106" y="46"/>
                      <a:pt x="106" y="46"/>
                    </a:cubicBezTo>
                    <a:cubicBezTo>
                      <a:pt x="105" y="48"/>
                      <a:pt x="104" y="49"/>
                      <a:pt x="103" y="51"/>
                    </a:cubicBezTo>
                    <a:cubicBezTo>
                      <a:pt x="96" y="50"/>
                      <a:pt x="89" y="50"/>
                      <a:pt x="82" y="49"/>
                    </a:cubicBezTo>
                    <a:cubicBezTo>
                      <a:pt x="72" y="47"/>
                      <a:pt x="64" y="44"/>
                      <a:pt x="56" y="39"/>
                    </a:cubicBezTo>
                    <a:cubicBezTo>
                      <a:pt x="45" y="25"/>
                      <a:pt x="33" y="12"/>
                      <a:pt x="20" y="1"/>
                    </a:cubicBezTo>
                    <a:cubicBezTo>
                      <a:pt x="19" y="0"/>
                      <a:pt x="19" y="1"/>
                      <a:pt x="19" y="2"/>
                    </a:cubicBezTo>
                    <a:cubicBezTo>
                      <a:pt x="25" y="9"/>
                      <a:pt x="30" y="15"/>
                      <a:pt x="36" y="22"/>
                    </a:cubicBezTo>
                    <a:cubicBezTo>
                      <a:pt x="36" y="42"/>
                      <a:pt x="26" y="59"/>
                      <a:pt x="19" y="77"/>
                    </a:cubicBezTo>
                    <a:cubicBezTo>
                      <a:pt x="15" y="74"/>
                      <a:pt x="9" y="74"/>
                      <a:pt x="5" y="78"/>
                    </a:cubicBezTo>
                    <a:cubicBezTo>
                      <a:pt x="1" y="83"/>
                      <a:pt x="0" y="92"/>
                      <a:pt x="6" y="96"/>
                    </a:cubicBezTo>
                    <a:cubicBezTo>
                      <a:pt x="10" y="99"/>
                      <a:pt x="16" y="99"/>
                      <a:pt x="20" y="96"/>
                    </a:cubicBezTo>
                    <a:cubicBezTo>
                      <a:pt x="24" y="92"/>
                      <a:pt x="25" y="84"/>
                      <a:pt x="22" y="80"/>
                    </a:cubicBezTo>
                    <a:cubicBezTo>
                      <a:pt x="31" y="64"/>
                      <a:pt x="39" y="42"/>
                      <a:pt x="38" y="24"/>
                    </a:cubicBezTo>
                    <a:cubicBezTo>
                      <a:pt x="49" y="37"/>
                      <a:pt x="60" y="51"/>
                      <a:pt x="70" y="66"/>
                    </a:cubicBezTo>
                    <a:cubicBezTo>
                      <a:pt x="71" y="85"/>
                      <a:pt x="62" y="100"/>
                      <a:pt x="54" y="115"/>
                    </a:cubicBezTo>
                    <a:cubicBezTo>
                      <a:pt x="53" y="115"/>
                      <a:pt x="53" y="115"/>
                      <a:pt x="52" y="114"/>
                    </a:cubicBezTo>
                    <a:cubicBezTo>
                      <a:pt x="51" y="114"/>
                      <a:pt x="51" y="114"/>
                      <a:pt x="50" y="115"/>
                    </a:cubicBezTo>
                    <a:cubicBezTo>
                      <a:pt x="46" y="114"/>
                      <a:pt x="40" y="115"/>
                      <a:pt x="37" y="118"/>
                    </a:cubicBezTo>
                    <a:cubicBezTo>
                      <a:pt x="32" y="123"/>
                      <a:pt x="37" y="131"/>
                      <a:pt x="41" y="135"/>
                    </a:cubicBezTo>
                    <a:cubicBezTo>
                      <a:pt x="46" y="138"/>
                      <a:pt x="53" y="136"/>
                      <a:pt x="57" y="132"/>
                    </a:cubicBezTo>
                    <a:cubicBezTo>
                      <a:pt x="60" y="127"/>
                      <a:pt x="59" y="122"/>
                      <a:pt x="56" y="118"/>
                    </a:cubicBezTo>
                    <a:cubicBezTo>
                      <a:pt x="66" y="104"/>
                      <a:pt x="74" y="86"/>
                      <a:pt x="72" y="69"/>
                    </a:cubicBezTo>
                    <a:cubicBezTo>
                      <a:pt x="81" y="84"/>
                      <a:pt x="88" y="99"/>
                      <a:pt x="94" y="115"/>
                    </a:cubicBezTo>
                    <a:cubicBezTo>
                      <a:pt x="92" y="122"/>
                      <a:pt x="88" y="129"/>
                      <a:pt x="85" y="136"/>
                    </a:cubicBezTo>
                    <a:cubicBezTo>
                      <a:pt x="85" y="136"/>
                      <a:pt x="85" y="135"/>
                      <a:pt x="84" y="135"/>
                    </a:cubicBezTo>
                    <a:cubicBezTo>
                      <a:pt x="79" y="135"/>
                      <a:pt x="73" y="139"/>
                      <a:pt x="72" y="144"/>
                    </a:cubicBezTo>
                    <a:cubicBezTo>
                      <a:pt x="72" y="149"/>
                      <a:pt x="74" y="156"/>
                      <a:pt x="79" y="157"/>
                    </a:cubicBezTo>
                    <a:cubicBezTo>
                      <a:pt x="83" y="157"/>
                      <a:pt x="87" y="154"/>
                      <a:pt x="89" y="150"/>
                    </a:cubicBezTo>
                    <a:cubicBezTo>
                      <a:pt x="91" y="146"/>
                      <a:pt x="90" y="141"/>
                      <a:pt x="87" y="138"/>
                    </a:cubicBezTo>
                    <a:cubicBezTo>
                      <a:pt x="91" y="132"/>
                      <a:pt x="94" y="125"/>
                      <a:pt x="96" y="118"/>
                    </a:cubicBezTo>
                    <a:cubicBezTo>
                      <a:pt x="99" y="126"/>
                      <a:pt x="102" y="135"/>
                      <a:pt x="105" y="144"/>
                    </a:cubicBezTo>
                    <a:cubicBezTo>
                      <a:pt x="102" y="147"/>
                      <a:pt x="101" y="151"/>
                      <a:pt x="104" y="155"/>
                    </a:cubicBezTo>
                    <a:cubicBezTo>
                      <a:pt x="108" y="160"/>
                      <a:pt x="113" y="162"/>
                      <a:pt x="118" y="158"/>
                    </a:cubicBezTo>
                    <a:cubicBezTo>
                      <a:pt x="121" y="155"/>
                      <a:pt x="123" y="150"/>
                      <a:pt x="122" y="146"/>
                    </a:cubicBezTo>
                    <a:cubicBezTo>
                      <a:pt x="120" y="140"/>
                      <a:pt x="113" y="140"/>
                      <a:pt x="108" y="141"/>
                    </a:cubicBezTo>
                    <a:cubicBezTo>
                      <a:pt x="103" y="125"/>
                      <a:pt x="97" y="109"/>
                      <a:pt x="90" y="94"/>
                    </a:cubicBezTo>
                    <a:cubicBezTo>
                      <a:pt x="100" y="102"/>
                      <a:pt x="113" y="108"/>
                      <a:pt x="126" y="110"/>
                    </a:cubicBezTo>
                    <a:cubicBezTo>
                      <a:pt x="126" y="110"/>
                      <a:pt x="125" y="111"/>
                      <a:pt x="125" y="111"/>
                    </a:cubicBezTo>
                    <a:cubicBezTo>
                      <a:pt x="125" y="111"/>
                      <a:pt x="125" y="112"/>
                      <a:pt x="125" y="112"/>
                    </a:cubicBezTo>
                    <a:cubicBezTo>
                      <a:pt x="124" y="118"/>
                      <a:pt x="126" y="124"/>
                      <a:pt x="132" y="126"/>
                    </a:cubicBezTo>
                    <a:cubicBezTo>
                      <a:pt x="139" y="128"/>
                      <a:pt x="150" y="125"/>
                      <a:pt x="151" y="117"/>
                    </a:cubicBezTo>
                    <a:cubicBezTo>
                      <a:pt x="152" y="111"/>
                      <a:pt x="147" y="105"/>
                      <a:pt x="142" y="103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69" name="Freeform 29"/>
              <p:cNvSpPr/>
              <p:nvPr/>
            </p:nvSpPr>
            <p:spPr bwMode="auto">
              <a:xfrm>
                <a:off x="1868517" y="538450"/>
                <a:ext cx="655638" cy="533400"/>
              </a:xfrm>
              <a:custGeom>
                <a:avLst/>
                <a:gdLst>
                  <a:gd name="T0" fmla="*/ 237 w 239"/>
                  <a:gd name="T1" fmla="*/ 42 h 194"/>
                  <a:gd name="T2" fmla="*/ 188 w 239"/>
                  <a:gd name="T3" fmla="*/ 43 h 194"/>
                  <a:gd name="T4" fmla="*/ 153 w 239"/>
                  <a:gd name="T5" fmla="*/ 64 h 194"/>
                  <a:gd name="T6" fmla="*/ 140 w 239"/>
                  <a:gd name="T7" fmla="*/ 1 h 194"/>
                  <a:gd name="T8" fmla="*/ 137 w 239"/>
                  <a:gd name="T9" fmla="*/ 1 h 194"/>
                  <a:gd name="T10" fmla="*/ 143 w 239"/>
                  <a:gd name="T11" fmla="*/ 79 h 194"/>
                  <a:gd name="T12" fmla="*/ 143 w 239"/>
                  <a:gd name="T13" fmla="*/ 81 h 194"/>
                  <a:gd name="T14" fmla="*/ 142 w 239"/>
                  <a:gd name="T15" fmla="*/ 82 h 194"/>
                  <a:gd name="T16" fmla="*/ 115 w 239"/>
                  <a:gd name="T17" fmla="*/ 115 h 194"/>
                  <a:gd name="T18" fmla="*/ 83 w 239"/>
                  <a:gd name="T19" fmla="*/ 147 h 194"/>
                  <a:gd name="T20" fmla="*/ 1 w 239"/>
                  <a:gd name="T21" fmla="*/ 192 h 194"/>
                  <a:gd name="T22" fmla="*/ 1 w 239"/>
                  <a:gd name="T23" fmla="*/ 194 h 194"/>
                  <a:gd name="T24" fmla="*/ 81 w 239"/>
                  <a:gd name="T25" fmla="*/ 155 h 194"/>
                  <a:gd name="T26" fmla="*/ 116 w 239"/>
                  <a:gd name="T27" fmla="*/ 120 h 194"/>
                  <a:gd name="T28" fmla="*/ 145 w 239"/>
                  <a:gd name="T29" fmla="*/ 83 h 194"/>
                  <a:gd name="T30" fmla="*/ 146 w 239"/>
                  <a:gd name="T31" fmla="*/ 83 h 194"/>
                  <a:gd name="T32" fmla="*/ 146 w 239"/>
                  <a:gd name="T33" fmla="*/ 83 h 194"/>
                  <a:gd name="T34" fmla="*/ 147 w 239"/>
                  <a:gd name="T35" fmla="*/ 81 h 194"/>
                  <a:gd name="T36" fmla="*/ 200 w 239"/>
                  <a:gd name="T37" fmla="*/ 79 h 194"/>
                  <a:gd name="T38" fmla="*/ 239 w 239"/>
                  <a:gd name="T39" fmla="*/ 44 h 194"/>
                  <a:gd name="T40" fmla="*/ 237 w 239"/>
                  <a:gd name="T41" fmla="*/ 42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39" h="194">
                    <a:moveTo>
                      <a:pt x="237" y="42"/>
                    </a:moveTo>
                    <a:cubicBezTo>
                      <a:pt x="223" y="34"/>
                      <a:pt x="202" y="38"/>
                      <a:pt x="188" y="43"/>
                    </a:cubicBezTo>
                    <a:cubicBezTo>
                      <a:pt x="175" y="47"/>
                      <a:pt x="163" y="55"/>
                      <a:pt x="153" y="64"/>
                    </a:cubicBezTo>
                    <a:cubicBezTo>
                      <a:pt x="158" y="42"/>
                      <a:pt x="154" y="15"/>
                      <a:pt x="140" y="1"/>
                    </a:cubicBezTo>
                    <a:cubicBezTo>
                      <a:pt x="139" y="0"/>
                      <a:pt x="138" y="0"/>
                      <a:pt x="137" y="1"/>
                    </a:cubicBezTo>
                    <a:cubicBezTo>
                      <a:pt x="123" y="22"/>
                      <a:pt x="123" y="62"/>
                      <a:pt x="143" y="79"/>
                    </a:cubicBezTo>
                    <a:cubicBezTo>
                      <a:pt x="143" y="80"/>
                      <a:pt x="143" y="80"/>
                      <a:pt x="143" y="81"/>
                    </a:cubicBezTo>
                    <a:cubicBezTo>
                      <a:pt x="142" y="81"/>
                      <a:pt x="142" y="82"/>
                      <a:pt x="142" y="82"/>
                    </a:cubicBezTo>
                    <a:cubicBezTo>
                      <a:pt x="133" y="93"/>
                      <a:pt x="125" y="104"/>
                      <a:pt x="115" y="115"/>
                    </a:cubicBezTo>
                    <a:cubicBezTo>
                      <a:pt x="105" y="126"/>
                      <a:pt x="94" y="137"/>
                      <a:pt x="83" y="147"/>
                    </a:cubicBezTo>
                    <a:cubicBezTo>
                      <a:pt x="58" y="169"/>
                      <a:pt x="32" y="183"/>
                      <a:pt x="1" y="192"/>
                    </a:cubicBezTo>
                    <a:cubicBezTo>
                      <a:pt x="0" y="192"/>
                      <a:pt x="0" y="194"/>
                      <a:pt x="1" y="194"/>
                    </a:cubicBezTo>
                    <a:cubicBezTo>
                      <a:pt x="31" y="192"/>
                      <a:pt x="59" y="173"/>
                      <a:pt x="81" y="155"/>
                    </a:cubicBezTo>
                    <a:cubicBezTo>
                      <a:pt x="93" y="144"/>
                      <a:pt x="105" y="132"/>
                      <a:pt x="116" y="120"/>
                    </a:cubicBezTo>
                    <a:cubicBezTo>
                      <a:pt x="126" y="109"/>
                      <a:pt x="137" y="97"/>
                      <a:pt x="145" y="83"/>
                    </a:cubicBezTo>
                    <a:cubicBezTo>
                      <a:pt x="146" y="83"/>
                      <a:pt x="146" y="83"/>
                      <a:pt x="146" y="83"/>
                    </a:cubicBezTo>
                    <a:cubicBezTo>
                      <a:pt x="146" y="83"/>
                      <a:pt x="146" y="83"/>
                      <a:pt x="146" y="83"/>
                    </a:cubicBezTo>
                    <a:cubicBezTo>
                      <a:pt x="146" y="82"/>
                      <a:pt x="146" y="81"/>
                      <a:pt x="147" y="81"/>
                    </a:cubicBezTo>
                    <a:cubicBezTo>
                      <a:pt x="164" y="87"/>
                      <a:pt x="183" y="86"/>
                      <a:pt x="200" y="79"/>
                    </a:cubicBezTo>
                    <a:cubicBezTo>
                      <a:pt x="215" y="73"/>
                      <a:pt x="233" y="60"/>
                      <a:pt x="239" y="44"/>
                    </a:cubicBezTo>
                    <a:cubicBezTo>
                      <a:pt x="239" y="43"/>
                      <a:pt x="238" y="42"/>
                      <a:pt x="237" y="42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0" name="Freeform 30"/>
              <p:cNvSpPr/>
              <p:nvPr/>
            </p:nvSpPr>
            <p:spPr bwMode="auto">
              <a:xfrm>
                <a:off x="2449542" y="82837"/>
                <a:ext cx="693738" cy="965200"/>
              </a:xfrm>
              <a:custGeom>
                <a:avLst/>
                <a:gdLst>
                  <a:gd name="T0" fmla="*/ 236 w 253"/>
                  <a:gd name="T1" fmla="*/ 151 h 351"/>
                  <a:gd name="T2" fmla="*/ 169 w 253"/>
                  <a:gd name="T3" fmla="*/ 159 h 351"/>
                  <a:gd name="T4" fmla="*/ 128 w 253"/>
                  <a:gd name="T5" fmla="*/ 189 h 351"/>
                  <a:gd name="T6" fmla="*/ 116 w 253"/>
                  <a:gd name="T7" fmla="*/ 202 h 351"/>
                  <a:gd name="T8" fmla="*/ 128 w 253"/>
                  <a:gd name="T9" fmla="*/ 165 h 351"/>
                  <a:gd name="T10" fmla="*/ 128 w 253"/>
                  <a:gd name="T11" fmla="*/ 165 h 351"/>
                  <a:gd name="T12" fmla="*/ 129 w 253"/>
                  <a:gd name="T13" fmla="*/ 165 h 351"/>
                  <a:gd name="T14" fmla="*/ 130 w 253"/>
                  <a:gd name="T15" fmla="*/ 165 h 351"/>
                  <a:gd name="T16" fmla="*/ 213 w 253"/>
                  <a:gd name="T17" fmla="*/ 62 h 351"/>
                  <a:gd name="T18" fmla="*/ 208 w 253"/>
                  <a:gd name="T19" fmla="*/ 16 h 351"/>
                  <a:gd name="T20" fmla="*/ 167 w 253"/>
                  <a:gd name="T21" fmla="*/ 3 h 351"/>
                  <a:gd name="T22" fmla="*/ 112 w 253"/>
                  <a:gd name="T23" fmla="*/ 72 h 351"/>
                  <a:gd name="T24" fmla="*/ 127 w 253"/>
                  <a:gd name="T25" fmla="*/ 164 h 351"/>
                  <a:gd name="T26" fmla="*/ 126 w 253"/>
                  <a:gd name="T27" fmla="*/ 164 h 351"/>
                  <a:gd name="T28" fmla="*/ 105 w 253"/>
                  <a:gd name="T29" fmla="*/ 213 h 351"/>
                  <a:gd name="T30" fmla="*/ 80 w 253"/>
                  <a:gd name="T31" fmla="*/ 266 h 351"/>
                  <a:gd name="T32" fmla="*/ 1 w 253"/>
                  <a:gd name="T33" fmla="*/ 350 h 351"/>
                  <a:gd name="T34" fmla="*/ 1 w 253"/>
                  <a:gd name="T35" fmla="*/ 351 h 351"/>
                  <a:gd name="T36" fmla="*/ 81 w 253"/>
                  <a:gd name="T37" fmla="*/ 273 h 351"/>
                  <a:gd name="T38" fmla="*/ 107 w 253"/>
                  <a:gd name="T39" fmla="*/ 221 h 351"/>
                  <a:gd name="T40" fmla="*/ 110 w 253"/>
                  <a:gd name="T41" fmla="*/ 214 h 351"/>
                  <a:gd name="T42" fmla="*/ 204 w 253"/>
                  <a:gd name="T43" fmla="*/ 221 h 351"/>
                  <a:gd name="T44" fmla="*/ 236 w 253"/>
                  <a:gd name="T45" fmla="*/ 151 h 3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53" h="351">
                    <a:moveTo>
                      <a:pt x="236" y="151"/>
                    </a:moveTo>
                    <a:cubicBezTo>
                      <a:pt x="222" y="129"/>
                      <a:pt x="184" y="150"/>
                      <a:pt x="169" y="159"/>
                    </a:cubicBezTo>
                    <a:cubicBezTo>
                      <a:pt x="154" y="167"/>
                      <a:pt x="140" y="177"/>
                      <a:pt x="128" y="189"/>
                    </a:cubicBezTo>
                    <a:cubicBezTo>
                      <a:pt x="124" y="193"/>
                      <a:pt x="119" y="197"/>
                      <a:pt x="116" y="202"/>
                    </a:cubicBezTo>
                    <a:cubicBezTo>
                      <a:pt x="121" y="190"/>
                      <a:pt x="125" y="178"/>
                      <a:pt x="128" y="165"/>
                    </a:cubicBezTo>
                    <a:cubicBezTo>
                      <a:pt x="128" y="165"/>
                      <a:pt x="128" y="165"/>
                      <a:pt x="128" y="165"/>
                    </a:cubicBezTo>
                    <a:cubicBezTo>
                      <a:pt x="128" y="165"/>
                      <a:pt x="129" y="165"/>
                      <a:pt x="129" y="165"/>
                    </a:cubicBezTo>
                    <a:cubicBezTo>
                      <a:pt x="129" y="165"/>
                      <a:pt x="130" y="165"/>
                      <a:pt x="130" y="165"/>
                    </a:cubicBezTo>
                    <a:cubicBezTo>
                      <a:pt x="168" y="139"/>
                      <a:pt x="203" y="108"/>
                      <a:pt x="213" y="62"/>
                    </a:cubicBezTo>
                    <a:cubicBezTo>
                      <a:pt x="216" y="47"/>
                      <a:pt x="216" y="30"/>
                      <a:pt x="208" y="16"/>
                    </a:cubicBezTo>
                    <a:cubicBezTo>
                      <a:pt x="199" y="2"/>
                      <a:pt x="182" y="0"/>
                      <a:pt x="167" y="3"/>
                    </a:cubicBezTo>
                    <a:cubicBezTo>
                      <a:pt x="133" y="8"/>
                      <a:pt x="117" y="42"/>
                      <a:pt x="112" y="72"/>
                    </a:cubicBezTo>
                    <a:cubicBezTo>
                      <a:pt x="107" y="101"/>
                      <a:pt x="108" y="139"/>
                      <a:pt x="127" y="164"/>
                    </a:cubicBezTo>
                    <a:cubicBezTo>
                      <a:pt x="126" y="164"/>
                      <a:pt x="126" y="164"/>
                      <a:pt x="126" y="164"/>
                    </a:cubicBezTo>
                    <a:cubicBezTo>
                      <a:pt x="118" y="180"/>
                      <a:pt x="112" y="197"/>
                      <a:pt x="105" y="213"/>
                    </a:cubicBezTo>
                    <a:cubicBezTo>
                      <a:pt x="98" y="231"/>
                      <a:pt x="90" y="249"/>
                      <a:pt x="80" y="266"/>
                    </a:cubicBezTo>
                    <a:cubicBezTo>
                      <a:pt x="61" y="301"/>
                      <a:pt x="34" y="328"/>
                      <a:pt x="1" y="350"/>
                    </a:cubicBezTo>
                    <a:cubicBezTo>
                      <a:pt x="0" y="350"/>
                      <a:pt x="1" y="351"/>
                      <a:pt x="1" y="351"/>
                    </a:cubicBezTo>
                    <a:cubicBezTo>
                      <a:pt x="36" y="335"/>
                      <a:pt x="62" y="305"/>
                      <a:pt x="81" y="273"/>
                    </a:cubicBezTo>
                    <a:cubicBezTo>
                      <a:pt x="91" y="257"/>
                      <a:pt x="100" y="239"/>
                      <a:pt x="107" y="221"/>
                    </a:cubicBezTo>
                    <a:cubicBezTo>
                      <a:pt x="108" y="219"/>
                      <a:pt x="109" y="216"/>
                      <a:pt x="110" y="214"/>
                    </a:cubicBezTo>
                    <a:cubicBezTo>
                      <a:pt x="136" y="233"/>
                      <a:pt x="176" y="233"/>
                      <a:pt x="204" y="221"/>
                    </a:cubicBezTo>
                    <a:cubicBezTo>
                      <a:pt x="229" y="211"/>
                      <a:pt x="253" y="178"/>
                      <a:pt x="236" y="151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1" name="Freeform 31"/>
              <p:cNvSpPr/>
              <p:nvPr/>
            </p:nvSpPr>
            <p:spPr bwMode="auto">
              <a:xfrm>
                <a:off x="2527329" y="1141700"/>
                <a:ext cx="0" cy="3175"/>
              </a:xfrm>
              <a:custGeom>
                <a:avLst/>
                <a:gdLst>
                  <a:gd name="T0" fmla="*/ 0 h 2"/>
                  <a:gd name="T1" fmla="*/ 2 h 2"/>
                  <a:gd name="T2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2" name="Freeform 33"/>
              <p:cNvSpPr/>
              <p:nvPr/>
            </p:nvSpPr>
            <p:spPr bwMode="auto">
              <a:xfrm>
                <a:off x="2362229" y="1071850"/>
                <a:ext cx="573088" cy="442913"/>
              </a:xfrm>
              <a:custGeom>
                <a:avLst/>
                <a:gdLst>
                  <a:gd name="T0" fmla="*/ 186 w 209"/>
                  <a:gd name="T1" fmla="*/ 57 h 161"/>
                  <a:gd name="T2" fmla="*/ 162 w 209"/>
                  <a:gd name="T3" fmla="*/ 69 h 161"/>
                  <a:gd name="T4" fmla="*/ 144 w 209"/>
                  <a:gd name="T5" fmla="*/ 86 h 161"/>
                  <a:gd name="T6" fmla="*/ 82 w 209"/>
                  <a:gd name="T7" fmla="*/ 35 h 161"/>
                  <a:gd name="T8" fmla="*/ 2 w 209"/>
                  <a:gd name="T9" fmla="*/ 0 h 161"/>
                  <a:gd name="T10" fmla="*/ 1 w 209"/>
                  <a:gd name="T11" fmla="*/ 2 h 161"/>
                  <a:gd name="T12" fmla="*/ 29 w 209"/>
                  <a:gd name="T13" fmla="*/ 17 h 161"/>
                  <a:gd name="T14" fmla="*/ 71 w 209"/>
                  <a:gd name="T15" fmla="*/ 34 h 161"/>
                  <a:gd name="T16" fmla="*/ 110 w 209"/>
                  <a:gd name="T17" fmla="*/ 59 h 161"/>
                  <a:gd name="T18" fmla="*/ 142 w 209"/>
                  <a:gd name="T19" fmla="*/ 89 h 161"/>
                  <a:gd name="T20" fmla="*/ 142 w 209"/>
                  <a:gd name="T21" fmla="*/ 89 h 161"/>
                  <a:gd name="T22" fmla="*/ 141 w 209"/>
                  <a:gd name="T23" fmla="*/ 91 h 161"/>
                  <a:gd name="T24" fmla="*/ 140 w 209"/>
                  <a:gd name="T25" fmla="*/ 148 h 161"/>
                  <a:gd name="T26" fmla="*/ 166 w 209"/>
                  <a:gd name="T27" fmla="*/ 131 h 161"/>
                  <a:gd name="T28" fmla="*/ 187 w 209"/>
                  <a:gd name="T29" fmla="*/ 118 h 161"/>
                  <a:gd name="T30" fmla="*/ 187 w 209"/>
                  <a:gd name="T31" fmla="*/ 92 h 161"/>
                  <a:gd name="T32" fmla="*/ 186 w 209"/>
                  <a:gd name="T33" fmla="*/ 57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9" h="161">
                    <a:moveTo>
                      <a:pt x="186" y="57"/>
                    </a:moveTo>
                    <a:cubicBezTo>
                      <a:pt x="177" y="57"/>
                      <a:pt x="168" y="64"/>
                      <a:pt x="162" y="69"/>
                    </a:cubicBezTo>
                    <a:cubicBezTo>
                      <a:pt x="156" y="74"/>
                      <a:pt x="149" y="80"/>
                      <a:pt x="144" y="86"/>
                    </a:cubicBezTo>
                    <a:cubicBezTo>
                      <a:pt x="129" y="65"/>
                      <a:pt x="105" y="48"/>
                      <a:pt x="82" y="35"/>
                    </a:cubicBezTo>
                    <a:cubicBezTo>
                      <a:pt x="57" y="21"/>
                      <a:pt x="28" y="14"/>
                      <a:pt x="2" y="0"/>
                    </a:cubicBezTo>
                    <a:cubicBezTo>
                      <a:pt x="1" y="0"/>
                      <a:pt x="0" y="1"/>
                      <a:pt x="1" y="2"/>
                    </a:cubicBezTo>
                    <a:cubicBezTo>
                      <a:pt x="9" y="9"/>
                      <a:pt x="19" y="13"/>
                      <a:pt x="29" y="17"/>
                    </a:cubicBezTo>
                    <a:cubicBezTo>
                      <a:pt x="43" y="22"/>
                      <a:pt x="58" y="27"/>
                      <a:pt x="71" y="34"/>
                    </a:cubicBezTo>
                    <a:cubicBezTo>
                      <a:pt x="85" y="41"/>
                      <a:pt x="98" y="49"/>
                      <a:pt x="110" y="59"/>
                    </a:cubicBezTo>
                    <a:cubicBezTo>
                      <a:pt x="122" y="68"/>
                      <a:pt x="131" y="79"/>
                      <a:pt x="142" y="89"/>
                    </a:cubicBezTo>
                    <a:cubicBezTo>
                      <a:pt x="142" y="89"/>
                      <a:pt x="142" y="89"/>
                      <a:pt x="142" y="89"/>
                    </a:cubicBezTo>
                    <a:cubicBezTo>
                      <a:pt x="141" y="90"/>
                      <a:pt x="141" y="90"/>
                      <a:pt x="141" y="91"/>
                    </a:cubicBezTo>
                    <a:cubicBezTo>
                      <a:pt x="133" y="109"/>
                      <a:pt x="125" y="132"/>
                      <a:pt x="140" y="148"/>
                    </a:cubicBezTo>
                    <a:cubicBezTo>
                      <a:pt x="152" y="161"/>
                      <a:pt x="166" y="144"/>
                      <a:pt x="166" y="131"/>
                    </a:cubicBezTo>
                    <a:cubicBezTo>
                      <a:pt x="175" y="131"/>
                      <a:pt x="182" y="125"/>
                      <a:pt x="187" y="118"/>
                    </a:cubicBezTo>
                    <a:cubicBezTo>
                      <a:pt x="192" y="111"/>
                      <a:pt x="194" y="99"/>
                      <a:pt x="187" y="92"/>
                    </a:cubicBezTo>
                    <a:cubicBezTo>
                      <a:pt x="197" y="83"/>
                      <a:pt x="209" y="57"/>
                      <a:pt x="186" y="57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3" name="Freeform 34"/>
              <p:cNvSpPr/>
              <p:nvPr/>
            </p:nvSpPr>
            <p:spPr bwMode="auto">
              <a:xfrm>
                <a:off x="2440017" y="1141700"/>
                <a:ext cx="139700" cy="341313"/>
              </a:xfrm>
              <a:custGeom>
                <a:avLst/>
                <a:gdLst>
                  <a:gd name="T0" fmla="*/ 35 w 51"/>
                  <a:gd name="T1" fmla="*/ 2 h 124"/>
                  <a:gd name="T2" fmla="*/ 34 w 51"/>
                  <a:gd name="T3" fmla="*/ 0 h 124"/>
                  <a:gd name="T4" fmla="*/ 32 w 51"/>
                  <a:gd name="T5" fmla="*/ 2 h 124"/>
                  <a:gd name="T6" fmla="*/ 2 w 51"/>
                  <a:gd name="T7" fmla="*/ 58 h 124"/>
                  <a:gd name="T8" fmla="*/ 13 w 51"/>
                  <a:gd name="T9" fmla="*/ 122 h 124"/>
                  <a:gd name="T10" fmla="*/ 16 w 51"/>
                  <a:gd name="T11" fmla="*/ 121 h 124"/>
                  <a:gd name="T12" fmla="*/ 48 w 51"/>
                  <a:gd name="T13" fmla="*/ 65 h 124"/>
                  <a:gd name="T14" fmla="*/ 35 w 51"/>
                  <a:gd name="T15" fmla="*/ 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1" h="124">
                    <a:moveTo>
                      <a:pt x="35" y="2"/>
                    </a:moveTo>
                    <a:cubicBezTo>
                      <a:pt x="35" y="1"/>
                      <a:pt x="35" y="0"/>
                      <a:pt x="34" y="0"/>
                    </a:cubicBezTo>
                    <a:cubicBezTo>
                      <a:pt x="32" y="0"/>
                      <a:pt x="32" y="1"/>
                      <a:pt x="32" y="2"/>
                    </a:cubicBezTo>
                    <a:cubicBezTo>
                      <a:pt x="13" y="14"/>
                      <a:pt x="5" y="37"/>
                      <a:pt x="2" y="58"/>
                    </a:cubicBezTo>
                    <a:cubicBezTo>
                      <a:pt x="0" y="79"/>
                      <a:pt x="1" y="105"/>
                      <a:pt x="13" y="122"/>
                    </a:cubicBezTo>
                    <a:cubicBezTo>
                      <a:pt x="14" y="124"/>
                      <a:pt x="17" y="122"/>
                      <a:pt x="16" y="121"/>
                    </a:cubicBezTo>
                    <a:cubicBezTo>
                      <a:pt x="34" y="109"/>
                      <a:pt x="44" y="85"/>
                      <a:pt x="48" y="65"/>
                    </a:cubicBezTo>
                    <a:cubicBezTo>
                      <a:pt x="51" y="46"/>
                      <a:pt x="50" y="17"/>
                      <a:pt x="35" y="2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4" name="Freeform 35"/>
              <p:cNvSpPr/>
              <p:nvPr/>
            </p:nvSpPr>
            <p:spPr bwMode="auto">
              <a:xfrm>
                <a:off x="2598767" y="1017875"/>
                <a:ext cx="309563" cy="195263"/>
              </a:xfrm>
              <a:custGeom>
                <a:avLst/>
                <a:gdLst>
                  <a:gd name="T0" fmla="*/ 110 w 113"/>
                  <a:gd name="T1" fmla="*/ 3 h 71"/>
                  <a:gd name="T2" fmla="*/ 108 w 113"/>
                  <a:gd name="T3" fmla="*/ 1 h 71"/>
                  <a:gd name="T4" fmla="*/ 1 w 113"/>
                  <a:gd name="T5" fmla="*/ 58 h 71"/>
                  <a:gd name="T6" fmla="*/ 1 w 113"/>
                  <a:gd name="T7" fmla="*/ 58 h 71"/>
                  <a:gd name="T8" fmla="*/ 0 w 113"/>
                  <a:gd name="T9" fmla="*/ 59 h 71"/>
                  <a:gd name="T10" fmla="*/ 2 w 113"/>
                  <a:gd name="T11" fmla="*/ 60 h 71"/>
                  <a:gd name="T12" fmla="*/ 2 w 113"/>
                  <a:gd name="T13" fmla="*/ 59 h 71"/>
                  <a:gd name="T14" fmla="*/ 61 w 113"/>
                  <a:gd name="T15" fmla="*/ 52 h 71"/>
                  <a:gd name="T16" fmla="*/ 112 w 113"/>
                  <a:gd name="T17" fmla="*/ 6 h 71"/>
                  <a:gd name="T18" fmla="*/ 110 w 113"/>
                  <a:gd name="T19" fmla="*/ 3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3" h="71">
                    <a:moveTo>
                      <a:pt x="110" y="3"/>
                    </a:moveTo>
                    <a:cubicBezTo>
                      <a:pt x="110" y="2"/>
                      <a:pt x="109" y="1"/>
                      <a:pt x="108" y="1"/>
                    </a:cubicBezTo>
                    <a:cubicBezTo>
                      <a:pt x="66" y="0"/>
                      <a:pt x="18" y="16"/>
                      <a:pt x="1" y="58"/>
                    </a:cubicBezTo>
                    <a:cubicBezTo>
                      <a:pt x="1" y="58"/>
                      <a:pt x="1" y="58"/>
                      <a:pt x="1" y="58"/>
                    </a:cubicBezTo>
                    <a:cubicBezTo>
                      <a:pt x="1" y="58"/>
                      <a:pt x="1" y="59"/>
                      <a:pt x="0" y="59"/>
                    </a:cubicBezTo>
                    <a:cubicBezTo>
                      <a:pt x="0" y="60"/>
                      <a:pt x="1" y="60"/>
                      <a:pt x="2" y="60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19" y="71"/>
                      <a:pt x="45" y="60"/>
                      <a:pt x="61" y="52"/>
                    </a:cubicBezTo>
                    <a:cubicBezTo>
                      <a:pt x="81" y="42"/>
                      <a:pt x="101" y="26"/>
                      <a:pt x="112" y="6"/>
                    </a:cubicBezTo>
                    <a:cubicBezTo>
                      <a:pt x="113" y="4"/>
                      <a:pt x="111" y="3"/>
                      <a:pt x="110" y="3"/>
                    </a:cubicBezTo>
                    <a:close/>
                  </a:path>
                </a:pathLst>
              </a:custGeom>
              <a:solidFill>
                <a:srgbClr val="7F7E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5" name="Freeform 36"/>
              <p:cNvSpPr/>
              <p:nvPr/>
            </p:nvSpPr>
            <p:spPr bwMode="auto">
              <a:xfrm>
                <a:off x="3232179" y="214600"/>
                <a:ext cx="239713" cy="363538"/>
              </a:xfrm>
              <a:custGeom>
                <a:avLst/>
                <a:gdLst>
                  <a:gd name="T0" fmla="*/ 83 w 88"/>
                  <a:gd name="T1" fmla="*/ 29 h 132"/>
                  <a:gd name="T2" fmla="*/ 68 w 88"/>
                  <a:gd name="T3" fmla="*/ 29 h 132"/>
                  <a:gd name="T4" fmla="*/ 70 w 88"/>
                  <a:gd name="T5" fmla="*/ 14 h 132"/>
                  <a:gd name="T6" fmla="*/ 68 w 88"/>
                  <a:gd name="T7" fmla="*/ 12 h 132"/>
                  <a:gd name="T8" fmla="*/ 47 w 88"/>
                  <a:gd name="T9" fmla="*/ 20 h 132"/>
                  <a:gd name="T10" fmla="*/ 28 w 88"/>
                  <a:gd name="T11" fmla="*/ 9 h 132"/>
                  <a:gd name="T12" fmla="*/ 32 w 88"/>
                  <a:gd name="T13" fmla="*/ 46 h 132"/>
                  <a:gd name="T14" fmla="*/ 32 w 88"/>
                  <a:gd name="T15" fmla="*/ 48 h 132"/>
                  <a:gd name="T16" fmla="*/ 15 w 88"/>
                  <a:gd name="T17" fmla="*/ 84 h 132"/>
                  <a:gd name="T18" fmla="*/ 0 w 88"/>
                  <a:gd name="T19" fmla="*/ 131 h 132"/>
                  <a:gd name="T20" fmla="*/ 2 w 88"/>
                  <a:gd name="T21" fmla="*/ 131 h 132"/>
                  <a:gd name="T22" fmla="*/ 17 w 88"/>
                  <a:gd name="T23" fmla="*/ 89 h 132"/>
                  <a:gd name="T24" fmla="*/ 34 w 88"/>
                  <a:gd name="T25" fmla="*/ 51 h 132"/>
                  <a:gd name="T26" fmla="*/ 85 w 88"/>
                  <a:gd name="T27" fmla="*/ 44 h 132"/>
                  <a:gd name="T28" fmla="*/ 83 w 88"/>
                  <a:gd name="T29" fmla="*/ 29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8" h="132">
                    <a:moveTo>
                      <a:pt x="83" y="29"/>
                    </a:moveTo>
                    <a:cubicBezTo>
                      <a:pt x="78" y="26"/>
                      <a:pt x="73" y="27"/>
                      <a:pt x="68" y="29"/>
                    </a:cubicBezTo>
                    <a:cubicBezTo>
                      <a:pt x="70" y="24"/>
                      <a:pt x="70" y="20"/>
                      <a:pt x="70" y="14"/>
                    </a:cubicBezTo>
                    <a:cubicBezTo>
                      <a:pt x="71" y="13"/>
                      <a:pt x="69" y="12"/>
                      <a:pt x="68" y="12"/>
                    </a:cubicBezTo>
                    <a:cubicBezTo>
                      <a:pt x="59" y="11"/>
                      <a:pt x="52" y="14"/>
                      <a:pt x="47" y="20"/>
                    </a:cubicBezTo>
                    <a:cubicBezTo>
                      <a:pt x="45" y="11"/>
                      <a:pt x="38" y="0"/>
                      <a:pt x="28" y="9"/>
                    </a:cubicBezTo>
                    <a:cubicBezTo>
                      <a:pt x="17" y="19"/>
                      <a:pt x="21" y="37"/>
                      <a:pt x="32" y="46"/>
                    </a:cubicBezTo>
                    <a:cubicBezTo>
                      <a:pt x="31" y="47"/>
                      <a:pt x="31" y="48"/>
                      <a:pt x="32" y="48"/>
                    </a:cubicBezTo>
                    <a:cubicBezTo>
                      <a:pt x="25" y="60"/>
                      <a:pt x="20" y="72"/>
                      <a:pt x="15" y="84"/>
                    </a:cubicBezTo>
                    <a:cubicBezTo>
                      <a:pt x="9" y="99"/>
                      <a:pt x="3" y="115"/>
                      <a:pt x="0" y="131"/>
                    </a:cubicBezTo>
                    <a:cubicBezTo>
                      <a:pt x="0" y="132"/>
                      <a:pt x="2" y="132"/>
                      <a:pt x="2" y="131"/>
                    </a:cubicBezTo>
                    <a:cubicBezTo>
                      <a:pt x="7" y="117"/>
                      <a:pt x="11" y="103"/>
                      <a:pt x="17" y="89"/>
                    </a:cubicBezTo>
                    <a:cubicBezTo>
                      <a:pt x="22" y="76"/>
                      <a:pt x="29" y="64"/>
                      <a:pt x="34" y="51"/>
                    </a:cubicBezTo>
                    <a:cubicBezTo>
                      <a:pt x="48" y="65"/>
                      <a:pt x="74" y="62"/>
                      <a:pt x="85" y="44"/>
                    </a:cubicBezTo>
                    <a:cubicBezTo>
                      <a:pt x="88" y="40"/>
                      <a:pt x="88" y="32"/>
                      <a:pt x="83" y="29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6" name="Freeform 47"/>
              <p:cNvSpPr/>
              <p:nvPr/>
            </p:nvSpPr>
            <p:spPr bwMode="auto">
              <a:xfrm>
                <a:off x="3702079" y="-40988"/>
                <a:ext cx="417513" cy="514350"/>
              </a:xfrm>
              <a:custGeom>
                <a:avLst/>
                <a:gdLst>
                  <a:gd name="T0" fmla="*/ 70 w 152"/>
                  <a:gd name="T1" fmla="*/ 16 h 187"/>
                  <a:gd name="T2" fmla="*/ 77 w 152"/>
                  <a:gd name="T3" fmla="*/ 30 h 187"/>
                  <a:gd name="T4" fmla="*/ 74 w 152"/>
                  <a:gd name="T5" fmla="*/ 80 h 187"/>
                  <a:gd name="T6" fmla="*/ 74 w 152"/>
                  <a:gd name="T7" fmla="*/ 80 h 187"/>
                  <a:gd name="T8" fmla="*/ 34 w 152"/>
                  <a:gd name="T9" fmla="*/ 126 h 187"/>
                  <a:gd name="T10" fmla="*/ 31 w 152"/>
                  <a:gd name="T11" fmla="*/ 77 h 187"/>
                  <a:gd name="T12" fmla="*/ 40 w 152"/>
                  <a:gd name="T13" fmla="*/ 74 h 187"/>
                  <a:gd name="T14" fmla="*/ 40 w 152"/>
                  <a:gd name="T15" fmla="*/ 52 h 187"/>
                  <a:gd name="T16" fmla="*/ 16 w 152"/>
                  <a:gd name="T17" fmla="*/ 54 h 187"/>
                  <a:gd name="T18" fmla="*/ 18 w 152"/>
                  <a:gd name="T19" fmla="*/ 75 h 187"/>
                  <a:gd name="T20" fmla="*/ 20 w 152"/>
                  <a:gd name="T21" fmla="*/ 75 h 187"/>
                  <a:gd name="T22" fmla="*/ 26 w 152"/>
                  <a:gd name="T23" fmla="*/ 77 h 187"/>
                  <a:gd name="T24" fmla="*/ 31 w 152"/>
                  <a:gd name="T25" fmla="*/ 101 h 187"/>
                  <a:gd name="T26" fmla="*/ 30 w 152"/>
                  <a:gd name="T27" fmla="*/ 133 h 187"/>
                  <a:gd name="T28" fmla="*/ 0 w 152"/>
                  <a:gd name="T29" fmla="*/ 185 h 187"/>
                  <a:gd name="T30" fmla="*/ 2 w 152"/>
                  <a:gd name="T31" fmla="*/ 186 h 187"/>
                  <a:gd name="T32" fmla="*/ 18 w 152"/>
                  <a:gd name="T33" fmla="*/ 161 h 187"/>
                  <a:gd name="T34" fmla="*/ 84 w 152"/>
                  <a:gd name="T35" fmla="*/ 160 h 187"/>
                  <a:gd name="T36" fmla="*/ 91 w 152"/>
                  <a:gd name="T37" fmla="*/ 175 h 187"/>
                  <a:gd name="T38" fmla="*/ 109 w 152"/>
                  <a:gd name="T39" fmla="*/ 168 h 187"/>
                  <a:gd name="T40" fmla="*/ 104 w 152"/>
                  <a:gd name="T41" fmla="*/ 152 h 187"/>
                  <a:gd name="T42" fmla="*/ 86 w 152"/>
                  <a:gd name="T43" fmla="*/ 156 h 187"/>
                  <a:gd name="T44" fmla="*/ 19 w 152"/>
                  <a:gd name="T45" fmla="*/ 158 h 187"/>
                  <a:gd name="T46" fmla="*/ 54 w 152"/>
                  <a:gd name="T47" fmla="*/ 108 h 187"/>
                  <a:gd name="T48" fmla="*/ 114 w 152"/>
                  <a:gd name="T49" fmla="*/ 109 h 187"/>
                  <a:gd name="T50" fmla="*/ 113 w 152"/>
                  <a:gd name="T51" fmla="*/ 110 h 187"/>
                  <a:gd name="T52" fmla="*/ 115 w 152"/>
                  <a:gd name="T53" fmla="*/ 113 h 187"/>
                  <a:gd name="T54" fmla="*/ 123 w 152"/>
                  <a:gd name="T55" fmla="*/ 125 h 187"/>
                  <a:gd name="T56" fmla="*/ 140 w 152"/>
                  <a:gd name="T57" fmla="*/ 115 h 187"/>
                  <a:gd name="T58" fmla="*/ 131 w 152"/>
                  <a:gd name="T59" fmla="*/ 99 h 187"/>
                  <a:gd name="T60" fmla="*/ 117 w 152"/>
                  <a:gd name="T61" fmla="*/ 104 h 187"/>
                  <a:gd name="T62" fmla="*/ 57 w 152"/>
                  <a:gd name="T63" fmla="*/ 104 h 187"/>
                  <a:gd name="T64" fmla="*/ 99 w 152"/>
                  <a:gd name="T65" fmla="*/ 64 h 187"/>
                  <a:gd name="T66" fmla="*/ 126 w 152"/>
                  <a:gd name="T67" fmla="*/ 67 h 187"/>
                  <a:gd name="T68" fmla="*/ 125 w 152"/>
                  <a:gd name="T69" fmla="*/ 68 h 187"/>
                  <a:gd name="T70" fmla="*/ 139 w 152"/>
                  <a:gd name="T71" fmla="*/ 78 h 187"/>
                  <a:gd name="T72" fmla="*/ 151 w 152"/>
                  <a:gd name="T73" fmla="*/ 66 h 187"/>
                  <a:gd name="T74" fmla="*/ 140 w 152"/>
                  <a:gd name="T75" fmla="*/ 57 h 187"/>
                  <a:gd name="T76" fmla="*/ 127 w 152"/>
                  <a:gd name="T77" fmla="*/ 63 h 187"/>
                  <a:gd name="T78" fmla="*/ 102 w 152"/>
                  <a:gd name="T79" fmla="*/ 62 h 187"/>
                  <a:gd name="T80" fmla="*/ 127 w 152"/>
                  <a:gd name="T81" fmla="*/ 42 h 187"/>
                  <a:gd name="T82" fmla="*/ 140 w 152"/>
                  <a:gd name="T83" fmla="*/ 39 h 187"/>
                  <a:gd name="T84" fmla="*/ 138 w 152"/>
                  <a:gd name="T85" fmla="*/ 23 h 187"/>
                  <a:gd name="T86" fmla="*/ 124 w 152"/>
                  <a:gd name="T87" fmla="*/ 23 h 187"/>
                  <a:gd name="T88" fmla="*/ 123 w 152"/>
                  <a:gd name="T89" fmla="*/ 40 h 187"/>
                  <a:gd name="T90" fmla="*/ 78 w 152"/>
                  <a:gd name="T91" fmla="*/ 76 h 187"/>
                  <a:gd name="T92" fmla="*/ 82 w 152"/>
                  <a:gd name="T93" fmla="*/ 31 h 187"/>
                  <a:gd name="T94" fmla="*/ 84 w 152"/>
                  <a:gd name="T95" fmla="*/ 31 h 187"/>
                  <a:gd name="T96" fmla="*/ 85 w 152"/>
                  <a:gd name="T97" fmla="*/ 31 h 187"/>
                  <a:gd name="T98" fmla="*/ 98 w 152"/>
                  <a:gd name="T99" fmla="*/ 18 h 187"/>
                  <a:gd name="T100" fmla="*/ 82 w 152"/>
                  <a:gd name="T101" fmla="*/ 1 h 187"/>
                  <a:gd name="T102" fmla="*/ 70 w 152"/>
                  <a:gd name="T103" fmla="*/ 16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52" h="187">
                    <a:moveTo>
                      <a:pt x="70" y="16"/>
                    </a:moveTo>
                    <a:cubicBezTo>
                      <a:pt x="69" y="22"/>
                      <a:pt x="72" y="27"/>
                      <a:pt x="77" y="30"/>
                    </a:cubicBezTo>
                    <a:cubicBezTo>
                      <a:pt x="78" y="47"/>
                      <a:pt x="79" y="63"/>
                      <a:pt x="74" y="80"/>
                    </a:cubicBezTo>
                    <a:cubicBezTo>
                      <a:pt x="74" y="80"/>
                      <a:pt x="74" y="80"/>
                      <a:pt x="74" y="80"/>
                    </a:cubicBezTo>
                    <a:cubicBezTo>
                      <a:pt x="59" y="94"/>
                      <a:pt x="46" y="110"/>
                      <a:pt x="34" y="126"/>
                    </a:cubicBezTo>
                    <a:cubicBezTo>
                      <a:pt x="38" y="111"/>
                      <a:pt x="36" y="92"/>
                      <a:pt x="31" y="77"/>
                    </a:cubicBezTo>
                    <a:cubicBezTo>
                      <a:pt x="35" y="77"/>
                      <a:pt x="38" y="76"/>
                      <a:pt x="40" y="74"/>
                    </a:cubicBezTo>
                    <a:cubicBezTo>
                      <a:pt x="49" y="70"/>
                      <a:pt x="48" y="57"/>
                      <a:pt x="40" y="52"/>
                    </a:cubicBezTo>
                    <a:cubicBezTo>
                      <a:pt x="33" y="47"/>
                      <a:pt x="22" y="49"/>
                      <a:pt x="16" y="54"/>
                    </a:cubicBezTo>
                    <a:cubicBezTo>
                      <a:pt x="8" y="60"/>
                      <a:pt x="10" y="70"/>
                      <a:pt x="18" y="75"/>
                    </a:cubicBezTo>
                    <a:cubicBezTo>
                      <a:pt x="19" y="76"/>
                      <a:pt x="20" y="75"/>
                      <a:pt x="20" y="75"/>
                    </a:cubicBezTo>
                    <a:cubicBezTo>
                      <a:pt x="22" y="76"/>
                      <a:pt x="24" y="77"/>
                      <a:pt x="26" y="77"/>
                    </a:cubicBezTo>
                    <a:cubicBezTo>
                      <a:pt x="28" y="85"/>
                      <a:pt x="30" y="93"/>
                      <a:pt x="31" y="101"/>
                    </a:cubicBezTo>
                    <a:cubicBezTo>
                      <a:pt x="33" y="112"/>
                      <a:pt x="32" y="122"/>
                      <a:pt x="30" y="133"/>
                    </a:cubicBezTo>
                    <a:cubicBezTo>
                      <a:pt x="18" y="149"/>
                      <a:pt x="8" y="167"/>
                      <a:pt x="0" y="185"/>
                    </a:cubicBezTo>
                    <a:cubicBezTo>
                      <a:pt x="0" y="186"/>
                      <a:pt x="1" y="187"/>
                      <a:pt x="2" y="186"/>
                    </a:cubicBezTo>
                    <a:cubicBezTo>
                      <a:pt x="7" y="178"/>
                      <a:pt x="12" y="169"/>
                      <a:pt x="18" y="161"/>
                    </a:cubicBezTo>
                    <a:cubicBezTo>
                      <a:pt x="40" y="153"/>
                      <a:pt x="62" y="158"/>
                      <a:pt x="84" y="160"/>
                    </a:cubicBezTo>
                    <a:cubicBezTo>
                      <a:pt x="83" y="166"/>
                      <a:pt x="85" y="172"/>
                      <a:pt x="91" y="175"/>
                    </a:cubicBezTo>
                    <a:cubicBezTo>
                      <a:pt x="97" y="178"/>
                      <a:pt x="107" y="176"/>
                      <a:pt x="109" y="168"/>
                    </a:cubicBezTo>
                    <a:cubicBezTo>
                      <a:pt x="111" y="162"/>
                      <a:pt x="109" y="156"/>
                      <a:pt x="104" y="152"/>
                    </a:cubicBezTo>
                    <a:cubicBezTo>
                      <a:pt x="99" y="148"/>
                      <a:pt x="90" y="151"/>
                      <a:pt x="86" y="156"/>
                    </a:cubicBezTo>
                    <a:cubicBezTo>
                      <a:pt x="65" y="151"/>
                      <a:pt x="39" y="150"/>
                      <a:pt x="19" y="158"/>
                    </a:cubicBezTo>
                    <a:cubicBezTo>
                      <a:pt x="30" y="141"/>
                      <a:pt x="41" y="124"/>
                      <a:pt x="54" y="108"/>
                    </a:cubicBezTo>
                    <a:cubicBezTo>
                      <a:pt x="75" y="100"/>
                      <a:pt x="94" y="104"/>
                      <a:pt x="114" y="109"/>
                    </a:cubicBezTo>
                    <a:cubicBezTo>
                      <a:pt x="114" y="109"/>
                      <a:pt x="114" y="110"/>
                      <a:pt x="113" y="110"/>
                    </a:cubicBezTo>
                    <a:cubicBezTo>
                      <a:pt x="113" y="111"/>
                      <a:pt x="114" y="112"/>
                      <a:pt x="115" y="113"/>
                    </a:cubicBezTo>
                    <a:cubicBezTo>
                      <a:pt x="115" y="118"/>
                      <a:pt x="119" y="123"/>
                      <a:pt x="123" y="125"/>
                    </a:cubicBezTo>
                    <a:cubicBezTo>
                      <a:pt x="130" y="129"/>
                      <a:pt x="138" y="121"/>
                      <a:pt x="140" y="115"/>
                    </a:cubicBezTo>
                    <a:cubicBezTo>
                      <a:pt x="142" y="108"/>
                      <a:pt x="137" y="101"/>
                      <a:pt x="131" y="99"/>
                    </a:cubicBezTo>
                    <a:cubicBezTo>
                      <a:pt x="125" y="97"/>
                      <a:pt x="120" y="100"/>
                      <a:pt x="117" y="104"/>
                    </a:cubicBezTo>
                    <a:cubicBezTo>
                      <a:pt x="97" y="99"/>
                      <a:pt x="75" y="97"/>
                      <a:pt x="57" y="104"/>
                    </a:cubicBezTo>
                    <a:cubicBezTo>
                      <a:pt x="70" y="89"/>
                      <a:pt x="84" y="76"/>
                      <a:pt x="99" y="64"/>
                    </a:cubicBezTo>
                    <a:cubicBezTo>
                      <a:pt x="108" y="64"/>
                      <a:pt x="117" y="66"/>
                      <a:pt x="126" y="67"/>
                    </a:cubicBezTo>
                    <a:cubicBezTo>
                      <a:pt x="126" y="67"/>
                      <a:pt x="125" y="67"/>
                      <a:pt x="125" y="68"/>
                    </a:cubicBezTo>
                    <a:cubicBezTo>
                      <a:pt x="127" y="74"/>
                      <a:pt x="133" y="79"/>
                      <a:pt x="139" y="78"/>
                    </a:cubicBezTo>
                    <a:cubicBezTo>
                      <a:pt x="144" y="77"/>
                      <a:pt x="152" y="72"/>
                      <a:pt x="151" y="66"/>
                    </a:cubicBezTo>
                    <a:cubicBezTo>
                      <a:pt x="150" y="61"/>
                      <a:pt x="144" y="58"/>
                      <a:pt x="140" y="57"/>
                    </a:cubicBezTo>
                    <a:cubicBezTo>
                      <a:pt x="135" y="57"/>
                      <a:pt x="130" y="59"/>
                      <a:pt x="127" y="63"/>
                    </a:cubicBezTo>
                    <a:cubicBezTo>
                      <a:pt x="119" y="61"/>
                      <a:pt x="110" y="61"/>
                      <a:pt x="102" y="62"/>
                    </a:cubicBezTo>
                    <a:cubicBezTo>
                      <a:pt x="110" y="55"/>
                      <a:pt x="119" y="49"/>
                      <a:pt x="127" y="42"/>
                    </a:cubicBezTo>
                    <a:cubicBezTo>
                      <a:pt x="131" y="44"/>
                      <a:pt x="137" y="43"/>
                      <a:pt x="140" y="39"/>
                    </a:cubicBezTo>
                    <a:cubicBezTo>
                      <a:pt x="144" y="33"/>
                      <a:pt x="145" y="27"/>
                      <a:pt x="138" y="23"/>
                    </a:cubicBezTo>
                    <a:cubicBezTo>
                      <a:pt x="134" y="20"/>
                      <a:pt x="128" y="20"/>
                      <a:pt x="124" y="23"/>
                    </a:cubicBezTo>
                    <a:cubicBezTo>
                      <a:pt x="118" y="27"/>
                      <a:pt x="120" y="35"/>
                      <a:pt x="123" y="40"/>
                    </a:cubicBezTo>
                    <a:cubicBezTo>
                      <a:pt x="107" y="51"/>
                      <a:pt x="92" y="63"/>
                      <a:pt x="78" y="76"/>
                    </a:cubicBezTo>
                    <a:cubicBezTo>
                      <a:pt x="84" y="63"/>
                      <a:pt x="85" y="46"/>
                      <a:pt x="82" y="31"/>
                    </a:cubicBezTo>
                    <a:cubicBezTo>
                      <a:pt x="83" y="31"/>
                      <a:pt x="84" y="31"/>
                      <a:pt x="84" y="31"/>
                    </a:cubicBezTo>
                    <a:cubicBezTo>
                      <a:pt x="85" y="31"/>
                      <a:pt x="85" y="31"/>
                      <a:pt x="85" y="31"/>
                    </a:cubicBezTo>
                    <a:cubicBezTo>
                      <a:pt x="92" y="31"/>
                      <a:pt x="98" y="26"/>
                      <a:pt x="98" y="18"/>
                    </a:cubicBezTo>
                    <a:cubicBezTo>
                      <a:pt x="98" y="11"/>
                      <a:pt x="91" y="0"/>
                      <a:pt x="82" y="1"/>
                    </a:cubicBezTo>
                    <a:cubicBezTo>
                      <a:pt x="75" y="2"/>
                      <a:pt x="70" y="9"/>
                      <a:pt x="70" y="16"/>
                    </a:cubicBezTo>
                    <a:close/>
                  </a:path>
                </a:pathLst>
              </a:custGeom>
              <a:solidFill>
                <a:srgbClr val="FEC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7" name="Freeform 48"/>
              <p:cNvSpPr/>
              <p:nvPr/>
            </p:nvSpPr>
            <p:spPr bwMode="auto">
              <a:xfrm>
                <a:off x="2792442" y="628937"/>
                <a:ext cx="1028700" cy="658813"/>
              </a:xfrm>
              <a:custGeom>
                <a:avLst/>
                <a:gdLst>
                  <a:gd name="T0" fmla="*/ 373 w 375"/>
                  <a:gd name="T1" fmla="*/ 204 h 239"/>
                  <a:gd name="T2" fmla="*/ 372 w 375"/>
                  <a:gd name="T3" fmla="*/ 203 h 239"/>
                  <a:gd name="T4" fmla="*/ 349 w 375"/>
                  <a:gd name="T5" fmla="*/ 152 h 239"/>
                  <a:gd name="T6" fmla="*/ 313 w 375"/>
                  <a:gd name="T7" fmla="*/ 116 h 239"/>
                  <a:gd name="T8" fmla="*/ 235 w 375"/>
                  <a:gd name="T9" fmla="*/ 120 h 239"/>
                  <a:gd name="T10" fmla="*/ 235 w 375"/>
                  <a:gd name="T11" fmla="*/ 121 h 239"/>
                  <a:gd name="T12" fmla="*/ 126 w 375"/>
                  <a:gd name="T13" fmla="*/ 95 h 239"/>
                  <a:gd name="T14" fmla="*/ 92 w 375"/>
                  <a:gd name="T15" fmla="*/ 90 h 239"/>
                  <a:gd name="T16" fmla="*/ 150 w 375"/>
                  <a:gd name="T17" fmla="*/ 54 h 239"/>
                  <a:gd name="T18" fmla="*/ 192 w 375"/>
                  <a:gd name="T19" fmla="*/ 41 h 239"/>
                  <a:gd name="T20" fmla="*/ 192 w 375"/>
                  <a:gd name="T21" fmla="*/ 42 h 239"/>
                  <a:gd name="T22" fmla="*/ 296 w 375"/>
                  <a:gd name="T23" fmla="*/ 59 h 239"/>
                  <a:gd name="T24" fmla="*/ 297 w 375"/>
                  <a:gd name="T25" fmla="*/ 56 h 239"/>
                  <a:gd name="T26" fmla="*/ 296 w 375"/>
                  <a:gd name="T27" fmla="*/ 55 h 239"/>
                  <a:gd name="T28" fmla="*/ 296 w 375"/>
                  <a:gd name="T29" fmla="*/ 55 h 239"/>
                  <a:gd name="T30" fmla="*/ 193 w 375"/>
                  <a:gd name="T31" fmla="*/ 37 h 239"/>
                  <a:gd name="T32" fmla="*/ 144 w 375"/>
                  <a:gd name="T33" fmla="*/ 53 h 239"/>
                  <a:gd name="T34" fmla="*/ 90 w 375"/>
                  <a:gd name="T35" fmla="*/ 90 h 239"/>
                  <a:gd name="T36" fmla="*/ 58 w 375"/>
                  <a:gd name="T37" fmla="*/ 85 h 239"/>
                  <a:gd name="T38" fmla="*/ 0 w 375"/>
                  <a:gd name="T39" fmla="*/ 90 h 239"/>
                  <a:gd name="T40" fmla="*/ 1 w 375"/>
                  <a:gd name="T41" fmla="*/ 92 h 239"/>
                  <a:gd name="T42" fmla="*/ 67 w 375"/>
                  <a:gd name="T43" fmla="*/ 90 h 239"/>
                  <a:gd name="T44" fmla="*/ 88 w 375"/>
                  <a:gd name="T45" fmla="*/ 93 h 239"/>
                  <a:gd name="T46" fmla="*/ 89 w 375"/>
                  <a:gd name="T47" fmla="*/ 93 h 239"/>
                  <a:gd name="T48" fmla="*/ 89 w 375"/>
                  <a:gd name="T49" fmla="*/ 93 h 239"/>
                  <a:gd name="T50" fmla="*/ 131 w 375"/>
                  <a:gd name="T51" fmla="*/ 100 h 239"/>
                  <a:gd name="T52" fmla="*/ 161 w 375"/>
                  <a:gd name="T53" fmla="*/ 127 h 239"/>
                  <a:gd name="T54" fmla="*/ 166 w 375"/>
                  <a:gd name="T55" fmla="*/ 133 h 239"/>
                  <a:gd name="T56" fmla="*/ 166 w 375"/>
                  <a:gd name="T57" fmla="*/ 133 h 239"/>
                  <a:gd name="T58" fmla="*/ 190 w 375"/>
                  <a:gd name="T59" fmla="*/ 189 h 239"/>
                  <a:gd name="T60" fmla="*/ 217 w 375"/>
                  <a:gd name="T61" fmla="*/ 213 h 239"/>
                  <a:gd name="T62" fmla="*/ 240 w 375"/>
                  <a:gd name="T63" fmla="*/ 238 h 239"/>
                  <a:gd name="T64" fmla="*/ 242 w 375"/>
                  <a:gd name="T65" fmla="*/ 237 h 239"/>
                  <a:gd name="T66" fmla="*/ 241 w 375"/>
                  <a:gd name="T67" fmla="*/ 234 h 239"/>
                  <a:gd name="T68" fmla="*/ 170 w 375"/>
                  <a:gd name="T69" fmla="*/ 132 h 239"/>
                  <a:gd name="T70" fmla="*/ 162 w 375"/>
                  <a:gd name="T71" fmla="*/ 122 h 239"/>
                  <a:gd name="T72" fmla="*/ 136 w 375"/>
                  <a:gd name="T73" fmla="*/ 101 h 239"/>
                  <a:gd name="T74" fmla="*/ 211 w 375"/>
                  <a:gd name="T75" fmla="*/ 118 h 239"/>
                  <a:gd name="T76" fmla="*/ 235 w 375"/>
                  <a:gd name="T77" fmla="*/ 126 h 239"/>
                  <a:gd name="T78" fmla="*/ 290 w 375"/>
                  <a:gd name="T79" fmla="*/ 175 h 239"/>
                  <a:gd name="T80" fmla="*/ 330 w 375"/>
                  <a:gd name="T81" fmla="*/ 189 h 239"/>
                  <a:gd name="T82" fmla="*/ 372 w 375"/>
                  <a:gd name="T83" fmla="*/ 207 h 239"/>
                  <a:gd name="T84" fmla="*/ 373 w 375"/>
                  <a:gd name="T85" fmla="*/ 204 h 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75" h="239">
                    <a:moveTo>
                      <a:pt x="373" y="204"/>
                    </a:moveTo>
                    <a:cubicBezTo>
                      <a:pt x="373" y="204"/>
                      <a:pt x="372" y="204"/>
                      <a:pt x="372" y="203"/>
                    </a:cubicBezTo>
                    <a:cubicBezTo>
                      <a:pt x="369" y="185"/>
                      <a:pt x="359" y="167"/>
                      <a:pt x="349" y="152"/>
                    </a:cubicBezTo>
                    <a:cubicBezTo>
                      <a:pt x="340" y="138"/>
                      <a:pt x="328" y="124"/>
                      <a:pt x="313" y="116"/>
                    </a:cubicBezTo>
                    <a:cubicBezTo>
                      <a:pt x="291" y="106"/>
                      <a:pt x="252" y="98"/>
                      <a:pt x="235" y="120"/>
                    </a:cubicBezTo>
                    <a:cubicBezTo>
                      <a:pt x="235" y="121"/>
                      <a:pt x="235" y="121"/>
                      <a:pt x="235" y="121"/>
                    </a:cubicBezTo>
                    <a:cubicBezTo>
                      <a:pt x="199" y="109"/>
                      <a:pt x="162" y="101"/>
                      <a:pt x="126" y="95"/>
                    </a:cubicBezTo>
                    <a:cubicBezTo>
                      <a:pt x="115" y="94"/>
                      <a:pt x="103" y="92"/>
                      <a:pt x="92" y="90"/>
                    </a:cubicBezTo>
                    <a:cubicBezTo>
                      <a:pt x="106" y="72"/>
                      <a:pt x="129" y="62"/>
                      <a:pt x="150" y="54"/>
                    </a:cubicBezTo>
                    <a:cubicBezTo>
                      <a:pt x="163" y="49"/>
                      <a:pt x="177" y="44"/>
                      <a:pt x="192" y="41"/>
                    </a:cubicBezTo>
                    <a:cubicBezTo>
                      <a:pt x="192" y="41"/>
                      <a:pt x="192" y="42"/>
                      <a:pt x="192" y="42"/>
                    </a:cubicBezTo>
                    <a:cubicBezTo>
                      <a:pt x="217" y="73"/>
                      <a:pt x="262" y="56"/>
                      <a:pt x="296" y="59"/>
                    </a:cubicBezTo>
                    <a:cubicBezTo>
                      <a:pt x="298" y="59"/>
                      <a:pt x="298" y="56"/>
                      <a:pt x="297" y="56"/>
                    </a:cubicBezTo>
                    <a:cubicBezTo>
                      <a:pt x="296" y="56"/>
                      <a:pt x="296" y="55"/>
                      <a:pt x="296" y="55"/>
                    </a:cubicBezTo>
                    <a:cubicBezTo>
                      <a:pt x="296" y="55"/>
                      <a:pt x="296" y="55"/>
                      <a:pt x="296" y="55"/>
                    </a:cubicBezTo>
                    <a:cubicBezTo>
                      <a:pt x="285" y="17"/>
                      <a:pt x="214" y="0"/>
                      <a:pt x="193" y="37"/>
                    </a:cubicBezTo>
                    <a:cubicBezTo>
                      <a:pt x="176" y="40"/>
                      <a:pt x="159" y="46"/>
                      <a:pt x="144" y="53"/>
                    </a:cubicBezTo>
                    <a:cubicBezTo>
                      <a:pt x="125" y="60"/>
                      <a:pt x="100" y="71"/>
                      <a:pt x="90" y="90"/>
                    </a:cubicBezTo>
                    <a:cubicBezTo>
                      <a:pt x="79" y="88"/>
                      <a:pt x="69" y="86"/>
                      <a:pt x="58" y="85"/>
                    </a:cubicBezTo>
                    <a:cubicBezTo>
                      <a:pt x="40" y="83"/>
                      <a:pt x="16" y="80"/>
                      <a:pt x="0" y="90"/>
                    </a:cubicBezTo>
                    <a:cubicBezTo>
                      <a:pt x="0" y="91"/>
                      <a:pt x="0" y="92"/>
                      <a:pt x="1" y="92"/>
                    </a:cubicBezTo>
                    <a:cubicBezTo>
                      <a:pt x="23" y="85"/>
                      <a:pt x="44" y="86"/>
                      <a:pt x="67" y="90"/>
                    </a:cubicBezTo>
                    <a:cubicBezTo>
                      <a:pt x="74" y="91"/>
                      <a:pt x="81" y="92"/>
                      <a:pt x="88" y="93"/>
                    </a:cubicBezTo>
                    <a:cubicBezTo>
                      <a:pt x="88" y="94"/>
                      <a:pt x="89" y="94"/>
                      <a:pt x="89" y="93"/>
                    </a:cubicBezTo>
                    <a:cubicBezTo>
                      <a:pt x="89" y="93"/>
                      <a:pt x="89" y="93"/>
                      <a:pt x="89" y="93"/>
                    </a:cubicBezTo>
                    <a:cubicBezTo>
                      <a:pt x="103" y="95"/>
                      <a:pt x="117" y="98"/>
                      <a:pt x="131" y="100"/>
                    </a:cubicBezTo>
                    <a:cubicBezTo>
                      <a:pt x="142" y="108"/>
                      <a:pt x="152" y="117"/>
                      <a:pt x="161" y="127"/>
                    </a:cubicBezTo>
                    <a:cubicBezTo>
                      <a:pt x="163" y="129"/>
                      <a:pt x="165" y="131"/>
                      <a:pt x="166" y="133"/>
                    </a:cubicBezTo>
                    <a:cubicBezTo>
                      <a:pt x="166" y="133"/>
                      <a:pt x="166" y="133"/>
                      <a:pt x="166" y="133"/>
                    </a:cubicBezTo>
                    <a:cubicBezTo>
                      <a:pt x="163" y="155"/>
                      <a:pt x="175" y="174"/>
                      <a:pt x="190" y="189"/>
                    </a:cubicBezTo>
                    <a:cubicBezTo>
                      <a:pt x="199" y="197"/>
                      <a:pt x="208" y="205"/>
                      <a:pt x="217" y="213"/>
                    </a:cubicBezTo>
                    <a:cubicBezTo>
                      <a:pt x="226" y="221"/>
                      <a:pt x="233" y="230"/>
                      <a:pt x="240" y="238"/>
                    </a:cubicBezTo>
                    <a:cubicBezTo>
                      <a:pt x="241" y="239"/>
                      <a:pt x="243" y="238"/>
                      <a:pt x="242" y="237"/>
                    </a:cubicBezTo>
                    <a:cubicBezTo>
                      <a:pt x="242" y="236"/>
                      <a:pt x="241" y="235"/>
                      <a:pt x="241" y="234"/>
                    </a:cubicBezTo>
                    <a:cubicBezTo>
                      <a:pt x="232" y="195"/>
                      <a:pt x="226" y="122"/>
                      <a:pt x="170" y="132"/>
                    </a:cubicBezTo>
                    <a:cubicBezTo>
                      <a:pt x="167" y="128"/>
                      <a:pt x="165" y="125"/>
                      <a:pt x="162" y="122"/>
                    </a:cubicBezTo>
                    <a:cubicBezTo>
                      <a:pt x="155" y="115"/>
                      <a:pt x="146" y="106"/>
                      <a:pt x="136" y="101"/>
                    </a:cubicBezTo>
                    <a:cubicBezTo>
                      <a:pt x="161" y="105"/>
                      <a:pt x="186" y="111"/>
                      <a:pt x="211" y="118"/>
                    </a:cubicBezTo>
                    <a:cubicBezTo>
                      <a:pt x="219" y="120"/>
                      <a:pt x="227" y="123"/>
                      <a:pt x="235" y="126"/>
                    </a:cubicBezTo>
                    <a:cubicBezTo>
                      <a:pt x="249" y="147"/>
                      <a:pt x="267" y="165"/>
                      <a:pt x="290" y="175"/>
                    </a:cubicBezTo>
                    <a:cubicBezTo>
                      <a:pt x="303" y="181"/>
                      <a:pt x="317" y="185"/>
                      <a:pt x="330" y="189"/>
                    </a:cubicBezTo>
                    <a:cubicBezTo>
                      <a:pt x="345" y="194"/>
                      <a:pt x="358" y="200"/>
                      <a:pt x="372" y="207"/>
                    </a:cubicBezTo>
                    <a:cubicBezTo>
                      <a:pt x="374" y="207"/>
                      <a:pt x="375" y="205"/>
                      <a:pt x="373" y="204"/>
                    </a:cubicBezTo>
                    <a:close/>
                  </a:path>
                </a:pathLst>
              </a:custGeom>
              <a:solidFill>
                <a:srgbClr val="21B3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8" name="Freeform 49"/>
              <p:cNvSpPr/>
              <p:nvPr/>
            </p:nvSpPr>
            <p:spPr bwMode="auto">
              <a:xfrm>
                <a:off x="3554442" y="470187"/>
                <a:ext cx="301625" cy="300038"/>
              </a:xfrm>
              <a:custGeom>
                <a:avLst/>
                <a:gdLst>
                  <a:gd name="T0" fmla="*/ 63 w 110"/>
                  <a:gd name="T1" fmla="*/ 38 h 109"/>
                  <a:gd name="T2" fmla="*/ 0 w 110"/>
                  <a:gd name="T3" fmla="*/ 5 h 109"/>
                  <a:gd name="T4" fmla="*/ 0 w 110"/>
                  <a:gd name="T5" fmla="*/ 5 h 109"/>
                  <a:gd name="T6" fmla="*/ 64 w 110"/>
                  <a:gd name="T7" fmla="*/ 45 h 109"/>
                  <a:gd name="T8" fmla="*/ 106 w 110"/>
                  <a:gd name="T9" fmla="*/ 107 h 109"/>
                  <a:gd name="T10" fmla="*/ 109 w 110"/>
                  <a:gd name="T11" fmla="*/ 105 h 109"/>
                  <a:gd name="T12" fmla="*/ 63 w 110"/>
                  <a:gd name="T13" fmla="*/ 3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0" h="109">
                    <a:moveTo>
                      <a:pt x="63" y="38"/>
                    </a:moveTo>
                    <a:cubicBezTo>
                      <a:pt x="47" y="21"/>
                      <a:pt x="25" y="0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27" y="7"/>
                      <a:pt x="47" y="25"/>
                      <a:pt x="64" y="45"/>
                    </a:cubicBezTo>
                    <a:cubicBezTo>
                      <a:pt x="80" y="64"/>
                      <a:pt x="93" y="85"/>
                      <a:pt x="106" y="107"/>
                    </a:cubicBezTo>
                    <a:cubicBezTo>
                      <a:pt x="107" y="109"/>
                      <a:pt x="110" y="107"/>
                      <a:pt x="109" y="105"/>
                    </a:cubicBezTo>
                    <a:cubicBezTo>
                      <a:pt x="96" y="82"/>
                      <a:pt x="81" y="59"/>
                      <a:pt x="63" y="38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9" name="Freeform 50"/>
              <p:cNvSpPr/>
              <p:nvPr/>
            </p:nvSpPr>
            <p:spPr bwMode="auto">
              <a:xfrm>
                <a:off x="3795742" y="752763"/>
                <a:ext cx="211138" cy="212725"/>
              </a:xfrm>
              <a:custGeom>
                <a:avLst/>
                <a:gdLst>
                  <a:gd name="T0" fmla="*/ 20 w 77"/>
                  <a:gd name="T1" fmla="*/ 0 h 77"/>
                  <a:gd name="T2" fmla="*/ 18 w 77"/>
                  <a:gd name="T3" fmla="*/ 0 h 77"/>
                  <a:gd name="T4" fmla="*/ 17 w 77"/>
                  <a:gd name="T5" fmla="*/ 3 h 77"/>
                  <a:gd name="T6" fmla="*/ 11 w 77"/>
                  <a:gd name="T7" fmla="*/ 69 h 77"/>
                  <a:gd name="T8" fmla="*/ 24 w 77"/>
                  <a:gd name="T9" fmla="*/ 76 h 77"/>
                  <a:gd name="T10" fmla="*/ 31 w 77"/>
                  <a:gd name="T11" fmla="*/ 61 h 77"/>
                  <a:gd name="T12" fmla="*/ 48 w 77"/>
                  <a:gd name="T13" fmla="*/ 74 h 77"/>
                  <a:gd name="T14" fmla="*/ 50 w 77"/>
                  <a:gd name="T15" fmla="*/ 73 h 77"/>
                  <a:gd name="T16" fmla="*/ 53 w 77"/>
                  <a:gd name="T17" fmla="*/ 52 h 77"/>
                  <a:gd name="T18" fmla="*/ 69 w 77"/>
                  <a:gd name="T19" fmla="*/ 57 h 77"/>
                  <a:gd name="T20" fmla="*/ 76 w 77"/>
                  <a:gd name="T21" fmla="*/ 41 h 77"/>
                  <a:gd name="T22" fmla="*/ 20 w 77"/>
                  <a:gd name="T23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7" h="77">
                    <a:moveTo>
                      <a:pt x="20" y="0"/>
                    </a:moveTo>
                    <a:cubicBezTo>
                      <a:pt x="19" y="0"/>
                      <a:pt x="19" y="0"/>
                      <a:pt x="18" y="0"/>
                    </a:cubicBezTo>
                    <a:cubicBezTo>
                      <a:pt x="17" y="1"/>
                      <a:pt x="16" y="2"/>
                      <a:pt x="17" y="3"/>
                    </a:cubicBezTo>
                    <a:cubicBezTo>
                      <a:pt x="8" y="23"/>
                      <a:pt x="0" y="49"/>
                      <a:pt x="11" y="69"/>
                    </a:cubicBezTo>
                    <a:cubicBezTo>
                      <a:pt x="14" y="74"/>
                      <a:pt x="19" y="77"/>
                      <a:pt x="24" y="76"/>
                    </a:cubicBezTo>
                    <a:cubicBezTo>
                      <a:pt x="30" y="74"/>
                      <a:pt x="31" y="67"/>
                      <a:pt x="31" y="61"/>
                    </a:cubicBezTo>
                    <a:cubicBezTo>
                      <a:pt x="35" y="67"/>
                      <a:pt x="41" y="72"/>
                      <a:pt x="48" y="74"/>
                    </a:cubicBezTo>
                    <a:cubicBezTo>
                      <a:pt x="49" y="75"/>
                      <a:pt x="50" y="74"/>
                      <a:pt x="50" y="73"/>
                    </a:cubicBezTo>
                    <a:cubicBezTo>
                      <a:pt x="53" y="66"/>
                      <a:pt x="54" y="59"/>
                      <a:pt x="53" y="52"/>
                    </a:cubicBezTo>
                    <a:cubicBezTo>
                      <a:pt x="58" y="56"/>
                      <a:pt x="63" y="59"/>
                      <a:pt x="69" y="57"/>
                    </a:cubicBezTo>
                    <a:cubicBezTo>
                      <a:pt x="76" y="55"/>
                      <a:pt x="77" y="46"/>
                      <a:pt x="76" y="41"/>
                    </a:cubicBezTo>
                    <a:cubicBezTo>
                      <a:pt x="74" y="14"/>
                      <a:pt x="41" y="4"/>
                      <a:pt x="20" y="0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0" name="Freeform 65"/>
              <p:cNvSpPr/>
              <p:nvPr/>
            </p:nvSpPr>
            <p:spPr bwMode="auto">
              <a:xfrm>
                <a:off x="-142846" y="-69563"/>
                <a:ext cx="457200" cy="561975"/>
              </a:xfrm>
              <a:custGeom>
                <a:avLst/>
                <a:gdLst>
                  <a:gd name="T0" fmla="*/ 164 w 167"/>
                  <a:gd name="T1" fmla="*/ 42 h 204"/>
                  <a:gd name="T2" fmla="*/ 141 w 167"/>
                  <a:gd name="T3" fmla="*/ 36 h 204"/>
                  <a:gd name="T4" fmla="*/ 136 w 167"/>
                  <a:gd name="T5" fmla="*/ 54 h 204"/>
                  <a:gd name="T6" fmla="*/ 137 w 167"/>
                  <a:gd name="T7" fmla="*/ 55 h 204"/>
                  <a:gd name="T8" fmla="*/ 138 w 167"/>
                  <a:gd name="T9" fmla="*/ 56 h 204"/>
                  <a:gd name="T10" fmla="*/ 101 w 167"/>
                  <a:gd name="T11" fmla="*/ 82 h 204"/>
                  <a:gd name="T12" fmla="*/ 110 w 167"/>
                  <a:gd name="T13" fmla="*/ 26 h 204"/>
                  <a:gd name="T14" fmla="*/ 124 w 167"/>
                  <a:gd name="T15" fmla="*/ 16 h 204"/>
                  <a:gd name="T16" fmla="*/ 118 w 167"/>
                  <a:gd name="T17" fmla="*/ 3 h 204"/>
                  <a:gd name="T18" fmla="*/ 103 w 167"/>
                  <a:gd name="T19" fmla="*/ 10 h 204"/>
                  <a:gd name="T20" fmla="*/ 106 w 167"/>
                  <a:gd name="T21" fmla="*/ 23 h 204"/>
                  <a:gd name="T22" fmla="*/ 102 w 167"/>
                  <a:gd name="T23" fmla="*/ 54 h 204"/>
                  <a:gd name="T24" fmla="*/ 88 w 167"/>
                  <a:gd name="T25" fmla="*/ 33 h 204"/>
                  <a:gd name="T26" fmla="*/ 87 w 167"/>
                  <a:gd name="T27" fmla="*/ 19 h 204"/>
                  <a:gd name="T28" fmla="*/ 74 w 167"/>
                  <a:gd name="T29" fmla="*/ 14 h 204"/>
                  <a:gd name="T30" fmla="*/ 69 w 167"/>
                  <a:gd name="T31" fmla="*/ 30 h 204"/>
                  <a:gd name="T32" fmla="*/ 85 w 167"/>
                  <a:gd name="T33" fmla="*/ 37 h 204"/>
                  <a:gd name="T34" fmla="*/ 85 w 167"/>
                  <a:gd name="T35" fmla="*/ 36 h 204"/>
                  <a:gd name="T36" fmla="*/ 101 w 167"/>
                  <a:gd name="T37" fmla="*/ 58 h 204"/>
                  <a:gd name="T38" fmla="*/ 87 w 167"/>
                  <a:gd name="T39" fmla="*/ 114 h 204"/>
                  <a:gd name="T40" fmla="*/ 57 w 167"/>
                  <a:gd name="T41" fmla="*/ 63 h 204"/>
                  <a:gd name="T42" fmla="*/ 55 w 167"/>
                  <a:gd name="T43" fmla="*/ 47 h 204"/>
                  <a:gd name="T44" fmla="*/ 37 w 167"/>
                  <a:gd name="T45" fmla="*/ 48 h 204"/>
                  <a:gd name="T46" fmla="*/ 36 w 167"/>
                  <a:gd name="T47" fmla="*/ 67 h 204"/>
                  <a:gd name="T48" fmla="*/ 51 w 167"/>
                  <a:gd name="T49" fmla="*/ 68 h 204"/>
                  <a:gd name="T50" fmla="*/ 54 w 167"/>
                  <a:gd name="T51" fmla="*/ 68 h 204"/>
                  <a:gd name="T52" fmla="*/ 55 w 167"/>
                  <a:gd name="T53" fmla="*/ 67 h 204"/>
                  <a:gd name="T54" fmla="*/ 85 w 167"/>
                  <a:gd name="T55" fmla="*/ 118 h 204"/>
                  <a:gd name="T56" fmla="*/ 58 w 167"/>
                  <a:gd name="T57" fmla="*/ 174 h 204"/>
                  <a:gd name="T58" fmla="*/ 27 w 167"/>
                  <a:gd name="T59" fmla="*/ 114 h 204"/>
                  <a:gd name="T60" fmla="*/ 22 w 167"/>
                  <a:gd name="T61" fmla="*/ 97 h 204"/>
                  <a:gd name="T62" fmla="*/ 5 w 167"/>
                  <a:gd name="T63" fmla="*/ 100 h 204"/>
                  <a:gd name="T64" fmla="*/ 9 w 167"/>
                  <a:gd name="T65" fmla="*/ 120 h 204"/>
                  <a:gd name="T66" fmla="*/ 24 w 167"/>
                  <a:gd name="T67" fmla="*/ 118 h 204"/>
                  <a:gd name="T68" fmla="*/ 57 w 167"/>
                  <a:gd name="T69" fmla="*/ 176 h 204"/>
                  <a:gd name="T70" fmla="*/ 43 w 167"/>
                  <a:gd name="T71" fmla="*/ 203 h 204"/>
                  <a:gd name="T72" fmla="*/ 44 w 167"/>
                  <a:gd name="T73" fmla="*/ 204 h 204"/>
                  <a:gd name="T74" fmla="*/ 75 w 167"/>
                  <a:gd name="T75" fmla="*/ 152 h 204"/>
                  <a:gd name="T76" fmla="*/ 102 w 167"/>
                  <a:gd name="T77" fmla="*/ 135 h 204"/>
                  <a:gd name="T78" fmla="*/ 126 w 167"/>
                  <a:gd name="T79" fmla="*/ 128 h 204"/>
                  <a:gd name="T80" fmla="*/ 130 w 167"/>
                  <a:gd name="T81" fmla="*/ 132 h 204"/>
                  <a:gd name="T82" fmla="*/ 131 w 167"/>
                  <a:gd name="T83" fmla="*/ 134 h 204"/>
                  <a:gd name="T84" fmla="*/ 151 w 167"/>
                  <a:gd name="T85" fmla="*/ 125 h 204"/>
                  <a:gd name="T86" fmla="*/ 141 w 167"/>
                  <a:gd name="T87" fmla="*/ 103 h 204"/>
                  <a:gd name="T88" fmla="*/ 121 w 167"/>
                  <a:gd name="T89" fmla="*/ 114 h 204"/>
                  <a:gd name="T90" fmla="*/ 123 w 167"/>
                  <a:gd name="T91" fmla="*/ 123 h 204"/>
                  <a:gd name="T92" fmla="*/ 79 w 167"/>
                  <a:gd name="T93" fmla="*/ 145 h 204"/>
                  <a:gd name="T94" fmla="*/ 99 w 167"/>
                  <a:gd name="T95" fmla="*/ 88 h 204"/>
                  <a:gd name="T96" fmla="*/ 100 w 167"/>
                  <a:gd name="T97" fmla="*/ 88 h 204"/>
                  <a:gd name="T98" fmla="*/ 142 w 167"/>
                  <a:gd name="T99" fmla="*/ 60 h 204"/>
                  <a:gd name="T100" fmla="*/ 157 w 167"/>
                  <a:gd name="T101" fmla="*/ 60 h 204"/>
                  <a:gd name="T102" fmla="*/ 164 w 167"/>
                  <a:gd name="T103" fmla="*/ 42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67" h="204">
                    <a:moveTo>
                      <a:pt x="164" y="42"/>
                    </a:moveTo>
                    <a:cubicBezTo>
                      <a:pt x="161" y="33"/>
                      <a:pt x="148" y="33"/>
                      <a:pt x="141" y="36"/>
                    </a:cubicBezTo>
                    <a:cubicBezTo>
                      <a:pt x="135" y="40"/>
                      <a:pt x="133" y="48"/>
                      <a:pt x="136" y="54"/>
                    </a:cubicBezTo>
                    <a:cubicBezTo>
                      <a:pt x="136" y="54"/>
                      <a:pt x="136" y="54"/>
                      <a:pt x="137" y="55"/>
                    </a:cubicBezTo>
                    <a:cubicBezTo>
                      <a:pt x="137" y="55"/>
                      <a:pt x="137" y="56"/>
                      <a:pt x="138" y="56"/>
                    </a:cubicBezTo>
                    <a:cubicBezTo>
                      <a:pt x="124" y="61"/>
                      <a:pt x="110" y="71"/>
                      <a:pt x="101" y="82"/>
                    </a:cubicBezTo>
                    <a:cubicBezTo>
                      <a:pt x="105" y="63"/>
                      <a:pt x="108" y="45"/>
                      <a:pt x="110" y="26"/>
                    </a:cubicBezTo>
                    <a:cubicBezTo>
                      <a:pt x="116" y="25"/>
                      <a:pt x="124" y="23"/>
                      <a:pt x="124" y="16"/>
                    </a:cubicBezTo>
                    <a:cubicBezTo>
                      <a:pt x="125" y="11"/>
                      <a:pt x="122" y="6"/>
                      <a:pt x="118" y="3"/>
                    </a:cubicBezTo>
                    <a:cubicBezTo>
                      <a:pt x="111" y="0"/>
                      <a:pt x="106" y="4"/>
                      <a:pt x="103" y="10"/>
                    </a:cubicBezTo>
                    <a:cubicBezTo>
                      <a:pt x="100" y="15"/>
                      <a:pt x="102" y="20"/>
                      <a:pt x="106" y="23"/>
                    </a:cubicBezTo>
                    <a:cubicBezTo>
                      <a:pt x="105" y="33"/>
                      <a:pt x="103" y="44"/>
                      <a:pt x="102" y="54"/>
                    </a:cubicBezTo>
                    <a:cubicBezTo>
                      <a:pt x="98" y="47"/>
                      <a:pt x="93" y="39"/>
                      <a:pt x="88" y="33"/>
                    </a:cubicBezTo>
                    <a:cubicBezTo>
                      <a:pt x="90" y="29"/>
                      <a:pt x="90" y="23"/>
                      <a:pt x="87" y="19"/>
                    </a:cubicBezTo>
                    <a:cubicBezTo>
                      <a:pt x="84" y="15"/>
                      <a:pt x="79" y="12"/>
                      <a:pt x="74" y="14"/>
                    </a:cubicBezTo>
                    <a:cubicBezTo>
                      <a:pt x="68" y="16"/>
                      <a:pt x="67" y="25"/>
                      <a:pt x="69" y="30"/>
                    </a:cubicBezTo>
                    <a:cubicBezTo>
                      <a:pt x="71" y="36"/>
                      <a:pt x="79" y="39"/>
                      <a:pt x="85" y="37"/>
                    </a:cubicBezTo>
                    <a:cubicBezTo>
                      <a:pt x="85" y="37"/>
                      <a:pt x="85" y="37"/>
                      <a:pt x="85" y="36"/>
                    </a:cubicBezTo>
                    <a:cubicBezTo>
                      <a:pt x="91" y="43"/>
                      <a:pt x="96" y="50"/>
                      <a:pt x="101" y="58"/>
                    </a:cubicBezTo>
                    <a:cubicBezTo>
                      <a:pt x="98" y="77"/>
                      <a:pt x="93" y="96"/>
                      <a:pt x="87" y="114"/>
                    </a:cubicBezTo>
                    <a:cubicBezTo>
                      <a:pt x="84" y="95"/>
                      <a:pt x="71" y="77"/>
                      <a:pt x="57" y="63"/>
                    </a:cubicBezTo>
                    <a:cubicBezTo>
                      <a:pt x="60" y="57"/>
                      <a:pt x="59" y="52"/>
                      <a:pt x="55" y="47"/>
                    </a:cubicBezTo>
                    <a:cubicBezTo>
                      <a:pt x="50" y="43"/>
                      <a:pt x="41" y="43"/>
                      <a:pt x="37" y="48"/>
                    </a:cubicBezTo>
                    <a:cubicBezTo>
                      <a:pt x="32" y="53"/>
                      <a:pt x="29" y="63"/>
                      <a:pt x="36" y="67"/>
                    </a:cubicBezTo>
                    <a:cubicBezTo>
                      <a:pt x="40" y="70"/>
                      <a:pt x="46" y="70"/>
                      <a:pt x="51" y="68"/>
                    </a:cubicBezTo>
                    <a:cubicBezTo>
                      <a:pt x="52" y="69"/>
                      <a:pt x="53" y="69"/>
                      <a:pt x="54" y="68"/>
                    </a:cubicBezTo>
                    <a:cubicBezTo>
                      <a:pt x="54" y="68"/>
                      <a:pt x="54" y="67"/>
                      <a:pt x="55" y="67"/>
                    </a:cubicBezTo>
                    <a:cubicBezTo>
                      <a:pt x="68" y="82"/>
                      <a:pt x="81" y="97"/>
                      <a:pt x="85" y="118"/>
                    </a:cubicBezTo>
                    <a:cubicBezTo>
                      <a:pt x="78" y="138"/>
                      <a:pt x="68" y="156"/>
                      <a:pt x="58" y="174"/>
                    </a:cubicBezTo>
                    <a:cubicBezTo>
                      <a:pt x="56" y="153"/>
                      <a:pt x="42" y="130"/>
                      <a:pt x="27" y="114"/>
                    </a:cubicBezTo>
                    <a:cubicBezTo>
                      <a:pt x="30" y="108"/>
                      <a:pt x="27" y="100"/>
                      <a:pt x="22" y="97"/>
                    </a:cubicBezTo>
                    <a:cubicBezTo>
                      <a:pt x="16" y="94"/>
                      <a:pt x="9" y="96"/>
                      <a:pt x="5" y="100"/>
                    </a:cubicBezTo>
                    <a:cubicBezTo>
                      <a:pt x="0" y="106"/>
                      <a:pt x="3" y="115"/>
                      <a:pt x="9" y="120"/>
                    </a:cubicBezTo>
                    <a:cubicBezTo>
                      <a:pt x="14" y="124"/>
                      <a:pt x="21" y="123"/>
                      <a:pt x="24" y="118"/>
                    </a:cubicBezTo>
                    <a:cubicBezTo>
                      <a:pt x="37" y="137"/>
                      <a:pt x="52" y="153"/>
                      <a:pt x="57" y="176"/>
                    </a:cubicBezTo>
                    <a:cubicBezTo>
                      <a:pt x="52" y="185"/>
                      <a:pt x="47" y="194"/>
                      <a:pt x="43" y="203"/>
                    </a:cubicBezTo>
                    <a:cubicBezTo>
                      <a:pt x="42" y="204"/>
                      <a:pt x="43" y="204"/>
                      <a:pt x="44" y="204"/>
                    </a:cubicBezTo>
                    <a:cubicBezTo>
                      <a:pt x="56" y="188"/>
                      <a:pt x="66" y="170"/>
                      <a:pt x="75" y="152"/>
                    </a:cubicBezTo>
                    <a:cubicBezTo>
                      <a:pt x="84" y="145"/>
                      <a:pt x="92" y="139"/>
                      <a:pt x="102" y="135"/>
                    </a:cubicBezTo>
                    <a:cubicBezTo>
                      <a:pt x="110" y="132"/>
                      <a:pt x="118" y="131"/>
                      <a:pt x="126" y="128"/>
                    </a:cubicBezTo>
                    <a:cubicBezTo>
                      <a:pt x="127" y="130"/>
                      <a:pt x="129" y="131"/>
                      <a:pt x="130" y="132"/>
                    </a:cubicBezTo>
                    <a:cubicBezTo>
                      <a:pt x="130" y="133"/>
                      <a:pt x="130" y="133"/>
                      <a:pt x="131" y="134"/>
                    </a:cubicBezTo>
                    <a:cubicBezTo>
                      <a:pt x="139" y="138"/>
                      <a:pt x="149" y="135"/>
                      <a:pt x="151" y="125"/>
                    </a:cubicBezTo>
                    <a:cubicBezTo>
                      <a:pt x="152" y="117"/>
                      <a:pt x="148" y="107"/>
                      <a:pt x="141" y="103"/>
                    </a:cubicBezTo>
                    <a:cubicBezTo>
                      <a:pt x="133" y="99"/>
                      <a:pt x="121" y="104"/>
                      <a:pt x="121" y="114"/>
                    </a:cubicBezTo>
                    <a:cubicBezTo>
                      <a:pt x="121" y="117"/>
                      <a:pt x="122" y="120"/>
                      <a:pt x="123" y="123"/>
                    </a:cubicBezTo>
                    <a:cubicBezTo>
                      <a:pt x="108" y="126"/>
                      <a:pt x="90" y="134"/>
                      <a:pt x="79" y="145"/>
                    </a:cubicBezTo>
                    <a:cubicBezTo>
                      <a:pt x="87" y="127"/>
                      <a:pt x="94" y="107"/>
                      <a:pt x="99" y="88"/>
                    </a:cubicBezTo>
                    <a:cubicBezTo>
                      <a:pt x="99" y="88"/>
                      <a:pt x="100" y="88"/>
                      <a:pt x="100" y="88"/>
                    </a:cubicBezTo>
                    <a:cubicBezTo>
                      <a:pt x="112" y="74"/>
                      <a:pt x="126" y="68"/>
                      <a:pt x="142" y="60"/>
                    </a:cubicBezTo>
                    <a:cubicBezTo>
                      <a:pt x="146" y="63"/>
                      <a:pt x="152" y="63"/>
                      <a:pt x="157" y="60"/>
                    </a:cubicBezTo>
                    <a:cubicBezTo>
                      <a:pt x="163" y="56"/>
                      <a:pt x="167" y="48"/>
                      <a:pt x="164" y="42"/>
                    </a:cubicBezTo>
                    <a:close/>
                  </a:path>
                </a:pathLst>
              </a:custGeom>
              <a:solidFill>
                <a:srgbClr val="21B3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1" name="任意多边形 80"/>
              <p:cNvSpPr/>
              <p:nvPr/>
            </p:nvSpPr>
            <p:spPr bwMode="auto">
              <a:xfrm>
                <a:off x="-26273" y="434082"/>
                <a:ext cx="4349824" cy="682425"/>
              </a:xfrm>
              <a:custGeom>
                <a:avLst/>
                <a:gdLst>
                  <a:gd name="connsiteX0" fmla="*/ 605014 w 4404883"/>
                  <a:gd name="connsiteY0" fmla="*/ 946 h 682425"/>
                  <a:gd name="connsiteX1" fmla="*/ 816050 w 4404883"/>
                  <a:gd name="connsiteY1" fmla="*/ 38448 h 682425"/>
                  <a:gd name="connsiteX2" fmla="*/ 1177825 w 4404883"/>
                  <a:gd name="connsiteY2" fmla="*/ 225616 h 682425"/>
                  <a:gd name="connsiteX3" fmla="*/ 1520415 w 4404883"/>
                  <a:gd name="connsiteY3" fmla="*/ 448566 h 682425"/>
                  <a:gd name="connsiteX4" fmla="*/ 1986338 w 4404883"/>
                  <a:gd name="connsiteY4" fmla="*/ 652249 h 682425"/>
                  <a:gd name="connsiteX5" fmla="*/ 2427594 w 4404883"/>
                  <a:gd name="connsiteY5" fmla="*/ 624724 h 682425"/>
                  <a:gd name="connsiteX6" fmla="*/ 3214181 w 4404883"/>
                  <a:gd name="connsiteY6" fmla="*/ 173319 h 682425"/>
                  <a:gd name="connsiteX7" fmla="*/ 3216921 w 4404883"/>
                  <a:gd name="connsiteY7" fmla="*/ 170567 h 682425"/>
                  <a:gd name="connsiteX8" fmla="*/ 3348476 w 4404883"/>
                  <a:gd name="connsiteY8" fmla="*/ 104507 h 682425"/>
                  <a:gd name="connsiteX9" fmla="*/ 3918546 w 4404883"/>
                  <a:gd name="connsiteY9" fmla="*/ 38448 h 682425"/>
                  <a:gd name="connsiteX10" fmla="*/ 4349824 w 4404883"/>
                  <a:gd name="connsiteY10" fmla="*/ 178566 h 682425"/>
                  <a:gd name="connsiteX11" fmla="*/ 4404883 w 4404883"/>
                  <a:gd name="connsiteY11" fmla="*/ 209367 h 682425"/>
                  <a:gd name="connsiteX12" fmla="*/ 4404883 w 4404883"/>
                  <a:gd name="connsiteY12" fmla="*/ 226059 h 682425"/>
                  <a:gd name="connsiteX13" fmla="*/ 4330039 w 4404883"/>
                  <a:gd name="connsiteY13" fmla="*/ 184157 h 682425"/>
                  <a:gd name="connsiteX14" fmla="*/ 4137803 w 4404883"/>
                  <a:gd name="connsiteY14" fmla="*/ 101755 h 682425"/>
                  <a:gd name="connsiteX15" fmla="*/ 3688325 w 4404883"/>
                  <a:gd name="connsiteY15" fmla="*/ 43953 h 682425"/>
                  <a:gd name="connsiteX16" fmla="*/ 3214181 w 4404883"/>
                  <a:gd name="connsiteY16" fmla="*/ 184329 h 682425"/>
                  <a:gd name="connsiteX17" fmla="*/ 2575593 w 4404883"/>
                  <a:gd name="connsiteY17" fmla="*/ 583437 h 682425"/>
                  <a:gd name="connsiteX18" fmla="*/ 1890413 w 4404883"/>
                  <a:gd name="connsiteY18" fmla="*/ 643992 h 682425"/>
                  <a:gd name="connsiteX19" fmla="*/ 1016123 w 4404883"/>
                  <a:gd name="connsiteY19" fmla="*/ 143042 h 682425"/>
                  <a:gd name="connsiteX20" fmla="*/ 769458 w 4404883"/>
                  <a:gd name="connsiteY20" fmla="*/ 38448 h 682425"/>
                  <a:gd name="connsiteX21" fmla="*/ 506348 w 4404883"/>
                  <a:gd name="connsiteY21" fmla="*/ 13676 h 682425"/>
                  <a:gd name="connsiteX22" fmla="*/ 2056 w 4404883"/>
                  <a:gd name="connsiteY22" fmla="*/ 54963 h 682425"/>
                  <a:gd name="connsiteX23" fmla="*/ 2056 w 4404883"/>
                  <a:gd name="connsiteY23" fmla="*/ 49458 h 682425"/>
                  <a:gd name="connsiteX24" fmla="*/ 4797 w 4404883"/>
                  <a:gd name="connsiteY24" fmla="*/ 49458 h 682425"/>
                  <a:gd name="connsiteX25" fmla="*/ 21241 w 4404883"/>
                  <a:gd name="connsiteY25" fmla="*/ 49458 h 682425"/>
                  <a:gd name="connsiteX26" fmla="*/ 385757 w 4404883"/>
                  <a:gd name="connsiteY26" fmla="*/ 10923 h 682425"/>
                  <a:gd name="connsiteX27" fmla="*/ 393979 w 4404883"/>
                  <a:gd name="connsiteY27" fmla="*/ 10923 h 682425"/>
                  <a:gd name="connsiteX28" fmla="*/ 605014 w 4404883"/>
                  <a:gd name="connsiteY28" fmla="*/ 946 h 682425"/>
                  <a:gd name="connsiteX0-1" fmla="*/ 605014 w 4404883"/>
                  <a:gd name="connsiteY0-2" fmla="*/ 946 h 682425"/>
                  <a:gd name="connsiteX1-3" fmla="*/ 816050 w 4404883"/>
                  <a:gd name="connsiteY1-4" fmla="*/ 38448 h 682425"/>
                  <a:gd name="connsiteX2-5" fmla="*/ 1177825 w 4404883"/>
                  <a:gd name="connsiteY2-6" fmla="*/ 225616 h 682425"/>
                  <a:gd name="connsiteX3-7" fmla="*/ 1520415 w 4404883"/>
                  <a:gd name="connsiteY3-8" fmla="*/ 448566 h 682425"/>
                  <a:gd name="connsiteX4-9" fmla="*/ 1986338 w 4404883"/>
                  <a:gd name="connsiteY4-10" fmla="*/ 652249 h 682425"/>
                  <a:gd name="connsiteX5-11" fmla="*/ 2427594 w 4404883"/>
                  <a:gd name="connsiteY5-12" fmla="*/ 624724 h 682425"/>
                  <a:gd name="connsiteX6-13" fmla="*/ 3214181 w 4404883"/>
                  <a:gd name="connsiteY6-14" fmla="*/ 173319 h 682425"/>
                  <a:gd name="connsiteX7-15" fmla="*/ 3216921 w 4404883"/>
                  <a:gd name="connsiteY7-16" fmla="*/ 170567 h 682425"/>
                  <a:gd name="connsiteX8-17" fmla="*/ 3348476 w 4404883"/>
                  <a:gd name="connsiteY8-18" fmla="*/ 104507 h 682425"/>
                  <a:gd name="connsiteX9-19" fmla="*/ 3918546 w 4404883"/>
                  <a:gd name="connsiteY9-20" fmla="*/ 38448 h 682425"/>
                  <a:gd name="connsiteX10-21" fmla="*/ 4349824 w 4404883"/>
                  <a:gd name="connsiteY10-22" fmla="*/ 178566 h 682425"/>
                  <a:gd name="connsiteX11-23" fmla="*/ 4404883 w 4404883"/>
                  <a:gd name="connsiteY11-24" fmla="*/ 209367 h 682425"/>
                  <a:gd name="connsiteX12-25" fmla="*/ 4330039 w 4404883"/>
                  <a:gd name="connsiteY12-26" fmla="*/ 184157 h 682425"/>
                  <a:gd name="connsiteX13-27" fmla="*/ 4137803 w 4404883"/>
                  <a:gd name="connsiteY13-28" fmla="*/ 101755 h 682425"/>
                  <a:gd name="connsiteX14-29" fmla="*/ 3688325 w 4404883"/>
                  <a:gd name="connsiteY14-30" fmla="*/ 43953 h 682425"/>
                  <a:gd name="connsiteX15-31" fmla="*/ 3214181 w 4404883"/>
                  <a:gd name="connsiteY15-32" fmla="*/ 184329 h 682425"/>
                  <a:gd name="connsiteX16-33" fmla="*/ 2575593 w 4404883"/>
                  <a:gd name="connsiteY16-34" fmla="*/ 583437 h 682425"/>
                  <a:gd name="connsiteX17-35" fmla="*/ 1890413 w 4404883"/>
                  <a:gd name="connsiteY17-36" fmla="*/ 643992 h 682425"/>
                  <a:gd name="connsiteX18-37" fmla="*/ 1016123 w 4404883"/>
                  <a:gd name="connsiteY18-38" fmla="*/ 143042 h 682425"/>
                  <a:gd name="connsiteX19-39" fmla="*/ 769458 w 4404883"/>
                  <a:gd name="connsiteY19-40" fmla="*/ 38448 h 682425"/>
                  <a:gd name="connsiteX20-41" fmla="*/ 506348 w 4404883"/>
                  <a:gd name="connsiteY20-42" fmla="*/ 13676 h 682425"/>
                  <a:gd name="connsiteX21-43" fmla="*/ 2056 w 4404883"/>
                  <a:gd name="connsiteY21-44" fmla="*/ 54963 h 682425"/>
                  <a:gd name="connsiteX22-45" fmla="*/ 2056 w 4404883"/>
                  <a:gd name="connsiteY22-46" fmla="*/ 49458 h 682425"/>
                  <a:gd name="connsiteX23-47" fmla="*/ 4797 w 4404883"/>
                  <a:gd name="connsiteY23-48" fmla="*/ 49458 h 682425"/>
                  <a:gd name="connsiteX24-49" fmla="*/ 21241 w 4404883"/>
                  <a:gd name="connsiteY24-50" fmla="*/ 49458 h 682425"/>
                  <a:gd name="connsiteX25-51" fmla="*/ 385757 w 4404883"/>
                  <a:gd name="connsiteY25-52" fmla="*/ 10923 h 682425"/>
                  <a:gd name="connsiteX26-53" fmla="*/ 393979 w 4404883"/>
                  <a:gd name="connsiteY26-54" fmla="*/ 10923 h 682425"/>
                  <a:gd name="connsiteX27-55" fmla="*/ 605014 w 4404883"/>
                  <a:gd name="connsiteY27-56" fmla="*/ 946 h 682425"/>
                  <a:gd name="connsiteX0-57" fmla="*/ 605014 w 4349824"/>
                  <a:gd name="connsiteY0-58" fmla="*/ 946 h 682425"/>
                  <a:gd name="connsiteX1-59" fmla="*/ 816050 w 4349824"/>
                  <a:gd name="connsiteY1-60" fmla="*/ 38448 h 682425"/>
                  <a:gd name="connsiteX2-61" fmla="*/ 1177825 w 4349824"/>
                  <a:gd name="connsiteY2-62" fmla="*/ 225616 h 682425"/>
                  <a:gd name="connsiteX3-63" fmla="*/ 1520415 w 4349824"/>
                  <a:gd name="connsiteY3-64" fmla="*/ 448566 h 682425"/>
                  <a:gd name="connsiteX4-65" fmla="*/ 1986338 w 4349824"/>
                  <a:gd name="connsiteY4-66" fmla="*/ 652249 h 682425"/>
                  <a:gd name="connsiteX5-67" fmla="*/ 2427594 w 4349824"/>
                  <a:gd name="connsiteY5-68" fmla="*/ 624724 h 682425"/>
                  <a:gd name="connsiteX6-69" fmla="*/ 3214181 w 4349824"/>
                  <a:gd name="connsiteY6-70" fmla="*/ 173319 h 682425"/>
                  <a:gd name="connsiteX7-71" fmla="*/ 3216921 w 4349824"/>
                  <a:gd name="connsiteY7-72" fmla="*/ 170567 h 682425"/>
                  <a:gd name="connsiteX8-73" fmla="*/ 3348476 w 4349824"/>
                  <a:gd name="connsiteY8-74" fmla="*/ 104507 h 682425"/>
                  <a:gd name="connsiteX9-75" fmla="*/ 3918546 w 4349824"/>
                  <a:gd name="connsiteY9-76" fmla="*/ 38448 h 682425"/>
                  <a:gd name="connsiteX10-77" fmla="*/ 4349824 w 4349824"/>
                  <a:gd name="connsiteY10-78" fmla="*/ 178566 h 682425"/>
                  <a:gd name="connsiteX11-79" fmla="*/ 4330039 w 4349824"/>
                  <a:gd name="connsiteY11-80" fmla="*/ 184157 h 682425"/>
                  <a:gd name="connsiteX12-81" fmla="*/ 4137803 w 4349824"/>
                  <a:gd name="connsiteY12-82" fmla="*/ 101755 h 682425"/>
                  <a:gd name="connsiteX13-83" fmla="*/ 3688325 w 4349824"/>
                  <a:gd name="connsiteY13-84" fmla="*/ 43953 h 682425"/>
                  <a:gd name="connsiteX14-85" fmla="*/ 3214181 w 4349824"/>
                  <a:gd name="connsiteY14-86" fmla="*/ 184329 h 682425"/>
                  <a:gd name="connsiteX15-87" fmla="*/ 2575593 w 4349824"/>
                  <a:gd name="connsiteY15-88" fmla="*/ 583437 h 682425"/>
                  <a:gd name="connsiteX16-89" fmla="*/ 1890413 w 4349824"/>
                  <a:gd name="connsiteY16-90" fmla="*/ 643992 h 682425"/>
                  <a:gd name="connsiteX17-91" fmla="*/ 1016123 w 4349824"/>
                  <a:gd name="connsiteY17-92" fmla="*/ 143042 h 682425"/>
                  <a:gd name="connsiteX18-93" fmla="*/ 769458 w 4349824"/>
                  <a:gd name="connsiteY18-94" fmla="*/ 38448 h 682425"/>
                  <a:gd name="connsiteX19-95" fmla="*/ 506348 w 4349824"/>
                  <a:gd name="connsiteY19-96" fmla="*/ 13676 h 682425"/>
                  <a:gd name="connsiteX20-97" fmla="*/ 2056 w 4349824"/>
                  <a:gd name="connsiteY20-98" fmla="*/ 54963 h 682425"/>
                  <a:gd name="connsiteX21-99" fmla="*/ 2056 w 4349824"/>
                  <a:gd name="connsiteY21-100" fmla="*/ 49458 h 682425"/>
                  <a:gd name="connsiteX22-101" fmla="*/ 4797 w 4349824"/>
                  <a:gd name="connsiteY22-102" fmla="*/ 49458 h 682425"/>
                  <a:gd name="connsiteX23-103" fmla="*/ 21241 w 4349824"/>
                  <a:gd name="connsiteY23-104" fmla="*/ 49458 h 682425"/>
                  <a:gd name="connsiteX24-105" fmla="*/ 385757 w 4349824"/>
                  <a:gd name="connsiteY24-106" fmla="*/ 10923 h 682425"/>
                  <a:gd name="connsiteX25-107" fmla="*/ 393979 w 4349824"/>
                  <a:gd name="connsiteY25-108" fmla="*/ 10923 h 682425"/>
                  <a:gd name="connsiteX26-109" fmla="*/ 605014 w 4349824"/>
                  <a:gd name="connsiteY26-110" fmla="*/ 946 h 682425"/>
                </a:gdLst>
                <a:ahLst/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  <a:cxn ang="0">
                    <a:pos x="connsiteX26-53" y="connsiteY26-54"/>
                  </a:cxn>
                </a:cxnLst>
                <a:rect l="l" t="t" r="r" b="b"/>
                <a:pathLst>
                  <a:path w="4349824" h="682425">
                    <a:moveTo>
                      <a:pt x="605014" y="946"/>
                    </a:moveTo>
                    <a:cubicBezTo>
                      <a:pt x="675588" y="4042"/>
                      <a:pt x="746162" y="15052"/>
                      <a:pt x="816050" y="38448"/>
                    </a:cubicBezTo>
                    <a:cubicBezTo>
                      <a:pt x="944864" y="79735"/>
                      <a:pt x="1065456" y="151299"/>
                      <a:pt x="1177825" y="225616"/>
                    </a:cubicBezTo>
                    <a:cubicBezTo>
                      <a:pt x="1292935" y="297180"/>
                      <a:pt x="1405305" y="374250"/>
                      <a:pt x="1520415" y="448566"/>
                    </a:cubicBezTo>
                    <a:cubicBezTo>
                      <a:pt x="1665673" y="536645"/>
                      <a:pt x="1816413" y="621972"/>
                      <a:pt x="1986338" y="652249"/>
                    </a:cubicBezTo>
                    <a:cubicBezTo>
                      <a:pt x="2134336" y="682526"/>
                      <a:pt x="2282336" y="671516"/>
                      <a:pt x="2427594" y="624724"/>
                    </a:cubicBezTo>
                    <a:cubicBezTo>
                      <a:pt x="2718110" y="533893"/>
                      <a:pt x="2962034" y="335715"/>
                      <a:pt x="3214181" y="173319"/>
                    </a:cubicBezTo>
                    <a:lnTo>
                      <a:pt x="3216921" y="170567"/>
                    </a:lnTo>
                    <a:cubicBezTo>
                      <a:pt x="3258032" y="145794"/>
                      <a:pt x="3301884" y="118270"/>
                      <a:pt x="3348476" y="104507"/>
                    </a:cubicBezTo>
                    <a:cubicBezTo>
                      <a:pt x="3526623" y="30191"/>
                      <a:pt x="3723955" y="16428"/>
                      <a:pt x="3918546" y="38448"/>
                    </a:cubicBezTo>
                    <a:cubicBezTo>
                      <a:pt x="4072711" y="54963"/>
                      <a:pt x="4214544" y="108636"/>
                      <a:pt x="4349824" y="178566"/>
                    </a:cubicBezTo>
                    <a:lnTo>
                      <a:pt x="4330039" y="184157"/>
                    </a:lnTo>
                    <a:cubicBezTo>
                      <a:pt x="4267988" y="152676"/>
                      <a:pt x="4204266" y="124463"/>
                      <a:pt x="4137803" y="101755"/>
                    </a:cubicBezTo>
                    <a:cubicBezTo>
                      <a:pt x="3995286" y="52210"/>
                      <a:pt x="3839065" y="35696"/>
                      <a:pt x="3688325" y="43953"/>
                    </a:cubicBezTo>
                    <a:cubicBezTo>
                      <a:pt x="3521141" y="52210"/>
                      <a:pt x="3356698" y="96250"/>
                      <a:pt x="3214181" y="184329"/>
                    </a:cubicBezTo>
                    <a:cubicBezTo>
                      <a:pt x="3005886" y="324705"/>
                      <a:pt x="2805813" y="481596"/>
                      <a:pt x="2575593" y="583437"/>
                    </a:cubicBezTo>
                    <a:cubicBezTo>
                      <a:pt x="2359076" y="682526"/>
                      <a:pt x="2120633" y="715556"/>
                      <a:pt x="1890413" y="643992"/>
                    </a:cubicBezTo>
                    <a:cubicBezTo>
                      <a:pt x="1567007" y="544903"/>
                      <a:pt x="1309380" y="302685"/>
                      <a:pt x="1016123" y="143042"/>
                    </a:cubicBezTo>
                    <a:cubicBezTo>
                      <a:pt x="936642" y="101755"/>
                      <a:pt x="857161" y="60468"/>
                      <a:pt x="769458" y="38448"/>
                    </a:cubicBezTo>
                    <a:cubicBezTo>
                      <a:pt x="684495" y="16428"/>
                      <a:pt x="596792" y="10923"/>
                      <a:pt x="506348" y="13676"/>
                    </a:cubicBezTo>
                    <a:cubicBezTo>
                      <a:pt x="339164" y="21933"/>
                      <a:pt x="171981" y="54963"/>
                      <a:pt x="2056" y="54963"/>
                    </a:cubicBezTo>
                    <a:cubicBezTo>
                      <a:pt x="-685" y="54963"/>
                      <a:pt x="-685" y="49458"/>
                      <a:pt x="2056" y="49458"/>
                    </a:cubicBezTo>
                    <a:lnTo>
                      <a:pt x="4797" y="49458"/>
                    </a:lnTo>
                    <a:lnTo>
                      <a:pt x="21241" y="49458"/>
                    </a:lnTo>
                    <a:cubicBezTo>
                      <a:pt x="144573" y="43953"/>
                      <a:pt x="265165" y="24686"/>
                      <a:pt x="385757" y="10923"/>
                    </a:cubicBezTo>
                    <a:lnTo>
                      <a:pt x="393979" y="10923"/>
                    </a:lnTo>
                    <a:cubicBezTo>
                      <a:pt x="463867" y="2666"/>
                      <a:pt x="534441" y="-2151"/>
                      <a:pt x="605014" y="946"/>
                    </a:cubicBezTo>
                    <a:close/>
                  </a:path>
                </a:pathLst>
              </a:custGeom>
              <a:solidFill>
                <a:srgbClr val="B3AE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noAutofit/>
              </a:bodyPr>
              <a:lstStyle/>
              <a:p>
                <a:endParaRPr lang="zh-CN" altLang="en-US"/>
              </a:p>
            </p:txBody>
          </p:sp>
          <p:sp>
            <p:nvSpPr>
              <p:cNvPr id="82" name="Freeform 45"/>
              <p:cNvSpPr/>
              <p:nvPr/>
            </p:nvSpPr>
            <p:spPr bwMode="auto">
              <a:xfrm rot="3230110">
                <a:off x="4294487" y="304051"/>
                <a:ext cx="135547" cy="325921"/>
              </a:xfrm>
              <a:custGeom>
                <a:avLst/>
                <a:gdLst>
                  <a:gd name="T0" fmla="*/ 16 w 52"/>
                  <a:gd name="T1" fmla="*/ 2 h 124"/>
                  <a:gd name="T2" fmla="*/ 13 w 52"/>
                  <a:gd name="T3" fmla="*/ 3 h 124"/>
                  <a:gd name="T4" fmla="*/ 35 w 52"/>
                  <a:gd name="T5" fmla="*/ 123 h 124"/>
                  <a:gd name="T6" fmla="*/ 35 w 52"/>
                  <a:gd name="T7" fmla="*/ 123 h 124"/>
                  <a:gd name="T8" fmla="*/ 36 w 52"/>
                  <a:gd name="T9" fmla="*/ 123 h 124"/>
                  <a:gd name="T10" fmla="*/ 36 w 52"/>
                  <a:gd name="T11" fmla="*/ 122 h 124"/>
                  <a:gd name="T12" fmla="*/ 36 w 52"/>
                  <a:gd name="T13" fmla="*/ 122 h 124"/>
                  <a:gd name="T14" fmla="*/ 47 w 52"/>
                  <a:gd name="T15" fmla="*/ 64 h 124"/>
                  <a:gd name="T16" fmla="*/ 19 w 52"/>
                  <a:gd name="T17" fmla="*/ 1 h 124"/>
                  <a:gd name="T18" fmla="*/ 16 w 52"/>
                  <a:gd name="T19" fmla="*/ 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124">
                    <a:moveTo>
                      <a:pt x="16" y="2"/>
                    </a:moveTo>
                    <a:cubicBezTo>
                      <a:pt x="15" y="2"/>
                      <a:pt x="14" y="2"/>
                      <a:pt x="13" y="3"/>
                    </a:cubicBezTo>
                    <a:cubicBezTo>
                      <a:pt x="0" y="43"/>
                      <a:pt x="0" y="94"/>
                      <a:pt x="35" y="123"/>
                    </a:cubicBezTo>
                    <a:cubicBezTo>
                      <a:pt x="35" y="123"/>
                      <a:pt x="35" y="123"/>
                      <a:pt x="35" y="123"/>
                    </a:cubicBezTo>
                    <a:cubicBezTo>
                      <a:pt x="35" y="123"/>
                      <a:pt x="35" y="123"/>
                      <a:pt x="36" y="123"/>
                    </a:cubicBezTo>
                    <a:cubicBezTo>
                      <a:pt x="36" y="124"/>
                      <a:pt x="37" y="123"/>
                      <a:pt x="36" y="122"/>
                    </a:cubicBezTo>
                    <a:cubicBezTo>
                      <a:pt x="36" y="122"/>
                      <a:pt x="36" y="122"/>
                      <a:pt x="36" y="122"/>
                    </a:cubicBezTo>
                    <a:cubicBezTo>
                      <a:pt x="52" y="109"/>
                      <a:pt x="50" y="81"/>
                      <a:pt x="47" y="64"/>
                    </a:cubicBezTo>
                    <a:cubicBezTo>
                      <a:pt x="44" y="42"/>
                      <a:pt x="35" y="18"/>
                      <a:pt x="19" y="1"/>
                    </a:cubicBezTo>
                    <a:cubicBezTo>
                      <a:pt x="18" y="0"/>
                      <a:pt x="16" y="1"/>
                      <a:pt x="16" y="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3" name="Freeform 45"/>
              <p:cNvSpPr/>
              <p:nvPr/>
            </p:nvSpPr>
            <p:spPr bwMode="auto">
              <a:xfrm rot="11310777">
                <a:off x="4106243" y="547734"/>
                <a:ext cx="135547" cy="325921"/>
              </a:xfrm>
              <a:custGeom>
                <a:avLst/>
                <a:gdLst>
                  <a:gd name="T0" fmla="*/ 16 w 52"/>
                  <a:gd name="T1" fmla="*/ 2 h 124"/>
                  <a:gd name="T2" fmla="*/ 13 w 52"/>
                  <a:gd name="T3" fmla="*/ 3 h 124"/>
                  <a:gd name="T4" fmla="*/ 35 w 52"/>
                  <a:gd name="T5" fmla="*/ 123 h 124"/>
                  <a:gd name="T6" fmla="*/ 35 w 52"/>
                  <a:gd name="T7" fmla="*/ 123 h 124"/>
                  <a:gd name="T8" fmla="*/ 36 w 52"/>
                  <a:gd name="T9" fmla="*/ 123 h 124"/>
                  <a:gd name="T10" fmla="*/ 36 w 52"/>
                  <a:gd name="T11" fmla="*/ 122 h 124"/>
                  <a:gd name="T12" fmla="*/ 36 w 52"/>
                  <a:gd name="T13" fmla="*/ 122 h 124"/>
                  <a:gd name="T14" fmla="*/ 47 w 52"/>
                  <a:gd name="T15" fmla="*/ 64 h 124"/>
                  <a:gd name="T16" fmla="*/ 19 w 52"/>
                  <a:gd name="T17" fmla="*/ 1 h 124"/>
                  <a:gd name="T18" fmla="*/ 16 w 52"/>
                  <a:gd name="T19" fmla="*/ 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124">
                    <a:moveTo>
                      <a:pt x="16" y="2"/>
                    </a:moveTo>
                    <a:cubicBezTo>
                      <a:pt x="15" y="2"/>
                      <a:pt x="14" y="2"/>
                      <a:pt x="13" y="3"/>
                    </a:cubicBezTo>
                    <a:cubicBezTo>
                      <a:pt x="0" y="43"/>
                      <a:pt x="0" y="94"/>
                      <a:pt x="35" y="123"/>
                    </a:cubicBezTo>
                    <a:cubicBezTo>
                      <a:pt x="35" y="123"/>
                      <a:pt x="35" y="123"/>
                      <a:pt x="35" y="123"/>
                    </a:cubicBezTo>
                    <a:cubicBezTo>
                      <a:pt x="35" y="123"/>
                      <a:pt x="35" y="123"/>
                      <a:pt x="36" y="123"/>
                    </a:cubicBezTo>
                    <a:cubicBezTo>
                      <a:pt x="36" y="124"/>
                      <a:pt x="37" y="123"/>
                      <a:pt x="36" y="122"/>
                    </a:cubicBezTo>
                    <a:cubicBezTo>
                      <a:pt x="36" y="122"/>
                      <a:pt x="36" y="122"/>
                      <a:pt x="36" y="122"/>
                    </a:cubicBezTo>
                    <a:cubicBezTo>
                      <a:pt x="52" y="109"/>
                      <a:pt x="50" y="81"/>
                      <a:pt x="47" y="64"/>
                    </a:cubicBezTo>
                    <a:cubicBezTo>
                      <a:pt x="44" y="42"/>
                      <a:pt x="35" y="18"/>
                      <a:pt x="19" y="1"/>
                    </a:cubicBezTo>
                    <a:cubicBezTo>
                      <a:pt x="18" y="0"/>
                      <a:pt x="16" y="1"/>
                      <a:pt x="16" y="2"/>
                    </a:cubicBezTo>
                    <a:close/>
                  </a:path>
                </a:pathLst>
              </a:custGeom>
              <a:solidFill>
                <a:srgbClr val="FF786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组合 67"/>
          <p:cNvGrpSpPr/>
          <p:nvPr userDrawn="1"/>
        </p:nvGrpSpPr>
        <p:grpSpPr>
          <a:xfrm>
            <a:off x="5052042" y="-14373"/>
            <a:ext cx="4107744" cy="1655763"/>
            <a:chOff x="5036256" y="3487737"/>
            <a:chExt cx="4107744" cy="1655763"/>
          </a:xfrm>
        </p:grpSpPr>
        <p:sp>
          <p:nvSpPr>
            <p:cNvPr id="69" name="Freeform 5"/>
            <p:cNvSpPr/>
            <p:nvPr/>
          </p:nvSpPr>
          <p:spPr bwMode="auto">
            <a:xfrm flipH="1">
              <a:off x="6399918" y="4097337"/>
              <a:ext cx="347663" cy="338138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Freeform 9"/>
            <p:cNvSpPr/>
            <p:nvPr/>
          </p:nvSpPr>
          <p:spPr bwMode="auto">
            <a:xfrm flipH="1">
              <a:off x="5036256" y="3714749"/>
              <a:ext cx="381000" cy="493713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Freeform 10"/>
            <p:cNvSpPr/>
            <p:nvPr/>
          </p:nvSpPr>
          <p:spPr bwMode="auto">
            <a:xfrm flipH="1">
              <a:off x="7306380" y="4375150"/>
              <a:ext cx="392113" cy="484188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Freeform 11"/>
            <p:cNvSpPr/>
            <p:nvPr/>
          </p:nvSpPr>
          <p:spPr bwMode="auto">
            <a:xfrm flipH="1">
              <a:off x="8331905" y="4603750"/>
              <a:ext cx="795338" cy="53975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Freeform 39"/>
            <p:cNvSpPr/>
            <p:nvPr/>
          </p:nvSpPr>
          <p:spPr bwMode="auto">
            <a:xfrm flipH="1">
              <a:off x="8023930" y="3803649"/>
              <a:ext cx="858838" cy="676275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4" name="Freeform 41"/>
            <p:cNvSpPr/>
            <p:nvPr/>
          </p:nvSpPr>
          <p:spPr bwMode="auto">
            <a:xfrm flipH="1">
              <a:off x="7301618" y="3511549"/>
              <a:ext cx="695325" cy="396875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5" name="Freeform 42"/>
            <p:cNvSpPr/>
            <p:nvPr/>
          </p:nvSpPr>
          <p:spPr bwMode="auto">
            <a:xfrm flipH="1">
              <a:off x="7446081" y="3627437"/>
              <a:ext cx="485775" cy="292100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6" name="Freeform 51"/>
            <p:cNvSpPr/>
            <p:nvPr/>
          </p:nvSpPr>
          <p:spPr bwMode="auto">
            <a:xfrm flipH="1">
              <a:off x="5930018" y="3913187"/>
              <a:ext cx="693738" cy="965200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7" name="Freeform 52"/>
            <p:cNvSpPr/>
            <p:nvPr/>
          </p:nvSpPr>
          <p:spPr bwMode="auto">
            <a:xfrm flipH="1">
              <a:off x="6544381" y="3894137"/>
              <a:ext cx="241300" cy="363538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8" name="Freeform 53"/>
            <p:cNvSpPr/>
            <p:nvPr/>
          </p:nvSpPr>
          <p:spPr bwMode="auto">
            <a:xfrm flipH="1">
              <a:off x="6741231" y="4017962"/>
              <a:ext cx="730250" cy="911225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9" name="Freeform 54"/>
            <p:cNvSpPr/>
            <p:nvPr/>
          </p:nvSpPr>
          <p:spPr bwMode="auto">
            <a:xfrm flipH="1">
              <a:off x="7412743" y="4235450"/>
              <a:ext cx="546100" cy="498475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0" name="Freeform 55"/>
            <p:cNvSpPr/>
            <p:nvPr/>
          </p:nvSpPr>
          <p:spPr bwMode="auto">
            <a:xfrm flipH="1">
              <a:off x="7533393" y="4202112"/>
              <a:ext cx="307975" cy="201613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1" name="Freeform 56"/>
            <p:cNvSpPr/>
            <p:nvPr/>
          </p:nvSpPr>
          <p:spPr bwMode="auto">
            <a:xfrm flipH="1">
              <a:off x="7739768" y="4427537"/>
              <a:ext cx="142875" cy="341313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2" name="Freeform 57"/>
            <p:cNvSpPr/>
            <p:nvPr/>
          </p:nvSpPr>
          <p:spPr bwMode="auto">
            <a:xfrm flipH="1">
              <a:off x="5533143" y="4287837"/>
              <a:ext cx="392113" cy="569913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3" name="Freeform 58"/>
            <p:cNvSpPr/>
            <p:nvPr/>
          </p:nvSpPr>
          <p:spPr bwMode="auto">
            <a:xfrm flipH="1">
              <a:off x="6039555" y="3548062"/>
              <a:ext cx="230188" cy="236538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4" name="Freeform 59"/>
            <p:cNvSpPr/>
            <p:nvPr/>
          </p:nvSpPr>
          <p:spPr bwMode="auto">
            <a:xfrm flipH="1">
              <a:off x="6190368" y="3630612"/>
              <a:ext cx="527050" cy="279400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5" name="Freeform 60"/>
            <p:cNvSpPr/>
            <p:nvPr/>
          </p:nvSpPr>
          <p:spPr bwMode="auto">
            <a:xfrm flipH="1">
              <a:off x="6763455" y="3487737"/>
              <a:ext cx="417513" cy="44450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6" name="Freeform 61"/>
            <p:cNvSpPr/>
            <p:nvPr/>
          </p:nvSpPr>
          <p:spPr bwMode="auto">
            <a:xfrm flipH="1">
              <a:off x="8403343" y="4603750"/>
              <a:ext cx="703263" cy="387350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7" name="Freeform 62"/>
            <p:cNvSpPr/>
            <p:nvPr/>
          </p:nvSpPr>
          <p:spPr bwMode="auto">
            <a:xfrm flipH="1">
              <a:off x="8547805" y="4592637"/>
              <a:ext cx="490538" cy="277813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8" name="Freeform 63"/>
            <p:cNvSpPr/>
            <p:nvPr/>
          </p:nvSpPr>
          <p:spPr bwMode="auto">
            <a:xfrm flipH="1">
              <a:off x="7909630" y="4348162"/>
              <a:ext cx="468313" cy="409575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9" name="Freeform 64"/>
            <p:cNvSpPr/>
            <p:nvPr/>
          </p:nvSpPr>
          <p:spPr bwMode="auto">
            <a:xfrm flipH="1">
              <a:off x="5466468" y="3500437"/>
              <a:ext cx="1054100" cy="588963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0" name="任意多边形 89"/>
            <p:cNvSpPr/>
            <p:nvPr/>
          </p:nvSpPr>
          <p:spPr bwMode="auto">
            <a:xfrm flipH="1">
              <a:off x="5176262" y="3895281"/>
              <a:ext cx="3967738" cy="601386"/>
            </a:xfrm>
            <a:custGeom>
              <a:avLst/>
              <a:gdLst>
                <a:gd name="connsiteX0" fmla="*/ 3967738 w 3967738"/>
                <a:gd name="connsiteY0" fmla="*/ 521937 h 601386"/>
                <a:gd name="connsiteX1" fmla="*/ 3926548 w 3967738"/>
                <a:gd name="connsiteY1" fmla="*/ 522431 h 601386"/>
                <a:gd name="connsiteX2" fmla="*/ 3936569 w 3967738"/>
                <a:gd name="connsiteY2" fmla="*/ 524836 h 601386"/>
                <a:gd name="connsiteX3" fmla="*/ 2324394 w 3967738"/>
                <a:gd name="connsiteY3" fmla="*/ 597 h 601386"/>
                <a:gd name="connsiteX4" fmla="*/ 2224728 w 3967738"/>
                <a:gd name="connsiteY4" fmla="*/ 1214 h 601386"/>
                <a:gd name="connsiteX5" fmla="*/ 2092403 w 3967738"/>
                <a:gd name="connsiteY5" fmla="*/ 12310 h 601386"/>
                <a:gd name="connsiteX6" fmla="*/ 1640184 w 3967738"/>
                <a:gd name="connsiteY6" fmla="*/ 119657 h 601386"/>
                <a:gd name="connsiteX7" fmla="*/ 1261964 w 3967738"/>
                <a:gd name="connsiteY7" fmla="*/ 290310 h 601386"/>
                <a:gd name="connsiteX8" fmla="*/ 1256483 w 3967738"/>
                <a:gd name="connsiteY8" fmla="*/ 290310 h 601386"/>
                <a:gd name="connsiteX9" fmla="*/ 294490 w 3967738"/>
                <a:gd name="connsiteY9" fmla="*/ 576567 h 601386"/>
                <a:gd name="connsiteX10" fmla="*/ 91890 w 3967738"/>
                <a:gd name="connsiteY10" fmla="*/ 524270 h 601386"/>
                <a:gd name="connsiteX11" fmla="*/ 0 w 3967738"/>
                <a:gd name="connsiteY11" fmla="*/ 486802 h 601386"/>
                <a:gd name="connsiteX12" fmla="*/ 0 w 3967738"/>
                <a:gd name="connsiteY12" fmla="*/ 500852 h 601386"/>
                <a:gd name="connsiteX13" fmla="*/ 77716 w 3967738"/>
                <a:gd name="connsiteY13" fmla="*/ 534635 h 601386"/>
                <a:gd name="connsiteX14" fmla="*/ 554858 w 3967738"/>
                <a:gd name="connsiteY14" fmla="*/ 593082 h 601386"/>
                <a:gd name="connsiteX15" fmla="*/ 1248261 w 3967738"/>
                <a:gd name="connsiteY15" fmla="*/ 306825 h 601386"/>
                <a:gd name="connsiteX16" fmla="*/ 1725146 w 3967738"/>
                <a:gd name="connsiteY16" fmla="*/ 108647 h 601386"/>
                <a:gd name="connsiteX17" fmla="*/ 2265068 w 3967738"/>
                <a:gd name="connsiteY17" fmla="*/ 15063 h 601386"/>
                <a:gd name="connsiteX18" fmla="*/ 2788546 w 3967738"/>
                <a:gd name="connsiteY18" fmla="*/ 125161 h 601386"/>
                <a:gd name="connsiteX19" fmla="*/ 3210617 w 3967738"/>
                <a:gd name="connsiteY19" fmla="*/ 345359 h 601386"/>
                <a:gd name="connsiteX20" fmla="*/ 3396815 w 3967738"/>
                <a:gd name="connsiteY20" fmla="*/ 433438 h 601386"/>
                <a:gd name="connsiteX21" fmla="*/ 3539265 w 3967738"/>
                <a:gd name="connsiteY21" fmla="*/ 481084 h 601386"/>
                <a:gd name="connsiteX22" fmla="*/ 3542119 w 3967738"/>
                <a:gd name="connsiteY22" fmla="*/ 466814 h 601386"/>
                <a:gd name="connsiteX23" fmla="*/ 3484689 w 3967738"/>
                <a:gd name="connsiteY23" fmla="*/ 449953 h 601386"/>
                <a:gd name="connsiteX24" fmla="*/ 3051655 w 3967738"/>
                <a:gd name="connsiteY24" fmla="*/ 240765 h 601386"/>
                <a:gd name="connsiteX25" fmla="*/ 2618621 w 3967738"/>
                <a:gd name="connsiteY25" fmla="*/ 45340 h 601386"/>
                <a:gd name="connsiteX26" fmla="*/ 2324394 w 3967738"/>
                <a:gd name="connsiteY26" fmla="*/ 597 h 60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967738" h="601386">
                  <a:moveTo>
                    <a:pt x="3967738" y="521937"/>
                  </a:moveTo>
                  <a:lnTo>
                    <a:pt x="3926548" y="522431"/>
                  </a:lnTo>
                  <a:lnTo>
                    <a:pt x="3936569" y="524836"/>
                  </a:lnTo>
                  <a:close/>
                  <a:moveTo>
                    <a:pt x="2324394" y="597"/>
                  </a:moveTo>
                  <a:cubicBezTo>
                    <a:pt x="2291196" y="-383"/>
                    <a:pt x="2257938" y="-141"/>
                    <a:pt x="2224728" y="1214"/>
                  </a:cubicBezTo>
                  <a:cubicBezTo>
                    <a:pt x="2180448" y="3021"/>
                    <a:pt x="2136254" y="6805"/>
                    <a:pt x="2092403" y="12310"/>
                  </a:cubicBezTo>
                  <a:cubicBezTo>
                    <a:pt x="1938922" y="31577"/>
                    <a:pt x="1785442" y="70112"/>
                    <a:pt x="1640184" y="119657"/>
                  </a:cubicBezTo>
                  <a:cubicBezTo>
                    <a:pt x="1511370" y="166449"/>
                    <a:pt x="1379815" y="218746"/>
                    <a:pt x="1261964" y="290310"/>
                  </a:cubicBezTo>
                  <a:cubicBezTo>
                    <a:pt x="1261964" y="290310"/>
                    <a:pt x="1259224" y="290310"/>
                    <a:pt x="1256483" y="290310"/>
                  </a:cubicBezTo>
                  <a:cubicBezTo>
                    <a:pt x="960485" y="447201"/>
                    <a:pt x="645302" y="628864"/>
                    <a:pt x="294490" y="576567"/>
                  </a:cubicBezTo>
                  <a:cubicBezTo>
                    <a:pt x="224601" y="566245"/>
                    <a:pt x="157282" y="548010"/>
                    <a:pt x="91890" y="524270"/>
                  </a:cubicBezTo>
                  <a:lnTo>
                    <a:pt x="0" y="486802"/>
                  </a:lnTo>
                  <a:lnTo>
                    <a:pt x="0" y="500852"/>
                  </a:lnTo>
                  <a:lnTo>
                    <a:pt x="77716" y="534635"/>
                  </a:lnTo>
                  <a:cubicBezTo>
                    <a:pt x="230596" y="590501"/>
                    <a:pt x="390414" y="615790"/>
                    <a:pt x="554858" y="593082"/>
                  </a:cubicBezTo>
                  <a:cubicBezTo>
                    <a:pt x="804264" y="557300"/>
                    <a:pt x="1034485" y="433438"/>
                    <a:pt x="1248261" y="306825"/>
                  </a:cubicBezTo>
                  <a:cubicBezTo>
                    <a:pt x="1404482" y="229755"/>
                    <a:pt x="1557962" y="160944"/>
                    <a:pt x="1725146" y="108647"/>
                  </a:cubicBezTo>
                  <a:cubicBezTo>
                    <a:pt x="1900552" y="56350"/>
                    <a:pt x="2081440" y="17815"/>
                    <a:pt x="2265068" y="15063"/>
                  </a:cubicBezTo>
                  <a:cubicBezTo>
                    <a:pt x="2445956" y="12310"/>
                    <a:pt x="2624103" y="53597"/>
                    <a:pt x="2788546" y="125161"/>
                  </a:cubicBezTo>
                  <a:cubicBezTo>
                    <a:pt x="2933804" y="188468"/>
                    <a:pt x="3070840" y="271043"/>
                    <a:pt x="3210617" y="345359"/>
                  </a:cubicBezTo>
                  <a:cubicBezTo>
                    <a:pt x="3270913" y="377701"/>
                    <a:pt x="3333093" y="407462"/>
                    <a:pt x="3396815" y="433438"/>
                  </a:cubicBezTo>
                  <a:lnTo>
                    <a:pt x="3539265" y="481084"/>
                  </a:lnTo>
                  <a:lnTo>
                    <a:pt x="3542119" y="466814"/>
                  </a:lnTo>
                  <a:lnTo>
                    <a:pt x="3484689" y="449953"/>
                  </a:lnTo>
                  <a:cubicBezTo>
                    <a:pt x="3331209" y="400409"/>
                    <a:pt x="3191432" y="317835"/>
                    <a:pt x="3051655" y="240765"/>
                  </a:cubicBezTo>
                  <a:cubicBezTo>
                    <a:pt x="2911878" y="163696"/>
                    <a:pt x="2772102" y="92132"/>
                    <a:pt x="2618621" y="45340"/>
                  </a:cubicBezTo>
                  <a:cubicBezTo>
                    <a:pt x="2523038" y="17472"/>
                    <a:pt x="2423987" y="3537"/>
                    <a:pt x="2324394" y="597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  <p:sp>
          <p:nvSpPr>
            <p:cNvPr id="91" name="Freeform 68"/>
            <p:cNvSpPr/>
            <p:nvPr/>
          </p:nvSpPr>
          <p:spPr bwMode="auto">
            <a:xfrm flipH="1">
              <a:off x="8695443" y="4438650"/>
              <a:ext cx="304800" cy="333375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2" name="Freeform 69"/>
            <p:cNvSpPr/>
            <p:nvPr/>
          </p:nvSpPr>
          <p:spPr bwMode="auto">
            <a:xfrm flipH="1">
              <a:off x="7593718" y="3724274"/>
              <a:ext cx="493713" cy="57150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3" name="Freeform 70"/>
            <p:cNvSpPr/>
            <p:nvPr/>
          </p:nvSpPr>
          <p:spPr bwMode="auto">
            <a:xfrm flipH="1">
              <a:off x="5480756" y="3806824"/>
              <a:ext cx="139700" cy="342900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4" name="Freeform 71"/>
            <p:cNvSpPr/>
            <p:nvPr/>
          </p:nvSpPr>
          <p:spPr bwMode="auto">
            <a:xfrm flipH="1">
              <a:off x="5155318" y="3852862"/>
              <a:ext cx="555625" cy="530225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95" name="组合 94"/>
          <p:cNvGrpSpPr/>
          <p:nvPr userDrawn="1"/>
        </p:nvGrpSpPr>
        <p:grpSpPr>
          <a:xfrm>
            <a:off x="-96066" y="3916893"/>
            <a:ext cx="3211800" cy="1226607"/>
            <a:chOff x="-142846" y="-250538"/>
            <a:chExt cx="4668067" cy="1782764"/>
          </a:xfrm>
        </p:grpSpPr>
        <p:sp>
          <p:nvSpPr>
            <p:cNvPr id="96" name="Freeform 6"/>
            <p:cNvSpPr/>
            <p:nvPr/>
          </p:nvSpPr>
          <p:spPr bwMode="auto">
            <a:xfrm>
              <a:off x="3267104" y="35212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7" name="Freeform 7"/>
            <p:cNvSpPr/>
            <p:nvPr/>
          </p:nvSpPr>
          <p:spPr bwMode="auto">
            <a:xfrm>
              <a:off x="169892" y="887700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8" name="Freeform 8"/>
            <p:cNvSpPr/>
            <p:nvPr/>
          </p:nvSpPr>
          <p:spPr bwMode="auto">
            <a:xfrm>
              <a:off x="573117" y="822613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9" name="Freeform 13"/>
            <p:cNvSpPr/>
            <p:nvPr/>
          </p:nvSpPr>
          <p:spPr bwMode="auto">
            <a:xfrm>
              <a:off x="2228879" y="390812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0" name="Freeform 14"/>
            <p:cNvSpPr/>
            <p:nvPr/>
          </p:nvSpPr>
          <p:spPr bwMode="auto">
            <a:xfrm>
              <a:off x="344517" y="-250538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1" name="Freeform 15"/>
            <p:cNvSpPr/>
            <p:nvPr/>
          </p:nvSpPr>
          <p:spPr bwMode="auto">
            <a:xfrm>
              <a:off x="358804" y="-112425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2" name="Freeform 16"/>
            <p:cNvSpPr/>
            <p:nvPr/>
          </p:nvSpPr>
          <p:spPr bwMode="auto">
            <a:xfrm>
              <a:off x="422304" y="-10825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3" name="Freeform 17"/>
            <p:cNvSpPr/>
            <p:nvPr/>
          </p:nvSpPr>
          <p:spPr bwMode="auto">
            <a:xfrm>
              <a:off x="287367" y="79662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4" name="Freeform 18"/>
            <p:cNvSpPr/>
            <p:nvPr/>
          </p:nvSpPr>
          <p:spPr bwMode="auto">
            <a:xfrm>
              <a:off x="150842" y="470187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5" name="Freeform 19"/>
            <p:cNvSpPr/>
            <p:nvPr/>
          </p:nvSpPr>
          <p:spPr bwMode="auto">
            <a:xfrm>
              <a:off x="446117" y="443200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6" name="Freeform 20"/>
            <p:cNvSpPr/>
            <p:nvPr/>
          </p:nvSpPr>
          <p:spPr bwMode="auto">
            <a:xfrm>
              <a:off x="408017" y="519400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7" name="Freeform 21"/>
            <p:cNvSpPr/>
            <p:nvPr/>
          </p:nvSpPr>
          <p:spPr bwMode="auto">
            <a:xfrm>
              <a:off x="773142" y="474950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8" name="Freeform 22"/>
            <p:cNvSpPr/>
            <p:nvPr/>
          </p:nvSpPr>
          <p:spPr bwMode="auto">
            <a:xfrm>
              <a:off x="765204" y="852775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9" name="Freeform 24"/>
            <p:cNvSpPr/>
            <p:nvPr/>
          </p:nvSpPr>
          <p:spPr bwMode="auto">
            <a:xfrm>
              <a:off x="-33308" y="470187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0" name="Freeform 25"/>
            <p:cNvSpPr/>
            <p:nvPr/>
          </p:nvSpPr>
          <p:spPr bwMode="auto">
            <a:xfrm>
              <a:off x="920779" y="41562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1" name="Freeform 26"/>
            <p:cNvSpPr/>
            <p:nvPr/>
          </p:nvSpPr>
          <p:spPr bwMode="auto">
            <a:xfrm>
              <a:off x="1192242" y="286037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2" name="Freeform 27"/>
            <p:cNvSpPr/>
            <p:nvPr/>
          </p:nvSpPr>
          <p:spPr bwMode="auto">
            <a:xfrm>
              <a:off x="1614517" y="962313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3" name="Freeform 28"/>
            <p:cNvSpPr/>
            <p:nvPr/>
          </p:nvSpPr>
          <p:spPr bwMode="auto">
            <a:xfrm>
              <a:off x="1890742" y="1086138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4" name="Freeform 29"/>
            <p:cNvSpPr/>
            <p:nvPr/>
          </p:nvSpPr>
          <p:spPr bwMode="auto">
            <a:xfrm>
              <a:off x="1868517" y="538450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5" name="Freeform 30"/>
            <p:cNvSpPr/>
            <p:nvPr/>
          </p:nvSpPr>
          <p:spPr bwMode="auto">
            <a:xfrm>
              <a:off x="2449542" y="82837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6" name="Freeform 31"/>
            <p:cNvSpPr/>
            <p:nvPr/>
          </p:nvSpPr>
          <p:spPr bwMode="auto">
            <a:xfrm>
              <a:off x="2527329" y="1141700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7" name="Freeform 33"/>
            <p:cNvSpPr/>
            <p:nvPr/>
          </p:nvSpPr>
          <p:spPr bwMode="auto">
            <a:xfrm>
              <a:off x="2362229" y="1071850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Freeform 34"/>
            <p:cNvSpPr/>
            <p:nvPr/>
          </p:nvSpPr>
          <p:spPr bwMode="auto">
            <a:xfrm>
              <a:off x="2440017" y="1141700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9" name="Freeform 35"/>
            <p:cNvSpPr/>
            <p:nvPr/>
          </p:nvSpPr>
          <p:spPr bwMode="auto">
            <a:xfrm>
              <a:off x="2598767" y="1017875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0" name="Freeform 36"/>
            <p:cNvSpPr/>
            <p:nvPr/>
          </p:nvSpPr>
          <p:spPr bwMode="auto">
            <a:xfrm>
              <a:off x="3232179" y="214600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1" name="Freeform 47"/>
            <p:cNvSpPr/>
            <p:nvPr/>
          </p:nvSpPr>
          <p:spPr bwMode="auto">
            <a:xfrm>
              <a:off x="3702079" y="-40988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2" name="Freeform 48"/>
            <p:cNvSpPr/>
            <p:nvPr/>
          </p:nvSpPr>
          <p:spPr bwMode="auto">
            <a:xfrm>
              <a:off x="2792442" y="628937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3" name="Freeform 49"/>
            <p:cNvSpPr/>
            <p:nvPr/>
          </p:nvSpPr>
          <p:spPr bwMode="auto">
            <a:xfrm>
              <a:off x="3554442" y="470187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4" name="Freeform 50"/>
            <p:cNvSpPr/>
            <p:nvPr/>
          </p:nvSpPr>
          <p:spPr bwMode="auto">
            <a:xfrm>
              <a:off x="3795742" y="752763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5" name="Freeform 65"/>
            <p:cNvSpPr/>
            <p:nvPr/>
          </p:nvSpPr>
          <p:spPr bwMode="auto">
            <a:xfrm>
              <a:off x="-142846" y="-69563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6" name="任意多边形 125"/>
            <p:cNvSpPr/>
            <p:nvPr/>
          </p:nvSpPr>
          <p:spPr bwMode="auto">
            <a:xfrm>
              <a:off x="-26273" y="434082"/>
              <a:ext cx="4349824" cy="682425"/>
            </a:xfrm>
            <a:custGeom>
              <a:avLst/>
              <a:gdLst>
                <a:gd name="connsiteX0" fmla="*/ 605014 w 4404883"/>
                <a:gd name="connsiteY0" fmla="*/ 946 h 682425"/>
                <a:gd name="connsiteX1" fmla="*/ 816050 w 4404883"/>
                <a:gd name="connsiteY1" fmla="*/ 38448 h 682425"/>
                <a:gd name="connsiteX2" fmla="*/ 1177825 w 4404883"/>
                <a:gd name="connsiteY2" fmla="*/ 225616 h 682425"/>
                <a:gd name="connsiteX3" fmla="*/ 1520415 w 4404883"/>
                <a:gd name="connsiteY3" fmla="*/ 448566 h 682425"/>
                <a:gd name="connsiteX4" fmla="*/ 1986338 w 4404883"/>
                <a:gd name="connsiteY4" fmla="*/ 652249 h 682425"/>
                <a:gd name="connsiteX5" fmla="*/ 2427594 w 4404883"/>
                <a:gd name="connsiteY5" fmla="*/ 624724 h 682425"/>
                <a:gd name="connsiteX6" fmla="*/ 3214181 w 4404883"/>
                <a:gd name="connsiteY6" fmla="*/ 173319 h 682425"/>
                <a:gd name="connsiteX7" fmla="*/ 3216921 w 4404883"/>
                <a:gd name="connsiteY7" fmla="*/ 170567 h 682425"/>
                <a:gd name="connsiteX8" fmla="*/ 3348476 w 4404883"/>
                <a:gd name="connsiteY8" fmla="*/ 104507 h 682425"/>
                <a:gd name="connsiteX9" fmla="*/ 3918546 w 4404883"/>
                <a:gd name="connsiteY9" fmla="*/ 38448 h 682425"/>
                <a:gd name="connsiteX10" fmla="*/ 4349824 w 4404883"/>
                <a:gd name="connsiteY10" fmla="*/ 178566 h 682425"/>
                <a:gd name="connsiteX11" fmla="*/ 4404883 w 4404883"/>
                <a:gd name="connsiteY11" fmla="*/ 209367 h 682425"/>
                <a:gd name="connsiteX12" fmla="*/ 4404883 w 4404883"/>
                <a:gd name="connsiteY12" fmla="*/ 226059 h 682425"/>
                <a:gd name="connsiteX13" fmla="*/ 4330039 w 4404883"/>
                <a:gd name="connsiteY13" fmla="*/ 184157 h 682425"/>
                <a:gd name="connsiteX14" fmla="*/ 4137803 w 4404883"/>
                <a:gd name="connsiteY14" fmla="*/ 101755 h 682425"/>
                <a:gd name="connsiteX15" fmla="*/ 3688325 w 4404883"/>
                <a:gd name="connsiteY15" fmla="*/ 43953 h 682425"/>
                <a:gd name="connsiteX16" fmla="*/ 3214181 w 4404883"/>
                <a:gd name="connsiteY16" fmla="*/ 184329 h 682425"/>
                <a:gd name="connsiteX17" fmla="*/ 2575593 w 4404883"/>
                <a:gd name="connsiteY17" fmla="*/ 583437 h 682425"/>
                <a:gd name="connsiteX18" fmla="*/ 1890413 w 4404883"/>
                <a:gd name="connsiteY18" fmla="*/ 643992 h 682425"/>
                <a:gd name="connsiteX19" fmla="*/ 1016123 w 4404883"/>
                <a:gd name="connsiteY19" fmla="*/ 143042 h 682425"/>
                <a:gd name="connsiteX20" fmla="*/ 769458 w 4404883"/>
                <a:gd name="connsiteY20" fmla="*/ 38448 h 682425"/>
                <a:gd name="connsiteX21" fmla="*/ 506348 w 4404883"/>
                <a:gd name="connsiteY21" fmla="*/ 13676 h 682425"/>
                <a:gd name="connsiteX22" fmla="*/ 2056 w 4404883"/>
                <a:gd name="connsiteY22" fmla="*/ 54963 h 682425"/>
                <a:gd name="connsiteX23" fmla="*/ 2056 w 4404883"/>
                <a:gd name="connsiteY23" fmla="*/ 49458 h 682425"/>
                <a:gd name="connsiteX24" fmla="*/ 4797 w 4404883"/>
                <a:gd name="connsiteY24" fmla="*/ 49458 h 682425"/>
                <a:gd name="connsiteX25" fmla="*/ 21241 w 4404883"/>
                <a:gd name="connsiteY25" fmla="*/ 49458 h 682425"/>
                <a:gd name="connsiteX26" fmla="*/ 385757 w 4404883"/>
                <a:gd name="connsiteY26" fmla="*/ 10923 h 682425"/>
                <a:gd name="connsiteX27" fmla="*/ 393979 w 4404883"/>
                <a:gd name="connsiteY27" fmla="*/ 10923 h 682425"/>
                <a:gd name="connsiteX28" fmla="*/ 605014 w 4404883"/>
                <a:gd name="connsiteY28" fmla="*/ 946 h 682425"/>
                <a:gd name="connsiteX0-1" fmla="*/ 605014 w 4404883"/>
                <a:gd name="connsiteY0-2" fmla="*/ 946 h 682425"/>
                <a:gd name="connsiteX1-3" fmla="*/ 816050 w 4404883"/>
                <a:gd name="connsiteY1-4" fmla="*/ 38448 h 682425"/>
                <a:gd name="connsiteX2-5" fmla="*/ 1177825 w 4404883"/>
                <a:gd name="connsiteY2-6" fmla="*/ 225616 h 682425"/>
                <a:gd name="connsiteX3-7" fmla="*/ 1520415 w 4404883"/>
                <a:gd name="connsiteY3-8" fmla="*/ 448566 h 682425"/>
                <a:gd name="connsiteX4-9" fmla="*/ 1986338 w 4404883"/>
                <a:gd name="connsiteY4-10" fmla="*/ 652249 h 682425"/>
                <a:gd name="connsiteX5-11" fmla="*/ 2427594 w 4404883"/>
                <a:gd name="connsiteY5-12" fmla="*/ 624724 h 682425"/>
                <a:gd name="connsiteX6-13" fmla="*/ 3214181 w 4404883"/>
                <a:gd name="connsiteY6-14" fmla="*/ 173319 h 682425"/>
                <a:gd name="connsiteX7-15" fmla="*/ 3216921 w 4404883"/>
                <a:gd name="connsiteY7-16" fmla="*/ 170567 h 682425"/>
                <a:gd name="connsiteX8-17" fmla="*/ 3348476 w 4404883"/>
                <a:gd name="connsiteY8-18" fmla="*/ 104507 h 682425"/>
                <a:gd name="connsiteX9-19" fmla="*/ 3918546 w 4404883"/>
                <a:gd name="connsiteY9-20" fmla="*/ 38448 h 682425"/>
                <a:gd name="connsiteX10-21" fmla="*/ 4349824 w 4404883"/>
                <a:gd name="connsiteY10-22" fmla="*/ 178566 h 682425"/>
                <a:gd name="connsiteX11-23" fmla="*/ 4404883 w 4404883"/>
                <a:gd name="connsiteY11-24" fmla="*/ 209367 h 682425"/>
                <a:gd name="connsiteX12-25" fmla="*/ 4330039 w 4404883"/>
                <a:gd name="connsiteY12-26" fmla="*/ 184157 h 682425"/>
                <a:gd name="connsiteX13-27" fmla="*/ 4137803 w 4404883"/>
                <a:gd name="connsiteY13-28" fmla="*/ 101755 h 682425"/>
                <a:gd name="connsiteX14-29" fmla="*/ 3688325 w 4404883"/>
                <a:gd name="connsiteY14-30" fmla="*/ 43953 h 682425"/>
                <a:gd name="connsiteX15-31" fmla="*/ 3214181 w 4404883"/>
                <a:gd name="connsiteY15-32" fmla="*/ 184329 h 682425"/>
                <a:gd name="connsiteX16-33" fmla="*/ 2575593 w 4404883"/>
                <a:gd name="connsiteY16-34" fmla="*/ 583437 h 682425"/>
                <a:gd name="connsiteX17-35" fmla="*/ 1890413 w 4404883"/>
                <a:gd name="connsiteY17-36" fmla="*/ 643992 h 682425"/>
                <a:gd name="connsiteX18-37" fmla="*/ 1016123 w 4404883"/>
                <a:gd name="connsiteY18-38" fmla="*/ 143042 h 682425"/>
                <a:gd name="connsiteX19-39" fmla="*/ 769458 w 4404883"/>
                <a:gd name="connsiteY19-40" fmla="*/ 38448 h 682425"/>
                <a:gd name="connsiteX20-41" fmla="*/ 506348 w 4404883"/>
                <a:gd name="connsiteY20-42" fmla="*/ 13676 h 682425"/>
                <a:gd name="connsiteX21-43" fmla="*/ 2056 w 4404883"/>
                <a:gd name="connsiteY21-44" fmla="*/ 54963 h 682425"/>
                <a:gd name="connsiteX22-45" fmla="*/ 2056 w 4404883"/>
                <a:gd name="connsiteY22-46" fmla="*/ 49458 h 682425"/>
                <a:gd name="connsiteX23-47" fmla="*/ 4797 w 4404883"/>
                <a:gd name="connsiteY23-48" fmla="*/ 49458 h 682425"/>
                <a:gd name="connsiteX24-49" fmla="*/ 21241 w 4404883"/>
                <a:gd name="connsiteY24-50" fmla="*/ 49458 h 682425"/>
                <a:gd name="connsiteX25-51" fmla="*/ 385757 w 4404883"/>
                <a:gd name="connsiteY25-52" fmla="*/ 10923 h 682425"/>
                <a:gd name="connsiteX26-53" fmla="*/ 393979 w 4404883"/>
                <a:gd name="connsiteY26-54" fmla="*/ 10923 h 682425"/>
                <a:gd name="connsiteX27-55" fmla="*/ 605014 w 4404883"/>
                <a:gd name="connsiteY27-56" fmla="*/ 946 h 682425"/>
                <a:gd name="connsiteX0-57" fmla="*/ 605014 w 4349824"/>
                <a:gd name="connsiteY0-58" fmla="*/ 946 h 682425"/>
                <a:gd name="connsiteX1-59" fmla="*/ 816050 w 4349824"/>
                <a:gd name="connsiteY1-60" fmla="*/ 38448 h 682425"/>
                <a:gd name="connsiteX2-61" fmla="*/ 1177825 w 4349824"/>
                <a:gd name="connsiteY2-62" fmla="*/ 225616 h 682425"/>
                <a:gd name="connsiteX3-63" fmla="*/ 1520415 w 4349824"/>
                <a:gd name="connsiteY3-64" fmla="*/ 448566 h 682425"/>
                <a:gd name="connsiteX4-65" fmla="*/ 1986338 w 4349824"/>
                <a:gd name="connsiteY4-66" fmla="*/ 652249 h 682425"/>
                <a:gd name="connsiteX5-67" fmla="*/ 2427594 w 4349824"/>
                <a:gd name="connsiteY5-68" fmla="*/ 624724 h 682425"/>
                <a:gd name="connsiteX6-69" fmla="*/ 3214181 w 4349824"/>
                <a:gd name="connsiteY6-70" fmla="*/ 173319 h 682425"/>
                <a:gd name="connsiteX7-71" fmla="*/ 3216921 w 4349824"/>
                <a:gd name="connsiteY7-72" fmla="*/ 170567 h 682425"/>
                <a:gd name="connsiteX8-73" fmla="*/ 3348476 w 4349824"/>
                <a:gd name="connsiteY8-74" fmla="*/ 104507 h 682425"/>
                <a:gd name="connsiteX9-75" fmla="*/ 3918546 w 4349824"/>
                <a:gd name="connsiteY9-76" fmla="*/ 38448 h 682425"/>
                <a:gd name="connsiteX10-77" fmla="*/ 4349824 w 4349824"/>
                <a:gd name="connsiteY10-78" fmla="*/ 178566 h 682425"/>
                <a:gd name="connsiteX11-79" fmla="*/ 4330039 w 4349824"/>
                <a:gd name="connsiteY11-80" fmla="*/ 184157 h 682425"/>
                <a:gd name="connsiteX12-81" fmla="*/ 4137803 w 4349824"/>
                <a:gd name="connsiteY12-82" fmla="*/ 101755 h 682425"/>
                <a:gd name="connsiteX13-83" fmla="*/ 3688325 w 4349824"/>
                <a:gd name="connsiteY13-84" fmla="*/ 43953 h 682425"/>
                <a:gd name="connsiteX14-85" fmla="*/ 3214181 w 4349824"/>
                <a:gd name="connsiteY14-86" fmla="*/ 184329 h 682425"/>
                <a:gd name="connsiteX15-87" fmla="*/ 2575593 w 4349824"/>
                <a:gd name="connsiteY15-88" fmla="*/ 583437 h 682425"/>
                <a:gd name="connsiteX16-89" fmla="*/ 1890413 w 4349824"/>
                <a:gd name="connsiteY16-90" fmla="*/ 643992 h 682425"/>
                <a:gd name="connsiteX17-91" fmla="*/ 1016123 w 4349824"/>
                <a:gd name="connsiteY17-92" fmla="*/ 143042 h 682425"/>
                <a:gd name="connsiteX18-93" fmla="*/ 769458 w 4349824"/>
                <a:gd name="connsiteY18-94" fmla="*/ 38448 h 682425"/>
                <a:gd name="connsiteX19-95" fmla="*/ 506348 w 4349824"/>
                <a:gd name="connsiteY19-96" fmla="*/ 13676 h 682425"/>
                <a:gd name="connsiteX20-97" fmla="*/ 2056 w 4349824"/>
                <a:gd name="connsiteY20-98" fmla="*/ 54963 h 682425"/>
                <a:gd name="connsiteX21-99" fmla="*/ 2056 w 4349824"/>
                <a:gd name="connsiteY21-100" fmla="*/ 49458 h 682425"/>
                <a:gd name="connsiteX22-101" fmla="*/ 4797 w 4349824"/>
                <a:gd name="connsiteY22-102" fmla="*/ 49458 h 682425"/>
                <a:gd name="connsiteX23-103" fmla="*/ 21241 w 4349824"/>
                <a:gd name="connsiteY23-104" fmla="*/ 49458 h 682425"/>
                <a:gd name="connsiteX24-105" fmla="*/ 385757 w 4349824"/>
                <a:gd name="connsiteY24-106" fmla="*/ 10923 h 682425"/>
                <a:gd name="connsiteX25-107" fmla="*/ 393979 w 4349824"/>
                <a:gd name="connsiteY25-108" fmla="*/ 10923 h 682425"/>
                <a:gd name="connsiteX26-109" fmla="*/ 605014 w 4349824"/>
                <a:gd name="connsiteY26-110" fmla="*/ 946 h 68242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</a:cxnLst>
              <a:rect l="l" t="t" r="r" b="b"/>
              <a:pathLst>
                <a:path w="4349824" h="682425">
                  <a:moveTo>
                    <a:pt x="605014" y="946"/>
                  </a:moveTo>
                  <a:cubicBezTo>
                    <a:pt x="675588" y="4042"/>
                    <a:pt x="746162" y="15052"/>
                    <a:pt x="816050" y="38448"/>
                  </a:cubicBezTo>
                  <a:cubicBezTo>
                    <a:pt x="944864" y="79735"/>
                    <a:pt x="1065456" y="151299"/>
                    <a:pt x="1177825" y="225616"/>
                  </a:cubicBezTo>
                  <a:cubicBezTo>
                    <a:pt x="1292935" y="297180"/>
                    <a:pt x="1405305" y="374250"/>
                    <a:pt x="1520415" y="448566"/>
                  </a:cubicBezTo>
                  <a:cubicBezTo>
                    <a:pt x="1665673" y="536645"/>
                    <a:pt x="1816413" y="621972"/>
                    <a:pt x="1986338" y="652249"/>
                  </a:cubicBezTo>
                  <a:cubicBezTo>
                    <a:pt x="2134336" y="682526"/>
                    <a:pt x="2282336" y="671516"/>
                    <a:pt x="2427594" y="624724"/>
                  </a:cubicBezTo>
                  <a:cubicBezTo>
                    <a:pt x="2718110" y="533893"/>
                    <a:pt x="2962034" y="335715"/>
                    <a:pt x="3214181" y="173319"/>
                  </a:cubicBezTo>
                  <a:lnTo>
                    <a:pt x="3216921" y="170567"/>
                  </a:lnTo>
                  <a:cubicBezTo>
                    <a:pt x="3258032" y="145794"/>
                    <a:pt x="3301884" y="118270"/>
                    <a:pt x="3348476" y="104507"/>
                  </a:cubicBezTo>
                  <a:cubicBezTo>
                    <a:pt x="3526623" y="30191"/>
                    <a:pt x="3723955" y="16428"/>
                    <a:pt x="3918546" y="38448"/>
                  </a:cubicBezTo>
                  <a:cubicBezTo>
                    <a:pt x="4072711" y="54963"/>
                    <a:pt x="4214544" y="108636"/>
                    <a:pt x="4349824" y="178566"/>
                  </a:cubicBezTo>
                  <a:lnTo>
                    <a:pt x="4330039" y="184157"/>
                  </a:lnTo>
                  <a:cubicBezTo>
                    <a:pt x="4267988" y="152676"/>
                    <a:pt x="4204266" y="124463"/>
                    <a:pt x="4137803" y="101755"/>
                  </a:cubicBezTo>
                  <a:cubicBezTo>
                    <a:pt x="3995286" y="52210"/>
                    <a:pt x="3839065" y="35696"/>
                    <a:pt x="3688325" y="43953"/>
                  </a:cubicBezTo>
                  <a:cubicBezTo>
                    <a:pt x="3521141" y="52210"/>
                    <a:pt x="3356698" y="96250"/>
                    <a:pt x="3214181" y="184329"/>
                  </a:cubicBezTo>
                  <a:cubicBezTo>
                    <a:pt x="3005886" y="324705"/>
                    <a:pt x="2805813" y="481596"/>
                    <a:pt x="2575593" y="583437"/>
                  </a:cubicBezTo>
                  <a:cubicBezTo>
                    <a:pt x="2359076" y="682526"/>
                    <a:pt x="2120633" y="715556"/>
                    <a:pt x="1890413" y="643992"/>
                  </a:cubicBezTo>
                  <a:cubicBezTo>
                    <a:pt x="1567007" y="544903"/>
                    <a:pt x="1309380" y="302685"/>
                    <a:pt x="1016123" y="143042"/>
                  </a:cubicBezTo>
                  <a:cubicBezTo>
                    <a:pt x="936642" y="101755"/>
                    <a:pt x="857161" y="60468"/>
                    <a:pt x="769458" y="38448"/>
                  </a:cubicBezTo>
                  <a:cubicBezTo>
                    <a:pt x="684495" y="16428"/>
                    <a:pt x="596792" y="10923"/>
                    <a:pt x="506348" y="13676"/>
                  </a:cubicBezTo>
                  <a:cubicBezTo>
                    <a:pt x="339164" y="21933"/>
                    <a:pt x="171981" y="54963"/>
                    <a:pt x="2056" y="54963"/>
                  </a:cubicBezTo>
                  <a:cubicBezTo>
                    <a:pt x="-685" y="54963"/>
                    <a:pt x="-685" y="49458"/>
                    <a:pt x="2056" y="49458"/>
                  </a:cubicBezTo>
                  <a:lnTo>
                    <a:pt x="4797" y="49458"/>
                  </a:lnTo>
                  <a:lnTo>
                    <a:pt x="21241" y="49458"/>
                  </a:lnTo>
                  <a:cubicBezTo>
                    <a:pt x="144573" y="43953"/>
                    <a:pt x="265165" y="24686"/>
                    <a:pt x="385757" y="10923"/>
                  </a:cubicBezTo>
                  <a:lnTo>
                    <a:pt x="393979" y="10923"/>
                  </a:lnTo>
                  <a:cubicBezTo>
                    <a:pt x="463867" y="2666"/>
                    <a:pt x="534441" y="-2151"/>
                    <a:pt x="605014" y="946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  <p:sp>
          <p:nvSpPr>
            <p:cNvPr id="127" name="Freeform 45"/>
            <p:cNvSpPr/>
            <p:nvPr/>
          </p:nvSpPr>
          <p:spPr bwMode="auto">
            <a:xfrm rot="3230110">
              <a:off x="4294487" y="304051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8" name="Freeform 45"/>
            <p:cNvSpPr/>
            <p:nvPr/>
          </p:nvSpPr>
          <p:spPr bwMode="auto">
            <a:xfrm rot="11310777">
              <a:off x="4106243" y="547734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 userDrawn="1"/>
        </p:nvGrpSpPr>
        <p:grpSpPr>
          <a:xfrm>
            <a:off x="-55664" y="0"/>
            <a:ext cx="1541690" cy="588781"/>
            <a:chOff x="-142846" y="-250538"/>
            <a:chExt cx="4668067" cy="1782764"/>
          </a:xfrm>
        </p:grpSpPr>
        <p:sp>
          <p:nvSpPr>
            <p:cNvPr id="9" name="Freeform 6"/>
            <p:cNvSpPr/>
            <p:nvPr/>
          </p:nvSpPr>
          <p:spPr bwMode="auto">
            <a:xfrm>
              <a:off x="3267104" y="35212"/>
              <a:ext cx="350838" cy="338138"/>
            </a:xfrm>
            <a:custGeom>
              <a:avLst/>
              <a:gdLst>
                <a:gd name="T0" fmla="*/ 125 w 128"/>
                <a:gd name="T1" fmla="*/ 55 h 123"/>
                <a:gd name="T2" fmla="*/ 95 w 128"/>
                <a:gd name="T3" fmla="*/ 48 h 123"/>
                <a:gd name="T4" fmla="*/ 65 w 128"/>
                <a:gd name="T5" fmla="*/ 22 h 123"/>
                <a:gd name="T6" fmla="*/ 44 w 128"/>
                <a:gd name="T7" fmla="*/ 2 h 123"/>
                <a:gd name="T8" fmla="*/ 12 w 128"/>
                <a:gd name="T9" fmla="*/ 26 h 123"/>
                <a:gd name="T10" fmla="*/ 3 w 128"/>
                <a:gd name="T11" fmla="*/ 70 h 123"/>
                <a:gd name="T12" fmla="*/ 19 w 128"/>
                <a:gd name="T13" fmla="*/ 106 h 123"/>
                <a:gd name="T14" fmla="*/ 58 w 128"/>
                <a:gd name="T15" fmla="*/ 122 h 123"/>
                <a:gd name="T16" fmla="*/ 109 w 128"/>
                <a:gd name="T17" fmla="*/ 100 h 123"/>
                <a:gd name="T18" fmla="*/ 125 w 128"/>
                <a:gd name="T19" fmla="*/ 5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3">
                  <a:moveTo>
                    <a:pt x="125" y="55"/>
                  </a:moveTo>
                  <a:cubicBezTo>
                    <a:pt x="122" y="39"/>
                    <a:pt x="106" y="40"/>
                    <a:pt x="95" y="48"/>
                  </a:cubicBezTo>
                  <a:cubicBezTo>
                    <a:pt x="98" y="30"/>
                    <a:pt x="82" y="13"/>
                    <a:pt x="65" y="22"/>
                  </a:cubicBezTo>
                  <a:cubicBezTo>
                    <a:pt x="62" y="12"/>
                    <a:pt x="56" y="0"/>
                    <a:pt x="44" y="2"/>
                  </a:cubicBezTo>
                  <a:cubicBezTo>
                    <a:pt x="30" y="4"/>
                    <a:pt x="19" y="16"/>
                    <a:pt x="12" y="26"/>
                  </a:cubicBezTo>
                  <a:cubicBezTo>
                    <a:pt x="2" y="40"/>
                    <a:pt x="0" y="54"/>
                    <a:pt x="3" y="70"/>
                  </a:cubicBezTo>
                  <a:cubicBezTo>
                    <a:pt x="5" y="78"/>
                    <a:pt x="10" y="98"/>
                    <a:pt x="19" y="106"/>
                  </a:cubicBezTo>
                  <a:cubicBezTo>
                    <a:pt x="23" y="122"/>
                    <a:pt x="44" y="123"/>
                    <a:pt x="58" y="122"/>
                  </a:cubicBezTo>
                  <a:cubicBezTo>
                    <a:pt x="76" y="120"/>
                    <a:pt x="97" y="113"/>
                    <a:pt x="109" y="100"/>
                  </a:cubicBezTo>
                  <a:cubicBezTo>
                    <a:pt x="120" y="89"/>
                    <a:pt x="128" y="70"/>
                    <a:pt x="125" y="55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7"/>
            <p:cNvSpPr/>
            <p:nvPr/>
          </p:nvSpPr>
          <p:spPr bwMode="auto">
            <a:xfrm>
              <a:off x="169892" y="887700"/>
              <a:ext cx="260350" cy="298450"/>
            </a:xfrm>
            <a:custGeom>
              <a:avLst/>
              <a:gdLst>
                <a:gd name="T0" fmla="*/ 40 w 95"/>
                <a:gd name="T1" fmla="*/ 1 h 108"/>
                <a:gd name="T2" fmla="*/ 39 w 95"/>
                <a:gd name="T3" fmla="*/ 2 h 108"/>
                <a:gd name="T4" fmla="*/ 39 w 95"/>
                <a:gd name="T5" fmla="*/ 2 h 108"/>
                <a:gd name="T6" fmla="*/ 38 w 95"/>
                <a:gd name="T7" fmla="*/ 3 h 108"/>
                <a:gd name="T8" fmla="*/ 37 w 95"/>
                <a:gd name="T9" fmla="*/ 3 h 108"/>
                <a:gd name="T10" fmla="*/ 3 w 95"/>
                <a:gd name="T11" fmla="*/ 76 h 108"/>
                <a:gd name="T12" fmla="*/ 11 w 95"/>
                <a:gd name="T13" fmla="*/ 102 h 108"/>
                <a:gd name="T14" fmla="*/ 27 w 95"/>
                <a:gd name="T15" fmla="*/ 95 h 108"/>
                <a:gd name="T16" fmla="*/ 36 w 95"/>
                <a:gd name="T17" fmla="*/ 103 h 108"/>
                <a:gd name="T18" fmla="*/ 52 w 95"/>
                <a:gd name="T19" fmla="*/ 97 h 108"/>
                <a:gd name="T20" fmla="*/ 66 w 95"/>
                <a:gd name="T21" fmla="*/ 105 h 108"/>
                <a:gd name="T22" fmla="*/ 78 w 95"/>
                <a:gd name="T23" fmla="*/ 95 h 108"/>
                <a:gd name="T24" fmla="*/ 78 w 95"/>
                <a:gd name="T25" fmla="*/ 93 h 108"/>
                <a:gd name="T26" fmla="*/ 40 w 95"/>
                <a:gd name="T27" fmla="*/ 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108">
                  <a:moveTo>
                    <a:pt x="40" y="1"/>
                  </a:moveTo>
                  <a:cubicBezTo>
                    <a:pt x="39" y="0"/>
                    <a:pt x="38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8" y="3"/>
                    <a:pt x="38" y="3"/>
                  </a:cubicBezTo>
                  <a:cubicBezTo>
                    <a:pt x="38" y="3"/>
                    <a:pt x="37" y="2"/>
                    <a:pt x="37" y="3"/>
                  </a:cubicBezTo>
                  <a:cubicBezTo>
                    <a:pt x="9" y="15"/>
                    <a:pt x="0" y="48"/>
                    <a:pt x="3" y="76"/>
                  </a:cubicBezTo>
                  <a:cubicBezTo>
                    <a:pt x="4" y="84"/>
                    <a:pt x="4" y="96"/>
                    <a:pt x="11" y="102"/>
                  </a:cubicBezTo>
                  <a:cubicBezTo>
                    <a:pt x="16" y="108"/>
                    <a:pt x="23" y="100"/>
                    <a:pt x="27" y="95"/>
                  </a:cubicBezTo>
                  <a:cubicBezTo>
                    <a:pt x="29" y="99"/>
                    <a:pt x="31" y="103"/>
                    <a:pt x="36" y="103"/>
                  </a:cubicBezTo>
                  <a:cubicBezTo>
                    <a:pt x="42" y="103"/>
                    <a:pt x="44" y="95"/>
                    <a:pt x="52" y="97"/>
                  </a:cubicBezTo>
                  <a:cubicBezTo>
                    <a:pt x="57" y="98"/>
                    <a:pt x="61" y="105"/>
                    <a:pt x="66" y="105"/>
                  </a:cubicBezTo>
                  <a:cubicBezTo>
                    <a:pt x="72" y="105"/>
                    <a:pt x="75" y="100"/>
                    <a:pt x="78" y="95"/>
                  </a:cubicBezTo>
                  <a:cubicBezTo>
                    <a:pt x="79" y="95"/>
                    <a:pt x="78" y="94"/>
                    <a:pt x="78" y="93"/>
                  </a:cubicBezTo>
                  <a:cubicBezTo>
                    <a:pt x="95" y="61"/>
                    <a:pt x="71" y="15"/>
                    <a:pt x="40" y="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8"/>
            <p:cNvSpPr/>
            <p:nvPr/>
          </p:nvSpPr>
          <p:spPr bwMode="auto">
            <a:xfrm>
              <a:off x="573117" y="822613"/>
              <a:ext cx="182563" cy="195263"/>
            </a:xfrm>
            <a:custGeom>
              <a:avLst/>
              <a:gdLst>
                <a:gd name="T0" fmla="*/ 13 w 67"/>
                <a:gd name="T1" fmla="*/ 0 h 71"/>
                <a:gd name="T2" fmla="*/ 11 w 67"/>
                <a:gd name="T3" fmla="*/ 0 h 71"/>
                <a:gd name="T4" fmla="*/ 11 w 67"/>
                <a:gd name="T5" fmla="*/ 0 h 71"/>
                <a:gd name="T6" fmla="*/ 10 w 67"/>
                <a:gd name="T7" fmla="*/ 1 h 71"/>
                <a:gd name="T8" fmla="*/ 11 w 67"/>
                <a:gd name="T9" fmla="*/ 0 h 71"/>
                <a:gd name="T10" fmla="*/ 10 w 67"/>
                <a:gd name="T11" fmla="*/ 0 h 71"/>
                <a:gd name="T12" fmla="*/ 9 w 67"/>
                <a:gd name="T13" fmla="*/ 3 h 71"/>
                <a:gd name="T14" fmla="*/ 9 w 67"/>
                <a:gd name="T15" fmla="*/ 4 h 71"/>
                <a:gd name="T16" fmla="*/ 4 w 67"/>
                <a:gd name="T17" fmla="*/ 53 h 71"/>
                <a:gd name="T18" fmla="*/ 38 w 67"/>
                <a:gd name="T19" fmla="*/ 65 h 71"/>
                <a:gd name="T20" fmla="*/ 13 w 67"/>
                <a:gd name="T21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71">
                  <a:moveTo>
                    <a:pt x="13" y="0"/>
                  </a:moveTo>
                  <a:cubicBezTo>
                    <a:pt x="12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1"/>
                    <a:pt x="10" y="1"/>
                  </a:cubicBezTo>
                  <a:cubicBezTo>
                    <a:pt x="10" y="1"/>
                    <a:pt x="11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  <a:cubicBezTo>
                    <a:pt x="10" y="1"/>
                    <a:pt x="10" y="2"/>
                    <a:pt x="9" y="3"/>
                  </a:cubicBezTo>
                  <a:cubicBezTo>
                    <a:pt x="9" y="3"/>
                    <a:pt x="9" y="4"/>
                    <a:pt x="9" y="4"/>
                  </a:cubicBezTo>
                  <a:cubicBezTo>
                    <a:pt x="4" y="20"/>
                    <a:pt x="0" y="37"/>
                    <a:pt x="4" y="53"/>
                  </a:cubicBezTo>
                  <a:cubicBezTo>
                    <a:pt x="8" y="67"/>
                    <a:pt x="25" y="71"/>
                    <a:pt x="38" y="65"/>
                  </a:cubicBezTo>
                  <a:cubicBezTo>
                    <a:pt x="67" y="51"/>
                    <a:pt x="32" y="7"/>
                    <a:pt x="13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3"/>
            <p:cNvSpPr/>
            <p:nvPr/>
          </p:nvSpPr>
          <p:spPr bwMode="auto">
            <a:xfrm>
              <a:off x="2228879" y="390812"/>
              <a:ext cx="360363" cy="373063"/>
            </a:xfrm>
            <a:custGeom>
              <a:avLst/>
              <a:gdLst>
                <a:gd name="T0" fmla="*/ 67 w 132"/>
                <a:gd name="T1" fmla="*/ 125 h 136"/>
                <a:gd name="T2" fmla="*/ 15 w 132"/>
                <a:gd name="T3" fmla="*/ 125 h 136"/>
                <a:gd name="T4" fmla="*/ 0 w 132"/>
                <a:gd name="T5" fmla="*/ 85 h 136"/>
                <a:gd name="T6" fmla="*/ 16 w 132"/>
                <a:gd name="T7" fmla="*/ 37 h 136"/>
                <a:gd name="T8" fmla="*/ 16 w 132"/>
                <a:gd name="T9" fmla="*/ 36 h 136"/>
                <a:gd name="T10" fmla="*/ 39 w 132"/>
                <a:gd name="T11" fmla="*/ 13 h 136"/>
                <a:gd name="T12" fmla="*/ 61 w 132"/>
                <a:gd name="T13" fmla="*/ 1 h 136"/>
                <a:gd name="T14" fmla="*/ 71 w 132"/>
                <a:gd name="T15" fmla="*/ 25 h 136"/>
                <a:gd name="T16" fmla="*/ 76 w 132"/>
                <a:gd name="T17" fmla="*/ 26 h 136"/>
                <a:gd name="T18" fmla="*/ 76 w 132"/>
                <a:gd name="T19" fmla="*/ 24 h 136"/>
                <a:gd name="T20" fmla="*/ 76 w 132"/>
                <a:gd name="T21" fmla="*/ 24 h 136"/>
                <a:gd name="T22" fmla="*/ 82 w 132"/>
                <a:gd name="T23" fmla="*/ 17 h 136"/>
                <a:gd name="T24" fmla="*/ 92 w 132"/>
                <a:gd name="T25" fmla="*/ 12 h 136"/>
                <a:gd name="T26" fmla="*/ 104 w 132"/>
                <a:gd name="T27" fmla="*/ 32 h 136"/>
                <a:gd name="T28" fmla="*/ 107 w 132"/>
                <a:gd name="T29" fmla="*/ 34 h 136"/>
                <a:gd name="T30" fmla="*/ 107 w 132"/>
                <a:gd name="T31" fmla="*/ 34 h 136"/>
                <a:gd name="T32" fmla="*/ 109 w 132"/>
                <a:gd name="T33" fmla="*/ 33 h 136"/>
                <a:gd name="T34" fmla="*/ 123 w 132"/>
                <a:gd name="T35" fmla="*/ 29 h 136"/>
                <a:gd name="T36" fmla="*/ 130 w 132"/>
                <a:gd name="T37" fmla="*/ 41 h 136"/>
                <a:gd name="T38" fmla="*/ 127 w 132"/>
                <a:gd name="T39" fmla="*/ 66 h 136"/>
                <a:gd name="T40" fmla="*/ 115 w 132"/>
                <a:gd name="T41" fmla="*/ 87 h 136"/>
                <a:gd name="T42" fmla="*/ 115 w 132"/>
                <a:gd name="T43" fmla="*/ 87 h 136"/>
                <a:gd name="T44" fmla="*/ 67 w 132"/>
                <a:gd name="T45" fmla="*/ 1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2" h="136">
                  <a:moveTo>
                    <a:pt x="67" y="125"/>
                  </a:moveTo>
                  <a:cubicBezTo>
                    <a:pt x="51" y="131"/>
                    <a:pt x="31" y="136"/>
                    <a:pt x="15" y="125"/>
                  </a:cubicBezTo>
                  <a:cubicBezTo>
                    <a:pt x="3" y="116"/>
                    <a:pt x="0" y="99"/>
                    <a:pt x="0" y="85"/>
                  </a:cubicBezTo>
                  <a:cubicBezTo>
                    <a:pt x="0" y="67"/>
                    <a:pt x="8" y="53"/>
                    <a:pt x="16" y="37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23" y="28"/>
                    <a:pt x="31" y="20"/>
                    <a:pt x="39" y="13"/>
                  </a:cubicBezTo>
                  <a:cubicBezTo>
                    <a:pt x="46" y="8"/>
                    <a:pt x="53" y="3"/>
                    <a:pt x="61" y="1"/>
                  </a:cubicBezTo>
                  <a:cubicBezTo>
                    <a:pt x="73" y="0"/>
                    <a:pt x="72" y="18"/>
                    <a:pt x="71" y="25"/>
                  </a:cubicBezTo>
                  <a:cubicBezTo>
                    <a:pt x="71" y="28"/>
                    <a:pt x="76" y="28"/>
                    <a:pt x="76" y="26"/>
                  </a:cubicBezTo>
                  <a:cubicBezTo>
                    <a:pt x="76" y="25"/>
                    <a:pt x="76" y="24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cubicBezTo>
                    <a:pt x="79" y="22"/>
                    <a:pt x="80" y="19"/>
                    <a:pt x="82" y="17"/>
                  </a:cubicBezTo>
                  <a:cubicBezTo>
                    <a:pt x="85" y="14"/>
                    <a:pt x="89" y="13"/>
                    <a:pt x="92" y="12"/>
                  </a:cubicBezTo>
                  <a:cubicBezTo>
                    <a:pt x="104" y="10"/>
                    <a:pt x="105" y="24"/>
                    <a:pt x="104" y="32"/>
                  </a:cubicBezTo>
                  <a:cubicBezTo>
                    <a:pt x="104" y="33"/>
                    <a:pt x="105" y="34"/>
                    <a:pt x="107" y="34"/>
                  </a:cubicBezTo>
                  <a:cubicBezTo>
                    <a:pt x="107" y="34"/>
                    <a:pt x="107" y="34"/>
                    <a:pt x="107" y="34"/>
                  </a:cubicBezTo>
                  <a:cubicBezTo>
                    <a:pt x="108" y="34"/>
                    <a:pt x="109" y="33"/>
                    <a:pt x="109" y="33"/>
                  </a:cubicBezTo>
                  <a:cubicBezTo>
                    <a:pt x="113" y="29"/>
                    <a:pt x="118" y="25"/>
                    <a:pt x="123" y="29"/>
                  </a:cubicBezTo>
                  <a:cubicBezTo>
                    <a:pt x="127" y="32"/>
                    <a:pt x="128" y="37"/>
                    <a:pt x="130" y="41"/>
                  </a:cubicBezTo>
                  <a:cubicBezTo>
                    <a:pt x="132" y="49"/>
                    <a:pt x="130" y="58"/>
                    <a:pt x="127" y="66"/>
                  </a:cubicBezTo>
                  <a:cubicBezTo>
                    <a:pt x="124" y="73"/>
                    <a:pt x="119" y="80"/>
                    <a:pt x="115" y="87"/>
                  </a:cubicBezTo>
                  <a:cubicBezTo>
                    <a:pt x="115" y="87"/>
                    <a:pt x="115" y="87"/>
                    <a:pt x="115" y="87"/>
                  </a:cubicBezTo>
                  <a:cubicBezTo>
                    <a:pt x="103" y="106"/>
                    <a:pt x="89" y="117"/>
                    <a:pt x="67" y="12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4"/>
            <p:cNvSpPr/>
            <p:nvPr/>
          </p:nvSpPr>
          <p:spPr bwMode="auto">
            <a:xfrm>
              <a:off x="344517" y="-250538"/>
              <a:ext cx="750888" cy="585788"/>
            </a:xfrm>
            <a:custGeom>
              <a:avLst/>
              <a:gdLst>
                <a:gd name="T0" fmla="*/ 267 w 274"/>
                <a:gd name="T1" fmla="*/ 142 h 213"/>
                <a:gd name="T2" fmla="*/ 236 w 274"/>
                <a:gd name="T3" fmla="*/ 131 h 213"/>
                <a:gd name="T4" fmla="*/ 233 w 274"/>
                <a:gd name="T5" fmla="*/ 99 h 213"/>
                <a:gd name="T6" fmla="*/ 210 w 274"/>
                <a:gd name="T7" fmla="*/ 92 h 213"/>
                <a:gd name="T8" fmla="*/ 200 w 274"/>
                <a:gd name="T9" fmla="*/ 52 h 213"/>
                <a:gd name="T10" fmla="*/ 166 w 274"/>
                <a:gd name="T11" fmla="*/ 52 h 213"/>
                <a:gd name="T12" fmla="*/ 162 w 274"/>
                <a:gd name="T13" fmla="*/ 19 h 213"/>
                <a:gd name="T14" fmla="*/ 111 w 274"/>
                <a:gd name="T15" fmla="*/ 36 h 213"/>
                <a:gd name="T16" fmla="*/ 56 w 274"/>
                <a:gd name="T17" fmla="*/ 26 h 213"/>
                <a:gd name="T18" fmla="*/ 26 w 274"/>
                <a:gd name="T19" fmla="*/ 19 h 213"/>
                <a:gd name="T20" fmla="*/ 0 w 274"/>
                <a:gd name="T21" fmla="*/ 75 h 213"/>
                <a:gd name="T22" fmla="*/ 25 w 274"/>
                <a:gd name="T23" fmla="*/ 139 h 213"/>
                <a:gd name="T24" fmla="*/ 79 w 274"/>
                <a:gd name="T25" fmla="*/ 182 h 213"/>
                <a:gd name="T26" fmla="*/ 79 w 274"/>
                <a:gd name="T27" fmla="*/ 183 h 213"/>
                <a:gd name="T28" fmla="*/ 143 w 274"/>
                <a:gd name="T29" fmla="*/ 204 h 213"/>
                <a:gd name="T30" fmla="*/ 221 w 274"/>
                <a:gd name="T31" fmla="*/ 209 h 213"/>
                <a:gd name="T32" fmla="*/ 269 w 274"/>
                <a:gd name="T33" fmla="*/ 176 h 213"/>
                <a:gd name="T34" fmla="*/ 267 w 274"/>
                <a:gd name="T35" fmla="*/ 14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4" h="213">
                  <a:moveTo>
                    <a:pt x="267" y="142"/>
                  </a:moveTo>
                  <a:cubicBezTo>
                    <a:pt x="260" y="132"/>
                    <a:pt x="248" y="130"/>
                    <a:pt x="236" y="131"/>
                  </a:cubicBezTo>
                  <a:cubicBezTo>
                    <a:pt x="242" y="122"/>
                    <a:pt x="237" y="107"/>
                    <a:pt x="233" y="99"/>
                  </a:cubicBezTo>
                  <a:cubicBezTo>
                    <a:pt x="228" y="90"/>
                    <a:pt x="219" y="88"/>
                    <a:pt x="210" y="92"/>
                  </a:cubicBezTo>
                  <a:cubicBezTo>
                    <a:pt x="213" y="78"/>
                    <a:pt x="210" y="63"/>
                    <a:pt x="200" y="52"/>
                  </a:cubicBezTo>
                  <a:cubicBezTo>
                    <a:pt x="191" y="42"/>
                    <a:pt x="176" y="44"/>
                    <a:pt x="166" y="52"/>
                  </a:cubicBezTo>
                  <a:cubicBezTo>
                    <a:pt x="171" y="41"/>
                    <a:pt x="173" y="27"/>
                    <a:pt x="162" y="19"/>
                  </a:cubicBezTo>
                  <a:cubicBezTo>
                    <a:pt x="144" y="6"/>
                    <a:pt x="123" y="23"/>
                    <a:pt x="111" y="36"/>
                  </a:cubicBezTo>
                  <a:cubicBezTo>
                    <a:pt x="102" y="12"/>
                    <a:pt x="69" y="0"/>
                    <a:pt x="56" y="26"/>
                  </a:cubicBezTo>
                  <a:cubicBezTo>
                    <a:pt x="51" y="14"/>
                    <a:pt x="39" y="12"/>
                    <a:pt x="26" y="19"/>
                  </a:cubicBezTo>
                  <a:cubicBezTo>
                    <a:pt x="7" y="29"/>
                    <a:pt x="0" y="54"/>
                    <a:pt x="0" y="75"/>
                  </a:cubicBezTo>
                  <a:cubicBezTo>
                    <a:pt x="0" y="97"/>
                    <a:pt x="11" y="121"/>
                    <a:pt x="25" y="139"/>
                  </a:cubicBezTo>
                  <a:cubicBezTo>
                    <a:pt x="38" y="158"/>
                    <a:pt x="58" y="172"/>
                    <a:pt x="79" y="182"/>
                  </a:cubicBezTo>
                  <a:cubicBezTo>
                    <a:pt x="79" y="182"/>
                    <a:pt x="79" y="183"/>
                    <a:pt x="79" y="183"/>
                  </a:cubicBezTo>
                  <a:cubicBezTo>
                    <a:pt x="97" y="195"/>
                    <a:pt x="122" y="200"/>
                    <a:pt x="143" y="204"/>
                  </a:cubicBezTo>
                  <a:cubicBezTo>
                    <a:pt x="168" y="210"/>
                    <a:pt x="195" y="213"/>
                    <a:pt x="221" y="209"/>
                  </a:cubicBezTo>
                  <a:cubicBezTo>
                    <a:pt x="242" y="206"/>
                    <a:pt x="261" y="196"/>
                    <a:pt x="269" y="176"/>
                  </a:cubicBezTo>
                  <a:cubicBezTo>
                    <a:pt x="273" y="166"/>
                    <a:pt x="274" y="151"/>
                    <a:pt x="267" y="142"/>
                  </a:cubicBezTo>
                  <a:close/>
                </a:path>
              </a:pathLst>
            </a:custGeom>
            <a:solidFill>
              <a:srgbClr val="E540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15"/>
            <p:cNvSpPr/>
            <p:nvPr/>
          </p:nvSpPr>
          <p:spPr bwMode="auto">
            <a:xfrm>
              <a:off x="358804" y="-112425"/>
              <a:ext cx="657225" cy="444500"/>
            </a:xfrm>
            <a:custGeom>
              <a:avLst/>
              <a:gdLst>
                <a:gd name="T0" fmla="*/ 214 w 240"/>
                <a:gd name="T1" fmla="*/ 117 h 162"/>
                <a:gd name="T2" fmla="*/ 214 w 240"/>
                <a:gd name="T3" fmla="*/ 93 h 162"/>
                <a:gd name="T4" fmla="*/ 187 w 240"/>
                <a:gd name="T5" fmla="*/ 91 h 162"/>
                <a:gd name="T6" fmla="*/ 164 w 240"/>
                <a:gd name="T7" fmla="*/ 52 h 162"/>
                <a:gd name="T8" fmla="*/ 156 w 240"/>
                <a:gd name="T9" fmla="*/ 27 h 162"/>
                <a:gd name="T10" fmla="*/ 127 w 240"/>
                <a:gd name="T11" fmla="*/ 33 h 162"/>
                <a:gd name="T12" fmla="*/ 86 w 240"/>
                <a:gd name="T13" fmla="*/ 19 h 162"/>
                <a:gd name="T14" fmla="*/ 65 w 240"/>
                <a:gd name="T15" fmla="*/ 2 h 162"/>
                <a:gd name="T16" fmla="*/ 46 w 240"/>
                <a:gd name="T17" fmla="*/ 15 h 162"/>
                <a:gd name="T18" fmla="*/ 46 w 240"/>
                <a:gd name="T19" fmla="*/ 15 h 162"/>
                <a:gd name="T20" fmla="*/ 10 w 240"/>
                <a:gd name="T21" fmla="*/ 9 h 162"/>
                <a:gd name="T22" fmla="*/ 2 w 240"/>
                <a:gd name="T23" fmla="*/ 47 h 162"/>
                <a:gd name="T24" fmla="*/ 24 w 240"/>
                <a:gd name="T25" fmla="*/ 96 h 162"/>
                <a:gd name="T26" fmla="*/ 68 w 240"/>
                <a:gd name="T27" fmla="*/ 134 h 162"/>
                <a:gd name="T28" fmla="*/ 69 w 240"/>
                <a:gd name="T29" fmla="*/ 133 h 162"/>
                <a:gd name="T30" fmla="*/ 92 w 240"/>
                <a:gd name="T31" fmla="*/ 143 h 162"/>
                <a:gd name="T32" fmla="*/ 132 w 240"/>
                <a:gd name="T33" fmla="*/ 155 h 162"/>
                <a:gd name="T34" fmla="*/ 197 w 240"/>
                <a:gd name="T35" fmla="*/ 160 h 162"/>
                <a:gd name="T36" fmla="*/ 238 w 240"/>
                <a:gd name="T37" fmla="*/ 134 h 162"/>
                <a:gd name="T38" fmla="*/ 214 w 240"/>
                <a:gd name="T39" fmla="*/ 11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0" h="162">
                  <a:moveTo>
                    <a:pt x="214" y="117"/>
                  </a:moveTo>
                  <a:cubicBezTo>
                    <a:pt x="219" y="109"/>
                    <a:pt x="221" y="100"/>
                    <a:pt x="214" y="93"/>
                  </a:cubicBezTo>
                  <a:cubicBezTo>
                    <a:pt x="207" y="87"/>
                    <a:pt x="196" y="88"/>
                    <a:pt x="187" y="91"/>
                  </a:cubicBezTo>
                  <a:cubicBezTo>
                    <a:pt x="195" y="71"/>
                    <a:pt x="185" y="39"/>
                    <a:pt x="164" y="52"/>
                  </a:cubicBezTo>
                  <a:cubicBezTo>
                    <a:pt x="167" y="43"/>
                    <a:pt x="167" y="32"/>
                    <a:pt x="156" y="27"/>
                  </a:cubicBezTo>
                  <a:cubicBezTo>
                    <a:pt x="147" y="22"/>
                    <a:pt x="135" y="26"/>
                    <a:pt x="127" y="33"/>
                  </a:cubicBezTo>
                  <a:cubicBezTo>
                    <a:pt x="127" y="9"/>
                    <a:pt x="101" y="5"/>
                    <a:pt x="86" y="19"/>
                  </a:cubicBezTo>
                  <a:cubicBezTo>
                    <a:pt x="82" y="10"/>
                    <a:pt x="75" y="3"/>
                    <a:pt x="65" y="2"/>
                  </a:cubicBezTo>
                  <a:cubicBezTo>
                    <a:pt x="56" y="0"/>
                    <a:pt x="47" y="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6" y="7"/>
                    <a:pt x="22" y="0"/>
                    <a:pt x="10" y="9"/>
                  </a:cubicBezTo>
                  <a:cubicBezTo>
                    <a:pt x="0" y="17"/>
                    <a:pt x="0" y="35"/>
                    <a:pt x="2" y="47"/>
                  </a:cubicBezTo>
                  <a:cubicBezTo>
                    <a:pt x="4" y="65"/>
                    <a:pt x="13" y="82"/>
                    <a:pt x="24" y="96"/>
                  </a:cubicBezTo>
                  <a:cubicBezTo>
                    <a:pt x="35" y="111"/>
                    <a:pt x="50" y="128"/>
                    <a:pt x="68" y="134"/>
                  </a:cubicBezTo>
                  <a:cubicBezTo>
                    <a:pt x="69" y="134"/>
                    <a:pt x="69" y="134"/>
                    <a:pt x="69" y="133"/>
                  </a:cubicBezTo>
                  <a:cubicBezTo>
                    <a:pt x="75" y="138"/>
                    <a:pt x="86" y="141"/>
                    <a:pt x="92" y="143"/>
                  </a:cubicBezTo>
                  <a:cubicBezTo>
                    <a:pt x="105" y="148"/>
                    <a:pt x="119" y="152"/>
                    <a:pt x="132" y="155"/>
                  </a:cubicBezTo>
                  <a:cubicBezTo>
                    <a:pt x="153" y="159"/>
                    <a:pt x="175" y="162"/>
                    <a:pt x="197" y="160"/>
                  </a:cubicBezTo>
                  <a:cubicBezTo>
                    <a:pt x="213" y="158"/>
                    <a:pt x="235" y="152"/>
                    <a:pt x="238" y="134"/>
                  </a:cubicBezTo>
                  <a:cubicBezTo>
                    <a:pt x="240" y="120"/>
                    <a:pt x="225" y="115"/>
                    <a:pt x="214" y="117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" name="Freeform 16"/>
            <p:cNvSpPr/>
            <p:nvPr/>
          </p:nvSpPr>
          <p:spPr bwMode="auto">
            <a:xfrm>
              <a:off x="422304" y="-10825"/>
              <a:ext cx="452438" cy="327025"/>
            </a:xfrm>
            <a:custGeom>
              <a:avLst/>
              <a:gdLst>
                <a:gd name="T0" fmla="*/ 160 w 165"/>
                <a:gd name="T1" fmla="*/ 91 h 119"/>
                <a:gd name="T2" fmla="*/ 140 w 165"/>
                <a:gd name="T3" fmla="*/ 86 h 119"/>
                <a:gd name="T4" fmla="*/ 124 w 165"/>
                <a:gd name="T5" fmla="*/ 66 h 119"/>
                <a:gd name="T6" fmla="*/ 102 w 165"/>
                <a:gd name="T7" fmla="*/ 44 h 119"/>
                <a:gd name="T8" fmla="*/ 66 w 165"/>
                <a:gd name="T9" fmla="*/ 29 h 119"/>
                <a:gd name="T10" fmla="*/ 38 w 165"/>
                <a:gd name="T11" fmla="*/ 16 h 119"/>
                <a:gd name="T12" fmla="*/ 14 w 165"/>
                <a:gd name="T13" fmla="*/ 2 h 119"/>
                <a:gd name="T14" fmla="*/ 1 w 165"/>
                <a:gd name="T15" fmla="*/ 23 h 119"/>
                <a:gd name="T16" fmla="*/ 47 w 165"/>
                <a:gd name="T17" fmla="*/ 96 h 119"/>
                <a:gd name="T18" fmla="*/ 48 w 165"/>
                <a:gd name="T19" fmla="*/ 98 h 119"/>
                <a:gd name="T20" fmla="*/ 147 w 165"/>
                <a:gd name="T21" fmla="*/ 110 h 119"/>
                <a:gd name="T22" fmla="*/ 160 w 165"/>
                <a:gd name="T23" fmla="*/ 9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119">
                  <a:moveTo>
                    <a:pt x="160" y="91"/>
                  </a:moveTo>
                  <a:cubicBezTo>
                    <a:pt x="155" y="85"/>
                    <a:pt x="147" y="84"/>
                    <a:pt x="140" y="86"/>
                  </a:cubicBezTo>
                  <a:cubicBezTo>
                    <a:pt x="147" y="75"/>
                    <a:pt x="136" y="63"/>
                    <a:pt x="124" y="66"/>
                  </a:cubicBezTo>
                  <a:cubicBezTo>
                    <a:pt x="131" y="55"/>
                    <a:pt x="117" y="38"/>
                    <a:pt x="102" y="44"/>
                  </a:cubicBezTo>
                  <a:cubicBezTo>
                    <a:pt x="107" y="23"/>
                    <a:pt x="82" y="16"/>
                    <a:pt x="66" y="29"/>
                  </a:cubicBezTo>
                  <a:cubicBezTo>
                    <a:pt x="61" y="16"/>
                    <a:pt x="47" y="1"/>
                    <a:pt x="38" y="16"/>
                  </a:cubicBezTo>
                  <a:cubicBezTo>
                    <a:pt x="32" y="9"/>
                    <a:pt x="23" y="0"/>
                    <a:pt x="14" y="2"/>
                  </a:cubicBezTo>
                  <a:cubicBezTo>
                    <a:pt x="3" y="4"/>
                    <a:pt x="0" y="13"/>
                    <a:pt x="1" y="23"/>
                  </a:cubicBezTo>
                  <a:cubicBezTo>
                    <a:pt x="2" y="53"/>
                    <a:pt x="25" y="77"/>
                    <a:pt x="47" y="96"/>
                  </a:cubicBezTo>
                  <a:cubicBezTo>
                    <a:pt x="46" y="97"/>
                    <a:pt x="46" y="98"/>
                    <a:pt x="48" y="98"/>
                  </a:cubicBezTo>
                  <a:cubicBezTo>
                    <a:pt x="79" y="107"/>
                    <a:pt x="114" y="119"/>
                    <a:pt x="147" y="110"/>
                  </a:cubicBezTo>
                  <a:cubicBezTo>
                    <a:pt x="153" y="108"/>
                    <a:pt x="165" y="99"/>
                    <a:pt x="160" y="91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" name="Freeform 17"/>
            <p:cNvSpPr/>
            <p:nvPr/>
          </p:nvSpPr>
          <p:spPr bwMode="auto">
            <a:xfrm>
              <a:off x="287367" y="79662"/>
              <a:ext cx="441325" cy="387350"/>
            </a:xfrm>
            <a:custGeom>
              <a:avLst/>
              <a:gdLst>
                <a:gd name="T0" fmla="*/ 157 w 161"/>
                <a:gd name="T1" fmla="*/ 50 h 141"/>
                <a:gd name="T2" fmla="*/ 141 w 161"/>
                <a:gd name="T3" fmla="*/ 46 h 141"/>
                <a:gd name="T4" fmla="*/ 135 w 161"/>
                <a:gd name="T5" fmla="*/ 31 h 141"/>
                <a:gd name="T6" fmla="*/ 119 w 161"/>
                <a:gd name="T7" fmla="*/ 32 h 141"/>
                <a:gd name="T8" fmla="*/ 110 w 161"/>
                <a:gd name="T9" fmla="*/ 16 h 141"/>
                <a:gd name="T10" fmla="*/ 95 w 161"/>
                <a:gd name="T11" fmla="*/ 18 h 141"/>
                <a:gd name="T12" fmla="*/ 95 w 161"/>
                <a:gd name="T13" fmla="*/ 17 h 141"/>
                <a:gd name="T14" fmla="*/ 64 w 161"/>
                <a:gd name="T15" fmla="*/ 8 h 141"/>
                <a:gd name="T16" fmla="*/ 63 w 161"/>
                <a:gd name="T17" fmla="*/ 9 h 141"/>
                <a:gd name="T18" fmla="*/ 94 w 161"/>
                <a:gd name="T19" fmla="*/ 63 h 141"/>
                <a:gd name="T20" fmla="*/ 13 w 161"/>
                <a:gd name="T21" fmla="*/ 129 h 141"/>
                <a:gd name="T22" fmla="*/ 0 w 161"/>
                <a:gd name="T23" fmla="*/ 138 h 141"/>
                <a:gd name="T24" fmla="*/ 3 w 161"/>
                <a:gd name="T25" fmla="*/ 141 h 141"/>
                <a:gd name="T26" fmla="*/ 26 w 161"/>
                <a:gd name="T27" fmla="*/ 125 h 141"/>
                <a:gd name="T28" fmla="*/ 96 w 161"/>
                <a:gd name="T29" fmla="*/ 65 h 141"/>
                <a:gd name="T30" fmla="*/ 157 w 161"/>
                <a:gd name="T31" fmla="*/ 65 h 141"/>
                <a:gd name="T32" fmla="*/ 157 w 161"/>
                <a:gd name="T33" fmla="*/ 5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1" h="141">
                  <a:moveTo>
                    <a:pt x="157" y="50"/>
                  </a:moveTo>
                  <a:cubicBezTo>
                    <a:pt x="153" y="46"/>
                    <a:pt x="147" y="45"/>
                    <a:pt x="141" y="46"/>
                  </a:cubicBezTo>
                  <a:cubicBezTo>
                    <a:pt x="142" y="41"/>
                    <a:pt x="140" y="34"/>
                    <a:pt x="135" y="31"/>
                  </a:cubicBezTo>
                  <a:cubicBezTo>
                    <a:pt x="131" y="28"/>
                    <a:pt x="124" y="29"/>
                    <a:pt x="119" y="32"/>
                  </a:cubicBezTo>
                  <a:cubicBezTo>
                    <a:pt x="119" y="26"/>
                    <a:pt x="115" y="19"/>
                    <a:pt x="110" y="16"/>
                  </a:cubicBezTo>
                  <a:cubicBezTo>
                    <a:pt x="105" y="12"/>
                    <a:pt x="99" y="13"/>
                    <a:pt x="95" y="18"/>
                  </a:cubicBezTo>
                  <a:cubicBezTo>
                    <a:pt x="95" y="18"/>
                    <a:pt x="95" y="17"/>
                    <a:pt x="95" y="17"/>
                  </a:cubicBezTo>
                  <a:cubicBezTo>
                    <a:pt x="89" y="8"/>
                    <a:pt x="74" y="0"/>
                    <a:pt x="64" y="8"/>
                  </a:cubicBezTo>
                  <a:cubicBezTo>
                    <a:pt x="63" y="8"/>
                    <a:pt x="63" y="8"/>
                    <a:pt x="63" y="9"/>
                  </a:cubicBezTo>
                  <a:cubicBezTo>
                    <a:pt x="59" y="30"/>
                    <a:pt x="78" y="51"/>
                    <a:pt x="94" y="63"/>
                  </a:cubicBezTo>
                  <a:cubicBezTo>
                    <a:pt x="72" y="92"/>
                    <a:pt x="42" y="110"/>
                    <a:pt x="13" y="129"/>
                  </a:cubicBezTo>
                  <a:cubicBezTo>
                    <a:pt x="9" y="132"/>
                    <a:pt x="5" y="135"/>
                    <a:pt x="0" y="138"/>
                  </a:cubicBezTo>
                  <a:cubicBezTo>
                    <a:pt x="1" y="140"/>
                    <a:pt x="2" y="141"/>
                    <a:pt x="3" y="141"/>
                  </a:cubicBezTo>
                  <a:cubicBezTo>
                    <a:pt x="10" y="136"/>
                    <a:pt x="18" y="130"/>
                    <a:pt x="26" y="125"/>
                  </a:cubicBezTo>
                  <a:cubicBezTo>
                    <a:pt x="51" y="109"/>
                    <a:pt x="81" y="92"/>
                    <a:pt x="96" y="65"/>
                  </a:cubicBezTo>
                  <a:cubicBezTo>
                    <a:pt x="112" y="72"/>
                    <a:pt x="145" y="85"/>
                    <a:pt x="157" y="65"/>
                  </a:cubicBezTo>
                  <a:cubicBezTo>
                    <a:pt x="160" y="61"/>
                    <a:pt x="161" y="54"/>
                    <a:pt x="157" y="50"/>
                  </a:cubicBezTo>
                  <a:close/>
                </a:path>
              </a:pathLst>
            </a:custGeom>
            <a:solidFill>
              <a:srgbClr val="F6C1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/>
            <p:nvPr/>
          </p:nvSpPr>
          <p:spPr bwMode="auto">
            <a:xfrm>
              <a:off x="150842" y="470187"/>
              <a:ext cx="227013" cy="528638"/>
            </a:xfrm>
            <a:custGeom>
              <a:avLst/>
              <a:gdLst>
                <a:gd name="T0" fmla="*/ 49 w 83"/>
                <a:gd name="T1" fmla="*/ 152 h 192"/>
                <a:gd name="T2" fmla="*/ 50 w 83"/>
                <a:gd name="T3" fmla="*/ 113 h 192"/>
                <a:gd name="T4" fmla="*/ 45 w 83"/>
                <a:gd name="T5" fmla="*/ 65 h 192"/>
                <a:gd name="T6" fmla="*/ 1 w 83"/>
                <a:gd name="T7" fmla="*/ 0 h 192"/>
                <a:gd name="T8" fmla="*/ 0 w 83"/>
                <a:gd name="T9" fmla="*/ 1 h 192"/>
                <a:gd name="T10" fmla="*/ 42 w 83"/>
                <a:gd name="T11" fmla="*/ 71 h 192"/>
                <a:gd name="T12" fmla="*/ 46 w 83"/>
                <a:gd name="T13" fmla="*/ 116 h 192"/>
                <a:gd name="T14" fmla="*/ 45 w 83"/>
                <a:gd name="T15" fmla="*/ 153 h 192"/>
                <a:gd name="T16" fmla="*/ 18 w 83"/>
                <a:gd name="T17" fmla="*/ 181 h 192"/>
                <a:gd name="T18" fmla="*/ 21 w 83"/>
                <a:gd name="T19" fmla="*/ 184 h 192"/>
                <a:gd name="T20" fmla="*/ 34 w 83"/>
                <a:gd name="T21" fmla="*/ 177 h 192"/>
                <a:gd name="T22" fmla="*/ 41 w 83"/>
                <a:gd name="T23" fmla="*/ 187 h 192"/>
                <a:gd name="T24" fmla="*/ 45 w 83"/>
                <a:gd name="T25" fmla="*/ 187 h 192"/>
                <a:gd name="T26" fmla="*/ 49 w 83"/>
                <a:gd name="T27" fmla="*/ 181 h 192"/>
                <a:gd name="T28" fmla="*/ 54 w 83"/>
                <a:gd name="T29" fmla="*/ 187 h 192"/>
                <a:gd name="T30" fmla="*/ 58 w 83"/>
                <a:gd name="T31" fmla="*/ 187 h 192"/>
                <a:gd name="T32" fmla="*/ 61 w 83"/>
                <a:gd name="T33" fmla="*/ 180 h 192"/>
                <a:gd name="T34" fmla="*/ 78 w 83"/>
                <a:gd name="T35" fmla="*/ 182 h 192"/>
                <a:gd name="T36" fmla="*/ 49 w 83"/>
                <a:gd name="T37" fmla="*/ 152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" h="192">
                  <a:moveTo>
                    <a:pt x="49" y="152"/>
                  </a:moveTo>
                  <a:cubicBezTo>
                    <a:pt x="52" y="140"/>
                    <a:pt x="51" y="126"/>
                    <a:pt x="50" y="113"/>
                  </a:cubicBezTo>
                  <a:cubicBezTo>
                    <a:pt x="50" y="97"/>
                    <a:pt x="48" y="81"/>
                    <a:pt x="45" y="65"/>
                  </a:cubicBezTo>
                  <a:cubicBezTo>
                    <a:pt x="40" y="40"/>
                    <a:pt x="28" y="8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27" y="16"/>
                    <a:pt x="37" y="43"/>
                    <a:pt x="42" y="71"/>
                  </a:cubicBezTo>
                  <a:cubicBezTo>
                    <a:pt x="45" y="86"/>
                    <a:pt x="46" y="101"/>
                    <a:pt x="46" y="116"/>
                  </a:cubicBezTo>
                  <a:cubicBezTo>
                    <a:pt x="46" y="128"/>
                    <a:pt x="44" y="141"/>
                    <a:pt x="45" y="153"/>
                  </a:cubicBezTo>
                  <a:cubicBezTo>
                    <a:pt x="31" y="157"/>
                    <a:pt x="21" y="168"/>
                    <a:pt x="18" y="181"/>
                  </a:cubicBezTo>
                  <a:cubicBezTo>
                    <a:pt x="17" y="183"/>
                    <a:pt x="19" y="185"/>
                    <a:pt x="21" y="184"/>
                  </a:cubicBezTo>
                  <a:cubicBezTo>
                    <a:pt x="25" y="181"/>
                    <a:pt x="30" y="180"/>
                    <a:pt x="34" y="177"/>
                  </a:cubicBezTo>
                  <a:cubicBezTo>
                    <a:pt x="36" y="181"/>
                    <a:pt x="40" y="183"/>
                    <a:pt x="41" y="187"/>
                  </a:cubicBezTo>
                  <a:cubicBezTo>
                    <a:pt x="42" y="189"/>
                    <a:pt x="44" y="188"/>
                    <a:pt x="45" y="187"/>
                  </a:cubicBezTo>
                  <a:cubicBezTo>
                    <a:pt x="46" y="185"/>
                    <a:pt x="48" y="183"/>
                    <a:pt x="49" y="181"/>
                  </a:cubicBezTo>
                  <a:cubicBezTo>
                    <a:pt x="51" y="183"/>
                    <a:pt x="52" y="185"/>
                    <a:pt x="54" y="187"/>
                  </a:cubicBezTo>
                  <a:cubicBezTo>
                    <a:pt x="55" y="189"/>
                    <a:pt x="57" y="189"/>
                    <a:pt x="58" y="187"/>
                  </a:cubicBezTo>
                  <a:cubicBezTo>
                    <a:pt x="59" y="185"/>
                    <a:pt x="60" y="182"/>
                    <a:pt x="61" y="180"/>
                  </a:cubicBezTo>
                  <a:cubicBezTo>
                    <a:pt x="65" y="186"/>
                    <a:pt x="75" y="192"/>
                    <a:pt x="78" y="182"/>
                  </a:cubicBezTo>
                  <a:cubicBezTo>
                    <a:pt x="83" y="166"/>
                    <a:pt x="60" y="155"/>
                    <a:pt x="49" y="15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9"/>
            <p:cNvSpPr/>
            <p:nvPr/>
          </p:nvSpPr>
          <p:spPr bwMode="auto">
            <a:xfrm>
              <a:off x="446117" y="443200"/>
              <a:ext cx="241300" cy="485775"/>
            </a:xfrm>
            <a:custGeom>
              <a:avLst/>
              <a:gdLst>
                <a:gd name="T0" fmla="*/ 60 w 88"/>
                <a:gd name="T1" fmla="*/ 136 h 177"/>
                <a:gd name="T2" fmla="*/ 59 w 88"/>
                <a:gd name="T3" fmla="*/ 136 h 177"/>
                <a:gd name="T4" fmla="*/ 56 w 88"/>
                <a:gd name="T5" fmla="*/ 102 h 177"/>
                <a:gd name="T6" fmla="*/ 48 w 88"/>
                <a:gd name="T7" fmla="*/ 57 h 177"/>
                <a:gd name="T8" fmla="*/ 1 w 88"/>
                <a:gd name="T9" fmla="*/ 0 h 177"/>
                <a:gd name="T10" fmla="*/ 1 w 88"/>
                <a:gd name="T11" fmla="*/ 2 h 177"/>
                <a:gd name="T12" fmla="*/ 47 w 88"/>
                <a:gd name="T13" fmla="*/ 65 h 177"/>
                <a:gd name="T14" fmla="*/ 53 w 88"/>
                <a:gd name="T15" fmla="*/ 107 h 177"/>
                <a:gd name="T16" fmla="*/ 55 w 88"/>
                <a:gd name="T17" fmla="*/ 136 h 177"/>
                <a:gd name="T18" fmla="*/ 53 w 88"/>
                <a:gd name="T19" fmla="*/ 168 h 177"/>
                <a:gd name="T20" fmla="*/ 59 w 88"/>
                <a:gd name="T21" fmla="*/ 177 h 177"/>
                <a:gd name="T22" fmla="*/ 72 w 88"/>
                <a:gd name="T23" fmla="*/ 174 h 177"/>
                <a:gd name="T24" fmla="*/ 60 w 88"/>
                <a:gd name="T25" fmla="*/ 136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8" h="177">
                  <a:moveTo>
                    <a:pt x="60" y="136"/>
                  </a:moveTo>
                  <a:cubicBezTo>
                    <a:pt x="59" y="136"/>
                    <a:pt x="59" y="136"/>
                    <a:pt x="59" y="136"/>
                  </a:cubicBezTo>
                  <a:cubicBezTo>
                    <a:pt x="59" y="125"/>
                    <a:pt x="57" y="113"/>
                    <a:pt x="56" y="102"/>
                  </a:cubicBezTo>
                  <a:cubicBezTo>
                    <a:pt x="55" y="87"/>
                    <a:pt x="52" y="72"/>
                    <a:pt x="48" y="57"/>
                  </a:cubicBezTo>
                  <a:cubicBezTo>
                    <a:pt x="42" y="32"/>
                    <a:pt x="28" y="7"/>
                    <a:pt x="1" y="0"/>
                  </a:cubicBezTo>
                  <a:cubicBezTo>
                    <a:pt x="0" y="0"/>
                    <a:pt x="0" y="2"/>
                    <a:pt x="1" y="2"/>
                  </a:cubicBezTo>
                  <a:cubicBezTo>
                    <a:pt x="28" y="13"/>
                    <a:pt x="40" y="38"/>
                    <a:pt x="47" y="65"/>
                  </a:cubicBezTo>
                  <a:cubicBezTo>
                    <a:pt x="50" y="79"/>
                    <a:pt x="52" y="93"/>
                    <a:pt x="53" y="107"/>
                  </a:cubicBezTo>
                  <a:cubicBezTo>
                    <a:pt x="54" y="116"/>
                    <a:pt x="53" y="127"/>
                    <a:pt x="55" y="136"/>
                  </a:cubicBezTo>
                  <a:cubicBezTo>
                    <a:pt x="52" y="147"/>
                    <a:pt x="50" y="158"/>
                    <a:pt x="53" y="168"/>
                  </a:cubicBezTo>
                  <a:cubicBezTo>
                    <a:pt x="54" y="170"/>
                    <a:pt x="56" y="176"/>
                    <a:pt x="59" y="177"/>
                  </a:cubicBezTo>
                  <a:cubicBezTo>
                    <a:pt x="64" y="177"/>
                    <a:pt x="68" y="176"/>
                    <a:pt x="72" y="174"/>
                  </a:cubicBezTo>
                  <a:cubicBezTo>
                    <a:pt x="88" y="167"/>
                    <a:pt x="66" y="142"/>
                    <a:pt x="60" y="136"/>
                  </a:cubicBezTo>
                  <a:close/>
                </a:path>
              </a:pathLst>
            </a:custGeom>
            <a:solidFill>
              <a:srgbClr val="198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0"/>
            <p:cNvSpPr/>
            <p:nvPr/>
          </p:nvSpPr>
          <p:spPr bwMode="auto">
            <a:xfrm>
              <a:off x="408017" y="519400"/>
              <a:ext cx="166688" cy="382588"/>
            </a:xfrm>
            <a:custGeom>
              <a:avLst/>
              <a:gdLst>
                <a:gd name="T0" fmla="*/ 48 w 61"/>
                <a:gd name="T1" fmla="*/ 3 h 139"/>
                <a:gd name="T2" fmla="*/ 49 w 61"/>
                <a:gd name="T3" fmla="*/ 1 h 139"/>
                <a:gd name="T4" fmla="*/ 48 w 61"/>
                <a:gd name="T5" fmla="*/ 1 h 139"/>
                <a:gd name="T6" fmla="*/ 47 w 61"/>
                <a:gd name="T7" fmla="*/ 3 h 139"/>
                <a:gd name="T8" fmla="*/ 47 w 61"/>
                <a:gd name="T9" fmla="*/ 3 h 139"/>
                <a:gd name="T10" fmla="*/ 4 w 61"/>
                <a:gd name="T11" fmla="*/ 138 h 139"/>
                <a:gd name="T12" fmla="*/ 6 w 61"/>
                <a:gd name="T13" fmla="*/ 139 h 139"/>
                <a:gd name="T14" fmla="*/ 7 w 61"/>
                <a:gd name="T15" fmla="*/ 139 h 139"/>
                <a:gd name="T16" fmla="*/ 50 w 61"/>
                <a:gd name="T17" fmla="*/ 79 h 139"/>
                <a:gd name="T18" fmla="*/ 48 w 61"/>
                <a:gd name="T19" fmla="*/ 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1" h="139">
                  <a:moveTo>
                    <a:pt x="48" y="3"/>
                  </a:moveTo>
                  <a:cubicBezTo>
                    <a:pt x="49" y="2"/>
                    <a:pt x="49" y="2"/>
                    <a:pt x="49" y="1"/>
                  </a:cubicBezTo>
                  <a:cubicBezTo>
                    <a:pt x="49" y="1"/>
                    <a:pt x="49" y="0"/>
                    <a:pt x="48" y="1"/>
                  </a:cubicBezTo>
                  <a:cubicBezTo>
                    <a:pt x="48" y="1"/>
                    <a:pt x="48" y="2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22" y="43"/>
                    <a:pt x="0" y="89"/>
                    <a:pt x="4" y="138"/>
                  </a:cubicBezTo>
                  <a:cubicBezTo>
                    <a:pt x="4" y="139"/>
                    <a:pt x="5" y="139"/>
                    <a:pt x="6" y="139"/>
                  </a:cubicBezTo>
                  <a:cubicBezTo>
                    <a:pt x="6" y="139"/>
                    <a:pt x="7" y="139"/>
                    <a:pt x="7" y="139"/>
                  </a:cubicBezTo>
                  <a:cubicBezTo>
                    <a:pt x="29" y="126"/>
                    <a:pt x="42" y="102"/>
                    <a:pt x="50" y="79"/>
                  </a:cubicBezTo>
                  <a:cubicBezTo>
                    <a:pt x="58" y="55"/>
                    <a:pt x="61" y="26"/>
                    <a:pt x="48" y="3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1"/>
            <p:cNvSpPr/>
            <p:nvPr/>
          </p:nvSpPr>
          <p:spPr bwMode="auto">
            <a:xfrm>
              <a:off x="773142" y="474950"/>
              <a:ext cx="112713" cy="400050"/>
            </a:xfrm>
            <a:custGeom>
              <a:avLst/>
              <a:gdLst>
                <a:gd name="T0" fmla="*/ 36 w 41"/>
                <a:gd name="T1" fmla="*/ 61 h 145"/>
                <a:gd name="T2" fmla="*/ 1 w 41"/>
                <a:gd name="T3" fmla="*/ 0 h 145"/>
                <a:gd name="T4" fmla="*/ 0 w 41"/>
                <a:gd name="T5" fmla="*/ 0 h 145"/>
                <a:gd name="T6" fmla="*/ 34 w 41"/>
                <a:gd name="T7" fmla="*/ 68 h 145"/>
                <a:gd name="T8" fmla="*/ 37 w 41"/>
                <a:gd name="T9" fmla="*/ 143 h 145"/>
                <a:gd name="T10" fmla="*/ 40 w 41"/>
                <a:gd name="T11" fmla="*/ 143 h 145"/>
                <a:gd name="T12" fmla="*/ 36 w 41"/>
                <a:gd name="T13" fmla="*/ 6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145">
                  <a:moveTo>
                    <a:pt x="36" y="61"/>
                  </a:moveTo>
                  <a:cubicBezTo>
                    <a:pt x="32" y="39"/>
                    <a:pt x="24" y="9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2" y="16"/>
                    <a:pt x="30" y="42"/>
                    <a:pt x="34" y="68"/>
                  </a:cubicBezTo>
                  <a:cubicBezTo>
                    <a:pt x="38" y="92"/>
                    <a:pt x="38" y="118"/>
                    <a:pt x="37" y="143"/>
                  </a:cubicBezTo>
                  <a:cubicBezTo>
                    <a:pt x="37" y="145"/>
                    <a:pt x="40" y="145"/>
                    <a:pt x="40" y="143"/>
                  </a:cubicBezTo>
                  <a:cubicBezTo>
                    <a:pt x="41" y="116"/>
                    <a:pt x="41" y="88"/>
                    <a:pt x="36" y="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1" name="Freeform 22"/>
            <p:cNvSpPr/>
            <p:nvPr/>
          </p:nvSpPr>
          <p:spPr bwMode="auto">
            <a:xfrm>
              <a:off x="765204" y="852775"/>
              <a:ext cx="223838" cy="219075"/>
            </a:xfrm>
            <a:custGeom>
              <a:avLst/>
              <a:gdLst>
                <a:gd name="T0" fmla="*/ 44 w 82"/>
                <a:gd name="T1" fmla="*/ 2 h 80"/>
                <a:gd name="T2" fmla="*/ 43 w 82"/>
                <a:gd name="T3" fmla="*/ 1 h 80"/>
                <a:gd name="T4" fmla="*/ 40 w 82"/>
                <a:gd name="T5" fmla="*/ 3 h 80"/>
                <a:gd name="T6" fmla="*/ 0 w 82"/>
                <a:gd name="T7" fmla="*/ 55 h 80"/>
                <a:gd name="T8" fmla="*/ 7 w 82"/>
                <a:gd name="T9" fmla="*/ 68 h 80"/>
                <a:gd name="T10" fmla="*/ 22 w 82"/>
                <a:gd name="T11" fmla="*/ 59 h 80"/>
                <a:gd name="T12" fmla="*/ 29 w 82"/>
                <a:gd name="T13" fmla="*/ 79 h 80"/>
                <a:gd name="T14" fmla="*/ 31 w 82"/>
                <a:gd name="T15" fmla="*/ 79 h 80"/>
                <a:gd name="T16" fmla="*/ 45 w 82"/>
                <a:gd name="T17" fmla="*/ 63 h 80"/>
                <a:gd name="T18" fmla="*/ 56 w 82"/>
                <a:gd name="T19" fmla="*/ 76 h 80"/>
                <a:gd name="T20" fmla="*/ 70 w 82"/>
                <a:gd name="T21" fmla="*/ 66 h 80"/>
                <a:gd name="T22" fmla="*/ 44 w 82"/>
                <a:gd name="T2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80">
                  <a:moveTo>
                    <a:pt x="44" y="2"/>
                  </a:moveTo>
                  <a:cubicBezTo>
                    <a:pt x="44" y="1"/>
                    <a:pt x="43" y="0"/>
                    <a:pt x="43" y="1"/>
                  </a:cubicBezTo>
                  <a:cubicBezTo>
                    <a:pt x="41" y="0"/>
                    <a:pt x="40" y="1"/>
                    <a:pt x="40" y="3"/>
                  </a:cubicBezTo>
                  <a:cubicBezTo>
                    <a:pt x="22" y="15"/>
                    <a:pt x="2" y="32"/>
                    <a:pt x="0" y="55"/>
                  </a:cubicBezTo>
                  <a:cubicBezTo>
                    <a:pt x="0" y="60"/>
                    <a:pt x="2" y="66"/>
                    <a:pt x="7" y="68"/>
                  </a:cubicBezTo>
                  <a:cubicBezTo>
                    <a:pt x="13" y="70"/>
                    <a:pt x="18" y="64"/>
                    <a:pt x="22" y="59"/>
                  </a:cubicBezTo>
                  <a:cubicBezTo>
                    <a:pt x="22" y="67"/>
                    <a:pt x="24" y="73"/>
                    <a:pt x="29" y="79"/>
                  </a:cubicBezTo>
                  <a:cubicBezTo>
                    <a:pt x="29" y="80"/>
                    <a:pt x="31" y="80"/>
                    <a:pt x="31" y="79"/>
                  </a:cubicBezTo>
                  <a:cubicBezTo>
                    <a:pt x="37" y="75"/>
                    <a:pt x="42" y="69"/>
                    <a:pt x="45" y="63"/>
                  </a:cubicBezTo>
                  <a:cubicBezTo>
                    <a:pt x="47" y="69"/>
                    <a:pt x="50" y="74"/>
                    <a:pt x="56" y="76"/>
                  </a:cubicBezTo>
                  <a:cubicBezTo>
                    <a:pt x="62" y="77"/>
                    <a:pt x="68" y="71"/>
                    <a:pt x="70" y="66"/>
                  </a:cubicBezTo>
                  <a:cubicBezTo>
                    <a:pt x="82" y="42"/>
                    <a:pt x="60" y="16"/>
                    <a:pt x="44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2" name="Freeform 24"/>
            <p:cNvSpPr/>
            <p:nvPr/>
          </p:nvSpPr>
          <p:spPr bwMode="auto">
            <a:xfrm>
              <a:off x="-33308" y="470187"/>
              <a:ext cx="173038" cy="382588"/>
            </a:xfrm>
            <a:custGeom>
              <a:avLst/>
              <a:gdLst>
                <a:gd name="T0" fmla="*/ 61 w 63"/>
                <a:gd name="T1" fmla="*/ 135 h 139"/>
                <a:gd name="T2" fmla="*/ 3 w 63"/>
                <a:gd name="T3" fmla="*/ 6 h 139"/>
                <a:gd name="T4" fmla="*/ 3 w 63"/>
                <a:gd name="T5" fmla="*/ 7 h 139"/>
                <a:gd name="T6" fmla="*/ 2 w 63"/>
                <a:gd name="T7" fmla="*/ 8 h 139"/>
                <a:gd name="T8" fmla="*/ 58 w 63"/>
                <a:gd name="T9" fmla="*/ 137 h 139"/>
                <a:gd name="T10" fmla="*/ 58 w 63"/>
                <a:gd name="T11" fmla="*/ 137 h 139"/>
                <a:gd name="T12" fmla="*/ 61 w 63"/>
                <a:gd name="T13" fmla="*/ 137 h 139"/>
                <a:gd name="T14" fmla="*/ 61 w 63"/>
                <a:gd name="T15" fmla="*/ 136 h 139"/>
                <a:gd name="T16" fmla="*/ 61 w 63"/>
                <a:gd name="T17" fmla="*/ 13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3" h="139">
                  <a:moveTo>
                    <a:pt x="61" y="135"/>
                  </a:moveTo>
                  <a:cubicBezTo>
                    <a:pt x="63" y="96"/>
                    <a:pt x="62" y="0"/>
                    <a:pt x="3" y="6"/>
                  </a:cubicBezTo>
                  <a:cubicBezTo>
                    <a:pt x="3" y="6"/>
                    <a:pt x="3" y="7"/>
                    <a:pt x="3" y="7"/>
                  </a:cubicBezTo>
                  <a:cubicBezTo>
                    <a:pt x="2" y="7"/>
                    <a:pt x="2" y="7"/>
                    <a:pt x="2" y="8"/>
                  </a:cubicBezTo>
                  <a:cubicBezTo>
                    <a:pt x="0" y="56"/>
                    <a:pt x="22" y="104"/>
                    <a:pt x="58" y="137"/>
                  </a:cubicBezTo>
                  <a:cubicBezTo>
                    <a:pt x="58" y="137"/>
                    <a:pt x="58" y="137"/>
                    <a:pt x="58" y="137"/>
                  </a:cubicBezTo>
                  <a:cubicBezTo>
                    <a:pt x="58" y="139"/>
                    <a:pt x="61" y="139"/>
                    <a:pt x="61" y="137"/>
                  </a:cubicBezTo>
                  <a:cubicBezTo>
                    <a:pt x="61" y="137"/>
                    <a:pt x="61" y="136"/>
                    <a:pt x="61" y="136"/>
                  </a:cubicBezTo>
                  <a:cubicBezTo>
                    <a:pt x="61" y="136"/>
                    <a:pt x="61" y="136"/>
                    <a:pt x="61" y="13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3" name="Freeform 25"/>
            <p:cNvSpPr/>
            <p:nvPr/>
          </p:nvSpPr>
          <p:spPr bwMode="auto">
            <a:xfrm>
              <a:off x="920779" y="41562"/>
              <a:ext cx="954088" cy="541338"/>
            </a:xfrm>
            <a:custGeom>
              <a:avLst/>
              <a:gdLst>
                <a:gd name="T0" fmla="*/ 323 w 348"/>
                <a:gd name="T1" fmla="*/ 51 h 197"/>
                <a:gd name="T2" fmla="*/ 323 w 348"/>
                <a:gd name="T3" fmla="*/ 52 h 197"/>
                <a:gd name="T4" fmla="*/ 289 w 348"/>
                <a:gd name="T5" fmla="*/ 55 h 197"/>
                <a:gd name="T6" fmla="*/ 327 w 348"/>
                <a:gd name="T7" fmla="*/ 27 h 197"/>
                <a:gd name="T8" fmla="*/ 318 w 348"/>
                <a:gd name="T9" fmla="*/ 5 h 197"/>
                <a:gd name="T10" fmla="*/ 314 w 348"/>
                <a:gd name="T11" fmla="*/ 15 h 197"/>
                <a:gd name="T12" fmla="*/ 257 w 348"/>
                <a:gd name="T13" fmla="*/ 71 h 197"/>
                <a:gd name="T14" fmla="*/ 276 w 348"/>
                <a:gd name="T15" fmla="*/ 25 h 197"/>
                <a:gd name="T16" fmla="*/ 249 w 348"/>
                <a:gd name="T17" fmla="*/ 25 h 197"/>
                <a:gd name="T18" fmla="*/ 261 w 348"/>
                <a:gd name="T19" fmla="*/ 36 h 197"/>
                <a:gd name="T20" fmla="*/ 255 w 348"/>
                <a:gd name="T21" fmla="*/ 73 h 197"/>
                <a:gd name="T22" fmla="*/ 178 w 348"/>
                <a:gd name="T23" fmla="*/ 117 h 197"/>
                <a:gd name="T24" fmla="*/ 218 w 348"/>
                <a:gd name="T25" fmla="*/ 64 h 197"/>
                <a:gd name="T26" fmla="*/ 200 w 348"/>
                <a:gd name="T27" fmla="*/ 44 h 197"/>
                <a:gd name="T28" fmla="*/ 200 w 348"/>
                <a:gd name="T29" fmla="*/ 61 h 197"/>
                <a:gd name="T30" fmla="*/ 175 w 348"/>
                <a:gd name="T31" fmla="*/ 118 h 197"/>
                <a:gd name="T32" fmla="*/ 95 w 348"/>
                <a:gd name="T33" fmla="*/ 152 h 197"/>
                <a:gd name="T34" fmla="*/ 156 w 348"/>
                <a:gd name="T35" fmla="*/ 103 h 197"/>
                <a:gd name="T36" fmla="*/ 136 w 348"/>
                <a:gd name="T37" fmla="*/ 87 h 197"/>
                <a:gd name="T38" fmla="*/ 134 w 348"/>
                <a:gd name="T39" fmla="*/ 102 h 197"/>
                <a:gd name="T40" fmla="*/ 50 w 348"/>
                <a:gd name="T41" fmla="*/ 168 h 197"/>
                <a:gd name="T42" fmla="*/ 38 w 348"/>
                <a:gd name="T43" fmla="*/ 154 h 197"/>
                <a:gd name="T44" fmla="*/ 61 w 348"/>
                <a:gd name="T45" fmla="*/ 134 h 197"/>
                <a:gd name="T46" fmla="*/ 43 w 348"/>
                <a:gd name="T47" fmla="*/ 115 h 197"/>
                <a:gd name="T48" fmla="*/ 46 w 348"/>
                <a:gd name="T49" fmla="*/ 134 h 197"/>
                <a:gd name="T50" fmla="*/ 0 w 348"/>
                <a:gd name="T51" fmla="*/ 181 h 197"/>
                <a:gd name="T52" fmla="*/ 44 w 348"/>
                <a:gd name="T53" fmla="*/ 174 h 197"/>
                <a:gd name="T54" fmla="*/ 104 w 348"/>
                <a:gd name="T55" fmla="*/ 181 h 197"/>
                <a:gd name="T56" fmla="*/ 121 w 348"/>
                <a:gd name="T57" fmla="*/ 196 h 197"/>
                <a:gd name="T58" fmla="*/ 112 w 348"/>
                <a:gd name="T59" fmla="*/ 169 h 197"/>
                <a:gd name="T60" fmla="*/ 106 w 348"/>
                <a:gd name="T61" fmla="*/ 177 h 197"/>
                <a:gd name="T62" fmla="*/ 58 w 348"/>
                <a:gd name="T63" fmla="*/ 170 h 197"/>
                <a:gd name="T64" fmla="*/ 143 w 348"/>
                <a:gd name="T65" fmla="*/ 138 h 197"/>
                <a:gd name="T66" fmla="*/ 188 w 348"/>
                <a:gd name="T67" fmla="*/ 170 h 197"/>
                <a:gd name="T68" fmla="*/ 203 w 348"/>
                <a:gd name="T69" fmla="*/ 179 h 197"/>
                <a:gd name="T70" fmla="*/ 198 w 348"/>
                <a:gd name="T71" fmla="*/ 154 h 197"/>
                <a:gd name="T72" fmla="*/ 145 w 348"/>
                <a:gd name="T73" fmla="*/ 137 h 197"/>
                <a:gd name="T74" fmla="*/ 221 w 348"/>
                <a:gd name="T75" fmla="*/ 100 h 197"/>
                <a:gd name="T76" fmla="*/ 256 w 348"/>
                <a:gd name="T77" fmla="*/ 123 h 197"/>
                <a:gd name="T78" fmla="*/ 277 w 348"/>
                <a:gd name="T79" fmla="*/ 113 h 197"/>
                <a:gd name="T80" fmla="*/ 267 w 348"/>
                <a:gd name="T81" fmla="*/ 107 h 197"/>
                <a:gd name="T82" fmla="*/ 262 w 348"/>
                <a:gd name="T83" fmla="*/ 108 h 197"/>
                <a:gd name="T84" fmla="*/ 259 w 348"/>
                <a:gd name="T85" fmla="*/ 111 h 197"/>
                <a:gd name="T86" fmla="*/ 288 w 348"/>
                <a:gd name="T87" fmla="*/ 57 h 197"/>
                <a:gd name="T88" fmla="*/ 324 w 348"/>
                <a:gd name="T89" fmla="*/ 57 h 197"/>
                <a:gd name="T90" fmla="*/ 347 w 348"/>
                <a:gd name="T91" fmla="*/ 55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8" h="197">
                  <a:moveTo>
                    <a:pt x="336" y="40"/>
                  </a:moveTo>
                  <a:cubicBezTo>
                    <a:pt x="330" y="41"/>
                    <a:pt x="325" y="46"/>
                    <a:pt x="323" y="51"/>
                  </a:cubicBezTo>
                  <a:cubicBezTo>
                    <a:pt x="323" y="51"/>
                    <a:pt x="323" y="51"/>
                    <a:pt x="323" y="52"/>
                  </a:cubicBezTo>
                  <a:cubicBezTo>
                    <a:pt x="323" y="52"/>
                    <a:pt x="323" y="52"/>
                    <a:pt x="323" y="52"/>
                  </a:cubicBezTo>
                  <a:cubicBezTo>
                    <a:pt x="323" y="53"/>
                    <a:pt x="322" y="54"/>
                    <a:pt x="322" y="54"/>
                  </a:cubicBezTo>
                  <a:cubicBezTo>
                    <a:pt x="311" y="54"/>
                    <a:pt x="300" y="54"/>
                    <a:pt x="289" y="55"/>
                  </a:cubicBezTo>
                  <a:cubicBezTo>
                    <a:pt x="300" y="46"/>
                    <a:pt x="310" y="37"/>
                    <a:pt x="319" y="26"/>
                  </a:cubicBezTo>
                  <a:cubicBezTo>
                    <a:pt x="321" y="28"/>
                    <a:pt x="324" y="28"/>
                    <a:pt x="327" y="27"/>
                  </a:cubicBezTo>
                  <a:cubicBezTo>
                    <a:pt x="333" y="25"/>
                    <a:pt x="338" y="19"/>
                    <a:pt x="336" y="12"/>
                  </a:cubicBezTo>
                  <a:cubicBezTo>
                    <a:pt x="335" y="5"/>
                    <a:pt x="324" y="0"/>
                    <a:pt x="318" y="5"/>
                  </a:cubicBezTo>
                  <a:cubicBezTo>
                    <a:pt x="316" y="7"/>
                    <a:pt x="314" y="10"/>
                    <a:pt x="315" y="14"/>
                  </a:cubicBezTo>
                  <a:cubicBezTo>
                    <a:pt x="314" y="14"/>
                    <a:pt x="314" y="14"/>
                    <a:pt x="314" y="15"/>
                  </a:cubicBezTo>
                  <a:cubicBezTo>
                    <a:pt x="314" y="18"/>
                    <a:pt x="315" y="21"/>
                    <a:pt x="317" y="24"/>
                  </a:cubicBezTo>
                  <a:cubicBezTo>
                    <a:pt x="298" y="41"/>
                    <a:pt x="278" y="57"/>
                    <a:pt x="257" y="71"/>
                  </a:cubicBezTo>
                  <a:cubicBezTo>
                    <a:pt x="261" y="60"/>
                    <a:pt x="263" y="48"/>
                    <a:pt x="264" y="36"/>
                  </a:cubicBezTo>
                  <a:cubicBezTo>
                    <a:pt x="270" y="36"/>
                    <a:pt x="275" y="31"/>
                    <a:pt x="276" y="25"/>
                  </a:cubicBezTo>
                  <a:cubicBezTo>
                    <a:pt x="277" y="18"/>
                    <a:pt x="272" y="13"/>
                    <a:pt x="266" y="12"/>
                  </a:cubicBezTo>
                  <a:cubicBezTo>
                    <a:pt x="259" y="11"/>
                    <a:pt x="247" y="16"/>
                    <a:pt x="249" y="25"/>
                  </a:cubicBezTo>
                  <a:cubicBezTo>
                    <a:pt x="250" y="30"/>
                    <a:pt x="255" y="34"/>
                    <a:pt x="260" y="35"/>
                  </a:cubicBezTo>
                  <a:cubicBezTo>
                    <a:pt x="260" y="35"/>
                    <a:pt x="260" y="36"/>
                    <a:pt x="261" y="36"/>
                  </a:cubicBezTo>
                  <a:cubicBezTo>
                    <a:pt x="261" y="36"/>
                    <a:pt x="261" y="36"/>
                    <a:pt x="261" y="36"/>
                  </a:cubicBezTo>
                  <a:cubicBezTo>
                    <a:pt x="260" y="49"/>
                    <a:pt x="257" y="61"/>
                    <a:pt x="255" y="73"/>
                  </a:cubicBezTo>
                  <a:cubicBezTo>
                    <a:pt x="231" y="89"/>
                    <a:pt x="206" y="104"/>
                    <a:pt x="179" y="117"/>
                  </a:cubicBezTo>
                  <a:cubicBezTo>
                    <a:pt x="178" y="117"/>
                    <a:pt x="178" y="117"/>
                    <a:pt x="178" y="117"/>
                  </a:cubicBezTo>
                  <a:cubicBezTo>
                    <a:pt x="185" y="99"/>
                    <a:pt x="195" y="83"/>
                    <a:pt x="205" y="67"/>
                  </a:cubicBezTo>
                  <a:cubicBezTo>
                    <a:pt x="209" y="69"/>
                    <a:pt x="215" y="69"/>
                    <a:pt x="218" y="64"/>
                  </a:cubicBezTo>
                  <a:cubicBezTo>
                    <a:pt x="223" y="59"/>
                    <a:pt x="225" y="49"/>
                    <a:pt x="221" y="43"/>
                  </a:cubicBezTo>
                  <a:cubicBezTo>
                    <a:pt x="216" y="36"/>
                    <a:pt x="205" y="37"/>
                    <a:pt x="200" y="44"/>
                  </a:cubicBezTo>
                  <a:cubicBezTo>
                    <a:pt x="197" y="48"/>
                    <a:pt x="197" y="55"/>
                    <a:pt x="200" y="60"/>
                  </a:cubicBezTo>
                  <a:cubicBezTo>
                    <a:pt x="200" y="60"/>
                    <a:pt x="200" y="60"/>
                    <a:pt x="200" y="61"/>
                  </a:cubicBezTo>
                  <a:cubicBezTo>
                    <a:pt x="201" y="63"/>
                    <a:pt x="202" y="64"/>
                    <a:pt x="203" y="65"/>
                  </a:cubicBezTo>
                  <a:cubicBezTo>
                    <a:pt x="193" y="82"/>
                    <a:pt x="181" y="99"/>
                    <a:pt x="175" y="118"/>
                  </a:cubicBezTo>
                  <a:cubicBezTo>
                    <a:pt x="150" y="130"/>
                    <a:pt x="125" y="141"/>
                    <a:pt x="99" y="151"/>
                  </a:cubicBezTo>
                  <a:cubicBezTo>
                    <a:pt x="97" y="151"/>
                    <a:pt x="96" y="152"/>
                    <a:pt x="95" y="152"/>
                  </a:cubicBezTo>
                  <a:cubicBezTo>
                    <a:pt x="107" y="134"/>
                    <a:pt x="121" y="119"/>
                    <a:pt x="135" y="104"/>
                  </a:cubicBezTo>
                  <a:cubicBezTo>
                    <a:pt x="141" y="109"/>
                    <a:pt x="151" y="109"/>
                    <a:pt x="156" y="103"/>
                  </a:cubicBezTo>
                  <a:cubicBezTo>
                    <a:pt x="160" y="98"/>
                    <a:pt x="160" y="89"/>
                    <a:pt x="156" y="84"/>
                  </a:cubicBezTo>
                  <a:cubicBezTo>
                    <a:pt x="151" y="77"/>
                    <a:pt x="141" y="81"/>
                    <a:pt x="136" y="87"/>
                  </a:cubicBezTo>
                  <a:cubicBezTo>
                    <a:pt x="136" y="87"/>
                    <a:pt x="136" y="87"/>
                    <a:pt x="136" y="88"/>
                  </a:cubicBezTo>
                  <a:cubicBezTo>
                    <a:pt x="133" y="92"/>
                    <a:pt x="131" y="97"/>
                    <a:pt x="134" y="102"/>
                  </a:cubicBezTo>
                  <a:cubicBezTo>
                    <a:pt x="117" y="116"/>
                    <a:pt x="103" y="133"/>
                    <a:pt x="93" y="153"/>
                  </a:cubicBezTo>
                  <a:cubicBezTo>
                    <a:pt x="79" y="158"/>
                    <a:pt x="65" y="163"/>
                    <a:pt x="50" y="168"/>
                  </a:cubicBezTo>
                  <a:cubicBezTo>
                    <a:pt x="43" y="170"/>
                    <a:pt x="36" y="171"/>
                    <a:pt x="29" y="173"/>
                  </a:cubicBezTo>
                  <a:cubicBezTo>
                    <a:pt x="32" y="167"/>
                    <a:pt x="35" y="160"/>
                    <a:pt x="38" y="154"/>
                  </a:cubicBezTo>
                  <a:cubicBezTo>
                    <a:pt x="42" y="148"/>
                    <a:pt x="45" y="142"/>
                    <a:pt x="49" y="136"/>
                  </a:cubicBezTo>
                  <a:cubicBezTo>
                    <a:pt x="53" y="138"/>
                    <a:pt x="57" y="137"/>
                    <a:pt x="61" y="134"/>
                  </a:cubicBezTo>
                  <a:cubicBezTo>
                    <a:pt x="67" y="130"/>
                    <a:pt x="69" y="120"/>
                    <a:pt x="64" y="114"/>
                  </a:cubicBezTo>
                  <a:cubicBezTo>
                    <a:pt x="58" y="107"/>
                    <a:pt x="48" y="107"/>
                    <a:pt x="43" y="115"/>
                  </a:cubicBezTo>
                  <a:cubicBezTo>
                    <a:pt x="40" y="119"/>
                    <a:pt x="40" y="127"/>
                    <a:pt x="44" y="130"/>
                  </a:cubicBezTo>
                  <a:cubicBezTo>
                    <a:pt x="44" y="132"/>
                    <a:pt x="45" y="133"/>
                    <a:pt x="46" y="134"/>
                  </a:cubicBezTo>
                  <a:cubicBezTo>
                    <a:pt x="37" y="145"/>
                    <a:pt x="31" y="160"/>
                    <a:pt x="26" y="174"/>
                  </a:cubicBezTo>
                  <a:cubicBezTo>
                    <a:pt x="17" y="175"/>
                    <a:pt x="8" y="177"/>
                    <a:pt x="0" y="181"/>
                  </a:cubicBezTo>
                  <a:cubicBezTo>
                    <a:pt x="0" y="181"/>
                    <a:pt x="0" y="181"/>
                    <a:pt x="0" y="182"/>
                  </a:cubicBezTo>
                  <a:cubicBezTo>
                    <a:pt x="14" y="183"/>
                    <a:pt x="30" y="178"/>
                    <a:pt x="44" y="174"/>
                  </a:cubicBezTo>
                  <a:cubicBezTo>
                    <a:pt x="47" y="173"/>
                    <a:pt x="51" y="172"/>
                    <a:pt x="55" y="171"/>
                  </a:cubicBezTo>
                  <a:cubicBezTo>
                    <a:pt x="70" y="177"/>
                    <a:pt x="88" y="181"/>
                    <a:pt x="104" y="181"/>
                  </a:cubicBezTo>
                  <a:cubicBezTo>
                    <a:pt x="104" y="182"/>
                    <a:pt x="104" y="183"/>
                    <a:pt x="104" y="185"/>
                  </a:cubicBezTo>
                  <a:cubicBezTo>
                    <a:pt x="104" y="194"/>
                    <a:pt x="113" y="197"/>
                    <a:pt x="121" y="196"/>
                  </a:cubicBezTo>
                  <a:cubicBezTo>
                    <a:pt x="128" y="195"/>
                    <a:pt x="132" y="189"/>
                    <a:pt x="131" y="181"/>
                  </a:cubicBezTo>
                  <a:cubicBezTo>
                    <a:pt x="129" y="174"/>
                    <a:pt x="120" y="166"/>
                    <a:pt x="112" y="169"/>
                  </a:cubicBezTo>
                  <a:cubicBezTo>
                    <a:pt x="112" y="169"/>
                    <a:pt x="111" y="170"/>
                    <a:pt x="112" y="171"/>
                  </a:cubicBezTo>
                  <a:cubicBezTo>
                    <a:pt x="109" y="172"/>
                    <a:pt x="107" y="174"/>
                    <a:pt x="106" y="177"/>
                  </a:cubicBezTo>
                  <a:cubicBezTo>
                    <a:pt x="98" y="176"/>
                    <a:pt x="90" y="176"/>
                    <a:pt x="82" y="175"/>
                  </a:cubicBezTo>
                  <a:cubicBezTo>
                    <a:pt x="74" y="174"/>
                    <a:pt x="66" y="172"/>
                    <a:pt x="58" y="170"/>
                  </a:cubicBezTo>
                  <a:cubicBezTo>
                    <a:pt x="71" y="166"/>
                    <a:pt x="83" y="161"/>
                    <a:pt x="96" y="157"/>
                  </a:cubicBezTo>
                  <a:cubicBezTo>
                    <a:pt x="112" y="151"/>
                    <a:pt x="128" y="145"/>
                    <a:pt x="143" y="138"/>
                  </a:cubicBezTo>
                  <a:cubicBezTo>
                    <a:pt x="157" y="148"/>
                    <a:pt x="171" y="157"/>
                    <a:pt x="188" y="162"/>
                  </a:cubicBezTo>
                  <a:cubicBezTo>
                    <a:pt x="187" y="165"/>
                    <a:pt x="187" y="167"/>
                    <a:pt x="188" y="170"/>
                  </a:cubicBezTo>
                  <a:cubicBezTo>
                    <a:pt x="188" y="170"/>
                    <a:pt x="188" y="171"/>
                    <a:pt x="189" y="171"/>
                  </a:cubicBezTo>
                  <a:cubicBezTo>
                    <a:pt x="191" y="176"/>
                    <a:pt x="197" y="180"/>
                    <a:pt x="203" y="179"/>
                  </a:cubicBezTo>
                  <a:cubicBezTo>
                    <a:pt x="211" y="178"/>
                    <a:pt x="219" y="170"/>
                    <a:pt x="216" y="161"/>
                  </a:cubicBezTo>
                  <a:cubicBezTo>
                    <a:pt x="213" y="155"/>
                    <a:pt x="204" y="153"/>
                    <a:pt x="198" y="154"/>
                  </a:cubicBezTo>
                  <a:cubicBezTo>
                    <a:pt x="194" y="154"/>
                    <a:pt x="191" y="156"/>
                    <a:pt x="189" y="159"/>
                  </a:cubicBezTo>
                  <a:cubicBezTo>
                    <a:pt x="173" y="154"/>
                    <a:pt x="159" y="146"/>
                    <a:pt x="145" y="137"/>
                  </a:cubicBezTo>
                  <a:cubicBezTo>
                    <a:pt x="155" y="133"/>
                    <a:pt x="165" y="128"/>
                    <a:pt x="175" y="123"/>
                  </a:cubicBezTo>
                  <a:cubicBezTo>
                    <a:pt x="190" y="116"/>
                    <a:pt x="206" y="109"/>
                    <a:pt x="221" y="100"/>
                  </a:cubicBezTo>
                  <a:cubicBezTo>
                    <a:pt x="231" y="108"/>
                    <a:pt x="244" y="112"/>
                    <a:pt x="257" y="114"/>
                  </a:cubicBezTo>
                  <a:cubicBezTo>
                    <a:pt x="256" y="117"/>
                    <a:pt x="255" y="120"/>
                    <a:pt x="256" y="123"/>
                  </a:cubicBezTo>
                  <a:cubicBezTo>
                    <a:pt x="258" y="130"/>
                    <a:pt x="269" y="134"/>
                    <a:pt x="275" y="129"/>
                  </a:cubicBezTo>
                  <a:cubicBezTo>
                    <a:pt x="279" y="125"/>
                    <a:pt x="280" y="118"/>
                    <a:pt x="277" y="113"/>
                  </a:cubicBezTo>
                  <a:cubicBezTo>
                    <a:pt x="275" y="109"/>
                    <a:pt x="271" y="107"/>
                    <a:pt x="266" y="107"/>
                  </a:cubicBezTo>
                  <a:cubicBezTo>
                    <a:pt x="266" y="107"/>
                    <a:pt x="267" y="107"/>
                    <a:pt x="267" y="107"/>
                  </a:cubicBezTo>
                  <a:cubicBezTo>
                    <a:pt x="267" y="107"/>
                    <a:pt x="267" y="106"/>
                    <a:pt x="266" y="107"/>
                  </a:cubicBezTo>
                  <a:cubicBezTo>
                    <a:pt x="265" y="107"/>
                    <a:pt x="264" y="108"/>
                    <a:pt x="262" y="108"/>
                  </a:cubicBezTo>
                  <a:cubicBezTo>
                    <a:pt x="261" y="109"/>
                    <a:pt x="260" y="109"/>
                    <a:pt x="259" y="110"/>
                  </a:cubicBezTo>
                  <a:cubicBezTo>
                    <a:pt x="259" y="110"/>
                    <a:pt x="259" y="111"/>
                    <a:pt x="259" y="111"/>
                  </a:cubicBezTo>
                  <a:cubicBezTo>
                    <a:pt x="246" y="108"/>
                    <a:pt x="235" y="105"/>
                    <a:pt x="223" y="99"/>
                  </a:cubicBezTo>
                  <a:cubicBezTo>
                    <a:pt x="246" y="87"/>
                    <a:pt x="268" y="73"/>
                    <a:pt x="288" y="57"/>
                  </a:cubicBezTo>
                  <a:cubicBezTo>
                    <a:pt x="300" y="57"/>
                    <a:pt x="312" y="58"/>
                    <a:pt x="324" y="57"/>
                  </a:cubicBezTo>
                  <a:cubicBezTo>
                    <a:pt x="324" y="57"/>
                    <a:pt x="324" y="57"/>
                    <a:pt x="324" y="57"/>
                  </a:cubicBezTo>
                  <a:cubicBezTo>
                    <a:pt x="326" y="61"/>
                    <a:pt x="330" y="64"/>
                    <a:pt x="334" y="65"/>
                  </a:cubicBezTo>
                  <a:cubicBezTo>
                    <a:pt x="340" y="65"/>
                    <a:pt x="346" y="62"/>
                    <a:pt x="347" y="55"/>
                  </a:cubicBezTo>
                  <a:cubicBezTo>
                    <a:pt x="348" y="48"/>
                    <a:pt x="344" y="39"/>
                    <a:pt x="336" y="40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4" name="Freeform 26"/>
            <p:cNvSpPr/>
            <p:nvPr/>
          </p:nvSpPr>
          <p:spPr bwMode="auto">
            <a:xfrm>
              <a:off x="1192242" y="286037"/>
              <a:ext cx="1027113" cy="657225"/>
            </a:xfrm>
            <a:custGeom>
              <a:avLst/>
              <a:gdLst>
                <a:gd name="T0" fmla="*/ 372 w 375"/>
                <a:gd name="T1" fmla="*/ 33 h 239"/>
                <a:gd name="T2" fmla="*/ 331 w 375"/>
                <a:gd name="T3" fmla="*/ 50 h 239"/>
                <a:gd name="T4" fmla="*/ 291 w 375"/>
                <a:gd name="T5" fmla="*/ 64 h 239"/>
                <a:gd name="T6" fmla="*/ 235 w 375"/>
                <a:gd name="T7" fmla="*/ 113 h 239"/>
                <a:gd name="T8" fmla="*/ 211 w 375"/>
                <a:gd name="T9" fmla="*/ 121 h 239"/>
                <a:gd name="T10" fmla="*/ 137 w 375"/>
                <a:gd name="T11" fmla="*/ 138 h 239"/>
                <a:gd name="T12" fmla="*/ 162 w 375"/>
                <a:gd name="T13" fmla="*/ 117 h 239"/>
                <a:gd name="T14" fmla="*/ 171 w 375"/>
                <a:gd name="T15" fmla="*/ 108 h 239"/>
                <a:gd name="T16" fmla="*/ 241 w 375"/>
                <a:gd name="T17" fmla="*/ 5 h 239"/>
                <a:gd name="T18" fmla="*/ 243 w 375"/>
                <a:gd name="T19" fmla="*/ 3 h 239"/>
                <a:gd name="T20" fmla="*/ 241 w 375"/>
                <a:gd name="T21" fmla="*/ 1 h 239"/>
                <a:gd name="T22" fmla="*/ 218 w 375"/>
                <a:gd name="T23" fmla="*/ 26 h 239"/>
                <a:gd name="T24" fmla="*/ 191 w 375"/>
                <a:gd name="T25" fmla="*/ 51 h 239"/>
                <a:gd name="T26" fmla="*/ 167 w 375"/>
                <a:gd name="T27" fmla="*/ 106 h 239"/>
                <a:gd name="T28" fmla="*/ 167 w 375"/>
                <a:gd name="T29" fmla="*/ 106 h 239"/>
                <a:gd name="T30" fmla="*/ 162 w 375"/>
                <a:gd name="T31" fmla="*/ 112 h 239"/>
                <a:gd name="T32" fmla="*/ 131 w 375"/>
                <a:gd name="T33" fmla="*/ 139 h 239"/>
                <a:gd name="T34" fmla="*/ 90 w 375"/>
                <a:gd name="T35" fmla="*/ 146 h 239"/>
                <a:gd name="T36" fmla="*/ 90 w 375"/>
                <a:gd name="T37" fmla="*/ 146 h 239"/>
                <a:gd name="T38" fmla="*/ 89 w 375"/>
                <a:gd name="T39" fmla="*/ 146 h 239"/>
                <a:gd name="T40" fmla="*/ 67 w 375"/>
                <a:gd name="T41" fmla="*/ 149 h 239"/>
                <a:gd name="T42" fmla="*/ 1 w 375"/>
                <a:gd name="T43" fmla="*/ 148 h 239"/>
                <a:gd name="T44" fmla="*/ 1 w 375"/>
                <a:gd name="T45" fmla="*/ 149 h 239"/>
                <a:gd name="T46" fmla="*/ 58 w 375"/>
                <a:gd name="T47" fmla="*/ 154 h 239"/>
                <a:gd name="T48" fmla="*/ 90 w 375"/>
                <a:gd name="T49" fmla="*/ 150 h 239"/>
                <a:gd name="T50" fmla="*/ 144 w 375"/>
                <a:gd name="T51" fmla="*/ 186 h 239"/>
                <a:gd name="T52" fmla="*/ 193 w 375"/>
                <a:gd name="T53" fmla="*/ 202 h 239"/>
                <a:gd name="T54" fmla="*/ 296 w 375"/>
                <a:gd name="T55" fmla="*/ 185 h 239"/>
                <a:gd name="T56" fmla="*/ 296 w 375"/>
                <a:gd name="T57" fmla="*/ 184 h 239"/>
                <a:gd name="T58" fmla="*/ 297 w 375"/>
                <a:gd name="T59" fmla="*/ 184 h 239"/>
                <a:gd name="T60" fmla="*/ 297 w 375"/>
                <a:gd name="T61" fmla="*/ 181 h 239"/>
                <a:gd name="T62" fmla="*/ 192 w 375"/>
                <a:gd name="T63" fmla="*/ 197 h 239"/>
                <a:gd name="T64" fmla="*/ 192 w 375"/>
                <a:gd name="T65" fmla="*/ 198 h 239"/>
                <a:gd name="T66" fmla="*/ 150 w 375"/>
                <a:gd name="T67" fmla="*/ 185 h 239"/>
                <a:gd name="T68" fmla="*/ 92 w 375"/>
                <a:gd name="T69" fmla="*/ 149 h 239"/>
                <a:gd name="T70" fmla="*/ 127 w 375"/>
                <a:gd name="T71" fmla="*/ 144 h 239"/>
                <a:gd name="T72" fmla="*/ 235 w 375"/>
                <a:gd name="T73" fmla="*/ 119 h 239"/>
                <a:gd name="T74" fmla="*/ 235 w 375"/>
                <a:gd name="T75" fmla="*/ 119 h 239"/>
                <a:gd name="T76" fmla="*/ 313 w 375"/>
                <a:gd name="T77" fmla="*/ 123 h 239"/>
                <a:gd name="T78" fmla="*/ 350 w 375"/>
                <a:gd name="T79" fmla="*/ 87 h 239"/>
                <a:gd name="T80" fmla="*/ 372 w 375"/>
                <a:gd name="T81" fmla="*/ 36 h 239"/>
                <a:gd name="T82" fmla="*/ 374 w 375"/>
                <a:gd name="T83" fmla="*/ 35 h 239"/>
                <a:gd name="T84" fmla="*/ 372 w 375"/>
                <a:gd name="T85" fmla="*/ 33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2" y="33"/>
                  </a:moveTo>
                  <a:cubicBezTo>
                    <a:pt x="359" y="39"/>
                    <a:pt x="346" y="45"/>
                    <a:pt x="331" y="50"/>
                  </a:cubicBezTo>
                  <a:cubicBezTo>
                    <a:pt x="317" y="54"/>
                    <a:pt x="304" y="58"/>
                    <a:pt x="291" y="64"/>
                  </a:cubicBezTo>
                  <a:cubicBezTo>
                    <a:pt x="267" y="74"/>
                    <a:pt x="249" y="93"/>
                    <a:pt x="235" y="113"/>
                  </a:cubicBezTo>
                  <a:cubicBezTo>
                    <a:pt x="227" y="116"/>
                    <a:pt x="219" y="119"/>
                    <a:pt x="211" y="121"/>
                  </a:cubicBezTo>
                  <a:cubicBezTo>
                    <a:pt x="187" y="129"/>
                    <a:pt x="162" y="134"/>
                    <a:pt x="137" y="138"/>
                  </a:cubicBezTo>
                  <a:cubicBezTo>
                    <a:pt x="146" y="133"/>
                    <a:pt x="155" y="124"/>
                    <a:pt x="162" y="117"/>
                  </a:cubicBezTo>
                  <a:cubicBezTo>
                    <a:pt x="165" y="114"/>
                    <a:pt x="168" y="111"/>
                    <a:pt x="171" y="108"/>
                  </a:cubicBezTo>
                  <a:cubicBezTo>
                    <a:pt x="226" y="117"/>
                    <a:pt x="233" y="44"/>
                    <a:pt x="241" y="5"/>
                  </a:cubicBezTo>
                  <a:cubicBezTo>
                    <a:pt x="242" y="4"/>
                    <a:pt x="242" y="3"/>
                    <a:pt x="243" y="3"/>
                  </a:cubicBezTo>
                  <a:cubicBezTo>
                    <a:pt x="244" y="1"/>
                    <a:pt x="242" y="0"/>
                    <a:pt x="241" y="1"/>
                  </a:cubicBezTo>
                  <a:cubicBezTo>
                    <a:pt x="233" y="10"/>
                    <a:pt x="226" y="18"/>
                    <a:pt x="218" y="26"/>
                  </a:cubicBezTo>
                  <a:cubicBezTo>
                    <a:pt x="209" y="34"/>
                    <a:pt x="199" y="42"/>
                    <a:pt x="191" y="51"/>
                  </a:cubicBezTo>
                  <a:cubicBezTo>
                    <a:pt x="176" y="65"/>
                    <a:pt x="164" y="85"/>
                    <a:pt x="167" y="106"/>
                  </a:cubicBezTo>
                  <a:cubicBezTo>
                    <a:pt x="167" y="106"/>
                    <a:pt x="167" y="106"/>
                    <a:pt x="167" y="106"/>
                  </a:cubicBezTo>
                  <a:cubicBezTo>
                    <a:pt x="165" y="108"/>
                    <a:pt x="164" y="110"/>
                    <a:pt x="162" y="112"/>
                  </a:cubicBezTo>
                  <a:cubicBezTo>
                    <a:pt x="153" y="123"/>
                    <a:pt x="142" y="131"/>
                    <a:pt x="131" y="139"/>
                  </a:cubicBezTo>
                  <a:cubicBezTo>
                    <a:pt x="117" y="142"/>
                    <a:pt x="103" y="144"/>
                    <a:pt x="90" y="146"/>
                  </a:cubicBezTo>
                  <a:cubicBezTo>
                    <a:pt x="90" y="146"/>
                    <a:pt x="90" y="146"/>
                    <a:pt x="90" y="146"/>
                  </a:cubicBezTo>
                  <a:cubicBezTo>
                    <a:pt x="89" y="145"/>
                    <a:pt x="89" y="146"/>
                    <a:pt x="89" y="146"/>
                  </a:cubicBezTo>
                  <a:cubicBezTo>
                    <a:pt x="82" y="147"/>
                    <a:pt x="74" y="148"/>
                    <a:pt x="67" y="149"/>
                  </a:cubicBezTo>
                  <a:cubicBezTo>
                    <a:pt x="45" y="153"/>
                    <a:pt x="23" y="154"/>
                    <a:pt x="1" y="148"/>
                  </a:cubicBezTo>
                  <a:cubicBezTo>
                    <a:pt x="1" y="147"/>
                    <a:pt x="0" y="148"/>
                    <a:pt x="1" y="149"/>
                  </a:cubicBezTo>
                  <a:cubicBezTo>
                    <a:pt x="17" y="159"/>
                    <a:pt x="41" y="156"/>
                    <a:pt x="58" y="154"/>
                  </a:cubicBezTo>
                  <a:cubicBezTo>
                    <a:pt x="69" y="153"/>
                    <a:pt x="80" y="151"/>
                    <a:pt x="90" y="150"/>
                  </a:cubicBezTo>
                  <a:cubicBezTo>
                    <a:pt x="101" y="168"/>
                    <a:pt x="126" y="179"/>
                    <a:pt x="144" y="186"/>
                  </a:cubicBezTo>
                  <a:cubicBezTo>
                    <a:pt x="159" y="193"/>
                    <a:pt x="176" y="199"/>
                    <a:pt x="193" y="202"/>
                  </a:cubicBezTo>
                  <a:cubicBezTo>
                    <a:pt x="214" y="239"/>
                    <a:pt x="285" y="223"/>
                    <a:pt x="296" y="185"/>
                  </a:cubicBezTo>
                  <a:cubicBezTo>
                    <a:pt x="296" y="184"/>
                    <a:pt x="296" y="184"/>
                    <a:pt x="296" y="184"/>
                  </a:cubicBezTo>
                  <a:cubicBezTo>
                    <a:pt x="297" y="184"/>
                    <a:pt x="297" y="184"/>
                    <a:pt x="297" y="184"/>
                  </a:cubicBezTo>
                  <a:cubicBezTo>
                    <a:pt x="299" y="183"/>
                    <a:pt x="299" y="180"/>
                    <a:pt x="297" y="181"/>
                  </a:cubicBezTo>
                  <a:cubicBezTo>
                    <a:pt x="263" y="184"/>
                    <a:pt x="218" y="166"/>
                    <a:pt x="192" y="197"/>
                  </a:cubicBezTo>
                  <a:cubicBezTo>
                    <a:pt x="192" y="198"/>
                    <a:pt x="192" y="198"/>
                    <a:pt x="192" y="198"/>
                  </a:cubicBezTo>
                  <a:cubicBezTo>
                    <a:pt x="178" y="195"/>
                    <a:pt x="164" y="190"/>
                    <a:pt x="150" y="185"/>
                  </a:cubicBezTo>
                  <a:cubicBezTo>
                    <a:pt x="130" y="178"/>
                    <a:pt x="106" y="167"/>
                    <a:pt x="92" y="149"/>
                  </a:cubicBezTo>
                  <a:cubicBezTo>
                    <a:pt x="104" y="148"/>
                    <a:pt x="115" y="146"/>
                    <a:pt x="127" y="144"/>
                  </a:cubicBezTo>
                  <a:cubicBezTo>
                    <a:pt x="162" y="138"/>
                    <a:pt x="200" y="131"/>
                    <a:pt x="235" y="119"/>
                  </a:cubicBezTo>
                  <a:cubicBezTo>
                    <a:pt x="235" y="119"/>
                    <a:pt x="235" y="119"/>
                    <a:pt x="235" y="119"/>
                  </a:cubicBezTo>
                  <a:cubicBezTo>
                    <a:pt x="253" y="141"/>
                    <a:pt x="291" y="133"/>
                    <a:pt x="313" y="123"/>
                  </a:cubicBezTo>
                  <a:cubicBezTo>
                    <a:pt x="329" y="116"/>
                    <a:pt x="340" y="101"/>
                    <a:pt x="350" y="87"/>
                  </a:cubicBezTo>
                  <a:cubicBezTo>
                    <a:pt x="360" y="73"/>
                    <a:pt x="370" y="54"/>
                    <a:pt x="372" y="36"/>
                  </a:cubicBezTo>
                  <a:cubicBezTo>
                    <a:pt x="373" y="36"/>
                    <a:pt x="373" y="35"/>
                    <a:pt x="374" y="35"/>
                  </a:cubicBezTo>
                  <a:cubicBezTo>
                    <a:pt x="375" y="34"/>
                    <a:pt x="374" y="32"/>
                    <a:pt x="372" y="33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5" name="Freeform 27"/>
            <p:cNvSpPr/>
            <p:nvPr/>
          </p:nvSpPr>
          <p:spPr bwMode="auto">
            <a:xfrm>
              <a:off x="1614517" y="962313"/>
              <a:ext cx="241300" cy="544513"/>
            </a:xfrm>
            <a:custGeom>
              <a:avLst/>
              <a:gdLst>
                <a:gd name="T0" fmla="*/ 87 w 88"/>
                <a:gd name="T1" fmla="*/ 183 h 198"/>
                <a:gd name="T2" fmla="*/ 79 w 88"/>
                <a:gd name="T3" fmla="*/ 177 h 198"/>
                <a:gd name="T4" fmla="*/ 68 w 88"/>
                <a:gd name="T5" fmla="*/ 170 h 198"/>
                <a:gd name="T6" fmla="*/ 68 w 88"/>
                <a:gd name="T7" fmla="*/ 170 h 198"/>
                <a:gd name="T8" fmla="*/ 54 w 88"/>
                <a:gd name="T9" fmla="*/ 80 h 198"/>
                <a:gd name="T10" fmla="*/ 33 w 88"/>
                <a:gd name="T11" fmla="*/ 29 h 198"/>
                <a:gd name="T12" fmla="*/ 1 w 88"/>
                <a:gd name="T13" fmla="*/ 0 h 198"/>
                <a:gd name="T14" fmla="*/ 0 w 88"/>
                <a:gd name="T15" fmla="*/ 1 h 198"/>
                <a:gd name="T16" fmla="*/ 32 w 88"/>
                <a:gd name="T17" fmla="*/ 35 h 198"/>
                <a:gd name="T18" fmla="*/ 51 w 88"/>
                <a:gd name="T19" fmla="*/ 86 h 198"/>
                <a:gd name="T20" fmla="*/ 63 w 88"/>
                <a:gd name="T21" fmla="*/ 171 h 198"/>
                <a:gd name="T22" fmla="*/ 49 w 88"/>
                <a:gd name="T23" fmla="*/ 187 h 198"/>
                <a:gd name="T24" fmla="*/ 49 w 88"/>
                <a:gd name="T25" fmla="*/ 190 h 198"/>
                <a:gd name="T26" fmla="*/ 70 w 88"/>
                <a:gd name="T27" fmla="*/ 197 h 198"/>
                <a:gd name="T28" fmla="*/ 86 w 88"/>
                <a:gd name="T29" fmla="*/ 186 h 198"/>
                <a:gd name="T30" fmla="*/ 87 w 88"/>
                <a:gd name="T31" fmla="*/ 183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198">
                  <a:moveTo>
                    <a:pt x="87" y="183"/>
                  </a:moveTo>
                  <a:cubicBezTo>
                    <a:pt x="85" y="181"/>
                    <a:pt x="82" y="179"/>
                    <a:pt x="79" y="177"/>
                  </a:cubicBezTo>
                  <a:cubicBezTo>
                    <a:pt x="75" y="175"/>
                    <a:pt x="72" y="172"/>
                    <a:pt x="68" y="170"/>
                  </a:cubicBezTo>
                  <a:cubicBezTo>
                    <a:pt x="68" y="170"/>
                    <a:pt x="68" y="170"/>
                    <a:pt x="68" y="170"/>
                  </a:cubicBezTo>
                  <a:cubicBezTo>
                    <a:pt x="68" y="140"/>
                    <a:pt x="62" y="108"/>
                    <a:pt x="54" y="80"/>
                  </a:cubicBezTo>
                  <a:cubicBezTo>
                    <a:pt x="50" y="62"/>
                    <a:pt x="43" y="45"/>
                    <a:pt x="33" y="29"/>
                  </a:cubicBezTo>
                  <a:cubicBezTo>
                    <a:pt x="26" y="18"/>
                    <a:pt x="15" y="4"/>
                    <a:pt x="1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13" y="12"/>
                    <a:pt x="23" y="20"/>
                    <a:pt x="32" y="35"/>
                  </a:cubicBezTo>
                  <a:cubicBezTo>
                    <a:pt x="41" y="51"/>
                    <a:pt x="47" y="69"/>
                    <a:pt x="51" y="86"/>
                  </a:cubicBezTo>
                  <a:cubicBezTo>
                    <a:pt x="58" y="114"/>
                    <a:pt x="60" y="142"/>
                    <a:pt x="63" y="171"/>
                  </a:cubicBezTo>
                  <a:cubicBezTo>
                    <a:pt x="58" y="176"/>
                    <a:pt x="54" y="182"/>
                    <a:pt x="49" y="187"/>
                  </a:cubicBezTo>
                  <a:cubicBezTo>
                    <a:pt x="49" y="188"/>
                    <a:pt x="49" y="189"/>
                    <a:pt x="49" y="190"/>
                  </a:cubicBezTo>
                  <a:cubicBezTo>
                    <a:pt x="55" y="196"/>
                    <a:pt x="62" y="198"/>
                    <a:pt x="70" y="197"/>
                  </a:cubicBezTo>
                  <a:cubicBezTo>
                    <a:pt x="77" y="196"/>
                    <a:pt x="84" y="192"/>
                    <a:pt x="86" y="186"/>
                  </a:cubicBezTo>
                  <a:cubicBezTo>
                    <a:pt x="87" y="185"/>
                    <a:pt x="88" y="184"/>
                    <a:pt x="87" y="18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28"/>
            <p:cNvSpPr/>
            <p:nvPr/>
          </p:nvSpPr>
          <p:spPr bwMode="auto">
            <a:xfrm>
              <a:off x="1890742" y="1086138"/>
              <a:ext cx="417513" cy="446088"/>
            </a:xfrm>
            <a:custGeom>
              <a:avLst/>
              <a:gdLst>
                <a:gd name="T0" fmla="*/ 142 w 152"/>
                <a:gd name="T1" fmla="*/ 103 h 162"/>
                <a:gd name="T2" fmla="*/ 129 w 152"/>
                <a:gd name="T3" fmla="*/ 105 h 162"/>
                <a:gd name="T4" fmla="*/ 88 w 152"/>
                <a:gd name="T5" fmla="*/ 89 h 162"/>
                <a:gd name="T6" fmla="*/ 88 w 152"/>
                <a:gd name="T7" fmla="*/ 89 h 162"/>
                <a:gd name="T8" fmla="*/ 60 w 152"/>
                <a:gd name="T9" fmla="*/ 45 h 162"/>
                <a:gd name="T10" fmla="*/ 102 w 152"/>
                <a:gd name="T11" fmla="*/ 55 h 162"/>
                <a:gd name="T12" fmla="*/ 101 w 152"/>
                <a:gd name="T13" fmla="*/ 63 h 162"/>
                <a:gd name="T14" fmla="*/ 120 w 152"/>
                <a:gd name="T15" fmla="*/ 69 h 162"/>
                <a:gd name="T16" fmla="*/ 125 w 152"/>
                <a:gd name="T17" fmla="*/ 49 h 162"/>
                <a:gd name="T18" fmla="*/ 106 w 152"/>
                <a:gd name="T19" fmla="*/ 45 h 162"/>
                <a:gd name="T20" fmla="*/ 106 w 152"/>
                <a:gd name="T21" fmla="*/ 46 h 162"/>
                <a:gd name="T22" fmla="*/ 103 w 152"/>
                <a:gd name="T23" fmla="*/ 51 h 162"/>
                <a:gd name="T24" fmla="*/ 82 w 152"/>
                <a:gd name="T25" fmla="*/ 49 h 162"/>
                <a:gd name="T26" fmla="*/ 56 w 152"/>
                <a:gd name="T27" fmla="*/ 39 h 162"/>
                <a:gd name="T28" fmla="*/ 20 w 152"/>
                <a:gd name="T29" fmla="*/ 1 h 162"/>
                <a:gd name="T30" fmla="*/ 19 w 152"/>
                <a:gd name="T31" fmla="*/ 2 h 162"/>
                <a:gd name="T32" fmla="*/ 36 w 152"/>
                <a:gd name="T33" fmla="*/ 22 h 162"/>
                <a:gd name="T34" fmla="*/ 19 w 152"/>
                <a:gd name="T35" fmla="*/ 77 h 162"/>
                <a:gd name="T36" fmla="*/ 5 w 152"/>
                <a:gd name="T37" fmla="*/ 78 h 162"/>
                <a:gd name="T38" fmla="*/ 6 w 152"/>
                <a:gd name="T39" fmla="*/ 96 h 162"/>
                <a:gd name="T40" fmla="*/ 20 w 152"/>
                <a:gd name="T41" fmla="*/ 96 h 162"/>
                <a:gd name="T42" fmla="*/ 22 w 152"/>
                <a:gd name="T43" fmla="*/ 80 h 162"/>
                <a:gd name="T44" fmla="*/ 38 w 152"/>
                <a:gd name="T45" fmla="*/ 24 h 162"/>
                <a:gd name="T46" fmla="*/ 70 w 152"/>
                <a:gd name="T47" fmla="*/ 66 h 162"/>
                <a:gd name="T48" fmla="*/ 54 w 152"/>
                <a:gd name="T49" fmla="*/ 115 h 162"/>
                <a:gd name="T50" fmla="*/ 52 w 152"/>
                <a:gd name="T51" fmla="*/ 114 h 162"/>
                <a:gd name="T52" fmla="*/ 50 w 152"/>
                <a:gd name="T53" fmla="*/ 115 h 162"/>
                <a:gd name="T54" fmla="*/ 37 w 152"/>
                <a:gd name="T55" fmla="*/ 118 h 162"/>
                <a:gd name="T56" fmla="*/ 41 w 152"/>
                <a:gd name="T57" fmla="*/ 135 h 162"/>
                <a:gd name="T58" fmla="*/ 57 w 152"/>
                <a:gd name="T59" fmla="*/ 132 h 162"/>
                <a:gd name="T60" fmla="*/ 56 w 152"/>
                <a:gd name="T61" fmla="*/ 118 h 162"/>
                <a:gd name="T62" fmla="*/ 72 w 152"/>
                <a:gd name="T63" fmla="*/ 69 h 162"/>
                <a:gd name="T64" fmla="*/ 94 w 152"/>
                <a:gd name="T65" fmla="*/ 115 h 162"/>
                <a:gd name="T66" fmla="*/ 85 w 152"/>
                <a:gd name="T67" fmla="*/ 136 h 162"/>
                <a:gd name="T68" fmla="*/ 84 w 152"/>
                <a:gd name="T69" fmla="*/ 135 h 162"/>
                <a:gd name="T70" fmla="*/ 72 w 152"/>
                <a:gd name="T71" fmla="*/ 144 h 162"/>
                <a:gd name="T72" fmla="*/ 79 w 152"/>
                <a:gd name="T73" fmla="*/ 157 h 162"/>
                <a:gd name="T74" fmla="*/ 89 w 152"/>
                <a:gd name="T75" fmla="*/ 150 h 162"/>
                <a:gd name="T76" fmla="*/ 87 w 152"/>
                <a:gd name="T77" fmla="*/ 138 h 162"/>
                <a:gd name="T78" fmla="*/ 96 w 152"/>
                <a:gd name="T79" fmla="*/ 118 h 162"/>
                <a:gd name="T80" fmla="*/ 105 w 152"/>
                <a:gd name="T81" fmla="*/ 144 h 162"/>
                <a:gd name="T82" fmla="*/ 104 w 152"/>
                <a:gd name="T83" fmla="*/ 155 h 162"/>
                <a:gd name="T84" fmla="*/ 118 w 152"/>
                <a:gd name="T85" fmla="*/ 158 h 162"/>
                <a:gd name="T86" fmla="*/ 122 w 152"/>
                <a:gd name="T87" fmla="*/ 146 h 162"/>
                <a:gd name="T88" fmla="*/ 108 w 152"/>
                <a:gd name="T89" fmla="*/ 141 h 162"/>
                <a:gd name="T90" fmla="*/ 90 w 152"/>
                <a:gd name="T91" fmla="*/ 94 h 162"/>
                <a:gd name="T92" fmla="*/ 126 w 152"/>
                <a:gd name="T93" fmla="*/ 110 h 162"/>
                <a:gd name="T94" fmla="*/ 125 w 152"/>
                <a:gd name="T95" fmla="*/ 111 h 162"/>
                <a:gd name="T96" fmla="*/ 125 w 152"/>
                <a:gd name="T97" fmla="*/ 112 h 162"/>
                <a:gd name="T98" fmla="*/ 132 w 152"/>
                <a:gd name="T99" fmla="*/ 126 h 162"/>
                <a:gd name="T100" fmla="*/ 151 w 152"/>
                <a:gd name="T101" fmla="*/ 117 h 162"/>
                <a:gd name="T102" fmla="*/ 142 w 152"/>
                <a:gd name="T103" fmla="*/ 103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42" y="103"/>
                  </a:moveTo>
                  <a:cubicBezTo>
                    <a:pt x="137" y="101"/>
                    <a:pt x="132" y="102"/>
                    <a:pt x="129" y="105"/>
                  </a:cubicBezTo>
                  <a:cubicBezTo>
                    <a:pt x="114" y="102"/>
                    <a:pt x="101" y="99"/>
                    <a:pt x="88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0" y="74"/>
                    <a:pt x="71" y="59"/>
                    <a:pt x="60" y="45"/>
                  </a:cubicBezTo>
                  <a:cubicBezTo>
                    <a:pt x="72" y="52"/>
                    <a:pt x="88" y="55"/>
                    <a:pt x="102" y="55"/>
                  </a:cubicBezTo>
                  <a:cubicBezTo>
                    <a:pt x="101" y="58"/>
                    <a:pt x="101" y="61"/>
                    <a:pt x="101" y="63"/>
                  </a:cubicBezTo>
                  <a:cubicBezTo>
                    <a:pt x="103" y="72"/>
                    <a:pt x="114" y="74"/>
                    <a:pt x="120" y="69"/>
                  </a:cubicBezTo>
                  <a:cubicBezTo>
                    <a:pt x="126" y="65"/>
                    <a:pt x="127" y="55"/>
                    <a:pt x="125" y="49"/>
                  </a:cubicBezTo>
                  <a:cubicBezTo>
                    <a:pt x="122" y="41"/>
                    <a:pt x="113" y="39"/>
                    <a:pt x="106" y="45"/>
                  </a:cubicBezTo>
                  <a:cubicBezTo>
                    <a:pt x="106" y="45"/>
                    <a:pt x="106" y="46"/>
                    <a:pt x="106" y="46"/>
                  </a:cubicBezTo>
                  <a:cubicBezTo>
                    <a:pt x="105" y="48"/>
                    <a:pt x="104" y="49"/>
                    <a:pt x="103" y="51"/>
                  </a:cubicBezTo>
                  <a:cubicBezTo>
                    <a:pt x="96" y="50"/>
                    <a:pt x="89" y="50"/>
                    <a:pt x="82" y="49"/>
                  </a:cubicBezTo>
                  <a:cubicBezTo>
                    <a:pt x="72" y="47"/>
                    <a:pt x="64" y="44"/>
                    <a:pt x="56" y="39"/>
                  </a:cubicBezTo>
                  <a:cubicBezTo>
                    <a:pt x="45" y="25"/>
                    <a:pt x="33" y="12"/>
                    <a:pt x="20" y="1"/>
                  </a:cubicBezTo>
                  <a:cubicBezTo>
                    <a:pt x="19" y="0"/>
                    <a:pt x="19" y="1"/>
                    <a:pt x="19" y="2"/>
                  </a:cubicBezTo>
                  <a:cubicBezTo>
                    <a:pt x="25" y="9"/>
                    <a:pt x="30" y="15"/>
                    <a:pt x="36" y="22"/>
                  </a:cubicBezTo>
                  <a:cubicBezTo>
                    <a:pt x="36" y="42"/>
                    <a:pt x="26" y="59"/>
                    <a:pt x="19" y="77"/>
                  </a:cubicBezTo>
                  <a:cubicBezTo>
                    <a:pt x="15" y="74"/>
                    <a:pt x="9" y="74"/>
                    <a:pt x="5" y="78"/>
                  </a:cubicBezTo>
                  <a:cubicBezTo>
                    <a:pt x="1" y="83"/>
                    <a:pt x="0" y="92"/>
                    <a:pt x="6" y="96"/>
                  </a:cubicBezTo>
                  <a:cubicBezTo>
                    <a:pt x="10" y="99"/>
                    <a:pt x="16" y="99"/>
                    <a:pt x="20" y="96"/>
                  </a:cubicBezTo>
                  <a:cubicBezTo>
                    <a:pt x="24" y="92"/>
                    <a:pt x="25" y="84"/>
                    <a:pt x="22" y="80"/>
                  </a:cubicBezTo>
                  <a:cubicBezTo>
                    <a:pt x="31" y="64"/>
                    <a:pt x="39" y="42"/>
                    <a:pt x="38" y="24"/>
                  </a:cubicBezTo>
                  <a:cubicBezTo>
                    <a:pt x="49" y="37"/>
                    <a:pt x="60" y="51"/>
                    <a:pt x="70" y="66"/>
                  </a:cubicBezTo>
                  <a:cubicBezTo>
                    <a:pt x="71" y="85"/>
                    <a:pt x="62" y="100"/>
                    <a:pt x="54" y="115"/>
                  </a:cubicBezTo>
                  <a:cubicBezTo>
                    <a:pt x="53" y="115"/>
                    <a:pt x="53" y="115"/>
                    <a:pt x="52" y="114"/>
                  </a:cubicBezTo>
                  <a:cubicBezTo>
                    <a:pt x="51" y="114"/>
                    <a:pt x="51" y="114"/>
                    <a:pt x="50" y="115"/>
                  </a:cubicBezTo>
                  <a:cubicBezTo>
                    <a:pt x="46" y="114"/>
                    <a:pt x="40" y="115"/>
                    <a:pt x="37" y="118"/>
                  </a:cubicBezTo>
                  <a:cubicBezTo>
                    <a:pt x="32" y="123"/>
                    <a:pt x="37" y="131"/>
                    <a:pt x="41" y="135"/>
                  </a:cubicBezTo>
                  <a:cubicBezTo>
                    <a:pt x="46" y="138"/>
                    <a:pt x="53" y="136"/>
                    <a:pt x="57" y="132"/>
                  </a:cubicBezTo>
                  <a:cubicBezTo>
                    <a:pt x="60" y="127"/>
                    <a:pt x="59" y="122"/>
                    <a:pt x="56" y="118"/>
                  </a:cubicBezTo>
                  <a:cubicBezTo>
                    <a:pt x="66" y="104"/>
                    <a:pt x="74" y="86"/>
                    <a:pt x="72" y="69"/>
                  </a:cubicBezTo>
                  <a:cubicBezTo>
                    <a:pt x="81" y="84"/>
                    <a:pt x="88" y="99"/>
                    <a:pt x="94" y="115"/>
                  </a:cubicBezTo>
                  <a:cubicBezTo>
                    <a:pt x="92" y="122"/>
                    <a:pt x="88" y="129"/>
                    <a:pt x="85" y="136"/>
                  </a:cubicBezTo>
                  <a:cubicBezTo>
                    <a:pt x="85" y="136"/>
                    <a:pt x="85" y="135"/>
                    <a:pt x="84" y="135"/>
                  </a:cubicBezTo>
                  <a:cubicBezTo>
                    <a:pt x="79" y="135"/>
                    <a:pt x="73" y="139"/>
                    <a:pt x="72" y="144"/>
                  </a:cubicBezTo>
                  <a:cubicBezTo>
                    <a:pt x="72" y="149"/>
                    <a:pt x="74" y="156"/>
                    <a:pt x="79" y="157"/>
                  </a:cubicBezTo>
                  <a:cubicBezTo>
                    <a:pt x="83" y="157"/>
                    <a:pt x="87" y="154"/>
                    <a:pt x="89" y="150"/>
                  </a:cubicBezTo>
                  <a:cubicBezTo>
                    <a:pt x="91" y="146"/>
                    <a:pt x="90" y="141"/>
                    <a:pt x="87" y="138"/>
                  </a:cubicBezTo>
                  <a:cubicBezTo>
                    <a:pt x="91" y="132"/>
                    <a:pt x="94" y="125"/>
                    <a:pt x="96" y="118"/>
                  </a:cubicBezTo>
                  <a:cubicBezTo>
                    <a:pt x="99" y="126"/>
                    <a:pt x="102" y="135"/>
                    <a:pt x="105" y="144"/>
                  </a:cubicBezTo>
                  <a:cubicBezTo>
                    <a:pt x="102" y="147"/>
                    <a:pt x="101" y="151"/>
                    <a:pt x="104" y="155"/>
                  </a:cubicBezTo>
                  <a:cubicBezTo>
                    <a:pt x="108" y="160"/>
                    <a:pt x="113" y="162"/>
                    <a:pt x="118" y="158"/>
                  </a:cubicBezTo>
                  <a:cubicBezTo>
                    <a:pt x="121" y="155"/>
                    <a:pt x="123" y="150"/>
                    <a:pt x="122" y="146"/>
                  </a:cubicBezTo>
                  <a:cubicBezTo>
                    <a:pt x="120" y="140"/>
                    <a:pt x="113" y="140"/>
                    <a:pt x="108" y="141"/>
                  </a:cubicBezTo>
                  <a:cubicBezTo>
                    <a:pt x="103" y="125"/>
                    <a:pt x="97" y="109"/>
                    <a:pt x="90" y="94"/>
                  </a:cubicBezTo>
                  <a:cubicBezTo>
                    <a:pt x="100" y="102"/>
                    <a:pt x="113" y="108"/>
                    <a:pt x="126" y="110"/>
                  </a:cubicBezTo>
                  <a:cubicBezTo>
                    <a:pt x="126" y="110"/>
                    <a:pt x="125" y="111"/>
                    <a:pt x="125" y="111"/>
                  </a:cubicBezTo>
                  <a:cubicBezTo>
                    <a:pt x="125" y="111"/>
                    <a:pt x="125" y="112"/>
                    <a:pt x="125" y="112"/>
                  </a:cubicBezTo>
                  <a:cubicBezTo>
                    <a:pt x="124" y="118"/>
                    <a:pt x="126" y="124"/>
                    <a:pt x="132" y="126"/>
                  </a:cubicBezTo>
                  <a:cubicBezTo>
                    <a:pt x="139" y="128"/>
                    <a:pt x="150" y="125"/>
                    <a:pt x="151" y="117"/>
                  </a:cubicBezTo>
                  <a:cubicBezTo>
                    <a:pt x="152" y="111"/>
                    <a:pt x="147" y="105"/>
                    <a:pt x="142" y="10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9"/>
            <p:cNvSpPr/>
            <p:nvPr/>
          </p:nvSpPr>
          <p:spPr bwMode="auto">
            <a:xfrm>
              <a:off x="1868517" y="538450"/>
              <a:ext cx="655638" cy="533400"/>
            </a:xfrm>
            <a:custGeom>
              <a:avLst/>
              <a:gdLst>
                <a:gd name="T0" fmla="*/ 237 w 239"/>
                <a:gd name="T1" fmla="*/ 42 h 194"/>
                <a:gd name="T2" fmla="*/ 188 w 239"/>
                <a:gd name="T3" fmla="*/ 43 h 194"/>
                <a:gd name="T4" fmla="*/ 153 w 239"/>
                <a:gd name="T5" fmla="*/ 64 h 194"/>
                <a:gd name="T6" fmla="*/ 140 w 239"/>
                <a:gd name="T7" fmla="*/ 1 h 194"/>
                <a:gd name="T8" fmla="*/ 137 w 239"/>
                <a:gd name="T9" fmla="*/ 1 h 194"/>
                <a:gd name="T10" fmla="*/ 143 w 239"/>
                <a:gd name="T11" fmla="*/ 79 h 194"/>
                <a:gd name="T12" fmla="*/ 143 w 239"/>
                <a:gd name="T13" fmla="*/ 81 h 194"/>
                <a:gd name="T14" fmla="*/ 142 w 239"/>
                <a:gd name="T15" fmla="*/ 82 h 194"/>
                <a:gd name="T16" fmla="*/ 115 w 239"/>
                <a:gd name="T17" fmla="*/ 115 h 194"/>
                <a:gd name="T18" fmla="*/ 83 w 239"/>
                <a:gd name="T19" fmla="*/ 147 h 194"/>
                <a:gd name="T20" fmla="*/ 1 w 239"/>
                <a:gd name="T21" fmla="*/ 192 h 194"/>
                <a:gd name="T22" fmla="*/ 1 w 239"/>
                <a:gd name="T23" fmla="*/ 194 h 194"/>
                <a:gd name="T24" fmla="*/ 81 w 239"/>
                <a:gd name="T25" fmla="*/ 155 h 194"/>
                <a:gd name="T26" fmla="*/ 116 w 239"/>
                <a:gd name="T27" fmla="*/ 120 h 194"/>
                <a:gd name="T28" fmla="*/ 145 w 239"/>
                <a:gd name="T29" fmla="*/ 83 h 194"/>
                <a:gd name="T30" fmla="*/ 146 w 239"/>
                <a:gd name="T31" fmla="*/ 83 h 194"/>
                <a:gd name="T32" fmla="*/ 146 w 239"/>
                <a:gd name="T33" fmla="*/ 83 h 194"/>
                <a:gd name="T34" fmla="*/ 147 w 239"/>
                <a:gd name="T35" fmla="*/ 81 h 194"/>
                <a:gd name="T36" fmla="*/ 200 w 239"/>
                <a:gd name="T37" fmla="*/ 79 h 194"/>
                <a:gd name="T38" fmla="*/ 239 w 239"/>
                <a:gd name="T39" fmla="*/ 44 h 194"/>
                <a:gd name="T40" fmla="*/ 237 w 239"/>
                <a:gd name="T41" fmla="*/ 4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9" h="194">
                  <a:moveTo>
                    <a:pt x="237" y="42"/>
                  </a:moveTo>
                  <a:cubicBezTo>
                    <a:pt x="223" y="34"/>
                    <a:pt x="202" y="38"/>
                    <a:pt x="188" y="43"/>
                  </a:cubicBezTo>
                  <a:cubicBezTo>
                    <a:pt x="175" y="47"/>
                    <a:pt x="163" y="55"/>
                    <a:pt x="153" y="64"/>
                  </a:cubicBezTo>
                  <a:cubicBezTo>
                    <a:pt x="158" y="42"/>
                    <a:pt x="154" y="15"/>
                    <a:pt x="140" y="1"/>
                  </a:cubicBezTo>
                  <a:cubicBezTo>
                    <a:pt x="139" y="0"/>
                    <a:pt x="138" y="0"/>
                    <a:pt x="137" y="1"/>
                  </a:cubicBezTo>
                  <a:cubicBezTo>
                    <a:pt x="123" y="22"/>
                    <a:pt x="123" y="62"/>
                    <a:pt x="143" y="79"/>
                  </a:cubicBezTo>
                  <a:cubicBezTo>
                    <a:pt x="143" y="80"/>
                    <a:pt x="143" y="80"/>
                    <a:pt x="143" y="81"/>
                  </a:cubicBezTo>
                  <a:cubicBezTo>
                    <a:pt x="142" y="81"/>
                    <a:pt x="142" y="82"/>
                    <a:pt x="142" y="82"/>
                  </a:cubicBezTo>
                  <a:cubicBezTo>
                    <a:pt x="133" y="93"/>
                    <a:pt x="125" y="104"/>
                    <a:pt x="115" y="115"/>
                  </a:cubicBezTo>
                  <a:cubicBezTo>
                    <a:pt x="105" y="126"/>
                    <a:pt x="94" y="137"/>
                    <a:pt x="83" y="147"/>
                  </a:cubicBezTo>
                  <a:cubicBezTo>
                    <a:pt x="58" y="169"/>
                    <a:pt x="32" y="183"/>
                    <a:pt x="1" y="192"/>
                  </a:cubicBezTo>
                  <a:cubicBezTo>
                    <a:pt x="0" y="192"/>
                    <a:pt x="0" y="194"/>
                    <a:pt x="1" y="194"/>
                  </a:cubicBezTo>
                  <a:cubicBezTo>
                    <a:pt x="31" y="192"/>
                    <a:pt x="59" y="173"/>
                    <a:pt x="81" y="155"/>
                  </a:cubicBezTo>
                  <a:cubicBezTo>
                    <a:pt x="93" y="144"/>
                    <a:pt x="105" y="132"/>
                    <a:pt x="116" y="120"/>
                  </a:cubicBezTo>
                  <a:cubicBezTo>
                    <a:pt x="126" y="109"/>
                    <a:pt x="137" y="97"/>
                    <a:pt x="145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3"/>
                    <a:pt x="146" y="83"/>
                    <a:pt x="146" y="83"/>
                  </a:cubicBezTo>
                  <a:cubicBezTo>
                    <a:pt x="146" y="82"/>
                    <a:pt x="146" y="81"/>
                    <a:pt x="147" y="81"/>
                  </a:cubicBezTo>
                  <a:cubicBezTo>
                    <a:pt x="164" y="87"/>
                    <a:pt x="183" y="86"/>
                    <a:pt x="200" y="79"/>
                  </a:cubicBezTo>
                  <a:cubicBezTo>
                    <a:pt x="215" y="73"/>
                    <a:pt x="233" y="60"/>
                    <a:pt x="239" y="44"/>
                  </a:cubicBezTo>
                  <a:cubicBezTo>
                    <a:pt x="239" y="43"/>
                    <a:pt x="238" y="42"/>
                    <a:pt x="237" y="4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30"/>
            <p:cNvSpPr/>
            <p:nvPr/>
          </p:nvSpPr>
          <p:spPr bwMode="auto">
            <a:xfrm>
              <a:off x="2449542" y="82837"/>
              <a:ext cx="693738" cy="965200"/>
            </a:xfrm>
            <a:custGeom>
              <a:avLst/>
              <a:gdLst>
                <a:gd name="T0" fmla="*/ 236 w 253"/>
                <a:gd name="T1" fmla="*/ 151 h 351"/>
                <a:gd name="T2" fmla="*/ 169 w 253"/>
                <a:gd name="T3" fmla="*/ 159 h 351"/>
                <a:gd name="T4" fmla="*/ 128 w 253"/>
                <a:gd name="T5" fmla="*/ 189 h 351"/>
                <a:gd name="T6" fmla="*/ 116 w 253"/>
                <a:gd name="T7" fmla="*/ 202 h 351"/>
                <a:gd name="T8" fmla="*/ 128 w 253"/>
                <a:gd name="T9" fmla="*/ 165 h 351"/>
                <a:gd name="T10" fmla="*/ 128 w 253"/>
                <a:gd name="T11" fmla="*/ 165 h 351"/>
                <a:gd name="T12" fmla="*/ 129 w 253"/>
                <a:gd name="T13" fmla="*/ 165 h 351"/>
                <a:gd name="T14" fmla="*/ 130 w 253"/>
                <a:gd name="T15" fmla="*/ 165 h 351"/>
                <a:gd name="T16" fmla="*/ 213 w 253"/>
                <a:gd name="T17" fmla="*/ 62 h 351"/>
                <a:gd name="T18" fmla="*/ 208 w 253"/>
                <a:gd name="T19" fmla="*/ 16 h 351"/>
                <a:gd name="T20" fmla="*/ 167 w 253"/>
                <a:gd name="T21" fmla="*/ 3 h 351"/>
                <a:gd name="T22" fmla="*/ 112 w 253"/>
                <a:gd name="T23" fmla="*/ 72 h 351"/>
                <a:gd name="T24" fmla="*/ 127 w 253"/>
                <a:gd name="T25" fmla="*/ 164 h 351"/>
                <a:gd name="T26" fmla="*/ 126 w 253"/>
                <a:gd name="T27" fmla="*/ 164 h 351"/>
                <a:gd name="T28" fmla="*/ 105 w 253"/>
                <a:gd name="T29" fmla="*/ 213 h 351"/>
                <a:gd name="T30" fmla="*/ 80 w 253"/>
                <a:gd name="T31" fmla="*/ 266 h 351"/>
                <a:gd name="T32" fmla="*/ 1 w 253"/>
                <a:gd name="T33" fmla="*/ 350 h 351"/>
                <a:gd name="T34" fmla="*/ 1 w 253"/>
                <a:gd name="T35" fmla="*/ 351 h 351"/>
                <a:gd name="T36" fmla="*/ 81 w 253"/>
                <a:gd name="T37" fmla="*/ 273 h 351"/>
                <a:gd name="T38" fmla="*/ 107 w 253"/>
                <a:gd name="T39" fmla="*/ 221 h 351"/>
                <a:gd name="T40" fmla="*/ 110 w 253"/>
                <a:gd name="T41" fmla="*/ 214 h 351"/>
                <a:gd name="T42" fmla="*/ 204 w 253"/>
                <a:gd name="T43" fmla="*/ 221 h 351"/>
                <a:gd name="T44" fmla="*/ 236 w 253"/>
                <a:gd name="T45" fmla="*/ 15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36" y="151"/>
                  </a:moveTo>
                  <a:cubicBezTo>
                    <a:pt x="222" y="129"/>
                    <a:pt x="184" y="150"/>
                    <a:pt x="169" y="159"/>
                  </a:cubicBezTo>
                  <a:cubicBezTo>
                    <a:pt x="154" y="167"/>
                    <a:pt x="140" y="177"/>
                    <a:pt x="128" y="189"/>
                  </a:cubicBezTo>
                  <a:cubicBezTo>
                    <a:pt x="124" y="193"/>
                    <a:pt x="119" y="197"/>
                    <a:pt x="116" y="202"/>
                  </a:cubicBezTo>
                  <a:cubicBezTo>
                    <a:pt x="121" y="190"/>
                    <a:pt x="125" y="178"/>
                    <a:pt x="128" y="165"/>
                  </a:cubicBezTo>
                  <a:cubicBezTo>
                    <a:pt x="128" y="165"/>
                    <a:pt x="128" y="165"/>
                    <a:pt x="128" y="165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9" y="165"/>
                    <a:pt x="130" y="165"/>
                    <a:pt x="130" y="165"/>
                  </a:cubicBezTo>
                  <a:cubicBezTo>
                    <a:pt x="168" y="139"/>
                    <a:pt x="203" y="108"/>
                    <a:pt x="213" y="62"/>
                  </a:cubicBezTo>
                  <a:cubicBezTo>
                    <a:pt x="216" y="47"/>
                    <a:pt x="216" y="30"/>
                    <a:pt x="208" y="16"/>
                  </a:cubicBezTo>
                  <a:cubicBezTo>
                    <a:pt x="199" y="2"/>
                    <a:pt x="182" y="0"/>
                    <a:pt x="167" y="3"/>
                  </a:cubicBezTo>
                  <a:cubicBezTo>
                    <a:pt x="133" y="8"/>
                    <a:pt x="117" y="42"/>
                    <a:pt x="112" y="72"/>
                  </a:cubicBezTo>
                  <a:cubicBezTo>
                    <a:pt x="107" y="101"/>
                    <a:pt x="108" y="139"/>
                    <a:pt x="127" y="164"/>
                  </a:cubicBezTo>
                  <a:cubicBezTo>
                    <a:pt x="126" y="164"/>
                    <a:pt x="126" y="164"/>
                    <a:pt x="126" y="164"/>
                  </a:cubicBezTo>
                  <a:cubicBezTo>
                    <a:pt x="118" y="180"/>
                    <a:pt x="112" y="197"/>
                    <a:pt x="105" y="213"/>
                  </a:cubicBezTo>
                  <a:cubicBezTo>
                    <a:pt x="98" y="231"/>
                    <a:pt x="90" y="249"/>
                    <a:pt x="80" y="266"/>
                  </a:cubicBezTo>
                  <a:cubicBezTo>
                    <a:pt x="61" y="301"/>
                    <a:pt x="34" y="328"/>
                    <a:pt x="1" y="350"/>
                  </a:cubicBezTo>
                  <a:cubicBezTo>
                    <a:pt x="0" y="350"/>
                    <a:pt x="1" y="351"/>
                    <a:pt x="1" y="351"/>
                  </a:cubicBezTo>
                  <a:cubicBezTo>
                    <a:pt x="36" y="335"/>
                    <a:pt x="62" y="305"/>
                    <a:pt x="81" y="273"/>
                  </a:cubicBezTo>
                  <a:cubicBezTo>
                    <a:pt x="91" y="257"/>
                    <a:pt x="100" y="239"/>
                    <a:pt x="107" y="221"/>
                  </a:cubicBezTo>
                  <a:cubicBezTo>
                    <a:pt x="108" y="219"/>
                    <a:pt x="109" y="216"/>
                    <a:pt x="110" y="214"/>
                  </a:cubicBezTo>
                  <a:cubicBezTo>
                    <a:pt x="136" y="233"/>
                    <a:pt x="176" y="233"/>
                    <a:pt x="204" y="221"/>
                  </a:cubicBezTo>
                  <a:cubicBezTo>
                    <a:pt x="229" y="211"/>
                    <a:pt x="253" y="178"/>
                    <a:pt x="236" y="15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9" name="Freeform 31"/>
            <p:cNvSpPr/>
            <p:nvPr/>
          </p:nvSpPr>
          <p:spPr bwMode="auto">
            <a:xfrm>
              <a:off x="2527329" y="1141700"/>
              <a:ext cx="0" cy="3175"/>
            </a:xfrm>
            <a:custGeom>
              <a:avLst/>
              <a:gdLst>
                <a:gd name="T0" fmla="*/ 0 h 2"/>
                <a:gd name="T1" fmla="*/ 2 h 2"/>
                <a:gd name="T2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0" name="Freeform 33"/>
            <p:cNvSpPr/>
            <p:nvPr/>
          </p:nvSpPr>
          <p:spPr bwMode="auto">
            <a:xfrm>
              <a:off x="2362229" y="1071850"/>
              <a:ext cx="573088" cy="442913"/>
            </a:xfrm>
            <a:custGeom>
              <a:avLst/>
              <a:gdLst>
                <a:gd name="T0" fmla="*/ 186 w 209"/>
                <a:gd name="T1" fmla="*/ 57 h 161"/>
                <a:gd name="T2" fmla="*/ 162 w 209"/>
                <a:gd name="T3" fmla="*/ 69 h 161"/>
                <a:gd name="T4" fmla="*/ 144 w 209"/>
                <a:gd name="T5" fmla="*/ 86 h 161"/>
                <a:gd name="T6" fmla="*/ 82 w 209"/>
                <a:gd name="T7" fmla="*/ 35 h 161"/>
                <a:gd name="T8" fmla="*/ 2 w 209"/>
                <a:gd name="T9" fmla="*/ 0 h 161"/>
                <a:gd name="T10" fmla="*/ 1 w 209"/>
                <a:gd name="T11" fmla="*/ 2 h 161"/>
                <a:gd name="T12" fmla="*/ 29 w 209"/>
                <a:gd name="T13" fmla="*/ 17 h 161"/>
                <a:gd name="T14" fmla="*/ 71 w 209"/>
                <a:gd name="T15" fmla="*/ 34 h 161"/>
                <a:gd name="T16" fmla="*/ 110 w 209"/>
                <a:gd name="T17" fmla="*/ 59 h 161"/>
                <a:gd name="T18" fmla="*/ 142 w 209"/>
                <a:gd name="T19" fmla="*/ 89 h 161"/>
                <a:gd name="T20" fmla="*/ 142 w 209"/>
                <a:gd name="T21" fmla="*/ 89 h 161"/>
                <a:gd name="T22" fmla="*/ 141 w 209"/>
                <a:gd name="T23" fmla="*/ 91 h 161"/>
                <a:gd name="T24" fmla="*/ 140 w 209"/>
                <a:gd name="T25" fmla="*/ 148 h 161"/>
                <a:gd name="T26" fmla="*/ 166 w 209"/>
                <a:gd name="T27" fmla="*/ 131 h 161"/>
                <a:gd name="T28" fmla="*/ 187 w 209"/>
                <a:gd name="T29" fmla="*/ 118 h 161"/>
                <a:gd name="T30" fmla="*/ 187 w 209"/>
                <a:gd name="T31" fmla="*/ 92 h 161"/>
                <a:gd name="T32" fmla="*/ 186 w 209"/>
                <a:gd name="T33" fmla="*/ 5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9" h="161">
                  <a:moveTo>
                    <a:pt x="186" y="57"/>
                  </a:moveTo>
                  <a:cubicBezTo>
                    <a:pt x="177" y="57"/>
                    <a:pt x="168" y="64"/>
                    <a:pt x="162" y="69"/>
                  </a:cubicBezTo>
                  <a:cubicBezTo>
                    <a:pt x="156" y="74"/>
                    <a:pt x="149" y="80"/>
                    <a:pt x="144" y="86"/>
                  </a:cubicBezTo>
                  <a:cubicBezTo>
                    <a:pt x="129" y="65"/>
                    <a:pt x="105" y="48"/>
                    <a:pt x="82" y="35"/>
                  </a:cubicBezTo>
                  <a:cubicBezTo>
                    <a:pt x="57" y="21"/>
                    <a:pt x="28" y="14"/>
                    <a:pt x="2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9" y="9"/>
                    <a:pt x="19" y="13"/>
                    <a:pt x="29" y="17"/>
                  </a:cubicBezTo>
                  <a:cubicBezTo>
                    <a:pt x="43" y="22"/>
                    <a:pt x="58" y="27"/>
                    <a:pt x="71" y="34"/>
                  </a:cubicBezTo>
                  <a:cubicBezTo>
                    <a:pt x="85" y="41"/>
                    <a:pt x="98" y="49"/>
                    <a:pt x="110" y="59"/>
                  </a:cubicBezTo>
                  <a:cubicBezTo>
                    <a:pt x="122" y="68"/>
                    <a:pt x="131" y="79"/>
                    <a:pt x="142" y="89"/>
                  </a:cubicBezTo>
                  <a:cubicBezTo>
                    <a:pt x="142" y="89"/>
                    <a:pt x="142" y="89"/>
                    <a:pt x="142" y="89"/>
                  </a:cubicBezTo>
                  <a:cubicBezTo>
                    <a:pt x="141" y="90"/>
                    <a:pt x="141" y="90"/>
                    <a:pt x="141" y="91"/>
                  </a:cubicBezTo>
                  <a:cubicBezTo>
                    <a:pt x="133" y="109"/>
                    <a:pt x="125" y="132"/>
                    <a:pt x="140" y="148"/>
                  </a:cubicBezTo>
                  <a:cubicBezTo>
                    <a:pt x="152" y="161"/>
                    <a:pt x="166" y="144"/>
                    <a:pt x="166" y="131"/>
                  </a:cubicBezTo>
                  <a:cubicBezTo>
                    <a:pt x="175" y="131"/>
                    <a:pt x="182" y="125"/>
                    <a:pt x="187" y="118"/>
                  </a:cubicBezTo>
                  <a:cubicBezTo>
                    <a:pt x="192" y="111"/>
                    <a:pt x="194" y="99"/>
                    <a:pt x="187" y="92"/>
                  </a:cubicBezTo>
                  <a:cubicBezTo>
                    <a:pt x="197" y="83"/>
                    <a:pt x="209" y="57"/>
                    <a:pt x="186" y="5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1" name="Freeform 34"/>
            <p:cNvSpPr/>
            <p:nvPr/>
          </p:nvSpPr>
          <p:spPr bwMode="auto">
            <a:xfrm>
              <a:off x="2440017" y="1141700"/>
              <a:ext cx="139700" cy="341313"/>
            </a:xfrm>
            <a:custGeom>
              <a:avLst/>
              <a:gdLst>
                <a:gd name="T0" fmla="*/ 35 w 51"/>
                <a:gd name="T1" fmla="*/ 2 h 124"/>
                <a:gd name="T2" fmla="*/ 34 w 51"/>
                <a:gd name="T3" fmla="*/ 0 h 124"/>
                <a:gd name="T4" fmla="*/ 32 w 51"/>
                <a:gd name="T5" fmla="*/ 2 h 124"/>
                <a:gd name="T6" fmla="*/ 2 w 51"/>
                <a:gd name="T7" fmla="*/ 58 h 124"/>
                <a:gd name="T8" fmla="*/ 13 w 51"/>
                <a:gd name="T9" fmla="*/ 122 h 124"/>
                <a:gd name="T10" fmla="*/ 16 w 51"/>
                <a:gd name="T11" fmla="*/ 121 h 124"/>
                <a:gd name="T12" fmla="*/ 48 w 51"/>
                <a:gd name="T13" fmla="*/ 65 h 124"/>
                <a:gd name="T14" fmla="*/ 35 w 51"/>
                <a:gd name="T15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124">
                  <a:moveTo>
                    <a:pt x="35" y="2"/>
                  </a:moveTo>
                  <a:cubicBezTo>
                    <a:pt x="35" y="1"/>
                    <a:pt x="35" y="0"/>
                    <a:pt x="34" y="0"/>
                  </a:cubicBezTo>
                  <a:cubicBezTo>
                    <a:pt x="32" y="0"/>
                    <a:pt x="32" y="1"/>
                    <a:pt x="32" y="2"/>
                  </a:cubicBezTo>
                  <a:cubicBezTo>
                    <a:pt x="13" y="14"/>
                    <a:pt x="5" y="37"/>
                    <a:pt x="2" y="58"/>
                  </a:cubicBezTo>
                  <a:cubicBezTo>
                    <a:pt x="0" y="79"/>
                    <a:pt x="1" y="105"/>
                    <a:pt x="13" y="122"/>
                  </a:cubicBezTo>
                  <a:cubicBezTo>
                    <a:pt x="14" y="124"/>
                    <a:pt x="17" y="122"/>
                    <a:pt x="16" y="121"/>
                  </a:cubicBezTo>
                  <a:cubicBezTo>
                    <a:pt x="34" y="109"/>
                    <a:pt x="44" y="85"/>
                    <a:pt x="48" y="65"/>
                  </a:cubicBezTo>
                  <a:cubicBezTo>
                    <a:pt x="51" y="46"/>
                    <a:pt x="50" y="17"/>
                    <a:pt x="35" y="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2" name="Freeform 35"/>
            <p:cNvSpPr/>
            <p:nvPr/>
          </p:nvSpPr>
          <p:spPr bwMode="auto">
            <a:xfrm>
              <a:off x="2598767" y="1017875"/>
              <a:ext cx="309563" cy="195263"/>
            </a:xfrm>
            <a:custGeom>
              <a:avLst/>
              <a:gdLst>
                <a:gd name="T0" fmla="*/ 110 w 113"/>
                <a:gd name="T1" fmla="*/ 3 h 71"/>
                <a:gd name="T2" fmla="*/ 108 w 113"/>
                <a:gd name="T3" fmla="*/ 1 h 71"/>
                <a:gd name="T4" fmla="*/ 1 w 113"/>
                <a:gd name="T5" fmla="*/ 58 h 71"/>
                <a:gd name="T6" fmla="*/ 1 w 113"/>
                <a:gd name="T7" fmla="*/ 58 h 71"/>
                <a:gd name="T8" fmla="*/ 0 w 113"/>
                <a:gd name="T9" fmla="*/ 59 h 71"/>
                <a:gd name="T10" fmla="*/ 2 w 113"/>
                <a:gd name="T11" fmla="*/ 60 h 71"/>
                <a:gd name="T12" fmla="*/ 2 w 113"/>
                <a:gd name="T13" fmla="*/ 59 h 71"/>
                <a:gd name="T14" fmla="*/ 61 w 113"/>
                <a:gd name="T15" fmla="*/ 52 h 71"/>
                <a:gd name="T16" fmla="*/ 112 w 113"/>
                <a:gd name="T17" fmla="*/ 6 h 71"/>
                <a:gd name="T18" fmla="*/ 110 w 113"/>
                <a:gd name="T19" fmla="*/ 3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71">
                  <a:moveTo>
                    <a:pt x="110" y="3"/>
                  </a:moveTo>
                  <a:cubicBezTo>
                    <a:pt x="110" y="2"/>
                    <a:pt x="109" y="1"/>
                    <a:pt x="108" y="1"/>
                  </a:cubicBezTo>
                  <a:cubicBezTo>
                    <a:pt x="66" y="0"/>
                    <a:pt x="18" y="16"/>
                    <a:pt x="1" y="58"/>
                  </a:cubicBezTo>
                  <a:cubicBezTo>
                    <a:pt x="1" y="58"/>
                    <a:pt x="1" y="58"/>
                    <a:pt x="1" y="58"/>
                  </a:cubicBezTo>
                  <a:cubicBezTo>
                    <a:pt x="1" y="58"/>
                    <a:pt x="1" y="59"/>
                    <a:pt x="0" y="59"/>
                  </a:cubicBezTo>
                  <a:cubicBezTo>
                    <a:pt x="0" y="60"/>
                    <a:pt x="1" y="60"/>
                    <a:pt x="2" y="60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9" y="71"/>
                    <a:pt x="45" y="60"/>
                    <a:pt x="61" y="52"/>
                  </a:cubicBezTo>
                  <a:cubicBezTo>
                    <a:pt x="81" y="42"/>
                    <a:pt x="101" y="26"/>
                    <a:pt x="112" y="6"/>
                  </a:cubicBezTo>
                  <a:cubicBezTo>
                    <a:pt x="113" y="4"/>
                    <a:pt x="111" y="3"/>
                    <a:pt x="110" y="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3" name="Freeform 36"/>
            <p:cNvSpPr/>
            <p:nvPr/>
          </p:nvSpPr>
          <p:spPr bwMode="auto">
            <a:xfrm>
              <a:off x="3232179" y="214600"/>
              <a:ext cx="239713" cy="363538"/>
            </a:xfrm>
            <a:custGeom>
              <a:avLst/>
              <a:gdLst>
                <a:gd name="T0" fmla="*/ 83 w 88"/>
                <a:gd name="T1" fmla="*/ 29 h 132"/>
                <a:gd name="T2" fmla="*/ 68 w 88"/>
                <a:gd name="T3" fmla="*/ 29 h 132"/>
                <a:gd name="T4" fmla="*/ 70 w 88"/>
                <a:gd name="T5" fmla="*/ 14 h 132"/>
                <a:gd name="T6" fmla="*/ 68 w 88"/>
                <a:gd name="T7" fmla="*/ 12 h 132"/>
                <a:gd name="T8" fmla="*/ 47 w 88"/>
                <a:gd name="T9" fmla="*/ 20 h 132"/>
                <a:gd name="T10" fmla="*/ 28 w 88"/>
                <a:gd name="T11" fmla="*/ 9 h 132"/>
                <a:gd name="T12" fmla="*/ 32 w 88"/>
                <a:gd name="T13" fmla="*/ 46 h 132"/>
                <a:gd name="T14" fmla="*/ 32 w 88"/>
                <a:gd name="T15" fmla="*/ 48 h 132"/>
                <a:gd name="T16" fmla="*/ 15 w 88"/>
                <a:gd name="T17" fmla="*/ 84 h 132"/>
                <a:gd name="T18" fmla="*/ 0 w 88"/>
                <a:gd name="T19" fmla="*/ 131 h 132"/>
                <a:gd name="T20" fmla="*/ 2 w 88"/>
                <a:gd name="T21" fmla="*/ 131 h 132"/>
                <a:gd name="T22" fmla="*/ 17 w 88"/>
                <a:gd name="T23" fmla="*/ 89 h 132"/>
                <a:gd name="T24" fmla="*/ 34 w 88"/>
                <a:gd name="T25" fmla="*/ 51 h 132"/>
                <a:gd name="T26" fmla="*/ 85 w 88"/>
                <a:gd name="T27" fmla="*/ 44 h 132"/>
                <a:gd name="T28" fmla="*/ 83 w 88"/>
                <a:gd name="T29" fmla="*/ 2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3" y="29"/>
                  </a:moveTo>
                  <a:cubicBezTo>
                    <a:pt x="78" y="26"/>
                    <a:pt x="73" y="27"/>
                    <a:pt x="68" y="29"/>
                  </a:cubicBezTo>
                  <a:cubicBezTo>
                    <a:pt x="70" y="24"/>
                    <a:pt x="70" y="20"/>
                    <a:pt x="70" y="14"/>
                  </a:cubicBezTo>
                  <a:cubicBezTo>
                    <a:pt x="71" y="13"/>
                    <a:pt x="69" y="12"/>
                    <a:pt x="68" y="12"/>
                  </a:cubicBezTo>
                  <a:cubicBezTo>
                    <a:pt x="59" y="11"/>
                    <a:pt x="52" y="14"/>
                    <a:pt x="47" y="20"/>
                  </a:cubicBezTo>
                  <a:cubicBezTo>
                    <a:pt x="45" y="11"/>
                    <a:pt x="38" y="0"/>
                    <a:pt x="28" y="9"/>
                  </a:cubicBezTo>
                  <a:cubicBezTo>
                    <a:pt x="17" y="19"/>
                    <a:pt x="21" y="37"/>
                    <a:pt x="32" y="46"/>
                  </a:cubicBezTo>
                  <a:cubicBezTo>
                    <a:pt x="31" y="47"/>
                    <a:pt x="31" y="48"/>
                    <a:pt x="32" y="48"/>
                  </a:cubicBezTo>
                  <a:cubicBezTo>
                    <a:pt x="25" y="60"/>
                    <a:pt x="20" y="72"/>
                    <a:pt x="15" y="84"/>
                  </a:cubicBezTo>
                  <a:cubicBezTo>
                    <a:pt x="9" y="99"/>
                    <a:pt x="3" y="115"/>
                    <a:pt x="0" y="131"/>
                  </a:cubicBezTo>
                  <a:cubicBezTo>
                    <a:pt x="0" y="132"/>
                    <a:pt x="2" y="132"/>
                    <a:pt x="2" y="131"/>
                  </a:cubicBezTo>
                  <a:cubicBezTo>
                    <a:pt x="7" y="117"/>
                    <a:pt x="11" y="103"/>
                    <a:pt x="17" y="89"/>
                  </a:cubicBezTo>
                  <a:cubicBezTo>
                    <a:pt x="22" y="76"/>
                    <a:pt x="29" y="64"/>
                    <a:pt x="34" y="51"/>
                  </a:cubicBezTo>
                  <a:cubicBezTo>
                    <a:pt x="48" y="65"/>
                    <a:pt x="74" y="62"/>
                    <a:pt x="85" y="44"/>
                  </a:cubicBezTo>
                  <a:cubicBezTo>
                    <a:pt x="88" y="40"/>
                    <a:pt x="88" y="32"/>
                    <a:pt x="83" y="29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4" name="Freeform 47"/>
            <p:cNvSpPr/>
            <p:nvPr/>
          </p:nvSpPr>
          <p:spPr bwMode="auto">
            <a:xfrm>
              <a:off x="3702079" y="-40988"/>
              <a:ext cx="417513" cy="514350"/>
            </a:xfrm>
            <a:custGeom>
              <a:avLst/>
              <a:gdLst>
                <a:gd name="T0" fmla="*/ 70 w 152"/>
                <a:gd name="T1" fmla="*/ 16 h 187"/>
                <a:gd name="T2" fmla="*/ 77 w 152"/>
                <a:gd name="T3" fmla="*/ 30 h 187"/>
                <a:gd name="T4" fmla="*/ 74 w 152"/>
                <a:gd name="T5" fmla="*/ 80 h 187"/>
                <a:gd name="T6" fmla="*/ 74 w 152"/>
                <a:gd name="T7" fmla="*/ 80 h 187"/>
                <a:gd name="T8" fmla="*/ 34 w 152"/>
                <a:gd name="T9" fmla="*/ 126 h 187"/>
                <a:gd name="T10" fmla="*/ 31 w 152"/>
                <a:gd name="T11" fmla="*/ 77 h 187"/>
                <a:gd name="T12" fmla="*/ 40 w 152"/>
                <a:gd name="T13" fmla="*/ 74 h 187"/>
                <a:gd name="T14" fmla="*/ 40 w 152"/>
                <a:gd name="T15" fmla="*/ 52 h 187"/>
                <a:gd name="T16" fmla="*/ 16 w 152"/>
                <a:gd name="T17" fmla="*/ 54 h 187"/>
                <a:gd name="T18" fmla="*/ 18 w 152"/>
                <a:gd name="T19" fmla="*/ 75 h 187"/>
                <a:gd name="T20" fmla="*/ 20 w 152"/>
                <a:gd name="T21" fmla="*/ 75 h 187"/>
                <a:gd name="T22" fmla="*/ 26 w 152"/>
                <a:gd name="T23" fmla="*/ 77 h 187"/>
                <a:gd name="T24" fmla="*/ 31 w 152"/>
                <a:gd name="T25" fmla="*/ 101 h 187"/>
                <a:gd name="T26" fmla="*/ 30 w 152"/>
                <a:gd name="T27" fmla="*/ 133 h 187"/>
                <a:gd name="T28" fmla="*/ 0 w 152"/>
                <a:gd name="T29" fmla="*/ 185 h 187"/>
                <a:gd name="T30" fmla="*/ 2 w 152"/>
                <a:gd name="T31" fmla="*/ 186 h 187"/>
                <a:gd name="T32" fmla="*/ 18 w 152"/>
                <a:gd name="T33" fmla="*/ 161 h 187"/>
                <a:gd name="T34" fmla="*/ 84 w 152"/>
                <a:gd name="T35" fmla="*/ 160 h 187"/>
                <a:gd name="T36" fmla="*/ 91 w 152"/>
                <a:gd name="T37" fmla="*/ 175 h 187"/>
                <a:gd name="T38" fmla="*/ 109 w 152"/>
                <a:gd name="T39" fmla="*/ 168 h 187"/>
                <a:gd name="T40" fmla="*/ 104 w 152"/>
                <a:gd name="T41" fmla="*/ 152 h 187"/>
                <a:gd name="T42" fmla="*/ 86 w 152"/>
                <a:gd name="T43" fmla="*/ 156 h 187"/>
                <a:gd name="T44" fmla="*/ 19 w 152"/>
                <a:gd name="T45" fmla="*/ 158 h 187"/>
                <a:gd name="T46" fmla="*/ 54 w 152"/>
                <a:gd name="T47" fmla="*/ 108 h 187"/>
                <a:gd name="T48" fmla="*/ 114 w 152"/>
                <a:gd name="T49" fmla="*/ 109 h 187"/>
                <a:gd name="T50" fmla="*/ 113 w 152"/>
                <a:gd name="T51" fmla="*/ 110 h 187"/>
                <a:gd name="T52" fmla="*/ 115 w 152"/>
                <a:gd name="T53" fmla="*/ 113 h 187"/>
                <a:gd name="T54" fmla="*/ 123 w 152"/>
                <a:gd name="T55" fmla="*/ 125 h 187"/>
                <a:gd name="T56" fmla="*/ 140 w 152"/>
                <a:gd name="T57" fmla="*/ 115 h 187"/>
                <a:gd name="T58" fmla="*/ 131 w 152"/>
                <a:gd name="T59" fmla="*/ 99 h 187"/>
                <a:gd name="T60" fmla="*/ 117 w 152"/>
                <a:gd name="T61" fmla="*/ 104 h 187"/>
                <a:gd name="T62" fmla="*/ 57 w 152"/>
                <a:gd name="T63" fmla="*/ 104 h 187"/>
                <a:gd name="T64" fmla="*/ 99 w 152"/>
                <a:gd name="T65" fmla="*/ 64 h 187"/>
                <a:gd name="T66" fmla="*/ 126 w 152"/>
                <a:gd name="T67" fmla="*/ 67 h 187"/>
                <a:gd name="T68" fmla="*/ 125 w 152"/>
                <a:gd name="T69" fmla="*/ 68 h 187"/>
                <a:gd name="T70" fmla="*/ 139 w 152"/>
                <a:gd name="T71" fmla="*/ 78 h 187"/>
                <a:gd name="T72" fmla="*/ 151 w 152"/>
                <a:gd name="T73" fmla="*/ 66 h 187"/>
                <a:gd name="T74" fmla="*/ 140 w 152"/>
                <a:gd name="T75" fmla="*/ 57 h 187"/>
                <a:gd name="T76" fmla="*/ 127 w 152"/>
                <a:gd name="T77" fmla="*/ 63 h 187"/>
                <a:gd name="T78" fmla="*/ 102 w 152"/>
                <a:gd name="T79" fmla="*/ 62 h 187"/>
                <a:gd name="T80" fmla="*/ 127 w 152"/>
                <a:gd name="T81" fmla="*/ 42 h 187"/>
                <a:gd name="T82" fmla="*/ 140 w 152"/>
                <a:gd name="T83" fmla="*/ 39 h 187"/>
                <a:gd name="T84" fmla="*/ 138 w 152"/>
                <a:gd name="T85" fmla="*/ 23 h 187"/>
                <a:gd name="T86" fmla="*/ 124 w 152"/>
                <a:gd name="T87" fmla="*/ 23 h 187"/>
                <a:gd name="T88" fmla="*/ 123 w 152"/>
                <a:gd name="T89" fmla="*/ 40 h 187"/>
                <a:gd name="T90" fmla="*/ 78 w 152"/>
                <a:gd name="T91" fmla="*/ 76 h 187"/>
                <a:gd name="T92" fmla="*/ 82 w 152"/>
                <a:gd name="T93" fmla="*/ 31 h 187"/>
                <a:gd name="T94" fmla="*/ 84 w 152"/>
                <a:gd name="T95" fmla="*/ 31 h 187"/>
                <a:gd name="T96" fmla="*/ 85 w 152"/>
                <a:gd name="T97" fmla="*/ 31 h 187"/>
                <a:gd name="T98" fmla="*/ 98 w 152"/>
                <a:gd name="T99" fmla="*/ 18 h 187"/>
                <a:gd name="T100" fmla="*/ 82 w 152"/>
                <a:gd name="T101" fmla="*/ 1 h 187"/>
                <a:gd name="T102" fmla="*/ 70 w 152"/>
                <a:gd name="T103" fmla="*/ 1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87">
                  <a:moveTo>
                    <a:pt x="70" y="16"/>
                  </a:moveTo>
                  <a:cubicBezTo>
                    <a:pt x="69" y="22"/>
                    <a:pt x="72" y="27"/>
                    <a:pt x="77" y="30"/>
                  </a:cubicBezTo>
                  <a:cubicBezTo>
                    <a:pt x="78" y="47"/>
                    <a:pt x="79" y="63"/>
                    <a:pt x="74" y="80"/>
                  </a:cubicBezTo>
                  <a:cubicBezTo>
                    <a:pt x="74" y="80"/>
                    <a:pt x="74" y="80"/>
                    <a:pt x="74" y="80"/>
                  </a:cubicBezTo>
                  <a:cubicBezTo>
                    <a:pt x="59" y="94"/>
                    <a:pt x="46" y="110"/>
                    <a:pt x="34" y="126"/>
                  </a:cubicBezTo>
                  <a:cubicBezTo>
                    <a:pt x="38" y="111"/>
                    <a:pt x="36" y="92"/>
                    <a:pt x="31" y="77"/>
                  </a:cubicBezTo>
                  <a:cubicBezTo>
                    <a:pt x="35" y="77"/>
                    <a:pt x="38" y="76"/>
                    <a:pt x="40" y="74"/>
                  </a:cubicBezTo>
                  <a:cubicBezTo>
                    <a:pt x="49" y="70"/>
                    <a:pt x="48" y="57"/>
                    <a:pt x="40" y="52"/>
                  </a:cubicBezTo>
                  <a:cubicBezTo>
                    <a:pt x="33" y="47"/>
                    <a:pt x="22" y="49"/>
                    <a:pt x="16" y="54"/>
                  </a:cubicBezTo>
                  <a:cubicBezTo>
                    <a:pt x="8" y="60"/>
                    <a:pt x="10" y="70"/>
                    <a:pt x="18" y="75"/>
                  </a:cubicBezTo>
                  <a:cubicBezTo>
                    <a:pt x="19" y="76"/>
                    <a:pt x="20" y="75"/>
                    <a:pt x="20" y="75"/>
                  </a:cubicBezTo>
                  <a:cubicBezTo>
                    <a:pt x="22" y="76"/>
                    <a:pt x="24" y="77"/>
                    <a:pt x="26" y="77"/>
                  </a:cubicBezTo>
                  <a:cubicBezTo>
                    <a:pt x="28" y="85"/>
                    <a:pt x="30" y="93"/>
                    <a:pt x="31" y="101"/>
                  </a:cubicBezTo>
                  <a:cubicBezTo>
                    <a:pt x="33" y="112"/>
                    <a:pt x="32" y="122"/>
                    <a:pt x="30" y="133"/>
                  </a:cubicBezTo>
                  <a:cubicBezTo>
                    <a:pt x="18" y="149"/>
                    <a:pt x="8" y="167"/>
                    <a:pt x="0" y="185"/>
                  </a:cubicBezTo>
                  <a:cubicBezTo>
                    <a:pt x="0" y="186"/>
                    <a:pt x="1" y="187"/>
                    <a:pt x="2" y="186"/>
                  </a:cubicBezTo>
                  <a:cubicBezTo>
                    <a:pt x="7" y="178"/>
                    <a:pt x="12" y="169"/>
                    <a:pt x="18" y="161"/>
                  </a:cubicBezTo>
                  <a:cubicBezTo>
                    <a:pt x="40" y="153"/>
                    <a:pt x="62" y="158"/>
                    <a:pt x="84" y="160"/>
                  </a:cubicBezTo>
                  <a:cubicBezTo>
                    <a:pt x="83" y="166"/>
                    <a:pt x="85" y="172"/>
                    <a:pt x="91" y="175"/>
                  </a:cubicBezTo>
                  <a:cubicBezTo>
                    <a:pt x="97" y="178"/>
                    <a:pt x="107" y="176"/>
                    <a:pt x="109" y="168"/>
                  </a:cubicBezTo>
                  <a:cubicBezTo>
                    <a:pt x="111" y="162"/>
                    <a:pt x="109" y="156"/>
                    <a:pt x="104" y="152"/>
                  </a:cubicBezTo>
                  <a:cubicBezTo>
                    <a:pt x="99" y="148"/>
                    <a:pt x="90" y="151"/>
                    <a:pt x="86" y="156"/>
                  </a:cubicBezTo>
                  <a:cubicBezTo>
                    <a:pt x="65" y="151"/>
                    <a:pt x="39" y="150"/>
                    <a:pt x="19" y="158"/>
                  </a:cubicBezTo>
                  <a:cubicBezTo>
                    <a:pt x="30" y="141"/>
                    <a:pt x="41" y="124"/>
                    <a:pt x="54" y="108"/>
                  </a:cubicBezTo>
                  <a:cubicBezTo>
                    <a:pt x="75" y="100"/>
                    <a:pt x="94" y="104"/>
                    <a:pt x="114" y="109"/>
                  </a:cubicBezTo>
                  <a:cubicBezTo>
                    <a:pt x="114" y="109"/>
                    <a:pt x="114" y="110"/>
                    <a:pt x="113" y="110"/>
                  </a:cubicBezTo>
                  <a:cubicBezTo>
                    <a:pt x="113" y="111"/>
                    <a:pt x="114" y="112"/>
                    <a:pt x="115" y="113"/>
                  </a:cubicBezTo>
                  <a:cubicBezTo>
                    <a:pt x="115" y="118"/>
                    <a:pt x="119" y="123"/>
                    <a:pt x="123" y="125"/>
                  </a:cubicBezTo>
                  <a:cubicBezTo>
                    <a:pt x="130" y="129"/>
                    <a:pt x="138" y="121"/>
                    <a:pt x="140" y="115"/>
                  </a:cubicBezTo>
                  <a:cubicBezTo>
                    <a:pt x="142" y="108"/>
                    <a:pt x="137" y="101"/>
                    <a:pt x="131" y="99"/>
                  </a:cubicBezTo>
                  <a:cubicBezTo>
                    <a:pt x="125" y="97"/>
                    <a:pt x="120" y="100"/>
                    <a:pt x="117" y="104"/>
                  </a:cubicBezTo>
                  <a:cubicBezTo>
                    <a:pt x="97" y="99"/>
                    <a:pt x="75" y="97"/>
                    <a:pt x="57" y="104"/>
                  </a:cubicBezTo>
                  <a:cubicBezTo>
                    <a:pt x="70" y="89"/>
                    <a:pt x="84" y="76"/>
                    <a:pt x="99" y="64"/>
                  </a:cubicBezTo>
                  <a:cubicBezTo>
                    <a:pt x="108" y="64"/>
                    <a:pt x="117" y="66"/>
                    <a:pt x="126" y="67"/>
                  </a:cubicBezTo>
                  <a:cubicBezTo>
                    <a:pt x="126" y="67"/>
                    <a:pt x="125" y="67"/>
                    <a:pt x="125" y="68"/>
                  </a:cubicBezTo>
                  <a:cubicBezTo>
                    <a:pt x="127" y="74"/>
                    <a:pt x="133" y="79"/>
                    <a:pt x="139" y="78"/>
                  </a:cubicBezTo>
                  <a:cubicBezTo>
                    <a:pt x="144" y="77"/>
                    <a:pt x="152" y="72"/>
                    <a:pt x="151" y="66"/>
                  </a:cubicBezTo>
                  <a:cubicBezTo>
                    <a:pt x="150" y="61"/>
                    <a:pt x="144" y="58"/>
                    <a:pt x="140" y="57"/>
                  </a:cubicBezTo>
                  <a:cubicBezTo>
                    <a:pt x="135" y="57"/>
                    <a:pt x="130" y="59"/>
                    <a:pt x="127" y="63"/>
                  </a:cubicBezTo>
                  <a:cubicBezTo>
                    <a:pt x="119" y="61"/>
                    <a:pt x="110" y="61"/>
                    <a:pt x="102" y="62"/>
                  </a:cubicBezTo>
                  <a:cubicBezTo>
                    <a:pt x="110" y="55"/>
                    <a:pt x="119" y="49"/>
                    <a:pt x="127" y="42"/>
                  </a:cubicBezTo>
                  <a:cubicBezTo>
                    <a:pt x="131" y="44"/>
                    <a:pt x="137" y="43"/>
                    <a:pt x="140" y="39"/>
                  </a:cubicBezTo>
                  <a:cubicBezTo>
                    <a:pt x="144" y="33"/>
                    <a:pt x="145" y="27"/>
                    <a:pt x="138" y="23"/>
                  </a:cubicBezTo>
                  <a:cubicBezTo>
                    <a:pt x="134" y="20"/>
                    <a:pt x="128" y="20"/>
                    <a:pt x="124" y="23"/>
                  </a:cubicBezTo>
                  <a:cubicBezTo>
                    <a:pt x="118" y="27"/>
                    <a:pt x="120" y="35"/>
                    <a:pt x="123" y="40"/>
                  </a:cubicBezTo>
                  <a:cubicBezTo>
                    <a:pt x="107" y="51"/>
                    <a:pt x="92" y="63"/>
                    <a:pt x="78" y="76"/>
                  </a:cubicBezTo>
                  <a:cubicBezTo>
                    <a:pt x="84" y="63"/>
                    <a:pt x="85" y="46"/>
                    <a:pt x="82" y="31"/>
                  </a:cubicBezTo>
                  <a:cubicBezTo>
                    <a:pt x="83" y="31"/>
                    <a:pt x="84" y="31"/>
                    <a:pt x="84" y="31"/>
                  </a:cubicBezTo>
                  <a:cubicBezTo>
                    <a:pt x="85" y="31"/>
                    <a:pt x="85" y="31"/>
                    <a:pt x="85" y="31"/>
                  </a:cubicBezTo>
                  <a:cubicBezTo>
                    <a:pt x="92" y="31"/>
                    <a:pt x="98" y="26"/>
                    <a:pt x="98" y="18"/>
                  </a:cubicBezTo>
                  <a:cubicBezTo>
                    <a:pt x="98" y="11"/>
                    <a:pt x="91" y="0"/>
                    <a:pt x="82" y="1"/>
                  </a:cubicBezTo>
                  <a:cubicBezTo>
                    <a:pt x="75" y="2"/>
                    <a:pt x="70" y="9"/>
                    <a:pt x="70" y="16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" name="Freeform 48"/>
            <p:cNvSpPr/>
            <p:nvPr/>
          </p:nvSpPr>
          <p:spPr bwMode="auto">
            <a:xfrm>
              <a:off x="2792442" y="628937"/>
              <a:ext cx="1028700" cy="658813"/>
            </a:xfrm>
            <a:custGeom>
              <a:avLst/>
              <a:gdLst>
                <a:gd name="T0" fmla="*/ 373 w 375"/>
                <a:gd name="T1" fmla="*/ 204 h 239"/>
                <a:gd name="T2" fmla="*/ 372 w 375"/>
                <a:gd name="T3" fmla="*/ 203 h 239"/>
                <a:gd name="T4" fmla="*/ 349 w 375"/>
                <a:gd name="T5" fmla="*/ 152 h 239"/>
                <a:gd name="T6" fmla="*/ 313 w 375"/>
                <a:gd name="T7" fmla="*/ 116 h 239"/>
                <a:gd name="T8" fmla="*/ 235 w 375"/>
                <a:gd name="T9" fmla="*/ 120 h 239"/>
                <a:gd name="T10" fmla="*/ 235 w 375"/>
                <a:gd name="T11" fmla="*/ 121 h 239"/>
                <a:gd name="T12" fmla="*/ 126 w 375"/>
                <a:gd name="T13" fmla="*/ 95 h 239"/>
                <a:gd name="T14" fmla="*/ 92 w 375"/>
                <a:gd name="T15" fmla="*/ 90 h 239"/>
                <a:gd name="T16" fmla="*/ 150 w 375"/>
                <a:gd name="T17" fmla="*/ 54 h 239"/>
                <a:gd name="T18" fmla="*/ 192 w 375"/>
                <a:gd name="T19" fmla="*/ 41 h 239"/>
                <a:gd name="T20" fmla="*/ 192 w 375"/>
                <a:gd name="T21" fmla="*/ 42 h 239"/>
                <a:gd name="T22" fmla="*/ 296 w 375"/>
                <a:gd name="T23" fmla="*/ 59 h 239"/>
                <a:gd name="T24" fmla="*/ 297 w 375"/>
                <a:gd name="T25" fmla="*/ 56 h 239"/>
                <a:gd name="T26" fmla="*/ 296 w 375"/>
                <a:gd name="T27" fmla="*/ 55 h 239"/>
                <a:gd name="T28" fmla="*/ 296 w 375"/>
                <a:gd name="T29" fmla="*/ 55 h 239"/>
                <a:gd name="T30" fmla="*/ 193 w 375"/>
                <a:gd name="T31" fmla="*/ 37 h 239"/>
                <a:gd name="T32" fmla="*/ 144 w 375"/>
                <a:gd name="T33" fmla="*/ 53 h 239"/>
                <a:gd name="T34" fmla="*/ 90 w 375"/>
                <a:gd name="T35" fmla="*/ 90 h 239"/>
                <a:gd name="T36" fmla="*/ 58 w 375"/>
                <a:gd name="T37" fmla="*/ 85 h 239"/>
                <a:gd name="T38" fmla="*/ 0 w 375"/>
                <a:gd name="T39" fmla="*/ 90 h 239"/>
                <a:gd name="T40" fmla="*/ 1 w 375"/>
                <a:gd name="T41" fmla="*/ 92 h 239"/>
                <a:gd name="T42" fmla="*/ 67 w 375"/>
                <a:gd name="T43" fmla="*/ 90 h 239"/>
                <a:gd name="T44" fmla="*/ 88 w 375"/>
                <a:gd name="T45" fmla="*/ 93 h 239"/>
                <a:gd name="T46" fmla="*/ 89 w 375"/>
                <a:gd name="T47" fmla="*/ 93 h 239"/>
                <a:gd name="T48" fmla="*/ 89 w 375"/>
                <a:gd name="T49" fmla="*/ 93 h 239"/>
                <a:gd name="T50" fmla="*/ 131 w 375"/>
                <a:gd name="T51" fmla="*/ 100 h 239"/>
                <a:gd name="T52" fmla="*/ 161 w 375"/>
                <a:gd name="T53" fmla="*/ 127 h 239"/>
                <a:gd name="T54" fmla="*/ 166 w 375"/>
                <a:gd name="T55" fmla="*/ 133 h 239"/>
                <a:gd name="T56" fmla="*/ 166 w 375"/>
                <a:gd name="T57" fmla="*/ 133 h 239"/>
                <a:gd name="T58" fmla="*/ 190 w 375"/>
                <a:gd name="T59" fmla="*/ 189 h 239"/>
                <a:gd name="T60" fmla="*/ 217 w 375"/>
                <a:gd name="T61" fmla="*/ 213 h 239"/>
                <a:gd name="T62" fmla="*/ 240 w 375"/>
                <a:gd name="T63" fmla="*/ 238 h 239"/>
                <a:gd name="T64" fmla="*/ 242 w 375"/>
                <a:gd name="T65" fmla="*/ 237 h 239"/>
                <a:gd name="T66" fmla="*/ 241 w 375"/>
                <a:gd name="T67" fmla="*/ 234 h 239"/>
                <a:gd name="T68" fmla="*/ 170 w 375"/>
                <a:gd name="T69" fmla="*/ 132 h 239"/>
                <a:gd name="T70" fmla="*/ 162 w 375"/>
                <a:gd name="T71" fmla="*/ 122 h 239"/>
                <a:gd name="T72" fmla="*/ 136 w 375"/>
                <a:gd name="T73" fmla="*/ 101 h 239"/>
                <a:gd name="T74" fmla="*/ 211 w 375"/>
                <a:gd name="T75" fmla="*/ 118 h 239"/>
                <a:gd name="T76" fmla="*/ 235 w 375"/>
                <a:gd name="T77" fmla="*/ 126 h 239"/>
                <a:gd name="T78" fmla="*/ 290 w 375"/>
                <a:gd name="T79" fmla="*/ 175 h 239"/>
                <a:gd name="T80" fmla="*/ 330 w 375"/>
                <a:gd name="T81" fmla="*/ 189 h 239"/>
                <a:gd name="T82" fmla="*/ 372 w 375"/>
                <a:gd name="T83" fmla="*/ 207 h 239"/>
                <a:gd name="T84" fmla="*/ 373 w 375"/>
                <a:gd name="T85" fmla="*/ 20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5" h="239">
                  <a:moveTo>
                    <a:pt x="373" y="204"/>
                  </a:moveTo>
                  <a:cubicBezTo>
                    <a:pt x="373" y="204"/>
                    <a:pt x="372" y="204"/>
                    <a:pt x="372" y="203"/>
                  </a:cubicBezTo>
                  <a:cubicBezTo>
                    <a:pt x="369" y="185"/>
                    <a:pt x="359" y="167"/>
                    <a:pt x="349" y="152"/>
                  </a:cubicBezTo>
                  <a:cubicBezTo>
                    <a:pt x="340" y="138"/>
                    <a:pt x="328" y="124"/>
                    <a:pt x="313" y="116"/>
                  </a:cubicBezTo>
                  <a:cubicBezTo>
                    <a:pt x="291" y="106"/>
                    <a:pt x="252" y="98"/>
                    <a:pt x="235" y="120"/>
                  </a:cubicBezTo>
                  <a:cubicBezTo>
                    <a:pt x="235" y="121"/>
                    <a:pt x="235" y="121"/>
                    <a:pt x="235" y="121"/>
                  </a:cubicBezTo>
                  <a:cubicBezTo>
                    <a:pt x="199" y="109"/>
                    <a:pt x="162" y="101"/>
                    <a:pt x="126" y="95"/>
                  </a:cubicBezTo>
                  <a:cubicBezTo>
                    <a:pt x="115" y="94"/>
                    <a:pt x="103" y="92"/>
                    <a:pt x="92" y="90"/>
                  </a:cubicBezTo>
                  <a:cubicBezTo>
                    <a:pt x="106" y="72"/>
                    <a:pt x="129" y="62"/>
                    <a:pt x="150" y="54"/>
                  </a:cubicBezTo>
                  <a:cubicBezTo>
                    <a:pt x="163" y="49"/>
                    <a:pt x="177" y="44"/>
                    <a:pt x="192" y="41"/>
                  </a:cubicBezTo>
                  <a:cubicBezTo>
                    <a:pt x="192" y="41"/>
                    <a:pt x="192" y="42"/>
                    <a:pt x="192" y="42"/>
                  </a:cubicBezTo>
                  <a:cubicBezTo>
                    <a:pt x="217" y="73"/>
                    <a:pt x="262" y="56"/>
                    <a:pt x="296" y="59"/>
                  </a:cubicBezTo>
                  <a:cubicBezTo>
                    <a:pt x="298" y="59"/>
                    <a:pt x="298" y="56"/>
                    <a:pt x="297" y="56"/>
                  </a:cubicBezTo>
                  <a:cubicBezTo>
                    <a:pt x="296" y="56"/>
                    <a:pt x="296" y="55"/>
                    <a:pt x="296" y="55"/>
                  </a:cubicBezTo>
                  <a:cubicBezTo>
                    <a:pt x="296" y="55"/>
                    <a:pt x="296" y="55"/>
                    <a:pt x="296" y="55"/>
                  </a:cubicBezTo>
                  <a:cubicBezTo>
                    <a:pt x="285" y="17"/>
                    <a:pt x="214" y="0"/>
                    <a:pt x="193" y="37"/>
                  </a:cubicBezTo>
                  <a:cubicBezTo>
                    <a:pt x="176" y="40"/>
                    <a:pt x="159" y="46"/>
                    <a:pt x="144" y="53"/>
                  </a:cubicBezTo>
                  <a:cubicBezTo>
                    <a:pt x="125" y="60"/>
                    <a:pt x="100" y="71"/>
                    <a:pt x="90" y="90"/>
                  </a:cubicBezTo>
                  <a:cubicBezTo>
                    <a:pt x="79" y="88"/>
                    <a:pt x="69" y="86"/>
                    <a:pt x="58" y="85"/>
                  </a:cubicBezTo>
                  <a:cubicBezTo>
                    <a:pt x="40" y="83"/>
                    <a:pt x="16" y="80"/>
                    <a:pt x="0" y="90"/>
                  </a:cubicBezTo>
                  <a:cubicBezTo>
                    <a:pt x="0" y="91"/>
                    <a:pt x="0" y="92"/>
                    <a:pt x="1" y="92"/>
                  </a:cubicBezTo>
                  <a:cubicBezTo>
                    <a:pt x="23" y="85"/>
                    <a:pt x="44" y="86"/>
                    <a:pt x="67" y="90"/>
                  </a:cubicBezTo>
                  <a:cubicBezTo>
                    <a:pt x="74" y="91"/>
                    <a:pt x="81" y="92"/>
                    <a:pt x="88" y="93"/>
                  </a:cubicBezTo>
                  <a:cubicBezTo>
                    <a:pt x="88" y="94"/>
                    <a:pt x="89" y="94"/>
                    <a:pt x="89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103" y="95"/>
                    <a:pt x="117" y="98"/>
                    <a:pt x="131" y="100"/>
                  </a:cubicBezTo>
                  <a:cubicBezTo>
                    <a:pt x="142" y="108"/>
                    <a:pt x="152" y="117"/>
                    <a:pt x="161" y="127"/>
                  </a:cubicBezTo>
                  <a:cubicBezTo>
                    <a:pt x="163" y="129"/>
                    <a:pt x="165" y="131"/>
                    <a:pt x="166" y="133"/>
                  </a:cubicBezTo>
                  <a:cubicBezTo>
                    <a:pt x="166" y="133"/>
                    <a:pt x="166" y="133"/>
                    <a:pt x="166" y="133"/>
                  </a:cubicBezTo>
                  <a:cubicBezTo>
                    <a:pt x="163" y="155"/>
                    <a:pt x="175" y="174"/>
                    <a:pt x="190" y="189"/>
                  </a:cubicBezTo>
                  <a:cubicBezTo>
                    <a:pt x="199" y="197"/>
                    <a:pt x="208" y="205"/>
                    <a:pt x="217" y="213"/>
                  </a:cubicBezTo>
                  <a:cubicBezTo>
                    <a:pt x="226" y="221"/>
                    <a:pt x="233" y="230"/>
                    <a:pt x="240" y="238"/>
                  </a:cubicBezTo>
                  <a:cubicBezTo>
                    <a:pt x="241" y="239"/>
                    <a:pt x="243" y="238"/>
                    <a:pt x="242" y="237"/>
                  </a:cubicBezTo>
                  <a:cubicBezTo>
                    <a:pt x="242" y="236"/>
                    <a:pt x="241" y="235"/>
                    <a:pt x="241" y="234"/>
                  </a:cubicBezTo>
                  <a:cubicBezTo>
                    <a:pt x="232" y="195"/>
                    <a:pt x="226" y="122"/>
                    <a:pt x="170" y="132"/>
                  </a:cubicBezTo>
                  <a:cubicBezTo>
                    <a:pt x="167" y="128"/>
                    <a:pt x="165" y="125"/>
                    <a:pt x="162" y="122"/>
                  </a:cubicBezTo>
                  <a:cubicBezTo>
                    <a:pt x="155" y="115"/>
                    <a:pt x="146" y="106"/>
                    <a:pt x="136" y="101"/>
                  </a:cubicBezTo>
                  <a:cubicBezTo>
                    <a:pt x="161" y="105"/>
                    <a:pt x="186" y="111"/>
                    <a:pt x="211" y="118"/>
                  </a:cubicBezTo>
                  <a:cubicBezTo>
                    <a:pt x="219" y="120"/>
                    <a:pt x="227" y="123"/>
                    <a:pt x="235" y="126"/>
                  </a:cubicBezTo>
                  <a:cubicBezTo>
                    <a:pt x="249" y="147"/>
                    <a:pt x="267" y="165"/>
                    <a:pt x="290" y="175"/>
                  </a:cubicBezTo>
                  <a:cubicBezTo>
                    <a:pt x="303" y="181"/>
                    <a:pt x="317" y="185"/>
                    <a:pt x="330" y="189"/>
                  </a:cubicBezTo>
                  <a:cubicBezTo>
                    <a:pt x="345" y="194"/>
                    <a:pt x="358" y="200"/>
                    <a:pt x="372" y="207"/>
                  </a:cubicBezTo>
                  <a:cubicBezTo>
                    <a:pt x="374" y="207"/>
                    <a:pt x="375" y="205"/>
                    <a:pt x="373" y="204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" name="Freeform 49"/>
            <p:cNvSpPr/>
            <p:nvPr/>
          </p:nvSpPr>
          <p:spPr bwMode="auto">
            <a:xfrm>
              <a:off x="3554442" y="470187"/>
              <a:ext cx="301625" cy="300038"/>
            </a:xfrm>
            <a:custGeom>
              <a:avLst/>
              <a:gdLst>
                <a:gd name="T0" fmla="*/ 63 w 110"/>
                <a:gd name="T1" fmla="*/ 38 h 109"/>
                <a:gd name="T2" fmla="*/ 0 w 110"/>
                <a:gd name="T3" fmla="*/ 5 h 109"/>
                <a:gd name="T4" fmla="*/ 0 w 110"/>
                <a:gd name="T5" fmla="*/ 5 h 109"/>
                <a:gd name="T6" fmla="*/ 64 w 110"/>
                <a:gd name="T7" fmla="*/ 45 h 109"/>
                <a:gd name="T8" fmla="*/ 106 w 110"/>
                <a:gd name="T9" fmla="*/ 107 h 109"/>
                <a:gd name="T10" fmla="*/ 109 w 110"/>
                <a:gd name="T11" fmla="*/ 105 h 109"/>
                <a:gd name="T12" fmla="*/ 63 w 110"/>
                <a:gd name="T13" fmla="*/ 3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0" h="109">
                  <a:moveTo>
                    <a:pt x="63" y="38"/>
                  </a:moveTo>
                  <a:cubicBezTo>
                    <a:pt x="47" y="21"/>
                    <a:pt x="25" y="0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27" y="7"/>
                    <a:pt x="47" y="25"/>
                    <a:pt x="64" y="45"/>
                  </a:cubicBezTo>
                  <a:cubicBezTo>
                    <a:pt x="80" y="64"/>
                    <a:pt x="93" y="85"/>
                    <a:pt x="106" y="107"/>
                  </a:cubicBezTo>
                  <a:cubicBezTo>
                    <a:pt x="107" y="109"/>
                    <a:pt x="110" y="107"/>
                    <a:pt x="109" y="105"/>
                  </a:cubicBezTo>
                  <a:cubicBezTo>
                    <a:pt x="96" y="82"/>
                    <a:pt x="81" y="59"/>
                    <a:pt x="63" y="38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" name="Freeform 50"/>
            <p:cNvSpPr/>
            <p:nvPr/>
          </p:nvSpPr>
          <p:spPr bwMode="auto">
            <a:xfrm>
              <a:off x="3795742" y="752763"/>
              <a:ext cx="211138" cy="212725"/>
            </a:xfrm>
            <a:custGeom>
              <a:avLst/>
              <a:gdLst>
                <a:gd name="T0" fmla="*/ 20 w 77"/>
                <a:gd name="T1" fmla="*/ 0 h 77"/>
                <a:gd name="T2" fmla="*/ 18 w 77"/>
                <a:gd name="T3" fmla="*/ 0 h 77"/>
                <a:gd name="T4" fmla="*/ 17 w 77"/>
                <a:gd name="T5" fmla="*/ 3 h 77"/>
                <a:gd name="T6" fmla="*/ 11 w 77"/>
                <a:gd name="T7" fmla="*/ 69 h 77"/>
                <a:gd name="T8" fmla="*/ 24 w 77"/>
                <a:gd name="T9" fmla="*/ 76 h 77"/>
                <a:gd name="T10" fmla="*/ 31 w 77"/>
                <a:gd name="T11" fmla="*/ 61 h 77"/>
                <a:gd name="T12" fmla="*/ 48 w 77"/>
                <a:gd name="T13" fmla="*/ 74 h 77"/>
                <a:gd name="T14" fmla="*/ 50 w 77"/>
                <a:gd name="T15" fmla="*/ 73 h 77"/>
                <a:gd name="T16" fmla="*/ 53 w 77"/>
                <a:gd name="T17" fmla="*/ 52 h 77"/>
                <a:gd name="T18" fmla="*/ 69 w 77"/>
                <a:gd name="T19" fmla="*/ 57 h 77"/>
                <a:gd name="T20" fmla="*/ 76 w 77"/>
                <a:gd name="T21" fmla="*/ 41 h 77"/>
                <a:gd name="T22" fmla="*/ 20 w 77"/>
                <a:gd name="T2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77">
                  <a:moveTo>
                    <a:pt x="20" y="0"/>
                  </a:moveTo>
                  <a:cubicBezTo>
                    <a:pt x="19" y="0"/>
                    <a:pt x="19" y="0"/>
                    <a:pt x="18" y="0"/>
                  </a:cubicBezTo>
                  <a:cubicBezTo>
                    <a:pt x="17" y="1"/>
                    <a:pt x="16" y="2"/>
                    <a:pt x="17" y="3"/>
                  </a:cubicBezTo>
                  <a:cubicBezTo>
                    <a:pt x="8" y="23"/>
                    <a:pt x="0" y="49"/>
                    <a:pt x="11" y="69"/>
                  </a:cubicBezTo>
                  <a:cubicBezTo>
                    <a:pt x="14" y="74"/>
                    <a:pt x="19" y="77"/>
                    <a:pt x="24" y="76"/>
                  </a:cubicBezTo>
                  <a:cubicBezTo>
                    <a:pt x="30" y="74"/>
                    <a:pt x="31" y="67"/>
                    <a:pt x="31" y="61"/>
                  </a:cubicBezTo>
                  <a:cubicBezTo>
                    <a:pt x="35" y="67"/>
                    <a:pt x="41" y="72"/>
                    <a:pt x="48" y="74"/>
                  </a:cubicBezTo>
                  <a:cubicBezTo>
                    <a:pt x="49" y="75"/>
                    <a:pt x="50" y="74"/>
                    <a:pt x="50" y="73"/>
                  </a:cubicBezTo>
                  <a:cubicBezTo>
                    <a:pt x="53" y="66"/>
                    <a:pt x="54" y="59"/>
                    <a:pt x="53" y="52"/>
                  </a:cubicBezTo>
                  <a:cubicBezTo>
                    <a:pt x="58" y="56"/>
                    <a:pt x="63" y="59"/>
                    <a:pt x="69" y="57"/>
                  </a:cubicBezTo>
                  <a:cubicBezTo>
                    <a:pt x="76" y="55"/>
                    <a:pt x="77" y="46"/>
                    <a:pt x="76" y="41"/>
                  </a:cubicBezTo>
                  <a:cubicBezTo>
                    <a:pt x="74" y="14"/>
                    <a:pt x="41" y="4"/>
                    <a:pt x="20" y="0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" name="Freeform 65"/>
            <p:cNvSpPr/>
            <p:nvPr/>
          </p:nvSpPr>
          <p:spPr bwMode="auto">
            <a:xfrm>
              <a:off x="-142846" y="-69563"/>
              <a:ext cx="457200" cy="561975"/>
            </a:xfrm>
            <a:custGeom>
              <a:avLst/>
              <a:gdLst>
                <a:gd name="T0" fmla="*/ 164 w 167"/>
                <a:gd name="T1" fmla="*/ 42 h 204"/>
                <a:gd name="T2" fmla="*/ 141 w 167"/>
                <a:gd name="T3" fmla="*/ 36 h 204"/>
                <a:gd name="T4" fmla="*/ 136 w 167"/>
                <a:gd name="T5" fmla="*/ 54 h 204"/>
                <a:gd name="T6" fmla="*/ 137 w 167"/>
                <a:gd name="T7" fmla="*/ 55 h 204"/>
                <a:gd name="T8" fmla="*/ 138 w 167"/>
                <a:gd name="T9" fmla="*/ 56 h 204"/>
                <a:gd name="T10" fmla="*/ 101 w 167"/>
                <a:gd name="T11" fmla="*/ 82 h 204"/>
                <a:gd name="T12" fmla="*/ 110 w 167"/>
                <a:gd name="T13" fmla="*/ 26 h 204"/>
                <a:gd name="T14" fmla="*/ 124 w 167"/>
                <a:gd name="T15" fmla="*/ 16 h 204"/>
                <a:gd name="T16" fmla="*/ 118 w 167"/>
                <a:gd name="T17" fmla="*/ 3 h 204"/>
                <a:gd name="T18" fmla="*/ 103 w 167"/>
                <a:gd name="T19" fmla="*/ 10 h 204"/>
                <a:gd name="T20" fmla="*/ 106 w 167"/>
                <a:gd name="T21" fmla="*/ 23 h 204"/>
                <a:gd name="T22" fmla="*/ 102 w 167"/>
                <a:gd name="T23" fmla="*/ 54 h 204"/>
                <a:gd name="T24" fmla="*/ 88 w 167"/>
                <a:gd name="T25" fmla="*/ 33 h 204"/>
                <a:gd name="T26" fmla="*/ 87 w 167"/>
                <a:gd name="T27" fmla="*/ 19 h 204"/>
                <a:gd name="T28" fmla="*/ 74 w 167"/>
                <a:gd name="T29" fmla="*/ 14 h 204"/>
                <a:gd name="T30" fmla="*/ 69 w 167"/>
                <a:gd name="T31" fmla="*/ 30 h 204"/>
                <a:gd name="T32" fmla="*/ 85 w 167"/>
                <a:gd name="T33" fmla="*/ 37 h 204"/>
                <a:gd name="T34" fmla="*/ 85 w 167"/>
                <a:gd name="T35" fmla="*/ 36 h 204"/>
                <a:gd name="T36" fmla="*/ 101 w 167"/>
                <a:gd name="T37" fmla="*/ 58 h 204"/>
                <a:gd name="T38" fmla="*/ 87 w 167"/>
                <a:gd name="T39" fmla="*/ 114 h 204"/>
                <a:gd name="T40" fmla="*/ 57 w 167"/>
                <a:gd name="T41" fmla="*/ 63 h 204"/>
                <a:gd name="T42" fmla="*/ 55 w 167"/>
                <a:gd name="T43" fmla="*/ 47 h 204"/>
                <a:gd name="T44" fmla="*/ 37 w 167"/>
                <a:gd name="T45" fmla="*/ 48 h 204"/>
                <a:gd name="T46" fmla="*/ 36 w 167"/>
                <a:gd name="T47" fmla="*/ 67 h 204"/>
                <a:gd name="T48" fmla="*/ 51 w 167"/>
                <a:gd name="T49" fmla="*/ 68 h 204"/>
                <a:gd name="T50" fmla="*/ 54 w 167"/>
                <a:gd name="T51" fmla="*/ 68 h 204"/>
                <a:gd name="T52" fmla="*/ 55 w 167"/>
                <a:gd name="T53" fmla="*/ 67 h 204"/>
                <a:gd name="T54" fmla="*/ 85 w 167"/>
                <a:gd name="T55" fmla="*/ 118 h 204"/>
                <a:gd name="T56" fmla="*/ 58 w 167"/>
                <a:gd name="T57" fmla="*/ 174 h 204"/>
                <a:gd name="T58" fmla="*/ 27 w 167"/>
                <a:gd name="T59" fmla="*/ 114 h 204"/>
                <a:gd name="T60" fmla="*/ 22 w 167"/>
                <a:gd name="T61" fmla="*/ 97 h 204"/>
                <a:gd name="T62" fmla="*/ 5 w 167"/>
                <a:gd name="T63" fmla="*/ 100 h 204"/>
                <a:gd name="T64" fmla="*/ 9 w 167"/>
                <a:gd name="T65" fmla="*/ 120 h 204"/>
                <a:gd name="T66" fmla="*/ 24 w 167"/>
                <a:gd name="T67" fmla="*/ 118 h 204"/>
                <a:gd name="T68" fmla="*/ 57 w 167"/>
                <a:gd name="T69" fmla="*/ 176 h 204"/>
                <a:gd name="T70" fmla="*/ 43 w 167"/>
                <a:gd name="T71" fmla="*/ 203 h 204"/>
                <a:gd name="T72" fmla="*/ 44 w 167"/>
                <a:gd name="T73" fmla="*/ 204 h 204"/>
                <a:gd name="T74" fmla="*/ 75 w 167"/>
                <a:gd name="T75" fmla="*/ 152 h 204"/>
                <a:gd name="T76" fmla="*/ 102 w 167"/>
                <a:gd name="T77" fmla="*/ 135 h 204"/>
                <a:gd name="T78" fmla="*/ 126 w 167"/>
                <a:gd name="T79" fmla="*/ 128 h 204"/>
                <a:gd name="T80" fmla="*/ 130 w 167"/>
                <a:gd name="T81" fmla="*/ 132 h 204"/>
                <a:gd name="T82" fmla="*/ 131 w 167"/>
                <a:gd name="T83" fmla="*/ 134 h 204"/>
                <a:gd name="T84" fmla="*/ 151 w 167"/>
                <a:gd name="T85" fmla="*/ 125 h 204"/>
                <a:gd name="T86" fmla="*/ 141 w 167"/>
                <a:gd name="T87" fmla="*/ 103 h 204"/>
                <a:gd name="T88" fmla="*/ 121 w 167"/>
                <a:gd name="T89" fmla="*/ 114 h 204"/>
                <a:gd name="T90" fmla="*/ 123 w 167"/>
                <a:gd name="T91" fmla="*/ 123 h 204"/>
                <a:gd name="T92" fmla="*/ 79 w 167"/>
                <a:gd name="T93" fmla="*/ 145 h 204"/>
                <a:gd name="T94" fmla="*/ 99 w 167"/>
                <a:gd name="T95" fmla="*/ 88 h 204"/>
                <a:gd name="T96" fmla="*/ 100 w 167"/>
                <a:gd name="T97" fmla="*/ 88 h 204"/>
                <a:gd name="T98" fmla="*/ 142 w 167"/>
                <a:gd name="T99" fmla="*/ 60 h 204"/>
                <a:gd name="T100" fmla="*/ 157 w 167"/>
                <a:gd name="T101" fmla="*/ 60 h 204"/>
                <a:gd name="T102" fmla="*/ 164 w 167"/>
                <a:gd name="T103" fmla="*/ 42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7" h="204">
                  <a:moveTo>
                    <a:pt x="164" y="42"/>
                  </a:moveTo>
                  <a:cubicBezTo>
                    <a:pt x="161" y="33"/>
                    <a:pt x="148" y="33"/>
                    <a:pt x="141" y="36"/>
                  </a:cubicBezTo>
                  <a:cubicBezTo>
                    <a:pt x="135" y="40"/>
                    <a:pt x="133" y="48"/>
                    <a:pt x="136" y="54"/>
                  </a:cubicBezTo>
                  <a:cubicBezTo>
                    <a:pt x="136" y="54"/>
                    <a:pt x="136" y="54"/>
                    <a:pt x="137" y="55"/>
                  </a:cubicBezTo>
                  <a:cubicBezTo>
                    <a:pt x="137" y="55"/>
                    <a:pt x="137" y="56"/>
                    <a:pt x="138" y="56"/>
                  </a:cubicBezTo>
                  <a:cubicBezTo>
                    <a:pt x="124" y="61"/>
                    <a:pt x="110" y="71"/>
                    <a:pt x="101" y="82"/>
                  </a:cubicBezTo>
                  <a:cubicBezTo>
                    <a:pt x="105" y="63"/>
                    <a:pt x="108" y="45"/>
                    <a:pt x="110" y="26"/>
                  </a:cubicBezTo>
                  <a:cubicBezTo>
                    <a:pt x="116" y="25"/>
                    <a:pt x="124" y="23"/>
                    <a:pt x="124" y="16"/>
                  </a:cubicBezTo>
                  <a:cubicBezTo>
                    <a:pt x="125" y="11"/>
                    <a:pt x="122" y="6"/>
                    <a:pt x="118" y="3"/>
                  </a:cubicBezTo>
                  <a:cubicBezTo>
                    <a:pt x="111" y="0"/>
                    <a:pt x="106" y="4"/>
                    <a:pt x="103" y="10"/>
                  </a:cubicBezTo>
                  <a:cubicBezTo>
                    <a:pt x="100" y="15"/>
                    <a:pt x="102" y="20"/>
                    <a:pt x="106" y="23"/>
                  </a:cubicBezTo>
                  <a:cubicBezTo>
                    <a:pt x="105" y="33"/>
                    <a:pt x="103" y="44"/>
                    <a:pt x="102" y="54"/>
                  </a:cubicBezTo>
                  <a:cubicBezTo>
                    <a:pt x="98" y="47"/>
                    <a:pt x="93" y="39"/>
                    <a:pt x="88" y="33"/>
                  </a:cubicBezTo>
                  <a:cubicBezTo>
                    <a:pt x="90" y="29"/>
                    <a:pt x="90" y="23"/>
                    <a:pt x="87" y="19"/>
                  </a:cubicBezTo>
                  <a:cubicBezTo>
                    <a:pt x="84" y="15"/>
                    <a:pt x="79" y="12"/>
                    <a:pt x="74" y="14"/>
                  </a:cubicBezTo>
                  <a:cubicBezTo>
                    <a:pt x="68" y="16"/>
                    <a:pt x="67" y="25"/>
                    <a:pt x="69" y="30"/>
                  </a:cubicBezTo>
                  <a:cubicBezTo>
                    <a:pt x="71" y="36"/>
                    <a:pt x="79" y="39"/>
                    <a:pt x="85" y="37"/>
                  </a:cubicBezTo>
                  <a:cubicBezTo>
                    <a:pt x="85" y="37"/>
                    <a:pt x="85" y="37"/>
                    <a:pt x="85" y="36"/>
                  </a:cubicBezTo>
                  <a:cubicBezTo>
                    <a:pt x="91" y="43"/>
                    <a:pt x="96" y="50"/>
                    <a:pt x="101" y="58"/>
                  </a:cubicBezTo>
                  <a:cubicBezTo>
                    <a:pt x="98" y="77"/>
                    <a:pt x="93" y="96"/>
                    <a:pt x="87" y="114"/>
                  </a:cubicBezTo>
                  <a:cubicBezTo>
                    <a:pt x="84" y="95"/>
                    <a:pt x="71" y="77"/>
                    <a:pt x="57" y="63"/>
                  </a:cubicBezTo>
                  <a:cubicBezTo>
                    <a:pt x="60" y="57"/>
                    <a:pt x="59" y="52"/>
                    <a:pt x="55" y="47"/>
                  </a:cubicBezTo>
                  <a:cubicBezTo>
                    <a:pt x="50" y="43"/>
                    <a:pt x="41" y="43"/>
                    <a:pt x="37" y="48"/>
                  </a:cubicBezTo>
                  <a:cubicBezTo>
                    <a:pt x="32" y="53"/>
                    <a:pt x="29" y="63"/>
                    <a:pt x="36" y="67"/>
                  </a:cubicBezTo>
                  <a:cubicBezTo>
                    <a:pt x="40" y="70"/>
                    <a:pt x="46" y="70"/>
                    <a:pt x="51" y="68"/>
                  </a:cubicBezTo>
                  <a:cubicBezTo>
                    <a:pt x="52" y="69"/>
                    <a:pt x="53" y="69"/>
                    <a:pt x="54" y="68"/>
                  </a:cubicBezTo>
                  <a:cubicBezTo>
                    <a:pt x="54" y="68"/>
                    <a:pt x="54" y="67"/>
                    <a:pt x="55" y="67"/>
                  </a:cubicBezTo>
                  <a:cubicBezTo>
                    <a:pt x="68" y="82"/>
                    <a:pt x="81" y="97"/>
                    <a:pt x="85" y="118"/>
                  </a:cubicBezTo>
                  <a:cubicBezTo>
                    <a:pt x="78" y="138"/>
                    <a:pt x="68" y="156"/>
                    <a:pt x="58" y="174"/>
                  </a:cubicBezTo>
                  <a:cubicBezTo>
                    <a:pt x="56" y="153"/>
                    <a:pt x="42" y="130"/>
                    <a:pt x="27" y="114"/>
                  </a:cubicBezTo>
                  <a:cubicBezTo>
                    <a:pt x="30" y="108"/>
                    <a:pt x="27" y="100"/>
                    <a:pt x="22" y="97"/>
                  </a:cubicBezTo>
                  <a:cubicBezTo>
                    <a:pt x="16" y="94"/>
                    <a:pt x="9" y="96"/>
                    <a:pt x="5" y="100"/>
                  </a:cubicBezTo>
                  <a:cubicBezTo>
                    <a:pt x="0" y="106"/>
                    <a:pt x="3" y="115"/>
                    <a:pt x="9" y="120"/>
                  </a:cubicBezTo>
                  <a:cubicBezTo>
                    <a:pt x="14" y="124"/>
                    <a:pt x="21" y="123"/>
                    <a:pt x="24" y="118"/>
                  </a:cubicBezTo>
                  <a:cubicBezTo>
                    <a:pt x="37" y="137"/>
                    <a:pt x="52" y="153"/>
                    <a:pt x="57" y="176"/>
                  </a:cubicBezTo>
                  <a:cubicBezTo>
                    <a:pt x="52" y="185"/>
                    <a:pt x="47" y="194"/>
                    <a:pt x="43" y="203"/>
                  </a:cubicBezTo>
                  <a:cubicBezTo>
                    <a:pt x="42" y="204"/>
                    <a:pt x="43" y="204"/>
                    <a:pt x="44" y="204"/>
                  </a:cubicBezTo>
                  <a:cubicBezTo>
                    <a:pt x="56" y="188"/>
                    <a:pt x="66" y="170"/>
                    <a:pt x="75" y="152"/>
                  </a:cubicBezTo>
                  <a:cubicBezTo>
                    <a:pt x="84" y="145"/>
                    <a:pt x="92" y="139"/>
                    <a:pt x="102" y="135"/>
                  </a:cubicBezTo>
                  <a:cubicBezTo>
                    <a:pt x="110" y="132"/>
                    <a:pt x="118" y="131"/>
                    <a:pt x="126" y="128"/>
                  </a:cubicBezTo>
                  <a:cubicBezTo>
                    <a:pt x="127" y="130"/>
                    <a:pt x="129" y="131"/>
                    <a:pt x="130" y="132"/>
                  </a:cubicBezTo>
                  <a:cubicBezTo>
                    <a:pt x="130" y="133"/>
                    <a:pt x="130" y="133"/>
                    <a:pt x="131" y="134"/>
                  </a:cubicBezTo>
                  <a:cubicBezTo>
                    <a:pt x="139" y="138"/>
                    <a:pt x="149" y="135"/>
                    <a:pt x="151" y="125"/>
                  </a:cubicBezTo>
                  <a:cubicBezTo>
                    <a:pt x="152" y="117"/>
                    <a:pt x="148" y="107"/>
                    <a:pt x="141" y="103"/>
                  </a:cubicBezTo>
                  <a:cubicBezTo>
                    <a:pt x="133" y="99"/>
                    <a:pt x="121" y="104"/>
                    <a:pt x="121" y="114"/>
                  </a:cubicBezTo>
                  <a:cubicBezTo>
                    <a:pt x="121" y="117"/>
                    <a:pt x="122" y="120"/>
                    <a:pt x="123" y="123"/>
                  </a:cubicBezTo>
                  <a:cubicBezTo>
                    <a:pt x="108" y="126"/>
                    <a:pt x="90" y="134"/>
                    <a:pt x="79" y="145"/>
                  </a:cubicBezTo>
                  <a:cubicBezTo>
                    <a:pt x="87" y="127"/>
                    <a:pt x="94" y="107"/>
                    <a:pt x="99" y="88"/>
                  </a:cubicBezTo>
                  <a:cubicBezTo>
                    <a:pt x="99" y="88"/>
                    <a:pt x="100" y="88"/>
                    <a:pt x="100" y="88"/>
                  </a:cubicBezTo>
                  <a:cubicBezTo>
                    <a:pt x="112" y="74"/>
                    <a:pt x="126" y="68"/>
                    <a:pt x="142" y="60"/>
                  </a:cubicBezTo>
                  <a:cubicBezTo>
                    <a:pt x="146" y="63"/>
                    <a:pt x="152" y="63"/>
                    <a:pt x="157" y="60"/>
                  </a:cubicBezTo>
                  <a:cubicBezTo>
                    <a:pt x="163" y="56"/>
                    <a:pt x="167" y="48"/>
                    <a:pt x="164" y="42"/>
                  </a:cubicBezTo>
                  <a:close/>
                </a:path>
              </a:pathLst>
            </a:custGeom>
            <a:solidFill>
              <a:srgbClr val="21B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" name="任意多边形 38"/>
            <p:cNvSpPr/>
            <p:nvPr/>
          </p:nvSpPr>
          <p:spPr bwMode="auto">
            <a:xfrm>
              <a:off x="-26273" y="434082"/>
              <a:ext cx="4349824" cy="682425"/>
            </a:xfrm>
            <a:custGeom>
              <a:avLst/>
              <a:gdLst>
                <a:gd name="connsiteX0" fmla="*/ 605014 w 4404883"/>
                <a:gd name="connsiteY0" fmla="*/ 946 h 682425"/>
                <a:gd name="connsiteX1" fmla="*/ 816050 w 4404883"/>
                <a:gd name="connsiteY1" fmla="*/ 38448 h 682425"/>
                <a:gd name="connsiteX2" fmla="*/ 1177825 w 4404883"/>
                <a:gd name="connsiteY2" fmla="*/ 225616 h 682425"/>
                <a:gd name="connsiteX3" fmla="*/ 1520415 w 4404883"/>
                <a:gd name="connsiteY3" fmla="*/ 448566 h 682425"/>
                <a:gd name="connsiteX4" fmla="*/ 1986338 w 4404883"/>
                <a:gd name="connsiteY4" fmla="*/ 652249 h 682425"/>
                <a:gd name="connsiteX5" fmla="*/ 2427594 w 4404883"/>
                <a:gd name="connsiteY5" fmla="*/ 624724 h 682425"/>
                <a:gd name="connsiteX6" fmla="*/ 3214181 w 4404883"/>
                <a:gd name="connsiteY6" fmla="*/ 173319 h 682425"/>
                <a:gd name="connsiteX7" fmla="*/ 3216921 w 4404883"/>
                <a:gd name="connsiteY7" fmla="*/ 170567 h 682425"/>
                <a:gd name="connsiteX8" fmla="*/ 3348476 w 4404883"/>
                <a:gd name="connsiteY8" fmla="*/ 104507 h 682425"/>
                <a:gd name="connsiteX9" fmla="*/ 3918546 w 4404883"/>
                <a:gd name="connsiteY9" fmla="*/ 38448 h 682425"/>
                <a:gd name="connsiteX10" fmla="*/ 4349824 w 4404883"/>
                <a:gd name="connsiteY10" fmla="*/ 178566 h 682425"/>
                <a:gd name="connsiteX11" fmla="*/ 4404883 w 4404883"/>
                <a:gd name="connsiteY11" fmla="*/ 209367 h 682425"/>
                <a:gd name="connsiteX12" fmla="*/ 4404883 w 4404883"/>
                <a:gd name="connsiteY12" fmla="*/ 226059 h 682425"/>
                <a:gd name="connsiteX13" fmla="*/ 4330039 w 4404883"/>
                <a:gd name="connsiteY13" fmla="*/ 184157 h 682425"/>
                <a:gd name="connsiteX14" fmla="*/ 4137803 w 4404883"/>
                <a:gd name="connsiteY14" fmla="*/ 101755 h 682425"/>
                <a:gd name="connsiteX15" fmla="*/ 3688325 w 4404883"/>
                <a:gd name="connsiteY15" fmla="*/ 43953 h 682425"/>
                <a:gd name="connsiteX16" fmla="*/ 3214181 w 4404883"/>
                <a:gd name="connsiteY16" fmla="*/ 184329 h 682425"/>
                <a:gd name="connsiteX17" fmla="*/ 2575593 w 4404883"/>
                <a:gd name="connsiteY17" fmla="*/ 583437 h 682425"/>
                <a:gd name="connsiteX18" fmla="*/ 1890413 w 4404883"/>
                <a:gd name="connsiteY18" fmla="*/ 643992 h 682425"/>
                <a:gd name="connsiteX19" fmla="*/ 1016123 w 4404883"/>
                <a:gd name="connsiteY19" fmla="*/ 143042 h 682425"/>
                <a:gd name="connsiteX20" fmla="*/ 769458 w 4404883"/>
                <a:gd name="connsiteY20" fmla="*/ 38448 h 682425"/>
                <a:gd name="connsiteX21" fmla="*/ 506348 w 4404883"/>
                <a:gd name="connsiteY21" fmla="*/ 13676 h 682425"/>
                <a:gd name="connsiteX22" fmla="*/ 2056 w 4404883"/>
                <a:gd name="connsiteY22" fmla="*/ 54963 h 682425"/>
                <a:gd name="connsiteX23" fmla="*/ 2056 w 4404883"/>
                <a:gd name="connsiteY23" fmla="*/ 49458 h 682425"/>
                <a:gd name="connsiteX24" fmla="*/ 4797 w 4404883"/>
                <a:gd name="connsiteY24" fmla="*/ 49458 h 682425"/>
                <a:gd name="connsiteX25" fmla="*/ 21241 w 4404883"/>
                <a:gd name="connsiteY25" fmla="*/ 49458 h 682425"/>
                <a:gd name="connsiteX26" fmla="*/ 385757 w 4404883"/>
                <a:gd name="connsiteY26" fmla="*/ 10923 h 682425"/>
                <a:gd name="connsiteX27" fmla="*/ 393979 w 4404883"/>
                <a:gd name="connsiteY27" fmla="*/ 10923 h 682425"/>
                <a:gd name="connsiteX28" fmla="*/ 605014 w 4404883"/>
                <a:gd name="connsiteY28" fmla="*/ 946 h 682425"/>
                <a:gd name="connsiteX0-1" fmla="*/ 605014 w 4404883"/>
                <a:gd name="connsiteY0-2" fmla="*/ 946 h 682425"/>
                <a:gd name="connsiteX1-3" fmla="*/ 816050 w 4404883"/>
                <a:gd name="connsiteY1-4" fmla="*/ 38448 h 682425"/>
                <a:gd name="connsiteX2-5" fmla="*/ 1177825 w 4404883"/>
                <a:gd name="connsiteY2-6" fmla="*/ 225616 h 682425"/>
                <a:gd name="connsiteX3-7" fmla="*/ 1520415 w 4404883"/>
                <a:gd name="connsiteY3-8" fmla="*/ 448566 h 682425"/>
                <a:gd name="connsiteX4-9" fmla="*/ 1986338 w 4404883"/>
                <a:gd name="connsiteY4-10" fmla="*/ 652249 h 682425"/>
                <a:gd name="connsiteX5-11" fmla="*/ 2427594 w 4404883"/>
                <a:gd name="connsiteY5-12" fmla="*/ 624724 h 682425"/>
                <a:gd name="connsiteX6-13" fmla="*/ 3214181 w 4404883"/>
                <a:gd name="connsiteY6-14" fmla="*/ 173319 h 682425"/>
                <a:gd name="connsiteX7-15" fmla="*/ 3216921 w 4404883"/>
                <a:gd name="connsiteY7-16" fmla="*/ 170567 h 682425"/>
                <a:gd name="connsiteX8-17" fmla="*/ 3348476 w 4404883"/>
                <a:gd name="connsiteY8-18" fmla="*/ 104507 h 682425"/>
                <a:gd name="connsiteX9-19" fmla="*/ 3918546 w 4404883"/>
                <a:gd name="connsiteY9-20" fmla="*/ 38448 h 682425"/>
                <a:gd name="connsiteX10-21" fmla="*/ 4349824 w 4404883"/>
                <a:gd name="connsiteY10-22" fmla="*/ 178566 h 682425"/>
                <a:gd name="connsiteX11-23" fmla="*/ 4404883 w 4404883"/>
                <a:gd name="connsiteY11-24" fmla="*/ 209367 h 682425"/>
                <a:gd name="connsiteX12-25" fmla="*/ 4330039 w 4404883"/>
                <a:gd name="connsiteY12-26" fmla="*/ 184157 h 682425"/>
                <a:gd name="connsiteX13-27" fmla="*/ 4137803 w 4404883"/>
                <a:gd name="connsiteY13-28" fmla="*/ 101755 h 682425"/>
                <a:gd name="connsiteX14-29" fmla="*/ 3688325 w 4404883"/>
                <a:gd name="connsiteY14-30" fmla="*/ 43953 h 682425"/>
                <a:gd name="connsiteX15-31" fmla="*/ 3214181 w 4404883"/>
                <a:gd name="connsiteY15-32" fmla="*/ 184329 h 682425"/>
                <a:gd name="connsiteX16-33" fmla="*/ 2575593 w 4404883"/>
                <a:gd name="connsiteY16-34" fmla="*/ 583437 h 682425"/>
                <a:gd name="connsiteX17-35" fmla="*/ 1890413 w 4404883"/>
                <a:gd name="connsiteY17-36" fmla="*/ 643992 h 682425"/>
                <a:gd name="connsiteX18-37" fmla="*/ 1016123 w 4404883"/>
                <a:gd name="connsiteY18-38" fmla="*/ 143042 h 682425"/>
                <a:gd name="connsiteX19-39" fmla="*/ 769458 w 4404883"/>
                <a:gd name="connsiteY19-40" fmla="*/ 38448 h 682425"/>
                <a:gd name="connsiteX20-41" fmla="*/ 506348 w 4404883"/>
                <a:gd name="connsiteY20-42" fmla="*/ 13676 h 682425"/>
                <a:gd name="connsiteX21-43" fmla="*/ 2056 w 4404883"/>
                <a:gd name="connsiteY21-44" fmla="*/ 54963 h 682425"/>
                <a:gd name="connsiteX22-45" fmla="*/ 2056 w 4404883"/>
                <a:gd name="connsiteY22-46" fmla="*/ 49458 h 682425"/>
                <a:gd name="connsiteX23-47" fmla="*/ 4797 w 4404883"/>
                <a:gd name="connsiteY23-48" fmla="*/ 49458 h 682425"/>
                <a:gd name="connsiteX24-49" fmla="*/ 21241 w 4404883"/>
                <a:gd name="connsiteY24-50" fmla="*/ 49458 h 682425"/>
                <a:gd name="connsiteX25-51" fmla="*/ 385757 w 4404883"/>
                <a:gd name="connsiteY25-52" fmla="*/ 10923 h 682425"/>
                <a:gd name="connsiteX26-53" fmla="*/ 393979 w 4404883"/>
                <a:gd name="connsiteY26-54" fmla="*/ 10923 h 682425"/>
                <a:gd name="connsiteX27-55" fmla="*/ 605014 w 4404883"/>
                <a:gd name="connsiteY27-56" fmla="*/ 946 h 682425"/>
                <a:gd name="connsiteX0-57" fmla="*/ 605014 w 4349824"/>
                <a:gd name="connsiteY0-58" fmla="*/ 946 h 682425"/>
                <a:gd name="connsiteX1-59" fmla="*/ 816050 w 4349824"/>
                <a:gd name="connsiteY1-60" fmla="*/ 38448 h 682425"/>
                <a:gd name="connsiteX2-61" fmla="*/ 1177825 w 4349824"/>
                <a:gd name="connsiteY2-62" fmla="*/ 225616 h 682425"/>
                <a:gd name="connsiteX3-63" fmla="*/ 1520415 w 4349824"/>
                <a:gd name="connsiteY3-64" fmla="*/ 448566 h 682425"/>
                <a:gd name="connsiteX4-65" fmla="*/ 1986338 w 4349824"/>
                <a:gd name="connsiteY4-66" fmla="*/ 652249 h 682425"/>
                <a:gd name="connsiteX5-67" fmla="*/ 2427594 w 4349824"/>
                <a:gd name="connsiteY5-68" fmla="*/ 624724 h 682425"/>
                <a:gd name="connsiteX6-69" fmla="*/ 3214181 w 4349824"/>
                <a:gd name="connsiteY6-70" fmla="*/ 173319 h 682425"/>
                <a:gd name="connsiteX7-71" fmla="*/ 3216921 w 4349824"/>
                <a:gd name="connsiteY7-72" fmla="*/ 170567 h 682425"/>
                <a:gd name="connsiteX8-73" fmla="*/ 3348476 w 4349824"/>
                <a:gd name="connsiteY8-74" fmla="*/ 104507 h 682425"/>
                <a:gd name="connsiteX9-75" fmla="*/ 3918546 w 4349824"/>
                <a:gd name="connsiteY9-76" fmla="*/ 38448 h 682425"/>
                <a:gd name="connsiteX10-77" fmla="*/ 4349824 w 4349824"/>
                <a:gd name="connsiteY10-78" fmla="*/ 178566 h 682425"/>
                <a:gd name="connsiteX11-79" fmla="*/ 4330039 w 4349824"/>
                <a:gd name="connsiteY11-80" fmla="*/ 184157 h 682425"/>
                <a:gd name="connsiteX12-81" fmla="*/ 4137803 w 4349824"/>
                <a:gd name="connsiteY12-82" fmla="*/ 101755 h 682425"/>
                <a:gd name="connsiteX13-83" fmla="*/ 3688325 w 4349824"/>
                <a:gd name="connsiteY13-84" fmla="*/ 43953 h 682425"/>
                <a:gd name="connsiteX14-85" fmla="*/ 3214181 w 4349824"/>
                <a:gd name="connsiteY14-86" fmla="*/ 184329 h 682425"/>
                <a:gd name="connsiteX15-87" fmla="*/ 2575593 w 4349824"/>
                <a:gd name="connsiteY15-88" fmla="*/ 583437 h 682425"/>
                <a:gd name="connsiteX16-89" fmla="*/ 1890413 w 4349824"/>
                <a:gd name="connsiteY16-90" fmla="*/ 643992 h 682425"/>
                <a:gd name="connsiteX17-91" fmla="*/ 1016123 w 4349824"/>
                <a:gd name="connsiteY17-92" fmla="*/ 143042 h 682425"/>
                <a:gd name="connsiteX18-93" fmla="*/ 769458 w 4349824"/>
                <a:gd name="connsiteY18-94" fmla="*/ 38448 h 682425"/>
                <a:gd name="connsiteX19-95" fmla="*/ 506348 w 4349824"/>
                <a:gd name="connsiteY19-96" fmla="*/ 13676 h 682425"/>
                <a:gd name="connsiteX20-97" fmla="*/ 2056 w 4349824"/>
                <a:gd name="connsiteY20-98" fmla="*/ 54963 h 682425"/>
                <a:gd name="connsiteX21-99" fmla="*/ 2056 w 4349824"/>
                <a:gd name="connsiteY21-100" fmla="*/ 49458 h 682425"/>
                <a:gd name="connsiteX22-101" fmla="*/ 4797 w 4349824"/>
                <a:gd name="connsiteY22-102" fmla="*/ 49458 h 682425"/>
                <a:gd name="connsiteX23-103" fmla="*/ 21241 w 4349824"/>
                <a:gd name="connsiteY23-104" fmla="*/ 49458 h 682425"/>
                <a:gd name="connsiteX24-105" fmla="*/ 385757 w 4349824"/>
                <a:gd name="connsiteY24-106" fmla="*/ 10923 h 682425"/>
                <a:gd name="connsiteX25-107" fmla="*/ 393979 w 4349824"/>
                <a:gd name="connsiteY25-108" fmla="*/ 10923 h 682425"/>
                <a:gd name="connsiteX26-109" fmla="*/ 605014 w 4349824"/>
                <a:gd name="connsiteY26-110" fmla="*/ 946 h 68242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</a:cxnLst>
              <a:rect l="l" t="t" r="r" b="b"/>
              <a:pathLst>
                <a:path w="4349824" h="682425">
                  <a:moveTo>
                    <a:pt x="605014" y="946"/>
                  </a:moveTo>
                  <a:cubicBezTo>
                    <a:pt x="675588" y="4042"/>
                    <a:pt x="746162" y="15052"/>
                    <a:pt x="816050" y="38448"/>
                  </a:cubicBezTo>
                  <a:cubicBezTo>
                    <a:pt x="944864" y="79735"/>
                    <a:pt x="1065456" y="151299"/>
                    <a:pt x="1177825" y="225616"/>
                  </a:cubicBezTo>
                  <a:cubicBezTo>
                    <a:pt x="1292935" y="297180"/>
                    <a:pt x="1405305" y="374250"/>
                    <a:pt x="1520415" y="448566"/>
                  </a:cubicBezTo>
                  <a:cubicBezTo>
                    <a:pt x="1665673" y="536645"/>
                    <a:pt x="1816413" y="621972"/>
                    <a:pt x="1986338" y="652249"/>
                  </a:cubicBezTo>
                  <a:cubicBezTo>
                    <a:pt x="2134336" y="682526"/>
                    <a:pt x="2282336" y="671516"/>
                    <a:pt x="2427594" y="624724"/>
                  </a:cubicBezTo>
                  <a:cubicBezTo>
                    <a:pt x="2718110" y="533893"/>
                    <a:pt x="2962034" y="335715"/>
                    <a:pt x="3214181" y="173319"/>
                  </a:cubicBezTo>
                  <a:lnTo>
                    <a:pt x="3216921" y="170567"/>
                  </a:lnTo>
                  <a:cubicBezTo>
                    <a:pt x="3258032" y="145794"/>
                    <a:pt x="3301884" y="118270"/>
                    <a:pt x="3348476" y="104507"/>
                  </a:cubicBezTo>
                  <a:cubicBezTo>
                    <a:pt x="3526623" y="30191"/>
                    <a:pt x="3723955" y="16428"/>
                    <a:pt x="3918546" y="38448"/>
                  </a:cubicBezTo>
                  <a:cubicBezTo>
                    <a:pt x="4072711" y="54963"/>
                    <a:pt x="4214544" y="108636"/>
                    <a:pt x="4349824" y="178566"/>
                  </a:cubicBezTo>
                  <a:lnTo>
                    <a:pt x="4330039" y="184157"/>
                  </a:lnTo>
                  <a:cubicBezTo>
                    <a:pt x="4267988" y="152676"/>
                    <a:pt x="4204266" y="124463"/>
                    <a:pt x="4137803" y="101755"/>
                  </a:cubicBezTo>
                  <a:cubicBezTo>
                    <a:pt x="3995286" y="52210"/>
                    <a:pt x="3839065" y="35696"/>
                    <a:pt x="3688325" y="43953"/>
                  </a:cubicBezTo>
                  <a:cubicBezTo>
                    <a:pt x="3521141" y="52210"/>
                    <a:pt x="3356698" y="96250"/>
                    <a:pt x="3214181" y="184329"/>
                  </a:cubicBezTo>
                  <a:cubicBezTo>
                    <a:pt x="3005886" y="324705"/>
                    <a:pt x="2805813" y="481596"/>
                    <a:pt x="2575593" y="583437"/>
                  </a:cubicBezTo>
                  <a:cubicBezTo>
                    <a:pt x="2359076" y="682526"/>
                    <a:pt x="2120633" y="715556"/>
                    <a:pt x="1890413" y="643992"/>
                  </a:cubicBezTo>
                  <a:cubicBezTo>
                    <a:pt x="1567007" y="544903"/>
                    <a:pt x="1309380" y="302685"/>
                    <a:pt x="1016123" y="143042"/>
                  </a:cubicBezTo>
                  <a:cubicBezTo>
                    <a:pt x="936642" y="101755"/>
                    <a:pt x="857161" y="60468"/>
                    <a:pt x="769458" y="38448"/>
                  </a:cubicBezTo>
                  <a:cubicBezTo>
                    <a:pt x="684495" y="16428"/>
                    <a:pt x="596792" y="10923"/>
                    <a:pt x="506348" y="13676"/>
                  </a:cubicBezTo>
                  <a:cubicBezTo>
                    <a:pt x="339164" y="21933"/>
                    <a:pt x="171981" y="54963"/>
                    <a:pt x="2056" y="54963"/>
                  </a:cubicBezTo>
                  <a:cubicBezTo>
                    <a:pt x="-685" y="54963"/>
                    <a:pt x="-685" y="49458"/>
                    <a:pt x="2056" y="49458"/>
                  </a:cubicBezTo>
                  <a:lnTo>
                    <a:pt x="4797" y="49458"/>
                  </a:lnTo>
                  <a:lnTo>
                    <a:pt x="21241" y="49458"/>
                  </a:lnTo>
                  <a:cubicBezTo>
                    <a:pt x="144573" y="43953"/>
                    <a:pt x="265165" y="24686"/>
                    <a:pt x="385757" y="10923"/>
                  </a:cubicBezTo>
                  <a:lnTo>
                    <a:pt x="393979" y="10923"/>
                  </a:lnTo>
                  <a:cubicBezTo>
                    <a:pt x="463867" y="2666"/>
                    <a:pt x="534441" y="-2151"/>
                    <a:pt x="605014" y="946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" name="Freeform 45"/>
            <p:cNvSpPr/>
            <p:nvPr/>
          </p:nvSpPr>
          <p:spPr bwMode="auto">
            <a:xfrm rot="3230110">
              <a:off x="4294487" y="304051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" name="Freeform 45"/>
            <p:cNvSpPr/>
            <p:nvPr/>
          </p:nvSpPr>
          <p:spPr bwMode="auto">
            <a:xfrm rot="11310777">
              <a:off x="4106243" y="547734"/>
              <a:ext cx="135547" cy="325921"/>
            </a:xfrm>
            <a:custGeom>
              <a:avLst/>
              <a:gdLst>
                <a:gd name="T0" fmla="*/ 16 w 52"/>
                <a:gd name="T1" fmla="*/ 2 h 124"/>
                <a:gd name="T2" fmla="*/ 13 w 52"/>
                <a:gd name="T3" fmla="*/ 3 h 124"/>
                <a:gd name="T4" fmla="*/ 35 w 52"/>
                <a:gd name="T5" fmla="*/ 123 h 124"/>
                <a:gd name="T6" fmla="*/ 35 w 52"/>
                <a:gd name="T7" fmla="*/ 123 h 124"/>
                <a:gd name="T8" fmla="*/ 36 w 52"/>
                <a:gd name="T9" fmla="*/ 123 h 124"/>
                <a:gd name="T10" fmla="*/ 36 w 52"/>
                <a:gd name="T11" fmla="*/ 122 h 124"/>
                <a:gd name="T12" fmla="*/ 36 w 52"/>
                <a:gd name="T13" fmla="*/ 122 h 124"/>
                <a:gd name="T14" fmla="*/ 47 w 52"/>
                <a:gd name="T15" fmla="*/ 64 h 124"/>
                <a:gd name="T16" fmla="*/ 19 w 52"/>
                <a:gd name="T17" fmla="*/ 1 h 124"/>
                <a:gd name="T18" fmla="*/ 16 w 52"/>
                <a:gd name="T19" fmla="*/ 2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6" y="2"/>
                  </a:moveTo>
                  <a:cubicBezTo>
                    <a:pt x="15" y="2"/>
                    <a:pt x="14" y="2"/>
                    <a:pt x="13" y="3"/>
                  </a:cubicBezTo>
                  <a:cubicBezTo>
                    <a:pt x="0" y="43"/>
                    <a:pt x="0" y="94"/>
                    <a:pt x="35" y="123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5" y="123"/>
                    <a:pt x="35" y="123"/>
                    <a:pt x="36" y="123"/>
                  </a:cubicBezTo>
                  <a:cubicBezTo>
                    <a:pt x="36" y="124"/>
                    <a:pt x="37" y="123"/>
                    <a:pt x="36" y="122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52" y="109"/>
                    <a:pt x="50" y="81"/>
                    <a:pt x="47" y="64"/>
                  </a:cubicBezTo>
                  <a:cubicBezTo>
                    <a:pt x="44" y="42"/>
                    <a:pt x="35" y="18"/>
                    <a:pt x="19" y="1"/>
                  </a:cubicBezTo>
                  <a:cubicBezTo>
                    <a:pt x="18" y="0"/>
                    <a:pt x="16" y="1"/>
                    <a:pt x="16" y="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grpSp>
        <p:nvGrpSpPr>
          <p:cNvPr id="42" name="组合 41"/>
          <p:cNvGrpSpPr/>
          <p:nvPr userDrawn="1"/>
        </p:nvGrpSpPr>
        <p:grpSpPr>
          <a:xfrm>
            <a:off x="7188456" y="4355253"/>
            <a:ext cx="1955544" cy="788247"/>
            <a:chOff x="2139509" y="1743868"/>
            <a:chExt cx="4107744" cy="1655763"/>
          </a:xfrm>
        </p:grpSpPr>
        <p:sp>
          <p:nvSpPr>
            <p:cNvPr id="43" name="Freeform 5"/>
            <p:cNvSpPr/>
            <p:nvPr/>
          </p:nvSpPr>
          <p:spPr bwMode="auto">
            <a:xfrm flipH="1">
              <a:off x="3503171" y="2353468"/>
              <a:ext cx="347663" cy="338138"/>
            </a:xfrm>
            <a:custGeom>
              <a:avLst/>
              <a:gdLst>
                <a:gd name="T0" fmla="*/ 108 w 127"/>
                <a:gd name="T1" fmla="*/ 24 h 123"/>
                <a:gd name="T2" fmla="*/ 57 w 127"/>
                <a:gd name="T3" fmla="*/ 2 h 123"/>
                <a:gd name="T4" fmla="*/ 18 w 127"/>
                <a:gd name="T5" fmla="*/ 17 h 123"/>
                <a:gd name="T6" fmla="*/ 2 w 127"/>
                <a:gd name="T7" fmla="*/ 53 h 123"/>
                <a:gd name="T8" fmla="*/ 11 w 127"/>
                <a:gd name="T9" fmla="*/ 97 h 123"/>
                <a:gd name="T10" fmla="*/ 43 w 127"/>
                <a:gd name="T11" fmla="*/ 121 h 123"/>
                <a:gd name="T12" fmla="*/ 64 w 127"/>
                <a:gd name="T13" fmla="*/ 101 h 123"/>
                <a:gd name="T14" fmla="*/ 94 w 127"/>
                <a:gd name="T15" fmla="*/ 75 h 123"/>
                <a:gd name="T16" fmla="*/ 124 w 127"/>
                <a:gd name="T17" fmla="*/ 69 h 123"/>
                <a:gd name="T18" fmla="*/ 108 w 127"/>
                <a:gd name="T19" fmla="*/ 24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123">
                  <a:moveTo>
                    <a:pt x="108" y="24"/>
                  </a:moveTo>
                  <a:cubicBezTo>
                    <a:pt x="96" y="10"/>
                    <a:pt x="75" y="4"/>
                    <a:pt x="57" y="2"/>
                  </a:cubicBezTo>
                  <a:cubicBezTo>
                    <a:pt x="43" y="0"/>
                    <a:pt x="22" y="2"/>
                    <a:pt x="18" y="17"/>
                  </a:cubicBezTo>
                  <a:cubicBezTo>
                    <a:pt x="9" y="25"/>
                    <a:pt x="4" y="46"/>
                    <a:pt x="2" y="53"/>
                  </a:cubicBezTo>
                  <a:cubicBezTo>
                    <a:pt x="0" y="69"/>
                    <a:pt x="1" y="84"/>
                    <a:pt x="11" y="97"/>
                  </a:cubicBezTo>
                  <a:cubicBezTo>
                    <a:pt x="18" y="107"/>
                    <a:pt x="29" y="119"/>
                    <a:pt x="43" y="121"/>
                  </a:cubicBezTo>
                  <a:cubicBezTo>
                    <a:pt x="55" y="123"/>
                    <a:pt x="61" y="111"/>
                    <a:pt x="64" y="101"/>
                  </a:cubicBezTo>
                  <a:cubicBezTo>
                    <a:pt x="81" y="111"/>
                    <a:pt x="97" y="94"/>
                    <a:pt x="94" y="75"/>
                  </a:cubicBezTo>
                  <a:cubicBezTo>
                    <a:pt x="105" y="83"/>
                    <a:pt x="121" y="85"/>
                    <a:pt x="124" y="69"/>
                  </a:cubicBezTo>
                  <a:cubicBezTo>
                    <a:pt x="127" y="53"/>
                    <a:pt x="119" y="34"/>
                    <a:pt x="108" y="24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4" name="Freeform 9"/>
            <p:cNvSpPr/>
            <p:nvPr/>
          </p:nvSpPr>
          <p:spPr bwMode="auto">
            <a:xfrm flipH="1">
              <a:off x="2139509" y="1970880"/>
              <a:ext cx="381000" cy="493713"/>
            </a:xfrm>
            <a:custGeom>
              <a:avLst/>
              <a:gdLst>
                <a:gd name="T0" fmla="*/ 44 w 139"/>
                <a:gd name="T1" fmla="*/ 21 h 179"/>
                <a:gd name="T2" fmla="*/ 20 w 139"/>
                <a:gd name="T3" fmla="*/ 0 h 179"/>
                <a:gd name="T4" fmla="*/ 4 w 139"/>
                <a:gd name="T5" fmla="*/ 20 h 179"/>
                <a:gd name="T6" fmla="*/ 7 w 139"/>
                <a:gd name="T7" fmla="*/ 65 h 179"/>
                <a:gd name="T8" fmla="*/ 29 w 139"/>
                <a:gd name="T9" fmla="*/ 120 h 179"/>
                <a:gd name="T10" fmla="*/ 30 w 139"/>
                <a:gd name="T11" fmla="*/ 120 h 179"/>
                <a:gd name="T12" fmla="*/ 30 w 139"/>
                <a:gd name="T13" fmla="*/ 119 h 179"/>
                <a:gd name="T14" fmla="*/ 129 w 139"/>
                <a:gd name="T15" fmla="*/ 150 h 179"/>
                <a:gd name="T16" fmla="*/ 126 w 139"/>
                <a:gd name="T17" fmla="*/ 117 h 179"/>
                <a:gd name="T18" fmla="*/ 126 w 139"/>
                <a:gd name="T19" fmla="*/ 108 h 179"/>
                <a:gd name="T20" fmla="*/ 126 w 139"/>
                <a:gd name="T21" fmla="*/ 95 h 179"/>
                <a:gd name="T22" fmla="*/ 111 w 139"/>
                <a:gd name="T23" fmla="*/ 77 h 179"/>
                <a:gd name="T24" fmla="*/ 111 w 139"/>
                <a:gd name="T25" fmla="*/ 77 h 179"/>
                <a:gd name="T26" fmla="*/ 86 w 139"/>
                <a:gd name="T27" fmla="*/ 46 h 179"/>
                <a:gd name="T28" fmla="*/ 77 w 139"/>
                <a:gd name="T29" fmla="*/ 17 h 179"/>
                <a:gd name="T30" fmla="*/ 44 w 139"/>
                <a:gd name="T31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9" h="179">
                  <a:moveTo>
                    <a:pt x="44" y="21"/>
                  </a:moveTo>
                  <a:cubicBezTo>
                    <a:pt x="38" y="12"/>
                    <a:pt x="31" y="0"/>
                    <a:pt x="20" y="0"/>
                  </a:cubicBezTo>
                  <a:cubicBezTo>
                    <a:pt x="10" y="0"/>
                    <a:pt x="6" y="12"/>
                    <a:pt x="4" y="20"/>
                  </a:cubicBezTo>
                  <a:cubicBezTo>
                    <a:pt x="0" y="35"/>
                    <a:pt x="3" y="51"/>
                    <a:pt x="7" y="65"/>
                  </a:cubicBezTo>
                  <a:cubicBezTo>
                    <a:pt x="14" y="83"/>
                    <a:pt x="26" y="100"/>
                    <a:pt x="29" y="120"/>
                  </a:cubicBezTo>
                  <a:cubicBezTo>
                    <a:pt x="29" y="120"/>
                    <a:pt x="30" y="120"/>
                    <a:pt x="30" y="120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48" y="145"/>
                    <a:pt x="100" y="179"/>
                    <a:pt x="129" y="150"/>
                  </a:cubicBezTo>
                  <a:cubicBezTo>
                    <a:pt x="139" y="140"/>
                    <a:pt x="134" y="126"/>
                    <a:pt x="126" y="117"/>
                  </a:cubicBezTo>
                  <a:cubicBezTo>
                    <a:pt x="122" y="113"/>
                    <a:pt x="124" y="112"/>
                    <a:pt x="126" y="108"/>
                  </a:cubicBezTo>
                  <a:cubicBezTo>
                    <a:pt x="127" y="104"/>
                    <a:pt x="127" y="99"/>
                    <a:pt x="126" y="95"/>
                  </a:cubicBezTo>
                  <a:cubicBezTo>
                    <a:pt x="125" y="88"/>
                    <a:pt x="118" y="80"/>
                    <a:pt x="111" y="77"/>
                  </a:cubicBezTo>
                  <a:cubicBezTo>
                    <a:pt x="111" y="77"/>
                    <a:pt x="111" y="77"/>
                    <a:pt x="111" y="77"/>
                  </a:cubicBezTo>
                  <a:cubicBezTo>
                    <a:pt x="114" y="64"/>
                    <a:pt x="100" y="44"/>
                    <a:pt x="86" y="46"/>
                  </a:cubicBezTo>
                  <a:cubicBezTo>
                    <a:pt x="90" y="36"/>
                    <a:pt x="86" y="24"/>
                    <a:pt x="77" y="17"/>
                  </a:cubicBezTo>
                  <a:cubicBezTo>
                    <a:pt x="66" y="9"/>
                    <a:pt x="52" y="12"/>
                    <a:pt x="44" y="21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10"/>
            <p:cNvSpPr/>
            <p:nvPr/>
          </p:nvSpPr>
          <p:spPr bwMode="auto">
            <a:xfrm flipH="1">
              <a:off x="4409633" y="2631281"/>
              <a:ext cx="392113" cy="484188"/>
            </a:xfrm>
            <a:custGeom>
              <a:avLst/>
              <a:gdLst>
                <a:gd name="T0" fmla="*/ 76 w 143"/>
                <a:gd name="T1" fmla="*/ 161 h 176"/>
                <a:gd name="T2" fmla="*/ 86 w 143"/>
                <a:gd name="T3" fmla="*/ 132 h 176"/>
                <a:gd name="T4" fmla="*/ 112 w 143"/>
                <a:gd name="T5" fmla="*/ 102 h 176"/>
                <a:gd name="T6" fmla="*/ 112 w 143"/>
                <a:gd name="T7" fmla="*/ 102 h 176"/>
                <a:gd name="T8" fmla="*/ 128 w 143"/>
                <a:gd name="T9" fmla="*/ 85 h 176"/>
                <a:gd name="T10" fmla="*/ 129 w 143"/>
                <a:gd name="T11" fmla="*/ 73 h 176"/>
                <a:gd name="T12" fmla="*/ 129 w 143"/>
                <a:gd name="T13" fmla="*/ 63 h 176"/>
                <a:gd name="T14" fmla="*/ 134 w 143"/>
                <a:gd name="T15" fmla="*/ 31 h 176"/>
                <a:gd name="T16" fmla="*/ 33 w 143"/>
                <a:gd name="T17" fmla="*/ 57 h 176"/>
                <a:gd name="T18" fmla="*/ 33 w 143"/>
                <a:gd name="T19" fmla="*/ 56 h 176"/>
                <a:gd name="T20" fmla="*/ 32 w 143"/>
                <a:gd name="T21" fmla="*/ 56 h 176"/>
                <a:gd name="T22" fmla="*/ 8 w 143"/>
                <a:gd name="T23" fmla="*/ 110 h 176"/>
                <a:gd name="T24" fmla="*/ 3 w 143"/>
                <a:gd name="T25" fmla="*/ 155 h 176"/>
                <a:gd name="T26" fmla="*/ 18 w 143"/>
                <a:gd name="T27" fmla="*/ 175 h 176"/>
                <a:gd name="T28" fmla="*/ 43 w 143"/>
                <a:gd name="T29" fmla="*/ 155 h 176"/>
                <a:gd name="T30" fmla="*/ 76 w 143"/>
                <a:gd name="T31" fmla="*/ 161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6">
                  <a:moveTo>
                    <a:pt x="76" y="161"/>
                  </a:moveTo>
                  <a:cubicBezTo>
                    <a:pt x="86" y="154"/>
                    <a:pt x="90" y="143"/>
                    <a:pt x="86" y="132"/>
                  </a:cubicBezTo>
                  <a:cubicBezTo>
                    <a:pt x="100" y="135"/>
                    <a:pt x="115" y="115"/>
                    <a:pt x="112" y="102"/>
                  </a:cubicBezTo>
                  <a:cubicBezTo>
                    <a:pt x="112" y="102"/>
                    <a:pt x="112" y="102"/>
                    <a:pt x="112" y="102"/>
                  </a:cubicBezTo>
                  <a:cubicBezTo>
                    <a:pt x="120" y="100"/>
                    <a:pt x="126" y="93"/>
                    <a:pt x="128" y="85"/>
                  </a:cubicBezTo>
                  <a:cubicBezTo>
                    <a:pt x="129" y="81"/>
                    <a:pt x="130" y="76"/>
                    <a:pt x="129" y="73"/>
                  </a:cubicBezTo>
                  <a:cubicBezTo>
                    <a:pt x="127" y="68"/>
                    <a:pt x="125" y="67"/>
                    <a:pt x="129" y="63"/>
                  </a:cubicBezTo>
                  <a:cubicBezTo>
                    <a:pt x="138" y="54"/>
                    <a:pt x="143" y="41"/>
                    <a:pt x="134" y="31"/>
                  </a:cubicBezTo>
                  <a:cubicBezTo>
                    <a:pt x="106" y="0"/>
                    <a:pt x="52" y="32"/>
                    <a:pt x="33" y="57"/>
                  </a:cubicBezTo>
                  <a:cubicBezTo>
                    <a:pt x="33" y="57"/>
                    <a:pt x="33" y="57"/>
                    <a:pt x="33" y="56"/>
                  </a:cubicBezTo>
                  <a:cubicBezTo>
                    <a:pt x="33" y="56"/>
                    <a:pt x="33" y="55"/>
                    <a:pt x="32" y="56"/>
                  </a:cubicBezTo>
                  <a:cubicBezTo>
                    <a:pt x="29" y="76"/>
                    <a:pt x="16" y="92"/>
                    <a:pt x="8" y="110"/>
                  </a:cubicBezTo>
                  <a:cubicBezTo>
                    <a:pt x="3" y="124"/>
                    <a:pt x="0" y="140"/>
                    <a:pt x="3" y="155"/>
                  </a:cubicBezTo>
                  <a:cubicBezTo>
                    <a:pt x="4" y="163"/>
                    <a:pt x="8" y="175"/>
                    <a:pt x="18" y="175"/>
                  </a:cubicBezTo>
                  <a:cubicBezTo>
                    <a:pt x="29" y="176"/>
                    <a:pt x="37" y="164"/>
                    <a:pt x="43" y="155"/>
                  </a:cubicBezTo>
                  <a:cubicBezTo>
                    <a:pt x="51" y="165"/>
                    <a:pt x="64" y="169"/>
                    <a:pt x="76" y="16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11"/>
            <p:cNvSpPr/>
            <p:nvPr/>
          </p:nvSpPr>
          <p:spPr bwMode="auto">
            <a:xfrm flipH="1">
              <a:off x="5435158" y="2859881"/>
              <a:ext cx="795338" cy="539750"/>
            </a:xfrm>
            <a:custGeom>
              <a:avLst/>
              <a:gdLst>
                <a:gd name="T0" fmla="*/ 288 w 290"/>
                <a:gd name="T1" fmla="*/ 54 h 196"/>
                <a:gd name="T2" fmla="*/ 248 w 290"/>
                <a:gd name="T3" fmla="*/ 12 h 196"/>
                <a:gd name="T4" fmla="*/ 170 w 290"/>
                <a:gd name="T5" fmla="*/ 1 h 196"/>
                <a:gd name="T6" fmla="*/ 104 w 290"/>
                <a:gd name="T7" fmla="*/ 9 h 196"/>
                <a:gd name="T8" fmla="*/ 103 w 290"/>
                <a:gd name="T9" fmla="*/ 10 h 196"/>
                <a:gd name="T10" fmla="*/ 41 w 290"/>
                <a:gd name="T11" fmla="*/ 41 h 196"/>
                <a:gd name="T12" fmla="*/ 4 w 290"/>
                <a:gd name="T13" fmla="*/ 99 h 196"/>
                <a:gd name="T14" fmla="*/ 19 w 290"/>
                <a:gd name="T15" fmla="*/ 159 h 196"/>
                <a:gd name="T16" fmla="*/ 49 w 290"/>
                <a:gd name="T17" fmla="*/ 158 h 196"/>
                <a:gd name="T18" fmla="*/ 105 w 290"/>
                <a:gd name="T19" fmla="*/ 159 h 196"/>
                <a:gd name="T20" fmla="*/ 152 w 290"/>
                <a:gd name="T21" fmla="*/ 186 h 196"/>
                <a:gd name="T22" fmla="*/ 162 w 290"/>
                <a:gd name="T23" fmla="*/ 154 h 196"/>
                <a:gd name="T24" fmla="*/ 196 w 290"/>
                <a:gd name="T25" fmla="*/ 161 h 196"/>
                <a:gd name="T26" fmla="*/ 214 w 290"/>
                <a:gd name="T27" fmla="*/ 125 h 196"/>
                <a:gd name="T28" fmla="*/ 237 w 290"/>
                <a:gd name="T29" fmla="*/ 122 h 196"/>
                <a:gd name="T30" fmla="*/ 246 w 290"/>
                <a:gd name="T31" fmla="*/ 91 h 196"/>
                <a:gd name="T32" fmla="*/ 280 w 290"/>
                <a:gd name="T33" fmla="*/ 87 h 196"/>
                <a:gd name="T34" fmla="*/ 288 w 290"/>
                <a:gd name="T35" fmla="*/ 54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90" h="196">
                  <a:moveTo>
                    <a:pt x="288" y="54"/>
                  </a:moveTo>
                  <a:cubicBezTo>
                    <a:pt x="285" y="33"/>
                    <a:pt x="267" y="19"/>
                    <a:pt x="248" y="12"/>
                  </a:cubicBezTo>
                  <a:cubicBezTo>
                    <a:pt x="223" y="3"/>
                    <a:pt x="196" y="0"/>
                    <a:pt x="170" y="1"/>
                  </a:cubicBezTo>
                  <a:cubicBezTo>
                    <a:pt x="149" y="1"/>
                    <a:pt x="124" y="1"/>
                    <a:pt x="104" y="9"/>
                  </a:cubicBezTo>
                  <a:cubicBezTo>
                    <a:pt x="104" y="9"/>
                    <a:pt x="103" y="9"/>
                    <a:pt x="103" y="10"/>
                  </a:cubicBezTo>
                  <a:cubicBezTo>
                    <a:pt x="81" y="15"/>
                    <a:pt x="58" y="25"/>
                    <a:pt x="41" y="41"/>
                  </a:cubicBezTo>
                  <a:cubicBezTo>
                    <a:pt x="25" y="55"/>
                    <a:pt x="8" y="77"/>
                    <a:pt x="4" y="99"/>
                  </a:cubicBezTo>
                  <a:cubicBezTo>
                    <a:pt x="0" y="118"/>
                    <a:pt x="2" y="145"/>
                    <a:pt x="19" y="159"/>
                  </a:cubicBezTo>
                  <a:cubicBezTo>
                    <a:pt x="29" y="168"/>
                    <a:pt x="42" y="169"/>
                    <a:pt x="49" y="158"/>
                  </a:cubicBezTo>
                  <a:cubicBezTo>
                    <a:pt x="57" y="186"/>
                    <a:pt x="91" y="181"/>
                    <a:pt x="105" y="159"/>
                  </a:cubicBezTo>
                  <a:cubicBezTo>
                    <a:pt x="115" y="174"/>
                    <a:pt x="132" y="196"/>
                    <a:pt x="152" y="186"/>
                  </a:cubicBezTo>
                  <a:cubicBezTo>
                    <a:pt x="164" y="180"/>
                    <a:pt x="165" y="166"/>
                    <a:pt x="162" y="154"/>
                  </a:cubicBezTo>
                  <a:cubicBezTo>
                    <a:pt x="170" y="164"/>
                    <a:pt x="184" y="169"/>
                    <a:pt x="196" y="161"/>
                  </a:cubicBezTo>
                  <a:cubicBezTo>
                    <a:pt x="208" y="153"/>
                    <a:pt x="213" y="139"/>
                    <a:pt x="214" y="125"/>
                  </a:cubicBezTo>
                  <a:cubicBezTo>
                    <a:pt x="221" y="130"/>
                    <a:pt x="230" y="130"/>
                    <a:pt x="237" y="122"/>
                  </a:cubicBezTo>
                  <a:cubicBezTo>
                    <a:pt x="243" y="115"/>
                    <a:pt x="250" y="101"/>
                    <a:pt x="246" y="91"/>
                  </a:cubicBezTo>
                  <a:cubicBezTo>
                    <a:pt x="258" y="95"/>
                    <a:pt x="270" y="95"/>
                    <a:pt x="280" y="87"/>
                  </a:cubicBezTo>
                  <a:cubicBezTo>
                    <a:pt x="288" y="79"/>
                    <a:pt x="290" y="65"/>
                    <a:pt x="288" y="54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39"/>
            <p:cNvSpPr/>
            <p:nvPr/>
          </p:nvSpPr>
          <p:spPr bwMode="auto">
            <a:xfrm flipH="1">
              <a:off x="5127183" y="2059780"/>
              <a:ext cx="858838" cy="676275"/>
            </a:xfrm>
            <a:custGeom>
              <a:avLst/>
              <a:gdLst>
                <a:gd name="T0" fmla="*/ 289 w 313"/>
                <a:gd name="T1" fmla="*/ 50 h 246"/>
                <a:gd name="T2" fmla="*/ 289 w 313"/>
                <a:gd name="T3" fmla="*/ 51 h 246"/>
                <a:gd name="T4" fmla="*/ 257 w 313"/>
                <a:gd name="T5" fmla="*/ 61 h 246"/>
                <a:gd name="T6" fmla="*/ 288 w 313"/>
                <a:gd name="T7" fmla="*/ 26 h 246"/>
                <a:gd name="T8" fmla="*/ 274 w 313"/>
                <a:gd name="T9" fmla="*/ 6 h 246"/>
                <a:gd name="T10" fmla="*/ 272 w 313"/>
                <a:gd name="T11" fmla="*/ 17 h 246"/>
                <a:gd name="T12" fmla="*/ 229 w 313"/>
                <a:gd name="T13" fmla="*/ 84 h 246"/>
                <a:gd name="T14" fmla="*/ 237 w 313"/>
                <a:gd name="T15" fmla="*/ 35 h 246"/>
                <a:gd name="T16" fmla="*/ 210 w 313"/>
                <a:gd name="T17" fmla="*/ 40 h 246"/>
                <a:gd name="T18" fmla="*/ 225 w 313"/>
                <a:gd name="T19" fmla="*/ 49 h 246"/>
                <a:gd name="T20" fmla="*/ 227 w 313"/>
                <a:gd name="T21" fmla="*/ 86 h 246"/>
                <a:gd name="T22" fmla="*/ 160 w 313"/>
                <a:gd name="T23" fmla="*/ 145 h 246"/>
                <a:gd name="T24" fmla="*/ 189 w 313"/>
                <a:gd name="T25" fmla="*/ 85 h 246"/>
                <a:gd name="T26" fmla="*/ 167 w 313"/>
                <a:gd name="T27" fmla="*/ 69 h 246"/>
                <a:gd name="T28" fmla="*/ 170 w 313"/>
                <a:gd name="T29" fmla="*/ 86 h 246"/>
                <a:gd name="T30" fmla="*/ 158 w 313"/>
                <a:gd name="T31" fmla="*/ 147 h 246"/>
                <a:gd name="T32" fmla="*/ 87 w 313"/>
                <a:gd name="T33" fmla="*/ 197 h 246"/>
                <a:gd name="T34" fmla="*/ 136 w 313"/>
                <a:gd name="T35" fmla="*/ 137 h 246"/>
                <a:gd name="T36" fmla="*/ 113 w 313"/>
                <a:gd name="T37" fmla="*/ 124 h 246"/>
                <a:gd name="T38" fmla="*/ 114 w 313"/>
                <a:gd name="T39" fmla="*/ 139 h 246"/>
                <a:gd name="T40" fmla="*/ 46 w 313"/>
                <a:gd name="T41" fmla="*/ 222 h 246"/>
                <a:gd name="T42" fmla="*/ 32 w 313"/>
                <a:gd name="T43" fmla="*/ 211 h 246"/>
                <a:gd name="T44" fmla="*/ 50 w 313"/>
                <a:gd name="T45" fmla="*/ 187 h 246"/>
                <a:gd name="T46" fmla="*/ 28 w 313"/>
                <a:gd name="T47" fmla="*/ 171 h 246"/>
                <a:gd name="T48" fmla="*/ 35 w 313"/>
                <a:gd name="T49" fmla="*/ 189 h 246"/>
                <a:gd name="T50" fmla="*/ 0 w 313"/>
                <a:gd name="T51" fmla="*/ 245 h 246"/>
                <a:gd name="T52" fmla="*/ 41 w 313"/>
                <a:gd name="T53" fmla="*/ 230 h 246"/>
                <a:gd name="T54" fmla="*/ 102 w 313"/>
                <a:gd name="T55" fmla="*/ 224 h 246"/>
                <a:gd name="T56" fmla="*/ 121 w 313"/>
                <a:gd name="T57" fmla="*/ 235 h 246"/>
                <a:gd name="T58" fmla="*/ 107 w 313"/>
                <a:gd name="T59" fmla="*/ 210 h 246"/>
                <a:gd name="T60" fmla="*/ 103 w 313"/>
                <a:gd name="T61" fmla="*/ 219 h 246"/>
                <a:gd name="T62" fmla="*/ 54 w 313"/>
                <a:gd name="T63" fmla="*/ 223 h 246"/>
                <a:gd name="T64" fmla="*/ 131 w 313"/>
                <a:gd name="T65" fmla="*/ 173 h 246"/>
                <a:gd name="T66" fmla="*/ 182 w 313"/>
                <a:gd name="T67" fmla="*/ 195 h 246"/>
                <a:gd name="T68" fmla="*/ 199 w 313"/>
                <a:gd name="T69" fmla="*/ 201 h 246"/>
                <a:gd name="T70" fmla="*/ 188 w 313"/>
                <a:gd name="T71" fmla="*/ 177 h 246"/>
                <a:gd name="T72" fmla="*/ 133 w 313"/>
                <a:gd name="T73" fmla="*/ 172 h 246"/>
                <a:gd name="T74" fmla="*/ 199 w 313"/>
                <a:gd name="T75" fmla="*/ 120 h 246"/>
                <a:gd name="T76" fmla="*/ 238 w 313"/>
                <a:gd name="T77" fmla="*/ 135 h 246"/>
                <a:gd name="T78" fmla="*/ 257 w 313"/>
                <a:gd name="T79" fmla="*/ 121 h 246"/>
                <a:gd name="T80" fmla="*/ 245 w 313"/>
                <a:gd name="T81" fmla="*/ 117 h 246"/>
                <a:gd name="T82" fmla="*/ 241 w 313"/>
                <a:gd name="T83" fmla="*/ 119 h 246"/>
                <a:gd name="T84" fmla="*/ 238 w 313"/>
                <a:gd name="T85" fmla="*/ 122 h 246"/>
                <a:gd name="T86" fmla="*/ 255 w 313"/>
                <a:gd name="T87" fmla="*/ 63 h 246"/>
                <a:gd name="T88" fmla="*/ 291 w 313"/>
                <a:gd name="T89" fmla="*/ 56 h 246"/>
                <a:gd name="T90" fmla="*/ 313 w 313"/>
                <a:gd name="T91" fmla="*/ 49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13" h="246">
                  <a:moveTo>
                    <a:pt x="299" y="37"/>
                  </a:moveTo>
                  <a:cubicBezTo>
                    <a:pt x="294" y="39"/>
                    <a:pt x="290" y="45"/>
                    <a:pt x="289" y="50"/>
                  </a:cubicBezTo>
                  <a:cubicBezTo>
                    <a:pt x="289" y="50"/>
                    <a:pt x="288" y="51"/>
                    <a:pt x="288" y="51"/>
                  </a:cubicBezTo>
                  <a:cubicBezTo>
                    <a:pt x="288" y="51"/>
                    <a:pt x="289" y="51"/>
                    <a:pt x="289" y="51"/>
                  </a:cubicBezTo>
                  <a:cubicBezTo>
                    <a:pt x="288" y="52"/>
                    <a:pt x="288" y="53"/>
                    <a:pt x="288" y="54"/>
                  </a:cubicBezTo>
                  <a:cubicBezTo>
                    <a:pt x="278" y="55"/>
                    <a:pt x="267" y="58"/>
                    <a:pt x="257" y="61"/>
                  </a:cubicBezTo>
                  <a:cubicBezTo>
                    <a:pt x="265" y="50"/>
                    <a:pt x="273" y="39"/>
                    <a:pt x="279" y="27"/>
                  </a:cubicBezTo>
                  <a:cubicBezTo>
                    <a:pt x="282" y="28"/>
                    <a:pt x="285" y="28"/>
                    <a:pt x="288" y="26"/>
                  </a:cubicBezTo>
                  <a:cubicBezTo>
                    <a:pt x="293" y="23"/>
                    <a:pt x="296" y="16"/>
                    <a:pt x="293" y="10"/>
                  </a:cubicBezTo>
                  <a:cubicBezTo>
                    <a:pt x="290" y="3"/>
                    <a:pt x="279" y="0"/>
                    <a:pt x="274" y="6"/>
                  </a:cubicBezTo>
                  <a:cubicBezTo>
                    <a:pt x="272" y="9"/>
                    <a:pt x="272" y="12"/>
                    <a:pt x="273" y="16"/>
                  </a:cubicBezTo>
                  <a:cubicBezTo>
                    <a:pt x="272" y="16"/>
                    <a:pt x="272" y="16"/>
                    <a:pt x="272" y="17"/>
                  </a:cubicBezTo>
                  <a:cubicBezTo>
                    <a:pt x="273" y="20"/>
                    <a:pt x="274" y="23"/>
                    <a:pt x="277" y="25"/>
                  </a:cubicBezTo>
                  <a:cubicBezTo>
                    <a:pt x="262" y="46"/>
                    <a:pt x="246" y="66"/>
                    <a:pt x="229" y="84"/>
                  </a:cubicBezTo>
                  <a:cubicBezTo>
                    <a:pt x="229" y="72"/>
                    <a:pt x="229" y="60"/>
                    <a:pt x="228" y="48"/>
                  </a:cubicBezTo>
                  <a:cubicBezTo>
                    <a:pt x="234" y="46"/>
                    <a:pt x="238" y="41"/>
                    <a:pt x="237" y="35"/>
                  </a:cubicBezTo>
                  <a:cubicBezTo>
                    <a:pt x="237" y="28"/>
                    <a:pt x="231" y="24"/>
                    <a:pt x="224" y="24"/>
                  </a:cubicBezTo>
                  <a:cubicBezTo>
                    <a:pt x="217" y="25"/>
                    <a:pt x="207" y="32"/>
                    <a:pt x="210" y="40"/>
                  </a:cubicBezTo>
                  <a:cubicBezTo>
                    <a:pt x="212" y="45"/>
                    <a:pt x="218" y="48"/>
                    <a:pt x="223" y="48"/>
                  </a:cubicBezTo>
                  <a:cubicBezTo>
                    <a:pt x="223" y="48"/>
                    <a:pt x="224" y="49"/>
                    <a:pt x="225" y="49"/>
                  </a:cubicBezTo>
                  <a:cubicBezTo>
                    <a:pt x="225" y="49"/>
                    <a:pt x="225" y="49"/>
                    <a:pt x="225" y="49"/>
                  </a:cubicBezTo>
                  <a:cubicBezTo>
                    <a:pt x="226" y="61"/>
                    <a:pt x="226" y="73"/>
                    <a:pt x="227" y="86"/>
                  </a:cubicBezTo>
                  <a:cubicBezTo>
                    <a:pt x="207" y="107"/>
                    <a:pt x="185" y="126"/>
                    <a:pt x="161" y="145"/>
                  </a:cubicBezTo>
                  <a:cubicBezTo>
                    <a:pt x="161" y="145"/>
                    <a:pt x="161" y="145"/>
                    <a:pt x="160" y="145"/>
                  </a:cubicBezTo>
                  <a:cubicBezTo>
                    <a:pt x="164" y="126"/>
                    <a:pt x="170" y="109"/>
                    <a:pt x="176" y="90"/>
                  </a:cubicBezTo>
                  <a:cubicBezTo>
                    <a:pt x="181" y="92"/>
                    <a:pt x="186" y="90"/>
                    <a:pt x="189" y="85"/>
                  </a:cubicBezTo>
                  <a:cubicBezTo>
                    <a:pt x="193" y="79"/>
                    <a:pt x="192" y="69"/>
                    <a:pt x="187" y="64"/>
                  </a:cubicBezTo>
                  <a:cubicBezTo>
                    <a:pt x="181" y="58"/>
                    <a:pt x="170" y="62"/>
                    <a:pt x="167" y="69"/>
                  </a:cubicBezTo>
                  <a:cubicBezTo>
                    <a:pt x="165" y="74"/>
                    <a:pt x="166" y="80"/>
                    <a:pt x="170" y="85"/>
                  </a:cubicBezTo>
                  <a:cubicBezTo>
                    <a:pt x="170" y="85"/>
                    <a:pt x="170" y="85"/>
                    <a:pt x="170" y="86"/>
                  </a:cubicBezTo>
                  <a:cubicBezTo>
                    <a:pt x="171" y="87"/>
                    <a:pt x="173" y="89"/>
                    <a:pt x="174" y="89"/>
                  </a:cubicBezTo>
                  <a:cubicBezTo>
                    <a:pt x="168" y="108"/>
                    <a:pt x="160" y="127"/>
                    <a:pt x="158" y="147"/>
                  </a:cubicBezTo>
                  <a:cubicBezTo>
                    <a:pt x="136" y="164"/>
                    <a:pt x="113" y="180"/>
                    <a:pt x="90" y="195"/>
                  </a:cubicBezTo>
                  <a:cubicBezTo>
                    <a:pt x="89" y="196"/>
                    <a:pt x="88" y="196"/>
                    <a:pt x="87" y="197"/>
                  </a:cubicBezTo>
                  <a:cubicBezTo>
                    <a:pt x="95" y="177"/>
                    <a:pt x="105" y="159"/>
                    <a:pt x="116" y="142"/>
                  </a:cubicBezTo>
                  <a:cubicBezTo>
                    <a:pt x="123" y="146"/>
                    <a:pt x="133" y="143"/>
                    <a:pt x="136" y="137"/>
                  </a:cubicBezTo>
                  <a:cubicBezTo>
                    <a:pt x="139" y="131"/>
                    <a:pt x="138" y="122"/>
                    <a:pt x="133" y="118"/>
                  </a:cubicBezTo>
                  <a:cubicBezTo>
                    <a:pt x="126" y="111"/>
                    <a:pt x="117" y="118"/>
                    <a:pt x="113" y="124"/>
                  </a:cubicBezTo>
                  <a:cubicBezTo>
                    <a:pt x="113" y="125"/>
                    <a:pt x="113" y="125"/>
                    <a:pt x="113" y="125"/>
                  </a:cubicBezTo>
                  <a:cubicBezTo>
                    <a:pt x="111" y="130"/>
                    <a:pt x="111" y="135"/>
                    <a:pt x="114" y="139"/>
                  </a:cubicBezTo>
                  <a:cubicBezTo>
                    <a:pt x="101" y="157"/>
                    <a:pt x="90" y="177"/>
                    <a:pt x="85" y="198"/>
                  </a:cubicBezTo>
                  <a:cubicBezTo>
                    <a:pt x="72" y="206"/>
                    <a:pt x="59" y="214"/>
                    <a:pt x="46" y="222"/>
                  </a:cubicBezTo>
                  <a:cubicBezTo>
                    <a:pt x="40" y="225"/>
                    <a:pt x="33" y="228"/>
                    <a:pt x="27" y="231"/>
                  </a:cubicBezTo>
                  <a:cubicBezTo>
                    <a:pt x="29" y="225"/>
                    <a:pt x="30" y="218"/>
                    <a:pt x="32" y="211"/>
                  </a:cubicBezTo>
                  <a:cubicBezTo>
                    <a:pt x="34" y="204"/>
                    <a:pt x="36" y="197"/>
                    <a:pt x="38" y="191"/>
                  </a:cubicBezTo>
                  <a:cubicBezTo>
                    <a:pt x="42" y="192"/>
                    <a:pt x="47" y="191"/>
                    <a:pt x="50" y="187"/>
                  </a:cubicBezTo>
                  <a:cubicBezTo>
                    <a:pt x="55" y="181"/>
                    <a:pt x="55" y="171"/>
                    <a:pt x="49" y="166"/>
                  </a:cubicBezTo>
                  <a:cubicBezTo>
                    <a:pt x="41" y="160"/>
                    <a:pt x="31" y="163"/>
                    <a:pt x="28" y="171"/>
                  </a:cubicBezTo>
                  <a:cubicBezTo>
                    <a:pt x="26" y="176"/>
                    <a:pt x="28" y="184"/>
                    <a:pt x="32" y="186"/>
                  </a:cubicBezTo>
                  <a:cubicBezTo>
                    <a:pt x="33" y="188"/>
                    <a:pt x="34" y="189"/>
                    <a:pt x="35" y="189"/>
                  </a:cubicBezTo>
                  <a:cubicBezTo>
                    <a:pt x="28" y="202"/>
                    <a:pt x="26" y="219"/>
                    <a:pt x="23" y="233"/>
                  </a:cubicBezTo>
                  <a:cubicBezTo>
                    <a:pt x="15" y="236"/>
                    <a:pt x="7" y="240"/>
                    <a:pt x="0" y="245"/>
                  </a:cubicBezTo>
                  <a:cubicBezTo>
                    <a:pt x="0" y="245"/>
                    <a:pt x="0" y="246"/>
                    <a:pt x="0" y="246"/>
                  </a:cubicBezTo>
                  <a:cubicBezTo>
                    <a:pt x="14" y="245"/>
                    <a:pt x="29" y="236"/>
                    <a:pt x="41" y="230"/>
                  </a:cubicBezTo>
                  <a:cubicBezTo>
                    <a:pt x="45" y="228"/>
                    <a:pt x="48" y="226"/>
                    <a:pt x="51" y="224"/>
                  </a:cubicBezTo>
                  <a:cubicBezTo>
                    <a:pt x="67" y="226"/>
                    <a:pt x="86" y="227"/>
                    <a:pt x="102" y="224"/>
                  </a:cubicBezTo>
                  <a:cubicBezTo>
                    <a:pt x="102" y="225"/>
                    <a:pt x="102" y="226"/>
                    <a:pt x="102" y="227"/>
                  </a:cubicBezTo>
                  <a:cubicBezTo>
                    <a:pt x="104" y="236"/>
                    <a:pt x="114" y="237"/>
                    <a:pt x="121" y="235"/>
                  </a:cubicBezTo>
                  <a:cubicBezTo>
                    <a:pt x="128" y="232"/>
                    <a:pt x="131" y="225"/>
                    <a:pt x="128" y="218"/>
                  </a:cubicBezTo>
                  <a:cubicBezTo>
                    <a:pt x="125" y="211"/>
                    <a:pt x="114" y="206"/>
                    <a:pt x="107" y="210"/>
                  </a:cubicBezTo>
                  <a:cubicBezTo>
                    <a:pt x="107" y="210"/>
                    <a:pt x="106" y="211"/>
                    <a:pt x="107" y="212"/>
                  </a:cubicBezTo>
                  <a:cubicBezTo>
                    <a:pt x="105" y="214"/>
                    <a:pt x="103" y="216"/>
                    <a:pt x="103" y="219"/>
                  </a:cubicBezTo>
                  <a:cubicBezTo>
                    <a:pt x="95" y="220"/>
                    <a:pt x="87" y="222"/>
                    <a:pt x="79" y="222"/>
                  </a:cubicBezTo>
                  <a:cubicBezTo>
                    <a:pt x="71" y="223"/>
                    <a:pt x="62" y="223"/>
                    <a:pt x="54" y="223"/>
                  </a:cubicBezTo>
                  <a:cubicBezTo>
                    <a:pt x="66" y="216"/>
                    <a:pt x="77" y="209"/>
                    <a:pt x="89" y="201"/>
                  </a:cubicBezTo>
                  <a:cubicBezTo>
                    <a:pt x="103" y="192"/>
                    <a:pt x="117" y="183"/>
                    <a:pt x="131" y="173"/>
                  </a:cubicBezTo>
                  <a:cubicBezTo>
                    <a:pt x="146" y="180"/>
                    <a:pt x="163" y="186"/>
                    <a:pt x="180" y="188"/>
                  </a:cubicBezTo>
                  <a:cubicBezTo>
                    <a:pt x="179" y="190"/>
                    <a:pt x="180" y="193"/>
                    <a:pt x="182" y="195"/>
                  </a:cubicBezTo>
                  <a:cubicBezTo>
                    <a:pt x="182" y="195"/>
                    <a:pt x="182" y="195"/>
                    <a:pt x="182" y="195"/>
                  </a:cubicBezTo>
                  <a:cubicBezTo>
                    <a:pt x="185" y="200"/>
                    <a:pt x="192" y="203"/>
                    <a:pt x="199" y="201"/>
                  </a:cubicBezTo>
                  <a:cubicBezTo>
                    <a:pt x="206" y="198"/>
                    <a:pt x="212" y="188"/>
                    <a:pt x="207" y="181"/>
                  </a:cubicBezTo>
                  <a:cubicBezTo>
                    <a:pt x="203" y="175"/>
                    <a:pt x="194" y="175"/>
                    <a:pt x="188" y="177"/>
                  </a:cubicBezTo>
                  <a:cubicBezTo>
                    <a:pt x="184" y="178"/>
                    <a:pt x="182" y="181"/>
                    <a:pt x="180" y="184"/>
                  </a:cubicBezTo>
                  <a:cubicBezTo>
                    <a:pt x="164" y="182"/>
                    <a:pt x="148" y="178"/>
                    <a:pt x="133" y="172"/>
                  </a:cubicBezTo>
                  <a:cubicBezTo>
                    <a:pt x="142" y="165"/>
                    <a:pt x="150" y="159"/>
                    <a:pt x="159" y="152"/>
                  </a:cubicBezTo>
                  <a:cubicBezTo>
                    <a:pt x="172" y="142"/>
                    <a:pt x="186" y="131"/>
                    <a:pt x="199" y="120"/>
                  </a:cubicBezTo>
                  <a:cubicBezTo>
                    <a:pt x="211" y="125"/>
                    <a:pt x="224" y="126"/>
                    <a:pt x="237" y="126"/>
                  </a:cubicBezTo>
                  <a:cubicBezTo>
                    <a:pt x="236" y="129"/>
                    <a:pt x="237" y="132"/>
                    <a:pt x="238" y="135"/>
                  </a:cubicBezTo>
                  <a:cubicBezTo>
                    <a:pt x="242" y="141"/>
                    <a:pt x="253" y="142"/>
                    <a:pt x="258" y="137"/>
                  </a:cubicBezTo>
                  <a:cubicBezTo>
                    <a:pt x="262" y="132"/>
                    <a:pt x="261" y="125"/>
                    <a:pt x="257" y="121"/>
                  </a:cubicBezTo>
                  <a:cubicBezTo>
                    <a:pt x="254" y="117"/>
                    <a:pt x="249" y="116"/>
                    <a:pt x="245" y="117"/>
                  </a:cubicBezTo>
                  <a:cubicBezTo>
                    <a:pt x="245" y="117"/>
                    <a:pt x="245" y="117"/>
                    <a:pt x="245" y="117"/>
                  </a:cubicBezTo>
                  <a:cubicBezTo>
                    <a:pt x="246" y="117"/>
                    <a:pt x="245" y="116"/>
                    <a:pt x="245" y="117"/>
                  </a:cubicBezTo>
                  <a:cubicBezTo>
                    <a:pt x="243" y="117"/>
                    <a:pt x="242" y="118"/>
                    <a:pt x="241" y="119"/>
                  </a:cubicBezTo>
                  <a:cubicBezTo>
                    <a:pt x="240" y="120"/>
                    <a:pt x="239" y="121"/>
                    <a:pt x="238" y="121"/>
                  </a:cubicBezTo>
                  <a:cubicBezTo>
                    <a:pt x="238" y="122"/>
                    <a:pt x="238" y="122"/>
                    <a:pt x="238" y="122"/>
                  </a:cubicBezTo>
                  <a:cubicBezTo>
                    <a:pt x="226" y="122"/>
                    <a:pt x="213" y="122"/>
                    <a:pt x="201" y="119"/>
                  </a:cubicBezTo>
                  <a:cubicBezTo>
                    <a:pt x="220" y="102"/>
                    <a:pt x="239" y="83"/>
                    <a:pt x="255" y="63"/>
                  </a:cubicBezTo>
                  <a:cubicBezTo>
                    <a:pt x="267" y="62"/>
                    <a:pt x="279" y="60"/>
                    <a:pt x="291" y="57"/>
                  </a:cubicBezTo>
                  <a:cubicBezTo>
                    <a:pt x="291" y="57"/>
                    <a:pt x="291" y="56"/>
                    <a:pt x="291" y="56"/>
                  </a:cubicBezTo>
                  <a:cubicBezTo>
                    <a:pt x="293" y="60"/>
                    <a:pt x="298" y="62"/>
                    <a:pt x="302" y="61"/>
                  </a:cubicBezTo>
                  <a:cubicBezTo>
                    <a:pt x="308" y="61"/>
                    <a:pt x="313" y="56"/>
                    <a:pt x="313" y="49"/>
                  </a:cubicBezTo>
                  <a:cubicBezTo>
                    <a:pt x="313" y="42"/>
                    <a:pt x="306" y="34"/>
                    <a:pt x="299" y="37"/>
                  </a:cubicBezTo>
                  <a:close/>
                </a:path>
              </a:pathLst>
            </a:custGeom>
            <a:solidFill>
              <a:srgbClr val="B287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1"/>
            <p:cNvSpPr/>
            <p:nvPr/>
          </p:nvSpPr>
          <p:spPr bwMode="auto">
            <a:xfrm flipH="1">
              <a:off x="4404871" y="1767680"/>
              <a:ext cx="695325" cy="396875"/>
            </a:xfrm>
            <a:custGeom>
              <a:avLst/>
              <a:gdLst>
                <a:gd name="T0" fmla="*/ 228 w 254"/>
                <a:gd name="T1" fmla="*/ 93 h 144"/>
                <a:gd name="T2" fmla="*/ 224 w 254"/>
                <a:gd name="T3" fmla="*/ 69 h 144"/>
                <a:gd name="T4" fmla="*/ 197 w 254"/>
                <a:gd name="T5" fmla="*/ 71 h 144"/>
                <a:gd name="T6" fmla="*/ 167 w 254"/>
                <a:gd name="T7" fmla="*/ 37 h 144"/>
                <a:gd name="T8" fmla="*/ 156 w 254"/>
                <a:gd name="T9" fmla="*/ 13 h 144"/>
                <a:gd name="T10" fmla="*/ 128 w 254"/>
                <a:gd name="T11" fmla="*/ 23 h 144"/>
                <a:gd name="T12" fmla="*/ 85 w 254"/>
                <a:gd name="T13" fmla="*/ 16 h 144"/>
                <a:gd name="T14" fmla="*/ 62 w 254"/>
                <a:gd name="T15" fmla="*/ 3 h 144"/>
                <a:gd name="T16" fmla="*/ 45 w 254"/>
                <a:gd name="T17" fmla="*/ 19 h 144"/>
                <a:gd name="T18" fmla="*/ 45 w 254"/>
                <a:gd name="T19" fmla="*/ 19 h 144"/>
                <a:gd name="T20" fmla="*/ 9 w 254"/>
                <a:gd name="T21" fmla="*/ 19 h 144"/>
                <a:gd name="T22" fmla="*/ 7 w 254"/>
                <a:gd name="T23" fmla="*/ 58 h 144"/>
                <a:gd name="T24" fmla="*/ 36 w 254"/>
                <a:gd name="T25" fmla="*/ 103 h 144"/>
                <a:gd name="T26" fmla="*/ 86 w 254"/>
                <a:gd name="T27" fmla="*/ 133 h 144"/>
                <a:gd name="T28" fmla="*/ 88 w 254"/>
                <a:gd name="T29" fmla="*/ 132 h 144"/>
                <a:gd name="T30" fmla="*/ 112 w 254"/>
                <a:gd name="T31" fmla="*/ 138 h 144"/>
                <a:gd name="T32" fmla="*/ 153 w 254"/>
                <a:gd name="T33" fmla="*/ 143 h 144"/>
                <a:gd name="T34" fmla="*/ 218 w 254"/>
                <a:gd name="T35" fmla="*/ 138 h 144"/>
                <a:gd name="T36" fmla="*/ 254 w 254"/>
                <a:gd name="T37" fmla="*/ 105 h 144"/>
                <a:gd name="T38" fmla="*/ 228 w 254"/>
                <a:gd name="T39" fmla="*/ 9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4" h="144">
                  <a:moveTo>
                    <a:pt x="228" y="93"/>
                  </a:moveTo>
                  <a:cubicBezTo>
                    <a:pt x="231" y="84"/>
                    <a:pt x="232" y="75"/>
                    <a:pt x="224" y="69"/>
                  </a:cubicBezTo>
                  <a:cubicBezTo>
                    <a:pt x="216" y="64"/>
                    <a:pt x="205" y="67"/>
                    <a:pt x="197" y="71"/>
                  </a:cubicBezTo>
                  <a:cubicBezTo>
                    <a:pt x="201" y="51"/>
                    <a:pt x="187" y="20"/>
                    <a:pt x="167" y="37"/>
                  </a:cubicBezTo>
                  <a:cubicBezTo>
                    <a:pt x="169" y="27"/>
                    <a:pt x="167" y="16"/>
                    <a:pt x="156" y="13"/>
                  </a:cubicBezTo>
                  <a:cubicBezTo>
                    <a:pt x="146" y="10"/>
                    <a:pt x="135" y="16"/>
                    <a:pt x="128" y="23"/>
                  </a:cubicBezTo>
                  <a:cubicBezTo>
                    <a:pt x="124" y="0"/>
                    <a:pt x="98" y="0"/>
                    <a:pt x="85" y="16"/>
                  </a:cubicBezTo>
                  <a:cubicBezTo>
                    <a:pt x="80" y="9"/>
                    <a:pt x="72" y="2"/>
                    <a:pt x="62" y="3"/>
                  </a:cubicBezTo>
                  <a:cubicBezTo>
                    <a:pt x="53" y="3"/>
                    <a:pt x="45" y="9"/>
                    <a:pt x="45" y="19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34" y="13"/>
                    <a:pt x="19" y="8"/>
                    <a:pt x="9" y="19"/>
                  </a:cubicBezTo>
                  <a:cubicBezTo>
                    <a:pt x="0" y="29"/>
                    <a:pt x="4" y="47"/>
                    <a:pt x="7" y="58"/>
                  </a:cubicBezTo>
                  <a:cubicBezTo>
                    <a:pt x="12" y="75"/>
                    <a:pt x="24" y="90"/>
                    <a:pt x="36" y="103"/>
                  </a:cubicBezTo>
                  <a:cubicBezTo>
                    <a:pt x="50" y="115"/>
                    <a:pt x="67" y="130"/>
                    <a:pt x="86" y="133"/>
                  </a:cubicBezTo>
                  <a:cubicBezTo>
                    <a:pt x="87" y="133"/>
                    <a:pt x="88" y="132"/>
                    <a:pt x="88" y="132"/>
                  </a:cubicBezTo>
                  <a:cubicBezTo>
                    <a:pt x="94" y="136"/>
                    <a:pt x="105" y="137"/>
                    <a:pt x="112" y="138"/>
                  </a:cubicBezTo>
                  <a:cubicBezTo>
                    <a:pt x="125" y="141"/>
                    <a:pt x="139" y="142"/>
                    <a:pt x="153" y="143"/>
                  </a:cubicBezTo>
                  <a:cubicBezTo>
                    <a:pt x="174" y="144"/>
                    <a:pt x="197" y="144"/>
                    <a:pt x="218" y="138"/>
                  </a:cubicBezTo>
                  <a:cubicBezTo>
                    <a:pt x="233" y="134"/>
                    <a:pt x="254" y="124"/>
                    <a:pt x="254" y="105"/>
                  </a:cubicBezTo>
                  <a:cubicBezTo>
                    <a:pt x="254" y="92"/>
                    <a:pt x="238" y="89"/>
                    <a:pt x="228" y="93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2"/>
            <p:cNvSpPr/>
            <p:nvPr/>
          </p:nvSpPr>
          <p:spPr bwMode="auto">
            <a:xfrm flipH="1">
              <a:off x="4549334" y="1883568"/>
              <a:ext cx="485775" cy="292100"/>
            </a:xfrm>
            <a:custGeom>
              <a:avLst/>
              <a:gdLst>
                <a:gd name="T0" fmla="*/ 170 w 177"/>
                <a:gd name="T1" fmla="*/ 71 h 106"/>
                <a:gd name="T2" fmla="*/ 150 w 177"/>
                <a:gd name="T3" fmla="*/ 68 h 106"/>
                <a:gd name="T4" fmla="*/ 131 w 177"/>
                <a:gd name="T5" fmla="*/ 52 h 106"/>
                <a:gd name="T6" fmla="*/ 106 w 177"/>
                <a:gd name="T7" fmla="*/ 34 h 106"/>
                <a:gd name="T8" fmla="*/ 68 w 177"/>
                <a:gd name="T9" fmla="*/ 24 h 106"/>
                <a:gd name="T10" fmla="*/ 38 w 177"/>
                <a:gd name="T11" fmla="*/ 17 h 106"/>
                <a:gd name="T12" fmla="*/ 12 w 177"/>
                <a:gd name="T13" fmla="*/ 6 h 106"/>
                <a:gd name="T14" fmla="*/ 3 w 177"/>
                <a:gd name="T15" fmla="*/ 29 h 106"/>
                <a:gd name="T16" fmla="*/ 60 w 177"/>
                <a:gd name="T17" fmla="*/ 94 h 106"/>
                <a:gd name="T18" fmla="*/ 61 w 177"/>
                <a:gd name="T19" fmla="*/ 96 h 106"/>
                <a:gd name="T20" fmla="*/ 161 w 177"/>
                <a:gd name="T21" fmla="*/ 91 h 106"/>
                <a:gd name="T22" fmla="*/ 170 w 177"/>
                <a:gd name="T23" fmla="*/ 7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7" h="106">
                  <a:moveTo>
                    <a:pt x="170" y="71"/>
                  </a:moveTo>
                  <a:cubicBezTo>
                    <a:pt x="165" y="66"/>
                    <a:pt x="157" y="66"/>
                    <a:pt x="150" y="68"/>
                  </a:cubicBezTo>
                  <a:cubicBezTo>
                    <a:pt x="155" y="57"/>
                    <a:pt x="142" y="47"/>
                    <a:pt x="131" y="52"/>
                  </a:cubicBezTo>
                  <a:cubicBezTo>
                    <a:pt x="136" y="39"/>
                    <a:pt x="119" y="25"/>
                    <a:pt x="106" y="34"/>
                  </a:cubicBezTo>
                  <a:cubicBezTo>
                    <a:pt x="108" y="12"/>
                    <a:pt x="82" y="9"/>
                    <a:pt x="68" y="24"/>
                  </a:cubicBezTo>
                  <a:cubicBezTo>
                    <a:pt x="61" y="12"/>
                    <a:pt x="45" y="0"/>
                    <a:pt x="38" y="17"/>
                  </a:cubicBezTo>
                  <a:cubicBezTo>
                    <a:pt x="31" y="10"/>
                    <a:pt x="21" y="3"/>
                    <a:pt x="12" y="6"/>
                  </a:cubicBezTo>
                  <a:cubicBezTo>
                    <a:pt x="2" y="10"/>
                    <a:pt x="0" y="20"/>
                    <a:pt x="3" y="29"/>
                  </a:cubicBezTo>
                  <a:cubicBezTo>
                    <a:pt x="9" y="59"/>
                    <a:pt x="35" y="79"/>
                    <a:pt x="60" y="94"/>
                  </a:cubicBezTo>
                  <a:cubicBezTo>
                    <a:pt x="59" y="95"/>
                    <a:pt x="60" y="96"/>
                    <a:pt x="61" y="96"/>
                  </a:cubicBezTo>
                  <a:cubicBezTo>
                    <a:pt x="94" y="99"/>
                    <a:pt x="130" y="106"/>
                    <a:pt x="161" y="91"/>
                  </a:cubicBezTo>
                  <a:cubicBezTo>
                    <a:pt x="167" y="88"/>
                    <a:pt x="177" y="78"/>
                    <a:pt x="170" y="71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51"/>
            <p:cNvSpPr/>
            <p:nvPr/>
          </p:nvSpPr>
          <p:spPr bwMode="auto">
            <a:xfrm flipH="1">
              <a:off x="3033271" y="2169318"/>
              <a:ext cx="693738" cy="965200"/>
            </a:xfrm>
            <a:custGeom>
              <a:avLst/>
              <a:gdLst>
                <a:gd name="T0" fmla="*/ 204 w 253"/>
                <a:gd name="T1" fmla="*/ 131 h 351"/>
                <a:gd name="T2" fmla="*/ 110 w 253"/>
                <a:gd name="T3" fmla="*/ 138 h 351"/>
                <a:gd name="T4" fmla="*/ 107 w 253"/>
                <a:gd name="T5" fmla="*/ 131 h 351"/>
                <a:gd name="T6" fmla="*/ 81 w 253"/>
                <a:gd name="T7" fmla="*/ 78 h 351"/>
                <a:gd name="T8" fmla="*/ 1 w 253"/>
                <a:gd name="T9" fmla="*/ 1 h 351"/>
                <a:gd name="T10" fmla="*/ 1 w 253"/>
                <a:gd name="T11" fmla="*/ 2 h 351"/>
                <a:gd name="T12" fmla="*/ 80 w 253"/>
                <a:gd name="T13" fmla="*/ 86 h 351"/>
                <a:gd name="T14" fmla="*/ 106 w 253"/>
                <a:gd name="T15" fmla="*/ 138 h 351"/>
                <a:gd name="T16" fmla="*/ 126 w 253"/>
                <a:gd name="T17" fmla="*/ 187 h 351"/>
                <a:gd name="T18" fmla="*/ 127 w 253"/>
                <a:gd name="T19" fmla="*/ 188 h 351"/>
                <a:gd name="T20" fmla="*/ 112 w 253"/>
                <a:gd name="T21" fmla="*/ 279 h 351"/>
                <a:gd name="T22" fmla="*/ 167 w 253"/>
                <a:gd name="T23" fmla="*/ 349 h 351"/>
                <a:gd name="T24" fmla="*/ 208 w 253"/>
                <a:gd name="T25" fmla="*/ 336 h 351"/>
                <a:gd name="T26" fmla="*/ 213 w 253"/>
                <a:gd name="T27" fmla="*/ 290 h 351"/>
                <a:gd name="T28" fmla="*/ 130 w 253"/>
                <a:gd name="T29" fmla="*/ 187 h 351"/>
                <a:gd name="T30" fmla="*/ 129 w 253"/>
                <a:gd name="T31" fmla="*/ 187 h 351"/>
                <a:gd name="T32" fmla="*/ 128 w 253"/>
                <a:gd name="T33" fmla="*/ 187 h 351"/>
                <a:gd name="T34" fmla="*/ 128 w 253"/>
                <a:gd name="T35" fmla="*/ 186 h 351"/>
                <a:gd name="T36" fmla="*/ 116 w 253"/>
                <a:gd name="T37" fmla="*/ 150 h 351"/>
                <a:gd name="T38" fmla="*/ 128 w 253"/>
                <a:gd name="T39" fmla="*/ 163 h 351"/>
                <a:gd name="T40" fmla="*/ 169 w 253"/>
                <a:gd name="T41" fmla="*/ 193 h 351"/>
                <a:gd name="T42" fmla="*/ 236 w 253"/>
                <a:gd name="T43" fmla="*/ 200 h 351"/>
                <a:gd name="T44" fmla="*/ 204 w 253"/>
                <a:gd name="T45" fmla="*/ 13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3" h="351">
                  <a:moveTo>
                    <a:pt x="204" y="131"/>
                  </a:moveTo>
                  <a:cubicBezTo>
                    <a:pt x="176" y="119"/>
                    <a:pt x="136" y="119"/>
                    <a:pt x="110" y="138"/>
                  </a:cubicBezTo>
                  <a:cubicBezTo>
                    <a:pt x="109" y="135"/>
                    <a:pt x="108" y="133"/>
                    <a:pt x="107" y="131"/>
                  </a:cubicBezTo>
                  <a:cubicBezTo>
                    <a:pt x="100" y="113"/>
                    <a:pt x="91" y="95"/>
                    <a:pt x="81" y="78"/>
                  </a:cubicBezTo>
                  <a:cubicBezTo>
                    <a:pt x="62" y="46"/>
                    <a:pt x="36" y="16"/>
                    <a:pt x="1" y="1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34" y="24"/>
                    <a:pt x="61" y="51"/>
                    <a:pt x="80" y="86"/>
                  </a:cubicBezTo>
                  <a:cubicBezTo>
                    <a:pt x="90" y="103"/>
                    <a:pt x="98" y="120"/>
                    <a:pt x="106" y="138"/>
                  </a:cubicBezTo>
                  <a:cubicBezTo>
                    <a:pt x="112" y="154"/>
                    <a:pt x="118" y="172"/>
                    <a:pt x="126" y="187"/>
                  </a:cubicBezTo>
                  <a:cubicBezTo>
                    <a:pt x="126" y="188"/>
                    <a:pt x="126" y="188"/>
                    <a:pt x="127" y="188"/>
                  </a:cubicBezTo>
                  <a:cubicBezTo>
                    <a:pt x="108" y="212"/>
                    <a:pt x="107" y="251"/>
                    <a:pt x="112" y="279"/>
                  </a:cubicBezTo>
                  <a:cubicBezTo>
                    <a:pt x="117" y="309"/>
                    <a:pt x="133" y="343"/>
                    <a:pt x="167" y="349"/>
                  </a:cubicBezTo>
                  <a:cubicBezTo>
                    <a:pt x="182" y="351"/>
                    <a:pt x="199" y="350"/>
                    <a:pt x="208" y="336"/>
                  </a:cubicBezTo>
                  <a:cubicBezTo>
                    <a:pt x="216" y="322"/>
                    <a:pt x="216" y="305"/>
                    <a:pt x="213" y="290"/>
                  </a:cubicBezTo>
                  <a:cubicBezTo>
                    <a:pt x="203" y="244"/>
                    <a:pt x="168" y="212"/>
                    <a:pt x="130" y="187"/>
                  </a:cubicBezTo>
                  <a:cubicBezTo>
                    <a:pt x="130" y="187"/>
                    <a:pt x="129" y="187"/>
                    <a:pt x="129" y="187"/>
                  </a:cubicBezTo>
                  <a:cubicBezTo>
                    <a:pt x="129" y="187"/>
                    <a:pt x="128" y="187"/>
                    <a:pt x="128" y="187"/>
                  </a:cubicBezTo>
                  <a:cubicBezTo>
                    <a:pt x="128" y="187"/>
                    <a:pt x="128" y="186"/>
                    <a:pt x="128" y="186"/>
                  </a:cubicBezTo>
                  <a:cubicBezTo>
                    <a:pt x="125" y="174"/>
                    <a:pt x="121" y="162"/>
                    <a:pt x="116" y="150"/>
                  </a:cubicBezTo>
                  <a:cubicBezTo>
                    <a:pt x="119" y="155"/>
                    <a:pt x="124" y="159"/>
                    <a:pt x="128" y="163"/>
                  </a:cubicBezTo>
                  <a:cubicBezTo>
                    <a:pt x="140" y="174"/>
                    <a:pt x="154" y="185"/>
                    <a:pt x="169" y="193"/>
                  </a:cubicBezTo>
                  <a:cubicBezTo>
                    <a:pt x="184" y="202"/>
                    <a:pt x="222" y="223"/>
                    <a:pt x="236" y="200"/>
                  </a:cubicBezTo>
                  <a:cubicBezTo>
                    <a:pt x="253" y="173"/>
                    <a:pt x="229" y="141"/>
                    <a:pt x="204" y="131"/>
                  </a:cubicBezTo>
                  <a:close/>
                </a:path>
              </a:pathLst>
            </a:custGeom>
            <a:solidFill>
              <a:srgbClr val="31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2"/>
            <p:cNvSpPr/>
            <p:nvPr/>
          </p:nvSpPr>
          <p:spPr bwMode="auto">
            <a:xfrm flipH="1">
              <a:off x="3647634" y="2150268"/>
              <a:ext cx="241300" cy="363538"/>
            </a:xfrm>
            <a:custGeom>
              <a:avLst/>
              <a:gdLst>
                <a:gd name="T0" fmla="*/ 85 w 88"/>
                <a:gd name="T1" fmla="*/ 88 h 132"/>
                <a:gd name="T2" fmla="*/ 34 w 88"/>
                <a:gd name="T3" fmla="*/ 81 h 132"/>
                <a:gd name="T4" fmla="*/ 17 w 88"/>
                <a:gd name="T5" fmla="*/ 44 h 132"/>
                <a:gd name="T6" fmla="*/ 2 w 88"/>
                <a:gd name="T7" fmla="*/ 1 h 132"/>
                <a:gd name="T8" fmla="*/ 0 w 88"/>
                <a:gd name="T9" fmla="*/ 2 h 132"/>
                <a:gd name="T10" fmla="*/ 15 w 88"/>
                <a:gd name="T11" fmla="*/ 48 h 132"/>
                <a:gd name="T12" fmla="*/ 32 w 88"/>
                <a:gd name="T13" fmla="*/ 84 h 132"/>
                <a:gd name="T14" fmla="*/ 32 w 88"/>
                <a:gd name="T15" fmla="*/ 86 h 132"/>
                <a:gd name="T16" fmla="*/ 28 w 88"/>
                <a:gd name="T17" fmla="*/ 123 h 132"/>
                <a:gd name="T18" fmla="*/ 47 w 88"/>
                <a:gd name="T19" fmla="*/ 112 h 132"/>
                <a:gd name="T20" fmla="*/ 68 w 88"/>
                <a:gd name="T21" fmla="*/ 121 h 132"/>
                <a:gd name="T22" fmla="*/ 70 w 88"/>
                <a:gd name="T23" fmla="*/ 118 h 132"/>
                <a:gd name="T24" fmla="*/ 68 w 88"/>
                <a:gd name="T25" fmla="*/ 103 h 132"/>
                <a:gd name="T26" fmla="*/ 83 w 88"/>
                <a:gd name="T27" fmla="*/ 103 h 132"/>
                <a:gd name="T28" fmla="*/ 85 w 88"/>
                <a:gd name="T29" fmla="*/ 8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8" h="132">
                  <a:moveTo>
                    <a:pt x="85" y="88"/>
                  </a:moveTo>
                  <a:cubicBezTo>
                    <a:pt x="74" y="71"/>
                    <a:pt x="48" y="68"/>
                    <a:pt x="34" y="81"/>
                  </a:cubicBezTo>
                  <a:cubicBezTo>
                    <a:pt x="29" y="69"/>
                    <a:pt x="22" y="56"/>
                    <a:pt x="17" y="44"/>
                  </a:cubicBezTo>
                  <a:cubicBezTo>
                    <a:pt x="11" y="30"/>
                    <a:pt x="7" y="15"/>
                    <a:pt x="2" y="1"/>
                  </a:cubicBezTo>
                  <a:cubicBezTo>
                    <a:pt x="2" y="0"/>
                    <a:pt x="0" y="0"/>
                    <a:pt x="0" y="2"/>
                  </a:cubicBezTo>
                  <a:cubicBezTo>
                    <a:pt x="3" y="18"/>
                    <a:pt x="9" y="33"/>
                    <a:pt x="15" y="48"/>
                  </a:cubicBezTo>
                  <a:cubicBezTo>
                    <a:pt x="20" y="60"/>
                    <a:pt x="25" y="73"/>
                    <a:pt x="32" y="84"/>
                  </a:cubicBezTo>
                  <a:cubicBezTo>
                    <a:pt x="31" y="85"/>
                    <a:pt x="31" y="86"/>
                    <a:pt x="32" y="86"/>
                  </a:cubicBezTo>
                  <a:cubicBezTo>
                    <a:pt x="21" y="95"/>
                    <a:pt x="17" y="113"/>
                    <a:pt x="28" y="123"/>
                  </a:cubicBezTo>
                  <a:cubicBezTo>
                    <a:pt x="38" y="132"/>
                    <a:pt x="45" y="121"/>
                    <a:pt x="47" y="112"/>
                  </a:cubicBezTo>
                  <a:cubicBezTo>
                    <a:pt x="52" y="118"/>
                    <a:pt x="59" y="121"/>
                    <a:pt x="68" y="121"/>
                  </a:cubicBezTo>
                  <a:cubicBezTo>
                    <a:pt x="69" y="121"/>
                    <a:pt x="71" y="119"/>
                    <a:pt x="70" y="118"/>
                  </a:cubicBezTo>
                  <a:cubicBezTo>
                    <a:pt x="70" y="113"/>
                    <a:pt x="70" y="108"/>
                    <a:pt x="68" y="103"/>
                  </a:cubicBezTo>
                  <a:cubicBezTo>
                    <a:pt x="73" y="105"/>
                    <a:pt x="78" y="106"/>
                    <a:pt x="83" y="103"/>
                  </a:cubicBezTo>
                  <a:cubicBezTo>
                    <a:pt x="88" y="100"/>
                    <a:pt x="88" y="92"/>
                    <a:pt x="85" y="88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3"/>
            <p:cNvSpPr/>
            <p:nvPr/>
          </p:nvSpPr>
          <p:spPr bwMode="auto">
            <a:xfrm flipH="1">
              <a:off x="3844484" y="2274093"/>
              <a:ext cx="730250" cy="911225"/>
            </a:xfrm>
            <a:custGeom>
              <a:avLst/>
              <a:gdLst>
                <a:gd name="T0" fmla="*/ 213 w 266"/>
                <a:gd name="T1" fmla="*/ 328 h 331"/>
                <a:gd name="T2" fmla="*/ 212 w 266"/>
                <a:gd name="T3" fmla="*/ 326 h 331"/>
                <a:gd name="T4" fmla="*/ 228 w 266"/>
                <a:gd name="T5" fmla="*/ 273 h 331"/>
                <a:gd name="T6" fmla="*/ 223 w 266"/>
                <a:gd name="T7" fmla="*/ 222 h 331"/>
                <a:gd name="T8" fmla="*/ 161 w 266"/>
                <a:gd name="T9" fmla="*/ 175 h 331"/>
                <a:gd name="T10" fmla="*/ 161 w 266"/>
                <a:gd name="T11" fmla="*/ 175 h 331"/>
                <a:gd name="T12" fmla="*/ 94 w 266"/>
                <a:gd name="T13" fmla="*/ 86 h 331"/>
                <a:gd name="T14" fmla="*/ 72 w 266"/>
                <a:gd name="T15" fmla="*/ 59 h 331"/>
                <a:gd name="T16" fmla="*/ 139 w 266"/>
                <a:gd name="T17" fmla="*/ 69 h 331"/>
                <a:gd name="T18" fmla="*/ 179 w 266"/>
                <a:gd name="T19" fmla="*/ 86 h 331"/>
                <a:gd name="T20" fmla="*/ 179 w 266"/>
                <a:gd name="T21" fmla="*/ 87 h 331"/>
                <a:gd name="T22" fmla="*/ 248 w 266"/>
                <a:gd name="T23" fmla="*/ 167 h 331"/>
                <a:gd name="T24" fmla="*/ 250 w 266"/>
                <a:gd name="T25" fmla="*/ 165 h 331"/>
                <a:gd name="T26" fmla="*/ 250 w 266"/>
                <a:gd name="T27" fmla="*/ 164 h 331"/>
                <a:gd name="T28" fmla="*/ 250 w 266"/>
                <a:gd name="T29" fmla="*/ 164 h 331"/>
                <a:gd name="T30" fmla="*/ 183 w 266"/>
                <a:gd name="T31" fmla="*/ 84 h 331"/>
                <a:gd name="T32" fmla="*/ 135 w 266"/>
                <a:gd name="T33" fmla="*/ 64 h 331"/>
                <a:gd name="T34" fmla="*/ 70 w 266"/>
                <a:gd name="T35" fmla="*/ 58 h 331"/>
                <a:gd name="T36" fmla="*/ 49 w 266"/>
                <a:gd name="T37" fmla="*/ 33 h 331"/>
                <a:gd name="T38" fmla="*/ 1 w 266"/>
                <a:gd name="T39" fmla="*/ 0 h 331"/>
                <a:gd name="T40" fmla="*/ 1 w 266"/>
                <a:gd name="T41" fmla="*/ 2 h 331"/>
                <a:gd name="T42" fmla="*/ 52 w 266"/>
                <a:gd name="T43" fmla="*/ 43 h 331"/>
                <a:gd name="T44" fmla="*/ 67 w 266"/>
                <a:gd name="T45" fmla="*/ 59 h 331"/>
                <a:gd name="T46" fmla="*/ 67 w 266"/>
                <a:gd name="T47" fmla="*/ 60 h 331"/>
                <a:gd name="T48" fmla="*/ 67 w 266"/>
                <a:gd name="T49" fmla="*/ 60 h 331"/>
                <a:gd name="T50" fmla="*/ 95 w 266"/>
                <a:gd name="T51" fmla="*/ 92 h 331"/>
                <a:gd name="T52" fmla="*/ 101 w 266"/>
                <a:gd name="T53" fmla="*/ 132 h 331"/>
                <a:gd name="T54" fmla="*/ 101 w 266"/>
                <a:gd name="T55" fmla="*/ 140 h 331"/>
                <a:gd name="T56" fmla="*/ 100 w 266"/>
                <a:gd name="T57" fmla="*/ 140 h 331"/>
                <a:gd name="T58" fmla="*/ 83 w 266"/>
                <a:gd name="T59" fmla="*/ 198 h 331"/>
                <a:gd name="T60" fmla="*/ 88 w 266"/>
                <a:gd name="T61" fmla="*/ 234 h 331"/>
                <a:gd name="T62" fmla="*/ 89 w 266"/>
                <a:gd name="T63" fmla="*/ 268 h 331"/>
                <a:gd name="T64" fmla="*/ 92 w 266"/>
                <a:gd name="T65" fmla="*/ 268 h 331"/>
                <a:gd name="T66" fmla="*/ 92 w 266"/>
                <a:gd name="T67" fmla="*/ 266 h 331"/>
                <a:gd name="T68" fmla="*/ 105 w 266"/>
                <a:gd name="T69" fmla="*/ 142 h 331"/>
                <a:gd name="T70" fmla="*/ 104 w 266"/>
                <a:gd name="T71" fmla="*/ 129 h 331"/>
                <a:gd name="T72" fmla="*/ 98 w 266"/>
                <a:gd name="T73" fmla="*/ 96 h 331"/>
                <a:gd name="T74" fmla="*/ 144 w 266"/>
                <a:gd name="T75" fmla="*/ 157 h 331"/>
                <a:gd name="T76" fmla="*/ 158 w 266"/>
                <a:gd name="T77" fmla="*/ 179 h 331"/>
                <a:gd name="T78" fmla="*/ 168 w 266"/>
                <a:gd name="T79" fmla="*/ 252 h 331"/>
                <a:gd name="T80" fmla="*/ 190 w 266"/>
                <a:gd name="T81" fmla="*/ 289 h 331"/>
                <a:gd name="T82" fmla="*/ 210 w 266"/>
                <a:gd name="T83" fmla="*/ 329 h 331"/>
                <a:gd name="T84" fmla="*/ 213 w 266"/>
                <a:gd name="T85" fmla="*/ 328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6" h="331">
                  <a:moveTo>
                    <a:pt x="213" y="328"/>
                  </a:moveTo>
                  <a:cubicBezTo>
                    <a:pt x="213" y="327"/>
                    <a:pt x="212" y="327"/>
                    <a:pt x="212" y="326"/>
                  </a:cubicBezTo>
                  <a:cubicBezTo>
                    <a:pt x="222" y="311"/>
                    <a:pt x="226" y="290"/>
                    <a:pt x="228" y="273"/>
                  </a:cubicBezTo>
                  <a:cubicBezTo>
                    <a:pt x="230" y="256"/>
                    <a:pt x="230" y="237"/>
                    <a:pt x="223" y="222"/>
                  </a:cubicBezTo>
                  <a:cubicBezTo>
                    <a:pt x="213" y="199"/>
                    <a:pt x="189" y="169"/>
                    <a:pt x="161" y="175"/>
                  </a:cubicBezTo>
                  <a:cubicBezTo>
                    <a:pt x="161" y="175"/>
                    <a:pt x="161" y="175"/>
                    <a:pt x="161" y="175"/>
                  </a:cubicBezTo>
                  <a:cubicBezTo>
                    <a:pt x="142" y="143"/>
                    <a:pt x="118" y="113"/>
                    <a:pt x="94" y="86"/>
                  </a:cubicBezTo>
                  <a:cubicBezTo>
                    <a:pt x="87" y="77"/>
                    <a:pt x="79" y="68"/>
                    <a:pt x="72" y="59"/>
                  </a:cubicBezTo>
                  <a:cubicBezTo>
                    <a:pt x="94" y="54"/>
                    <a:pt x="118" y="62"/>
                    <a:pt x="139" y="69"/>
                  </a:cubicBezTo>
                  <a:cubicBezTo>
                    <a:pt x="153" y="74"/>
                    <a:pt x="166" y="79"/>
                    <a:pt x="179" y="86"/>
                  </a:cubicBezTo>
                  <a:cubicBezTo>
                    <a:pt x="179" y="86"/>
                    <a:pt x="179" y="87"/>
                    <a:pt x="179" y="87"/>
                  </a:cubicBezTo>
                  <a:cubicBezTo>
                    <a:pt x="178" y="127"/>
                    <a:pt x="224" y="143"/>
                    <a:pt x="248" y="167"/>
                  </a:cubicBezTo>
                  <a:cubicBezTo>
                    <a:pt x="249" y="168"/>
                    <a:pt x="251" y="166"/>
                    <a:pt x="250" y="165"/>
                  </a:cubicBezTo>
                  <a:cubicBezTo>
                    <a:pt x="250" y="165"/>
                    <a:pt x="250" y="164"/>
                    <a:pt x="250" y="164"/>
                  </a:cubicBezTo>
                  <a:cubicBezTo>
                    <a:pt x="250" y="164"/>
                    <a:pt x="250" y="164"/>
                    <a:pt x="250" y="164"/>
                  </a:cubicBezTo>
                  <a:cubicBezTo>
                    <a:pt x="266" y="128"/>
                    <a:pt x="223" y="69"/>
                    <a:pt x="183" y="84"/>
                  </a:cubicBezTo>
                  <a:cubicBezTo>
                    <a:pt x="168" y="75"/>
                    <a:pt x="151" y="69"/>
                    <a:pt x="135" y="64"/>
                  </a:cubicBezTo>
                  <a:cubicBezTo>
                    <a:pt x="116" y="58"/>
                    <a:pt x="90" y="50"/>
                    <a:pt x="70" y="58"/>
                  </a:cubicBezTo>
                  <a:cubicBezTo>
                    <a:pt x="63" y="49"/>
                    <a:pt x="56" y="41"/>
                    <a:pt x="49" y="33"/>
                  </a:cubicBezTo>
                  <a:cubicBezTo>
                    <a:pt x="36" y="20"/>
                    <a:pt x="20" y="3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22" y="11"/>
                    <a:pt x="38" y="26"/>
                    <a:pt x="52" y="43"/>
                  </a:cubicBezTo>
                  <a:cubicBezTo>
                    <a:pt x="57" y="48"/>
                    <a:pt x="62" y="54"/>
                    <a:pt x="67" y="59"/>
                  </a:cubicBezTo>
                  <a:cubicBezTo>
                    <a:pt x="66" y="59"/>
                    <a:pt x="67" y="60"/>
                    <a:pt x="67" y="60"/>
                  </a:cubicBezTo>
                  <a:cubicBezTo>
                    <a:pt x="67" y="60"/>
                    <a:pt x="67" y="60"/>
                    <a:pt x="67" y="60"/>
                  </a:cubicBezTo>
                  <a:cubicBezTo>
                    <a:pt x="77" y="70"/>
                    <a:pt x="86" y="81"/>
                    <a:pt x="95" y="92"/>
                  </a:cubicBezTo>
                  <a:cubicBezTo>
                    <a:pt x="98" y="105"/>
                    <a:pt x="101" y="118"/>
                    <a:pt x="101" y="132"/>
                  </a:cubicBezTo>
                  <a:cubicBezTo>
                    <a:pt x="101" y="135"/>
                    <a:pt x="101" y="137"/>
                    <a:pt x="101" y="140"/>
                  </a:cubicBezTo>
                  <a:cubicBezTo>
                    <a:pt x="101" y="140"/>
                    <a:pt x="101" y="140"/>
                    <a:pt x="100" y="140"/>
                  </a:cubicBezTo>
                  <a:cubicBezTo>
                    <a:pt x="84" y="155"/>
                    <a:pt x="81" y="177"/>
                    <a:pt x="83" y="198"/>
                  </a:cubicBezTo>
                  <a:cubicBezTo>
                    <a:pt x="84" y="210"/>
                    <a:pt x="86" y="222"/>
                    <a:pt x="88" y="234"/>
                  </a:cubicBezTo>
                  <a:cubicBezTo>
                    <a:pt x="89" y="246"/>
                    <a:pt x="89" y="257"/>
                    <a:pt x="89" y="268"/>
                  </a:cubicBezTo>
                  <a:cubicBezTo>
                    <a:pt x="89" y="270"/>
                    <a:pt x="92" y="270"/>
                    <a:pt x="92" y="268"/>
                  </a:cubicBezTo>
                  <a:cubicBezTo>
                    <a:pt x="92" y="267"/>
                    <a:pt x="92" y="266"/>
                    <a:pt x="92" y="266"/>
                  </a:cubicBezTo>
                  <a:cubicBezTo>
                    <a:pt x="111" y="230"/>
                    <a:pt x="153" y="170"/>
                    <a:pt x="105" y="142"/>
                  </a:cubicBezTo>
                  <a:cubicBezTo>
                    <a:pt x="104" y="137"/>
                    <a:pt x="104" y="133"/>
                    <a:pt x="104" y="129"/>
                  </a:cubicBezTo>
                  <a:cubicBezTo>
                    <a:pt x="103" y="118"/>
                    <a:pt x="103" y="106"/>
                    <a:pt x="98" y="96"/>
                  </a:cubicBezTo>
                  <a:cubicBezTo>
                    <a:pt x="115" y="116"/>
                    <a:pt x="130" y="136"/>
                    <a:pt x="144" y="157"/>
                  </a:cubicBezTo>
                  <a:cubicBezTo>
                    <a:pt x="149" y="164"/>
                    <a:pt x="153" y="171"/>
                    <a:pt x="158" y="179"/>
                  </a:cubicBezTo>
                  <a:cubicBezTo>
                    <a:pt x="155" y="204"/>
                    <a:pt x="157" y="229"/>
                    <a:pt x="168" y="252"/>
                  </a:cubicBezTo>
                  <a:cubicBezTo>
                    <a:pt x="174" y="265"/>
                    <a:pt x="182" y="277"/>
                    <a:pt x="190" y="289"/>
                  </a:cubicBezTo>
                  <a:cubicBezTo>
                    <a:pt x="198" y="302"/>
                    <a:pt x="204" y="315"/>
                    <a:pt x="210" y="329"/>
                  </a:cubicBezTo>
                  <a:cubicBezTo>
                    <a:pt x="211" y="331"/>
                    <a:pt x="213" y="330"/>
                    <a:pt x="213" y="328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3" name="Freeform 54"/>
            <p:cNvSpPr/>
            <p:nvPr/>
          </p:nvSpPr>
          <p:spPr bwMode="auto">
            <a:xfrm flipH="1">
              <a:off x="4515996" y="2491581"/>
              <a:ext cx="546100" cy="498475"/>
            </a:xfrm>
            <a:custGeom>
              <a:avLst/>
              <a:gdLst>
                <a:gd name="T0" fmla="*/ 145 w 199"/>
                <a:gd name="T1" fmla="*/ 150 h 181"/>
                <a:gd name="T2" fmla="*/ 169 w 199"/>
                <a:gd name="T3" fmla="*/ 142 h 181"/>
                <a:gd name="T4" fmla="*/ 176 w 199"/>
                <a:gd name="T5" fmla="*/ 118 h 181"/>
                <a:gd name="T6" fmla="*/ 184 w 199"/>
                <a:gd name="T7" fmla="*/ 88 h 181"/>
                <a:gd name="T8" fmla="*/ 130 w 199"/>
                <a:gd name="T9" fmla="*/ 107 h 181"/>
                <a:gd name="T10" fmla="*/ 128 w 199"/>
                <a:gd name="T11" fmla="*/ 107 h 181"/>
                <a:gd name="T12" fmla="*/ 128 w 199"/>
                <a:gd name="T13" fmla="*/ 108 h 181"/>
                <a:gd name="T14" fmla="*/ 90 w 199"/>
                <a:gd name="T15" fmla="*/ 87 h 181"/>
                <a:gd name="T16" fmla="*/ 54 w 199"/>
                <a:gd name="T17" fmla="*/ 57 h 181"/>
                <a:gd name="T18" fmla="*/ 25 w 199"/>
                <a:gd name="T19" fmla="*/ 22 h 181"/>
                <a:gd name="T20" fmla="*/ 2 w 199"/>
                <a:gd name="T21" fmla="*/ 0 h 181"/>
                <a:gd name="T22" fmla="*/ 1 w 199"/>
                <a:gd name="T23" fmla="*/ 1 h 181"/>
                <a:gd name="T24" fmla="*/ 59 w 199"/>
                <a:gd name="T25" fmla="*/ 68 h 181"/>
                <a:gd name="T26" fmla="*/ 126 w 199"/>
                <a:gd name="T27" fmla="*/ 111 h 181"/>
                <a:gd name="T28" fmla="*/ 115 w 199"/>
                <a:gd name="T29" fmla="*/ 133 h 181"/>
                <a:gd name="T30" fmla="*/ 111 w 199"/>
                <a:gd name="T31" fmla="*/ 159 h 181"/>
                <a:gd name="T32" fmla="*/ 145 w 199"/>
                <a:gd name="T33" fmla="*/ 15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9" h="181">
                  <a:moveTo>
                    <a:pt x="145" y="150"/>
                  </a:moveTo>
                  <a:cubicBezTo>
                    <a:pt x="153" y="154"/>
                    <a:pt x="164" y="149"/>
                    <a:pt x="169" y="142"/>
                  </a:cubicBezTo>
                  <a:cubicBezTo>
                    <a:pt x="175" y="135"/>
                    <a:pt x="178" y="126"/>
                    <a:pt x="176" y="118"/>
                  </a:cubicBezTo>
                  <a:cubicBezTo>
                    <a:pt x="188" y="114"/>
                    <a:pt x="199" y="96"/>
                    <a:pt x="184" y="88"/>
                  </a:cubicBezTo>
                  <a:cubicBezTo>
                    <a:pt x="164" y="78"/>
                    <a:pt x="144" y="94"/>
                    <a:pt x="130" y="107"/>
                  </a:cubicBezTo>
                  <a:cubicBezTo>
                    <a:pt x="129" y="107"/>
                    <a:pt x="129" y="107"/>
                    <a:pt x="128" y="107"/>
                  </a:cubicBezTo>
                  <a:cubicBezTo>
                    <a:pt x="128" y="107"/>
                    <a:pt x="128" y="108"/>
                    <a:pt x="128" y="108"/>
                  </a:cubicBezTo>
                  <a:cubicBezTo>
                    <a:pt x="115" y="100"/>
                    <a:pt x="102" y="95"/>
                    <a:pt x="90" y="87"/>
                  </a:cubicBezTo>
                  <a:cubicBezTo>
                    <a:pt x="77" y="78"/>
                    <a:pt x="65" y="69"/>
                    <a:pt x="54" y="57"/>
                  </a:cubicBezTo>
                  <a:cubicBezTo>
                    <a:pt x="44" y="46"/>
                    <a:pt x="34" y="34"/>
                    <a:pt x="25" y="22"/>
                  </a:cubicBezTo>
                  <a:cubicBezTo>
                    <a:pt x="18" y="14"/>
                    <a:pt x="11" y="5"/>
                    <a:pt x="2" y="0"/>
                  </a:cubicBezTo>
                  <a:cubicBezTo>
                    <a:pt x="1" y="0"/>
                    <a:pt x="0" y="1"/>
                    <a:pt x="1" y="1"/>
                  </a:cubicBezTo>
                  <a:cubicBezTo>
                    <a:pt x="22" y="22"/>
                    <a:pt x="37" y="47"/>
                    <a:pt x="59" y="68"/>
                  </a:cubicBezTo>
                  <a:cubicBezTo>
                    <a:pt x="78" y="85"/>
                    <a:pt x="101" y="102"/>
                    <a:pt x="126" y="111"/>
                  </a:cubicBezTo>
                  <a:cubicBezTo>
                    <a:pt x="121" y="118"/>
                    <a:pt x="118" y="125"/>
                    <a:pt x="115" y="133"/>
                  </a:cubicBezTo>
                  <a:cubicBezTo>
                    <a:pt x="112" y="141"/>
                    <a:pt x="109" y="151"/>
                    <a:pt x="111" y="159"/>
                  </a:cubicBezTo>
                  <a:cubicBezTo>
                    <a:pt x="118" y="181"/>
                    <a:pt x="140" y="162"/>
                    <a:pt x="145" y="150"/>
                  </a:cubicBezTo>
                  <a:close/>
                </a:path>
              </a:pathLst>
            </a:custGeom>
            <a:solidFill>
              <a:srgbClr val="FF9D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4" name="Freeform 55"/>
            <p:cNvSpPr/>
            <p:nvPr/>
          </p:nvSpPr>
          <p:spPr bwMode="auto">
            <a:xfrm flipH="1">
              <a:off x="4636646" y="2458243"/>
              <a:ext cx="307975" cy="201613"/>
            </a:xfrm>
            <a:custGeom>
              <a:avLst/>
              <a:gdLst>
                <a:gd name="T0" fmla="*/ 110 w 112"/>
                <a:gd name="T1" fmla="*/ 6 h 73"/>
                <a:gd name="T2" fmla="*/ 46 w 112"/>
                <a:gd name="T3" fmla="*/ 15 h 73"/>
                <a:gd name="T4" fmla="*/ 1 w 112"/>
                <a:gd name="T5" fmla="*/ 61 h 73"/>
                <a:gd name="T6" fmla="*/ 1 w 112"/>
                <a:gd name="T7" fmla="*/ 61 h 73"/>
                <a:gd name="T8" fmla="*/ 1 w 112"/>
                <a:gd name="T9" fmla="*/ 63 h 73"/>
                <a:gd name="T10" fmla="*/ 1 w 112"/>
                <a:gd name="T11" fmla="*/ 64 h 73"/>
                <a:gd name="T12" fmla="*/ 2 w 112"/>
                <a:gd name="T13" fmla="*/ 64 h 73"/>
                <a:gd name="T14" fmla="*/ 2 w 112"/>
                <a:gd name="T15" fmla="*/ 64 h 73"/>
                <a:gd name="T16" fmla="*/ 66 w 112"/>
                <a:gd name="T17" fmla="*/ 56 h 73"/>
                <a:gd name="T18" fmla="*/ 109 w 112"/>
                <a:gd name="T19" fmla="*/ 9 h 73"/>
                <a:gd name="T20" fmla="*/ 110 w 112"/>
                <a:gd name="T21" fmla="*/ 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2" h="73">
                  <a:moveTo>
                    <a:pt x="110" y="6"/>
                  </a:moveTo>
                  <a:cubicBezTo>
                    <a:pt x="89" y="0"/>
                    <a:pt x="64" y="6"/>
                    <a:pt x="46" y="15"/>
                  </a:cubicBezTo>
                  <a:cubicBezTo>
                    <a:pt x="27" y="25"/>
                    <a:pt x="7" y="39"/>
                    <a:pt x="1" y="61"/>
                  </a:cubicBezTo>
                  <a:cubicBezTo>
                    <a:pt x="1" y="61"/>
                    <a:pt x="1" y="61"/>
                    <a:pt x="1" y="61"/>
                  </a:cubicBezTo>
                  <a:cubicBezTo>
                    <a:pt x="0" y="62"/>
                    <a:pt x="1" y="63"/>
                    <a:pt x="1" y="63"/>
                  </a:cubicBezTo>
                  <a:cubicBezTo>
                    <a:pt x="1" y="64"/>
                    <a:pt x="1" y="64"/>
                    <a:pt x="1" y="64"/>
                  </a:cubicBezTo>
                  <a:cubicBezTo>
                    <a:pt x="1" y="64"/>
                    <a:pt x="2" y="64"/>
                    <a:pt x="2" y="64"/>
                  </a:cubicBezTo>
                  <a:cubicBezTo>
                    <a:pt x="2" y="64"/>
                    <a:pt x="2" y="64"/>
                    <a:pt x="2" y="64"/>
                  </a:cubicBezTo>
                  <a:cubicBezTo>
                    <a:pt x="20" y="73"/>
                    <a:pt x="49" y="65"/>
                    <a:pt x="66" y="56"/>
                  </a:cubicBezTo>
                  <a:cubicBezTo>
                    <a:pt x="84" y="47"/>
                    <a:pt x="104" y="30"/>
                    <a:pt x="109" y="9"/>
                  </a:cubicBezTo>
                  <a:cubicBezTo>
                    <a:pt x="111" y="9"/>
                    <a:pt x="112" y="7"/>
                    <a:pt x="110" y="6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5" name="Freeform 56"/>
            <p:cNvSpPr/>
            <p:nvPr/>
          </p:nvSpPr>
          <p:spPr bwMode="auto">
            <a:xfrm flipH="1">
              <a:off x="4843021" y="2683668"/>
              <a:ext cx="142875" cy="341313"/>
            </a:xfrm>
            <a:custGeom>
              <a:avLst/>
              <a:gdLst>
                <a:gd name="T0" fmla="*/ 19 w 52"/>
                <a:gd name="T1" fmla="*/ 123 h 124"/>
                <a:gd name="T2" fmla="*/ 47 w 52"/>
                <a:gd name="T3" fmla="*/ 60 h 124"/>
                <a:gd name="T4" fmla="*/ 36 w 52"/>
                <a:gd name="T5" fmla="*/ 2 h 124"/>
                <a:gd name="T6" fmla="*/ 36 w 52"/>
                <a:gd name="T7" fmla="*/ 1 h 124"/>
                <a:gd name="T8" fmla="*/ 36 w 52"/>
                <a:gd name="T9" fmla="*/ 0 h 124"/>
                <a:gd name="T10" fmla="*/ 35 w 52"/>
                <a:gd name="T11" fmla="*/ 1 h 124"/>
                <a:gd name="T12" fmla="*/ 35 w 52"/>
                <a:gd name="T13" fmla="*/ 1 h 124"/>
                <a:gd name="T14" fmla="*/ 13 w 52"/>
                <a:gd name="T15" fmla="*/ 120 h 124"/>
                <a:gd name="T16" fmla="*/ 16 w 52"/>
                <a:gd name="T17" fmla="*/ 121 h 124"/>
                <a:gd name="T18" fmla="*/ 19 w 52"/>
                <a:gd name="T19" fmla="*/ 123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4">
                  <a:moveTo>
                    <a:pt x="19" y="123"/>
                  </a:moveTo>
                  <a:cubicBezTo>
                    <a:pt x="35" y="106"/>
                    <a:pt x="44" y="82"/>
                    <a:pt x="47" y="60"/>
                  </a:cubicBezTo>
                  <a:cubicBezTo>
                    <a:pt x="50" y="42"/>
                    <a:pt x="52" y="14"/>
                    <a:pt x="36" y="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7" y="1"/>
                    <a:pt x="36" y="0"/>
                    <a:pt x="36" y="0"/>
                  </a:cubicBezTo>
                  <a:cubicBezTo>
                    <a:pt x="35" y="0"/>
                    <a:pt x="35" y="1"/>
                    <a:pt x="35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0" y="30"/>
                    <a:pt x="0" y="81"/>
                    <a:pt x="13" y="120"/>
                  </a:cubicBezTo>
                  <a:cubicBezTo>
                    <a:pt x="14" y="121"/>
                    <a:pt x="15" y="122"/>
                    <a:pt x="16" y="121"/>
                  </a:cubicBezTo>
                  <a:cubicBezTo>
                    <a:pt x="16" y="123"/>
                    <a:pt x="18" y="124"/>
                    <a:pt x="19" y="123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6" name="Freeform 57"/>
            <p:cNvSpPr/>
            <p:nvPr/>
          </p:nvSpPr>
          <p:spPr bwMode="auto">
            <a:xfrm flipH="1">
              <a:off x="2636396" y="2543968"/>
              <a:ext cx="392113" cy="569913"/>
            </a:xfrm>
            <a:custGeom>
              <a:avLst/>
              <a:gdLst>
                <a:gd name="T0" fmla="*/ 47 w 143"/>
                <a:gd name="T1" fmla="*/ 202 h 207"/>
                <a:gd name="T2" fmla="*/ 68 w 143"/>
                <a:gd name="T3" fmla="*/ 192 h 207"/>
                <a:gd name="T4" fmla="*/ 61 w 143"/>
                <a:gd name="T5" fmla="*/ 176 h 207"/>
                <a:gd name="T6" fmla="*/ 60 w 143"/>
                <a:gd name="T7" fmla="*/ 175 h 207"/>
                <a:gd name="T8" fmla="*/ 58 w 143"/>
                <a:gd name="T9" fmla="*/ 174 h 207"/>
                <a:gd name="T10" fmla="*/ 71 w 143"/>
                <a:gd name="T11" fmla="*/ 131 h 207"/>
                <a:gd name="T12" fmla="*/ 99 w 143"/>
                <a:gd name="T13" fmla="*/ 181 h 207"/>
                <a:gd name="T14" fmla="*/ 94 w 143"/>
                <a:gd name="T15" fmla="*/ 198 h 207"/>
                <a:gd name="T16" fmla="*/ 107 w 143"/>
                <a:gd name="T17" fmla="*/ 203 h 207"/>
                <a:gd name="T18" fmla="*/ 114 w 143"/>
                <a:gd name="T19" fmla="*/ 189 h 207"/>
                <a:gd name="T20" fmla="*/ 104 w 143"/>
                <a:gd name="T21" fmla="*/ 181 h 207"/>
                <a:gd name="T22" fmla="*/ 88 w 143"/>
                <a:gd name="T23" fmla="*/ 153 h 207"/>
                <a:gd name="T24" fmla="*/ 112 w 143"/>
                <a:gd name="T25" fmla="*/ 162 h 207"/>
                <a:gd name="T26" fmla="*/ 121 w 143"/>
                <a:gd name="T27" fmla="*/ 172 h 207"/>
                <a:gd name="T28" fmla="*/ 135 w 143"/>
                <a:gd name="T29" fmla="*/ 168 h 207"/>
                <a:gd name="T30" fmla="*/ 128 w 143"/>
                <a:gd name="T31" fmla="*/ 152 h 207"/>
                <a:gd name="T32" fmla="*/ 112 w 143"/>
                <a:gd name="T33" fmla="*/ 157 h 207"/>
                <a:gd name="T34" fmla="*/ 112 w 143"/>
                <a:gd name="T35" fmla="*/ 157 h 207"/>
                <a:gd name="T36" fmla="*/ 86 w 143"/>
                <a:gd name="T37" fmla="*/ 150 h 207"/>
                <a:gd name="T38" fmla="*/ 62 w 143"/>
                <a:gd name="T39" fmla="*/ 97 h 207"/>
                <a:gd name="T40" fmla="*/ 117 w 143"/>
                <a:gd name="T41" fmla="*/ 119 h 207"/>
                <a:gd name="T42" fmla="*/ 129 w 143"/>
                <a:gd name="T43" fmla="*/ 130 h 207"/>
                <a:gd name="T44" fmla="*/ 143 w 143"/>
                <a:gd name="T45" fmla="*/ 118 h 207"/>
                <a:gd name="T46" fmla="*/ 131 w 143"/>
                <a:gd name="T47" fmla="*/ 102 h 207"/>
                <a:gd name="T48" fmla="*/ 119 w 143"/>
                <a:gd name="T49" fmla="*/ 111 h 207"/>
                <a:gd name="T50" fmla="*/ 117 w 143"/>
                <a:gd name="T51" fmla="*/ 113 h 207"/>
                <a:gd name="T52" fmla="*/ 117 w 143"/>
                <a:gd name="T53" fmla="*/ 115 h 207"/>
                <a:gd name="T54" fmla="*/ 61 w 143"/>
                <a:gd name="T55" fmla="*/ 93 h 207"/>
                <a:gd name="T56" fmla="*/ 47 w 143"/>
                <a:gd name="T57" fmla="*/ 33 h 207"/>
                <a:gd name="T58" fmla="*/ 109 w 143"/>
                <a:gd name="T59" fmla="*/ 60 h 207"/>
                <a:gd name="T60" fmla="*/ 124 w 143"/>
                <a:gd name="T61" fmla="*/ 70 h 207"/>
                <a:gd name="T62" fmla="*/ 135 w 143"/>
                <a:gd name="T63" fmla="*/ 58 h 207"/>
                <a:gd name="T64" fmla="*/ 120 w 143"/>
                <a:gd name="T65" fmla="*/ 44 h 207"/>
                <a:gd name="T66" fmla="*/ 109 w 143"/>
                <a:gd name="T67" fmla="*/ 55 h 207"/>
                <a:gd name="T68" fmla="*/ 47 w 143"/>
                <a:gd name="T69" fmla="*/ 30 h 207"/>
                <a:gd name="T70" fmla="*/ 41 w 143"/>
                <a:gd name="T71" fmla="*/ 1 h 207"/>
                <a:gd name="T72" fmla="*/ 40 w 143"/>
                <a:gd name="T73" fmla="*/ 1 h 207"/>
                <a:gd name="T74" fmla="*/ 47 w 143"/>
                <a:gd name="T75" fmla="*/ 61 h 207"/>
                <a:gd name="T76" fmla="*/ 37 w 143"/>
                <a:gd name="T77" fmla="*/ 91 h 207"/>
                <a:gd name="T78" fmla="*/ 23 w 143"/>
                <a:gd name="T79" fmla="*/ 111 h 207"/>
                <a:gd name="T80" fmla="*/ 17 w 143"/>
                <a:gd name="T81" fmla="*/ 110 h 207"/>
                <a:gd name="T82" fmla="*/ 15 w 143"/>
                <a:gd name="T83" fmla="*/ 110 h 207"/>
                <a:gd name="T84" fmla="*/ 5 w 143"/>
                <a:gd name="T85" fmla="*/ 128 h 207"/>
                <a:gd name="T86" fmla="*/ 27 w 143"/>
                <a:gd name="T87" fmla="*/ 140 h 207"/>
                <a:gd name="T88" fmla="*/ 35 w 143"/>
                <a:gd name="T89" fmla="*/ 119 h 207"/>
                <a:gd name="T90" fmla="*/ 28 w 143"/>
                <a:gd name="T91" fmla="*/ 113 h 207"/>
                <a:gd name="T92" fmla="*/ 49 w 143"/>
                <a:gd name="T93" fmla="*/ 68 h 207"/>
                <a:gd name="T94" fmla="*/ 69 w 143"/>
                <a:gd name="T95" fmla="*/ 126 h 207"/>
                <a:gd name="T96" fmla="*/ 68 w 143"/>
                <a:gd name="T97" fmla="*/ 126 h 207"/>
                <a:gd name="T98" fmla="*/ 53 w 143"/>
                <a:gd name="T99" fmla="*/ 174 h 207"/>
                <a:gd name="T100" fmla="*/ 41 w 143"/>
                <a:gd name="T101" fmla="*/ 184 h 207"/>
                <a:gd name="T102" fmla="*/ 47 w 143"/>
                <a:gd name="T103" fmla="*/ 202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207">
                  <a:moveTo>
                    <a:pt x="47" y="202"/>
                  </a:moveTo>
                  <a:cubicBezTo>
                    <a:pt x="54" y="207"/>
                    <a:pt x="65" y="199"/>
                    <a:pt x="68" y="192"/>
                  </a:cubicBezTo>
                  <a:cubicBezTo>
                    <a:pt x="70" y="185"/>
                    <a:pt x="67" y="178"/>
                    <a:pt x="61" y="176"/>
                  </a:cubicBezTo>
                  <a:cubicBezTo>
                    <a:pt x="61" y="175"/>
                    <a:pt x="60" y="175"/>
                    <a:pt x="60" y="175"/>
                  </a:cubicBezTo>
                  <a:cubicBezTo>
                    <a:pt x="60" y="175"/>
                    <a:pt x="59" y="175"/>
                    <a:pt x="58" y="174"/>
                  </a:cubicBezTo>
                  <a:cubicBezTo>
                    <a:pt x="66" y="162"/>
                    <a:pt x="71" y="146"/>
                    <a:pt x="71" y="131"/>
                  </a:cubicBezTo>
                  <a:cubicBezTo>
                    <a:pt x="79" y="149"/>
                    <a:pt x="89" y="165"/>
                    <a:pt x="99" y="181"/>
                  </a:cubicBezTo>
                  <a:cubicBezTo>
                    <a:pt x="95" y="185"/>
                    <a:pt x="90" y="192"/>
                    <a:pt x="94" y="198"/>
                  </a:cubicBezTo>
                  <a:cubicBezTo>
                    <a:pt x="96" y="202"/>
                    <a:pt x="102" y="204"/>
                    <a:pt x="107" y="203"/>
                  </a:cubicBezTo>
                  <a:cubicBezTo>
                    <a:pt x="114" y="202"/>
                    <a:pt x="116" y="195"/>
                    <a:pt x="114" y="189"/>
                  </a:cubicBezTo>
                  <a:cubicBezTo>
                    <a:pt x="113" y="183"/>
                    <a:pt x="109" y="180"/>
                    <a:pt x="104" y="181"/>
                  </a:cubicBezTo>
                  <a:cubicBezTo>
                    <a:pt x="98" y="172"/>
                    <a:pt x="93" y="163"/>
                    <a:pt x="88" y="153"/>
                  </a:cubicBezTo>
                  <a:cubicBezTo>
                    <a:pt x="95" y="157"/>
                    <a:pt x="104" y="160"/>
                    <a:pt x="112" y="162"/>
                  </a:cubicBezTo>
                  <a:cubicBezTo>
                    <a:pt x="113" y="166"/>
                    <a:pt x="116" y="170"/>
                    <a:pt x="121" y="172"/>
                  </a:cubicBezTo>
                  <a:cubicBezTo>
                    <a:pt x="126" y="173"/>
                    <a:pt x="132" y="172"/>
                    <a:pt x="135" y="168"/>
                  </a:cubicBezTo>
                  <a:cubicBezTo>
                    <a:pt x="138" y="163"/>
                    <a:pt x="133" y="155"/>
                    <a:pt x="128" y="152"/>
                  </a:cubicBezTo>
                  <a:cubicBezTo>
                    <a:pt x="123" y="149"/>
                    <a:pt x="115" y="151"/>
                    <a:pt x="112" y="157"/>
                  </a:cubicBezTo>
                  <a:cubicBezTo>
                    <a:pt x="112" y="157"/>
                    <a:pt x="112" y="157"/>
                    <a:pt x="112" y="157"/>
                  </a:cubicBezTo>
                  <a:cubicBezTo>
                    <a:pt x="103" y="156"/>
                    <a:pt x="95" y="153"/>
                    <a:pt x="86" y="150"/>
                  </a:cubicBezTo>
                  <a:cubicBezTo>
                    <a:pt x="77" y="133"/>
                    <a:pt x="68" y="116"/>
                    <a:pt x="62" y="97"/>
                  </a:cubicBezTo>
                  <a:cubicBezTo>
                    <a:pt x="76" y="111"/>
                    <a:pt x="98" y="117"/>
                    <a:pt x="117" y="119"/>
                  </a:cubicBezTo>
                  <a:cubicBezTo>
                    <a:pt x="119" y="125"/>
                    <a:pt x="122" y="129"/>
                    <a:pt x="129" y="130"/>
                  </a:cubicBezTo>
                  <a:cubicBezTo>
                    <a:pt x="135" y="130"/>
                    <a:pt x="142" y="125"/>
                    <a:pt x="143" y="118"/>
                  </a:cubicBezTo>
                  <a:cubicBezTo>
                    <a:pt x="143" y="111"/>
                    <a:pt x="139" y="101"/>
                    <a:pt x="131" y="102"/>
                  </a:cubicBezTo>
                  <a:cubicBezTo>
                    <a:pt x="126" y="103"/>
                    <a:pt x="121" y="106"/>
                    <a:pt x="119" y="111"/>
                  </a:cubicBezTo>
                  <a:cubicBezTo>
                    <a:pt x="118" y="111"/>
                    <a:pt x="117" y="112"/>
                    <a:pt x="117" y="113"/>
                  </a:cubicBezTo>
                  <a:cubicBezTo>
                    <a:pt x="117" y="113"/>
                    <a:pt x="117" y="114"/>
                    <a:pt x="117" y="115"/>
                  </a:cubicBezTo>
                  <a:cubicBezTo>
                    <a:pt x="96" y="111"/>
                    <a:pt x="77" y="108"/>
                    <a:pt x="61" y="93"/>
                  </a:cubicBezTo>
                  <a:cubicBezTo>
                    <a:pt x="55" y="73"/>
                    <a:pt x="51" y="53"/>
                    <a:pt x="47" y="33"/>
                  </a:cubicBezTo>
                  <a:cubicBezTo>
                    <a:pt x="62" y="48"/>
                    <a:pt x="87" y="57"/>
                    <a:pt x="109" y="60"/>
                  </a:cubicBezTo>
                  <a:cubicBezTo>
                    <a:pt x="110" y="67"/>
                    <a:pt x="118" y="72"/>
                    <a:pt x="124" y="70"/>
                  </a:cubicBezTo>
                  <a:cubicBezTo>
                    <a:pt x="130" y="69"/>
                    <a:pt x="134" y="64"/>
                    <a:pt x="135" y="58"/>
                  </a:cubicBezTo>
                  <a:cubicBezTo>
                    <a:pt x="135" y="50"/>
                    <a:pt x="127" y="44"/>
                    <a:pt x="120" y="44"/>
                  </a:cubicBezTo>
                  <a:cubicBezTo>
                    <a:pt x="113" y="45"/>
                    <a:pt x="109" y="50"/>
                    <a:pt x="109" y="55"/>
                  </a:cubicBezTo>
                  <a:cubicBezTo>
                    <a:pt x="87" y="49"/>
                    <a:pt x="65" y="45"/>
                    <a:pt x="47" y="30"/>
                  </a:cubicBezTo>
                  <a:cubicBezTo>
                    <a:pt x="45" y="20"/>
                    <a:pt x="43" y="10"/>
                    <a:pt x="41" y="1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1" y="21"/>
                    <a:pt x="43" y="41"/>
                    <a:pt x="47" y="61"/>
                  </a:cubicBezTo>
                  <a:cubicBezTo>
                    <a:pt x="45" y="71"/>
                    <a:pt x="43" y="81"/>
                    <a:pt x="37" y="91"/>
                  </a:cubicBezTo>
                  <a:cubicBezTo>
                    <a:pt x="33" y="98"/>
                    <a:pt x="28" y="104"/>
                    <a:pt x="23" y="111"/>
                  </a:cubicBezTo>
                  <a:cubicBezTo>
                    <a:pt x="21" y="110"/>
                    <a:pt x="19" y="110"/>
                    <a:pt x="17" y="110"/>
                  </a:cubicBezTo>
                  <a:cubicBezTo>
                    <a:pt x="17" y="110"/>
                    <a:pt x="16" y="109"/>
                    <a:pt x="15" y="110"/>
                  </a:cubicBezTo>
                  <a:cubicBezTo>
                    <a:pt x="6" y="111"/>
                    <a:pt x="0" y="120"/>
                    <a:pt x="5" y="128"/>
                  </a:cubicBezTo>
                  <a:cubicBezTo>
                    <a:pt x="9" y="135"/>
                    <a:pt x="19" y="142"/>
                    <a:pt x="27" y="140"/>
                  </a:cubicBezTo>
                  <a:cubicBezTo>
                    <a:pt x="36" y="138"/>
                    <a:pt x="42" y="126"/>
                    <a:pt x="35" y="119"/>
                  </a:cubicBezTo>
                  <a:cubicBezTo>
                    <a:pt x="34" y="116"/>
                    <a:pt x="31" y="114"/>
                    <a:pt x="28" y="113"/>
                  </a:cubicBezTo>
                  <a:cubicBezTo>
                    <a:pt x="38" y="101"/>
                    <a:pt x="47" y="84"/>
                    <a:pt x="49" y="68"/>
                  </a:cubicBezTo>
                  <a:cubicBezTo>
                    <a:pt x="54" y="88"/>
                    <a:pt x="60" y="107"/>
                    <a:pt x="69" y="126"/>
                  </a:cubicBezTo>
                  <a:cubicBezTo>
                    <a:pt x="69" y="126"/>
                    <a:pt x="68" y="126"/>
                    <a:pt x="68" y="126"/>
                  </a:cubicBezTo>
                  <a:cubicBezTo>
                    <a:pt x="67" y="144"/>
                    <a:pt x="60" y="158"/>
                    <a:pt x="53" y="174"/>
                  </a:cubicBezTo>
                  <a:cubicBezTo>
                    <a:pt x="47" y="174"/>
                    <a:pt x="43" y="178"/>
                    <a:pt x="41" y="184"/>
                  </a:cubicBezTo>
                  <a:cubicBezTo>
                    <a:pt x="39" y="190"/>
                    <a:pt x="41" y="199"/>
                    <a:pt x="47" y="202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7" name="Freeform 58"/>
            <p:cNvSpPr/>
            <p:nvPr/>
          </p:nvSpPr>
          <p:spPr bwMode="auto">
            <a:xfrm flipH="1">
              <a:off x="3142808" y="1804193"/>
              <a:ext cx="230188" cy="236538"/>
            </a:xfrm>
            <a:custGeom>
              <a:avLst/>
              <a:gdLst>
                <a:gd name="T0" fmla="*/ 73 w 84"/>
                <a:gd name="T1" fmla="*/ 69 h 86"/>
                <a:gd name="T2" fmla="*/ 63 w 84"/>
                <a:gd name="T3" fmla="*/ 53 h 86"/>
                <a:gd name="T4" fmla="*/ 50 w 84"/>
                <a:gd name="T5" fmla="*/ 16 h 86"/>
                <a:gd name="T6" fmla="*/ 41 w 84"/>
                <a:gd name="T7" fmla="*/ 1 h 86"/>
                <a:gd name="T8" fmla="*/ 27 w 84"/>
                <a:gd name="T9" fmla="*/ 9 h 86"/>
                <a:gd name="T10" fmla="*/ 0 w 84"/>
                <a:gd name="T11" fmla="*/ 52 h 86"/>
                <a:gd name="T12" fmla="*/ 0 w 84"/>
                <a:gd name="T13" fmla="*/ 53 h 86"/>
                <a:gd name="T14" fmla="*/ 0 w 84"/>
                <a:gd name="T15" fmla="*/ 53 h 86"/>
                <a:gd name="T16" fmla="*/ 0 w 84"/>
                <a:gd name="T17" fmla="*/ 55 h 86"/>
                <a:gd name="T18" fmla="*/ 1 w 84"/>
                <a:gd name="T19" fmla="*/ 55 h 86"/>
                <a:gd name="T20" fmla="*/ 2 w 84"/>
                <a:gd name="T21" fmla="*/ 55 h 86"/>
                <a:gd name="T22" fmla="*/ 3 w 84"/>
                <a:gd name="T23" fmla="*/ 56 h 86"/>
                <a:gd name="T24" fmla="*/ 3 w 84"/>
                <a:gd name="T25" fmla="*/ 56 h 86"/>
                <a:gd name="T26" fmla="*/ 61 w 84"/>
                <a:gd name="T27" fmla="*/ 80 h 86"/>
                <a:gd name="T28" fmla="*/ 73 w 84"/>
                <a:gd name="T29" fmla="*/ 69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4" h="86">
                  <a:moveTo>
                    <a:pt x="73" y="69"/>
                  </a:moveTo>
                  <a:cubicBezTo>
                    <a:pt x="74" y="61"/>
                    <a:pt x="69" y="57"/>
                    <a:pt x="63" y="53"/>
                  </a:cubicBezTo>
                  <a:cubicBezTo>
                    <a:pt x="84" y="42"/>
                    <a:pt x="69" y="11"/>
                    <a:pt x="50" y="16"/>
                  </a:cubicBezTo>
                  <a:cubicBezTo>
                    <a:pt x="49" y="10"/>
                    <a:pt x="47" y="3"/>
                    <a:pt x="41" y="1"/>
                  </a:cubicBezTo>
                  <a:cubicBezTo>
                    <a:pt x="35" y="0"/>
                    <a:pt x="30" y="5"/>
                    <a:pt x="27" y="9"/>
                  </a:cubicBezTo>
                  <a:cubicBezTo>
                    <a:pt x="15" y="22"/>
                    <a:pt x="8" y="37"/>
                    <a:pt x="0" y="52"/>
                  </a:cubicBezTo>
                  <a:cubicBezTo>
                    <a:pt x="0" y="52"/>
                    <a:pt x="0" y="53"/>
                    <a:pt x="0" y="53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4"/>
                    <a:pt x="0" y="54"/>
                    <a:pt x="0" y="55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2" y="56"/>
                    <a:pt x="2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20" y="68"/>
                    <a:pt x="39" y="86"/>
                    <a:pt x="61" y="80"/>
                  </a:cubicBezTo>
                  <a:cubicBezTo>
                    <a:pt x="66" y="79"/>
                    <a:pt x="72" y="74"/>
                    <a:pt x="73" y="69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8" name="Freeform 59"/>
            <p:cNvSpPr/>
            <p:nvPr/>
          </p:nvSpPr>
          <p:spPr bwMode="auto">
            <a:xfrm flipH="1">
              <a:off x="3293621" y="1886743"/>
              <a:ext cx="527050" cy="279400"/>
            </a:xfrm>
            <a:custGeom>
              <a:avLst/>
              <a:gdLst>
                <a:gd name="T0" fmla="*/ 175 w 192"/>
                <a:gd name="T1" fmla="*/ 1 h 102"/>
                <a:gd name="T2" fmla="*/ 170 w 192"/>
                <a:gd name="T3" fmla="*/ 9 h 102"/>
                <a:gd name="T4" fmla="*/ 164 w 192"/>
                <a:gd name="T5" fmla="*/ 21 h 102"/>
                <a:gd name="T6" fmla="*/ 164 w 192"/>
                <a:gd name="T7" fmla="*/ 21 h 102"/>
                <a:gd name="T8" fmla="*/ 75 w 192"/>
                <a:gd name="T9" fmla="*/ 42 h 102"/>
                <a:gd name="T10" fmla="*/ 26 w 192"/>
                <a:gd name="T11" fmla="*/ 67 h 102"/>
                <a:gd name="T12" fmla="*/ 0 w 192"/>
                <a:gd name="T13" fmla="*/ 101 h 102"/>
                <a:gd name="T14" fmla="*/ 1 w 192"/>
                <a:gd name="T15" fmla="*/ 102 h 102"/>
                <a:gd name="T16" fmla="*/ 32 w 192"/>
                <a:gd name="T17" fmla="*/ 68 h 102"/>
                <a:gd name="T18" fmla="*/ 82 w 192"/>
                <a:gd name="T19" fmla="*/ 44 h 102"/>
                <a:gd name="T20" fmla="*/ 165 w 192"/>
                <a:gd name="T21" fmla="*/ 26 h 102"/>
                <a:gd name="T22" fmla="*/ 182 w 192"/>
                <a:gd name="T23" fmla="*/ 38 h 102"/>
                <a:gd name="T24" fmla="*/ 185 w 192"/>
                <a:gd name="T25" fmla="*/ 38 h 102"/>
                <a:gd name="T26" fmla="*/ 191 w 192"/>
                <a:gd name="T27" fmla="*/ 16 h 102"/>
                <a:gd name="T28" fmla="*/ 178 w 192"/>
                <a:gd name="T29" fmla="*/ 2 h 102"/>
                <a:gd name="T30" fmla="*/ 175 w 192"/>
                <a:gd name="T31" fmla="*/ 1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2" h="102">
                  <a:moveTo>
                    <a:pt x="175" y="1"/>
                  </a:moveTo>
                  <a:cubicBezTo>
                    <a:pt x="173" y="4"/>
                    <a:pt x="171" y="7"/>
                    <a:pt x="170" y="9"/>
                  </a:cubicBezTo>
                  <a:cubicBezTo>
                    <a:pt x="168" y="13"/>
                    <a:pt x="166" y="17"/>
                    <a:pt x="164" y="21"/>
                  </a:cubicBezTo>
                  <a:cubicBezTo>
                    <a:pt x="164" y="21"/>
                    <a:pt x="164" y="21"/>
                    <a:pt x="164" y="21"/>
                  </a:cubicBezTo>
                  <a:cubicBezTo>
                    <a:pt x="134" y="23"/>
                    <a:pt x="103" y="32"/>
                    <a:pt x="75" y="42"/>
                  </a:cubicBezTo>
                  <a:cubicBezTo>
                    <a:pt x="58" y="48"/>
                    <a:pt x="41" y="56"/>
                    <a:pt x="26" y="67"/>
                  </a:cubicBezTo>
                  <a:cubicBezTo>
                    <a:pt x="15" y="75"/>
                    <a:pt x="2" y="87"/>
                    <a:pt x="0" y="101"/>
                  </a:cubicBezTo>
                  <a:cubicBezTo>
                    <a:pt x="0" y="102"/>
                    <a:pt x="0" y="102"/>
                    <a:pt x="1" y="102"/>
                  </a:cubicBezTo>
                  <a:cubicBezTo>
                    <a:pt x="10" y="88"/>
                    <a:pt x="18" y="77"/>
                    <a:pt x="32" y="68"/>
                  </a:cubicBezTo>
                  <a:cubicBezTo>
                    <a:pt x="47" y="57"/>
                    <a:pt x="64" y="50"/>
                    <a:pt x="82" y="44"/>
                  </a:cubicBezTo>
                  <a:cubicBezTo>
                    <a:pt x="109" y="35"/>
                    <a:pt x="137" y="31"/>
                    <a:pt x="165" y="26"/>
                  </a:cubicBezTo>
                  <a:cubicBezTo>
                    <a:pt x="170" y="31"/>
                    <a:pt x="176" y="34"/>
                    <a:pt x="182" y="38"/>
                  </a:cubicBezTo>
                  <a:cubicBezTo>
                    <a:pt x="183" y="39"/>
                    <a:pt x="184" y="39"/>
                    <a:pt x="185" y="38"/>
                  </a:cubicBezTo>
                  <a:cubicBezTo>
                    <a:pt x="190" y="32"/>
                    <a:pt x="192" y="24"/>
                    <a:pt x="191" y="16"/>
                  </a:cubicBezTo>
                  <a:cubicBezTo>
                    <a:pt x="189" y="10"/>
                    <a:pt x="184" y="3"/>
                    <a:pt x="178" y="2"/>
                  </a:cubicBezTo>
                  <a:cubicBezTo>
                    <a:pt x="178" y="1"/>
                    <a:pt x="176" y="0"/>
                    <a:pt x="175" y="1"/>
                  </a:cubicBezTo>
                  <a:close/>
                </a:path>
              </a:pathLst>
            </a:custGeom>
            <a:solidFill>
              <a:srgbClr val="7F7E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9" name="Freeform 60"/>
            <p:cNvSpPr/>
            <p:nvPr/>
          </p:nvSpPr>
          <p:spPr bwMode="auto">
            <a:xfrm flipH="1">
              <a:off x="3866708" y="1743868"/>
              <a:ext cx="417513" cy="444500"/>
            </a:xfrm>
            <a:custGeom>
              <a:avLst/>
              <a:gdLst>
                <a:gd name="T0" fmla="*/ 151 w 152"/>
                <a:gd name="T1" fmla="*/ 45 h 162"/>
                <a:gd name="T2" fmla="*/ 133 w 152"/>
                <a:gd name="T3" fmla="*/ 37 h 162"/>
                <a:gd name="T4" fmla="*/ 126 w 152"/>
                <a:gd name="T5" fmla="*/ 51 h 162"/>
                <a:gd name="T6" fmla="*/ 126 w 152"/>
                <a:gd name="T7" fmla="*/ 51 h 162"/>
                <a:gd name="T8" fmla="*/ 126 w 152"/>
                <a:gd name="T9" fmla="*/ 53 h 162"/>
                <a:gd name="T10" fmla="*/ 90 w 152"/>
                <a:gd name="T11" fmla="*/ 69 h 162"/>
                <a:gd name="T12" fmla="*/ 108 w 152"/>
                <a:gd name="T13" fmla="*/ 22 h 162"/>
                <a:gd name="T14" fmla="*/ 122 w 152"/>
                <a:gd name="T15" fmla="*/ 17 h 162"/>
                <a:gd name="T16" fmla="*/ 119 w 152"/>
                <a:gd name="T17" fmla="*/ 5 h 162"/>
                <a:gd name="T18" fmla="*/ 105 w 152"/>
                <a:gd name="T19" fmla="*/ 8 h 162"/>
                <a:gd name="T20" fmla="*/ 105 w 152"/>
                <a:gd name="T21" fmla="*/ 19 h 162"/>
                <a:gd name="T22" fmla="*/ 96 w 152"/>
                <a:gd name="T23" fmla="*/ 45 h 162"/>
                <a:gd name="T24" fmla="*/ 88 w 152"/>
                <a:gd name="T25" fmla="*/ 24 h 162"/>
                <a:gd name="T26" fmla="*/ 90 w 152"/>
                <a:gd name="T27" fmla="*/ 13 h 162"/>
                <a:gd name="T28" fmla="*/ 79 w 152"/>
                <a:gd name="T29" fmla="*/ 6 h 162"/>
                <a:gd name="T30" fmla="*/ 73 w 152"/>
                <a:gd name="T31" fmla="*/ 18 h 162"/>
                <a:gd name="T32" fmla="*/ 85 w 152"/>
                <a:gd name="T33" fmla="*/ 27 h 162"/>
                <a:gd name="T34" fmla="*/ 85 w 152"/>
                <a:gd name="T35" fmla="*/ 27 h 162"/>
                <a:gd name="T36" fmla="*/ 95 w 152"/>
                <a:gd name="T37" fmla="*/ 48 h 162"/>
                <a:gd name="T38" fmla="*/ 73 w 152"/>
                <a:gd name="T39" fmla="*/ 93 h 162"/>
                <a:gd name="T40" fmla="*/ 57 w 152"/>
                <a:gd name="T41" fmla="*/ 44 h 162"/>
                <a:gd name="T42" fmla="*/ 57 w 152"/>
                <a:gd name="T43" fmla="*/ 31 h 162"/>
                <a:gd name="T44" fmla="*/ 42 w 152"/>
                <a:gd name="T45" fmla="*/ 28 h 162"/>
                <a:gd name="T46" fmla="*/ 38 w 152"/>
                <a:gd name="T47" fmla="*/ 45 h 162"/>
                <a:gd name="T48" fmla="*/ 50 w 152"/>
                <a:gd name="T49" fmla="*/ 48 h 162"/>
                <a:gd name="T50" fmla="*/ 53 w 152"/>
                <a:gd name="T51" fmla="*/ 48 h 162"/>
                <a:gd name="T52" fmla="*/ 54 w 152"/>
                <a:gd name="T53" fmla="*/ 47 h 162"/>
                <a:gd name="T54" fmla="*/ 71 w 152"/>
                <a:gd name="T55" fmla="*/ 97 h 162"/>
                <a:gd name="T56" fmla="*/ 38 w 152"/>
                <a:gd name="T57" fmla="*/ 139 h 162"/>
                <a:gd name="T58" fmla="*/ 22 w 152"/>
                <a:gd name="T59" fmla="*/ 83 h 162"/>
                <a:gd name="T60" fmla="*/ 20 w 152"/>
                <a:gd name="T61" fmla="*/ 67 h 162"/>
                <a:gd name="T62" fmla="*/ 6 w 152"/>
                <a:gd name="T63" fmla="*/ 67 h 162"/>
                <a:gd name="T64" fmla="*/ 6 w 152"/>
                <a:gd name="T65" fmla="*/ 84 h 162"/>
                <a:gd name="T66" fmla="*/ 19 w 152"/>
                <a:gd name="T67" fmla="*/ 86 h 162"/>
                <a:gd name="T68" fmla="*/ 36 w 152"/>
                <a:gd name="T69" fmla="*/ 141 h 162"/>
                <a:gd name="T70" fmla="*/ 20 w 152"/>
                <a:gd name="T71" fmla="*/ 161 h 162"/>
                <a:gd name="T72" fmla="*/ 20 w 152"/>
                <a:gd name="T73" fmla="*/ 162 h 162"/>
                <a:gd name="T74" fmla="*/ 56 w 152"/>
                <a:gd name="T75" fmla="*/ 124 h 162"/>
                <a:gd name="T76" fmla="*/ 82 w 152"/>
                <a:gd name="T77" fmla="*/ 114 h 162"/>
                <a:gd name="T78" fmla="*/ 103 w 152"/>
                <a:gd name="T79" fmla="*/ 112 h 162"/>
                <a:gd name="T80" fmla="*/ 107 w 152"/>
                <a:gd name="T81" fmla="*/ 116 h 162"/>
                <a:gd name="T82" fmla="*/ 107 w 152"/>
                <a:gd name="T83" fmla="*/ 118 h 162"/>
                <a:gd name="T84" fmla="*/ 125 w 152"/>
                <a:gd name="T85" fmla="*/ 114 h 162"/>
                <a:gd name="T86" fmla="*/ 121 w 152"/>
                <a:gd name="T87" fmla="*/ 93 h 162"/>
                <a:gd name="T88" fmla="*/ 102 w 152"/>
                <a:gd name="T89" fmla="*/ 99 h 162"/>
                <a:gd name="T90" fmla="*/ 102 w 152"/>
                <a:gd name="T91" fmla="*/ 108 h 162"/>
                <a:gd name="T92" fmla="*/ 61 w 152"/>
                <a:gd name="T93" fmla="*/ 118 h 162"/>
                <a:gd name="T94" fmla="*/ 88 w 152"/>
                <a:gd name="T95" fmla="*/ 73 h 162"/>
                <a:gd name="T96" fmla="*/ 88 w 152"/>
                <a:gd name="T97" fmla="*/ 73 h 162"/>
                <a:gd name="T98" fmla="*/ 129 w 152"/>
                <a:gd name="T99" fmla="*/ 57 h 162"/>
                <a:gd name="T100" fmla="*/ 142 w 152"/>
                <a:gd name="T101" fmla="*/ 60 h 162"/>
                <a:gd name="T102" fmla="*/ 151 w 152"/>
                <a:gd name="T103" fmla="*/ 45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62">
                  <a:moveTo>
                    <a:pt x="151" y="45"/>
                  </a:moveTo>
                  <a:cubicBezTo>
                    <a:pt x="150" y="38"/>
                    <a:pt x="139" y="35"/>
                    <a:pt x="133" y="37"/>
                  </a:cubicBezTo>
                  <a:cubicBezTo>
                    <a:pt x="127" y="39"/>
                    <a:pt x="124" y="45"/>
                    <a:pt x="126" y="51"/>
                  </a:cubicBezTo>
                  <a:cubicBezTo>
                    <a:pt x="126" y="51"/>
                    <a:pt x="126" y="51"/>
                    <a:pt x="126" y="51"/>
                  </a:cubicBezTo>
                  <a:cubicBezTo>
                    <a:pt x="126" y="52"/>
                    <a:pt x="126" y="53"/>
                    <a:pt x="126" y="53"/>
                  </a:cubicBezTo>
                  <a:cubicBezTo>
                    <a:pt x="114" y="55"/>
                    <a:pt x="100" y="60"/>
                    <a:pt x="90" y="69"/>
                  </a:cubicBezTo>
                  <a:cubicBezTo>
                    <a:pt x="98" y="53"/>
                    <a:pt x="104" y="38"/>
                    <a:pt x="108" y="22"/>
                  </a:cubicBezTo>
                  <a:cubicBezTo>
                    <a:pt x="113" y="23"/>
                    <a:pt x="120" y="22"/>
                    <a:pt x="122" y="17"/>
                  </a:cubicBezTo>
                  <a:cubicBezTo>
                    <a:pt x="123" y="12"/>
                    <a:pt x="122" y="7"/>
                    <a:pt x="119" y="5"/>
                  </a:cubicBezTo>
                  <a:cubicBezTo>
                    <a:pt x="114" y="0"/>
                    <a:pt x="108" y="3"/>
                    <a:pt x="105" y="8"/>
                  </a:cubicBezTo>
                  <a:cubicBezTo>
                    <a:pt x="102" y="12"/>
                    <a:pt x="102" y="16"/>
                    <a:pt x="105" y="19"/>
                  </a:cubicBezTo>
                  <a:cubicBezTo>
                    <a:pt x="102" y="28"/>
                    <a:pt x="99" y="36"/>
                    <a:pt x="96" y="45"/>
                  </a:cubicBezTo>
                  <a:cubicBezTo>
                    <a:pt x="94" y="38"/>
                    <a:pt x="92" y="31"/>
                    <a:pt x="88" y="24"/>
                  </a:cubicBezTo>
                  <a:cubicBezTo>
                    <a:pt x="91" y="21"/>
                    <a:pt x="91" y="16"/>
                    <a:pt x="90" y="13"/>
                  </a:cubicBezTo>
                  <a:cubicBezTo>
                    <a:pt x="88" y="9"/>
                    <a:pt x="84" y="5"/>
                    <a:pt x="79" y="6"/>
                  </a:cubicBezTo>
                  <a:cubicBezTo>
                    <a:pt x="74" y="6"/>
                    <a:pt x="72" y="14"/>
                    <a:pt x="73" y="18"/>
                  </a:cubicBezTo>
                  <a:cubicBezTo>
                    <a:pt x="73" y="24"/>
                    <a:pt x="79" y="28"/>
                    <a:pt x="85" y="27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9" y="34"/>
                    <a:pt x="92" y="40"/>
                    <a:pt x="95" y="48"/>
                  </a:cubicBezTo>
                  <a:cubicBezTo>
                    <a:pt x="89" y="64"/>
                    <a:pt x="82" y="79"/>
                    <a:pt x="73" y="93"/>
                  </a:cubicBezTo>
                  <a:cubicBezTo>
                    <a:pt x="74" y="76"/>
                    <a:pt x="66" y="59"/>
                    <a:pt x="57" y="44"/>
                  </a:cubicBezTo>
                  <a:cubicBezTo>
                    <a:pt x="60" y="40"/>
                    <a:pt x="61" y="35"/>
                    <a:pt x="57" y="31"/>
                  </a:cubicBezTo>
                  <a:cubicBezTo>
                    <a:pt x="54" y="26"/>
                    <a:pt x="47" y="24"/>
                    <a:pt x="42" y="28"/>
                  </a:cubicBezTo>
                  <a:cubicBezTo>
                    <a:pt x="37" y="31"/>
                    <a:pt x="33" y="40"/>
                    <a:pt x="38" y="45"/>
                  </a:cubicBezTo>
                  <a:cubicBezTo>
                    <a:pt x="41" y="47"/>
                    <a:pt x="46" y="49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ubicBezTo>
                    <a:pt x="53" y="48"/>
                    <a:pt x="54" y="48"/>
                    <a:pt x="54" y="47"/>
                  </a:cubicBezTo>
                  <a:cubicBezTo>
                    <a:pt x="63" y="63"/>
                    <a:pt x="71" y="77"/>
                    <a:pt x="71" y="97"/>
                  </a:cubicBezTo>
                  <a:cubicBezTo>
                    <a:pt x="61" y="112"/>
                    <a:pt x="50" y="125"/>
                    <a:pt x="38" y="139"/>
                  </a:cubicBezTo>
                  <a:cubicBezTo>
                    <a:pt x="40" y="121"/>
                    <a:pt x="32" y="99"/>
                    <a:pt x="22" y="83"/>
                  </a:cubicBezTo>
                  <a:cubicBezTo>
                    <a:pt x="26" y="78"/>
                    <a:pt x="25" y="70"/>
                    <a:pt x="20" y="67"/>
                  </a:cubicBezTo>
                  <a:cubicBezTo>
                    <a:pt x="16" y="64"/>
                    <a:pt x="10" y="64"/>
                    <a:pt x="6" y="67"/>
                  </a:cubicBezTo>
                  <a:cubicBezTo>
                    <a:pt x="0" y="71"/>
                    <a:pt x="1" y="80"/>
                    <a:pt x="6" y="84"/>
                  </a:cubicBezTo>
                  <a:cubicBezTo>
                    <a:pt x="9" y="88"/>
                    <a:pt x="15" y="89"/>
                    <a:pt x="19" y="86"/>
                  </a:cubicBezTo>
                  <a:cubicBezTo>
                    <a:pt x="27" y="104"/>
                    <a:pt x="36" y="120"/>
                    <a:pt x="36" y="141"/>
                  </a:cubicBezTo>
                  <a:cubicBezTo>
                    <a:pt x="31" y="147"/>
                    <a:pt x="25" y="154"/>
                    <a:pt x="20" y="161"/>
                  </a:cubicBezTo>
                  <a:cubicBezTo>
                    <a:pt x="19" y="161"/>
                    <a:pt x="20" y="162"/>
                    <a:pt x="20" y="162"/>
                  </a:cubicBezTo>
                  <a:cubicBezTo>
                    <a:pt x="34" y="150"/>
                    <a:pt x="46" y="138"/>
                    <a:pt x="56" y="124"/>
                  </a:cubicBezTo>
                  <a:cubicBezTo>
                    <a:pt x="65" y="119"/>
                    <a:pt x="73" y="115"/>
                    <a:pt x="82" y="114"/>
                  </a:cubicBezTo>
                  <a:cubicBezTo>
                    <a:pt x="89" y="113"/>
                    <a:pt x="96" y="113"/>
                    <a:pt x="103" y="112"/>
                  </a:cubicBezTo>
                  <a:cubicBezTo>
                    <a:pt x="104" y="113"/>
                    <a:pt x="105" y="115"/>
                    <a:pt x="107" y="116"/>
                  </a:cubicBezTo>
                  <a:cubicBezTo>
                    <a:pt x="106" y="117"/>
                    <a:pt x="106" y="117"/>
                    <a:pt x="107" y="118"/>
                  </a:cubicBezTo>
                  <a:cubicBezTo>
                    <a:pt x="113" y="123"/>
                    <a:pt x="122" y="122"/>
                    <a:pt x="125" y="114"/>
                  </a:cubicBezTo>
                  <a:cubicBezTo>
                    <a:pt x="127" y="108"/>
                    <a:pt x="126" y="98"/>
                    <a:pt x="121" y="93"/>
                  </a:cubicBezTo>
                  <a:cubicBezTo>
                    <a:pt x="114" y="88"/>
                    <a:pt x="103" y="91"/>
                    <a:pt x="102" y="99"/>
                  </a:cubicBezTo>
                  <a:cubicBezTo>
                    <a:pt x="101" y="102"/>
                    <a:pt x="101" y="105"/>
                    <a:pt x="102" y="108"/>
                  </a:cubicBezTo>
                  <a:cubicBezTo>
                    <a:pt x="88" y="107"/>
                    <a:pt x="72" y="111"/>
                    <a:pt x="61" y="118"/>
                  </a:cubicBezTo>
                  <a:cubicBezTo>
                    <a:pt x="71" y="104"/>
                    <a:pt x="80" y="89"/>
                    <a:pt x="88" y="73"/>
                  </a:cubicBezTo>
                  <a:cubicBezTo>
                    <a:pt x="88" y="73"/>
                    <a:pt x="88" y="73"/>
                    <a:pt x="88" y="73"/>
                  </a:cubicBezTo>
                  <a:cubicBezTo>
                    <a:pt x="101" y="64"/>
                    <a:pt x="115" y="61"/>
                    <a:pt x="129" y="57"/>
                  </a:cubicBezTo>
                  <a:cubicBezTo>
                    <a:pt x="132" y="60"/>
                    <a:pt x="138" y="61"/>
                    <a:pt x="142" y="60"/>
                  </a:cubicBezTo>
                  <a:cubicBezTo>
                    <a:pt x="147" y="57"/>
                    <a:pt x="152" y="51"/>
                    <a:pt x="151" y="4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0" name="Freeform 61"/>
            <p:cNvSpPr/>
            <p:nvPr/>
          </p:nvSpPr>
          <p:spPr bwMode="auto">
            <a:xfrm flipH="1">
              <a:off x="5506596" y="2859881"/>
              <a:ext cx="703263" cy="387350"/>
            </a:xfrm>
            <a:custGeom>
              <a:avLst/>
              <a:gdLst>
                <a:gd name="T0" fmla="*/ 256 w 257"/>
                <a:gd name="T1" fmla="*/ 42 h 141"/>
                <a:gd name="T2" fmla="*/ 221 w 257"/>
                <a:gd name="T3" fmla="*/ 8 h 141"/>
                <a:gd name="T4" fmla="*/ 157 w 257"/>
                <a:gd name="T5" fmla="*/ 0 h 141"/>
                <a:gd name="T6" fmla="*/ 116 w 257"/>
                <a:gd name="T7" fmla="*/ 3 h 141"/>
                <a:gd name="T8" fmla="*/ 91 w 257"/>
                <a:gd name="T9" fmla="*/ 8 h 141"/>
                <a:gd name="T10" fmla="*/ 90 w 257"/>
                <a:gd name="T11" fmla="*/ 7 h 141"/>
                <a:gd name="T12" fmla="*/ 39 w 257"/>
                <a:gd name="T13" fmla="*/ 35 h 141"/>
                <a:gd name="T14" fmla="*/ 7 w 257"/>
                <a:gd name="T15" fmla="*/ 79 h 141"/>
                <a:gd name="T16" fmla="*/ 8 w 257"/>
                <a:gd name="T17" fmla="*/ 118 h 141"/>
                <a:gd name="T18" fmla="*/ 44 w 257"/>
                <a:gd name="T19" fmla="*/ 119 h 141"/>
                <a:gd name="T20" fmla="*/ 44 w 257"/>
                <a:gd name="T21" fmla="*/ 119 h 141"/>
                <a:gd name="T22" fmla="*/ 60 w 257"/>
                <a:gd name="T23" fmla="*/ 136 h 141"/>
                <a:gd name="T24" fmla="*/ 84 w 257"/>
                <a:gd name="T25" fmla="*/ 124 h 141"/>
                <a:gd name="T26" fmla="*/ 127 w 257"/>
                <a:gd name="T27" fmla="*/ 118 h 141"/>
                <a:gd name="T28" fmla="*/ 154 w 257"/>
                <a:gd name="T29" fmla="*/ 130 h 141"/>
                <a:gd name="T30" fmla="*/ 167 w 257"/>
                <a:gd name="T31" fmla="*/ 107 h 141"/>
                <a:gd name="T32" fmla="*/ 198 w 257"/>
                <a:gd name="T33" fmla="*/ 74 h 141"/>
                <a:gd name="T34" fmla="*/ 225 w 257"/>
                <a:gd name="T35" fmla="*/ 77 h 141"/>
                <a:gd name="T36" fmla="*/ 230 w 257"/>
                <a:gd name="T37" fmla="*/ 53 h 141"/>
                <a:gd name="T38" fmla="*/ 256 w 257"/>
                <a:gd name="T39" fmla="*/ 4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7" h="141">
                  <a:moveTo>
                    <a:pt x="256" y="42"/>
                  </a:moveTo>
                  <a:cubicBezTo>
                    <a:pt x="257" y="23"/>
                    <a:pt x="237" y="13"/>
                    <a:pt x="221" y="8"/>
                  </a:cubicBezTo>
                  <a:cubicBezTo>
                    <a:pt x="201" y="1"/>
                    <a:pt x="178" y="0"/>
                    <a:pt x="157" y="0"/>
                  </a:cubicBezTo>
                  <a:cubicBezTo>
                    <a:pt x="143" y="0"/>
                    <a:pt x="129" y="1"/>
                    <a:pt x="116" y="3"/>
                  </a:cubicBezTo>
                  <a:cubicBezTo>
                    <a:pt x="109" y="4"/>
                    <a:pt x="98" y="5"/>
                    <a:pt x="91" y="8"/>
                  </a:cubicBezTo>
                  <a:cubicBezTo>
                    <a:pt x="91" y="8"/>
                    <a:pt x="91" y="7"/>
                    <a:pt x="90" y="7"/>
                  </a:cubicBezTo>
                  <a:cubicBezTo>
                    <a:pt x="71" y="9"/>
                    <a:pt x="53" y="23"/>
                    <a:pt x="39" y="35"/>
                  </a:cubicBezTo>
                  <a:cubicBezTo>
                    <a:pt x="25" y="47"/>
                    <a:pt x="13" y="62"/>
                    <a:pt x="7" y="79"/>
                  </a:cubicBezTo>
                  <a:cubicBezTo>
                    <a:pt x="4" y="90"/>
                    <a:pt x="0" y="108"/>
                    <a:pt x="8" y="118"/>
                  </a:cubicBezTo>
                  <a:cubicBezTo>
                    <a:pt x="17" y="129"/>
                    <a:pt x="33" y="125"/>
                    <a:pt x="44" y="119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3" y="129"/>
                    <a:pt x="51" y="135"/>
                    <a:pt x="60" y="136"/>
                  </a:cubicBezTo>
                  <a:cubicBezTo>
                    <a:pt x="70" y="137"/>
                    <a:pt x="79" y="131"/>
                    <a:pt x="84" y="124"/>
                  </a:cubicBezTo>
                  <a:cubicBezTo>
                    <a:pt x="96" y="140"/>
                    <a:pt x="122" y="141"/>
                    <a:pt x="127" y="118"/>
                  </a:cubicBezTo>
                  <a:cubicBezTo>
                    <a:pt x="134" y="126"/>
                    <a:pt x="144" y="133"/>
                    <a:pt x="154" y="130"/>
                  </a:cubicBezTo>
                  <a:cubicBezTo>
                    <a:pt x="166" y="127"/>
                    <a:pt x="168" y="117"/>
                    <a:pt x="167" y="107"/>
                  </a:cubicBezTo>
                  <a:cubicBezTo>
                    <a:pt x="186" y="124"/>
                    <a:pt x="201" y="94"/>
                    <a:pt x="198" y="74"/>
                  </a:cubicBezTo>
                  <a:cubicBezTo>
                    <a:pt x="206" y="78"/>
                    <a:pt x="217" y="82"/>
                    <a:pt x="225" y="77"/>
                  </a:cubicBezTo>
                  <a:cubicBezTo>
                    <a:pt x="233" y="72"/>
                    <a:pt x="232" y="62"/>
                    <a:pt x="230" y="53"/>
                  </a:cubicBezTo>
                  <a:cubicBezTo>
                    <a:pt x="240" y="57"/>
                    <a:pt x="256" y="55"/>
                    <a:pt x="256" y="42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1" name="Freeform 62"/>
            <p:cNvSpPr/>
            <p:nvPr/>
          </p:nvSpPr>
          <p:spPr bwMode="auto">
            <a:xfrm flipH="1">
              <a:off x="5651058" y="2848768"/>
              <a:ext cx="490538" cy="277813"/>
            </a:xfrm>
            <a:custGeom>
              <a:avLst/>
              <a:gdLst>
                <a:gd name="T0" fmla="*/ 163 w 179"/>
                <a:gd name="T1" fmla="*/ 15 h 101"/>
                <a:gd name="T2" fmla="*/ 64 w 179"/>
                <a:gd name="T3" fmla="*/ 6 h 101"/>
                <a:gd name="T4" fmla="*/ 62 w 179"/>
                <a:gd name="T5" fmla="*/ 9 h 101"/>
                <a:gd name="T6" fmla="*/ 2 w 179"/>
                <a:gd name="T7" fmla="*/ 71 h 101"/>
                <a:gd name="T8" fmla="*/ 11 w 179"/>
                <a:gd name="T9" fmla="*/ 94 h 101"/>
                <a:gd name="T10" fmla="*/ 37 w 179"/>
                <a:gd name="T11" fmla="*/ 85 h 101"/>
                <a:gd name="T12" fmla="*/ 68 w 179"/>
                <a:gd name="T13" fmla="*/ 78 h 101"/>
                <a:gd name="T14" fmla="*/ 106 w 179"/>
                <a:gd name="T15" fmla="*/ 70 h 101"/>
                <a:gd name="T16" fmla="*/ 132 w 179"/>
                <a:gd name="T17" fmla="*/ 53 h 101"/>
                <a:gd name="T18" fmla="*/ 152 w 179"/>
                <a:gd name="T19" fmla="*/ 38 h 101"/>
                <a:gd name="T20" fmla="*/ 172 w 179"/>
                <a:gd name="T21" fmla="*/ 36 h 101"/>
                <a:gd name="T22" fmla="*/ 163 w 179"/>
                <a:gd name="T23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9" h="101">
                  <a:moveTo>
                    <a:pt x="163" y="15"/>
                  </a:moveTo>
                  <a:cubicBezTo>
                    <a:pt x="133" y="0"/>
                    <a:pt x="97" y="4"/>
                    <a:pt x="64" y="6"/>
                  </a:cubicBezTo>
                  <a:cubicBezTo>
                    <a:pt x="63" y="6"/>
                    <a:pt x="62" y="8"/>
                    <a:pt x="62" y="9"/>
                  </a:cubicBezTo>
                  <a:cubicBezTo>
                    <a:pt x="37" y="22"/>
                    <a:pt x="10" y="41"/>
                    <a:pt x="2" y="71"/>
                  </a:cubicBezTo>
                  <a:cubicBezTo>
                    <a:pt x="0" y="80"/>
                    <a:pt x="1" y="90"/>
                    <a:pt x="11" y="94"/>
                  </a:cubicBezTo>
                  <a:cubicBezTo>
                    <a:pt x="20" y="98"/>
                    <a:pt x="31" y="91"/>
                    <a:pt x="37" y="85"/>
                  </a:cubicBezTo>
                  <a:cubicBezTo>
                    <a:pt x="43" y="101"/>
                    <a:pt x="60" y="90"/>
                    <a:pt x="68" y="78"/>
                  </a:cubicBezTo>
                  <a:cubicBezTo>
                    <a:pt x="81" y="94"/>
                    <a:pt x="107" y="92"/>
                    <a:pt x="106" y="70"/>
                  </a:cubicBezTo>
                  <a:cubicBezTo>
                    <a:pt x="119" y="80"/>
                    <a:pt x="137" y="66"/>
                    <a:pt x="132" y="53"/>
                  </a:cubicBezTo>
                  <a:cubicBezTo>
                    <a:pt x="143" y="58"/>
                    <a:pt x="156" y="49"/>
                    <a:pt x="152" y="38"/>
                  </a:cubicBezTo>
                  <a:cubicBezTo>
                    <a:pt x="159" y="40"/>
                    <a:pt x="167" y="41"/>
                    <a:pt x="172" y="36"/>
                  </a:cubicBezTo>
                  <a:cubicBezTo>
                    <a:pt x="179" y="29"/>
                    <a:pt x="169" y="18"/>
                    <a:pt x="163" y="1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2" name="Freeform 63"/>
            <p:cNvSpPr/>
            <p:nvPr/>
          </p:nvSpPr>
          <p:spPr bwMode="auto">
            <a:xfrm flipH="1">
              <a:off x="5012883" y="2604293"/>
              <a:ext cx="468313" cy="409575"/>
            </a:xfrm>
            <a:custGeom>
              <a:avLst/>
              <a:gdLst>
                <a:gd name="T0" fmla="*/ 130 w 171"/>
                <a:gd name="T1" fmla="*/ 147 h 149"/>
                <a:gd name="T2" fmla="*/ 136 w 171"/>
                <a:gd name="T3" fmla="*/ 128 h 149"/>
                <a:gd name="T4" fmla="*/ 122 w 171"/>
                <a:gd name="T5" fmla="*/ 122 h 149"/>
                <a:gd name="T6" fmla="*/ 121 w 171"/>
                <a:gd name="T7" fmla="*/ 122 h 149"/>
                <a:gd name="T8" fmla="*/ 120 w 171"/>
                <a:gd name="T9" fmla="*/ 123 h 149"/>
                <a:gd name="T10" fmla="*/ 100 w 171"/>
                <a:gd name="T11" fmla="*/ 89 h 149"/>
                <a:gd name="T12" fmla="*/ 148 w 171"/>
                <a:gd name="T13" fmla="*/ 102 h 149"/>
                <a:gd name="T14" fmla="*/ 156 w 171"/>
                <a:gd name="T15" fmla="*/ 115 h 149"/>
                <a:gd name="T16" fmla="*/ 167 w 171"/>
                <a:gd name="T17" fmla="*/ 110 h 149"/>
                <a:gd name="T18" fmla="*/ 162 w 171"/>
                <a:gd name="T19" fmla="*/ 97 h 149"/>
                <a:gd name="T20" fmla="*/ 151 w 171"/>
                <a:gd name="T21" fmla="*/ 98 h 149"/>
                <a:gd name="T22" fmla="*/ 124 w 171"/>
                <a:gd name="T23" fmla="*/ 92 h 149"/>
                <a:gd name="T24" fmla="*/ 144 w 171"/>
                <a:gd name="T25" fmla="*/ 82 h 149"/>
                <a:gd name="T26" fmla="*/ 156 w 171"/>
                <a:gd name="T27" fmla="*/ 82 h 149"/>
                <a:gd name="T28" fmla="*/ 162 w 171"/>
                <a:gd name="T29" fmla="*/ 71 h 149"/>
                <a:gd name="T30" fmla="*/ 148 w 171"/>
                <a:gd name="T31" fmla="*/ 66 h 149"/>
                <a:gd name="T32" fmla="*/ 141 w 171"/>
                <a:gd name="T33" fmla="*/ 79 h 149"/>
                <a:gd name="T34" fmla="*/ 141 w 171"/>
                <a:gd name="T35" fmla="*/ 79 h 149"/>
                <a:gd name="T36" fmla="*/ 121 w 171"/>
                <a:gd name="T37" fmla="*/ 91 h 149"/>
                <a:gd name="T38" fmla="*/ 74 w 171"/>
                <a:gd name="T39" fmla="*/ 74 h 149"/>
                <a:gd name="T40" fmla="*/ 121 w 171"/>
                <a:gd name="T41" fmla="*/ 53 h 149"/>
                <a:gd name="T42" fmla="*/ 134 w 171"/>
                <a:gd name="T43" fmla="*/ 52 h 149"/>
                <a:gd name="T44" fmla="*/ 136 w 171"/>
                <a:gd name="T45" fmla="*/ 36 h 149"/>
                <a:gd name="T46" fmla="*/ 118 w 171"/>
                <a:gd name="T47" fmla="*/ 34 h 149"/>
                <a:gd name="T48" fmla="*/ 117 w 171"/>
                <a:gd name="T49" fmla="*/ 47 h 149"/>
                <a:gd name="T50" fmla="*/ 116 w 171"/>
                <a:gd name="T51" fmla="*/ 50 h 149"/>
                <a:gd name="T52" fmla="*/ 117 w 171"/>
                <a:gd name="T53" fmla="*/ 51 h 149"/>
                <a:gd name="T54" fmla="*/ 70 w 171"/>
                <a:gd name="T55" fmla="*/ 73 h 149"/>
                <a:gd name="T56" fmla="*/ 25 w 171"/>
                <a:gd name="T57" fmla="*/ 45 h 149"/>
                <a:gd name="T58" fmla="*/ 79 w 171"/>
                <a:gd name="T59" fmla="*/ 23 h 149"/>
                <a:gd name="T60" fmla="*/ 94 w 171"/>
                <a:gd name="T61" fmla="*/ 20 h 149"/>
                <a:gd name="T62" fmla="*/ 93 w 171"/>
                <a:gd name="T63" fmla="*/ 5 h 149"/>
                <a:gd name="T64" fmla="*/ 75 w 171"/>
                <a:gd name="T65" fmla="*/ 7 h 149"/>
                <a:gd name="T66" fmla="*/ 76 w 171"/>
                <a:gd name="T67" fmla="*/ 20 h 149"/>
                <a:gd name="T68" fmla="*/ 23 w 171"/>
                <a:gd name="T69" fmla="*/ 43 h 149"/>
                <a:gd name="T70" fmla="*/ 1 w 171"/>
                <a:gd name="T71" fmla="*/ 29 h 149"/>
                <a:gd name="T72" fmla="*/ 0 w 171"/>
                <a:gd name="T73" fmla="*/ 30 h 149"/>
                <a:gd name="T74" fmla="*/ 42 w 171"/>
                <a:gd name="T75" fmla="*/ 61 h 149"/>
                <a:gd name="T76" fmla="*/ 54 w 171"/>
                <a:gd name="T77" fmla="*/ 86 h 149"/>
                <a:gd name="T78" fmla="*/ 59 w 171"/>
                <a:gd name="T79" fmla="*/ 107 h 149"/>
                <a:gd name="T80" fmla="*/ 55 w 171"/>
                <a:gd name="T81" fmla="*/ 111 h 149"/>
                <a:gd name="T82" fmla="*/ 53 w 171"/>
                <a:gd name="T83" fmla="*/ 111 h 149"/>
                <a:gd name="T84" fmla="*/ 59 w 171"/>
                <a:gd name="T85" fmla="*/ 129 h 149"/>
                <a:gd name="T86" fmla="*/ 79 w 171"/>
                <a:gd name="T87" fmla="*/ 122 h 149"/>
                <a:gd name="T88" fmla="*/ 71 w 171"/>
                <a:gd name="T89" fmla="*/ 104 h 149"/>
                <a:gd name="T90" fmla="*/ 63 w 171"/>
                <a:gd name="T91" fmla="*/ 105 h 149"/>
                <a:gd name="T92" fmla="*/ 48 w 171"/>
                <a:gd name="T93" fmla="*/ 65 h 149"/>
                <a:gd name="T94" fmla="*/ 95 w 171"/>
                <a:gd name="T95" fmla="*/ 87 h 149"/>
                <a:gd name="T96" fmla="*/ 96 w 171"/>
                <a:gd name="T97" fmla="*/ 88 h 149"/>
                <a:gd name="T98" fmla="*/ 116 w 171"/>
                <a:gd name="T99" fmla="*/ 126 h 149"/>
                <a:gd name="T100" fmla="*/ 115 w 171"/>
                <a:gd name="T101" fmla="*/ 140 h 149"/>
                <a:gd name="T102" fmla="*/ 130 w 171"/>
                <a:gd name="T103" fmla="*/ 147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71" h="149">
                  <a:moveTo>
                    <a:pt x="130" y="147"/>
                  </a:moveTo>
                  <a:cubicBezTo>
                    <a:pt x="138" y="145"/>
                    <a:pt x="139" y="134"/>
                    <a:pt x="136" y="128"/>
                  </a:cubicBezTo>
                  <a:cubicBezTo>
                    <a:pt x="134" y="122"/>
                    <a:pt x="127" y="120"/>
                    <a:pt x="122" y="122"/>
                  </a:cubicBezTo>
                  <a:cubicBezTo>
                    <a:pt x="122" y="122"/>
                    <a:pt x="121" y="122"/>
                    <a:pt x="121" y="122"/>
                  </a:cubicBezTo>
                  <a:cubicBezTo>
                    <a:pt x="121" y="123"/>
                    <a:pt x="120" y="123"/>
                    <a:pt x="120" y="123"/>
                  </a:cubicBezTo>
                  <a:cubicBezTo>
                    <a:pt x="116" y="111"/>
                    <a:pt x="109" y="98"/>
                    <a:pt x="100" y="89"/>
                  </a:cubicBezTo>
                  <a:cubicBezTo>
                    <a:pt x="116" y="95"/>
                    <a:pt x="132" y="99"/>
                    <a:pt x="148" y="102"/>
                  </a:cubicBezTo>
                  <a:cubicBezTo>
                    <a:pt x="148" y="107"/>
                    <a:pt x="150" y="114"/>
                    <a:pt x="156" y="115"/>
                  </a:cubicBezTo>
                  <a:cubicBezTo>
                    <a:pt x="160" y="116"/>
                    <a:pt x="165" y="114"/>
                    <a:pt x="167" y="110"/>
                  </a:cubicBezTo>
                  <a:cubicBezTo>
                    <a:pt x="171" y="105"/>
                    <a:pt x="167" y="100"/>
                    <a:pt x="162" y="97"/>
                  </a:cubicBezTo>
                  <a:cubicBezTo>
                    <a:pt x="158" y="94"/>
                    <a:pt x="154" y="95"/>
                    <a:pt x="151" y="98"/>
                  </a:cubicBezTo>
                  <a:cubicBezTo>
                    <a:pt x="142" y="97"/>
                    <a:pt x="133" y="94"/>
                    <a:pt x="124" y="92"/>
                  </a:cubicBezTo>
                  <a:cubicBezTo>
                    <a:pt x="131" y="90"/>
                    <a:pt x="138" y="86"/>
                    <a:pt x="144" y="82"/>
                  </a:cubicBezTo>
                  <a:cubicBezTo>
                    <a:pt x="147" y="84"/>
                    <a:pt x="152" y="84"/>
                    <a:pt x="156" y="82"/>
                  </a:cubicBezTo>
                  <a:cubicBezTo>
                    <a:pt x="159" y="80"/>
                    <a:pt x="163" y="76"/>
                    <a:pt x="162" y="71"/>
                  </a:cubicBezTo>
                  <a:cubicBezTo>
                    <a:pt x="161" y="66"/>
                    <a:pt x="153" y="65"/>
                    <a:pt x="148" y="66"/>
                  </a:cubicBezTo>
                  <a:cubicBezTo>
                    <a:pt x="143" y="67"/>
                    <a:pt x="140" y="74"/>
                    <a:pt x="141" y="79"/>
                  </a:cubicBezTo>
                  <a:cubicBezTo>
                    <a:pt x="141" y="79"/>
                    <a:pt x="141" y="79"/>
                    <a:pt x="141" y="79"/>
                  </a:cubicBezTo>
                  <a:cubicBezTo>
                    <a:pt x="135" y="84"/>
                    <a:pt x="128" y="88"/>
                    <a:pt x="121" y="91"/>
                  </a:cubicBezTo>
                  <a:cubicBezTo>
                    <a:pt x="105" y="87"/>
                    <a:pt x="89" y="82"/>
                    <a:pt x="74" y="74"/>
                  </a:cubicBezTo>
                  <a:cubicBezTo>
                    <a:pt x="91" y="74"/>
                    <a:pt x="108" y="64"/>
                    <a:pt x="121" y="53"/>
                  </a:cubicBezTo>
                  <a:cubicBezTo>
                    <a:pt x="125" y="56"/>
                    <a:pt x="130" y="56"/>
                    <a:pt x="134" y="52"/>
                  </a:cubicBezTo>
                  <a:cubicBezTo>
                    <a:pt x="138" y="48"/>
                    <a:pt x="139" y="41"/>
                    <a:pt x="136" y="36"/>
                  </a:cubicBezTo>
                  <a:cubicBezTo>
                    <a:pt x="132" y="32"/>
                    <a:pt x="123" y="29"/>
                    <a:pt x="118" y="34"/>
                  </a:cubicBezTo>
                  <a:cubicBezTo>
                    <a:pt x="116" y="38"/>
                    <a:pt x="115" y="43"/>
                    <a:pt x="117" y="47"/>
                  </a:cubicBezTo>
                  <a:cubicBezTo>
                    <a:pt x="116" y="48"/>
                    <a:pt x="116" y="49"/>
                    <a:pt x="116" y="50"/>
                  </a:cubicBezTo>
                  <a:cubicBezTo>
                    <a:pt x="117" y="50"/>
                    <a:pt x="117" y="50"/>
                    <a:pt x="117" y="51"/>
                  </a:cubicBezTo>
                  <a:cubicBezTo>
                    <a:pt x="103" y="61"/>
                    <a:pt x="89" y="71"/>
                    <a:pt x="70" y="73"/>
                  </a:cubicBezTo>
                  <a:cubicBezTo>
                    <a:pt x="54" y="65"/>
                    <a:pt x="39" y="55"/>
                    <a:pt x="25" y="45"/>
                  </a:cubicBezTo>
                  <a:cubicBezTo>
                    <a:pt x="43" y="45"/>
                    <a:pt x="64" y="34"/>
                    <a:pt x="79" y="23"/>
                  </a:cubicBezTo>
                  <a:cubicBezTo>
                    <a:pt x="84" y="26"/>
                    <a:pt x="91" y="24"/>
                    <a:pt x="94" y="20"/>
                  </a:cubicBezTo>
                  <a:cubicBezTo>
                    <a:pt x="97" y="15"/>
                    <a:pt x="96" y="9"/>
                    <a:pt x="93" y="5"/>
                  </a:cubicBezTo>
                  <a:cubicBezTo>
                    <a:pt x="88" y="0"/>
                    <a:pt x="80" y="2"/>
                    <a:pt x="75" y="7"/>
                  </a:cubicBezTo>
                  <a:cubicBezTo>
                    <a:pt x="72" y="11"/>
                    <a:pt x="72" y="16"/>
                    <a:pt x="76" y="20"/>
                  </a:cubicBezTo>
                  <a:cubicBezTo>
                    <a:pt x="58" y="30"/>
                    <a:pt x="43" y="41"/>
                    <a:pt x="23" y="43"/>
                  </a:cubicBezTo>
                  <a:cubicBezTo>
                    <a:pt x="15" y="39"/>
                    <a:pt x="8" y="34"/>
                    <a:pt x="1" y="29"/>
                  </a:cubicBezTo>
                  <a:cubicBezTo>
                    <a:pt x="0" y="29"/>
                    <a:pt x="0" y="29"/>
                    <a:pt x="0" y="30"/>
                  </a:cubicBezTo>
                  <a:cubicBezTo>
                    <a:pt x="13" y="42"/>
                    <a:pt x="27" y="52"/>
                    <a:pt x="42" y="61"/>
                  </a:cubicBezTo>
                  <a:cubicBezTo>
                    <a:pt x="47" y="69"/>
                    <a:pt x="52" y="77"/>
                    <a:pt x="54" y="86"/>
                  </a:cubicBezTo>
                  <a:cubicBezTo>
                    <a:pt x="56" y="93"/>
                    <a:pt x="57" y="100"/>
                    <a:pt x="59" y="107"/>
                  </a:cubicBezTo>
                  <a:cubicBezTo>
                    <a:pt x="57" y="108"/>
                    <a:pt x="56" y="109"/>
                    <a:pt x="55" y="111"/>
                  </a:cubicBezTo>
                  <a:cubicBezTo>
                    <a:pt x="54" y="110"/>
                    <a:pt x="54" y="110"/>
                    <a:pt x="53" y="111"/>
                  </a:cubicBezTo>
                  <a:cubicBezTo>
                    <a:pt x="49" y="118"/>
                    <a:pt x="51" y="127"/>
                    <a:pt x="59" y="129"/>
                  </a:cubicBezTo>
                  <a:cubicBezTo>
                    <a:pt x="66" y="130"/>
                    <a:pt x="75" y="128"/>
                    <a:pt x="79" y="122"/>
                  </a:cubicBezTo>
                  <a:cubicBezTo>
                    <a:pt x="83" y="115"/>
                    <a:pt x="80" y="105"/>
                    <a:pt x="71" y="104"/>
                  </a:cubicBezTo>
                  <a:cubicBezTo>
                    <a:pt x="68" y="104"/>
                    <a:pt x="66" y="104"/>
                    <a:pt x="63" y="105"/>
                  </a:cubicBezTo>
                  <a:cubicBezTo>
                    <a:pt x="62" y="91"/>
                    <a:pt x="57" y="76"/>
                    <a:pt x="48" y="65"/>
                  </a:cubicBezTo>
                  <a:cubicBezTo>
                    <a:pt x="63" y="74"/>
                    <a:pt x="79" y="81"/>
                    <a:pt x="95" y="87"/>
                  </a:cubicBezTo>
                  <a:cubicBezTo>
                    <a:pt x="95" y="88"/>
                    <a:pt x="95" y="88"/>
                    <a:pt x="96" y="88"/>
                  </a:cubicBezTo>
                  <a:cubicBezTo>
                    <a:pt x="106" y="99"/>
                    <a:pt x="111" y="112"/>
                    <a:pt x="116" y="126"/>
                  </a:cubicBezTo>
                  <a:cubicBezTo>
                    <a:pt x="113" y="130"/>
                    <a:pt x="113" y="135"/>
                    <a:pt x="115" y="140"/>
                  </a:cubicBezTo>
                  <a:cubicBezTo>
                    <a:pt x="118" y="145"/>
                    <a:pt x="124" y="149"/>
                    <a:pt x="130" y="147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3" name="Freeform 64"/>
            <p:cNvSpPr/>
            <p:nvPr/>
          </p:nvSpPr>
          <p:spPr bwMode="auto">
            <a:xfrm flipH="1">
              <a:off x="2569721" y="1756568"/>
              <a:ext cx="1054100" cy="588963"/>
            </a:xfrm>
            <a:custGeom>
              <a:avLst/>
              <a:gdLst>
                <a:gd name="T0" fmla="*/ 309 w 384"/>
                <a:gd name="T1" fmla="*/ 175 h 214"/>
                <a:gd name="T2" fmla="*/ 254 w 384"/>
                <a:gd name="T3" fmla="*/ 134 h 214"/>
                <a:gd name="T4" fmla="*/ 204 w 384"/>
                <a:gd name="T5" fmla="*/ 129 h 214"/>
                <a:gd name="T6" fmla="*/ 186 w 384"/>
                <a:gd name="T7" fmla="*/ 130 h 214"/>
                <a:gd name="T8" fmla="*/ 220 w 384"/>
                <a:gd name="T9" fmla="*/ 112 h 214"/>
                <a:gd name="T10" fmla="*/ 220 w 384"/>
                <a:gd name="T11" fmla="*/ 111 h 214"/>
                <a:gd name="T12" fmla="*/ 221 w 384"/>
                <a:gd name="T13" fmla="*/ 112 h 214"/>
                <a:gd name="T14" fmla="*/ 222 w 384"/>
                <a:gd name="T15" fmla="*/ 112 h 214"/>
                <a:gd name="T16" fmla="*/ 353 w 384"/>
                <a:gd name="T17" fmla="*/ 93 h 214"/>
                <a:gd name="T18" fmla="*/ 380 w 384"/>
                <a:gd name="T19" fmla="*/ 57 h 214"/>
                <a:gd name="T20" fmla="*/ 359 w 384"/>
                <a:gd name="T21" fmla="*/ 19 h 214"/>
                <a:gd name="T22" fmla="*/ 271 w 384"/>
                <a:gd name="T23" fmla="*/ 32 h 214"/>
                <a:gd name="T24" fmla="*/ 220 w 384"/>
                <a:gd name="T25" fmla="*/ 109 h 214"/>
                <a:gd name="T26" fmla="*/ 219 w 384"/>
                <a:gd name="T27" fmla="*/ 109 h 214"/>
                <a:gd name="T28" fmla="*/ 171 w 384"/>
                <a:gd name="T29" fmla="*/ 131 h 214"/>
                <a:gd name="T30" fmla="*/ 117 w 384"/>
                <a:gd name="T31" fmla="*/ 153 h 214"/>
                <a:gd name="T32" fmla="*/ 1 w 384"/>
                <a:gd name="T33" fmla="*/ 160 h 214"/>
                <a:gd name="T34" fmla="*/ 1 w 384"/>
                <a:gd name="T35" fmla="*/ 161 h 214"/>
                <a:gd name="T36" fmla="*/ 112 w 384"/>
                <a:gd name="T37" fmla="*/ 159 h 214"/>
                <a:gd name="T38" fmla="*/ 167 w 384"/>
                <a:gd name="T39" fmla="*/ 138 h 214"/>
                <a:gd name="T40" fmla="*/ 174 w 384"/>
                <a:gd name="T41" fmla="*/ 135 h 214"/>
                <a:gd name="T42" fmla="*/ 238 w 384"/>
                <a:gd name="T43" fmla="*/ 204 h 214"/>
                <a:gd name="T44" fmla="*/ 309 w 384"/>
                <a:gd name="T45" fmla="*/ 175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4" h="214">
                  <a:moveTo>
                    <a:pt x="309" y="175"/>
                  </a:moveTo>
                  <a:cubicBezTo>
                    <a:pt x="314" y="149"/>
                    <a:pt x="272" y="138"/>
                    <a:pt x="254" y="134"/>
                  </a:cubicBezTo>
                  <a:cubicBezTo>
                    <a:pt x="238" y="130"/>
                    <a:pt x="221" y="129"/>
                    <a:pt x="204" y="129"/>
                  </a:cubicBezTo>
                  <a:cubicBezTo>
                    <a:pt x="198" y="129"/>
                    <a:pt x="192" y="129"/>
                    <a:pt x="186" y="130"/>
                  </a:cubicBezTo>
                  <a:cubicBezTo>
                    <a:pt x="198" y="124"/>
                    <a:pt x="209" y="118"/>
                    <a:pt x="220" y="112"/>
                  </a:cubicBezTo>
                  <a:cubicBezTo>
                    <a:pt x="220" y="112"/>
                    <a:pt x="220" y="111"/>
                    <a:pt x="220" y="111"/>
                  </a:cubicBezTo>
                  <a:cubicBezTo>
                    <a:pt x="220" y="111"/>
                    <a:pt x="221" y="112"/>
                    <a:pt x="221" y="112"/>
                  </a:cubicBezTo>
                  <a:cubicBezTo>
                    <a:pt x="221" y="112"/>
                    <a:pt x="221" y="112"/>
                    <a:pt x="222" y="112"/>
                  </a:cubicBezTo>
                  <a:cubicBezTo>
                    <a:pt x="267" y="120"/>
                    <a:pt x="314" y="120"/>
                    <a:pt x="353" y="93"/>
                  </a:cubicBezTo>
                  <a:cubicBezTo>
                    <a:pt x="365" y="84"/>
                    <a:pt x="377" y="72"/>
                    <a:pt x="380" y="57"/>
                  </a:cubicBezTo>
                  <a:cubicBezTo>
                    <a:pt x="384" y="40"/>
                    <a:pt x="372" y="27"/>
                    <a:pt x="359" y="19"/>
                  </a:cubicBezTo>
                  <a:cubicBezTo>
                    <a:pt x="331" y="0"/>
                    <a:pt x="296" y="14"/>
                    <a:pt x="271" y="32"/>
                  </a:cubicBezTo>
                  <a:cubicBezTo>
                    <a:pt x="248" y="50"/>
                    <a:pt x="223" y="79"/>
                    <a:pt x="220" y="109"/>
                  </a:cubicBezTo>
                  <a:cubicBezTo>
                    <a:pt x="220" y="109"/>
                    <a:pt x="220" y="109"/>
                    <a:pt x="219" y="109"/>
                  </a:cubicBezTo>
                  <a:cubicBezTo>
                    <a:pt x="202" y="115"/>
                    <a:pt x="187" y="124"/>
                    <a:pt x="171" y="131"/>
                  </a:cubicBezTo>
                  <a:cubicBezTo>
                    <a:pt x="153" y="139"/>
                    <a:pt x="135" y="147"/>
                    <a:pt x="117" y="153"/>
                  </a:cubicBezTo>
                  <a:cubicBezTo>
                    <a:pt x="78" y="165"/>
                    <a:pt x="41" y="166"/>
                    <a:pt x="1" y="160"/>
                  </a:cubicBezTo>
                  <a:cubicBezTo>
                    <a:pt x="0" y="160"/>
                    <a:pt x="0" y="161"/>
                    <a:pt x="1" y="161"/>
                  </a:cubicBezTo>
                  <a:cubicBezTo>
                    <a:pt x="37" y="173"/>
                    <a:pt x="76" y="169"/>
                    <a:pt x="112" y="159"/>
                  </a:cubicBezTo>
                  <a:cubicBezTo>
                    <a:pt x="131" y="153"/>
                    <a:pt x="149" y="146"/>
                    <a:pt x="167" y="138"/>
                  </a:cubicBezTo>
                  <a:cubicBezTo>
                    <a:pt x="169" y="137"/>
                    <a:pt x="172" y="136"/>
                    <a:pt x="174" y="135"/>
                  </a:cubicBezTo>
                  <a:cubicBezTo>
                    <a:pt x="180" y="167"/>
                    <a:pt x="209" y="193"/>
                    <a:pt x="238" y="204"/>
                  </a:cubicBezTo>
                  <a:cubicBezTo>
                    <a:pt x="263" y="214"/>
                    <a:pt x="302" y="206"/>
                    <a:pt x="309" y="175"/>
                  </a:cubicBezTo>
                  <a:close/>
                </a:path>
              </a:pathLst>
            </a:custGeom>
            <a:solidFill>
              <a:srgbClr val="21B3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4" name="任意多边形 63"/>
            <p:cNvSpPr/>
            <p:nvPr/>
          </p:nvSpPr>
          <p:spPr bwMode="auto">
            <a:xfrm flipH="1">
              <a:off x="2279515" y="2151412"/>
              <a:ext cx="3967738" cy="601386"/>
            </a:xfrm>
            <a:custGeom>
              <a:avLst/>
              <a:gdLst>
                <a:gd name="connsiteX0" fmla="*/ 3967738 w 3967738"/>
                <a:gd name="connsiteY0" fmla="*/ 521937 h 601386"/>
                <a:gd name="connsiteX1" fmla="*/ 3926548 w 3967738"/>
                <a:gd name="connsiteY1" fmla="*/ 522431 h 601386"/>
                <a:gd name="connsiteX2" fmla="*/ 3936569 w 3967738"/>
                <a:gd name="connsiteY2" fmla="*/ 524836 h 601386"/>
                <a:gd name="connsiteX3" fmla="*/ 2324394 w 3967738"/>
                <a:gd name="connsiteY3" fmla="*/ 597 h 601386"/>
                <a:gd name="connsiteX4" fmla="*/ 2224728 w 3967738"/>
                <a:gd name="connsiteY4" fmla="*/ 1214 h 601386"/>
                <a:gd name="connsiteX5" fmla="*/ 2092403 w 3967738"/>
                <a:gd name="connsiteY5" fmla="*/ 12310 h 601386"/>
                <a:gd name="connsiteX6" fmla="*/ 1640184 w 3967738"/>
                <a:gd name="connsiteY6" fmla="*/ 119657 h 601386"/>
                <a:gd name="connsiteX7" fmla="*/ 1261964 w 3967738"/>
                <a:gd name="connsiteY7" fmla="*/ 290310 h 601386"/>
                <a:gd name="connsiteX8" fmla="*/ 1256483 w 3967738"/>
                <a:gd name="connsiteY8" fmla="*/ 290310 h 601386"/>
                <a:gd name="connsiteX9" fmla="*/ 294490 w 3967738"/>
                <a:gd name="connsiteY9" fmla="*/ 576567 h 601386"/>
                <a:gd name="connsiteX10" fmla="*/ 91890 w 3967738"/>
                <a:gd name="connsiteY10" fmla="*/ 524270 h 601386"/>
                <a:gd name="connsiteX11" fmla="*/ 0 w 3967738"/>
                <a:gd name="connsiteY11" fmla="*/ 486802 h 601386"/>
                <a:gd name="connsiteX12" fmla="*/ 0 w 3967738"/>
                <a:gd name="connsiteY12" fmla="*/ 500852 h 601386"/>
                <a:gd name="connsiteX13" fmla="*/ 77716 w 3967738"/>
                <a:gd name="connsiteY13" fmla="*/ 534635 h 601386"/>
                <a:gd name="connsiteX14" fmla="*/ 554858 w 3967738"/>
                <a:gd name="connsiteY14" fmla="*/ 593082 h 601386"/>
                <a:gd name="connsiteX15" fmla="*/ 1248261 w 3967738"/>
                <a:gd name="connsiteY15" fmla="*/ 306825 h 601386"/>
                <a:gd name="connsiteX16" fmla="*/ 1725146 w 3967738"/>
                <a:gd name="connsiteY16" fmla="*/ 108647 h 601386"/>
                <a:gd name="connsiteX17" fmla="*/ 2265068 w 3967738"/>
                <a:gd name="connsiteY17" fmla="*/ 15063 h 601386"/>
                <a:gd name="connsiteX18" fmla="*/ 2788546 w 3967738"/>
                <a:gd name="connsiteY18" fmla="*/ 125161 h 601386"/>
                <a:gd name="connsiteX19" fmla="*/ 3210617 w 3967738"/>
                <a:gd name="connsiteY19" fmla="*/ 345359 h 601386"/>
                <a:gd name="connsiteX20" fmla="*/ 3396815 w 3967738"/>
                <a:gd name="connsiteY20" fmla="*/ 433438 h 601386"/>
                <a:gd name="connsiteX21" fmla="*/ 3539265 w 3967738"/>
                <a:gd name="connsiteY21" fmla="*/ 481084 h 601386"/>
                <a:gd name="connsiteX22" fmla="*/ 3542119 w 3967738"/>
                <a:gd name="connsiteY22" fmla="*/ 466814 h 601386"/>
                <a:gd name="connsiteX23" fmla="*/ 3484689 w 3967738"/>
                <a:gd name="connsiteY23" fmla="*/ 449953 h 601386"/>
                <a:gd name="connsiteX24" fmla="*/ 3051655 w 3967738"/>
                <a:gd name="connsiteY24" fmla="*/ 240765 h 601386"/>
                <a:gd name="connsiteX25" fmla="*/ 2618621 w 3967738"/>
                <a:gd name="connsiteY25" fmla="*/ 45340 h 601386"/>
                <a:gd name="connsiteX26" fmla="*/ 2324394 w 3967738"/>
                <a:gd name="connsiteY26" fmla="*/ 597 h 60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967738" h="601386">
                  <a:moveTo>
                    <a:pt x="3967738" y="521937"/>
                  </a:moveTo>
                  <a:lnTo>
                    <a:pt x="3926548" y="522431"/>
                  </a:lnTo>
                  <a:lnTo>
                    <a:pt x="3936569" y="524836"/>
                  </a:lnTo>
                  <a:close/>
                  <a:moveTo>
                    <a:pt x="2324394" y="597"/>
                  </a:moveTo>
                  <a:cubicBezTo>
                    <a:pt x="2291196" y="-383"/>
                    <a:pt x="2257938" y="-141"/>
                    <a:pt x="2224728" y="1214"/>
                  </a:cubicBezTo>
                  <a:cubicBezTo>
                    <a:pt x="2180448" y="3021"/>
                    <a:pt x="2136254" y="6805"/>
                    <a:pt x="2092403" y="12310"/>
                  </a:cubicBezTo>
                  <a:cubicBezTo>
                    <a:pt x="1938922" y="31577"/>
                    <a:pt x="1785442" y="70112"/>
                    <a:pt x="1640184" y="119657"/>
                  </a:cubicBezTo>
                  <a:cubicBezTo>
                    <a:pt x="1511370" y="166449"/>
                    <a:pt x="1379815" y="218746"/>
                    <a:pt x="1261964" y="290310"/>
                  </a:cubicBezTo>
                  <a:cubicBezTo>
                    <a:pt x="1261964" y="290310"/>
                    <a:pt x="1259224" y="290310"/>
                    <a:pt x="1256483" y="290310"/>
                  </a:cubicBezTo>
                  <a:cubicBezTo>
                    <a:pt x="960485" y="447201"/>
                    <a:pt x="645302" y="628864"/>
                    <a:pt x="294490" y="576567"/>
                  </a:cubicBezTo>
                  <a:cubicBezTo>
                    <a:pt x="224601" y="566245"/>
                    <a:pt x="157282" y="548010"/>
                    <a:pt x="91890" y="524270"/>
                  </a:cubicBezTo>
                  <a:lnTo>
                    <a:pt x="0" y="486802"/>
                  </a:lnTo>
                  <a:lnTo>
                    <a:pt x="0" y="500852"/>
                  </a:lnTo>
                  <a:lnTo>
                    <a:pt x="77716" y="534635"/>
                  </a:lnTo>
                  <a:cubicBezTo>
                    <a:pt x="230596" y="590501"/>
                    <a:pt x="390414" y="615790"/>
                    <a:pt x="554858" y="593082"/>
                  </a:cubicBezTo>
                  <a:cubicBezTo>
                    <a:pt x="804264" y="557300"/>
                    <a:pt x="1034485" y="433438"/>
                    <a:pt x="1248261" y="306825"/>
                  </a:cubicBezTo>
                  <a:cubicBezTo>
                    <a:pt x="1404482" y="229755"/>
                    <a:pt x="1557962" y="160944"/>
                    <a:pt x="1725146" y="108647"/>
                  </a:cubicBezTo>
                  <a:cubicBezTo>
                    <a:pt x="1900552" y="56350"/>
                    <a:pt x="2081440" y="17815"/>
                    <a:pt x="2265068" y="15063"/>
                  </a:cubicBezTo>
                  <a:cubicBezTo>
                    <a:pt x="2445956" y="12310"/>
                    <a:pt x="2624103" y="53597"/>
                    <a:pt x="2788546" y="125161"/>
                  </a:cubicBezTo>
                  <a:cubicBezTo>
                    <a:pt x="2933804" y="188468"/>
                    <a:pt x="3070840" y="271043"/>
                    <a:pt x="3210617" y="345359"/>
                  </a:cubicBezTo>
                  <a:cubicBezTo>
                    <a:pt x="3270913" y="377701"/>
                    <a:pt x="3333093" y="407462"/>
                    <a:pt x="3396815" y="433438"/>
                  </a:cubicBezTo>
                  <a:lnTo>
                    <a:pt x="3539265" y="481084"/>
                  </a:lnTo>
                  <a:lnTo>
                    <a:pt x="3542119" y="466814"/>
                  </a:lnTo>
                  <a:lnTo>
                    <a:pt x="3484689" y="449953"/>
                  </a:lnTo>
                  <a:cubicBezTo>
                    <a:pt x="3331209" y="400409"/>
                    <a:pt x="3191432" y="317835"/>
                    <a:pt x="3051655" y="240765"/>
                  </a:cubicBezTo>
                  <a:cubicBezTo>
                    <a:pt x="2911878" y="163696"/>
                    <a:pt x="2772102" y="92132"/>
                    <a:pt x="2618621" y="45340"/>
                  </a:cubicBezTo>
                  <a:cubicBezTo>
                    <a:pt x="2523038" y="17472"/>
                    <a:pt x="2423987" y="3537"/>
                    <a:pt x="2324394" y="597"/>
                  </a:cubicBezTo>
                  <a:close/>
                </a:path>
              </a:pathLst>
            </a:custGeom>
            <a:solidFill>
              <a:srgbClr val="B3AE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5" name="Freeform 68"/>
            <p:cNvSpPr/>
            <p:nvPr/>
          </p:nvSpPr>
          <p:spPr bwMode="auto">
            <a:xfrm flipH="1">
              <a:off x="5798696" y="2694781"/>
              <a:ext cx="304800" cy="333375"/>
            </a:xfrm>
            <a:custGeom>
              <a:avLst/>
              <a:gdLst>
                <a:gd name="T0" fmla="*/ 109 w 111"/>
                <a:gd name="T1" fmla="*/ 75 h 121"/>
                <a:gd name="T2" fmla="*/ 49 w 111"/>
                <a:gd name="T3" fmla="*/ 63 h 121"/>
                <a:gd name="T4" fmla="*/ 3 w 111"/>
                <a:gd name="T5" fmla="*/ 0 h 121"/>
                <a:gd name="T6" fmla="*/ 0 w 111"/>
                <a:gd name="T7" fmla="*/ 2 h 121"/>
                <a:gd name="T8" fmla="*/ 46 w 111"/>
                <a:gd name="T9" fmla="*/ 64 h 121"/>
                <a:gd name="T10" fmla="*/ 5 w 111"/>
                <a:gd name="T11" fmla="*/ 111 h 121"/>
                <a:gd name="T12" fmla="*/ 6 w 111"/>
                <a:gd name="T13" fmla="*/ 112 h 121"/>
                <a:gd name="T14" fmla="*/ 38 w 111"/>
                <a:gd name="T15" fmla="*/ 109 h 121"/>
                <a:gd name="T16" fmla="*/ 38 w 111"/>
                <a:gd name="T17" fmla="*/ 109 h 121"/>
                <a:gd name="T18" fmla="*/ 53 w 111"/>
                <a:gd name="T19" fmla="*/ 114 h 121"/>
                <a:gd name="T20" fmla="*/ 65 w 111"/>
                <a:gd name="T21" fmla="*/ 100 h 121"/>
                <a:gd name="T22" fmla="*/ 81 w 111"/>
                <a:gd name="T23" fmla="*/ 104 h 121"/>
                <a:gd name="T24" fmla="*/ 89 w 111"/>
                <a:gd name="T25" fmla="*/ 90 h 121"/>
                <a:gd name="T26" fmla="*/ 106 w 111"/>
                <a:gd name="T27" fmla="*/ 89 h 121"/>
                <a:gd name="T28" fmla="*/ 109 w 111"/>
                <a:gd name="T29" fmla="*/ 7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1">
                  <a:moveTo>
                    <a:pt x="109" y="75"/>
                  </a:moveTo>
                  <a:cubicBezTo>
                    <a:pt x="101" y="53"/>
                    <a:pt x="66" y="58"/>
                    <a:pt x="49" y="63"/>
                  </a:cubicBezTo>
                  <a:cubicBezTo>
                    <a:pt x="41" y="38"/>
                    <a:pt x="21" y="18"/>
                    <a:pt x="3" y="0"/>
                  </a:cubicBezTo>
                  <a:cubicBezTo>
                    <a:pt x="2" y="0"/>
                    <a:pt x="1" y="1"/>
                    <a:pt x="0" y="2"/>
                  </a:cubicBezTo>
                  <a:cubicBezTo>
                    <a:pt x="18" y="21"/>
                    <a:pt x="35" y="40"/>
                    <a:pt x="46" y="64"/>
                  </a:cubicBezTo>
                  <a:cubicBezTo>
                    <a:pt x="28" y="72"/>
                    <a:pt x="6" y="89"/>
                    <a:pt x="5" y="111"/>
                  </a:cubicBezTo>
                  <a:cubicBezTo>
                    <a:pt x="5" y="111"/>
                    <a:pt x="5" y="112"/>
                    <a:pt x="6" y="112"/>
                  </a:cubicBezTo>
                  <a:cubicBezTo>
                    <a:pt x="14" y="121"/>
                    <a:pt x="31" y="117"/>
                    <a:pt x="38" y="109"/>
                  </a:cubicBezTo>
                  <a:cubicBezTo>
                    <a:pt x="38" y="109"/>
                    <a:pt x="38" y="109"/>
                    <a:pt x="38" y="109"/>
                  </a:cubicBezTo>
                  <a:cubicBezTo>
                    <a:pt x="41" y="114"/>
                    <a:pt x="47" y="117"/>
                    <a:pt x="53" y="114"/>
                  </a:cubicBezTo>
                  <a:cubicBezTo>
                    <a:pt x="58" y="111"/>
                    <a:pt x="64" y="106"/>
                    <a:pt x="65" y="100"/>
                  </a:cubicBezTo>
                  <a:cubicBezTo>
                    <a:pt x="70" y="103"/>
                    <a:pt x="75" y="106"/>
                    <a:pt x="81" y="104"/>
                  </a:cubicBezTo>
                  <a:cubicBezTo>
                    <a:pt x="86" y="101"/>
                    <a:pt x="89" y="96"/>
                    <a:pt x="89" y="90"/>
                  </a:cubicBezTo>
                  <a:cubicBezTo>
                    <a:pt x="95" y="93"/>
                    <a:pt x="101" y="93"/>
                    <a:pt x="106" y="89"/>
                  </a:cubicBezTo>
                  <a:cubicBezTo>
                    <a:pt x="110" y="86"/>
                    <a:pt x="111" y="79"/>
                    <a:pt x="109" y="75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6" name="Freeform 69"/>
            <p:cNvSpPr/>
            <p:nvPr/>
          </p:nvSpPr>
          <p:spPr bwMode="auto">
            <a:xfrm flipH="1">
              <a:off x="4696971" y="1980405"/>
              <a:ext cx="493713" cy="571500"/>
            </a:xfrm>
            <a:custGeom>
              <a:avLst/>
              <a:gdLst>
                <a:gd name="T0" fmla="*/ 175 w 180"/>
                <a:gd name="T1" fmla="*/ 36 h 208"/>
                <a:gd name="T2" fmla="*/ 159 w 180"/>
                <a:gd name="T3" fmla="*/ 35 h 208"/>
                <a:gd name="T4" fmla="*/ 151 w 180"/>
                <a:gd name="T5" fmla="*/ 21 h 208"/>
                <a:gd name="T6" fmla="*/ 135 w 180"/>
                <a:gd name="T7" fmla="*/ 24 h 208"/>
                <a:gd name="T8" fmla="*/ 124 w 180"/>
                <a:gd name="T9" fmla="*/ 10 h 208"/>
                <a:gd name="T10" fmla="*/ 109 w 180"/>
                <a:gd name="T11" fmla="*/ 14 h 208"/>
                <a:gd name="T12" fmla="*/ 108 w 180"/>
                <a:gd name="T13" fmla="*/ 14 h 208"/>
                <a:gd name="T14" fmla="*/ 76 w 180"/>
                <a:gd name="T15" fmla="*/ 10 h 208"/>
                <a:gd name="T16" fmla="*/ 75 w 180"/>
                <a:gd name="T17" fmla="*/ 11 h 208"/>
                <a:gd name="T18" fmla="*/ 115 w 180"/>
                <a:gd name="T19" fmla="*/ 59 h 208"/>
                <a:gd name="T20" fmla="*/ 46 w 180"/>
                <a:gd name="T21" fmla="*/ 138 h 208"/>
                <a:gd name="T22" fmla="*/ 0 w 180"/>
                <a:gd name="T23" fmla="*/ 208 h 208"/>
                <a:gd name="T24" fmla="*/ 0 w 180"/>
                <a:gd name="T25" fmla="*/ 208 h 208"/>
                <a:gd name="T26" fmla="*/ 1 w 180"/>
                <a:gd name="T27" fmla="*/ 208 h 208"/>
                <a:gd name="T28" fmla="*/ 2 w 180"/>
                <a:gd name="T29" fmla="*/ 207 h 208"/>
                <a:gd name="T30" fmla="*/ 4 w 180"/>
                <a:gd name="T31" fmla="*/ 206 h 208"/>
                <a:gd name="T32" fmla="*/ 58 w 180"/>
                <a:gd name="T33" fmla="*/ 131 h 208"/>
                <a:gd name="T34" fmla="*/ 117 w 180"/>
                <a:gd name="T35" fmla="*/ 61 h 208"/>
                <a:gd name="T36" fmla="*/ 177 w 180"/>
                <a:gd name="T37" fmla="*/ 51 h 208"/>
                <a:gd name="T38" fmla="*/ 175 w 180"/>
                <a:gd name="T39" fmla="*/ 36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0" h="208">
                  <a:moveTo>
                    <a:pt x="175" y="36"/>
                  </a:moveTo>
                  <a:cubicBezTo>
                    <a:pt x="171" y="32"/>
                    <a:pt x="164" y="32"/>
                    <a:pt x="159" y="35"/>
                  </a:cubicBezTo>
                  <a:cubicBezTo>
                    <a:pt x="159" y="29"/>
                    <a:pt x="156" y="23"/>
                    <a:pt x="151" y="21"/>
                  </a:cubicBezTo>
                  <a:cubicBezTo>
                    <a:pt x="146" y="19"/>
                    <a:pt x="140" y="21"/>
                    <a:pt x="135" y="24"/>
                  </a:cubicBezTo>
                  <a:cubicBezTo>
                    <a:pt x="134" y="18"/>
                    <a:pt x="129" y="13"/>
                    <a:pt x="124" y="10"/>
                  </a:cubicBezTo>
                  <a:cubicBezTo>
                    <a:pt x="118" y="7"/>
                    <a:pt x="112" y="9"/>
                    <a:pt x="109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02" y="6"/>
                    <a:pt x="85" y="0"/>
                    <a:pt x="76" y="10"/>
                  </a:cubicBezTo>
                  <a:cubicBezTo>
                    <a:pt x="76" y="10"/>
                    <a:pt x="75" y="10"/>
                    <a:pt x="75" y="11"/>
                  </a:cubicBezTo>
                  <a:cubicBezTo>
                    <a:pt x="75" y="32"/>
                    <a:pt x="97" y="50"/>
                    <a:pt x="115" y="59"/>
                  </a:cubicBezTo>
                  <a:cubicBezTo>
                    <a:pt x="98" y="91"/>
                    <a:pt x="72" y="113"/>
                    <a:pt x="46" y="138"/>
                  </a:cubicBezTo>
                  <a:cubicBezTo>
                    <a:pt x="26" y="157"/>
                    <a:pt x="4" y="180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1" y="208"/>
                    <a:pt x="1" y="208"/>
                    <a:pt x="1" y="208"/>
                  </a:cubicBezTo>
                  <a:cubicBezTo>
                    <a:pt x="1" y="208"/>
                    <a:pt x="2" y="208"/>
                    <a:pt x="2" y="207"/>
                  </a:cubicBezTo>
                  <a:cubicBezTo>
                    <a:pt x="3" y="207"/>
                    <a:pt x="3" y="206"/>
                    <a:pt x="4" y="206"/>
                  </a:cubicBezTo>
                  <a:cubicBezTo>
                    <a:pt x="13" y="175"/>
                    <a:pt x="35" y="153"/>
                    <a:pt x="58" y="131"/>
                  </a:cubicBezTo>
                  <a:cubicBezTo>
                    <a:pt x="80" y="111"/>
                    <a:pt x="106" y="89"/>
                    <a:pt x="117" y="61"/>
                  </a:cubicBezTo>
                  <a:cubicBezTo>
                    <a:pt x="134" y="66"/>
                    <a:pt x="169" y="72"/>
                    <a:pt x="177" y="51"/>
                  </a:cubicBezTo>
                  <a:cubicBezTo>
                    <a:pt x="180" y="46"/>
                    <a:pt x="179" y="40"/>
                    <a:pt x="175" y="36"/>
                  </a:cubicBezTo>
                  <a:close/>
                </a:path>
              </a:pathLst>
            </a:custGeom>
            <a:solidFill>
              <a:srgbClr val="FF78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7" name="Freeform 70"/>
            <p:cNvSpPr/>
            <p:nvPr/>
          </p:nvSpPr>
          <p:spPr bwMode="auto">
            <a:xfrm flipH="1">
              <a:off x="2584009" y="2062955"/>
              <a:ext cx="139700" cy="342900"/>
            </a:xfrm>
            <a:custGeom>
              <a:avLst/>
              <a:gdLst>
                <a:gd name="T0" fmla="*/ 19 w 51"/>
                <a:gd name="T1" fmla="*/ 3 h 125"/>
                <a:gd name="T2" fmla="*/ 17 w 51"/>
                <a:gd name="T3" fmla="*/ 4 h 125"/>
                <a:gd name="T4" fmla="*/ 33 w 51"/>
                <a:gd name="T5" fmla="*/ 124 h 125"/>
                <a:gd name="T6" fmla="*/ 33 w 51"/>
                <a:gd name="T7" fmla="*/ 124 h 125"/>
                <a:gd name="T8" fmla="*/ 34 w 51"/>
                <a:gd name="T9" fmla="*/ 125 h 125"/>
                <a:gd name="T10" fmla="*/ 35 w 51"/>
                <a:gd name="T11" fmla="*/ 124 h 125"/>
                <a:gd name="T12" fmla="*/ 34 w 51"/>
                <a:gd name="T13" fmla="*/ 123 h 125"/>
                <a:gd name="T14" fmla="*/ 48 w 51"/>
                <a:gd name="T15" fmla="*/ 66 h 125"/>
                <a:gd name="T16" fmla="*/ 23 w 51"/>
                <a:gd name="T17" fmla="*/ 2 h 125"/>
                <a:gd name="T18" fmla="*/ 19 w 51"/>
                <a:gd name="T19" fmla="*/ 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125">
                  <a:moveTo>
                    <a:pt x="19" y="3"/>
                  </a:moveTo>
                  <a:cubicBezTo>
                    <a:pt x="18" y="3"/>
                    <a:pt x="17" y="3"/>
                    <a:pt x="17" y="4"/>
                  </a:cubicBezTo>
                  <a:cubicBezTo>
                    <a:pt x="1" y="43"/>
                    <a:pt x="0" y="93"/>
                    <a:pt x="33" y="124"/>
                  </a:cubicBezTo>
                  <a:cubicBezTo>
                    <a:pt x="33" y="124"/>
                    <a:pt x="33" y="124"/>
                    <a:pt x="33" y="124"/>
                  </a:cubicBezTo>
                  <a:cubicBezTo>
                    <a:pt x="33" y="124"/>
                    <a:pt x="33" y="125"/>
                    <a:pt x="34" y="125"/>
                  </a:cubicBezTo>
                  <a:cubicBezTo>
                    <a:pt x="34" y="125"/>
                    <a:pt x="35" y="124"/>
                    <a:pt x="35" y="124"/>
                  </a:cubicBezTo>
                  <a:cubicBezTo>
                    <a:pt x="34" y="124"/>
                    <a:pt x="34" y="124"/>
                    <a:pt x="34" y="123"/>
                  </a:cubicBezTo>
                  <a:cubicBezTo>
                    <a:pt x="51" y="112"/>
                    <a:pt x="50" y="83"/>
                    <a:pt x="48" y="66"/>
                  </a:cubicBezTo>
                  <a:cubicBezTo>
                    <a:pt x="45" y="43"/>
                    <a:pt x="37" y="19"/>
                    <a:pt x="23" y="2"/>
                  </a:cubicBezTo>
                  <a:cubicBezTo>
                    <a:pt x="21" y="0"/>
                    <a:pt x="19" y="1"/>
                    <a:pt x="19" y="3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8" name="Freeform 71"/>
            <p:cNvSpPr/>
            <p:nvPr/>
          </p:nvSpPr>
          <p:spPr bwMode="auto">
            <a:xfrm flipH="1">
              <a:off x="2258571" y="2108993"/>
              <a:ext cx="555625" cy="530225"/>
            </a:xfrm>
            <a:custGeom>
              <a:avLst/>
              <a:gdLst>
                <a:gd name="T0" fmla="*/ 181 w 203"/>
                <a:gd name="T1" fmla="*/ 65 h 193"/>
                <a:gd name="T2" fmla="*/ 176 w 203"/>
                <a:gd name="T3" fmla="*/ 40 h 193"/>
                <a:gd name="T4" fmla="*/ 151 w 203"/>
                <a:gd name="T5" fmla="*/ 32 h 193"/>
                <a:gd name="T6" fmla="*/ 118 w 203"/>
                <a:gd name="T7" fmla="*/ 21 h 193"/>
                <a:gd name="T8" fmla="*/ 121 w 203"/>
                <a:gd name="T9" fmla="*/ 47 h 193"/>
                <a:gd name="T10" fmla="*/ 131 w 203"/>
                <a:gd name="T11" fmla="*/ 70 h 193"/>
                <a:gd name="T12" fmla="*/ 62 w 203"/>
                <a:gd name="T13" fmla="*/ 110 h 193"/>
                <a:gd name="T14" fmla="*/ 47 w 203"/>
                <a:gd name="T15" fmla="*/ 124 h 193"/>
                <a:gd name="T16" fmla="*/ 46 w 203"/>
                <a:gd name="T17" fmla="*/ 126 h 193"/>
                <a:gd name="T18" fmla="*/ 1 w 203"/>
                <a:gd name="T19" fmla="*/ 174 h 193"/>
                <a:gd name="T20" fmla="*/ 2 w 203"/>
                <a:gd name="T21" fmla="*/ 175 h 193"/>
                <a:gd name="T22" fmla="*/ 26 w 203"/>
                <a:gd name="T23" fmla="*/ 154 h 193"/>
                <a:gd name="T24" fmla="*/ 46 w 203"/>
                <a:gd name="T25" fmla="*/ 131 h 193"/>
                <a:gd name="T26" fmla="*/ 89 w 203"/>
                <a:gd name="T27" fmla="*/ 176 h 193"/>
                <a:gd name="T28" fmla="*/ 152 w 203"/>
                <a:gd name="T29" fmla="*/ 188 h 193"/>
                <a:gd name="T30" fmla="*/ 152 w 203"/>
                <a:gd name="T31" fmla="*/ 185 h 193"/>
                <a:gd name="T32" fmla="*/ 111 w 203"/>
                <a:gd name="T33" fmla="*/ 136 h 193"/>
                <a:gd name="T34" fmla="*/ 54 w 203"/>
                <a:gd name="T35" fmla="*/ 123 h 193"/>
                <a:gd name="T36" fmla="*/ 57 w 203"/>
                <a:gd name="T37" fmla="*/ 120 h 193"/>
                <a:gd name="T38" fmla="*/ 94 w 203"/>
                <a:gd name="T39" fmla="*/ 92 h 193"/>
                <a:gd name="T40" fmla="*/ 133 w 203"/>
                <a:gd name="T41" fmla="*/ 73 h 193"/>
                <a:gd name="T42" fmla="*/ 133 w 203"/>
                <a:gd name="T43" fmla="*/ 73 h 193"/>
                <a:gd name="T44" fmla="*/ 134 w 203"/>
                <a:gd name="T45" fmla="*/ 74 h 193"/>
                <a:gd name="T46" fmla="*/ 187 w 203"/>
                <a:gd name="T47" fmla="*/ 95 h 193"/>
                <a:gd name="T48" fmla="*/ 181 w 203"/>
                <a:gd name="T49" fmla="*/ 65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3" h="193">
                  <a:moveTo>
                    <a:pt x="181" y="65"/>
                  </a:moveTo>
                  <a:cubicBezTo>
                    <a:pt x="183" y="57"/>
                    <a:pt x="181" y="48"/>
                    <a:pt x="176" y="40"/>
                  </a:cubicBezTo>
                  <a:cubicBezTo>
                    <a:pt x="171" y="33"/>
                    <a:pt x="160" y="28"/>
                    <a:pt x="151" y="32"/>
                  </a:cubicBezTo>
                  <a:cubicBezTo>
                    <a:pt x="147" y="19"/>
                    <a:pt x="126" y="0"/>
                    <a:pt x="118" y="21"/>
                  </a:cubicBezTo>
                  <a:cubicBezTo>
                    <a:pt x="115" y="29"/>
                    <a:pt x="118" y="40"/>
                    <a:pt x="121" y="47"/>
                  </a:cubicBezTo>
                  <a:cubicBezTo>
                    <a:pt x="123" y="55"/>
                    <a:pt x="126" y="63"/>
                    <a:pt x="131" y="70"/>
                  </a:cubicBezTo>
                  <a:cubicBezTo>
                    <a:pt x="106" y="77"/>
                    <a:pt x="81" y="93"/>
                    <a:pt x="62" y="110"/>
                  </a:cubicBezTo>
                  <a:cubicBezTo>
                    <a:pt x="56" y="115"/>
                    <a:pt x="52" y="119"/>
                    <a:pt x="47" y="124"/>
                  </a:cubicBezTo>
                  <a:cubicBezTo>
                    <a:pt x="46" y="124"/>
                    <a:pt x="46" y="125"/>
                    <a:pt x="46" y="126"/>
                  </a:cubicBezTo>
                  <a:cubicBezTo>
                    <a:pt x="31" y="142"/>
                    <a:pt x="17" y="159"/>
                    <a:pt x="1" y="174"/>
                  </a:cubicBezTo>
                  <a:cubicBezTo>
                    <a:pt x="0" y="175"/>
                    <a:pt x="1" y="176"/>
                    <a:pt x="2" y="175"/>
                  </a:cubicBezTo>
                  <a:cubicBezTo>
                    <a:pt x="11" y="170"/>
                    <a:pt x="19" y="162"/>
                    <a:pt x="26" y="154"/>
                  </a:cubicBezTo>
                  <a:cubicBezTo>
                    <a:pt x="33" y="146"/>
                    <a:pt x="39" y="138"/>
                    <a:pt x="46" y="131"/>
                  </a:cubicBezTo>
                  <a:cubicBezTo>
                    <a:pt x="52" y="151"/>
                    <a:pt x="71" y="166"/>
                    <a:pt x="89" y="176"/>
                  </a:cubicBezTo>
                  <a:cubicBezTo>
                    <a:pt x="107" y="185"/>
                    <a:pt x="132" y="193"/>
                    <a:pt x="152" y="188"/>
                  </a:cubicBezTo>
                  <a:cubicBezTo>
                    <a:pt x="154" y="187"/>
                    <a:pt x="154" y="185"/>
                    <a:pt x="152" y="185"/>
                  </a:cubicBezTo>
                  <a:cubicBezTo>
                    <a:pt x="147" y="164"/>
                    <a:pt x="128" y="146"/>
                    <a:pt x="111" y="136"/>
                  </a:cubicBezTo>
                  <a:cubicBezTo>
                    <a:pt x="96" y="127"/>
                    <a:pt x="72" y="119"/>
                    <a:pt x="54" y="123"/>
                  </a:cubicBezTo>
                  <a:cubicBezTo>
                    <a:pt x="55" y="122"/>
                    <a:pt x="56" y="121"/>
                    <a:pt x="57" y="120"/>
                  </a:cubicBezTo>
                  <a:cubicBezTo>
                    <a:pt x="68" y="109"/>
                    <a:pt x="80" y="100"/>
                    <a:pt x="94" y="92"/>
                  </a:cubicBezTo>
                  <a:cubicBezTo>
                    <a:pt x="106" y="85"/>
                    <a:pt x="120" y="80"/>
                    <a:pt x="133" y="73"/>
                  </a:cubicBezTo>
                  <a:cubicBezTo>
                    <a:pt x="133" y="73"/>
                    <a:pt x="133" y="73"/>
                    <a:pt x="133" y="73"/>
                  </a:cubicBezTo>
                  <a:cubicBezTo>
                    <a:pt x="133" y="74"/>
                    <a:pt x="134" y="74"/>
                    <a:pt x="134" y="74"/>
                  </a:cubicBezTo>
                  <a:cubicBezTo>
                    <a:pt x="148" y="88"/>
                    <a:pt x="167" y="104"/>
                    <a:pt x="187" y="95"/>
                  </a:cubicBezTo>
                  <a:cubicBezTo>
                    <a:pt x="203" y="88"/>
                    <a:pt x="193" y="70"/>
                    <a:pt x="181" y="65"/>
                  </a:cubicBezTo>
                  <a:close/>
                </a:path>
              </a:pathLst>
            </a:custGeom>
            <a:solidFill>
              <a:srgbClr val="FEC1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E59AF5-EF36-4F21-887F-7A877F93772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9B4AC-B2A5-48F4-A5C5-DC31374EFE7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0.png"/><Relationship Id="rId8" Type="http://schemas.openxmlformats.org/officeDocument/2006/relationships/image" Target="../media/image9.png"/><Relationship Id="rId7" Type="http://schemas.openxmlformats.org/officeDocument/2006/relationships/image" Target="../media/image8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1" Type="http://schemas.openxmlformats.org/officeDocument/2006/relationships/slideLayout" Target="../slideLayouts/slideLayout4.xml"/><Relationship Id="rId10" Type="http://schemas.openxmlformats.org/officeDocument/2006/relationships/image" Target="../media/image11.png"/><Relationship Id="rId1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oleObject" Target="../embeddings/oleObject3.bin"/><Relationship Id="rId8" Type="http://schemas.openxmlformats.org/officeDocument/2006/relationships/image" Target="../media/image13.wmf"/><Relationship Id="rId7" Type="http://schemas.openxmlformats.org/officeDocument/2006/relationships/oleObject" Target="../embeddings/oleObject2.bin"/><Relationship Id="rId6" Type="http://schemas.openxmlformats.org/officeDocument/2006/relationships/image" Target="../media/image12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2" Type="http://schemas.openxmlformats.org/officeDocument/2006/relationships/vmlDrawing" Target="../drawings/vmlDrawing1.vml"/><Relationship Id="rId21" Type="http://schemas.openxmlformats.org/officeDocument/2006/relationships/slideLayout" Target="../slideLayouts/slideLayout4.xml"/><Relationship Id="rId20" Type="http://schemas.openxmlformats.org/officeDocument/2006/relationships/image" Target="../media/image21.GIF"/><Relationship Id="rId2" Type="http://schemas.openxmlformats.org/officeDocument/2006/relationships/image" Target="../media/image8.png"/><Relationship Id="rId19" Type="http://schemas.openxmlformats.org/officeDocument/2006/relationships/image" Target="../media/image20.GIF"/><Relationship Id="rId18" Type="http://schemas.openxmlformats.org/officeDocument/2006/relationships/image" Target="../media/image19.GIF"/><Relationship Id="rId17" Type="http://schemas.openxmlformats.org/officeDocument/2006/relationships/image" Target="../media/image18.GIF"/><Relationship Id="rId16" Type="http://schemas.openxmlformats.org/officeDocument/2006/relationships/image" Target="../media/image17.GIF"/><Relationship Id="rId15" Type="http://schemas.openxmlformats.org/officeDocument/2006/relationships/image" Target="../media/image16.wmf"/><Relationship Id="rId14" Type="http://schemas.openxmlformats.org/officeDocument/2006/relationships/oleObject" Target="../embeddings/oleObject5.bin"/><Relationship Id="rId13" Type="http://schemas.openxmlformats.org/officeDocument/2006/relationships/image" Target="../media/image11.png"/><Relationship Id="rId12" Type="http://schemas.openxmlformats.org/officeDocument/2006/relationships/image" Target="../media/image15.wmf"/><Relationship Id="rId11" Type="http://schemas.openxmlformats.org/officeDocument/2006/relationships/oleObject" Target="../embeddings/oleObject4.bin"/><Relationship Id="rId10" Type="http://schemas.openxmlformats.org/officeDocument/2006/relationships/image" Target="../media/image14.wmf"/><Relationship Id="rId1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7.png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3" Type="http://schemas.openxmlformats.org/officeDocument/2006/relationships/image" Target="../media/image8.png"/><Relationship Id="rId2" Type="http://schemas.openxmlformats.org/officeDocument/2006/relationships/image" Target="../media/image25.jpeg"/><Relationship Id="rId1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9.png"/><Relationship Id="rId1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32.jpeg"/><Relationship Id="rId1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image" Target="../media/image36.jpeg"/><Relationship Id="rId3" Type="http://schemas.openxmlformats.org/officeDocument/2006/relationships/image" Target="../media/image11.png"/><Relationship Id="rId2" Type="http://schemas.openxmlformats.org/officeDocument/2006/relationships/image" Target="../media/image35.jpeg"/><Relationship Id="rId1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38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9.jpe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oleObject" Target="../embeddings/oleObject8.bin"/><Relationship Id="rId8" Type="http://schemas.openxmlformats.org/officeDocument/2006/relationships/image" Target="../media/image13.wmf"/><Relationship Id="rId7" Type="http://schemas.openxmlformats.org/officeDocument/2006/relationships/oleObject" Target="../embeddings/oleObject7.bin"/><Relationship Id="rId6" Type="http://schemas.openxmlformats.org/officeDocument/2006/relationships/image" Target="../media/image12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7" Type="http://schemas.openxmlformats.org/officeDocument/2006/relationships/vmlDrawing" Target="../drawings/vmlDrawing2.vml"/><Relationship Id="rId16" Type="http://schemas.openxmlformats.org/officeDocument/2006/relationships/slideLayout" Target="../slideLayouts/slideLayout4.xml"/><Relationship Id="rId15" Type="http://schemas.openxmlformats.org/officeDocument/2006/relationships/image" Target="../media/image16.wmf"/><Relationship Id="rId14" Type="http://schemas.openxmlformats.org/officeDocument/2006/relationships/oleObject" Target="../embeddings/oleObject10.bin"/><Relationship Id="rId13" Type="http://schemas.openxmlformats.org/officeDocument/2006/relationships/image" Target="../media/image11.png"/><Relationship Id="rId12" Type="http://schemas.openxmlformats.org/officeDocument/2006/relationships/image" Target="../media/image15.wmf"/><Relationship Id="rId11" Type="http://schemas.openxmlformats.org/officeDocument/2006/relationships/oleObject" Target="../embeddings/oleObject9.bin"/><Relationship Id="rId10" Type="http://schemas.openxmlformats.org/officeDocument/2006/relationships/image" Target="../media/image14.wmf"/><Relationship Id="rId1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image" Target="../media/image42.wmf"/><Relationship Id="rId8" Type="http://schemas.openxmlformats.org/officeDocument/2006/relationships/oleObject" Target="../embeddings/oleObject13.bin"/><Relationship Id="rId7" Type="http://schemas.openxmlformats.org/officeDocument/2006/relationships/image" Target="../media/image41.wmf"/><Relationship Id="rId6" Type="http://schemas.openxmlformats.org/officeDocument/2006/relationships/oleObject" Target="../embeddings/oleObject12.bin"/><Relationship Id="rId5" Type="http://schemas.openxmlformats.org/officeDocument/2006/relationships/image" Target="../media/image40.wmf"/><Relationship Id="rId4" Type="http://schemas.openxmlformats.org/officeDocument/2006/relationships/oleObject" Target="../embeddings/oleObject11.bin"/><Relationship Id="rId3" Type="http://schemas.openxmlformats.org/officeDocument/2006/relationships/image" Target="../media/image4.png"/><Relationship Id="rId20" Type="http://schemas.openxmlformats.org/officeDocument/2006/relationships/vmlDrawing" Target="../drawings/vmlDrawing3.vml"/><Relationship Id="rId2" Type="http://schemas.openxmlformats.org/officeDocument/2006/relationships/image" Target="../media/image3.png"/><Relationship Id="rId19" Type="http://schemas.openxmlformats.org/officeDocument/2006/relationships/slideLayout" Target="../slideLayouts/slideLayout4.xml"/><Relationship Id="rId18" Type="http://schemas.openxmlformats.org/officeDocument/2006/relationships/image" Target="../media/image49.GIF"/><Relationship Id="rId17" Type="http://schemas.openxmlformats.org/officeDocument/2006/relationships/image" Target="../media/image48.GIF"/><Relationship Id="rId16" Type="http://schemas.openxmlformats.org/officeDocument/2006/relationships/image" Target="../media/image47.GIF"/><Relationship Id="rId15" Type="http://schemas.openxmlformats.org/officeDocument/2006/relationships/image" Target="../media/image46.GIF"/><Relationship Id="rId14" Type="http://schemas.openxmlformats.org/officeDocument/2006/relationships/image" Target="../media/image45.GIF"/><Relationship Id="rId13" Type="http://schemas.openxmlformats.org/officeDocument/2006/relationships/image" Target="../media/image44.png"/><Relationship Id="rId12" Type="http://schemas.openxmlformats.org/officeDocument/2006/relationships/image" Target="../media/image43.png"/><Relationship Id="rId11" Type="http://schemas.openxmlformats.org/officeDocument/2006/relationships/image" Target="../media/image6.png"/><Relationship Id="rId10" Type="http://schemas.openxmlformats.org/officeDocument/2006/relationships/image" Target="../media/image5.png"/><Relationship Id="rId1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hyperlink" Target="https://www.bbc.com/bitesize/clips/zdtjmp3" TargetMode="External"/><Relationship Id="rId3" Type="http://schemas.openxmlformats.org/officeDocument/2006/relationships/image" Target="../media/image2.png"/><Relationship Id="rId2" Type="http://schemas.openxmlformats.org/officeDocument/2006/relationships/image" Target="../media/image51.jpeg"/><Relationship Id="rId1" Type="http://schemas.openxmlformats.org/officeDocument/2006/relationships/image" Target="../media/image50.jpeg"/></Relationships>
</file>

<file path=ppt/slides/_rels/slide2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3" Type="http://schemas.openxmlformats.org/officeDocument/2006/relationships/image" Target="../media/image54.GIF"/><Relationship Id="rId2" Type="http://schemas.openxmlformats.org/officeDocument/2006/relationships/image" Target="../media/image53.jpeg"/><Relationship Id="rId1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image" Target="../media/image59.png"/><Relationship Id="rId3" Type="http://schemas.openxmlformats.org/officeDocument/2006/relationships/image" Target="../media/image58.jpeg"/><Relationship Id="rId2" Type="http://schemas.openxmlformats.org/officeDocument/2006/relationships/image" Target="../media/image3.png"/><Relationship Id="rId1" Type="http://schemas.openxmlformats.org/officeDocument/2006/relationships/image" Target="../media/image57.jpe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image" Target="../media/image6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hyperlink" Target="10-1&#25968;&#23383;%20beijing%20olympic%20opening%20ceremony(video)-countdown%20part.mp4" TargetMode="External"/><Relationship Id="rId1" Type="http://schemas.openxmlformats.org/officeDocument/2006/relationships/image" Target="../media/image6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65.png"/><Relationship Id="rId1" Type="http://schemas.openxmlformats.org/officeDocument/2006/relationships/image" Target="../media/image64.jpeg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69.png"/><Relationship Id="rId4" Type="http://schemas.openxmlformats.org/officeDocument/2006/relationships/image" Target="../media/image5.png"/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image" Target="../media/image6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72.png"/><Relationship Id="rId1" Type="http://schemas.openxmlformats.org/officeDocument/2006/relationships/image" Target="../media/image71.png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vmlDrawing" Target="../drawings/vmlDrawing4.v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73.wmf"/><Relationship Id="rId1" Type="http://schemas.openxmlformats.org/officeDocument/2006/relationships/oleObject" Target="../embeddings/oleObject14.bin"/></Relationships>
</file>

<file path=ppt/slides/_rels/slide30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image" Target="../media/image4.png"/><Relationship Id="rId7" Type="http://schemas.openxmlformats.org/officeDocument/2006/relationships/image" Target="../media/image3.png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1" Type="http://schemas.openxmlformats.org/officeDocument/2006/relationships/slideLayout" Target="../slideLayouts/slideLayout4.xml"/><Relationship Id="rId10" Type="http://schemas.openxmlformats.org/officeDocument/2006/relationships/image" Target="../media/image6.png"/><Relationship Id="rId1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75.jpeg"/><Relationship Id="rId1" Type="http://schemas.openxmlformats.org/officeDocument/2006/relationships/image" Target="../media/image7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77.jpeg"/><Relationship Id="rId1" Type="http://schemas.openxmlformats.org/officeDocument/2006/relationships/image" Target="../media/image76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79.png"/><Relationship Id="rId1" Type="http://schemas.openxmlformats.org/officeDocument/2006/relationships/image" Target="../media/image7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8.png"/><Relationship Id="rId1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image" Target="../media/image9.png"/><Relationship Id="rId3" Type="http://schemas.openxmlformats.org/officeDocument/2006/relationships/image" Target="../media/image79.png"/><Relationship Id="rId2" Type="http://schemas.openxmlformats.org/officeDocument/2006/relationships/image" Target="../media/image6.png"/><Relationship Id="rId1" Type="http://schemas.openxmlformats.org/officeDocument/2006/relationships/image" Target="../media/image8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884399" y="769357"/>
            <a:ext cx="2916424" cy="38885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573813" y="357277"/>
            <a:ext cx="2340477" cy="1611648"/>
            <a:chOff x="5573813" y="357277"/>
            <a:chExt cx="2340477" cy="1611648"/>
          </a:xfrm>
        </p:grpSpPr>
        <p:grpSp>
          <p:nvGrpSpPr>
            <p:cNvPr id="14" name="Group 13"/>
            <p:cNvGrpSpPr/>
            <p:nvPr/>
          </p:nvGrpSpPr>
          <p:grpSpPr>
            <a:xfrm>
              <a:off x="5573813" y="357277"/>
              <a:ext cx="2340477" cy="1387019"/>
              <a:chOff x="1837598" y="985510"/>
              <a:chExt cx="2340477" cy="1387019"/>
            </a:xfrm>
          </p:grpSpPr>
          <p:sp>
            <p:nvSpPr>
              <p:cNvPr id="15" name="TextBox 11"/>
              <p:cNvSpPr txBox="1">
                <a:spLocks noChangeArrowheads="1"/>
              </p:cNvSpPr>
              <p:nvPr/>
            </p:nvSpPr>
            <p:spPr bwMode="auto">
              <a:xfrm>
                <a:off x="1837598" y="1264982"/>
                <a:ext cx="2340477" cy="11075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r>
                  <a:rPr lang="zh-CN" altLang="en-US" sz="6595" b="1" dirty="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你 </a:t>
                </a:r>
                <a:r>
                  <a:rPr lang="zh-CN" altLang="en-US" sz="6595" b="1" dirty="0" smtClean="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好</a:t>
                </a:r>
                <a:endPara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2051720" y="985510"/>
                <a:ext cx="2032599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b="1" dirty="0" smtClean="0"/>
                  <a:t>n</a:t>
                </a:r>
                <a:r>
                  <a:rPr lang="en-GB" b="1" dirty="0" smtClean="0"/>
                  <a:t>ǐ             </a:t>
                </a:r>
                <a:r>
                  <a:rPr lang="en-GB" b="1" dirty="0" err="1" smtClean="0"/>
                  <a:t>hǎo</a:t>
                </a:r>
                <a:endParaRPr lang="en-GB" b="1" dirty="0"/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6236137" y="1599593"/>
              <a:ext cx="74892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 smtClean="0">
                  <a:solidFill>
                    <a:srgbClr val="00B0F0"/>
                  </a:solidFill>
                </a:rPr>
                <a:t>Hello</a:t>
              </a:r>
              <a:endParaRPr lang="en-GB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751416" y="802765"/>
            <a:ext cx="2278393" cy="1595253"/>
            <a:chOff x="3201701" y="1213866"/>
            <a:chExt cx="2278393" cy="1595253"/>
          </a:xfrm>
        </p:grpSpPr>
        <p:grpSp>
          <p:nvGrpSpPr>
            <p:cNvPr id="18" name="Group 17"/>
            <p:cNvGrpSpPr/>
            <p:nvPr/>
          </p:nvGrpSpPr>
          <p:grpSpPr>
            <a:xfrm>
              <a:off x="3201701" y="1213866"/>
              <a:ext cx="2278393" cy="1387019"/>
              <a:chOff x="1837598" y="985510"/>
              <a:chExt cx="2586234" cy="1387019"/>
            </a:xfrm>
          </p:grpSpPr>
          <p:sp>
            <p:nvSpPr>
              <p:cNvPr id="19" name="TextBox 11"/>
              <p:cNvSpPr txBox="1">
                <a:spLocks noChangeArrowheads="1"/>
              </p:cNvSpPr>
              <p:nvPr/>
            </p:nvSpPr>
            <p:spPr bwMode="auto">
              <a:xfrm>
                <a:off x="1837598" y="1264982"/>
                <a:ext cx="2586234" cy="11075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r>
                  <a:rPr lang="zh-CN" altLang="en-US" sz="6595" b="1" dirty="0" smtClean="0">
                    <a:solidFill>
                      <a:srgbClr val="00B05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谢 谢</a:t>
                </a:r>
                <a:endParaRPr lang="zh-CN" altLang="en-US" sz="6595" b="1" dirty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2051720" y="985510"/>
                <a:ext cx="2032599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b="1" dirty="0" smtClean="0"/>
                  <a:t> </a:t>
                </a:r>
                <a:r>
                  <a:rPr lang="en-US" altLang="zh-CN" b="1" dirty="0" err="1" smtClean="0"/>
                  <a:t>xiè</a:t>
                </a:r>
                <a:r>
                  <a:rPr lang="en-US" altLang="zh-CN" b="1" dirty="0" smtClean="0"/>
                  <a:t>            </a:t>
                </a:r>
                <a:r>
                  <a:rPr lang="en-US" altLang="zh-CN" b="1" dirty="0" err="1" smtClean="0"/>
                  <a:t>xiè</a:t>
                </a:r>
                <a:r>
                  <a:rPr lang="en-US" altLang="zh-CN" b="1" dirty="0" smtClean="0"/>
                  <a:t> </a:t>
                </a:r>
                <a:endParaRPr lang="en-GB" b="1" dirty="0"/>
              </a:p>
            </p:txBody>
          </p:sp>
        </p:grpSp>
        <p:sp>
          <p:nvSpPr>
            <p:cNvPr id="21" name="Rectangle 20"/>
            <p:cNvSpPr/>
            <p:nvPr/>
          </p:nvSpPr>
          <p:spPr>
            <a:xfrm>
              <a:off x="3884640" y="2439787"/>
              <a:ext cx="99257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 smtClean="0">
                  <a:solidFill>
                    <a:srgbClr val="00B0F0"/>
                  </a:solidFill>
                </a:rPr>
                <a:t>Thanks</a:t>
              </a:r>
              <a:endParaRPr lang="en-GB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5652269" y="2393889"/>
            <a:ext cx="2429321" cy="1482331"/>
            <a:chOff x="5652269" y="2393889"/>
            <a:chExt cx="2429321" cy="1482331"/>
          </a:xfrm>
        </p:grpSpPr>
        <p:sp>
          <p:nvSpPr>
            <p:cNvPr id="22" name="Rectangle 21"/>
            <p:cNvSpPr/>
            <p:nvPr/>
          </p:nvSpPr>
          <p:spPr>
            <a:xfrm>
              <a:off x="5652269" y="2393889"/>
              <a:ext cx="2429321" cy="13149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</a:t>
              </a:r>
              <a:r>
                <a:rPr lang="en-US" altLang="zh-CN" b="1" dirty="0" err="1"/>
                <a:t>zài</a:t>
              </a:r>
              <a:r>
                <a:rPr lang="en-US" altLang="zh-CN" b="1" dirty="0"/>
                <a:t>              </a:t>
              </a:r>
              <a:r>
                <a:rPr lang="en-US" altLang="zh-CN" b="1" dirty="0" smtClean="0"/>
                <a:t>        </a:t>
              </a:r>
              <a:r>
                <a:rPr lang="en-US" altLang="zh-CN" b="1" dirty="0" err="1"/>
                <a:t>jiàn</a:t>
              </a:r>
              <a:r>
                <a:rPr lang="en-US" altLang="zh-CN" b="1" dirty="0"/>
                <a:t> </a:t>
              </a:r>
              <a:br>
                <a:rPr lang="zh-CN" altLang="en-US" b="1" dirty="0"/>
              </a:br>
              <a:r>
                <a:rPr lang="zh-CN" altLang="en-US" sz="6595" b="1" dirty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再  </a:t>
              </a:r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见 </a:t>
              </a:r>
              <a:endParaRPr lang="en-US" altLang="zh-CN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6697028" y="3660776"/>
              <a:ext cx="576064" cy="21544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r>
                <a:rPr lang="en-US" b="1" dirty="0">
                  <a:solidFill>
                    <a:srgbClr val="00B0F0"/>
                  </a:solidFill>
                </a:rPr>
                <a:t>BYE</a:t>
              </a:r>
              <a:endParaRPr lang="en-GB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482597" y="2059386"/>
            <a:ext cx="2139253" cy="1515229"/>
            <a:chOff x="501516" y="3250872"/>
            <a:chExt cx="2139253" cy="1515229"/>
          </a:xfrm>
        </p:grpSpPr>
        <p:grpSp>
          <p:nvGrpSpPr>
            <p:cNvPr id="24" name="Group 7"/>
            <p:cNvGrpSpPr/>
            <p:nvPr/>
          </p:nvGrpSpPr>
          <p:grpSpPr>
            <a:xfrm>
              <a:off x="501516" y="3250872"/>
              <a:ext cx="2139253" cy="1311017"/>
              <a:chOff x="1795814" y="697478"/>
              <a:chExt cx="2586234" cy="1310628"/>
            </a:xfrm>
          </p:grpSpPr>
          <p:sp>
            <p:nvSpPr>
              <p:cNvPr id="25" name="TextBox 11"/>
              <p:cNvSpPr txBox="1">
                <a:spLocks noChangeArrowheads="1"/>
              </p:cNvSpPr>
              <p:nvPr/>
            </p:nvSpPr>
            <p:spPr bwMode="auto">
              <a:xfrm>
                <a:off x="1795814" y="901630"/>
                <a:ext cx="2586234" cy="11064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r>
                  <a:rPr lang="zh-CN" altLang="en-US" sz="6595" b="1" dirty="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妈 妈</a:t>
                </a:r>
                <a:endPara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6" name="Rectangle 9"/>
              <p:cNvSpPr/>
              <p:nvPr/>
            </p:nvSpPr>
            <p:spPr>
              <a:xfrm>
                <a:off x="1952452" y="697478"/>
                <a:ext cx="2272959" cy="29999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altLang="zh-CN" b="1" dirty="0" err="1">
                    <a:sym typeface="+mn-ea"/>
                  </a:rPr>
                  <a:t>mā</a:t>
                </a:r>
                <a:r>
                  <a:rPr lang="en-US" altLang="zh-CN" b="1" dirty="0">
                    <a:sym typeface="+mn-ea"/>
                  </a:rPr>
                  <a:t>  </a:t>
                </a:r>
                <a:r>
                  <a:rPr lang="en-US" altLang="zh-CN" b="1" dirty="0" smtClean="0">
                    <a:sym typeface="+mn-ea"/>
                  </a:rPr>
                  <a:t>                 ma</a:t>
                </a:r>
                <a:endParaRPr lang="en-US" altLang="zh-CN" b="1" dirty="0">
                  <a:sym typeface="+mn-ea"/>
                </a:endParaRPr>
              </a:p>
            </p:txBody>
          </p:sp>
        </p:grpSp>
        <p:sp>
          <p:nvSpPr>
            <p:cNvPr id="27" name="Rectangle 26"/>
            <p:cNvSpPr/>
            <p:nvPr/>
          </p:nvSpPr>
          <p:spPr>
            <a:xfrm>
              <a:off x="1155754" y="4466019"/>
              <a:ext cx="598241" cy="30008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b="1" dirty="0" smtClean="0">
                  <a:solidFill>
                    <a:srgbClr val="00B0F0"/>
                  </a:solidFill>
                </a:rPr>
                <a:t>Mom</a:t>
              </a:r>
              <a:endParaRPr lang="en-GB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1915555" y="3453625"/>
            <a:ext cx="2588289" cy="1531766"/>
            <a:chOff x="2621850" y="3352422"/>
            <a:chExt cx="2588289" cy="1531766"/>
          </a:xfrm>
        </p:grpSpPr>
        <p:sp>
          <p:nvSpPr>
            <p:cNvPr id="31" name="Rectangle 30"/>
            <p:cNvSpPr/>
            <p:nvPr/>
          </p:nvSpPr>
          <p:spPr>
            <a:xfrm>
              <a:off x="2621850" y="3660776"/>
              <a:ext cx="2588289" cy="122341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zh-CN" altLang="en-US" sz="6000" b="1" dirty="0" smtClean="0">
                  <a:solidFill>
                    <a:srgbClr val="FF0000"/>
                  </a:solidFill>
                </a:rPr>
                <a:t>英国人  </a:t>
              </a:r>
              <a:r>
                <a:rPr lang="en-US" altLang="zh-CN" b="1" dirty="0" smtClean="0">
                  <a:solidFill>
                    <a:srgbClr val="00B0F0"/>
                  </a:solidFill>
                </a:rPr>
                <a:t>UK            People</a:t>
              </a:r>
              <a:endParaRPr lang="en-GB" b="1" dirty="0">
                <a:solidFill>
                  <a:srgbClr val="00B0F0"/>
                </a:solidFill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2889051" y="3352422"/>
              <a:ext cx="1944250" cy="30008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b="1" dirty="0" err="1"/>
                <a:t>yīng</a:t>
              </a:r>
              <a:r>
                <a:rPr lang="en-GB" b="1" dirty="0"/>
                <a:t> </a:t>
              </a:r>
              <a:r>
                <a:rPr lang="en-GB" b="1" dirty="0" smtClean="0"/>
                <a:t>        </a:t>
              </a:r>
              <a:r>
                <a:rPr lang="en-GB" b="1" dirty="0" err="1" smtClean="0"/>
                <a:t>guó</a:t>
              </a:r>
              <a:r>
                <a:rPr lang="en-GB" b="1" dirty="0" smtClean="0"/>
                <a:t>        </a:t>
              </a:r>
              <a:r>
                <a:rPr lang="en-GB" b="1" dirty="0" err="1" smtClean="0"/>
                <a:t>rén</a:t>
              </a:r>
              <a:endParaRPr lang="en-GB" b="1" dirty="0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1678085" y="1281657"/>
            <a:ext cx="6123507" cy="2379119"/>
            <a:chOff x="2037901" y="1873727"/>
            <a:chExt cx="6123507" cy="2379119"/>
          </a:xfrm>
        </p:grpSpPr>
        <p:sp>
          <p:nvSpPr>
            <p:cNvPr id="34" name="Rectangle 33"/>
            <p:cNvSpPr/>
            <p:nvPr/>
          </p:nvSpPr>
          <p:spPr>
            <a:xfrm>
              <a:off x="2333297" y="1873727"/>
              <a:ext cx="5828111" cy="3000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dirty="0" smtClean="0"/>
                <a:t>  </a:t>
              </a:r>
              <a:r>
                <a:rPr lang="en-GB" dirty="0" err="1" smtClean="0"/>
                <a:t>shèng</a:t>
              </a:r>
              <a:r>
                <a:rPr lang="en-GB" dirty="0" smtClean="0"/>
                <a:t>                   </a:t>
              </a:r>
              <a:r>
                <a:rPr lang="en-GB" dirty="0" err="1" smtClean="0"/>
                <a:t>dàn</a:t>
              </a:r>
              <a:r>
                <a:rPr lang="en-GB" dirty="0" smtClean="0"/>
                <a:t>                      </a:t>
              </a:r>
              <a:r>
                <a:rPr lang="en-GB" dirty="0" err="1"/>
                <a:t>kuài</a:t>
              </a:r>
              <a:r>
                <a:rPr lang="en-GB" dirty="0"/>
                <a:t> </a:t>
              </a:r>
              <a:r>
                <a:rPr lang="en-GB" dirty="0" smtClean="0"/>
                <a:t>                       </a:t>
              </a:r>
              <a:r>
                <a:rPr lang="en-GB" dirty="0" err="1" smtClean="0"/>
                <a:t>lè</a:t>
              </a:r>
              <a:r>
                <a:rPr lang="en-GB" dirty="0" smtClean="0"/>
                <a:t> </a:t>
              </a:r>
              <a:endParaRPr lang="en-GB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2037901" y="2400684"/>
              <a:ext cx="5979491" cy="1446550"/>
            </a:xfrm>
            <a:prstGeom prst="rect">
              <a:avLst/>
            </a:prstGeom>
            <a:solidFill>
              <a:srgbClr val="FF0000"/>
            </a:solidFill>
          </p:spPr>
          <p:txBody>
            <a:bodyPr wrap="square">
              <a:spAutoFit/>
            </a:bodyPr>
            <a:lstStyle/>
            <a:p>
              <a:r>
                <a:rPr lang="en-GB" sz="8800" dirty="0" smtClean="0">
                  <a:solidFill>
                    <a:schemeClr val="accent1"/>
                  </a:solidFill>
                </a:rPr>
                <a:t>圣 诞 快 乐</a:t>
              </a:r>
              <a:endParaRPr lang="en-GB" sz="8800" dirty="0">
                <a:solidFill>
                  <a:schemeClr val="accent1"/>
                </a:solidFill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2742476" y="3952764"/>
              <a:ext cx="4390006" cy="3000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 smtClean="0"/>
                <a:t>       Christmas                     Happy</a:t>
              </a:r>
              <a:endParaRPr lang="en-GB" dirty="0"/>
            </a:p>
          </p:txBody>
        </p:sp>
      </p:grp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文本框 5"/>
          <p:cNvSpPr txBox="1">
            <a:spLocks noChangeArrowheads="1"/>
          </p:cNvSpPr>
          <p:nvPr/>
        </p:nvSpPr>
        <p:spPr bwMode="auto">
          <a:xfrm>
            <a:off x="882650" y="2391410"/>
            <a:ext cx="246634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>
                <a:solidFill>
                  <a:srgbClr val="FF786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Numbers</a:t>
            </a:r>
            <a:endParaRPr lang="en-US" altLang="zh-CN" sz="3600" b="1">
              <a:solidFill>
                <a:srgbClr val="FF7862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1074420" y="4196650"/>
            <a:ext cx="1963420" cy="506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>
                <a:solidFill>
                  <a:srgbClr val="00B050"/>
                </a:solidFill>
              </a:rPr>
              <a:t>Decimal </a:t>
            </a:r>
            <a:r>
              <a:rPr lang="en-US" altLang="zh-CN" dirty="0">
                <a:solidFill>
                  <a:srgbClr val="00B050"/>
                </a:solidFill>
              </a:rPr>
              <a:t>S</a:t>
            </a:r>
            <a:r>
              <a:rPr lang="zh-CN" altLang="en-US" dirty="0">
                <a:solidFill>
                  <a:srgbClr val="00B050"/>
                </a:solidFill>
              </a:rPr>
              <a:t>ystem</a:t>
            </a:r>
            <a:br>
              <a:rPr lang="en-US" altLang="zh-CN" dirty="0">
                <a:solidFill>
                  <a:srgbClr val="00B050"/>
                </a:solidFill>
              </a:rPr>
            </a:br>
            <a:r>
              <a:rPr lang="en-US" altLang="zh-CN" dirty="0">
                <a:solidFill>
                  <a:srgbClr val="00B050"/>
                </a:solidFill>
              </a:rPr>
              <a:t>Shang Dynasty,1600BC</a:t>
            </a:r>
            <a:endParaRPr lang="zh-CN" altLang="en-US" dirty="0">
              <a:solidFill>
                <a:srgbClr val="00B05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03530" y="1268500"/>
            <a:ext cx="129277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One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Two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Three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Four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Five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Six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Seven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Eight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Nine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 Ten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020206" y="1268024"/>
            <a:ext cx="47611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2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3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4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5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6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7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8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9 </a:t>
            </a:r>
            <a:endParaRPr lang="en-GB" sz="1000" kern="100" dirty="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1400" dirty="0">
                <a:solidFill>
                  <a:srgbClr val="FF0000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10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820627" y="1268023"/>
            <a:ext cx="101530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altLang="zh-CN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U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n   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au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T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ri    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P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edwar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P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ump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hwech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S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aith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W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yth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aw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   </a:t>
            </a:r>
            <a:endParaRPr lang="en-GB" sz="1000" kern="10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D</a:t>
            </a:r>
            <a:r>
              <a:rPr lang="en-US" sz="1400" dirty="0" err="1" smtClean="0">
                <a:solidFill>
                  <a:srgbClr val="FF7862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eg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35928" y="1268023"/>
            <a:ext cx="67161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1400" dirty="0" smtClean="0">
                <a:solidFill>
                  <a:srgbClr val="FF7862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1400" dirty="0" smtClean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一</a:t>
            </a:r>
            <a:r>
              <a:rPr lang="en-GB" sz="1400" dirty="0" smtClean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二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三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四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华文细黑" panose="02010600040101010101" pitchFamily="2" charset="-122"/>
                <a:cs typeface="Times New Roman" panose="02020603050405020304" pitchFamily="18" charset="0"/>
              </a:rPr>
              <a:t> 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五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六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七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八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微软雅黑" panose="020B0503020204020204" pitchFamily="34" charset="-122"/>
              </a:rPr>
              <a:t>九</a:t>
            </a:r>
            <a:endParaRPr lang="en-GB" sz="1000" kern="100" dirty="0">
              <a:solidFill>
                <a:srgbClr val="00B05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1400" dirty="0">
                <a:solidFill>
                  <a:srgbClr val="00B050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1400" dirty="0">
                <a:solidFill>
                  <a:srgbClr val="00B050"/>
                </a:solidFill>
                <a:ea typeface="微软雅黑" panose="020B0503020204020204" pitchFamily="34" charset="-122"/>
                <a:cs typeface="微软雅黑" panose="020B0503020204020204" pitchFamily="34" charset="-122"/>
              </a:rPr>
              <a:t>十</a:t>
            </a:r>
            <a:r>
              <a:rPr lang="en-GB" sz="1400" dirty="0">
                <a:solidFill>
                  <a:srgbClr val="FF7862"/>
                </a:solidFill>
                <a:latin typeface="华文细黑" panose="02010600040101010101" pitchFamily="2" charset="-122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9" name="文本框 75"/>
          <p:cNvSpPr txBox="1"/>
          <p:nvPr/>
        </p:nvSpPr>
        <p:spPr>
          <a:xfrm>
            <a:off x="1074420" y="3125645"/>
            <a:ext cx="558232" cy="3000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 smtClean="0"/>
              <a:t>数字</a:t>
            </a:r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 2"/>
          <p:cNvGrpSpPr/>
          <p:nvPr/>
        </p:nvGrpSpPr>
        <p:grpSpPr bwMode="auto">
          <a:xfrm>
            <a:off x="1870075" y="2654935"/>
            <a:ext cx="889915" cy="1513461"/>
            <a:chOff x="5175986" y="1767946"/>
            <a:chExt cx="1454149" cy="1564436"/>
          </a:xfrm>
        </p:grpSpPr>
        <p:sp>
          <p:nvSpPr>
            <p:cNvPr id="5" name="TextBox 3"/>
            <p:cNvSpPr txBox="1"/>
            <p:nvPr/>
          </p:nvSpPr>
          <p:spPr>
            <a:xfrm>
              <a:off x="5410935" y="2379308"/>
              <a:ext cx="1219200" cy="9530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" name="图片 1" descr="屏幕快照 2014-06-20 上午6.38.3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" name="组 4"/>
          <p:cNvGrpSpPr/>
          <p:nvPr/>
        </p:nvGrpSpPr>
        <p:grpSpPr bwMode="auto">
          <a:xfrm>
            <a:off x="3304540" y="2609850"/>
            <a:ext cx="885825" cy="1558393"/>
            <a:chOff x="5724128" y="1899921"/>
            <a:chExt cx="1972072" cy="1341989"/>
          </a:xfrm>
        </p:grpSpPr>
        <p:sp>
          <p:nvSpPr>
            <p:cNvPr id="8" name="文本框 2"/>
            <p:cNvSpPr txBox="1">
              <a:spLocks noChangeArrowheads="1"/>
            </p:cNvSpPr>
            <p:nvPr/>
          </p:nvSpPr>
          <p:spPr bwMode="auto">
            <a:xfrm>
              <a:off x="5943600" y="2447925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en-US" altLang="zh-CN" sz="5400" b="1" dirty="0">
                  <a:latin typeface="+mn-lt"/>
                </a:rPr>
                <a:t>7</a:t>
              </a:r>
              <a:endParaRPr lang="en-US" altLang="zh-CN" sz="5400" b="1" dirty="0">
                <a:latin typeface="+mn-lt"/>
              </a:endParaRPr>
            </a:p>
          </p:txBody>
        </p:sp>
        <p:pic>
          <p:nvPicPr>
            <p:cNvPr id="9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" name="组 3"/>
          <p:cNvGrpSpPr/>
          <p:nvPr/>
        </p:nvGrpSpPr>
        <p:grpSpPr bwMode="auto">
          <a:xfrm>
            <a:off x="4575844" y="2654853"/>
            <a:ext cx="812132" cy="1542359"/>
            <a:chOff x="5402157" y="1094903"/>
            <a:chExt cx="1143000" cy="1619840"/>
          </a:xfrm>
        </p:grpSpPr>
        <p:sp>
          <p:nvSpPr>
            <p:cNvPr id="11" name="TextBox 1"/>
            <p:cNvSpPr txBox="1"/>
            <p:nvPr/>
          </p:nvSpPr>
          <p:spPr>
            <a:xfrm>
              <a:off x="5402157" y="1746405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图片 2" descr="屏幕快照 2014-06-20 上午6.39.18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" name="组 3"/>
          <p:cNvGrpSpPr/>
          <p:nvPr/>
        </p:nvGrpSpPr>
        <p:grpSpPr bwMode="auto">
          <a:xfrm>
            <a:off x="5799229" y="2654935"/>
            <a:ext cx="924151" cy="1524080"/>
            <a:chOff x="5334489" y="1417190"/>
            <a:chExt cx="1371600" cy="1347841"/>
          </a:xfrm>
        </p:grpSpPr>
        <p:sp>
          <p:nvSpPr>
            <p:cNvPr id="14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5" name="图片 2" descr="屏幕快照 2014-06-20 上午6.39.37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" name="组 3"/>
          <p:cNvGrpSpPr/>
          <p:nvPr/>
        </p:nvGrpSpPr>
        <p:grpSpPr bwMode="auto">
          <a:xfrm>
            <a:off x="6935733" y="2654636"/>
            <a:ext cx="955040" cy="1467485"/>
            <a:chOff x="5105400" y="1225951"/>
            <a:chExt cx="912940" cy="1459934"/>
          </a:xfrm>
        </p:grpSpPr>
        <p:sp>
          <p:nvSpPr>
            <p:cNvPr id="17" name="TextBox 1"/>
            <p:cNvSpPr txBox="1"/>
            <p:nvPr/>
          </p:nvSpPr>
          <p:spPr>
            <a:xfrm>
              <a:off x="5105400" y="1768609"/>
              <a:ext cx="912940" cy="9172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58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9" name="组 4"/>
          <p:cNvGrpSpPr/>
          <p:nvPr/>
        </p:nvGrpSpPr>
        <p:grpSpPr bwMode="auto">
          <a:xfrm>
            <a:off x="1455420" y="889001"/>
            <a:ext cx="730250" cy="1501136"/>
            <a:chOff x="5524180" y="1583436"/>
            <a:chExt cx="1295894" cy="1433900"/>
          </a:xfrm>
        </p:grpSpPr>
        <p:sp>
          <p:nvSpPr>
            <p:cNvPr id="20" name="TextBox 3"/>
            <p:cNvSpPr txBox="1"/>
            <p:nvPr/>
          </p:nvSpPr>
          <p:spPr>
            <a:xfrm>
              <a:off x="5524674" y="213661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" name="组 4"/>
          <p:cNvGrpSpPr/>
          <p:nvPr/>
        </p:nvGrpSpPr>
        <p:grpSpPr bwMode="auto">
          <a:xfrm>
            <a:off x="2686050" y="848995"/>
            <a:ext cx="663574" cy="1483995"/>
            <a:chOff x="5671986" y="1743440"/>
            <a:chExt cx="1043563" cy="1411813"/>
          </a:xfrm>
        </p:grpSpPr>
        <p:sp>
          <p:nvSpPr>
            <p:cNvPr id="4" name="TextBox 3"/>
            <p:cNvSpPr txBox="1"/>
            <p:nvPr/>
          </p:nvSpPr>
          <p:spPr>
            <a:xfrm>
              <a:off x="5714926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" name="组 6"/>
          <p:cNvGrpSpPr/>
          <p:nvPr/>
        </p:nvGrpSpPr>
        <p:grpSpPr bwMode="auto">
          <a:xfrm>
            <a:off x="3881059" y="888929"/>
            <a:ext cx="824230" cy="1419225"/>
            <a:chOff x="5365790" y="1916424"/>
            <a:chExt cx="1098973" cy="1419175"/>
          </a:xfrm>
        </p:grpSpPr>
        <p:sp>
          <p:nvSpPr>
            <p:cNvPr id="68" name="TextBox 3"/>
            <p:cNvSpPr txBox="1"/>
            <p:nvPr/>
          </p:nvSpPr>
          <p:spPr>
            <a:xfrm>
              <a:off x="5473210" y="2413612"/>
              <a:ext cx="990600" cy="92198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" name="组 4"/>
          <p:cNvGrpSpPr/>
          <p:nvPr/>
        </p:nvGrpSpPr>
        <p:grpSpPr bwMode="auto">
          <a:xfrm>
            <a:off x="5221826" y="804424"/>
            <a:ext cx="577850" cy="1528495"/>
            <a:chOff x="5334000" y="1868021"/>
            <a:chExt cx="770458" cy="1363757"/>
          </a:xfrm>
        </p:grpSpPr>
        <p:sp>
          <p:nvSpPr>
            <p:cNvPr id="71" name="TextBox 4"/>
            <p:cNvSpPr txBox="1"/>
            <p:nvPr/>
          </p:nvSpPr>
          <p:spPr>
            <a:xfrm>
              <a:off x="5334000" y="2409132"/>
              <a:ext cx="761991" cy="82264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2" name="图片 3" descr="屏幕快照 2014-06-20 上午6.37.56.png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3" name="组 6"/>
          <p:cNvGrpSpPr/>
          <p:nvPr/>
        </p:nvGrpSpPr>
        <p:grpSpPr bwMode="auto">
          <a:xfrm>
            <a:off x="6337079" y="751085"/>
            <a:ext cx="742950" cy="1557950"/>
            <a:chOff x="5633165" y="1951055"/>
            <a:chExt cx="990600" cy="1390175"/>
          </a:xfrm>
        </p:grpSpPr>
        <p:sp>
          <p:nvSpPr>
            <p:cNvPr id="74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5" name="图片 5" descr="屏幕快照 2014-06-20 上午6.38.16.png"/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组 4"/>
          <p:cNvGrpSpPr/>
          <p:nvPr/>
        </p:nvGrpSpPr>
        <p:grpSpPr bwMode="auto">
          <a:xfrm>
            <a:off x="1908957" y="1134637"/>
            <a:ext cx="821411" cy="1503041"/>
            <a:chOff x="5196757" y="1583436"/>
            <a:chExt cx="1457667" cy="1435720"/>
          </a:xfrm>
        </p:grpSpPr>
        <p:sp>
          <p:nvSpPr>
            <p:cNvPr id="20" name="TextBox 3"/>
            <p:cNvSpPr txBox="1"/>
            <p:nvPr/>
          </p:nvSpPr>
          <p:spPr>
            <a:xfrm>
              <a:off x="5196757" y="213843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zh-CN" altLang="en-US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</a:t>
              </a:r>
              <a:endParaRPr lang="zh-CN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" name="组 4"/>
          <p:cNvGrpSpPr/>
          <p:nvPr/>
        </p:nvGrpSpPr>
        <p:grpSpPr bwMode="auto">
          <a:xfrm>
            <a:off x="3204712" y="1094631"/>
            <a:ext cx="738505" cy="1483995"/>
            <a:chOff x="5484243" y="1743440"/>
            <a:chExt cx="1161403" cy="1411813"/>
          </a:xfrm>
        </p:grpSpPr>
        <p:sp>
          <p:nvSpPr>
            <p:cNvPr id="4" name="TextBox 3"/>
            <p:cNvSpPr txBox="1"/>
            <p:nvPr/>
          </p:nvSpPr>
          <p:spPr>
            <a:xfrm>
              <a:off x="5484243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二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" name="组 6"/>
          <p:cNvGrpSpPr/>
          <p:nvPr/>
        </p:nvGrpSpPr>
        <p:grpSpPr bwMode="auto">
          <a:xfrm>
            <a:off x="4519022" y="1134565"/>
            <a:ext cx="824310" cy="1419226"/>
            <a:chOff x="5365683" y="1916424"/>
            <a:chExt cx="1099080" cy="1419176"/>
          </a:xfrm>
        </p:grpSpPr>
        <p:sp>
          <p:nvSpPr>
            <p:cNvPr id="68" name="TextBox 3"/>
            <p:cNvSpPr txBox="1"/>
            <p:nvPr/>
          </p:nvSpPr>
          <p:spPr>
            <a:xfrm>
              <a:off x="5365683" y="2413612"/>
              <a:ext cx="990600" cy="92198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三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" name="组 4"/>
          <p:cNvGrpSpPr/>
          <p:nvPr/>
        </p:nvGrpSpPr>
        <p:grpSpPr bwMode="auto">
          <a:xfrm>
            <a:off x="5810974" y="1050060"/>
            <a:ext cx="732790" cy="1504366"/>
            <a:chOff x="5127416" y="1868021"/>
            <a:chExt cx="977042" cy="1342229"/>
          </a:xfrm>
        </p:grpSpPr>
        <p:sp>
          <p:nvSpPr>
            <p:cNvPr id="71" name="TextBox 4"/>
            <p:cNvSpPr txBox="1"/>
            <p:nvPr/>
          </p:nvSpPr>
          <p:spPr>
            <a:xfrm>
              <a:off x="5127416" y="2387603"/>
              <a:ext cx="761991" cy="82264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四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2" name="图片 3" descr="屏幕快照 2014-06-20 上午6.37.56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22" name="对象 21"/>
          <p:cNvGraphicFramePr/>
          <p:nvPr/>
        </p:nvGraphicFramePr>
        <p:xfrm>
          <a:off x="4458838" y="2738011"/>
          <a:ext cx="945515" cy="9378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" name="" r:id="rId5" imgW="944880" imgH="937260" progId="Paint.Picture">
                  <p:embed/>
                </p:oleObj>
              </mc:Choice>
              <mc:Fallback>
                <p:oleObj name="" r:id="rId5" imgW="944880" imgH="937260" progId="Paint.Picture">
                  <p:embed/>
                  <p:pic>
                    <p:nvPicPr>
                      <p:cNvPr id="0" name="图片 22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458838" y="2738011"/>
                        <a:ext cx="945515" cy="9378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对象 23"/>
          <p:cNvGraphicFramePr/>
          <p:nvPr/>
        </p:nvGraphicFramePr>
        <p:xfrm>
          <a:off x="1908678" y="2738011"/>
          <a:ext cx="915035" cy="9226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" name="" r:id="rId7" imgW="914400" imgH="922020" progId="Paint.Picture">
                  <p:embed/>
                </p:oleObj>
              </mc:Choice>
              <mc:Fallback>
                <p:oleObj name="" r:id="rId7" imgW="914400" imgH="922020" progId="Paint.Picture">
                  <p:embed/>
                  <p:pic>
                    <p:nvPicPr>
                      <p:cNvPr id="0" name="图片 24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908678" y="2738011"/>
                        <a:ext cx="915035" cy="9226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对象 25"/>
          <p:cNvGraphicFramePr/>
          <p:nvPr/>
        </p:nvGraphicFramePr>
        <p:xfrm>
          <a:off x="3204713" y="2738011"/>
          <a:ext cx="930275" cy="9074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" name="" r:id="rId9" imgW="929640" imgH="906780" progId="Paint.Picture">
                  <p:embed/>
                </p:oleObj>
              </mc:Choice>
              <mc:Fallback>
                <p:oleObj name="" r:id="rId9" imgW="929640" imgH="906780" progId="Paint.Picture">
                  <p:embed/>
                  <p:pic>
                    <p:nvPicPr>
                      <p:cNvPr id="0" name="图片 26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204713" y="2738011"/>
                        <a:ext cx="930275" cy="9074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对象 27"/>
          <p:cNvGraphicFramePr/>
          <p:nvPr/>
        </p:nvGraphicFramePr>
        <p:xfrm>
          <a:off x="5810753" y="2726581"/>
          <a:ext cx="945515" cy="93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" name="" r:id="rId11" imgW="944880" imgH="929640" progId="Paint.Picture">
                  <p:embed/>
                </p:oleObj>
              </mc:Choice>
              <mc:Fallback>
                <p:oleObj name="" r:id="rId11" imgW="944880" imgH="929640" progId="Paint.Picture">
                  <p:embed/>
                  <p:pic>
                    <p:nvPicPr>
                      <p:cNvPr id="0" name="图片 28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810753" y="2726581"/>
                        <a:ext cx="945515" cy="930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8" name="组 6"/>
          <p:cNvGrpSpPr/>
          <p:nvPr/>
        </p:nvGrpSpPr>
        <p:grpSpPr bwMode="auto">
          <a:xfrm>
            <a:off x="7194002" y="1027201"/>
            <a:ext cx="742950" cy="1557950"/>
            <a:chOff x="5633165" y="1951055"/>
            <a:chExt cx="990600" cy="1390175"/>
          </a:xfrm>
        </p:grpSpPr>
        <p:sp>
          <p:nvSpPr>
            <p:cNvPr id="23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五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5" name="图片 5" descr="屏幕快照 2014-06-20 上午6.38.16.png"/>
            <p:cNvPicPr>
              <a:picLocks noChangeAspect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27" name="对象 29"/>
          <p:cNvGraphicFramePr/>
          <p:nvPr/>
        </p:nvGraphicFramePr>
        <p:xfrm>
          <a:off x="7194223" y="2757061"/>
          <a:ext cx="915035" cy="8997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" name="" r:id="rId14" imgW="914400" imgH="899160" progId="Paint.Picture">
                  <p:embed/>
                </p:oleObj>
              </mc:Choice>
              <mc:Fallback>
                <p:oleObj name="" r:id="rId14" imgW="914400" imgH="899160" progId="Paint.Picture">
                  <p:embed/>
                  <p:pic>
                    <p:nvPicPr>
                      <p:cNvPr id="0" name="对象 29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7194223" y="2757061"/>
                        <a:ext cx="915035" cy="8997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9" name="Picture 2" descr="Stroke animation"/>
          <p:cNvPicPr>
            <a:picLocks noChangeAspect="1" noChangeArrowheads="1" noCrop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926" y="3882102"/>
            <a:ext cx="695096" cy="695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4" descr="Stroke animation"/>
          <p:cNvPicPr>
            <a:picLocks noChangeAspect="1" noChangeArrowheads="1" noCrop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581" y="3914231"/>
            <a:ext cx="695096" cy="694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6" descr="Stroke animation"/>
          <p:cNvPicPr>
            <a:picLocks noChangeAspect="1" noChangeArrowheads="1" noCrop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669" y="3914231"/>
            <a:ext cx="695096" cy="695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8" descr="Stroke animation"/>
          <p:cNvPicPr>
            <a:picLocks noChangeAspect="1" noChangeArrowheads="1" noCrop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574" y="3914231"/>
            <a:ext cx="707792" cy="707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10" descr="Stroke animation"/>
          <p:cNvPicPr>
            <a:picLocks noChangeAspect="1" noChangeArrowheads="1" noCrop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781" y="3914231"/>
            <a:ext cx="701917" cy="701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/>
          <p:nvPr/>
        </p:nvGraphicFramePr>
        <p:xfrm>
          <a:off x="1538713" y="1463040"/>
          <a:ext cx="2382410" cy="207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794"/>
                <a:gridCol w="601872"/>
                <a:gridCol w="601872"/>
                <a:gridCol w="601872"/>
              </a:tblGrid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 dirty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 dirty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表格 4"/>
          <p:cNvGraphicFramePr/>
          <p:nvPr/>
        </p:nvGraphicFramePr>
        <p:xfrm>
          <a:off x="5263999" y="1468120"/>
          <a:ext cx="2449195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0395"/>
                <a:gridCol w="609600"/>
                <a:gridCol w="609600"/>
                <a:gridCol w="609600"/>
              </a:tblGrid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三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二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三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339922" y="761825"/>
            <a:ext cx="840105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Sudoku</a:t>
            </a:r>
            <a:endParaRPr lang="zh-CN" altLang="en-US" dirty="0"/>
          </a:p>
        </p:txBody>
      </p:sp>
      <p:graphicFrame>
        <p:nvGraphicFramePr>
          <p:cNvPr id="7" name="表格 4"/>
          <p:cNvGraphicFramePr/>
          <p:nvPr/>
        </p:nvGraphicFramePr>
        <p:xfrm>
          <a:off x="5263998" y="1463040"/>
          <a:ext cx="2449195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0395"/>
                <a:gridCol w="609600"/>
                <a:gridCol w="609600"/>
                <a:gridCol w="609600"/>
              </a:tblGrid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三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二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二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三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 dirty="0" smtClean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一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二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三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三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二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表格 2"/>
          <p:cNvGraphicFramePr/>
          <p:nvPr/>
        </p:nvGraphicFramePr>
        <p:xfrm>
          <a:off x="1538713" y="1463040"/>
          <a:ext cx="2382410" cy="207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794"/>
                <a:gridCol w="601872"/>
                <a:gridCol w="601872"/>
                <a:gridCol w="601872"/>
              </a:tblGrid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 dirty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 dirty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2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3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2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3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519430"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altLang="en-US" sz="2800" b="0" dirty="0" smtClean="0">
                          <a:solidFill>
                            <a:srgbClr val="FF0000"/>
                          </a:solidFill>
                          <a:latin typeface="Arial Black" panose="020B0A04020102020204" charset="0"/>
                        </a:rPr>
                        <a:t>2</a:t>
                      </a: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indent="0" algn="ctr">
                        <a:buNone/>
                      </a:pPr>
                      <a:r>
                        <a:rPr lang="en-US" sz="2800" b="0" dirty="0">
                          <a:solidFill>
                            <a:srgbClr val="000000"/>
                          </a:solidFill>
                          <a:latin typeface="Arial Black" panose="020B0A04020102020204" charset="0"/>
                        </a:rPr>
                        <a:t>1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013774" y="1515400"/>
          <a:ext cx="2097405" cy="1887508"/>
        </p:xfrm>
        <a:graphic>
          <a:graphicData uri="http://schemas.openxmlformats.org/drawingml/2006/table">
            <a:tbl>
              <a:tblPr firstRow="1" firstCol="1" bandRow="1"/>
              <a:tblGrid>
                <a:gridCol w="546100"/>
                <a:gridCol w="508635"/>
                <a:gridCol w="521335"/>
                <a:gridCol w="521335"/>
              </a:tblGrid>
              <a:tr h="4686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一</a:t>
                      </a:r>
                      <a:endParaRPr lang="zh-CN" sz="2800" kern="0">
                        <a:solidFill>
                          <a:srgbClr val="FF0000"/>
                        </a:solidFill>
                        <a:effectLst/>
                        <a:latin typeface="Arial Black" panose="020B0A04020102020204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四</a:t>
                      </a:r>
                      <a:endParaRPr lang="zh-CN" sz="2800" kern="0" dirty="0">
                        <a:solidFill>
                          <a:srgbClr val="FF0000"/>
                        </a:solidFill>
                        <a:effectLst/>
                        <a:latin typeface="Arial Black" panose="020B0A04020102020204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二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三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77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二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三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四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一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0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四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一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三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二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4750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三</a:t>
                      </a:r>
                      <a:endParaRPr lang="zh-CN" sz="2800" kern="0">
                        <a:solidFill>
                          <a:srgbClr val="FF0000"/>
                        </a:solidFill>
                        <a:effectLst/>
                        <a:latin typeface="Arial Black" panose="020B0A04020102020204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二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一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 dirty="0">
                          <a:solidFill>
                            <a:srgbClr val="FF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四</a:t>
                      </a:r>
                      <a:endParaRPr lang="en-GB" sz="105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2295339" y="1515400"/>
          <a:ext cx="2097405" cy="1887508"/>
        </p:xfrm>
        <a:graphic>
          <a:graphicData uri="http://schemas.openxmlformats.org/drawingml/2006/table">
            <a:tbl>
              <a:tblPr firstRow="1" firstCol="1" bandRow="1"/>
              <a:tblGrid>
                <a:gridCol w="546100"/>
                <a:gridCol w="508635"/>
                <a:gridCol w="521335"/>
                <a:gridCol w="521335"/>
              </a:tblGrid>
              <a:tr h="4686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 dirty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三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77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二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0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四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  <a:tr h="4750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zh-CN" sz="2800" kern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一</a:t>
                      </a:r>
                      <a:endParaRPr lang="en-GB" sz="105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kern="0" dirty="0">
                          <a:solidFill>
                            <a:srgbClr val="000000"/>
                          </a:solidFill>
                          <a:effectLst/>
                          <a:latin typeface="Arial Black" panose="020B0A0402010202020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05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5189" y="1817063"/>
            <a:ext cx="2106562" cy="150468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1800" y="1172406"/>
            <a:ext cx="2108200" cy="279400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268239" y="719033"/>
            <a:ext cx="1533561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/>
              <a:t>One</a:t>
            </a:r>
            <a:r>
              <a:rPr lang="en-GB" dirty="0"/>
              <a:t>-</a:t>
            </a:r>
            <a:r>
              <a:rPr lang="en-GB" i="1" dirty="0"/>
              <a:t>Child</a:t>
            </a:r>
            <a:r>
              <a:rPr lang="en-GB" dirty="0"/>
              <a:t> </a:t>
            </a:r>
            <a:r>
              <a:rPr lang="en-GB" i="1" dirty="0"/>
              <a:t>Policy</a:t>
            </a:r>
            <a:r>
              <a:rPr lang="en-GB" dirty="0"/>
              <a:t> </a:t>
            </a:r>
            <a:endParaRPr lang="en-GB" dirty="0"/>
          </a:p>
        </p:txBody>
      </p:sp>
      <p:grpSp>
        <p:nvGrpSpPr>
          <p:cNvPr id="19" name="组 4"/>
          <p:cNvGrpSpPr/>
          <p:nvPr/>
        </p:nvGrpSpPr>
        <p:grpSpPr bwMode="auto">
          <a:xfrm>
            <a:off x="1099967" y="1232427"/>
            <a:ext cx="821411" cy="1503041"/>
            <a:chOff x="5196757" y="1583436"/>
            <a:chExt cx="1457667" cy="1435720"/>
          </a:xfrm>
        </p:grpSpPr>
        <p:sp>
          <p:nvSpPr>
            <p:cNvPr id="20" name="TextBox 3"/>
            <p:cNvSpPr txBox="1"/>
            <p:nvPr/>
          </p:nvSpPr>
          <p:spPr>
            <a:xfrm>
              <a:off x="5196757" y="213843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US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</a:t>
              </a:r>
              <a:endParaRPr lang="zh-CN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5432" y="737825"/>
            <a:ext cx="34998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Odd</a:t>
            </a:r>
            <a:r>
              <a:rPr lang="en-GB" sz="2400" dirty="0">
                <a:solidFill>
                  <a:srgbClr val="FF0000"/>
                </a:solidFill>
              </a:rPr>
              <a:t> and </a:t>
            </a:r>
            <a:r>
              <a:rPr lang="en-US" altLang="zh-CN" sz="2400" b="1" dirty="0" smtClean="0">
                <a:solidFill>
                  <a:srgbClr val="FF0000"/>
                </a:solidFill>
              </a:rPr>
              <a:t>E</a:t>
            </a:r>
            <a:r>
              <a:rPr lang="en-GB" sz="2400" b="1" dirty="0" err="1" smtClean="0">
                <a:solidFill>
                  <a:srgbClr val="FF0000"/>
                </a:solidFill>
              </a:rPr>
              <a:t>ven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dirty="0">
                <a:solidFill>
                  <a:srgbClr val="FF0000"/>
                </a:solidFill>
              </a:rPr>
              <a:t>numbers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600" y="1255350"/>
            <a:ext cx="454030" cy="4540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481" y="461009"/>
            <a:ext cx="1482115" cy="1555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1" name="组合 10"/>
          <p:cNvGrpSpPr/>
          <p:nvPr/>
        </p:nvGrpSpPr>
        <p:grpSpPr>
          <a:xfrm>
            <a:off x="719801" y="2875280"/>
            <a:ext cx="2516049" cy="1183640"/>
            <a:chOff x="843" y="4786"/>
            <a:chExt cx="3285" cy="1864"/>
          </a:xfrm>
        </p:grpSpPr>
        <p:sp>
          <p:nvSpPr>
            <p:cNvPr id="6" name="Rectangle 5"/>
            <p:cNvSpPr/>
            <p:nvPr/>
          </p:nvSpPr>
          <p:spPr>
            <a:xfrm>
              <a:off x="843" y="6177"/>
              <a:ext cx="3285" cy="47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>
                  <a:solidFill>
                    <a:schemeClr val="accent6"/>
                  </a:solidFill>
                </a:rPr>
                <a:t>Harmonious and perfect</a:t>
              </a:r>
              <a:endParaRPr lang="en-GB" dirty="0">
                <a:solidFill>
                  <a:schemeClr val="accent6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2285" y="4786"/>
              <a:ext cx="1679" cy="111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4000" dirty="0" smtClean="0">
                  <a:solidFill>
                    <a:srgbClr val="FF0000"/>
                  </a:solidFill>
                </a:rPr>
                <a:t>P</a:t>
              </a:r>
              <a:r>
                <a:rPr lang="en-GB" sz="4000" dirty="0" smtClean="0">
                  <a:solidFill>
                    <a:srgbClr val="FF0000"/>
                  </a:solidFill>
                </a:rPr>
                <a:t>air</a:t>
              </a:r>
              <a:endParaRPr lang="en-GB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8" name="组 4"/>
          <p:cNvGrpSpPr/>
          <p:nvPr/>
        </p:nvGrpSpPr>
        <p:grpSpPr bwMode="auto">
          <a:xfrm>
            <a:off x="1003167" y="2099201"/>
            <a:ext cx="738505" cy="1483995"/>
            <a:chOff x="5484243" y="1743440"/>
            <a:chExt cx="1161403" cy="1411813"/>
          </a:xfrm>
        </p:grpSpPr>
        <p:sp>
          <p:nvSpPr>
            <p:cNvPr id="13" name="TextBox 3"/>
            <p:cNvSpPr txBox="1"/>
            <p:nvPr/>
          </p:nvSpPr>
          <p:spPr>
            <a:xfrm>
              <a:off x="5484243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二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7" name="Rectangle 5"/>
          <p:cNvSpPr/>
          <p:nvPr/>
        </p:nvSpPr>
        <p:spPr>
          <a:xfrm>
            <a:off x="4981921" y="4424680"/>
            <a:ext cx="2204085" cy="299085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en-GB" dirty="0">
                <a:solidFill>
                  <a:schemeClr val="accent6"/>
                </a:solidFill>
              </a:rPr>
              <a:t>good things come in pairs</a:t>
            </a:r>
            <a:endParaRPr lang="en-US" altLang="en-GB" dirty="0">
              <a:solidFill>
                <a:schemeClr val="accent6"/>
              </a:solidFill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4"/>
          <a:srcRect l="21474" t="2669" r="23080" b="7967"/>
          <a:stretch>
            <a:fillRect/>
          </a:stretch>
        </p:blipFill>
        <p:spPr>
          <a:xfrm>
            <a:off x="6969760" y="2568575"/>
            <a:ext cx="1643380" cy="149034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5"/>
          <a:srcRect l="21422" t="3818" r="23137" b="36012"/>
          <a:stretch>
            <a:fillRect/>
          </a:stretch>
        </p:blipFill>
        <p:spPr>
          <a:xfrm>
            <a:off x="3531235" y="2568575"/>
            <a:ext cx="2440940" cy="14903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IMG_13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4158071" y="1018193"/>
            <a:ext cx="3897542" cy="292344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02879" y="4597351"/>
            <a:ext cx="117820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kindergarten</a:t>
            </a:r>
            <a:endParaRPr lang="en-GB" dirty="0"/>
          </a:p>
        </p:txBody>
      </p:sp>
      <p:grpSp>
        <p:nvGrpSpPr>
          <p:cNvPr id="67" name="组 6"/>
          <p:cNvGrpSpPr/>
          <p:nvPr/>
        </p:nvGrpSpPr>
        <p:grpSpPr bwMode="auto">
          <a:xfrm>
            <a:off x="1716767" y="1784805"/>
            <a:ext cx="824310" cy="1419226"/>
            <a:chOff x="5365683" y="1916424"/>
            <a:chExt cx="1099080" cy="1419176"/>
          </a:xfrm>
        </p:grpSpPr>
        <p:sp>
          <p:nvSpPr>
            <p:cNvPr id="4" name="TextBox 3"/>
            <p:cNvSpPr txBox="1"/>
            <p:nvPr/>
          </p:nvSpPr>
          <p:spPr>
            <a:xfrm>
              <a:off x="5365683" y="2413612"/>
              <a:ext cx="990600" cy="921988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三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4258" y="1383645"/>
            <a:ext cx="1443343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en-GB" altLang="zh-CN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sì</a:t>
            </a:r>
            <a:r>
              <a:rPr lang="zh-CN" altLang="en-GB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四</a:t>
            </a:r>
            <a:endParaRPr lang="zh-CN" altLang="en-GB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913314" y="1383645"/>
            <a:ext cx="1443343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en-GB" altLang="zh-CN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sǐ</a:t>
            </a:r>
            <a:r>
              <a:rPr lang="zh-CN" altLang="en-US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死</a:t>
            </a:r>
            <a:endParaRPr lang="zh-CN" altLang="en-GB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685" y="894735"/>
            <a:ext cx="1662036" cy="1489184"/>
          </a:xfrm>
          <a:prstGeom prst="rect">
            <a:avLst/>
          </a:prstGeom>
        </p:spPr>
      </p:pic>
      <p:sp>
        <p:nvSpPr>
          <p:cNvPr id="7" name="文本框 1"/>
          <p:cNvSpPr txBox="1"/>
          <p:nvPr/>
        </p:nvSpPr>
        <p:spPr>
          <a:xfrm>
            <a:off x="1573637" y="248060"/>
            <a:ext cx="2859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and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unlucky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endParaRPr kumimoji="1" lang="zh-CN" altLang="en-US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535" y="3748405"/>
            <a:ext cx="1228090" cy="1228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 cstate="print">
            <a:lum bright="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1420" y="164465"/>
            <a:ext cx="2630805" cy="46761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150" y="2003719"/>
            <a:ext cx="2533453" cy="1767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4573095" y="4650289"/>
            <a:ext cx="2685351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dirty="0"/>
              <a:t>住宅门牌、楼层、车牌、电话</a:t>
            </a:r>
            <a:r>
              <a:rPr lang="en-US" altLang="zh-CN" dirty="0"/>
              <a:t>……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313315" y="1498048"/>
            <a:ext cx="1890261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/>
              <a:t>I don’t want to Die(4)!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1"/>
          <p:cNvSpPr txBox="1"/>
          <p:nvPr/>
        </p:nvSpPr>
        <p:spPr>
          <a:xfrm>
            <a:off x="1573637" y="248060"/>
            <a:ext cx="2859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and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unlucky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endParaRPr kumimoji="1" lang="zh-CN" altLang="en-US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图片 4" descr="IMG_20180930_092659"/>
          <p:cNvPicPr>
            <a:picLocks noChangeAspect="1"/>
          </p:cNvPicPr>
          <p:nvPr/>
        </p:nvPicPr>
        <p:blipFill>
          <a:blip r:embed="rId1"/>
          <a:srcRect l="17140" t="21658"/>
          <a:stretch>
            <a:fillRect/>
          </a:stretch>
        </p:blipFill>
        <p:spPr>
          <a:xfrm>
            <a:off x="1158240" y="71755"/>
            <a:ext cx="7051040" cy="4999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502" y="1020323"/>
            <a:ext cx="3678188" cy="244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921" y="672332"/>
            <a:ext cx="1069559" cy="10695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 bwMode="auto">
          <a:xfrm>
            <a:off x="2110192" y="3576534"/>
            <a:ext cx="6188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en-GB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组 6"/>
          <p:cNvGrpSpPr/>
          <p:nvPr/>
        </p:nvGrpSpPr>
        <p:grpSpPr bwMode="auto">
          <a:xfrm>
            <a:off x="327921" y="2118174"/>
            <a:ext cx="742950" cy="1557950"/>
            <a:chOff x="5633165" y="1951055"/>
            <a:chExt cx="990600" cy="1390175"/>
          </a:xfrm>
        </p:grpSpPr>
        <p:sp>
          <p:nvSpPr>
            <p:cNvPr id="9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五</a:t>
              </a:r>
              <a:endParaRPr lang="zh-CN" altLang="en-GB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0" name="图片 5" descr="屏幕快照 2014-06-20 上午6.38.16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" name="TextBox 3"/>
          <p:cNvSpPr txBox="1"/>
          <p:nvPr/>
        </p:nvSpPr>
        <p:spPr bwMode="auto">
          <a:xfrm>
            <a:off x="1828798" y="2728880"/>
            <a:ext cx="7429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我</a:t>
            </a:r>
            <a:endParaRPr lang="zh-CN" altLang="en-GB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828798" y="2118174"/>
            <a:ext cx="8707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err="1"/>
              <a:t>wǒ</a:t>
            </a:r>
            <a:endParaRPr lang="en-GB" sz="4000" dirty="0"/>
          </a:p>
        </p:txBody>
      </p:sp>
      <p:sp>
        <p:nvSpPr>
          <p:cNvPr id="14" name="Right Arrow 13"/>
          <p:cNvSpPr/>
          <p:nvPr/>
        </p:nvSpPr>
        <p:spPr>
          <a:xfrm>
            <a:off x="1261241" y="3127879"/>
            <a:ext cx="498190" cy="872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3"/>
          <p:cNvSpPr txBox="1"/>
          <p:nvPr/>
        </p:nvSpPr>
        <p:spPr bwMode="auto">
          <a:xfrm>
            <a:off x="5041986" y="3514979"/>
            <a:ext cx="30173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       love     you</a:t>
            </a:r>
            <a:endParaRPr lang="zh-CN" altLang="en-GB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3"/>
          <p:cNvSpPr txBox="1"/>
          <p:nvPr/>
        </p:nvSpPr>
        <p:spPr bwMode="auto">
          <a:xfrm>
            <a:off x="4648502" y="588899"/>
            <a:ext cx="16615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r>
              <a:rPr lang="en-US" altLang="zh-CN" sz="2800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US" altLang="zh-CN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,May</a:t>
            </a:r>
            <a:endParaRPr lang="zh-CN" altLang="en-GB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750" y="203200"/>
            <a:ext cx="1934845" cy="18332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3"/>
          <p:cNvSpPr txBox="1"/>
          <p:nvPr/>
        </p:nvSpPr>
        <p:spPr bwMode="auto">
          <a:xfrm>
            <a:off x="3542665" y="4037965"/>
            <a:ext cx="1162050" cy="92202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>
              <a:defRPr/>
            </a:pPr>
            <a:r>
              <a:rPr lang="en-US" altLang="zh-CN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4U</a:t>
            </a:r>
            <a:endParaRPr lang="en-US" altLang="zh-CN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93" b="30483"/>
          <a:stretch>
            <a:fillRect/>
          </a:stretch>
        </p:blipFill>
        <p:spPr>
          <a:xfrm>
            <a:off x="137795" y="448310"/>
            <a:ext cx="8868410" cy="4247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WeChat_20190116110134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3270885" y="45085"/>
            <a:ext cx="2811780" cy="47091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7" name="Group 6"/>
          <p:cNvGrpSpPr/>
          <p:nvPr/>
        </p:nvGrpSpPr>
        <p:grpSpPr>
          <a:xfrm>
            <a:off x="2166620" y="1665605"/>
            <a:ext cx="3613150" cy="1812290"/>
            <a:chOff x="5573813" y="357277"/>
            <a:chExt cx="2340477" cy="1481207"/>
          </a:xfrm>
        </p:grpSpPr>
        <p:grpSp>
          <p:nvGrpSpPr>
            <p:cNvPr id="14" name="Group 13"/>
            <p:cNvGrpSpPr/>
            <p:nvPr/>
          </p:nvGrpSpPr>
          <p:grpSpPr>
            <a:xfrm>
              <a:off x="5573813" y="357277"/>
              <a:ext cx="2340477" cy="1184077"/>
              <a:chOff x="1837598" y="985510"/>
              <a:chExt cx="2340477" cy="1184077"/>
            </a:xfrm>
          </p:grpSpPr>
          <p:sp>
            <p:nvSpPr>
              <p:cNvPr id="15" name="TextBox 11"/>
              <p:cNvSpPr txBox="1">
                <a:spLocks noChangeArrowheads="1"/>
              </p:cNvSpPr>
              <p:nvPr/>
            </p:nvSpPr>
            <p:spPr bwMode="auto">
              <a:xfrm>
                <a:off x="1837598" y="1264982"/>
                <a:ext cx="2340477" cy="9046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anose="020B0604020202020204" pitchFamily="34" charset="0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eaLnBrk="1" hangingPunct="1"/>
                <a:r>
                  <a:rPr lang="zh-CN" altLang="en-US" sz="6595" b="1" dirty="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新年快乐</a:t>
                </a:r>
                <a:endPara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1871048" y="985510"/>
                <a:ext cx="2213162" cy="32592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000" b="1" smtClean="0"/>
                  <a:t>  </a:t>
                </a:r>
                <a:r>
                  <a:rPr sz="2000" b="1" smtClean="0"/>
                  <a:t>xīn       nián     kuài      lè</a:t>
                </a:r>
                <a:endParaRPr sz="2000" b="1" smtClean="0"/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6236468" y="1594038"/>
              <a:ext cx="1130751" cy="24444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>
                  <a:solidFill>
                    <a:srgbClr val="00B0F0"/>
                  </a:solidFill>
                </a:rPr>
                <a:t>Happy New year</a:t>
              </a:r>
              <a:endParaRPr lang="zh-CN" altLang="en-US" b="1" dirty="0" smtClean="0">
                <a:solidFill>
                  <a:srgbClr val="00B0F0"/>
                </a:solidFill>
              </a:endParaRPr>
            </a:p>
          </p:txBody>
        </p:sp>
      </p:grpSp>
      <p:pic>
        <p:nvPicPr>
          <p:cNvPr id="12" name="图片 11" descr="微信图片_201901161101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85965" y="1551940"/>
            <a:ext cx="1511935" cy="2016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组 4"/>
          <p:cNvGrpSpPr/>
          <p:nvPr/>
        </p:nvGrpSpPr>
        <p:grpSpPr bwMode="auto">
          <a:xfrm>
            <a:off x="1629557" y="1134637"/>
            <a:ext cx="821411" cy="1503041"/>
            <a:chOff x="5196757" y="1583436"/>
            <a:chExt cx="1457667" cy="1435720"/>
          </a:xfrm>
        </p:grpSpPr>
        <p:sp>
          <p:nvSpPr>
            <p:cNvPr id="20" name="TextBox 3"/>
            <p:cNvSpPr txBox="1"/>
            <p:nvPr/>
          </p:nvSpPr>
          <p:spPr>
            <a:xfrm>
              <a:off x="5196757" y="213843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US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</a:t>
              </a:r>
              <a:endParaRPr lang="zh-CN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" name="组 4"/>
          <p:cNvGrpSpPr/>
          <p:nvPr/>
        </p:nvGrpSpPr>
        <p:grpSpPr bwMode="auto">
          <a:xfrm>
            <a:off x="2925312" y="1094631"/>
            <a:ext cx="738505" cy="1483995"/>
            <a:chOff x="5484243" y="1743440"/>
            <a:chExt cx="1161403" cy="1411813"/>
          </a:xfrm>
        </p:grpSpPr>
        <p:sp>
          <p:nvSpPr>
            <p:cNvPr id="4" name="TextBox 3"/>
            <p:cNvSpPr txBox="1"/>
            <p:nvPr/>
          </p:nvSpPr>
          <p:spPr>
            <a:xfrm>
              <a:off x="5484243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二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" name="组 6"/>
          <p:cNvGrpSpPr/>
          <p:nvPr/>
        </p:nvGrpSpPr>
        <p:grpSpPr bwMode="auto">
          <a:xfrm>
            <a:off x="4239622" y="1134565"/>
            <a:ext cx="824310" cy="1419226"/>
            <a:chOff x="5365683" y="1916424"/>
            <a:chExt cx="1099080" cy="1419176"/>
          </a:xfrm>
        </p:grpSpPr>
        <p:sp>
          <p:nvSpPr>
            <p:cNvPr id="68" name="TextBox 3"/>
            <p:cNvSpPr txBox="1"/>
            <p:nvPr/>
          </p:nvSpPr>
          <p:spPr>
            <a:xfrm>
              <a:off x="5365683" y="2413612"/>
              <a:ext cx="990600" cy="921988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三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" name="组 4"/>
          <p:cNvGrpSpPr/>
          <p:nvPr/>
        </p:nvGrpSpPr>
        <p:grpSpPr bwMode="auto">
          <a:xfrm>
            <a:off x="5531574" y="1050060"/>
            <a:ext cx="732790" cy="1504366"/>
            <a:chOff x="5127416" y="1868021"/>
            <a:chExt cx="977042" cy="1342229"/>
          </a:xfrm>
        </p:grpSpPr>
        <p:sp>
          <p:nvSpPr>
            <p:cNvPr id="71" name="TextBox 4"/>
            <p:cNvSpPr txBox="1"/>
            <p:nvPr/>
          </p:nvSpPr>
          <p:spPr>
            <a:xfrm>
              <a:off x="5127416" y="2387603"/>
              <a:ext cx="761991" cy="822647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四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2" name="图片 3" descr="屏幕快照 2014-06-20 上午6.37.56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3" name="对象 2"/>
          <p:cNvGraphicFramePr/>
          <p:nvPr/>
        </p:nvGraphicFramePr>
        <p:xfrm>
          <a:off x="4179438" y="2738011"/>
          <a:ext cx="945515" cy="9378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" name="" r:id="rId5" imgW="944880" imgH="937260" progId="Paint.Picture">
                  <p:embed/>
                </p:oleObj>
              </mc:Choice>
              <mc:Fallback>
                <p:oleObj name="" r:id="rId5" imgW="944880" imgH="937260" progId="Paint.Picture">
                  <p:embed/>
                  <p:pic>
                    <p:nvPicPr>
                      <p:cNvPr id="0" name="图片 22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179438" y="2738011"/>
                        <a:ext cx="945515" cy="9378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/>
          <p:nvPr/>
        </p:nvGraphicFramePr>
        <p:xfrm>
          <a:off x="1629278" y="2738011"/>
          <a:ext cx="915035" cy="9226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" name="" r:id="rId7" imgW="914400" imgH="922020" progId="Paint.Picture">
                  <p:embed/>
                </p:oleObj>
              </mc:Choice>
              <mc:Fallback>
                <p:oleObj name="" r:id="rId7" imgW="914400" imgH="922020" progId="Paint.Picture">
                  <p:embed/>
                  <p:pic>
                    <p:nvPicPr>
                      <p:cNvPr id="0" name="图片 24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629278" y="2738011"/>
                        <a:ext cx="915035" cy="9226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/>
          <p:nvPr/>
        </p:nvGraphicFramePr>
        <p:xfrm>
          <a:off x="2925313" y="2738011"/>
          <a:ext cx="930275" cy="9074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" name="" r:id="rId9" imgW="929640" imgH="906780" progId="Paint.Picture">
                  <p:embed/>
                </p:oleObj>
              </mc:Choice>
              <mc:Fallback>
                <p:oleObj name="" r:id="rId9" imgW="929640" imgH="906780" progId="Paint.Picture">
                  <p:embed/>
                  <p:pic>
                    <p:nvPicPr>
                      <p:cNvPr id="0" name="图片 26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925313" y="2738011"/>
                        <a:ext cx="930275" cy="9074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/>
          <p:nvPr/>
        </p:nvGraphicFramePr>
        <p:xfrm>
          <a:off x="5531353" y="2726581"/>
          <a:ext cx="945515" cy="93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" name="" r:id="rId11" imgW="944880" imgH="929640" progId="Paint.Picture">
                  <p:embed/>
                </p:oleObj>
              </mc:Choice>
              <mc:Fallback>
                <p:oleObj name="" r:id="rId11" imgW="944880" imgH="929640" progId="Paint.Picture">
                  <p:embed/>
                  <p:pic>
                    <p:nvPicPr>
                      <p:cNvPr id="0" name="图片 28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531353" y="2726581"/>
                        <a:ext cx="945515" cy="930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" name="组 6"/>
          <p:cNvGrpSpPr/>
          <p:nvPr/>
        </p:nvGrpSpPr>
        <p:grpSpPr bwMode="auto">
          <a:xfrm>
            <a:off x="6914602" y="1027201"/>
            <a:ext cx="742950" cy="1557950"/>
            <a:chOff x="5633165" y="1951055"/>
            <a:chExt cx="990600" cy="1390175"/>
          </a:xfrm>
        </p:grpSpPr>
        <p:sp>
          <p:nvSpPr>
            <p:cNvPr id="23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五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9" name="图片 5" descr="屏幕快照 2014-06-20 上午6.38.16.png"/>
            <p:cNvPicPr>
              <a:picLocks noChangeAspect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27" name="对象 29"/>
          <p:cNvGraphicFramePr/>
          <p:nvPr/>
        </p:nvGraphicFramePr>
        <p:xfrm>
          <a:off x="6914823" y="2757061"/>
          <a:ext cx="915035" cy="8997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" name="" r:id="rId14" imgW="914400" imgH="899160" progId="Paint.Picture">
                  <p:embed/>
                </p:oleObj>
              </mc:Choice>
              <mc:Fallback>
                <p:oleObj name="" r:id="rId14" imgW="914400" imgH="899160" progId="Paint.Picture">
                  <p:embed/>
                  <p:pic>
                    <p:nvPicPr>
                      <p:cNvPr id="0" name="对象 29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6914823" y="2757061"/>
                        <a:ext cx="915035" cy="8997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 2"/>
          <p:cNvGrpSpPr/>
          <p:nvPr/>
        </p:nvGrpSpPr>
        <p:grpSpPr bwMode="auto">
          <a:xfrm>
            <a:off x="1148552" y="985038"/>
            <a:ext cx="797285" cy="1513462"/>
            <a:chOff x="5103802" y="1767946"/>
            <a:chExt cx="1302789" cy="1564437"/>
          </a:xfrm>
        </p:grpSpPr>
        <p:sp>
          <p:nvSpPr>
            <p:cNvPr id="5" name="TextBox 3"/>
            <p:cNvSpPr txBox="1"/>
            <p:nvPr/>
          </p:nvSpPr>
          <p:spPr>
            <a:xfrm>
              <a:off x="5103802" y="2379308"/>
              <a:ext cx="1219200" cy="9530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六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" name="图片 1" descr="屏幕快照 2014-06-20 上午6.38.3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" name="组 4"/>
          <p:cNvGrpSpPr/>
          <p:nvPr/>
        </p:nvGrpSpPr>
        <p:grpSpPr bwMode="auto">
          <a:xfrm>
            <a:off x="2487650" y="939953"/>
            <a:ext cx="787242" cy="1557124"/>
            <a:chOff x="5436091" y="1899921"/>
            <a:chExt cx="1752601" cy="1340896"/>
          </a:xfrm>
        </p:grpSpPr>
        <p:sp>
          <p:nvSpPr>
            <p:cNvPr id="8" name="文本框 2"/>
            <p:cNvSpPr txBox="1">
              <a:spLocks noChangeArrowheads="1"/>
            </p:cNvSpPr>
            <p:nvPr/>
          </p:nvSpPr>
          <p:spPr bwMode="auto">
            <a:xfrm>
              <a:off x="5436091" y="2446832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zh-CN" altLang="en-US" sz="5400" b="1" dirty="0">
                  <a:latin typeface="+mn-ea"/>
                  <a:ea typeface="+mn-ea"/>
                </a:rPr>
                <a:t>七</a:t>
              </a:r>
              <a:endParaRPr lang="zh-CN" altLang="en-US" sz="5400" b="1" dirty="0">
                <a:latin typeface="+mn-ea"/>
                <a:ea typeface="+mn-ea"/>
              </a:endParaRPr>
            </a:p>
          </p:txBody>
        </p:sp>
        <p:pic>
          <p:nvPicPr>
            <p:cNvPr id="9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" name="组 3"/>
          <p:cNvGrpSpPr/>
          <p:nvPr/>
        </p:nvGrpSpPr>
        <p:grpSpPr bwMode="auto">
          <a:xfrm>
            <a:off x="3790546" y="984956"/>
            <a:ext cx="812165" cy="1511879"/>
            <a:chOff x="5250227" y="1094903"/>
            <a:chExt cx="1143047" cy="1587829"/>
          </a:xfrm>
        </p:grpSpPr>
        <p:sp>
          <p:nvSpPr>
            <p:cNvPr id="11" name="TextBox 1"/>
            <p:cNvSpPr txBox="1"/>
            <p:nvPr/>
          </p:nvSpPr>
          <p:spPr>
            <a:xfrm>
              <a:off x="5250227" y="1714394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八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图片 2" descr="屏幕快照 2014-06-20 上午6.39.18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13" name="对象 12"/>
          <p:cNvGraphicFramePr/>
          <p:nvPr/>
        </p:nvGraphicFramePr>
        <p:xfrm>
          <a:off x="1107637" y="2654453"/>
          <a:ext cx="922655" cy="93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13" name="" r:id="rId4" imgW="922020" imgH="929640" progId="Paint.Picture">
                  <p:embed/>
                </p:oleObj>
              </mc:Choice>
              <mc:Fallback>
                <p:oleObj name="" r:id="rId4" imgW="922020" imgH="929640" progId="Paint.Picture">
                  <p:embed/>
                  <p:pic>
                    <p:nvPicPr>
                      <p:cNvPr id="0" name="图片 13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07637" y="2654453"/>
                        <a:ext cx="922655" cy="930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对象 14"/>
          <p:cNvGraphicFramePr/>
          <p:nvPr/>
        </p:nvGraphicFramePr>
        <p:xfrm>
          <a:off x="2494477" y="2646833"/>
          <a:ext cx="922655" cy="9150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14" name="" r:id="rId6" imgW="922020" imgH="914400" progId="Paint.Picture">
                  <p:embed/>
                </p:oleObj>
              </mc:Choice>
              <mc:Fallback>
                <p:oleObj name="" r:id="rId6" imgW="922020" imgH="914400" progId="Paint.Picture">
                  <p:embed/>
                  <p:pic>
                    <p:nvPicPr>
                      <p:cNvPr id="0" name="图片 15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494477" y="2646833"/>
                        <a:ext cx="922655" cy="9150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对象 16"/>
          <p:cNvGraphicFramePr/>
          <p:nvPr/>
        </p:nvGraphicFramePr>
        <p:xfrm>
          <a:off x="3848932" y="2646833"/>
          <a:ext cx="915035" cy="9226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15" name="" r:id="rId8" imgW="914400" imgH="922020" progId="Paint.Picture">
                  <p:embed/>
                </p:oleObj>
              </mc:Choice>
              <mc:Fallback>
                <p:oleObj name="" r:id="rId8" imgW="914400" imgH="922020" progId="Paint.Picture">
                  <p:embed/>
                  <p:pic>
                    <p:nvPicPr>
                      <p:cNvPr id="0" name="图片 17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848932" y="2646833"/>
                        <a:ext cx="915035" cy="9226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8" name="组 3"/>
          <p:cNvGrpSpPr/>
          <p:nvPr/>
        </p:nvGrpSpPr>
        <p:grpSpPr bwMode="auto">
          <a:xfrm>
            <a:off x="5244129" y="972755"/>
            <a:ext cx="924151" cy="1524080"/>
            <a:chOff x="5334489" y="1417190"/>
            <a:chExt cx="1371600" cy="1347841"/>
          </a:xfrm>
        </p:grpSpPr>
        <p:sp>
          <p:nvSpPr>
            <p:cNvPr id="19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九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0" name="图片 2" descr="屏幕快照 2014-06-20 上午6.39.37.png"/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1" name="组 3"/>
          <p:cNvGrpSpPr/>
          <p:nvPr/>
        </p:nvGrpSpPr>
        <p:grpSpPr bwMode="auto">
          <a:xfrm>
            <a:off x="6612145" y="939953"/>
            <a:ext cx="955040" cy="1468795"/>
            <a:chOff x="5105400" y="1225951"/>
            <a:chExt cx="912940" cy="1461237"/>
          </a:xfrm>
        </p:grpSpPr>
        <p:sp>
          <p:nvSpPr>
            <p:cNvPr id="22" name="TextBox 1"/>
            <p:cNvSpPr txBox="1"/>
            <p:nvPr/>
          </p:nvSpPr>
          <p:spPr>
            <a:xfrm>
              <a:off x="5105400" y="1768609"/>
              <a:ext cx="912940" cy="91857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十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3" name="图片 2" descr="屏幕快照 2014-06-20 上午6.39.58.png"/>
            <p:cNvPicPr>
              <a:picLocks noChangeAspect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4" name="Picture 2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25305" y="2645794"/>
            <a:ext cx="942975" cy="952500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10239" y="2651092"/>
            <a:ext cx="942975" cy="914400"/>
          </a:xfrm>
          <a:prstGeom prst="rect">
            <a:avLst/>
          </a:prstGeom>
        </p:spPr>
      </p:pic>
      <p:pic>
        <p:nvPicPr>
          <p:cNvPr id="26" name="Picture 2" descr="Stroke animation"/>
          <p:cNvPicPr>
            <a:picLocks noChangeAspect="1" noChangeArrowheads="1" noCrop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147" y="3801571"/>
            <a:ext cx="832178" cy="832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4" descr="Stroke animation"/>
          <p:cNvPicPr>
            <a:picLocks noChangeAspect="1" noChangeArrowheads="1" noCrop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968" y="3814845"/>
            <a:ext cx="832178" cy="832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6" descr="Stroke animation"/>
          <p:cNvPicPr>
            <a:picLocks noChangeAspect="1" noChangeArrowheads="1" noCrop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789" y="3837175"/>
            <a:ext cx="832178" cy="832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8" descr="Stroke animation"/>
          <p:cNvPicPr>
            <a:picLocks noChangeAspect="1" noChangeArrowheads="1" noCrop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115" y="3837175"/>
            <a:ext cx="832178" cy="832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10" descr="Stroke animation"/>
          <p:cNvPicPr>
            <a:picLocks noChangeAspect="1" noChangeArrowheads="1" noCrop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637" y="3837175"/>
            <a:ext cx="832178" cy="832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473786" y="3956922"/>
            <a:ext cx="2576282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 to school!</a:t>
            </a: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1094538" y="3384059"/>
            <a:ext cx="3072765" cy="7143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One year, Two </a:t>
            </a:r>
            <a:r>
              <a:rPr lang="en-GB" dirty="0"/>
              <a:t>semesters 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US" dirty="0" smtClean="0"/>
              <a:t>Summer Holliday and Winter Holiday.</a:t>
            </a:r>
            <a:endParaRPr lang="en-US" dirty="0" smtClean="0"/>
          </a:p>
          <a:p>
            <a:r>
              <a:rPr lang="en-US" altLang="en-GB" dirty="0"/>
              <a:t>Teachers.</a:t>
            </a:r>
            <a:endParaRPr lang="en-US" alt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1185" y="781685"/>
            <a:ext cx="3271520" cy="2451100"/>
          </a:xfrm>
          <a:prstGeom prst="rect">
            <a:avLst/>
          </a:prstGeom>
        </p:spPr>
      </p:pic>
      <p:pic>
        <p:nvPicPr>
          <p:cNvPr id="3" name="图片 2" descr="IMG_18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5400000">
            <a:off x="5061585" y="650240"/>
            <a:ext cx="3778885" cy="2834005"/>
          </a:xfrm>
          <a:prstGeom prst="rect">
            <a:avLst/>
          </a:prstGeom>
        </p:spPr>
      </p:pic>
      <p:grpSp>
        <p:nvGrpSpPr>
          <p:cNvPr id="4" name="组 2"/>
          <p:cNvGrpSpPr/>
          <p:nvPr/>
        </p:nvGrpSpPr>
        <p:grpSpPr bwMode="auto">
          <a:xfrm>
            <a:off x="564352" y="954558"/>
            <a:ext cx="797285" cy="1513462"/>
            <a:chOff x="5103802" y="1767946"/>
            <a:chExt cx="1302789" cy="1564437"/>
          </a:xfrm>
        </p:grpSpPr>
        <p:sp>
          <p:nvSpPr>
            <p:cNvPr id="5" name="TextBox 3"/>
            <p:cNvSpPr txBox="1"/>
            <p:nvPr/>
          </p:nvSpPr>
          <p:spPr>
            <a:xfrm>
              <a:off x="5103802" y="2379308"/>
              <a:ext cx="1219200" cy="9530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六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8" name="图片 1" descr="屏幕快照 2014-06-20 上午6.38.39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1" name="文本框 10"/>
          <p:cNvSpPr txBox="1"/>
          <p:nvPr/>
        </p:nvSpPr>
        <p:spPr>
          <a:xfrm>
            <a:off x="1094740" y="4324985"/>
            <a:ext cx="4928870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4" tooltip="" action="ppaction://hlinkfile"/>
              </a:rPr>
              <a:t>A typical school day in a primary school in China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6" t="34030" r="21542" b="39577"/>
          <a:stretch>
            <a:fillRect/>
          </a:stretch>
        </p:blipFill>
        <p:spPr>
          <a:xfrm>
            <a:off x="1421130" y="3458845"/>
            <a:ext cx="1445895" cy="67373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633674" y="4261000"/>
            <a:ext cx="14093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乐</a:t>
            </a:r>
            <a:r>
              <a:rPr lang="zh-CN" altLang="en-US" sz="1400" dirty="0">
                <a:solidFill>
                  <a:srgbClr val="00B050"/>
                </a:solidFill>
              </a:rPr>
              <a:t>（</a:t>
            </a:r>
            <a:r>
              <a:rPr lang="en-US" altLang="zh-CN" sz="1400" dirty="0">
                <a:solidFill>
                  <a:srgbClr val="00B050"/>
                </a:solidFill>
              </a:rPr>
              <a:t>happy</a:t>
            </a:r>
            <a:r>
              <a:rPr lang="zh-CN" altLang="en-US" sz="1400" dirty="0">
                <a:solidFill>
                  <a:srgbClr val="00B050"/>
                </a:solidFill>
              </a:rPr>
              <a:t>）</a:t>
            </a:r>
            <a:endParaRPr lang="zh-CN" altLang="it-IT" sz="1400" dirty="0">
              <a:solidFill>
                <a:srgbClr val="00B05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415" y="393700"/>
            <a:ext cx="2959735" cy="29597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0458" y="393878"/>
            <a:ext cx="737202" cy="535498"/>
          </a:xfrm>
          <a:prstGeom prst="rect">
            <a:avLst/>
          </a:prstGeom>
        </p:spPr>
      </p:pic>
      <p:sp>
        <p:nvSpPr>
          <p:cNvPr id="7" name="文本框 1"/>
          <p:cNvSpPr txBox="1"/>
          <p:nvPr/>
        </p:nvSpPr>
        <p:spPr>
          <a:xfrm>
            <a:off x="5792489" y="601110"/>
            <a:ext cx="2859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We are different!</a:t>
            </a:r>
            <a:endParaRPr kumimoji="1" lang="zh-CN" altLang="en-US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290" y="1548765"/>
            <a:ext cx="4130040" cy="21844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l="4301" t="1064" r="5803" b="8191"/>
          <a:stretch>
            <a:fillRect/>
          </a:stretch>
        </p:blipFill>
        <p:spPr>
          <a:xfrm>
            <a:off x="1421130" y="3432810"/>
            <a:ext cx="1621790" cy="7258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25" y="4145915"/>
            <a:ext cx="533400" cy="51689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grpSp>
        <p:nvGrpSpPr>
          <p:cNvPr id="7" name="组 4"/>
          <p:cNvGrpSpPr/>
          <p:nvPr/>
        </p:nvGrpSpPr>
        <p:grpSpPr bwMode="auto">
          <a:xfrm>
            <a:off x="690600" y="1082193"/>
            <a:ext cx="787242" cy="1557124"/>
            <a:chOff x="5436091" y="1899921"/>
            <a:chExt cx="1752601" cy="1340896"/>
          </a:xfrm>
        </p:grpSpPr>
        <p:sp>
          <p:nvSpPr>
            <p:cNvPr id="8" name="文本框 2"/>
            <p:cNvSpPr txBox="1">
              <a:spLocks noChangeArrowheads="1"/>
            </p:cNvSpPr>
            <p:nvPr/>
          </p:nvSpPr>
          <p:spPr bwMode="auto">
            <a:xfrm>
              <a:off x="5436091" y="2446832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zh-CN" altLang="en-US" sz="5400" b="1" dirty="0">
                  <a:latin typeface="+mn-ea"/>
                  <a:ea typeface="+mn-ea"/>
                </a:rPr>
                <a:t>七</a:t>
              </a:r>
              <a:endParaRPr lang="zh-CN" altLang="en-US" sz="5400" b="1" dirty="0">
                <a:latin typeface="+mn-ea"/>
                <a:ea typeface="+mn-ea"/>
              </a:endParaRPr>
            </a:p>
          </p:txBody>
        </p:sp>
        <p:pic>
          <p:nvPicPr>
            <p:cNvPr id="9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" name="图片 1" descr="u=2535472982,1637101051&amp;fm=200&amp;gp=0"/>
          <p:cNvPicPr>
            <a:picLocks noChangeAspect="1"/>
          </p:cNvPicPr>
          <p:nvPr/>
        </p:nvPicPr>
        <p:blipFill>
          <a:blip r:embed="rId3"/>
          <a:srcRect b="7528"/>
          <a:stretch>
            <a:fillRect/>
          </a:stretch>
        </p:blipFill>
        <p:spPr>
          <a:xfrm>
            <a:off x="6939915" y="364490"/>
            <a:ext cx="1763395" cy="80200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5910" y="1998345"/>
            <a:ext cx="4258310" cy="1550670"/>
          </a:xfrm>
          <a:prstGeom prst="rect">
            <a:avLst/>
          </a:prstGeom>
        </p:spPr>
      </p:pic>
      <p:sp>
        <p:nvSpPr>
          <p:cNvPr id="5" name="文本框 2"/>
          <p:cNvSpPr txBox="1">
            <a:spLocks noChangeArrowheads="1"/>
          </p:cNvSpPr>
          <p:nvPr/>
        </p:nvSpPr>
        <p:spPr bwMode="auto">
          <a:xfrm>
            <a:off x="3197225" y="3730625"/>
            <a:ext cx="3535680" cy="737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宋体" panose="02010600030101010101" pitchFamily="2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 b="1" dirty="0">
                <a:latin typeface="+mn-ea"/>
                <a:ea typeface="+mn-ea"/>
              </a:rPr>
              <a:t>4008-</a:t>
            </a:r>
            <a:r>
              <a:rPr lang="zh-CN" altLang="en-US" sz="2800" b="1" dirty="0">
                <a:latin typeface="+mn-ea"/>
                <a:ea typeface="+mn-ea"/>
              </a:rPr>
              <a:t>我</a:t>
            </a:r>
            <a:r>
              <a:rPr lang="zh-CN" altLang="en-US" sz="2800" b="1" dirty="0">
                <a:solidFill>
                  <a:srgbClr val="00B050"/>
                </a:solidFill>
                <a:latin typeface="+mn-ea"/>
                <a:ea typeface="+mn-ea"/>
              </a:rPr>
              <a:t>要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</a:rPr>
              <a:t>吃</a:t>
            </a:r>
            <a:r>
              <a:rPr lang="en-US" altLang="zh-CN" sz="2800" b="1" dirty="0">
                <a:latin typeface="+mn-ea"/>
                <a:ea typeface="+mn-ea"/>
              </a:rPr>
              <a:t>-</a:t>
            </a:r>
            <a:r>
              <a:rPr lang="zh-CN" altLang="en-US" sz="2800" b="1" dirty="0">
                <a:latin typeface="+mn-ea"/>
                <a:ea typeface="+mn-ea"/>
              </a:rPr>
              <a:t>我</a:t>
            </a:r>
            <a:r>
              <a:rPr lang="zh-CN" altLang="en-US" sz="2800" b="1" dirty="0">
                <a:solidFill>
                  <a:srgbClr val="00B050"/>
                </a:solidFill>
                <a:latin typeface="+mn-ea"/>
                <a:ea typeface="+mn-ea"/>
              </a:rPr>
              <a:t>要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</a:rPr>
              <a:t>吃</a:t>
            </a:r>
            <a:endParaRPr lang="zh-CN" altLang="en-US" sz="2800" b="1" dirty="0">
              <a:solidFill>
                <a:srgbClr val="FF0000"/>
              </a:solidFill>
              <a:latin typeface="+mn-ea"/>
              <a:ea typeface="+mn-ea"/>
            </a:endParaRPr>
          </a:p>
          <a:p>
            <a:r>
              <a:rPr lang="en-US" altLang="zh-CN" sz="1400" b="1" dirty="0">
                <a:solidFill>
                  <a:schemeClr val="tx1"/>
                </a:solidFill>
                <a:latin typeface="+mn-ea"/>
                <a:ea typeface="+mn-ea"/>
              </a:rPr>
              <a:t>                  i</a:t>
            </a:r>
            <a:r>
              <a:rPr lang="en-US" altLang="zh-CN" sz="1400" b="1" dirty="0">
                <a:solidFill>
                  <a:srgbClr val="FF0000"/>
                </a:solidFill>
                <a:latin typeface="+mn-ea"/>
                <a:ea typeface="+mn-ea"/>
              </a:rPr>
              <a:t> </a:t>
            </a:r>
            <a:r>
              <a:rPr lang="en-US" altLang="zh-CN" sz="1400" b="1" dirty="0">
                <a:solidFill>
                  <a:srgbClr val="00B050"/>
                </a:solidFill>
                <a:latin typeface="+mn-ea"/>
                <a:ea typeface="+mn-ea"/>
              </a:rPr>
              <a:t>want to</a:t>
            </a:r>
            <a:r>
              <a:rPr lang="en-US" altLang="zh-CN" sz="1400" b="1" dirty="0">
                <a:solidFill>
                  <a:srgbClr val="FF0000"/>
                </a:solidFill>
                <a:latin typeface="+mn-ea"/>
                <a:ea typeface="+mn-ea"/>
              </a:rPr>
              <a:t> eat   </a:t>
            </a:r>
            <a:r>
              <a:rPr lang="en-US" altLang="zh-CN" sz="1400" b="1" dirty="0">
                <a:latin typeface="+mn-ea"/>
                <a:ea typeface="+mn-ea"/>
                <a:sym typeface="+mn-ea"/>
              </a:rPr>
              <a:t> i</a:t>
            </a:r>
            <a:r>
              <a:rPr lang="en-US" altLang="zh-CN" sz="1400" b="1" dirty="0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 </a:t>
            </a:r>
            <a:r>
              <a:rPr lang="en-US" altLang="zh-CN" sz="1400" b="1" dirty="0">
                <a:solidFill>
                  <a:srgbClr val="00B050"/>
                </a:solidFill>
                <a:latin typeface="+mn-ea"/>
                <a:ea typeface="+mn-ea"/>
                <a:sym typeface="+mn-ea"/>
              </a:rPr>
              <a:t>want to</a:t>
            </a:r>
            <a:r>
              <a:rPr lang="en-US" altLang="zh-CN" sz="1400" b="1" dirty="0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 eat</a:t>
            </a:r>
            <a:endParaRPr lang="en-US" altLang="zh-CN" sz="1400" b="1" dirty="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79475" y="2689860"/>
            <a:ext cx="539115" cy="73723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en-US" altLang="zh-CN" sz="1400" b="1" dirty="0">
                <a:solidFill>
                  <a:srgbClr val="FF0000"/>
                </a:solidFill>
                <a:latin typeface="+mn-ea"/>
                <a:sym typeface="+mn-ea"/>
              </a:rPr>
              <a:t> chī</a:t>
            </a:r>
            <a:endParaRPr lang="en-US" altLang="zh-CN" sz="1400" b="1" dirty="0">
              <a:solidFill>
                <a:srgbClr val="FF0000"/>
              </a:solidFill>
              <a:latin typeface="+mn-ea"/>
              <a:sym typeface="+mn-ea"/>
            </a:endParaRPr>
          </a:p>
          <a:p>
            <a:pPr algn="l"/>
            <a:r>
              <a:rPr lang="zh-CN" altLang="en-US" sz="2800" b="1" dirty="0">
                <a:solidFill>
                  <a:srgbClr val="FF0000"/>
                </a:solidFill>
                <a:latin typeface="+mn-ea"/>
                <a:sym typeface="+mn-ea"/>
              </a:rPr>
              <a:t>吃</a:t>
            </a:r>
            <a:endParaRPr lang="zh-CN" altLang="en-US" sz="2800" b="1" dirty="0">
              <a:solidFill>
                <a:srgbClr val="FF0000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52184" y="1238033"/>
            <a:ext cx="1443343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en-GB" altLang="zh-CN" sz="36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bā</a:t>
            </a:r>
            <a:r>
              <a:rPr lang="zh-CN" altLang="en-US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八</a:t>
            </a:r>
            <a:endParaRPr lang="zh-CN" altLang="en-GB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386380" y="1238033"/>
            <a:ext cx="1443343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altLang="zh-CN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en-GB" altLang="zh-CN" sz="36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fā</a:t>
            </a:r>
            <a:r>
              <a:rPr lang="zh-CN" altLang="en-US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发</a:t>
            </a:r>
            <a:endParaRPr lang="zh-CN" altLang="en-GB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420" y="252730"/>
            <a:ext cx="2416810" cy="2165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420" y="2462530"/>
            <a:ext cx="2455545" cy="24466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文本框 1"/>
          <p:cNvSpPr txBox="1"/>
          <p:nvPr/>
        </p:nvSpPr>
        <p:spPr>
          <a:xfrm>
            <a:off x="1504269" y="252484"/>
            <a:ext cx="2859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and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unlucky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endParaRPr kumimoji="1" lang="zh-CN" altLang="en-US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3819" t="20832" r="457" b="22611"/>
          <a:stretch>
            <a:fillRect/>
          </a:stretch>
        </p:blipFill>
        <p:spPr>
          <a:xfrm>
            <a:off x="897890" y="3823970"/>
            <a:ext cx="2515870" cy="83629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3538220" y="4271645"/>
            <a:ext cx="825500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b="1"/>
              <a:t>infinite</a:t>
            </a:r>
            <a:endParaRPr lang="zh-CN" altLang="en-US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1"/>
          <p:cNvSpPr txBox="1"/>
          <p:nvPr/>
        </p:nvSpPr>
        <p:spPr>
          <a:xfrm>
            <a:off x="1504269" y="252484"/>
            <a:ext cx="2859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and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unlucky</a:t>
            </a:r>
            <a:r>
              <a:rPr kumimoji="1" lang="zh-CN" alt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kumimoji="1" lang="en-US" altLang="zh-CN" sz="1200" dirty="0" smtClean="0">
                <a:solidFill>
                  <a:schemeClr val="accent5">
                    <a:lumMod val="75000"/>
                  </a:schemeClr>
                </a:solidFill>
              </a:rPr>
              <a:t>numbers</a:t>
            </a:r>
            <a:endParaRPr kumimoji="1" lang="zh-CN" altLang="en-US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rcRect l="1362" t="5635" r="2262" b="9223"/>
          <a:stretch>
            <a:fillRect/>
          </a:stretch>
        </p:blipFill>
        <p:spPr>
          <a:xfrm>
            <a:off x="958850" y="646430"/>
            <a:ext cx="7226300" cy="359156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3695383" y="3267710"/>
            <a:ext cx="2052955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4000" b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8PM</a:t>
            </a:r>
            <a:endParaRPr lang="en-US" altLang="zh-CN" sz="4000" b="1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5520" y="4460875"/>
            <a:ext cx="3042285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2" tooltip="" action="ppaction://hlinkfile"/>
              </a:rPr>
              <a:t>beijing olympic opening ceremony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35" y="1058545"/>
            <a:ext cx="3510915" cy="239649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3" name="图片 2" descr="Screenshot_2018-07-24-16-04-27"/>
          <p:cNvPicPr>
            <a:picLocks noChangeAspect="1"/>
          </p:cNvPicPr>
          <p:nvPr/>
        </p:nvPicPr>
        <p:blipFill>
          <a:blip r:embed="rId2"/>
          <a:srcRect t="7657" b="29631"/>
          <a:stretch>
            <a:fillRect/>
          </a:stretch>
        </p:blipFill>
        <p:spPr>
          <a:xfrm>
            <a:off x="4677410" y="281940"/>
            <a:ext cx="4019550" cy="44818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870" y="473710"/>
            <a:ext cx="1965325" cy="19653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320" y="2623185"/>
            <a:ext cx="2657475" cy="2174240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542699" y="2893724"/>
            <a:ext cx="877163" cy="1073371"/>
            <a:chOff x="725579" y="2994623"/>
            <a:chExt cx="877163" cy="1073371"/>
          </a:xfrm>
        </p:grpSpPr>
        <p:sp>
          <p:nvSpPr>
            <p:cNvPr id="5" name="Rectangle 4"/>
            <p:cNvSpPr/>
            <p:nvPr/>
          </p:nvSpPr>
          <p:spPr>
            <a:xfrm>
              <a:off x="725579" y="3144664"/>
              <a:ext cx="877163" cy="92333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5400" dirty="0" smtClean="0">
                  <a:solidFill>
                    <a:srgbClr val="FFC000"/>
                  </a:solidFill>
                </a:rPr>
                <a:t>久</a:t>
              </a:r>
              <a:endParaRPr lang="en-GB" sz="5400" dirty="0">
                <a:solidFill>
                  <a:srgbClr val="FFC000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983663" y="2994623"/>
              <a:ext cx="360996" cy="30008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err="1">
                  <a:solidFill>
                    <a:srgbClr val="FFC000"/>
                  </a:solidFill>
                </a:rPr>
                <a:t>jiǔ</a:t>
              </a:r>
              <a:endParaRPr lang="en-GB" dirty="0">
                <a:solidFill>
                  <a:srgbClr val="FFC000"/>
                </a:solidFill>
              </a:endParaRPr>
            </a:p>
          </p:txBody>
        </p:sp>
      </p:grp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870" y="2671445"/>
            <a:ext cx="3230880" cy="2152015"/>
          </a:xfrm>
          <a:prstGeom prst="rect">
            <a:avLst/>
          </a:prstGeom>
        </p:spPr>
      </p:pic>
      <p:grpSp>
        <p:nvGrpSpPr>
          <p:cNvPr id="18" name="组 3"/>
          <p:cNvGrpSpPr/>
          <p:nvPr/>
        </p:nvGrpSpPr>
        <p:grpSpPr bwMode="auto">
          <a:xfrm>
            <a:off x="668319" y="958785"/>
            <a:ext cx="924151" cy="1524080"/>
            <a:chOff x="5334489" y="1417190"/>
            <a:chExt cx="1371600" cy="1347841"/>
          </a:xfrm>
        </p:grpSpPr>
        <p:sp>
          <p:nvSpPr>
            <p:cNvPr id="19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九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9" name="图片 2" descr="屏幕快照 2014-06-20 上午6.39.37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l="5545" t="4335" r="4917" b="17019"/>
          <a:stretch>
            <a:fillRect/>
          </a:stretch>
        </p:blipFill>
        <p:spPr>
          <a:xfrm>
            <a:off x="4544060" y="473710"/>
            <a:ext cx="3975735" cy="19646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" y="16510"/>
            <a:ext cx="9131935" cy="511048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787515" y="114935"/>
            <a:ext cx="221996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p>
            <a:pPr algn="ctr"/>
            <a:r>
              <a:rPr lang="en-US" altLang="zh-CN" sz="7200" b="1">
                <a:solidFill>
                  <a:schemeClr val="accent4"/>
                </a:solidFill>
                <a:effectLst/>
              </a:rPr>
              <a:t>9999</a:t>
            </a:r>
            <a:endParaRPr lang="en-US" altLang="zh-CN" sz="7200" b="1">
              <a:solidFill>
                <a:schemeClr val="accent4"/>
              </a:solidFill>
              <a:effectLst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784350" y="563880"/>
            <a:ext cx="276542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000" dirty="0"/>
              <a:t>M</a:t>
            </a:r>
            <a:r>
              <a:rPr lang="zh-CN" altLang="en-US" sz="2000" dirty="0"/>
              <a:t>ultiplication </a:t>
            </a:r>
            <a:r>
              <a:rPr lang="en-US" altLang="zh-CN" sz="2000" dirty="0"/>
              <a:t>T</a:t>
            </a:r>
            <a:r>
              <a:rPr lang="zh-CN" altLang="en-US" sz="2000" dirty="0"/>
              <a:t>able</a:t>
            </a:r>
            <a:endParaRPr lang="zh-CN" altLang="en-US" sz="20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8845" y="1454150"/>
            <a:ext cx="6736715" cy="240601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911850" y="4772025"/>
            <a:ext cx="1327785" cy="213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800" dirty="0"/>
              <a:t>阿拉伯数字元朝传入中国</a:t>
            </a:r>
            <a:endParaRPr lang="zh-CN" altLang="en-US" sz="800" dirty="0"/>
          </a:p>
        </p:txBody>
      </p:sp>
      <p:grpSp>
        <p:nvGrpSpPr>
          <p:cNvPr id="8" name="组合 7"/>
          <p:cNvGrpSpPr/>
          <p:nvPr/>
        </p:nvGrpSpPr>
        <p:grpSpPr>
          <a:xfrm>
            <a:off x="6962140" y="263525"/>
            <a:ext cx="1982470" cy="2686685"/>
            <a:chOff x="10964" y="415"/>
            <a:chExt cx="3122" cy="4231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964" y="415"/>
              <a:ext cx="3123" cy="3895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1079" y="4310"/>
              <a:ext cx="2893" cy="33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zh-CN" altLang="en-US" sz="800"/>
                <a:t>九九乘法表最早出现在春秋战国时期</a:t>
              </a:r>
              <a:endParaRPr lang="zh-CN" altLang="en-US" sz="800"/>
            </a:p>
          </p:txBody>
        </p:sp>
      </p:grpSp>
      <p:sp>
        <p:nvSpPr>
          <p:cNvPr id="9" name="文本框 5"/>
          <p:cNvSpPr txBox="1"/>
          <p:nvPr/>
        </p:nvSpPr>
        <p:spPr>
          <a:xfrm>
            <a:off x="918845" y="4563614"/>
            <a:ext cx="2019847" cy="21544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800" dirty="0" smtClean="0"/>
              <a:t>中国小学</a:t>
            </a:r>
            <a:r>
              <a:rPr lang="zh-CN" altLang="en-US" sz="800" dirty="0"/>
              <a:t>有</a:t>
            </a:r>
            <a:r>
              <a:rPr lang="zh-CN" altLang="en-US" sz="800" dirty="0" smtClean="0"/>
              <a:t>语文，数学老师</a:t>
            </a:r>
            <a:r>
              <a:rPr lang="en-US" altLang="zh-CN" sz="800" dirty="0" smtClean="0"/>
              <a:t>……</a:t>
            </a:r>
            <a:endParaRPr lang="zh-CN" altLang="en-US" sz="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对象 22"/>
          <p:cNvGraphicFramePr/>
          <p:nvPr/>
        </p:nvGraphicFramePr>
        <p:xfrm>
          <a:off x="2962910" y="98425"/>
          <a:ext cx="3218180" cy="48272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8" name="" r:id="rId1" imgW="3215640" imgH="4823460" progId="Paint.Picture">
                  <p:embed/>
                </p:oleObj>
              </mc:Choice>
              <mc:Fallback>
                <p:oleObj name="" r:id="rId1" imgW="3215640" imgH="4823460" progId="Paint.Picture">
                  <p:embed/>
                  <p:pic>
                    <p:nvPicPr>
                      <p:cNvPr id="0" name="图片 23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2962910" y="98425"/>
                        <a:ext cx="3218180" cy="4827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文本框 24"/>
          <p:cNvSpPr txBox="1"/>
          <p:nvPr/>
        </p:nvSpPr>
        <p:spPr>
          <a:xfrm>
            <a:off x="4616450" y="4413250"/>
            <a:ext cx="419735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/>
              <a:t>10</a:t>
            </a:r>
            <a:endParaRPr lang="en-US" altLang="zh-CN" b="1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组 4"/>
          <p:cNvGrpSpPr/>
          <p:nvPr/>
        </p:nvGrpSpPr>
        <p:grpSpPr bwMode="auto">
          <a:xfrm>
            <a:off x="1629557" y="519957"/>
            <a:ext cx="821411" cy="1503041"/>
            <a:chOff x="5196757" y="1583436"/>
            <a:chExt cx="1457667" cy="1435720"/>
          </a:xfrm>
        </p:grpSpPr>
        <p:sp>
          <p:nvSpPr>
            <p:cNvPr id="20" name="TextBox 3"/>
            <p:cNvSpPr txBox="1"/>
            <p:nvPr/>
          </p:nvSpPr>
          <p:spPr>
            <a:xfrm>
              <a:off x="5196757" y="213843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US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</a:t>
              </a:r>
              <a:endParaRPr lang="zh-CN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" name="组 4"/>
          <p:cNvGrpSpPr/>
          <p:nvPr/>
        </p:nvGrpSpPr>
        <p:grpSpPr bwMode="auto">
          <a:xfrm>
            <a:off x="2925312" y="479951"/>
            <a:ext cx="738505" cy="1483995"/>
            <a:chOff x="5484243" y="1743440"/>
            <a:chExt cx="1161403" cy="1411813"/>
          </a:xfrm>
        </p:grpSpPr>
        <p:sp>
          <p:nvSpPr>
            <p:cNvPr id="4" name="TextBox 3"/>
            <p:cNvSpPr txBox="1"/>
            <p:nvPr/>
          </p:nvSpPr>
          <p:spPr>
            <a:xfrm>
              <a:off x="5484243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二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" name="组 6"/>
          <p:cNvGrpSpPr/>
          <p:nvPr/>
        </p:nvGrpSpPr>
        <p:grpSpPr bwMode="auto">
          <a:xfrm>
            <a:off x="4239622" y="519885"/>
            <a:ext cx="824310" cy="1419226"/>
            <a:chOff x="5365683" y="1916424"/>
            <a:chExt cx="1099080" cy="1419176"/>
          </a:xfrm>
        </p:grpSpPr>
        <p:sp>
          <p:nvSpPr>
            <p:cNvPr id="68" name="TextBox 3"/>
            <p:cNvSpPr txBox="1"/>
            <p:nvPr/>
          </p:nvSpPr>
          <p:spPr>
            <a:xfrm>
              <a:off x="5365683" y="2413612"/>
              <a:ext cx="990600" cy="921988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三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" name="组 4"/>
          <p:cNvGrpSpPr/>
          <p:nvPr/>
        </p:nvGrpSpPr>
        <p:grpSpPr bwMode="auto">
          <a:xfrm>
            <a:off x="5531574" y="435380"/>
            <a:ext cx="732790" cy="1504366"/>
            <a:chOff x="5127416" y="1868021"/>
            <a:chExt cx="977042" cy="1342229"/>
          </a:xfrm>
        </p:grpSpPr>
        <p:sp>
          <p:nvSpPr>
            <p:cNvPr id="71" name="TextBox 4"/>
            <p:cNvSpPr txBox="1"/>
            <p:nvPr/>
          </p:nvSpPr>
          <p:spPr>
            <a:xfrm>
              <a:off x="5127416" y="2387603"/>
              <a:ext cx="761991" cy="822647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四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2" name="图片 3" descr="屏幕快照 2014-06-20 上午6.37.56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" name="组 6"/>
          <p:cNvGrpSpPr/>
          <p:nvPr/>
        </p:nvGrpSpPr>
        <p:grpSpPr bwMode="auto">
          <a:xfrm>
            <a:off x="6914602" y="412521"/>
            <a:ext cx="742950" cy="1557950"/>
            <a:chOff x="5633165" y="1951055"/>
            <a:chExt cx="990600" cy="1390175"/>
          </a:xfrm>
        </p:grpSpPr>
        <p:sp>
          <p:nvSpPr>
            <p:cNvPr id="23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五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9" name="图片 5" descr="屏幕快照 2014-06-20 上午6.38.16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" name="组 2"/>
          <p:cNvGrpSpPr/>
          <p:nvPr/>
        </p:nvGrpSpPr>
        <p:grpSpPr bwMode="auto">
          <a:xfrm>
            <a:off x="1567652" y="2535708"/>
            <a:ext cx="797285" cy="1513462"/>
            <a:chOff x="5103802" y="1767946"/>
            <a:chExt cx="1302789" cy="1564437"/>
          </a:xfrm>
        </p:grpSpPr>
        <p:sp>
          <p:nvSpPr>
            <p:cNvPr id="11" name="TextBox 3"/>
            <p:cNvSpPr txBox="1"/>
            <p:nvPr/>
          </p:nvSpPr>
          <p:spPr>
            <a:xfrm>
              <a:off x="5103802" y="2379308"/>
              <a:ext cx="1219200" cy="9530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六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图片 1" descr="屏幕快照 2014-06-20 上午6.38.39.png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" name="组 4"/>
          <p:cNvGrpSpPr/>
          <p:nvPr/>
        </p:nvGrpSpPr>
        <p:grpSpPr bwMode="auto">
          <a:xfrm>
            <a:off x="2906750" y="2490623"/>
            <a:ext cx="787242" cy="1557124"/>
            <a:chOff x="5436091" y="1899921"/>
            <a:chExt cx="1752601" cy="1340896"/>
          </a:xfrm>
        </p:grpSpPr>
        <p:sp>
          <p:nvSpPr>
            <p:cNvPr id="14" name="文本框 2"/>
            <p:cNvSpPr txBox="1">
              <a:spLocks noChangeArrowheads="1"/>
            </p:cNvSpPr>
            <p:nvPr/>
          </p:nvSpPr>
          <p:spPr bwMode="auto">
            <a:xfrm>
              <a:off x="5436091" y="2446832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zh-CN" altLang="en-US" sz="5400" b="1" dirty="0">
                  <a:latin typeface="+mn-ea"/>
                  <a:ea typeface="+mn-ea"/>
                </a:rPr>
                <a:t>七</a:t>
              </a:r>
              <a:endParaRPr lang="zh-CN" altLang="en-US" sz="5400" b="1" dirty="0">
                <a:latin typeface="+mn-ea"/>
                <a:ea typeface="+mn-ea"/>
              </a:endParaRPr>
            </a:p>
          </p:txBody>
        </p:sp>
        <p:pic>
          <p:nvPicPr>
            <p:cNvPr id="15" name="图片 3" descr="屏幕快照 2014-06-20 上午6.38.58.png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" name="组 3"/>
          <p:cNvGrpSpPr/>
          <p:nvPr/>
        </p:nvGrpSpPr>
        <p:grpSpPr bwMode="auto">
          <a:xfrm>
            <a:off x="4209646" y="2535626"/>
            <a:ext cx="812165" cy="1511879"/>
            <a:chOff x="5250227" y="1094903"/>
            <a:chExt cx="1143047" cy="1587829"/>
          </a:xfrm>
        </p:grpSpPr>
        <p:sp>
          <p:nvSpPr>
            <p:cNvPr id="17" name="TextBox 1"/>
            <p:cNvSpPr txBox="1"/>
            <p:nvPr/>
          </p:nvSpPr>
          <p:spPr>
            <a:xfrm>
              <a:off x="5250227" y="1714394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八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18.png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2" name="组 3"/>
          <p:cNvGrpSpPr/>
          <p:nvPr/>
        </p:nvGrpSpPr>
        <p:grpSpPr bwMode="auto">
          <a:xfrm>
            <a:off x="5663229" y="2523425"/>
            <a:ext cx="924151" cy="1524080"/>
            <a:chOff x="5334489" y="1417190"/>
            <a:chExt cx="1371600" cy="1347841"/>
          </a:xfrm>
        </p:grpSpPr>
        <p:sp>
          <p:nvSpPr>
            <p:cNvPr id="24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九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5" name="图片 2" descr="屏幕快照 2014-06-20 上午6.39.37.png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6" name="组 3"/>
          <p:cNvGrpSpPr/>
          <p:nvPr/>
        </p:nvGrpSpPr>
        <p:grpSpPr bwMode="auto">
          <a:xfrm>
            <a:off x="7031245" y="2490623"/>
            <a:ext cx="955040" cy="1559599"/>
            <a:chOff x="5105400" y="1225951"/>
            <a:chExt cx="912940" cy="1551574"/>
          </a:xfrm>
        </p:grpSpPr>
        <p:sp>
          <p:nvSpPr>
            <p:cNvPr id="28" name="TextBox 1"/>
            <p:cNvSpPr txBox="1"/>
            <p:nvPr/>
          </p:nvSpPr>
          <p:spPr>
            <a:xfrm>
              <a:off x="5105400" y="1858946"/>
              <a:ext cx="912940" cy="91857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十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9" name="图片 2" descr="屏幕快照 2014-06-20 上午6.39.58.png"/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 bwMode="auto">
          <a:xfrm>
            <a:off x="1405452" y="1363214"/>
            <a:ext cx="9550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十</a:t>
            </a:r>
            <a:endParaRPr lang="en-GB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1"/>
          <p:cNvSpPr txBox="1"/>
          <p:nvPr/>
        </p:nvSpPr>
        <p:spPr bwMode="auto">
          <a:xfrm>
            <a:off x="4836357" y="1363214"/>
            <a:ext cx="95504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千</a:t>
            </a:r>
            <a:endParaRPr lang="zh-CN" altLang="en-US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1"/>
          <p:cNvSpPr txBox="1"/>
          <p:nvPr/>
        </p:nvSpPr>
        <p:spPr bwMode="auto">
          <a:xfrm>
            <a:off x="3046927" y="1362579"/>
            <a:ext cx="95504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百</a:t>
            </a:r>
            <a:endParaRPr lang="zh-CN" altLang="en-US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1"/>
          <p:cNvSpPr txBox="1"/>
          <p:nvPr/>
        </p:nvSpPr>
        <p:spPr bwMode="auto">
          <a:xfrm>
            <a:off x="6649282" y="1363849"/>
            <a:ext cx="955040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万</a:t>
            </a:r>
            <a:endParaRPr lang="zh-CN" altLang="en-US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1"/>
          <p:cNvSpPr txBox="1"/>
          <p:nvPr/>
        </p:nvSpPr>
        <p:spPr bwMode="auto">
          <a:xfrm>
            <a:off x="1566545" y="2381250"/>
            <a:ext cx="63246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en-US" altLang="zh-CN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1"/>
          <p:cNvSpPr txBox="1"/>
          <p:nvPr/>
        </p:nvSpPr>
        <p:spPr bwMode="auto">
          <a:xfrm>
            <a:off x="3046730" y="2381250"/>
            <a:ext cx="100711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en-US" altLang="zh-CN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1"/>
          <p:cNvSpPr txBox="1"/>
          <p:nvPr/>
        </p:nvSpPr>
        <p:spPr bwMode="auto">
          <a:xfrm>
            <a:off x="4784090" y="2381250"/>
            <a:ext cx="1292225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  <a:endParaRPr lang="en-US" altLang="zh-CN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1"/>
          <p:cNvSpPr txBox="1"/>
          <p:nvPr/>
        </p:nvSpPr>
        <p:spPr bwMode="auto">
          <a:xfrm>
            <a:off x="6480175" y="2381250"/>
            <a:ext cx="1292225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10000</a:t>
            </a:r>
            <a:endParaRPr lang="en-US" altLang="zh-CN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1003935" y="3534410"/>
            <a:ext cx="7329170" cy="582930"/>
            <a:chOff x="1581" y="5566"/>
            <a:chExt cx="11542" cy="918"/>
          </a:xfrm>
        </p:grpSpPr>
        <p:sp>
          <p:nvSpPr>
            <p:cNvPr id="10" name="TextBox 1"/>
            <p:cNvSpPr txBox="1"/>
            <p:nvPr/>
          </p:nvSpPr>
          <p:spPr bwMode="auto">
            <a:xfrm>
              <a:off x="4914" y="5566"/>
              <a:ext cx="2730" cy="9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altLang="zh-CN" sz="32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500,000</a:t>
              </a:r>
              <a:endPara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等于号 10"/>
            <p:cNvSpPr/>
            <p:nvPr/>
          </p:nvSpPr>
          <p:spPr>
            <a:xfrm>
              <a:off x="7643" y="5825"/>
              <a:ext cx="720" cy="401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TextBox 1"/>
            <p:cNvSpPr txBox="1"/>
            <p:nvPr/>
          </p:nvSpPr>
          <p:spPr bwMode="auto">
            <a:xfrm>
              <a:off x="8522" y="5566"/>
              <a:ext cx="1794" cy="9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altLang="zh-CN" sz="32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500K</a:t>
              </a:r>
              <a:endPara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TextBox 1"/>
            <p:cNvSpPr txBox="1"/>
            <p:nvPr/>
          </p:nvSpPr>
          <p:spPr bwMode="auto">
            <a:xfrm>
              <a:off x="11329" y="5566"/>
              <a:ext cx="1794" cy="9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altLang="zh-CN" sz="32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50</a:t>
              </a:r>
              <a:r>
                <a:rPr lang="zh-CN" altLang="en-US" sz="32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万</a:t>
              </a:r>
              <a:endParaRPr lang="zh-CN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等于号 13"/>
            <p:cNvSpPr/>
            <p:nvPr/>
          </p:nvSpPr>
          <p:spPr>
            <a:xfrm>
              <a:off x="10226" y="5825"/>
              <a:ext cx="720" cy="401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5" name="TextBox 1"/>
            <p:cNvSpPr txBox="1"/>
            <p:nvPr/>
          </p:nvSpPr>
          <p:spPr bwMode="auto">
            <a:xfrm>
              <a:off x="1581" y="5566"/>
              <a:ext cx="2730" cy="9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altLang="zh-CN" sz="32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500000</a:t>
              </a:r>
              <a:endParaRPr lang="en-US" altLang="zh-CN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等于号 15"/>
            <p:cNvSpPr/>
            <p:nvPr/>
          </p:nvSpPr>
          <p:spPr>
            <a:xfrm>
              <a:off x="4056" y="5825"/>
              <a:ext cx="720" cy="401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1662430" y="976630"/>
            <a:ext cx="697865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shí </a:t>
            </a:r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3268345" y="976630"/>
            <a:ext cx="563880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bǎi</a:t>
            </a:r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4999990" y="976630"/>
            <a:ext cx="626745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qiān</a:t>
            </a:r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>
            <a:off x="6851015" y="976630"/>
            <a:ext cx="699770" cy="299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wàn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5825" y="1623280"/>
            <a:ext cx="354982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Find    My   Team! </a:t>
            </a:r>
            <a:endParaRPr lang="en-GB" altLang="zh-CN" sz="28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altLang="zh-CN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  A     Candy!</a:t>
            </a:r>
            <a:endParaRPr lang="en-GB" sz="2800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1"/>
          <a:srcRect b="-371"/>
          <a:stretch>
            <a:fillRect/>
          </a:stretch>
        </p:blipFill>
        <p:spPr>
          <a:xfrm>
            <a:off x="5292090" y="612140"/>
            <a:ext cx="2597785" cy="363664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" y="3228777"/>
            <a:ext cx="1698603" cy="12739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矩形 2"/>
          <p:cNvSpPr/>
          <p:nvPr/>
        </p:nvSpPr>
        <p:spPr>
          <a:xfrm>
            <a:off x="5140960" y="1364615"/>
            <a:ext cx="2899410" cy="38354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31" y="1797268"/>
            <a:ext cx="3015109" cy="20785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3259" y="1191874"/>
            <a:ext cx="4681248" cy="26398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屏幕快照 2018-07-11 上午9.04.34.png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589" y="954960"/>
            <a:ext cx="965200" cy="1536700"/>
          </a:xfrm>
          <a:prstGeom prst="rect">
            <a:avLst/>
          </a:prstGeom>
        </p:spPr>
      </p:pic>
      <p:pic>
        <p:nvPicPr>
          <p:cNvPr id="6" name="图片 5" descr="屏幕快照 2018-07-11 上午9.04.5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332" y="894635"/>
            <a:ext cx="794578" cy="1448936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950069" y="1393080"/>
            <a:ext cx="567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6000" dirty="0" smtClean="0"/>
              <a:t>+</a:t>
            </a:r>
            <a:endParaRPr kumimoji="1" lang="zh-CN" altLang="en-US" sz="6000" dirty="0"/>
          </a:p>
        </p:txBody>
      </p:sp>
      <p:sp>
        <p:nvSpPr>
          <p:cNvPr id="8" name="文本框 7"/>
          <p:cNvSpPr txBox="1"/>
          <p:nvPr/>
        </p:nvSpPr>
        <p:spPr>
          <a:xfrm>
            <a:off x="4644678" y="1327908"/>
            <a:ext cx="567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6000" dirty="0" smtClean="0"/>
              <a:t>=</a:t>
            </a:r>
            <a:endParaRPr kumimoji="1" lang="zh-CN" altLang="en-US" sz="6000" dirty="0"/>
          </a:p>
        </p:txBody>
      </p:sp>
      <p:sp>
        <p:nvSpPr>
          <p:cNvPr id="9" name="矩形 8"/>
          <p:cNvSpPr/>
          <p:nvPr/>
        </p:nvSpPr>
        <p:spPr>
          <a:xfrm>
            <a:off x="5695642" y="804688"/>
            <a:ext cx="1604325" cy="153888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k-SK" altLang="zh-CN" sz="4000" dirty="0" smtClean="0">
                <a:solidFill>
                  <a:srgbClr val="FF0000"/>
                </a:solidFill>
              </a:rPr>
              <a:t>shí sān</a:t>
            </a:r>
            <a:endParaRPr lang="sk-SK" altLang="zh-CN" sz="4000" dirty="0" smtClean="0">
              <a:solidFill>
                <a:srgbClr val="FF0000"/>
              </a:solidFill>
            </a:endParaRPr>
          </a:p>
          <a:p>
            <a:r>
              <a:rPr lang="zh-CN" altLang="zh-CN" sz="5400" dirty="0" smtClean="0"/>
              <a:t>1</a:t>
            </a:r>
            <a:r>
              <a:rPr lang="en-US" altLang="zh-CN" sz="5400" dirty="0" smtClean="0"/>
              <a:t>3</a:t>
            </a:r>
            <a:r>
              <a:rPr lang="sk-SK" altLang="zh-CN" sz="5400" dirty="0" smtClean="0"/>
              <a:t> </a:t>
            </a:r>
            <a:endParaRPr lang="sk-SK" altLang="zh-CN" sz="5400" dirty="0"/>
          </a:p>
        </p:txBody>
      </p:sp>
      <p:sp>
        <p:nvSpPr>
          <p:cNvPr id="14" name="矩形 13"/>
          <p:cNvSpPr/>
          <p:nvPr/>
        </p:nvSpPr>
        <p:spPr>
          <a:xfrm>
            <a:off x="2902912" y="2834273"/>
            <a:ext cx="1206831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altLang="zh-CN" sz="4000" dirty="0" err="1" smtClean="0">
                <a:solidFill>
                  <a:srgbClr val="FF0000"/>
                </a:solidFill>
              </a:rPr>
              <a:t>shí</a:t>
            </a:r>
            <a:r>
              <a:rPr lang="it-IT" altLang="zh-CN" sz="4000" dirty="0" smtClean="0">
                <a:solidFill>
                  <a:srgbClr val="FF0000"/>
                </a:solidFill>
              </a:rPr>
              <a:t> sì</a:t>
            </a:r>
            <a:endParaRPr lang="it-IT" altLang="zh-CN" sz="4000" dirty="0" smtClean="0">
              <a:solidFill>
                <a:srgbClr val="FF0000"/>
              </a:solidFill>
            </a:endParaRPr>
          </a:p>
          <a:p>
            <a:r>
              <a:rPr lang="zh-CN" altLang="zh-CN" sz="6000" dirty="0" smtClean="0"/>
              <a:t>1</a:t>
            </a:r>
            <a:r>
              <a:rPr lang="en-US" altLang="zh-CN" sz="6000" dirty="0" smtClean="0"/>
              <a:t>4</a:t>
            </a:r>
            <a:r>
              <a:rPr lang="it-IT" altLang="zh-CN" sz="6000" dirty="0" smtClean="0"/>
              <a:t> </a:t>
            </a:r>
            <a:endParaRPr lang="it-IT" altLang="zh-CN" sz="6000" dirty="0"/>
          </a:p>
        </p:txBody>
      </p:sp>
      <p:sp>
        <p:nvSpPr>
          <p:cNvPr id="15" name="矩形 14"/>
          <p:cNvSpPr/>
          <p:nvPr/>
        </p:nvSpPr>
        <p:spPr>
          <a:xfrm>
            <a:off x="4711121" y="2834273"/>
            <a:ext cx="2316760" cy="166199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k-SK" altLang="zh-CN" sz="3600" dirty="0" smtClean="0">
                <a:solidFill>
                  <a:srgbClr val="FF0000"/>
                </a:solidFill>
              </a:rPr>
              <a:t>shí wǔ</a:t>
            </a:r>
            <a:endParaRPr lang="sk-SK" altLang="zh-CN" sz="3600" dirty="0" smtClean="0">
              <a:solidFill>
                <a:srgbClr val="FF0000"/>
              </a:solidFill>
            </a:endParaRPr>
          </a:p>
          <a:p>
            <a:r>
              <a:rPr lang="zh-CN" altLang="zh-CN" sz="6600" dirty="0" smtClean="0"/>
              <a:t>1</a:t>
            </a:r>
            <a:r>
              <a:rPr lang="en-US" altLang="zh-CN" sz="6600" dirty="0" smtClean="0"/>
              <a:t>5</a:t>
            </a:r>
            <a:r>
              <a:rPr lang="zh-CN" altLang="en-US" sz="6600" dirty="0" smtClean="0"/>
              <a:t>   </a:t>
            </a:r>
            <a:r>
              <a:rPr lang="en-US" altLang="zh-CN" sz="6600" dirty="0" smtClean="0"/>
              <a:t>…</a:t>
            </a:r>
            <a:endParaRPr lang="zh-CN" altLang="en-US" sz="66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组 3"/>
          <p:cNvGrpSpPr/>
          <p:nvPr/>
        </p:nvGrpSpPr>
        <p:grpSpPr bwMode="auto">
          <a:xfrm>
            <a:off x="3787403" y="714076"/>
            <a:ext cx="955040" cy="1476375"/>
            <a:chOff x="4811608" y="1084443"/>
            <a:chExt cx="912940" cy="1468778"/>
          </a:xfrm>
        </p:grpSpPr>
        <p:sp>
          <p:nvSpPr>
            <p:cNvPr id="17" name="TextBox 1"/>
            <p:cNvSpPr txBox="1"/>
            <p:nvPr/>
          </p:nvSpPr>
          <p:spPr>
            <a:xfrm>
              <a:off x="4811608" y="1635945"/>
              <a:ext cx="912940" cy="9172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5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9655" y="1084443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" name="组 4"/>
          <p:cNvGrpSpPr/>
          <p:nvPr/>
        </p:nvGrpSpPr>
        <p:grpSpPr bwMode="auto">
          <a:xfrm>
            <a:off x="1939289" y="714375"/>
            <a:ext cx="636270" cy="1476375"/>
            <a:chOff x="5714926" y="1750689"/>
            <a:chExt cx="1000623" cy="1404564"/>
          </a:xfrm>
        </p:grpSpPr>
        <p:sp>
          <p:nvSpPr>
            <p:cNvPr id="4" name="TextBox 3"/>
            <p:cNvSpPr txBox="1"/>
            <p:nvPr/>
          </p:nvSpPr>
          <p:spPr>
            <a:xfrm>
              <a:off x="5714926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4927" y="1750689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" name="组 4"/>
          <p:cNvGrpSpPr/>
          <p:nvPr/>
        </p:nvGrpSpPr>
        <p:grpSpPr bwMode="auto">
          <a:xfrm>
            <a:off x="2693670" y="2554605"/>
            <a:ext cx="2159635" cy="1491615"/>
            <a:chOff x="5699086" y="1736190"/>
            <a:chExt cx="1016463" cy="1419063"/>
          </a:xfrm>
        </p:grpSpPr>
        <p:sp>
          <p:nvSpPr>
            <p:cNvPr id="5" name="TextBox 3"/>
            <p:cNvSpPr txBox="1"/>
            <p:nvPr/>
          </p:nvSpPr>
          <p:spPr>
            <a:xfrm>
              <a:off x="5714926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r>
                <a:rPr lang="en-US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0</a:t>
              </a:r>
              <a:endParaRPr lang="en-US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9086" y="1736190"/>
              <a:ext cx="315310" cy="611363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图片 2" descr="屏幕快照 2014-06-20 上午6.39.58.png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858" y="2579706"/>
            <a:ext cx="728345" cy="61722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8" name="直接箭头连接符 7"/>
          <p:cNvCxnSpPr/>
          <p:nvPr/>
        </p:nvCxnSpPr>
        <p:spPr>
          <a:xfrm>
            <a:off x="2569845" y="2077085"/>
            <a:ext cx="568960" cy="5016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 flipH="1">
            <a:off x="3535680" y="2061845"/>
            <a:ext cx="621665" cy="5016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3"/>
          <p:cNvSpPr txBox="1"/>
          <p:nvPr/>
        </p:nvSpPr>
        <p:spPr>
          <a:xfrm>
            <a:off x="4352290" y="3978910"/>
            <a:ext cx="3241675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30,40,50</a:t>
            </a:r>
            <a:endParaRPr lang="en-US" altLang="en-GB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 4"/>
          <p:cNvGrpSpPr/>
          <p:nvPr/>
        </p:nvGrpSpPr>
        <p:grpSpPr bwMode="auto">
          <a:xfrm>
            <a:off x="1788795" y="869315"/>
            <a:ext cx="1980565" cy="1491615"/>
            <a:chOff x="5699086" y="1736190"/>
            <a:chExt cx="1016463" cy="1419063"/>
          </a:xfrm>
        </p:grpSpPr>
        <p:sp>
          <p:nvSpPr>
            <p:cNvPr id="5" name="TextBox 3"/>
            <p:cNvSpPr txBox="1"/>
            <p:nvPr/>
          </p:nvSpPr>
          <p:spPr>
            <a:xfrm>
              <a:off x="5714926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r>
                <a:rPr lang="en-US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0</a:t>
              </a:r>
              <a:endParaRPr lang="en-US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" name="图片 3" descr="屏幕快照 2014-06-20 上午6.37.0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9086" y="1736190"/>
              <a:ext cx="315310" cy="611363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图片 2" descr="屏幕快照 2014-06-20 上午6.39.58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475" y="894715"/>
            <a:ext cx="668020" cy="6172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图片 9" descr="屏幕快照 2018-07-11 上午9.04.5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332" y="893365"/>
            <a:ext cx="794578" cy="1448936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950069" y="1393080"/>
            <a:ext cx="567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6000" dirty="0" smtClean="0"/>
              <a:t>+</a:t>
            </a:r>
            <a:endParaRPr kumimoji="1" lang="zh-CN" altLang="en-US" sz="6000" dirty="0"/>
          </a:p>
        </p:txBody>
      </p:sp>
      <p:sp>
        <p:nvSpPr>
          <p:cNvPr id="12" name="文本框 11"/>
          <p:cNvSpPr txBox="1"/>
          <p:nvPr/>
        </p:nvSpPr>
        <p:spPr>
          <a:xfrm>
            <a:off x="4644678" y="1327908"/>
            <a:ext cx="567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6000" dirty="0" smtClean="0"/>
              <a:t>=</a:t>
            </a:r>
            <a:endParaRPr kumimoji="1" lang="zh-CN" altLang="en-US" sz="6000" dirty="0"/>
          </a:p>
        </p:txBody>
      </p:sp>
      <p:sp>
        <p:nvSpPr>
          <p:cNvPr id="13" name="矩形 12"/>
          <p:cNvSpPr/>
          <p:nvPr/>
        </p:nvSpPr>
        <p:spPr>
          <a:xfrm>
            <a:off x="5695642" y="846598"/>
            <a:ext cx="1149350" cy="15379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sk-SK" altLang="zh-CN" sz="4000" dirty="0" smtClean="0">
              <a:solidFill>
                <a:srgbClr val="FF0000"/>
              </a:solidFill>
            </a:endParaRPr>
          </a:p>
          <a:p>
            <a:r>
              <a:rPr lang="en-US" altLang="zh-CN" sz="5400" dirty="0" smtClean="0"/>
              <a:t>23</a:t>
            </a:r>
            <a:r>
              <a:rPr lang="sk-SK" altLang="zh-CN" sz="5400" dirty="0" smtClean="0"/>
              <a:t> </a:t>
            </a:r>
            <a:endParaRPr lang="sk-SK" altLang="zh-CN" sz="5400" dirty="0"/>
          </a:p>
        </p:txBody>
      </p:sp>
      <p:pic>
        <p:nvPicPr>
          <p:cNvPr id="15" name="图片 3" descr="屏幕快照 2014-06-20 上午6.37.09.png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685" y="846455"/>
            <a:ext cx="614377" cy="6426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图片 2" descr="屏幕快照 2014-06-20 上午6.39.58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365" y="871855"/>
            <a:ext cx="668020" cy="61722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图片 3" descr="屏幕快照 2014-06-20 上午6.37.33.pn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664" y="904804"/>
            <a:ext cx="824230" cy="55118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Box 3"/>
          <p:cNvSpPr txBox="1"/>
          <p:nvPr/>
        </p:nvSpPr>
        <p:spPr>
          <a:xfrm>
            <a:off x="4272280" y="3462655"/>
            <a:ext cx="3241675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25,78,99</a:t>
            </a:r>
            <a:endParaRPr lang="en-US" altLang="en-GB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文本框 5"/>
          <p:cNvSpPr txBox="1">
            <a:spLocks noChangeArrowheads="1"/>
          </p:cNvSpPr>
          <p:nvPr/>
        </p:nvSpPr>
        <p:spPr bwMode="auto">
          <a:xfrm>
            <a:off x="2615375" y="2350902"/>
            <a:ext cx="391325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solidFill>
                  <a:srgbClr val="FF786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01.</a:t>
            </a:r>
            <a:r>
              <a:rPr lang="zh-CN" altLang="en-US" sz="2800" dirty="0">
                <a:solidFill>
                  <a:srgbClr val="FF7862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点击添加您标题内容</a:t>
            </a:r>
            <a:endParaRPr lang="zh-CN" altLang="en-US" sz="2800" b="1" dirty="0">
              <a:solidFill>
                <a:srgbClr val="FF7862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94" name="文本框 6"/>
          <p:cNvSpPr txBox="1">
            <a:spLocks noChangeArrowheads="1"/>
          </p:cNvSpPr>
          <p:nvPr/>
        </p:nvSpPr>
        <p:spPr bwMode="auto">
          <a:xfrm>
            <a:off x="2765870" y="2823733"/>
            <a:ext cx="3489482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900">
                <a:solidFill>
                  <a:srgbClr val="B28743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Lorem ipsum dolor sit amet, consectetur adipiscing elit. Donec luctus nibh sit amet sem vulputate venenatis bibendum orci pulvinar. </a:t>
            </a:r>
            <a:endParaRPr lang="en-US" altLang="zh-CN" sz="900">
              <a:solidFill>
                <a:srgbClr val="B28743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4257537" y="3759544"/>
            <a:ext cx="628926" cy="89203"/>
            <a:chOff x="4064994" y="3738475"/>
            <a:chExt cx="987048" cy="139997"/>
          </a:xfrm>
        </p:grpSpPr>
        <p:sp>
          <p:nvSpPr>
            <p:cNvPr id="3" name="椭圆 2"/>
            <p:cNvSpPr/>
            <p:nvPr/>
          </p:nvSpPr>
          <p:spPr>
            <a:xfrm>
              <a:off x="4064994" y="3738475"/>
              <a:ext cx="139997" cy="13999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ea typeface="华文细黑" panose="02010600040101010101" pitchFamily="2" charset="-122"/>
              </a:endParaRPr>
            </a:p>
          </p:txBody>
        </p:sp>
        <p:sp>
          <p:nvSpPr>
            <p:cNvPr id="95" name="椭圆 94"/>
            <p:cNvSpPr/>
            <p:nvPr/>
          </p:nvSpPr>
          <p:spPr>
            <a:xfrm>
              <a:off x="4276757" y="3738475"/>
              <a:ext cx="139997" cy="139997"/>
            </a:xfrm>
            <a:prstGeom prst="ellipse">
              <a:avLst/>
            </a:prstGeom>
            <a:solidFill>
              <a:srgbClr val="FEC1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ea typeface="华文细黑" panose="02010600040101010101" pitchFamily="2" charset="-122"/>
              </a:endParaRPr>
            </a:p>
          </p:txBody>
        </p:sp>
        <p:sp>
          <p:nvSpPr>
            <p:cNvPr id="96" name="椭圆 95"/>
            <p:cNvSpPr/>
            <p:nvPr/>
          </p:nvSpPr>
          <p:spPr>
            <a:xfrm>
              <a:off x="4488520" y="3738475"/>
              <a:ext cx="139997" cy="139997"/>
            </a:xfrm>
            <a:prstGeom prst="ellipse">
              <a:avLst/>
            </a:prstGeom>
            <a:solidFill>
              <a:srgbClr val="B287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ea typeface="华文细黑" panose="02010600040101010101" pitchFamily="2" charset="-122"/>
              </a:endParaRPr>
            </a:p>
          </p:txBody>
        </p:sp>
        <p:sp>
          <p:nvSpPr>
            <p:cNvPr id="97" name="椭圆 96"/>
            <p:cNvSpPr/>
            <p:nvPr/>
          </p:nvSpPr>
          <p:spPr>
            <a:xfrm>
              <a:off x="4700283" y="3738475"/>
              <a:ext cx="139997" cy="139997"/>
            </a:xfrm>
            <a:prstGeom prst="ellipse">
              <a:avLst/>
            </a:prstGeom>
            <a:solidFill>
              <a:srgbClr val="21B37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ea typeface="华文细黑" panose="02010600040101010101" pitchFamily="2" charset="-122"/>
              </a:endParaRPr>
            </a:p>
          </p:txBody>
        </p:sp>
        <p:sp>
          <p:nvSpPr>
            <p:cNvPr id="98" name="椭圆 97"/>
            <p:cNvSpPr/>
            <p:nvPr/>
          </p:nvSpPr>
          <p:spPr>
            <a:xfrm>
              <a:off x="4912045" y="3738475"/>
              <a:ext cx="139997" cy="139997"/>
            </a:xfrm>
            <a:prstGeom prst="ellipse">
              <a:avLst/>
            </a:prstGeom>
            <a:solidFill>
              <a:srgbClr val="0C674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ea typeface="华文细黑" panose="02010600040101010101" pitchFamily="2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第一PPT，www.1ppt.com">
  <a:themeElements>
    <a:clrScheme name="花纹小清新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7862"/>
      </a:accent1>
      <a:accent2>
        <a:srgbClr val="B28743"/>
      </a:accent2>
      <a:accent3>
        <a:srgbClr val="92951D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常用2">
      <a:majorFont>
        <a:latin typeface="方正兰亭黑_GBK"/>
        <a:ea typeface="方正兰亭黑_GBK"/>
        <a:cs typeface=""/>
      </a:majorFont>
      <a:minorFont>
        <a:latin typeface="微软雅黑 Light"/>
        <a:ea typeface="微软雅黑 Light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1716</Words>
  <Application>WPS 演示</Application>
  <PresentationFormat>On-screen Show (16:9)</PresentationFormat>
  <Paragraphs>492</Paragraphs>
  <Slides>39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14</vt:i4>
      </vt:variant>
      <vt:variant>
        <vt:lpstr>幻灯片标题</vt:lpstr>
      </vt:variant>
      <vt:variant>
        <vt:i4>39</vt:i4>
      </vt:variant>
    </vt:vector>
  </HeadingPairs>
  <TitlesOfParts>
    <vt:vector size="68" baseType="lpstr">
      <vt:lpstr>Arial</vt:lpstr>
      <vt:lpstr>宋体</vt:lpstr>
      <vt:lpstr>Wingdings</vt:lpstr>
      <vt:lpstr>微软雅黑</vt:lpstr>
      <vt:lpstr>Calibri Light</vt:lpstr>
      <vt:lpstr>方正宋刻本秀楷简体</vt:lpstr>
      <vt:lpstr>华文细黑</vt:lpstr>
      <vt:lpstr>Times New Roman</vt:lpstr>
      <vt:lpstr>Calibri</vt:lpstr>
      <vt:lpstr>Arial Black</vt:lpstr>
      <vt:lpstr>Arial Unicode MS</vt:lpstr>
      <vt:lpstr>方正兰亭黑_GBK</vt:lpstr>
      <vt:lpstr>黑体</vt:lpstr>
      <vt:lpstr>微软雅黑 Light</vt:lpstr>
      <vt:lpstr>第一PPT，www.1ppt.com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www.1ppt.com</dc:title>
  <dc:creator>www.1ppt.com</dc:creator>
  <cp:lastModifiedBy>benny0542</cp:lastModifiedBy>
  <cp:revision>227</cp:revision>
  <dcterms:created xsi:type="dcterms:W3CDTF">2016-04-21T16:41:00Z</dcterms:created>
  <dcterms:modified xsi:type="dcterms:W3CDTF">2019-01-16T12:01:23Z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2052-11.1.0.8205</vt:lpwstr>
  </property>
</Properties>
</file>