
<file path=[Content_Types].xml><?xml version="1.0" encoding="utf-8"?>
<Types xmlns="http://schemas.openxmlformats.org/package/2006/content-types">
  <Default Extension="m4a" ContentType="audio/unknown"/>
  <Default Extension="wmf" ContentType="image/x-wmf"/>
  <Default Extension="png" ContentType="image/png"/>
  <Default Extension="jpg" ContentType="image/jpeg"/>
  <Default Extension="jpeg" ContentType="image/jpeg"/>
  <Default Extension="xml" ContentType="application/xml"/>
  <Default Extension="rels" ContentType="application/vnd.openxmlformats-package.relationships+xml"/>
  <Default Extension="bin" ContentType="application/vnd.openxmlformats-officedocument.oleObject"/>
  <Override PartName="/ppt/notesSlides/notesSlide6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1.xml" ContentType="application/vnd.openxmlformats-officedocument.presentationml.notesSlide+xml"/>
  <Override PartName="/ppt/slides/slide9.xml" ContentType="application/vnd.openxmlformats-officedocument.presentationml.slide+xml"/>
  <Override PartName="/ppt/slides/slide6.xml" ContentType="application/vnd.openxmlformats-officedocument.presentationml.slide+xml"/>
  <Override PartName="/ppt/slides/slide3.xml" ContentType="application/vnd.openxmlformats-officedocument.presentationml.slide+xml"/>
  <Override PartName="/ppt/slides/slide2.xml" ContentType="application/vnd.openxmlformats-officedocument.presentationml.slide+xml"/>
  <Override PartName="/ppt/slides/slide1.xml" ContentType="application/vnd.openxmlformats-officedocument.presentationml.slide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1.xml" ContentType="application/vnd.openxmlformats-officedocument.presentationml.slideLayout+xml"/>
  <Override PartName="/ppt/notesMasters/notesMaster1.xml" ContentType="application/vnd.openxmlformats-officedocument.presentationml.notesMaster+xml"/>
  <Override PartName="/ppt/theme/theme2.xml" ContentType="application/vnd.openxmlformats-officedocument.theme+xml"/>
  <Override PartName="/ppt/slides/slide8.xml" ContentType="application/vnd.openxmlformats-officedocument.presentationml.slide+xml"/>
  <Override PartName="/docProps/app.xml" ContentType="application/vnd.openxmlformats-officedocument.extended-properties+xml"/>
  <Override PartName="/ppt/slideLayouts/slideLayout6.xml" ContentType="application/vnd.openxmlformats-officedocument.presentationml.slideLayout+xml"/>
  <Override PartName="/ppt/slides/slide4.xml" ContentType="application/vnd.openxmlformats-officedocument.presentationml.slide+xml"/>
  <Override PartName="/docProps/core.xml" ContentType="application/vnd.openxmlformats-package.core-properties+xml"/>
  <Override PartName="/ppt/diagrams/quickStyle3.xml" ContentType="application/vnd.openxmlformats-officedocument.drawingml.diagramQuickStyle+xml"/>
  <Override PartName="/ppt/diagrams/data3.xml" ContentType="application/vnd.openxmlformats-officedocument.drawingml.diagramData+xml"/>
  <Override PartName="/ppt/notesSlides/notesSlide7.xml" ContentType="application/vnd.openxmlformats-officedocument.presentationml.notesSlide+xml"/>
  <Override PartName="/ppt/slideLayouts/slideLayout2.xml" ContentType="application/vnd.openxmlformats-officedocument.presentationml.slideLayout+xml"/>
  <Override PartName="/ppt/diagrams/quickStyle2.xml" ContentType="application/vnd.openxmlformats-officedocument.drawingml.diagramQuickStyle+xml"/>
  <Override PartName="/ppt/diagrams/drawing3.xml" ContentType="application/vnd.openxmlformats-officedocument.drawingml.diagramDrawing+xml"/>
  <Override PartName="/ppt/diagrams/layout2.xml" ContentType="application/vnd.openxmlformats-officedocument.drawingml.diagramLayout+xml"/>
  <Override PartName="/ppt/diagrams/data2.xml" ContentType="application/vnd.openxmlformats-officedocument.drawingml.diagramData+xml"/>
  <Override PartName="/ppt/notesSlides/notesSlide9.xml" ContentType="application/vnd.openxmlformats-officedocument.presentationml.notesSlide+xml"/>
  <Override PartName="/ppt/diagrams/drawing2.xml" ContentType="application/vnd.openxmlformats-officedocument.drawingml.diagramDrawing+xml"/>
  <Override PartName="/ppt/slides/slide5.xml" ContentType="application/vnd.openxmlformats-officedocument.presentationml.slide+xml"/>
  <Override PartName="/ppt/diagrams/quickStyle1.xml" ContentType="application/vnd.openxmlformats-officedocument.drawingml.diagramQuickStyle+xml"/>
  <Override PartName="/ppt/slideMasters/slideMaster1.xml" ContentType="application/vnd.openxmlformats-officedocument.presentationml.slideMaster+xml"/>
  <Override PartName="/ppt/notesSlides/notesSlide8.xml" ContentType="application/vnd.openxmlformats-officedocument.presentationml.notesSlide+xml"/>
  <Override PartName="/ppt/slides/slide7.xml" ContentType="application/vnd.openxmlformats-officedocument.presentationml.slide+xml"/>
  <Override PartName="/ppt/diagrams/layout3.xml" ContentType="application/vnd.openxmlformats-officedocument.drawingml.diagramLayout+xml"/>
  <Override PartName="/ppt/diagrams/colors2.xml" ContentType="application/vnd.openxmlformats-officedocument.drawingml.diagramColors+xml"/>
  <Override PartName="/ppt/presProps.xml" ContentType="application/vnd.openxmlformats-officedocument.presentationml.presProps+xml"/>
  <Override PartName="/ppt/diagrams/layout1.xml" ContentType="application/vnd.openxmlformats-officedocument.drawingml.diagramLayout+xml"/>
  <Override PartName="/ppt/diagrams/colors1.xml" ContentType="application/vnd.openxmlformats-officedocument.drawingml.diagramColors+xml"/>
  <Override PartName="/ppt/theme/theme1.xml" ContentType="application/vnd.openxmlformats-officedocument.theme+xml"/>
  <Override PartName="/ppt/presentation.xml" ContentType="application/vnd.openxmlformats-officedocument.presentationml.presentation.main+xml"/>
  <Override PartName="/ppt/tableStyles.xml" ContentType="application/vnd.openxmlformats-officedocument.presentationml.tableStyles+xml"/>
  <Override PartName="/ppt/diagrams/data1.xml" ContentType="application/vnd.openxmlformats-officedocument.drawingml.diagramData+xml"/>
  <Override PartName="/ppt/slideLayouts/slideLayout5.xml" ContentType="application/vnd.openxmlformats-officedocument.presentationml.slideLayout+xml"/>
  <Override PartName="/ppt/diagrams/colors3.xml" ContentType="application/vnd.openxmlformats-officedocument.drawingml.diagramColors+xml"/>
  <Override PartName="/ppt/diagrams/drawing1.xml" ContentType="application/vnd.openxmlformats-officedocument.drawingml.diagramDrawing+xml"/>
  <Override PartName="/ppt/viewProps.xml" ContentType="application/vnd.openxmlformats-officedocument.presentationml.viewProps+xml"/>
</Types>
</file>

<file path=_rels/.rels><?xml version="1.0" encoding="UTF-8" standalone="yes"?><Relationships xmlns="http://schemas.openxmlformats.org/package/2006/relationships"><Relationship Id="rId3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saveSubsetFonts="1">
  <p:sldMasterIdLst>
    <p:sldMasterId id="2147483648" r:id="rId1"/>
  </p:sldMasterIdLst>
  <p:notesMasterIdLst>
    <p:notesMasterId r:id="rId13"/>
  </p:notes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12192000" cy="6858000"/>
  <p:notesSz cx="6858000" cy="9144000"/>
  <p:defaultTextStyle>
    <a:defPPr>
      <a:defRPr lang="en-US"/>
    </a:defPPr>
    <a:lvl1pPr marL="0" algn="l" defTabSz="914400">
      <a:defRPr sz="18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>
      <a:defRPr sz="18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>
      <a:defRPr sz="18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>
      <a:defRPr sz="18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>
      <a:defRPr sz="18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>
      <a:defRPr sz="18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>
      <a:defRPr sz="18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>
      <a:defRPr sz="18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>
      <a:defRPr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 varScale="1">
        <p:scale>
          <a:sx n="59" d="100"/>
          <a:sy n="59" d="100"/>
        </p:scale>
        <p:origin x="940" y="52"/>
      </p:cViewPr>
      <p:guideLst>
        <p:guide pos="3840"/>
        <p:guide pos="2160" orient="horz"/>
      </p:guideLst>
    </p:cSldViewPr>
  </p:slideViewPr>
  <p:gridSpacing cx="72008" cy="72008"/>
</p:viewPr>
</file>

<file path=ppt/_rels/presentation.xml.rels>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theme" Target="theme/theme2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9" Type="http://schemas.openxmlformats.org/officeDocument/2006/relationships/slide" Target="slides/slide6.xml"/><Relationship Id="rId10" Type="http://schemas.openxmlformats.org/officeDocument/2006/relationships/slide" Target="slides/slide7.xml"/><Relationship Id="rId11" Type="http://schemas.openxmlformats.org/officeDocument/2006/relationships/slide" Target="slides/slide8.xml"/><Relationship Id="rId12" Type="http://schemas.openxmlformats.org/officeDocument/2006/relationships/slide" Target="slides/slide9.xml"/><Relationship Id="rId13" Type="http://schemas.openxmlformats.org/officeDocument/2006/relationships/notesMaster" Target="notesMasters/notesMaster1.xml"/><Relationship Id="rId14" Type="http://schemas.openxmlformats.org/officeDocument/2006/relationships/presProps" Target="presProps.xml" /><Relationship Id="rId15" Type="http://schemas.openxmlformats.org/officeDocument/2006/relationships/tableStyles" Target="tableStyles.xml" /><Relationship Id="rId16" Type="http://schemas.openxmlformats.org/officeDocument/2006/relationships/viewProps" Target="viewProps.xml" /></Relationships>
</file>

<file path=ppt/diagrams/_rels/data1.xml.rels><?xml version="1.0" encoding="UTF-8" standalone="yes"?><Relationships xmlns="http://schemas.openxmlformats.org/package/2006/relationships"></Relationships>
</file>

<file path=ppt/diagrams/_rels/data2.xml.rels><?xml version="1.0" encoding="UTF-8" standalone="yes"?><Relationships xmlns="http://schemas.openxmlformats.org/package/2006/relationships"></Relationships>
</file>

<file path=ppt/diagrams/_rels/data3.xml.rels><?xml version="1.0" encoding="UTF-8" standalone="yes"?><Relationships xmlns="http://schemas.openxmlformats.org/package/2006/relationships"></Relationships>
</file>

<file path=ppt/diagrams/_rels/drawing1.xml.rels><?xml version="1.0" encoding="UTF-8" standalone="yes"?><Relationships xmlns="http://schemas.openxmlformats.org/package/2006/relationships"></Relationships>
</file>

<file path=ppt/diagrams/_rels/drawing2.xml.rels><?xml version="1.0" encoding="UTF-8" standalone="yes"?><Relationships xmlns="http://schemas.openxmlformats.org/package/2006/relationships"></Relationships>
</file>

<file path=ppt/diagrams/_rels/drawing3.xml.rels><?xml version="1.0" encoding="UTF-8" standalone="yes"?><Relationships xmlns="http://schemas.openxmlformats.org/package/2006/relationships"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hueDir="cw" meth="repeat">
      <a:schemeClr val="accent1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node1">
    <dgm:fillClrLst hueDir="cw" meth="span">
      <a:schemeClr val="accent2"/>
      <a:schemeClr val="accent3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alignNode1">
    <dgm:fillClrLst hueDir="cw" meth="span">
      <a:schemeClr val="accent2"/>
      <a:schemeClr val="accent3"/>
    </dgm:fillClrLst>
    <dgm:linClrLst hueDir="cw" meth="span">
      <a:schemeClr val="accent2"/>
      <a:schemeClr val="accent3"/>
    </dgm:linClrLst>
    <dgm:effectClrLst hueDir="cw" meth="span"/>
    <dgm:txLinClrLst hueDir="cw" meth="span"/>
    <dgm:txFillClrLst hueDir="cw" meth="span"/>
    <dgm:txEffectClrLst hueDir="cw" meth="span"/>
  </dgm:styleLbl>
  <dgm:styleLbl name="lnNode1">
    <dgm:fillClrLst hueDir="cw" meth="span">
      <a:schemeClr val="accent2"/>
      <a:schemeClr val="accent3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vennNode1">
    <dgm:fillClrLst hueDir="cw" meth="span">
      <a:schemeClr val="accent2">
        <a:alpha val="50000"/>
      </a:schemeClr>
      <a:schemeClr val="accent3">
        <a:alpha val="50000"/>
      </a:schemeClr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node2">
    <dgm:fillClrLst hueDir="cw" meth="span">
      <a:schemeClr val="accent3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node3">
    <dgm:fillClrLst hueDir="cw" meth="span">
      <a:schemeClr val="accent4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node4">
    <dgm:fillClrLst hueDir="cw" meth="span">
      <a:schemeClr val="accent5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fgImgPlace1">
    <dgm:fillClrLst hueDir="cw" meth="span">
      <a:schemeClr val="accent2">
        <a:tint val="50000"/>
      </a:schemeClr>
      <a:schemeClr val="accent3">
        <a:tint val="50000"/>
      </a:schemeClr>
    </dgm:fillClrLst>
    <dgm:linClrLst hueDir="cw" meth="repeat">
      <a:schemeClr val="lt1"/>
    </dgm:linClrLst>
    <dgm:effectClrLst hueDir="cw" meth="span"/>
    <dgm:txLinClrLst hueDir="cw" meth="span"/>
    <dgm:txFillClrLst hueDir="cw" meth="repeat">
      <a:schemeClr val="lt1"/>
    </dgm:txFillClrLst>
    <dgm:txEffectClrLst hueDir="cw" meth="span"/>
  </dgm:styleLbl>
  <dgm:styleLbl name="alignImgPlace1">
    <dgm:fillClrLst hueDir="cw" meth="span">
      <a:schemeClr val="accent2">
        <a:tint val="50000"/>
      </a:schemeClr>
      <a:schemeClr val="accent3">
        <a:tint val="20000"/>
      </a:schemeClr>
    </dgm:fillClrLst>
    <dgm:linClrLst hueDir="cw" meth="repeat">
      <a:schemeClr val="lt1"/>
    </dgm:linClrLst>
    <dgm:effectClrLst hueDir="cw" meth="span"/>
    <dgm:txLinClrLst hueDir="cw" meth="span"/>
    <dgm:txFillClrLst hueDir="cw" meth="repeat">
      <a:schemeClr val="lt1"/>
    </dgm:txFillClrLst>
    <dgm:txEffectClrLst hueDir="cw" meth="span"/>
  </dgm:styleLbl>
  <dgm:styleLbl name="bgImgPlace1">
    <dgm:fillClrLst hueDir="cw" meth="span">
      <a:schemeClr val="accent2">
        <a:tint val="50000"/>
      </a:schemeClr>
      <a:schemeClr val="accent3">
        <a:tint val="20000"/>
      </a:schemeClr>
    </dgm:fillClrLst>
    <dgm:linClrLst hueDir="cw" meth="repeat">
      <a:schemeClr val="lt1"/>
    </dgm:linClrLst>
    <dgm:effectClrLst hueDir="cw" meth="span"/>
    <dgm:txLinClrLst hueDir="cw" meth="span"/>
    <dgm:txFillClrLst hueDir="cw" meth="repeat">
      <a:schemeClr val="lt1"/>
    </dgm:txFillClrLst>
    <dgm:txEffectClrLst hueDir="cw" meth="span"/>
  </dgm:styleLbl>
  <dgm:styleLbl name="sibTrans2D1">
    <dgm:fillClrLst hueDir="cw" meth="span">
      <a:schemeClr val="accent2"/>
      <a:schemeClr val="accent3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fgSibTrans2D1">
    <dgm:fillClrLst hueDir="cw" meth="span">
      <a:schemeClr val="accent2"/>
      <a:schemeClr val="accent3"/>
    </dgm:fillClrLst>
    <dgm:linClrLst hueDir="cw" meth="repeat">
      <a:schemeClr val="lt1"/>
    </dgm:linClrLst>
    <dgm:effectClrLst hueDir="cw" meth="span"/>
    <dgm:txLinClrLst hueDir="cw" meth="span"/>
    <dgm:txFillClrLst hueDir="cw" meth="repeat">
      <a:schemeClr val="lt1"/>
    </dgm:txFillClrLst>
    <dgm:txEffectClrLst hueDir="cw" meth="span"/>
  </dgm:styleLbl>
  <dgm:styleLbl name="bgSibTrans2D1">
    <dgm:fillClrLst hueDir="cw" meth="span">
      <a:schemeClr val="accent2"/>
      <a:schemeClr val="accent3"/>
    </dgm:fillClrLst>
    <dgm:linClrLst hueDir="cw" meth="repeat">
      <a:schemeClr val="lt1"/>
    </dgm:linClrLst>
    <dgm:effectClrLst hueDir="cw" meth="span"/>
    <dgm:txLinClrLst hueDir="cw" meth="span"/>
    <dgm:txFillClrLst hueDir="cw" meth="repeat">
      <a:schemeClr val="lt1"/>
    </dgm:txFillClrLst>
    <dgm:txEffectClrLst hueDir="cw" meth="span"/>
  </dgm:styleLbl>
  <dgm:styleLbl name="sibTrans1D1">
    <dgm:fillClrLst hueDir="cw" meth="span"/>
    <dgm:linClrLst hueDir="cw" meth="span">
      <a:schemeClr val="accent2"/>
      <a:schemeClr val="accent3"/>
    </dgm:linClrLst>
    <dgm:effectClrLst hueDir="cw" meth="span"/>
    <dgm:txLinClrLst hueDir="cw" meth="span"/>
    <dgm:txFillClrLst hueDir="cw" meth="repeat">
      <a:schemeClr val="tx1"/>
    </dgm:txFillClrLst>
    <dgm:txEffectClrLst hueDir="cw" meth="span"/>
  </dgm:styleLbl>
  <dgm:styleLbl name="callout">
    <dgm:fillClrLst hueDir="cw" meth="repeat">
      <a:schemeClr val="accent2"/>
    </dgm:fillClrLst>
    <dgm:linClrLst hueDir="cw" meth="repeat">
      <a:schemeClr val="accent2">
        <a:tint val="50000"/>
      </a:schemeClr>
    </dgm:linClrLst>
    <dgm:effectClrLst hueDir="cw" meth="span"/>
    <dgm:txLinClrLst hueDir="cw" meth="span"/>
    <dgm:txFillClrLst hueDir="cw" meth="repeat">
      <a:schemeClr val="tx1"/>
    </dgm:txFillClrLst>
    <dgm:txEffectClrLst hueDir="cw" meth="span"/>
  </dgm:styleLbl>
  <dgm:styleLbl name="asst0">
    <dgm:fillClrLst hueDir="cw" meth="repeat">
      <a:schemeClr val="accent2"/>
    </dgm:fillClrLst>
    <dgm:linClrLst hueDir="cw" meth="repeat">
      <a:schemeClr val="lt1">
        <a:shade val="80000"/>
      </a:schemeClr>
    </dgm:linClrLst>
    <dgm:effectClrLst hueDir="cw" meth="span"/>
    <dgm:txLinClrLst hueDir="cw" meth="span"/>
    <dgm:txFillClrLst hueDir="cw" meth="span"/>
    <dgm:txEffectClrLst hueDir="cw" meth="span"/>
  </dgm:styleLbl>
  <dgm:styleLbl name="asst1">
    <dgm:fillClrLst hueDir="cw" meth="repeat">
      <a:schemeClr val="accent3"/>
    </dgm:fillClrLst>
    <dgm:linClrLst hueDir="cw" meth="repeat">
      <a:schemeClr val="lt1">
        <a:shade val="80000"/>
      </a:schemeClr>
    </dgm:linClrLst>
    <dgm:effectClrLst hueDir="cw" meth="span"/>
    <dgm:txLinClrLst hueDir="cw" meth="span"/>
    <dgm:txFillClrLst hueDir="cw" meth="span"/>
    <dgm:txEffectClrLst hueDir="cw" meth="span"/>
  </dgm:styleLbl>
  <dgm:styleLbl name="asst2">
    <dgm:fillClrLst hueDir="cw" meth="span">
      <a:schemeClr val="accent4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asst3">
    <dgm:fillClrLst hueDir="cw" meth="span">
      <a:schemeClr val="accent5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asst4">
    <dgm:fillClrLst hueDir="cw" meth="span">
      <a:schemeClr val="accent6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parChTrans2D1">
    <dgm:fillClrLst hueDir="cw" meth="repeat">
      <a:schemeClr val="accent2"/>
    </dgm:fillClrLst>
    <dgm:linClrLst hueDir="cw" meth="repeat">
      <a:schemeClr val="lt1"/>
    </dgm:linClrLst>
    <dgm:effectClrLst hueDir="cw" meth="span"/>
    <dgm:txLinClrLst hueDir="cw" meth="span"/>
    <dgm:txFillClrLst hueDir="cw" meth="repeat">
      <a:schemeClr val="lt1"/>
    </dgm:txFillClrLst>
    <dgm:txEffectClrLst hueDir="cw" meth="span"/>
  </dgm:styleLbl>
  <dgm:styleLbl name="parChTrans2D2">
    <dgm:fillClrLst hueDir="cw" meth="repeat">
      <a:schemeClr val="accent3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parChTrans2D3">
    <dgm:fillClrLst hueDir="cw" meth="repeat">
      <a:schemeClr val="accent4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parChTrans2D4">
    <dgm:fillClrLst hueDir="cw" meth="repeat">
      <a:schemeClr val="accent5"/>
    </dgm:fillClrLst>
    <dgm:linClrLst hueDir="cw" meth="repeat">
      <a:schemeClr val="lt1"/>
    </dgm:linClrLst>
    <dgm:effectClrLst hueDir="cw" meth="span"/>
    <dgm:txLinClrLst hueDir="cw" meth="span"/>
    <dgm:txFillClrLst hueDir="cw" meth="repeat">
      <a:schemeClr val="lt1"/>
    </dgm:txFillClrLst>
    <dgm:txEffectClrLst hueDir="cw" meth="span"/>
  </dgm:styleLbl>
  <dgm:styleLbl name="parChTrans1D1">
    <dgm:fillClrLst hueDir="cw" meth="repeat">
      <a:schemeClr val="accent2"/>
    </dgm:fillClrLst>
    <dgm:linClrLst hueDir="cw" meth="repeat">
      <a:schemeClr val="accent2"/>
    </dgm:linClrLst>
    <dgm:effectClrLst hueDir="cw" meth="span"/>
    <dgm:txLinClrLst hueDir="cw" meth="span"/>
    <dgm:txFillClrLst hueDir="cw" meth="repeat">
      <a:schemeClr val="tx1"/>
    </dgm:txFillClrLst>
    <dgm:txEffectClrLst hueDir="cw" meth="span"/>
  </dgm:styleLbl>
  <dgm:styleLbl name="parChTrans1D2">
    <dgm:fillClrLst hueDir="cw" meth="repeat">
      <a:schemeClr val="accent2">
        <a:tint val="90000"/>
      </a:schemeClr>
    </dgm:fillClrLst>
    <dgm:linClrLst hueDir="cw" meth="repeat">
      <a:schemeClr val="accent3"/>
    </dgm:linClrLst>
    <dgm:effectClrLst hueDir="cw" meth="span"/>
    <dgm:txLinClrLst hueDir="cw" meth="span"/>
    <dgm:txFillClrLst hueDir="cw" meth="repeat">
      <a:schemeClr val="tx1"/>
    </dgm:txFillClrLst>
    <dgm:txEffectClrLst hueDir="cw" meth="span"/>
  </dgm:styleLbl>
  <dgm:styleLbl name="parChTrans1D3">
    <dgm:fillClrLst hueDir="cw" meth="repeat">
      <a:schemeClr val="accent2">
        <a:tint val="70000"/>
      </a:schemeClr>
    </dgm:fillClrLst>
    <dgm:linClrLst hueDir="cw" meth="repeat">
      <a:schemeClr val="accent4"/>
    </dgm:linClrLst>
    <dgm:effectClrLst hueDir="cw" meth="span"/>
    <dgm:txLinClrLst hueDir="cw" meth="span"/>
    <dgm:txFillClrLst hueDir="cw" meth="repeat">
      <a:schemeClr val="tx1"/>
    </dgm:txFillClrLst>
    <dgm:txEffectClrLst hueDir="cw" meth="span"/>
  </dgm:styleLbl>
  <dgm:styleLbl name="parChTrans1D4">
    <dgm:fillClrLst hueDir="cw" meth="repeat">
      <a:schemeClr val="accent2">
        <a:tint val="50000"/>
      </a:schemeClr>
    </dgm:fillClrLst>
    <dgm:linClrLst hueDir="cw" meth="repeat">
      <a:schemeClr val="accent5"/>
    </dgm:linClrLst>
    <dgm:effectClrLst hueDir="cw" meth="span"/>
    <dgm:txLinClrLst hueDir="cw" meth="span"/>
    <dgm:txFillClrLst hueDir="cw" meth="repeat">
      <a:schemeClr val="tx1"/>
    </dgm:txFillClrLst>
    <dgm:txEffectClrLst hueDir="cw" meth="span"/>
  </dgm:styleLbl>
  <dgm:styleLbl name="fgAcc1">
    <dgm:fillClrLst hueDir="cw" meth="repeat">
      <a:schemeClr val="lt1">
        <a:alpha val="90000"/>
      </a:schemeClr>
    </dgm:fillClrLst>
    <dgm:linClrLst hueDir="cw" meth="span">
      <a:schemeClr val="accent2"/>
      <a:schemeClr val="accent3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conFgAcc1">
    <dgm:fillClrLst hueDir="cw" meth="repeat">
      <a:schemeClr val="lt1">
        <a:alpha val="90000"/>
      </a:schemeClr>
    </dgm:fillClrLst>
    <dgm:linClrLst hueDir="cw" meth="span">
      <a:schemeClr val="accent2"/>
      <a:schemeClr val="accent3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alignAcc1">
    <dgm:fillClrLst hueDir="cw" meth="repeat">
      <a:schemeClr val="lt1">
        <a:alpha val="90000"/>
      </a:schemeClr>
    </dgm:fillClrLst>
    <dgm:linClrLst hueDir="cw" meth="span">
      <a:schemeClr val="accent2"/>
      <a:schemeClr val="accent3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trAlignAcc1">
    <dgm:fillClrLst hueDir="cw" meth="repeat">
      <a:schemeClr val="lt1">
        <a:alpha val="40000"/>
      </a:schemeClr>
    </dgm:fillClrLst>
    <dgm:linClrLst hueDir="cw" meth="repeat">
      <a:schemeClr val="accent2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bgAcc1">
    <dgm:fillClrLst hueDir="cw" meth="repeat">
      <a:schemeClr val="lt1">
        <a:alpha val="90000"/>
      </a:schemeClr>
    </dgm:fillClrLst>
    <dgm:linClrLst hueDir="cw" meth="span">
      <a:schemeClr val="accent2"/>
      <a:schemeClr val="accent3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solidFgAcc1">
    <dgm:fillClrLst hueDir="cw" meth="repeat">
      <a:schemeClr val="lt1"/>
    </dgm:fillClrLst>
    <dgm:linClrLst hueDir="cw" meth="span">
      <a:schemeClr val="accent2"/>
      <a:schemeClr val="accent3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solidAlignAcc1">
    <dgm:fillClrLst hueDir="cw" meth="repeat">
      <a:schemeClr val="lt1"/>
    </dgm:fillClrLst>
    <dgm:linClrLst hueDir="cw" meth="span">
      <a:schemeClr val="accent2"/>
      <a:schemeClr val="accent3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solidBgAcc1">
    <dgm:fillClrLst hueDir="cw" meth="repeat">
      <a:schemeClr val="lt1"/>
    </dgm:fillClrLst>
    <dgm:linClrLst hueDir="cw" meth="span">
      <a:schemeClr val="accent2"/>
      <a:schemeClr val="accent3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fgAccFollowNode1">
    <dgm:fillClrLst hueDir="cw" meth="span">
      <a:schemeClr val="accent2">
        <a:tint val="40000"/>
        <a:alpha val="90000"/>
      </a:schemeClr>
      <a:schemeClr val="accent3">
        <a:tint val="40000"/>
        <a:alpha val="90000"/>
      </a:schemeClr>
    </dgm:fillClrLst>
    <dgm:linClrLst hueDir="cw" meth="span">
      <a:schemeClr val="accent2">
        <a:tint val="40000"/>
        <a:alpha val="90000"/>
      </a:schemeClr>
      <a:schemeClr val="accent3">
        <a:tint val="40000"/>
        <a:alpha val="90000"/>
      </a:schemeClr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alignAccFollowNode1">
    <dgm:fillClrLst hueDir="cw" meth="span">
      <a:schemeClr val="accent2">
        <a:tint val="40000"/>
        <a:alpha val="90000"/>
      </a:schemeClr>
      <a:schemeClr val="accent3">
        <a:tint val="40000"/>
        <a:alpha val="90000"/>
      </a:schemeClr>
    </dgm:fillClrLst>
    <dgm:linClrLst hueDir="cw" meth="span">
      <a:schemeClr val="accent2">
        <a:tint val="40000"/>
        <a:alpha val="90000"/>
      </a:schemeClr>
      <a:schemeClr val="accent3">
        <a:tint val="40000"/>
        <a:alpha val="90000"/>
      </a:schemeClr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bgAccFollowNode1">
    <dgm:fillClrLst hueDir="cw" meth="span">
      <a:schemeClr val="accent2">
        <a:tint val="40000"/>
        <a:alpha val="90000"/>
      </a:schemeClr>
      <a:schemeClr val="accent3">
        <a:tint val="40000"/>
        <a:alpha val="90000"/>
      </a:schemeClr>
    </dgm:fillClrLst>
    <dgm:linClrLst hueDir="cw" meth="span">
      <a:schemeClr val="accent2">
        <a:tint val="40000"/>
        <a:alpha val="90000"/>
      </a:schemeClr>
      <a:schemeClr val="accent3">
        <a:tint val="40000"/>
        <a:alpha val="90000"/>
      </a:schemeClr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fgAcc0">
    <dgm:fillClrLst hueDir="cw" meth="repeat">
      <a:schemeClr val="lt1">
        <a:alpha val="90000"/>
      </a:schemeClr>
    </dgm:fillClrLst>
    <dgm:linClrLst hueDir="cw" meth="span">
      <a:schemeClr val="accent1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fgAcc2">
    <dgm:fillClrLst hueDir="cw" meth="repeat">
      <a:schemeClr val="lt1">
        <a:alpha val="90000"/>
      </a:schemeClr>
    </dgm:fillClrLst>
    <dgm:linClrLst hueDir="cw" meth="span">
      <a:schemeClr val="accent3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fgAcc3">
    <dgm:fillClrLst hueDir="cw" meth="repeat">
      <a:schemeClr val="lt1">
        <a:alpha val="90000"/>
      </a:schemeClr>
    </dgm:fillClrLst>
    <dgm:linClrLst hueDir="cw" meth="span">
      <a:schemeClr val="accent4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fgAcc4">
    <dgm:fillClrLst hueDir="cw" meth="repeat">
      <a:schemeClr val="lt1">
        <a:alpha val="90000"/>
      </a:schemeClr>
    </dgm:fillClrLst>
    <dgm:linClrLst hueDir="cw" meth="span">
      <a:schemeClr val="accent5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bgShp">
    <dgm:fillClrLst hueDir="cw" meth="repeat">
      <a:schemeClr val="accent2">
        <a:tint val="40000"/>
      </a:schemeClr>
    </dgm:fillClrLst>
    <dgm:linClrLst hueDir="cw" meth="repeat">
      <a:schemeClr val="dk1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dkBgShp">
    <dgm:fillClrLst hueDir="cw" meth="repeat">
      <a:schemeClr val="accent2">
        <a:shade val="90000"/>
      </a:schemeClr>
    </dgm:fillClrLst>
    <dgm:linClrLst hueDir="cw" meth="repeat">
      <a:schemeClr val="dk1"/>
    </dgm:linClrLst>
    <dgm:effectClrLst hueDir="cw" meth="span"/>
    <dgm:txLinClrLst hueDir="cw" meth="span"/>
    <dgm:txFillClrLst hueDir="cw" meth="repeat">
      <a:schemeClr val="lt1"/>
    </dgm:txFillClrLst>
    <dgm:txEffectClrLst hueDir="cw" meth="span"/>
  </dgm:styleLbl>
  <dgm:styleLbl name="trBgShp">
    <dgm:fillClrLst hueDir="cw" meth="repeat">
      <a:schemeClr val="accent2">
        <a:tint val="50000"/>
        <a:alpha val="40000"/>
      </a:schemeClr>
    </dgm:fillClrLst>
    <dgm:linClrLst hueDir="cw" meth="repeat">
      <a:schemeClr val="accent2"/>
    </dgm:linClrLst>
    <dgm:effectClrLst hueDir="cw" meth="span"/>
    <dgm:txLinClrLst hueDir="cw" meth="span"/>
    <dgm:txFillClrLst hueDir="cw" meth="repeat">
      <a:schemeClr val="lt1"/>
    </dgm:txFillClrLst>
    <dgm:txEffectClrLst hueDir="cw" meth="span"/>
  </dgm:styleLbl>
  <dgm:styleLbl name="fgShp">
    <dgm:fillClrLst hueDir="cw" meth="repeat">
      <a:schemeClr val="accent2">
        <a:tint val="40000"/>
      </a:schemeClr>
    </dgm:fillClrLst>
    <dgm:linClrLst hueDir="cw" meth="repeat">
      <a:schemeClr val="lt1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revTx">
    <dgm:fillClrLst hueDir="cw" meth="repeat">
      <a:schemeClr val="lt1">
        <a:alpha val="0"/>
      </a:schemeClr>
    </dgm:fillClrLst>
    <dgm:linClrLst hueDir="cw" meth="repeat">
      <a:schemeClr val="dk1">
        <a:alpha val="0"/>
      </a:schemeClr>
    </dgm:linClrLst>
    <dgm:effectClrLst hueDir="cw" meth="span"/>
    <dgm:txLinClrLst hueDir="cw" meth="span"/>
    <dgm:txFillClrLst hueDir="cw" meth="repeat">
      <a:schemeClr val="tx1"/>
    </dgm:txFillClrLst>
    <dgm:txEffectClrLst hueDir="cw" meth="span"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hueDir="cw" meth="repeat">
      <a:schemeClr val="accent1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node1">
    <dgm:fillClrLst hueDir="cw" meth="span">
      <a:schemeClr val="accent2"/>
      <a:schemeClr val="accent3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alignNode1">
    <dgm:fillClrLst hueDir="cw" meth="span">
      <a:schemeClr val="accent2"/>
      <a:schemeClr val="accent3"/>
    </dgm:fillClrLst>
    <dgm:linClrLst hueDir="cw" meth="span">
      <a:schemeClr val="accent2"/>
      <a:schemeClr val="accent3"/>
    </dgm:linClrLst>
    <dgm:effectClrLst hueDir="cw" meth="span"/>
    <dgm:txLinClrLst hueDir="cw" meth="span"/>
    <dgm:txFillClrLst hueDir="cw" meth="span"/>
    <dgm:txEffectClrLst hueDir="cw" meth="span"/>
  </dgm:styleLbl>
  <dgm:styleLbl name="lnNode1">
    <dgm:fillClrLst hueDir="cw" meth="span">
      <a:schemeClr val="accent2"/>
      <a:schemeClr val="accent3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vennNode1">
    <dgm:fillClrLst hueDir="cw" meth="span">
      <a:schemeClr val="accent2">
        <a:alpha val="50000"/>
      </a:schemeClr>
      <a:schemeClr val="accent3">
        <a:alpha val="50000"/>
      </a:schemeClr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node2">
    <dgm:fillClrLst hueDir="cw" meth="span">
      <a:schemeClr val="accent3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node3">
    <dgm:fillClrLst hueDir="cw" meth="span">
      <a:schemeClr val="accent4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node4">
    <dgm:fillClrLst hueDir="cw" meth="span">
      <a:schemeClr val="accent5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fgImgPlace1">
    <dgm:fillClrLst hueDir="cw" meth="span">
      <a:schemeClr val="accent2">
        <a:tint val="50000"/>
      </a:schemeClr>
      <a:schemeClr val="accent3">
        <a:tint val="50000"/>
      </a:schemeClr>
    </dgm:fillClrLst>
    <dgm:linClrLst hueDir="cw" meth="repeat">
      <a:schemeClr val="lt1"/>
    </dgm:linClrLst>
    <dgm:effectClrLst hueDir="cw" meth="span"/>
    <dgm:txLinClrLst hueDir="cw" meth="span"/>
    <dgm:txFillClrLst hueDir="cw" meth="repeat">
      <a:schemeClr val="lt1"/>
    </dgm:txFillClrLst>
    <dgm:txEffectClrLst hueDir="cw" meth="span"/>
  </dgm:styleLbl>
  <dgm:styleLbl name="alignImgPlace1">
    <dgm:fillClrLst hueDir="cw" meth="span">
      <a:schemeClr val="accent2">
        <a:tint val="50000"/>
      </a:schemeClr>
      <a:schemeClr val="accent3">
        <a:tint val="20000"/>
      </a:schemeClr>
    </dgm:fillClrLst>
    <dgm:linClrLst hueDir="cw" meth="repeat">
      <a:schemeClr val="lt1"/>
    </dgm:linClrLst>
    <dgm:effectClrLst hueDir="cw" meth="span"/>
    <dgm:txLinClrLst hueDir="cw" meth="span"/>
    <dgm:txFillClrLst hueDir="cw" meth="repeat">
      <a:schemeClr val="lt1"/>
    </dgm:txFillClrLst>
    <dgm:txEffectClrLst hueDir="cw" meth="span"/>
  </dgm:styleLbl>
  <dgm:styleLbl name="bgImgPlace1">
    <dgm:fillClrLst hueDir="cw" meth="span">
      <a:schemeClr val="accent2">
        <a:tint val="50000"/>
      </a:schemeClr>
      <a:schemeClr val="accent3">
        <a:tint val="20000"/>
      </a:schemeClr>
    </dgm:fillClrLst>
    <dgm:linClrLst hueDir="cw" meth="repeat">
      <a:schemeClr val="lt1"/>
    </dgm:linClrLst>
    <dgm:effectClrLst hueDir="cw" meth="span"/>
    <dgm:txLinClrLst hueDir="cw" meth="span"/>
    <dgm:txFillClrLst hueDir="cw" meth="repeat">
      <a:schemeClr val="lt1"/>
    </dgm:txFillClrLst>
    <dgm:txEffectClrLst hueDir="cw" meth="span"/>
  </dgm:styleLbl>
  <dgm:styleLbl name="sibTrans2D1">
    <dgm:fillClrLst hueDir="cw" meth="span">
      <a:schemeClr val="accent2"/>
      <a:schemeClr val="accent3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fgSibTrans2D1">
    <dgm:fillClrLst hueDir="cw" meth="span">
      <a:schemeClr val="accent2"/>
      <a:schemeClr val="accent3"/>
    </dgm:fillClrLst>
    <dgm:linClrLst hueDir="cw" meth="repeat">
      <a:schemeClr val="lt1"/>
    </dgm:linClrLst>
    <dgm:effectClrLst hueDir="cw" meth="span"/>
    <dgm:txLinClrLst hueDir="cw" meth="span"/>
    <dgm:txFillClrLst hueDir="cw" meth="repeat">
      <a:schemeClr val="lt1"/>
    </dgm:txFillClrLst>
    <dgm:txEffectClrLst hueDir="cw" meth="span"/>
  </dgm:styleLbl>
  <dgm:styleLbl name="bgSibTrans2D1">
    <dgm:fillClrLst hueDir="cw" meth="span">
      <a:schemeClr val="accent2"/>
      <a:schemeClr val="accent3"/>
    </dgm:fillClrLst>
    <dgm:linClrLst hueDir="cw" meth="repeat">
      <a:schemeClr val="lt1"/>
    </dgm:linClrLst>
    <dgm:effectClrLst hueDir="cw" meth="span"/>
    <dgm:txLinClrLst hueDir="cw" meth="span"/>
    <dgm:txFillClrLst hueDir="cw" meth="repeat">
      <a:schemeClr val="lt1"/>
    </dgm:txFillClrLst>
    <dgm:txEffectClrLst hueDir="cw" meth="span"/>
  </dgm:styleLbl>
  <dgm:styleLbl name="sibTrans1D1">
    <dgm:fillClrLst hueDir="cw" meth="span"/>
    <dgm:linClrLst hueDir="cw" meth="span">
      <a:schemeClr val="accent2"/>
      <a:schemeClr val="accent3"/>
    </dgm:linClrLst>
    <dgm:effectClrLst hueDir="cw" meth="span"/>
    <dgm:txLinClrLst hueDir="cw" meth="span"/>
    <dgm:txFillClrLst hueDir="cw" meth="repeat">
      <a:schemeClr val="tx1"/>
    </dgm:txFillClrLst>
    <dgm:txEffectClrLst hueDir="cw" meth="span"/>
  </dgm:styleLbl>
  <dgm:styleLbl name="callout">
    <dgm:fillClrLst hueDir="cw" meth="repeat">
      <a:schemeClr val="accent2"/>
    </dgm:fillClrLst>
    <dgm:linClrLst hueDir="cw" meth="repeat">
      <a:schemeClr val="accent2">
        <a:tint val="50000"/>
      </a:schemeClr>
    </dgm:linClrLst>
    <dgm:effectClrLst hueDir="cw" meth="span"/>
    <dgm:txLinClrLst hueDir="cw" meth="span"/>
    <dgm:txFillClrLst hueDir="cw" meth="repeat">
      <a:schemeClr val="tx1"/>
    </dgm:txFillClrLst>
    <dgm:txEffectClrLst hueDir="cw" meth="span"/>
  </dgm:styleLbl>
  <dgm:styleLbl name="asst0">
    <dgm:fillClrLst hueDir="cw" meth="repeat">
      <a:schemeClr val="accent2"/>
    </dgm:fillClrLst>
    <dgm:linClrLst hueDir="cw" meth="repeat">
      <a:schemeClr val="lt1">
        <a:shade val="80000"/>
      </a:schemeClr>
    </dgm:linClrLst>
    <dgm:effectClrLst hueDir="cw" meth="span"/>
    <dgm:txLinClrLst hueDir="cw" meth="span"/>
    <dgm:txFillClrLst hueDir="cw" meth="span"/>
    <dgm:txEffectClrLst hueDir="cw" meth="span"/>
  </dgm:styleLbl>
  <dgm:styleLbl name="asst1">
    <dgm:fillClrLst hueDir="cw" meth="repeat">
      <a:schemeClr val="accent3"/>
    </dgm:fillClrLst>
    <dgm:linClrLst hueDir="cw" meth="repeat">
      <a:schemeClr val="lt1">
        <a:shade val="80000"/>
      </a:schemeClr>
    </dgm:linClrLst>
    <dgm:effectClrLst hueDir="cw" meth="span"/>
    <dgm:txLinClrLst hueDir="cw" meth="span"/>
    <dgm:txFillClrLst hueDir="cw" meth="span"/>
    <dgm:txEffectClrLst hueDir="cw" meth="span"/>
  </dgm:styleLbl>
  <dgm:styleLbl name="asst2">
    <dgm:fillClrLst hueDir="cw" meth="span">
      <a:schemeClr val="accent4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asst3">
    <dgm:fillClrLst hueDir="cw" meth="span">
      <a:schemeClr val="accent5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asst4">
    <dgm:fillClrLst hueDir="cw" meth="span">
      <a:schemeClr val="accent6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parChTrans2D1">
    <dgm:fillClrLst hueDir="cw" meth="repeat">
      <a:schemeClr val="accent2"/>
    </dgm:fillClrLst>
    <dgm:linClrLst hueDir="cw" meth="repeat">
      <a:schemeClr val="lt1"/>
    </dgm:linClrLst>
    <dgm:effectClrLst hueDir="cw" meth="span"/>
    <dgm:txLinClrLst hueDir="cw" meth="span"/>
    <dgm:txFillClrLst hueDir="cw" meth="repeat">
      <a:schemeClr val="lt1"/>
    </dgm:txFillClrLst>
    <dgm:txEffectClrLst hueDir="cw" meth="span"/>
  </dgm:styleLbl>
  <dgm:styleLbl name="parChTrans2D2">
    <dgm:fillClrLst hueDir="cw" meth="repeat">
      <a:schemeClr val="accent3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parChTrans2D3">
    <dgm:fillClrLst hueDir="cw" meth="repeat">
      <a:schemeClr val="accent4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parChTrans2D4">
    <dgm:fillClrLst hueDir="cw" meth="repeat">
      <a:schemeClr val="accent5"/>
    </dgm:fillClrLst>
    <dgm:linClrLst hueDir="cw" meth="repeat">
      <a:schemeClr val="lt1"/>
    </dgm:linClrLst>
    <dgm:effectClrLst hueDir="cw" meth="span"/>
    <dgm:txLinClrLst hueDir="cw" meth="span"/>
    <dgm:txFillClrLst hueDir="cw" meth="repeat">
      <a:schemeClr val="lt1"/>
    </dgm:txFillClrLst>
    <dgm:txEffectClrLst hueDir="cw" meth="span"/>
  </dgm:styleLbl>
  <dgm:styleLbl name="parChTrans1D1">
    <dgm:fillClrLst hueDir="cw" meth="repeat">
      <a:schemeClr val="accent2"/>
    </dgm:fillClrLst>
    <dgm:linClrLst hueDir="cw" meth="repeat">
      <a:schemeClr val="accent2"/>
    </dgm:linClrLst>
    <dgm:effectClrLst hueDir="cw" meth="span"/>
    <dgm:txLinClrLst hueDir="cw" meth="span"/>
    <dgm:txFillClrLst hueDir="cw" meth="repeat">
      <a:schemeClr val="tx1"/>
    </dgm:txFillClrLst>
    <dgm:txEffectClrLst hueDir="cw" meth="span"/>
  </dgm:styleLbl>
  <dgm:styleLbl name="parChTrans1D2">
    <dgm:fillClrLst hueDir="cw" meth="repeat">
      <a:schemeClr val="accent2">
        <a:tint val="90000"/>
      </a:schemeClr>
    </dgm:fillClrLst>
    <dgm:linClrLst hueDir="cw" meth="repeat">
      <a:schemeClr val="accent3"/>
    </dgm:linClrLst>
    <dgm:effectClrLst hueDir="cw" meth="span"/>
    <dgm:txLinClrLst hueDir="cw" meth="span"/>
    <dgm:txFillClrLst hueDir="cw" meth="repeat">
      <a:schemeClr val="tx1"/>
    </dgm:txFillClrLst>
    <dgm:txEffectClrLst hueDir="cw" meth="span"/>
  </dgm:styleLbl>
  <dgm:styleLbl name="parChTrans1D3">
    <dgm:fillClrLst hueDir="cw" meth="repeat">
      <a:schemeClr val="accent2">
        <a:tint val="70000"/>
      </a:schemeClr>
    </dgm:fillClrLst>
    <dgm:linClrLst hueDir="cw" meth="repeat">
      <a:schemeClr val="accent4"/>
    </dgm:linClrLst>
    <dgm:effectClrLst hueDir="cw" meth="span"/>
    <dgm:txLinClrLst hueDir="cw" meth="span"/>
    <dgm:txFillClrLst hueDir="cw" meth="repeat">
      <a:schemeClr val="tx1"/>
    </dgm:txFillClrLst>
    <dgm:txEffectClrLst hueDir="cw" meth="span"/>
  </dgm:styleLbl>
  <dgm:styleLbl name="parChTrans1D4">
    <dgm:fillClrLst hueDir="cw" meth="repeat">
      <a:schemeClr val="accent2">
        <a:tint val="50000"/>
      </a:schemeClr>
    </dgm:fillClrLst>
    <dgm:linClrLst hueDir="cw" meth="repeat">
      <a:schemeClr val="accent5"/>
    </dgm:linClrLst>
    <dgm:effectClrLst hueDir="cw" meth="span"/>
    <dgm:txLinClrLst hueDir="cw" meth="span"/>
    <dgm:txFillClrLst hueDir="cw" meth="repeat">
      <a:schemeClr val="tx1"/>
    </dgm:txFillClrLst>
    <dgm:txEffectClrLst hueDir="cw" meth="span"/>
  </dgm:styleLbl>
  <dgm:styleLbl name="fgAcc1">
    <dgm:fillClrLst hueDir="cw" meth="repeat">
      <a:schemeClr val="lt1">
        <a:alpha val="90000"/>
      </a:schemeClr>
    </dgm:fillClrLst>
    <dgm:linClrLst hueDir="cw" meth="span">
      <a:schemeClr val="accent2"/>
      <a:schemeClr val="accent3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conFgAcc1">
    <dgm:fillClrLst hueDir="cw" meth="repeat">
      <a:schemeClr val="lt1">
        <a:alpha val="90000"/>
      </a:schemeClr>
    </dgm:fillClrLst>
    <dgm:linClrLst hueDir="cw" meth="span">
      <a:schemeClr val="accent2"/>
      <a:schemeClr val="accent3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alignAcc1">
    <dgm:fillClrLst hueDir="cw" meth="repeat">
      <a:schemeClr val="lt1">
        <a:alpha val="90000"/>
      </a:schemeClr>
    </dgm:fillClrLst>
    <dgm:linClrLst hueDir="cw" meth="span">
      <a:schemeClr val="accent2"/>
      <a:schemeClr val="accent3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trAlignAcc1">
    <dgm:fillClrLst hueDir="cw" meth="repeat">
      <a:schemeClr val="lt1">
        <a:alpha val="40000"/>
      </a:schemeClr>
    </dgm:fillClrLst>
    <dgm:linClrLst hueDir="cw" meth="repeat">
      <a:schemeClr val="accent2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bgAcc1">
    <dgm:fillClrLst hueDir="cw" meth="repeat">
      <a:schemeClr val="lt1">
        <a:alpha val="90000"/>
      </a:schemeClr>
    </dgm:fillClrLst>
    <dgm:linClrLst hueDir="cw" meth="span">
      <a:schemeClr val="accent2"/>
      <a:schemeClr val="accent3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solidFgAcc1">
    <dgm:fillClrLst hueDir="cw" meth="repeat">
      <a:schemeClr val="lt1"/>
    </dgm:fillClrLst>
    <dgm:linClrLst hueDir="cw" meth="span">
      <a:schemeClr val="accent2"/>
      <a:schemeClr val="accent3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solidAlignAcc1">
    <dgm:fillClrLst hueDir="cw" meth="repeat">
      <a:schemeClr val="lt1"/>
    </dgm:fillClrLst>
    <dgm:linClrLst hueDir="cw" meth="span">
      <a:schemeClr val="accent2"/>
      <a:schemeClr val="accent3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solidBgAcc1">
    <dgm:fillClrLst hueDir="cw" meth="repeat">
      <a:schemeClr val="lt1"/>
    </dgm:fillClrLst>
    <dgm:linClrLst hueDir="cw" meth="span">
      <a:schemeClr val="accent2"/>
      <a:schemeClr val="accent3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fgAccFollowNode1">
    <dgm:fillClrLst hueDir="cw" meth="span">
      <a:schemeClr val="accent2">
        <a:tint val="40000"/>
        <a:alpha val="90000"/>
      </a:schemeClr>
      <a:schemeClr val="accent3">
        <a:tint val="40000"/>
        <a:alpha val="90000"/>
      </a:schemeClr>
    </dgm:fillClrLst>
    <dgm:linClrLst hueDir="cw" meth="span">
      <a:schemeClr val="accent2">
        <a:tint val="40000"/>
        <a:alpha val="90000"/>
      </a:schemeClr>
      <a:schemeClr val="accent3">
        <a:tint val="40000"/>
        <a:alpha val="90000"/>
      </a:schemeClr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alignAccFollowNode1">
    <dgm:fillClrLst hueDir="cw" meth="span">
      <a:schemeClr val="accent2">
        <a:tint val="40000"/>
        <a:alpha val="90000"/>
      </a:schemeClr>
      <a:schemeClr val="accent3">
        <a:tint val="40000"/>
        <a:alpha val="90000"/>
      </a:schemeClr>
    </dgm:fillClrLst>
    <dgm:linClrLst hueDir="cw" meth="span">
      <a:schemeClr val="accent2">
        <a:tint val="40000"/>
        <a:alpha val="90000"/>
      </a:schemeClr>
      <a:schemeClr val="accent3">
        <a:tint val="40000"/>
        <a:alpha val="90000"/>
      </a:schemeClr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bgAccFollowNode1">
    <dgm:fillClrLst hueDir="cw" meth="span">
      <a:schemeClr val="accent2">
        <a:tint val="40000"/>
        <a:alpha val="90000"/>
      </a:schemeClr>
      <a:schemeClr val="accent3">
        <a:tint val="40000"/>
        <a:alpha val="90000"/>
      </a:schemeClr>
    </dgm:fillClrLst>
    <dgm:linClrLst hueDir="cw" meth="span">
      <a:schemeClr val="accent2">
        <a:tint val="40000"/>
        <a:alpha val="90000"/>
      </a:schemeClr>
      <a:schemeClr val="accent3">
        <a:tint val="40000"/>
        <a:alpha val="90000"/>
      </a:schemeClr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fgAcc0">
    <dgm:fillClrLst hueDir="cw" meth="repeat">
      <a:schemeClr val="lt1">
        <a:alpha val="90000"/>
      </a:schemeClr>
    </dgm:fillClrLst>
    <dgm:linClrLst hueDir="cw" meth="span">
      <a:schemeClr val="accent1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fgAcc2">
    <dgm:fillClrLst hueDir="cw" meth="repeat">
      <a:schemeClr val="lt1">
        <a:alpha val="90000"/>
      </a:schemeClr>
    </dgm:fillClrLst>
    <dgm:linClrLst hueDir="cw" meth="span">
      <a:schemeClr val="accent3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fgAcc3">
    <dgm:fillClrLst hueDir="cw" meth="repeat">
      <a:schemeClr val="lt1">
        <a:alpha val="90000"/>
      </a:schemeClr>
    </dgm:fillClrLst>
    <dgm:linClrLst hueDir="cw" meth="span">
      <a:schemeClr val="accent4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fgAcc4">
    <dgm:fillClrLst hueDir="cw" meth="repeat">
      <a:schemeClr val="lt1">
        <a:alpha val="90000"/>
      </a:schemeClr>
    </dgm:fillClrLst>
    <dgm:linClrLst hueDir="cw" meth="span">
      <a:schemeClr val="accent5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bgShp">
    <dgm:fillClrLst hueDir="cw" meth="repeat">
      <a:schemeClr val="accent2">
        <a:tint val="40000"/>
      </a:schemeClr>
    </dgm:fillClrLst>
    <dgm:linClrLst hueDir="cw" meth="repeat">
      <a:schemeClr val="dk1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dkBgShp">
    <dgm:fillClrLst hueDir="cw" meth="repeat">
      <a:schemeClr val="accent2">
        <a:shade val="90000"/>
      </a:schemeClr>
    </dgm:fillClrLst>
    <dgm:linClrLst hueDir="cw" meth="repeat">
      <a:schemeClr val="dk1"/>
    </dgm:linClrLst>
    <dgm:effectClrLst hueDir="cw" meth="span"/>
    <dgm:txLinClrLst hueDir="cw" meth="span"/>
    <dgm:txFillClrLst hueDir="cw" meth="repeat">
      <a:schemeClr val="lt1"/>
    </dgm:txFillClrLst>
    <dgm:txEffectClrLst hueDir="cw" meth="span"/>
  </dgm:styleLbl>
  <dgm:styleLbl name="trBgShp">
    <dgm:fillClrLst hueDir="cw" meth="repeat">
      <a:schemeClr val="accent2">
        <a:tint val="50000"/>
        <a:alpha val="40000"/>
      </a:schemeClr>
    </dgm:fillClrLst>
    <dgm:linClrLst hueDir="cw" meth="repeat">
      <a:schemeClr val="accent2"/>
    </dgm:linClrLst>
    <dgm:effectClrLst hueDir="cw" meth="span"/>
    <dgm:txLinClrLst hueDir="cw" meth="span"/>
    <dgm:txFillClrLst hueDir="cw" meth="repeat">
      <a:schemeClr val="lt1"/>
    </dgm:txFillClrLst>
    <dgm:txEffectClrLst hueDir="cw" meth="span"/>
  </dgm:styleLbl>
  <dgm:styleLbl name="fgShp">
    <dgm:fillClrLst hueDir="cw" meth="repeat">
      <a:schemeClr val="accent2">
        <a:tint val="40000"/>
      </a:schemeClr>
    </dgm:fillClrLst>
    <dgm:linClrLst hueDir="cw" meth="repeat">
      <a:schemeClr val="lt1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revTx">
    <dgm:fillClrLst hueDir="cw" meth="repeat">
      <a:schemeClr val="lt1">
        <a:alpha val="0"/>
      </a:schemeClr>
    </dgm:fillClrLst>
    <dgm:linClrLst hueDir="cw" meth="repeat">
      <a:schemeClr val="dk1">
        <a:alpha val="0"/>
      </a:schemeClr>
    </dgm:linClrLst>
    <dgm:effectClrLst hueDir="cw" meth="span"/>
    <dgm:txLinClrLst hueDir="cw" meth="span"/>
    <dgm:txFillClrLst hueDir="cw" meth="repeat">
      <a:schemeClr val="tx1"/>
    </dgm:txFillClrLst>
    <dgm:txEffectClrLst hueDir="cw" meth="span"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hueDir="cw" meth="repeat">
      <a:schemeClr val="accent4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node1">
    <dgm:fillClrLst hueDir="cw" meth="span">
      <a:schemeClr val="accent5"/>
      <a:schemeClr val="accent6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alignNode1">
    <dgm:fillClrLst hueDir="cw" meth="span">
      <a:schemeClr val="accent5"/>
      <a:schemeClr val="accent6"/>
    </dgm:fillClrLst>
    <dgm:linClrLst hueDir="cw" meth="span">
      <a:schemeClr val="accent5"/>
      <a:schemeClr val="accent6"/>
    </dgm:linClrLst>
    <dgm:effectClrLst hueDir="cw" meth="span"/>
    <dgm:txLinClrLst hueDir="cw" meth="span"/>
    <dgm:txFillClrLst hueDir="cw" meth="span"/>
    <dgm:txEffectClrLst hueDir="cw" meth="span"/>
  </dgm:styleLbl>
  <dgm:styleLbl name="lnNode1">
    <dgm:fillClrLst hueDir="cw" meth="span">
      <a:schemeClr val="accent5"/>
      <a:schemeClr val="accent6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vennNode1">
    <dgm:fillClrLst hueDir="cw" meth="span">
      <a:schemeClr val="accent5">
        <a:alpha val="50000"/>
      </a:schemeClr>
      <a:schemeClr val="accent6">
        <a:alpha val="50000"/>
      </a:schemeClr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node2">
    <dgm:fillClrLst hueDir="cw" meth="span">
      <a:schemeClr val="accent6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node3">
    <dgm:fillClrLst hueDir="cw" meth="span">
      <a:schemeClr val="accent1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node4">
    <dgm:fillClrLst hueDir="cw" meth="span">
      <a:schemeClr val="accent2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fgImgPlace1">
    <dgm:fillClrLst hueDir="cw" meth="span">
      <a:schemeClr val="accent5">
        <a:tint val="50000"/>
      </a:schemeClr>
      <a:schemeClr val="accent6">
        <a:tint val="50000"/>
      </a:schemeClr>
    </dgm:fillClrLst>
    <dgm:linClrLst hueDir="cw" meth="repeat">
      <a:schemeClr val="lt1"/>
    </dgm:linClrLst>
    <dgm:effectClrLst hueDir="cw" meth="span"/>
    <dgm:txLinClrLst hueDir="cw" meth="span"/>
    <dgm:txFillClrLst hueDir="cw" meth="repeat">
      <a:schemeClr val="lt1"/>
    </dgm:txFillClrLst>
    <dgm:txEffectClrLst hueDir="cw" meth="span"/>
  </dgm:styleLbl>
  <dgm:styleLbl name="alignImgPlace1">
    <dgm:fillClrLst hueDir="cw" meth="span">
      <a:schemeClr val="accent5">
        <a:tint val="50000"/>
      </a:schemeClr>
      <a:schemeClr val="accent6">
        <a:tint val="20000"/>
      </a:schemeClr>
    </dgm:fillClrLst>
    <dgm:linClrLst hueDir="cw" meth="repeat">
      <a:schemeClr val="lt1"/>
    </dgm:linClrLst>
    <dgm:effectClrLst hueDir="cw" meth="span"/>
    <dgm:txLinClrLst hueDir="cw" meth="span"/>
    <dgm:txFillClrLst hueDir="cw" meth="repeat">
      <a:schemeClr val="lt1"/>
    </dgm:txFillClrLst>
    <dgm:txEffectClrLst hueDir="cw" meth="span"/>
  </dgm:styleLbl>
  <dgm:styleLbl name="bgImgPlace1">
    <dgm:fillClrLst hueDir="cw" meth="span">
      <a:schemeClr val="accent5">
        <a:tint val="50000"/>
      </a:schemeClr>
      <a:schemeClr val="accent6">
        <a:tint val="20000"/>
      </a:schemeClr>
    </dgm:fillClrLst>
    <dgm:linClrLst hueDir="cw" meth="repeat">
      <a:schemeClr val="lt1"/>
    </dgm:linClrLst>
    <dgm:effectClrLst hueDir="cw" meth="span"/>
    <dgm:txLinClrLst hueDir="cw" meth="span"/>
    <dgm:txFillClrLst hueDir="cw" meth="repeat">
      <a:schemeClr val="lt1"/>
    </dgm:txFillClrLst>
    <dgm:txEffectClrLst hueDir="cw" meth="span"/>
  </dgm:styleLbl>
  <dgm:styleLbl name="sibTrans2D1">
    <dgm:fillClrLst hueDir="cw" meth="span">
      <a:schemeClr val="accent5"/>
      <a:schemeClr val="accent6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fgSibTrans2D1">
    <dgm:fillClrLst hueDir="cw" meth="span">
      <a:schemeClr val="accent5"/>
      <a:schemeClr val="accent6"/>
    </dgm:fillClrLst>
    <dgm:linClrLst hueDir="cw" meth="repeat">
      <a:schemeClr val="lt1"/>
    </dgm:linClrLst>
    <dgm:effectClrLst hueDir="cw" meth="span"/>
    <dgm:txLinClrLst hueDir="cw" meth="span"/>
    <dgm:txFillClrLst hueDir="cw" meth="repeat">
      <a:schemeClr val="lt1"/>
    </dgm:txFillClrLst>
    <dgm:txEffectClrLst hueDir="cw" meth="span"/>
  </dgm:styleLbl>
  <dgm:styleLbl name="bgSibTrans2D1">
    <dgm:fillClrLst hueDir="cw" meth="span">
      <a:schemeClr val="accent5"/>
      <a:schemeClr val="accent6"/>
    </dgm:fillClrLst>
    <dgm:linClrLst hueDir="cw" meth="repeat">
      <a:schemeClr val="lt1"/>
    </dgm:linClrLst>
    <dgm:effectClrLst hueDir="cw" meth="span"/>
    <dgm:txLinClrLst hueDir="cw" meth="span"/>
    <dgm:txFillClrLst hueDir="cw" meth="repeat">
      <a:schemeClr val="lt1"/>
    </dgm:txFillClrLst>
    <dgm:txEffectClrLst hueDir="cw" meth="span"/>
  </dgm:styleLbl>
  <dgm:styleLbl name="sibTrans1D1">
    <dgm:fillClrLst hueDir="cw" meth="span"/>
    <dgm:linClrLst hueDir="cw" meth="span">
      <a:schemeClr val="accent5"/>
      <a:schemeClr val="accent6"/>
    </dgm:linClrLst>
    <dgm:effectClrLst hueDir="cw" meth="span"/>
    <dgm:txLinClrLst hueDir="cw" meth="span"/>
    <dgm:txFillClrLst hueDir="cw" meth="repeat">
      <a:schemeClr val="tx1"/>
    </dgm:txFillClrLst>
    <dgm:txEffectClrLst hueDir="cw" meth="span"/>
  </dgm:styleLbl>
  <dgm:styleLbl name="callout">
    <dgm:fillClrLst hueDir="cw" meth="repeat">
      <a:schemeClr val="accent5"/>
    </dgm:fillClrLst>
    <dgm:linClrLst hueDir="cw" meth="repeat">
      <a:schemeClr val="accent5">
        <a:tint val="50000"/>
      </a:schemeClr>
    </dgm:linClrLst>
    <dgm:effectClrLst hueDir="cw" meth="span"/>
    <dgm:txLinClrLst hueDir="cw" meth="span"/>
    <dgm:txFillClrLst hueDir="cw" meth="repeat">
      <a:schemeClr val="tx1"/>
    </dgm:txFillClrLst>
    <dgm:txEffectClrLst hueDir="cw" meth="span"/>
  </dgm:styleLbl>
  <dgm:styleLbl name="asst0">
    <dgm:fillClrLst hueDir="cw" meth="repeat">
      <a:schemeClr val="accent5"/>
    </dgm:fillClrLst>
    <dgm:linClrLst hueDir="cw" meth="repeat">
      <a:schemeClr val="lt1">
        <a:shade val="80000"/>
      </a:schemeClr>
    </dgm:linClrLst>
    <dgm:effectClrLst hueDir="cw" meth="span"/>
    <dgm:txLinClrLst hueDir="cw" meth="span"/>
    <dgm:txFillClrLst hueDir="cw" meth="span"/>
    <dgm:txEffectClrLst hueDir="cw" meth="span"/>
  </dgm:styleLbl>
  <dgm:styleLbl name="asst1">
    <dgm:fillClrLst hueDir="cw" meth="repeat">
      <a:schemeClr val="accent6"/>
    </dgm:fillClrLst>
    <dgm:linClrLst hueDir="cw" meth="repeat">
      <a:schemeClr val="lt1">
        <a:shade val="80000"/>
      </a:schemeClr>
    </dgm:linClrLst>
    <dgm:effectClrLst hueDir="cw" meth="span"/>
    <dgm:txLinClrLst hueDir="cw" meth="span"/>
    <dgm:txFillClrLst hueDir="cw" meth="span"/>
    <dgm:txEffectClrLst hueDir="cw" meth="span"/>
  </dgm:styleLbl>
  <dgm:styleLbl name="asst2">
    <dgm:fillClrLst hueDir="cw" meth="span">
      <a:schemeClr val="accent1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asst3">
    <dgm:fillClrLst hueDir="cw" meth="span">
      <a:schemeClr val="accent2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asst4">
    <dgm:fillClrLst hueDir="cw" meth="span">
      <a:schemeClr val="accent3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parChTrans2D1">
    <dgm:fillClrLst hueDir="cw" meth="repeat">
      <a:schemeClr val="accent5"/>
    </dgm:fillClrLst>
    <dgm:linClrLst hueDir="cw" meth="repeat">
      <a:schemeClr val="lt1"/>
    </dgm:linClrLst>
    <dgm:effectClrLst hueDir="cw" meth="span"/>
    <dgm:txLinClrLst hueDir="cw" meth="span"/>
    <dgm:txFillClrLst hueDir="cw" meth="repeat">
      <a:schemeClr val="lt1"/>
    </dgm:txFillClrLst>
    <dgm:txEffectClrLst hueDir="cw" meth="span"/>
  </dgm:styleLbl>
  <dgm:styleLbl name="parChTrans2D2">
    <dgm:fillClrLst hueDir="cw" meth="repeat">
      <a:schemeClr val="accent6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parChTrans2D3">
    <dgm:fillClrLst hueDir="cw" meth="repeat">
      <a:schemeClr val="accent6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parChTrans2D4">
    <dgm:fillClrLst hueDir="cw" meth="repeat">
      <a:schemeClr val="accent1"/>
    </dgm:fillClrLst>
    <dgm:linClrLst hueDir="cw" meth="repeat">
      <a:schemeClr val="lt1"/>
    </dgm:linClrLst>
    <dgm:effectClrLst hueDir="cw" meth="span"/>
    <dgm:txLinClrLst hueDir="cw" meth="span"/>
    <dgm:txFillClrLst hueDir="cw" meth="repeat">
      <a:schemeClr val="lt1"/>
    </dgm:txFillClrLst>
    <dgm:txEffectClrLst hueDir="cw" meth="span"/>
  </dgm:styleLbl>
  <dgm:styleLbl name="parChTrans1D1">
    <dgm:fillClrLst hueDir="cw" meth="repeat">
      <a:schemeClr val="accent5"/>
    </dgm:fillClrLst>
    <dgm:linClrLst hueDir="cw" meth="repeat">
      <a:schemeClr val="accent5"/>
    </dgm:linClrLst>
    <dgm:effectClrLst hueDir="cw" meth="span"/>
    <dgm:txLinClrLst hueDir="cw" meth="span"/>
    <dgm:txFillClrLst hueDir="cw" meth="repeat">
      <a:schemeClr val="tx1"/>
    </dgm:txFillClrLst>
    <dgm:txEffectClrLst hueDir="cw" meth="span"/>
  </dgm:styleLbl>
  <dgm:styleLbl name="parChTrans1D2">
    <dgm:fillClrLst hueDir="cw" meth="repeat">
      <a:schemeClr val="accent6">
        <a:tint val="90000"/>
      </a:schemeClr>
    </dgm:fillClrLst>
    <dgm:linClrLst hueDir="cw" meth="repeat">
      <a:schemeClr val="accent6"/>
    </dgm:linClrLst>
    <dgm:effectClrLst hueDir="cw" meth="span"/>
    <dgm:txLinClrLst hueDir="cw" meth="span"/>
    <dgm:txFillClrLst hueDir="cw" meth="repeat">
      <a:schemeClr val="tx1"/>
    </dgm:txFillClrLst>
    <dgm:txEffectClrLst hueDir="cw" meth="span"/>
  </dgm:styleLbl>
  <dgm:styleLbl name="parChTrans1D3">
    <dgm:fillClrLst hueDir="cw" meth="repeat">
      <a:schemeClr val="accent6">
        <a:tint val="70000"/>
      </a:schemeClr>
    </dgm:fillClrLst>
    <dgm:linClrLst hueDir="cw" meth="repeat">
      <a:schemeClr val="accent1"/>
    </dgm:linClrLst>
    <dgm:effectClrLst hueDir="cw" meth="span"/>
    <dgm:txLinClrLst hueDir="cw" meth="span"/>
    <dgm:txFillClrLst hueDir="cw" meth="repeat">
      <a:schemeClr val="tx1"/>
    </dgm:txFillClrLst>
    <dgm:txEffectClrLst hueDir="cw" meth="span"/>
  </dgm:styleLbl>
  <dgm:styleLbl name="parChTrans1D4">
    <dgm:fillClrLst hueDir="cw" meth="repeat">
      <a:schemeClr val="accent6">
        <a:tint val="50000"/>
      </a:schemeClr>
    </dgm:fillClrLst>
    <dgm:linClrLst hueDir="cw" meth="repeat">
      <a:schemeClr val="accent2"/>
    </dgm:linClrLst>
    <dgm:effectClrLst hueDir="cw" meth="span"/>
    <dgm:txLinClrLst hueDir="cw" meth="span"/>
    <dgm:txFillClrLst hueDir="cw" meth="repeat">
      <a:schemeClr val="tx1"/>
    </dgm:txFillClrLst>
    <dgm:txEffectClrLst hueDir="cw" meth="span"/>
  </dgm:styleLbl>
  <dgm:styleLbl name="fgAcc1">
    <dgm:fillClrLst hueDir="cw" meth="repeat">
      <a:schemeClr val="lt1">
        <a:alpha val="90000"/>
      </a:schemeClr>
    </dgm:fillClrLst>
    <dgm:linClrLst hueDir="cw" meth="span">
      <a:schemeClr val="accent5"/>
      <a:schemeClr val="accent6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conFgAcc1">
    <dgm:fillClrLst hueDir="cw" meth="repeat">
      <a:schemeClr val="lt1">
        <a:alpha val="90000"/>
      </a:schemeClr>
    </dgm:fillClrLst>
    <dgm:linClrLst hueDir="cw" meth="span">
      <a:schemeClr val="accent5"/>
      <a:schemeClr val="accent6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alignAcc1">
    <dgm:fillClrLst hueDir="cw" meth="repeat">
      <a:schemeClr val="lt1">
        <a:alpha val="90000"/>
      </a:schemeClr>
    </dgm:fillClrLst>
    <dgm:linClrLst hueDir="cw" meth="span">
      <a:schemeClr val="accent5"/>
      <a:schemeClr val="accent6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trAlignAcc1">
    <dgm:fillClrLst hueDir="cw" meth="repeat">
      <a:schemeClr val="lt1">
        <a:alpha val="40000"/>
      </a:schemeClr>
    </dgm:fillClrLst>
    <dgm:linClrLst hueDir="cw" meth="repeat">
      <a:schemeClr val="accent5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bgAcc1">
    <dgm:fillClrLst hueDir="cw" meth="repeat">
      <a:schemeClr val="lt1">
        <a:alpha val="90000"/>
      </a:schemeClr>
    </dgm:fillClrLst>
    <dgm:linClrLst hueDir="cw" meth="span">
      <a:schemeClr val="accent5"/>
      <a:schemeClr val="accent6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solidFgAcc1">
    <dgm:fillClrLst hueDir="cw" meth="repeat">
      <a:schemeClr val="lt1"/>
    </dgm:fillClrLst>
    <dgm:linClrLst hueDir="cw" meth="span">
      <a:schemeClr val="accent5"/>
      <a:schemeClr val="accent6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solidAlignAcc1">
    <dgm:fillClrLst hueDir="cw" meth="repeat">
      <a:schemeClr val="lt1"/>
    </dgm:fillClrLst>
    <dgm:linClrLst hueDir="cw" meth="span">
      <a:schemeClr val="accent5"/>
      <a:schemeClr val="accent6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solidBgAcc1">
    <dgm:fillClrLst hueDir="cw" meth="repeat">
      <a:schemeClr val="lt1"/>
    </dgm:fillClrLst>
    <dgm:linClrLst hueDir="cw" meth="span">
      <a:schemeClr val="accent5"/>
      <a:schemeClr val="accent6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fgAccFollowNode1">
    <dgm:fillClrLst hueDir="cw" meth="span">
      <a:schemeClr val="accent5">
        <a:tint val="40000"/>
        <a:alpha val="90000"/>
      </a:schemeClr>
      <a:schemeClr val="accent6">
        <a:tint val="40000"/>
        <a:alpha val="90000"/>
      </a:schemeClr>
    </dgm:fillClrLst>
    <dgm:linClrLst hueDir="cw" meth="span">
      <a:schemeClr val="accent5">
        <a:tint val="40000"/>
        <a:alpha val="90000"/>
      </a:schemeClr>
      <a:schemeClr val="accent5">
        <a:tint val="40000"/>
        <a:alpha val="90000"/>
      </a:schemeClr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alignAccFollowNode1">
    <dgm:fillClrLst hueDir="cw" meth="span">
      <a:schemeClr val="accent5">
        <a:tint val="40000"/>
        <a:alpha val="90000"/>
      </a:schemeClr>
      <a:schemeClr val="accent6">
        <a:tint val="40000"/>
        <a:alpha val="90000"/>
      </a:schemeClr>
    </dgm:fillClrLst>
    <dgm:linClrLst hueDir="cw" meth="span">
      <a:schemeClr val="accent5">
        <a:tint val="40000"/>
        <a:alpha val="90000"/>
      </a:schemeClr>
      <a:schemeClr val="accent6">
        <a:tint val="40000"/>
        <a:alpha val="90000"/>
      </a:schemeClr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bgAccFollowNode1">
    <dgm:fillClrLst hueDir="cw" meth="span">
      <a:schemeClr val="accent5">
        <a:tint val="40000"/>
        <a:alpha val="90000"/>
      </a:schemeClr>
      <a:schemeClr val="accent6">
        <a:tint val="40000"/>
        <a:alpha val="90000"/>
      </a:schemeClr>
    </dgm:fillClrLst>
    <dgm:linClrLst hueDir="cw" meth="span">
      <a:schemeClr val="accent5">
        <a:tint val="40000"/>
        <a:alpha val="90000"/>
      </a:schemeClr>
      <a:schemeClr val="accent6">
        <a:tint val="40000"/>
        <a:alpha val="90000"/>
      </a:schemeClr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fgAcc0">
    <dgm:fillClrLst hueDir="cw" meth="repeat">
      <a:schemeClr val="lt1">
        <a:alpha val="90000"/>
      </a:schemeClr>
    </dgm:fillClrLst>
    <dgm:linClrLst hueDir="cw" meth="span">
      <a:schemeClr val="accent4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fgAcc2">
    <dgm:fillClrLst hueDir="cw" meth="repeat">
      <a:schemeClr val="lt1">
        <a:alpha val="90000"/>
      </a:schemeClr>
    </dgm:fillClrLst>
    <dgm:linClrLst hueDir="cw" meth="span">
      <a:schemeClr val="accent6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fgAcc3">
    <dgm:fillClrLst hueDir="cw" meth="repeat">
      <a:schemeClr val="lt1">
        <a:alpha val="90000"/>
      </a:schemeClr>
    </dgm:fillClrLst>
    <dgm:linClrLst hueDir="cw" meth="span">
      <a:schemeClr val="accent1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fgAcc4">
    <dgm:fillClrLst hueDir="cw" meth="repeat">
      <a:schemeClr val="lt1">
        <a:alpha val="90000"/>
      </a:schemeClr>
    </dgm:fillClrLst>
    <dgm:linClrLst hueDir="cw" meth="span">
      <a:schemeClr val="accent2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bgShp">
    <dgm:fillClrLst hueDir="cw" meth="repeat">
      <a:schemeClr val="accent5">
        <a:tint val="40000"/>
      </a:schemeClr>
    </dgm:fillClrLst>
    <dgm:linClrLst hueDir="cw" meth="repeat">
      <a:schemeClr val="dk1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dkBgShp">
    <dgm:fillClrLst hueDir="cw" meth="repeat">
      <a:schemeClr val="accent5">
        <a:shade val="90000"/>
      </a:schemeClr>
    </dgm:fillClrLst>
    <dgm:linClrLst hueDir="cw" meth="repeat">
      <a:schemeClr val="dk1"/>
    </dgm:linClrLst>
    <dgm:effectClrLst hueDir="cw" meth="span"/>
    <dgm:txLinClrLst hueDir="cw" meth="span"/>
    <dgm:txFillClrLst hueDir="cw" meth="repeat">
      <a:schemeClr val="lt1"/>
    </dgm:txFillClrLst>
    <dgm:txEffectClrLst hueDir="cw" meth="span"/>
  </dgm:styleLbl>
  <dgm:styleLbl name="trBgShp">
    <dgm:fillClrLst hueDir="cw" meth="repeat">
      <a:schemeClr val="accent5">
        <a:tint val="50000"/>
        <a:alpha val="40000"/>
      </a:schemeClr>
    </dgm:fillClrLst>
    <dgm:linClrLst hueDir="cw" meth="repeat">
      <a:schemeClr val="accent5"/>
    </dgm:linClrLst>
    <dgm:effectClrLst hueDir="cw" meth="span"/>
    <dgm:txLinClrLst hueDir="cw" meth="span"/>
    <dgm:txFillClrLst hueDir="cw" meth="repeat">
      <a:schemeClr val="lt1"/>
    </dgm:txFillClrLst>
    <dgm:txEffectClrLst hueDir="cw" meth="span"/>
  </dgm:styleLbl>
  <dgm:styleLbl name="fgShp">
    <dgm:fillClrLst hueDir="cw" meth="repeat">
      <a:schemeClr val="accent5">
        <a:tint val="40000"/>
      </a:schemeClr>
    </dgm:fillClrLst>
    <dgm:linClrLst hueDir="cw" meth="repeat">
      <a:schemeClr val="lt1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revTx">
    <dgm:fillClrLst hueDir="cw" meth="repeat">
      <a:schemeClr val="lt1">
        <a:alpha val="0"/>
      </a:schemeClr>
    </dgm:fillClrLst>
    <dgm:linClrLst hueDir="cw" meth="repeat">
      <a:schemeClr val="dk1">
        <a:alpha val="0"/>
      </a:schemeClr>
    </dgm:linClrLst>
    <dgm:effectClrLst hueDir="cw" meth="span"/>
    <dgm:txLinClrLst hueDir="cw" meth="span"/>
    <dgm:txFillClrLst hueDir="cw" meth="repeat">
      <a:schemeClr val="tx1"/>
    </dgm:txFillClrLst>
    <dgm:txEffectClrLst hueDir="cw" meth="span"/>
  </dgm:styleLbl>
</dgm:colorsDef>
</file>

<file path=ppt/diagrams/data1.xml><?xml version="1.0" encoding="utf-8"?>
<dgm:dataModel xmlns:dgm="http://schemas.openxmlformats.org/drawingml/2006/diagram" xmlns:a="http://schemas.openxmlformats.org/drawingml/2006/main" xmlns:r="http://schemas.openxmlformats.org/officeDocument/2006/relationships">
  <dgm:ptLst>
    <dgm:pt modelId="{00BAF798-1044-4BC6-B995-A344F8D9CD5D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 bwMode="auto"/>
      <dgm:t>
        <a:bodyPr/>
        <a:lstStyle/>
        <a:p>
          <a:pPr>
            <a:defRPr/>
          </a:pPr>
          <a:endParaRPr lang="en-US"/>
        </a:p>
      </dgm:t>
    </dgm:pt>
    <dgm:pt modelId="{19BF0C14-6ED3-45BE-B562-B26090296E0A}" type="node">
      <dgm:prSet/>
      <dgm:spPr bwMode="auto"/>
      <dgm:t>
        <a:bodyPr vertOverflow="overflow" horzOverflow="overflow" vert="horz" rtlCol="0" fromWordArt="0" anchor="t" forceAA="0" upright="0" compatLnSpc="0"/>
        <a:lstStyle/>
        <a:p>
          <a:pPr algn="l" defTabSz="2044699">
            <a:lnSpc>
              <a:spcPct val="90000"/>
            </a:lnSpc>
            <a:spcBef>
              <a:spcPts val="0"/>
            </a:spcBef>
            <a:spcAft>
              <a:spcPts val="1973"/>
            </a:spcAft>
            <a:defRPr/>
          </a:pPr>
          <a:r>
            <a:rPr lang="en-GB"/>
            <a:t>Welcome to Assessment Guidance for </a:t>
          </a:r>
          <a:r>
            <a:rPr lang="en-GB">
              <a:latin typeface="Calibri Light"/>
            </a:rPr>
            <a:t>Organisational Culture</a:t>
          </a:r>
          <a:endParaRPr/>
        </a:p>
      </dgm:t>
    </dgm:pt>
    <dgm:pt modelId="{C609D64C-3C9C-4607-B414-D57865EF4343}" type="parTrans" cxnId="{2EBD88D8-1095-490D-8827-C799A5073812}">
      <dgm:prSet/>
      <dgm:spPr bwMode="auto"/>
      <dgm:t>
        <a:bodyPr/>
        <a:lstStyle/>
        <a:p>
          <a:pPr>
            <a:defRPr/>
          </a:pPr>
          <a:endParaRPr lang="en-US"/>
        </a:p>
      </dgm:t>
    </dgm:pt>
    <dgm:pt modelId="{A2EEEA52-8303-4E96-8FEF-A4DCE7C1D0EB}" type="sibTrans" cxnId="{2EBD88D8-1095-490D-8827-C799A5073812}">
      <dgm:prSet/>
      <dgm:spPr bwMode="auto"/>
      <dgm:t>
        <a:bodyPr/>
        <a:lstStyle/>
        <a:p>
          <a:pPr>
            <a:defRPr/>
          </a:pPr>
          <a:endParaRPr lang="en-US"/>
        </a:p>
      </dgm:t>
    </dgm:pt>
    <dgm:pt modelId="{E9DF1ED1-0B97-474C-A4C9-87429CE10783}" type="node">
      <dgm:prSet/>
      <dgm:spPr bwMode="auto"/>
      <dgm:t>
        <a:bodyPr vertOverflow="overflow" horzOverflow="overflow" vert="horz" rtlCol="0" fromWordArt="0" anchor="t" forceAA="0" upright="0" compatLnSpc="0"/>
        <a:lstStyle/>
        <a:p>
          <a:pPr algn="l" defTabSz="2044699">
            <a:lnSpc>
              <a:spcPct val="90000"/>
            </a:lnSpc>
            <a:spcBef>
              <a:spcPts val="0"/>
            </a:spcBef>
            <a:spcAft>
              <a:spcPts val="1931"/>
            </a:spcAft>
            <a:defRPr/>
          </a:pPr>
          <a:r>
            <a:rPr lang="en-GB"/>
            <a:t>C1 and C2</a:t>
          </a:r>
          <a:r>
            <a:rPr lang="en-GB">
              <a:latin typeface="Calibri Light"/>
            </a:rPr>
            <a:t>  LCLM5005</a:t>
          </a:r>
          <a:endParaRPr/>
        </a:p>
      </dgm:t>
    </dgm:pt>
    <dgm:pt modelId="{3F66FD1D-4F32-4A67-AFE6-21740E8A3BAC}" type="parTrans" cxnId="{20BB4140-AC22-453E-AE1D-8D58FD83E134}">
      <dgm:prSet/>
      <dgm:spPr bwMode="auto"/>
      <dgm:t>
        <a:bodyPr/>
        <a:lstStyle/>
        <a:p>
          <a:pPr>
            <a:defRPr/>
          </a:pPr>
          <a:endParaRPr lang="en-US"/>
        </a:p>
      </dgm:t>
    </dgm:pt>
    <dgm:pt modelId="{2967464B-602D-45CF-8BC2-DAF50C89A0D4}" type="sibTrans" cxnId="{20BB4140-AC22-453E-AE1D-8D58FD83E134}">
      <dgm:prSet/>
      <dgm:spPr bwMode="auto"/>
      <dgm:t>
        <a:bodyPr/>
        <a:lstStyle/>
        <a:p>
          <a:pPr>
            <a:defRPr/>
          </a:pPr>
          <a:endParaRPr lang="en-US"/>
        </a:p>
      </dgm:t>
    </dgm:pt>
    <dgm:pt modelId="{D1BF8354-6CAF-46E7-BC2B-A1C21314FFBA}" type="pres">
      <dgm:prSet presAssocID="{00BAF798-1044-4BC6-B995-A344F8D9CD5D}" presName="vert0" presStyleCnt="0">
        <dgm:presLayoutVars>
          <dgm:dir val="norm"/>
          <dgm:animOne val="branch"/>
          <dgm:animLvl val="lvl"/>
        </dgm:presLayoutVars>
      </dgm:prSet>
      <dgm:spPr bwMode="auto"/>
    </dgm:pt>
    <dgm:pt modelId="{D2500342-DCA6-4965-B964-FB7A4699021D}" type="pres">
      <dgm:prSet presAssocID="{19BF0C14-6ED3-45BE-B562-B26090296E0A}" presName="thickLine" presStyleLbl="alignNode1" presStyleIdx="0" presStyleCnt="2"/>
      <dgm:spPr bwMode="auto"/>
    </dgm:pt>
    <dgm:pt modelId="{0E70D416-8FB5-42EF-87E6-B1749468F224}" type="pres">
      <dgm:prSet presAssocID="{19BF0C14-6ED3-45BE-B562-B26090296E0A}" presName="horz1" presStyleCnt="0"/>
      <dgm:spPr bwMode="auto"/>
    </dgm:pt>
    <dgm:pt modelId="{BD0A2A8A-96EF-45EE-9A3E-6E17F682EDC3}" type="pres">
      <dgm:prSet presAssocID="{19BF0C14-6ED3-45BE-B562-B26090296E0A}" presName="tx1" presStyleLbl="revTx" presStyleIdx="0" presStyleCnt="2"/>
      <dgm:spPr bwMode="auto"/>
    </dgm:pt>
    <dgm:pt modelId="{AAD0987E-A91C-4EA8-871F-F8324A136E58}" type="pres">
      <dgm:prSet presAssocID="{19BF0C14-6ED3-45BE-B562-B26090296E0A}" presName="vert1" presStyleCnt="0"/>
      <dgm:spPr bwMode="auto"/>
    </dgm:pt>
    <dgm:pt modelId="{CE4CE49E-E552-4ED7-BD0D-E499F8347C8A}" type="pres">
      <dgm:prSet presAssocID="{E9DF1ED1-0B97-474C-A4C9-87429CE10783}" presName="thickLine" presStyleLbl="alignNode1" presStyleIdx="1" presStyleCnt="2"/>
      <dgm:spPr bwMode="auto"/>
    </dgm:pt>
    <dgm:pt modelId="{A2BA4F93-550D-4673-A205-0F9646842B9D}" type="pres">
      <dgm:prSet presAssocID="{E9DF1ED1-0B97-474C-A4C9-87429CE10783}" presName="horz1" presStyleCnt="0"/>
      <dgm:spPr bwMode="auto"/>
    </dgm:pt>
    <dgm:pt modelId="{985CBB71-0AC6-48CF-B4F0-C5661C4036F0}" type="pres">
      <dgm:prSet presAssocID="{E9DF1ED1-0B97-474C-A4C9-87429CE10783}" presName="tx1" presStyleLbl="revTx" presStyleIdx="1" presStyleCnt="2"/>
      <dgm:spPr bwMode="auto"/>
    </dgm:pt>
    <dgm:pt modelId="{AC468712-B088-4964-BED1-C504ADB2347E}" type="pres">
      <dgm:prSet presAssocID="{E9DF1ED1-0B97-474C-A4C9-87429CE10783}" presName="vert1" presStyleCnt="0"/>
      <dgm:spPr bwMode="auto"/>
    </dgm:pt>
  </dgm:ptLst>
  <dgm:cxnLst>
    <dgm:cxn modelId="{55298A28-7CDF-4E16-9205-B5079EDD1B8D}" type="presOf" srcId="{19BF0C14-6ED3-45BE-B562-B26090296E0A}" destId="{BD0A2A8A-96EF-45EE-9A3E-6E17F682EDC3}" srcOrd="0" destOrd="0" presId="urn:microsoft.com/office/officeart/2008/layout/LinedList"/>
    <dgm:cxn modelId="{20BB4140-AC22-453E-AE1D-8D58FD83E134}" type="parOf" srcId="{00BAF798-1044-4BC6-B995-A344F8D9CD5D}" destId="{E9DF1ED1-0B97-474C-A4C9-87429CE10783}" srcOrd="1" destOrd="0" parTransId="{3F66FD1D-4F32-4A67-AFE6-21740E8A3BAC}" sibTransId="{2967464B-602D-45CF-8BC2-DAF50C89A0D4}"/>
    <dgm:cxn modelId="{2A832B5C-39BE-4994-81D4-D0A835F5BB87}" type="presOf" srcId="{00BAF798-1044-4BC6-B995-A344F8D9CD5D}" destId="{D1BF8354-6CAF-46E7-BC2B-A1C21314FFBA}" srcOrd="0" destOrd="0" presId="urn:microsoft.com/office/officeart/2008/layout/LinedList"/>
    <dgm:cxn modelId="{A4437C54-F2B8-40AC-B11D-A011435B06FF}" type="presOf" srcId="{E9DF1ED1-0B97-474C-A4C9-87429CE10783}" destId="{985CBB71-0AC6-48CF-B4F0-C5661C4036F0}" srcOrd="0" destOrd="0" presId="urn:microsoft.com/office/officeart/2008/layout/LinedList"/>
    <dgm:cxn modelId="{2EBD88D8-1095-490D-8827-C799A5073812}" type="parOf" srcId="{00BAF798-1044-4BC6-B995-A344F8D9CD5D}" destId="{19BF0C14-6ED3-45BE-B562-B26090296E0A}" srcOrd="0" destOrd="0" parTransId="{C609D64C-3C9C-4607-B414-D57865EF4343}" sibTransId="{A2EEEA52-8303-4E96-8FEF-A4DCE7C1D0EB}"/>
    <dgm:cxn modelId="{DD059140-E7B1-4314-8578-909F728E22C4}" type="presParOf" srcId="{D1BF8354-6CAF-46E7-BC2B-A1C21314FFBA}" destId="{D2500342-DCA6-4965-B964-FB7A4699021D}" srcOrd="0" destOrd="0" presId="urn:microsoft.com/office/officeart/2008/layout/LinedList"/>
    <dgm:cxn modelId="{829BDE12-15E6-4624-BBF7-CC64BAD87CBF}" type="presParOf" srcId="{D1BF8354-6CAF-46E7-BC2B-A1C21314FFBA}" destId="{0E70D416-8FB5-42EF-87E6-B1749468F224}" srcOrd="1" destOrd="0" presId="urn:microsoft.com/office/officeart/2008/layout/LinedList"/>
    <dgm:cxn modelId="{6195F58D-391D-4A22-8092-E74666CD0519}" type="presParOf" srcId="{0E70D416-8FB5-42EF-87E6-B1749468F224}" destId="{BD0A2A8A-96EF-45EE-9A3E-6E17F682EDC3}" srcOrd="0" destOrd="0" presId="urn:microsoft.com/office/officeart/2008/layout/LinedList"/>
    <dgm:cxn modelId="{3155EBCD-E0F5-4450-A555-7F8F5344FE6E}" type="presParOf" srcId="{0E70D416-8FB5-42EF-87E6-B1749468F224}" destId="{AAD0987E-A91C-4EA8-871F-F8324A136E58}" srcOrd="1" destOrd="0" presId="urn:microsoft.com/office/officeart/2008/layout/LinedList"/>
    <dgm:cxn modelId="{BBAA214F-C828-4931-A082-D8CA5B0B5712}" type="presParOf" srcId="{D1BF8354-6CAF-46E7-BC2B-A1C21314FFBA}" destId="{CE4CE49E-E552-4ED7-BD0D-E499F8347C8A}" srcOrd="2" destOrd="0" presId="urn:microsoft.com/office/officeart/2008/layout/LinedList"/>
    <dgm:cxn modelId="{868F7E2F-3468-4909-8B67-237F1CA97FCA}" type="presParOf" srcId="{D1BF8354-6CAF-46E7-BC2B-A1C21314FFBA}" destId="{A2BA4F93-550D-4673-A205-0F9646842B9D}" srcOrd="3" destOrd="0" presId="urn:microsoft.com/office/officeart/2008/layout/LinedList"/>
    <dgm:cxn modelId="{8EB6815F-E4CD-4E2D-B9CE-3776CC250B4B}" type="presParOf" srcId="{A2BA4F93-550D-4673-A205-0F9646842B9D}" destId="{985CBB71-0AC6-48CF-B4F0-C5661C4036F0}" srcOrd="0" destOrd="0" presId="urn:microsoft.com/office/officeart/2008/layout/LinedList"/>
    <dgm:cxn modelId="{2658106F-963D-47C1-BDD6-D528298BF1F3}" type="presParOf" srcId="{A2BA4F93-550D-4673-A205-0F9646842B9D}" destId="{AC468712-B088-4964-BED1-C504ADB2347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3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 xmlns:r="http://schemas.openxmlformats.org/officeDocument/2006/relationships">
  <dgm:ptLst>
    <dgm:pt modelId="{3F1668DA-A68D-4FA7-9AFF-A8AFFB3B5D66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 bwMode="auto"/>
      <dgm:t>
        <a:bodyPr/>
        <a:lstStyle/>
        <a:p>
          <a:pPr>
            <a:defRPr/>
          </a:pPr>
          <a:endParaRPr lang="en-US"/>
        </a:p>
      </dgm:t>
    </dgm:pt>
    <dgm:pt modelId="{640A3B12-4CF2-471D-96BA-21E83F2B48BD}" type="node">
      <dgm:prSet/>
      <dgm:spPr bwMode="auto"/>
      <dgm:t>
        <a:bodyPr vertOverflow="overflow" horzOverflow="overflow" vert="horz" rtlCol="0" fromWordArt="0" anchor="t" forceAA="0" upright="0" compatLnSpc="0"/>
        <a:lstStyle/>
        <a:p>
          <a:pPr algn="l" defTabSz="1333499">
            <a:lnSpc>
              <a:spcPct val="90000"/>
            </a:lnSpc>
            <a:spcBef>
              <a:spcPts val="0"/>
            </a:spcBef>
            <a:spcAft>
              <a:spcPts val="1301"/>
            </a:spcAft>
            <a:defRPr/>
          </a:pPr>
          <a:r>
            <a:rPr lang="en-GB"/>
            <a:t>Weekly Recordings </a:t>
          </a:r>
          <a:r>
            <a:rPr lang="en-GB">
              <a:latin typeface="Calibri Light"/>
            </a:rPr>
            <a:t>will be made available (please check the recordings folder)</a:t>
          </a:r>
          <a:endParaRPr/>
        </a:p>
      </dgm:t>
    </dgm:pt>
    <dgm:pt modelId="{EC727CAC-044A-4923-A6A0-5EB2484AAF7C}" type="parTrans" cxnId="{EC570F1A-0D2B-480F-B06F-F8E34DBAF640}">
      <dgm:prSet/>
      <dgm:spPr bwMode="auto"/>
      <dgm:t>
        <a:bodyPr/>
        <a:lstStyle/>
        <a:p>
          <a:pPr>
            <a:defRPr/>
          </a:pPr>
          <a:endParaRPr lang="en-US"/>
        </a:p>
      </dgm:t>
    </dgm:pt>
    <dgm:pt modelId="{5342465C-513A-4A3E-ADD4-CE60BD764882}" type="sibTrans" cxnId="{EC570F1A-0D2B-480F-B06F-F8E34DBAF640}">
      <dgm:prSet/>
      <dgm:spPr bwMode="auto"/>
      <dgm:t>
        <a:bodyPr/>
        <a:lstStyle/>
        <a:p>
          <a:pPr>
            <a:defRPr/>
          </a:pPr>
          <a:endParaRPr lang="en-US"/>
        </a:p>
      </dgm:t>
    </dgm:pt>
    <dgm:pt modelId="{DF18581F-23E5-4F78-865A-CE71B9F2E8C5}" type="node">
      <dgm:prSet/>
      <dgm:spPr bwMode="auto"/>
      <dgm:t>
        <a:bodyPr vertOverflow="overflow" horzOverflow="overflow" vert="horz" rtlCol="0" fromWordArt="0" anchor="t" forceAA="0" upright="0" compatLnSpc="0"/>
        <a:lstStyle/>
        <a:p>
          <a:pPr algn="l" defTabSz="1333499">
            <a:lnSpc>
              <a:spcPct val="90000"/>
            </a:lnSpc>
            <a:spcBef>
              <a:spcPts val="0"/>
            </a:spcBef>
            <a:spcAft>
              <a:spcPts val="1301"/>
            </a:spcAft>
            <a:defRPr/>
          </a:pPr>
          <a:r>
            <a:rPr lang="en-GB">
              <a:latin typeface="Calibri Light"/>
            </a:rPr>
            <a:t>Module lecturers are </a:t>
          </a:r>
          <a:r>
            <a:rPr lang="en-GB" b="0"/>
            <a:t>available </a:t>
          </a:r>
          <a:r>
            <a:rPr lang="en-GB"/>
            <a:t>to support you through the process</a:t>
          </a:r>
          <a:r>
            <a:rPr lang="en-GB">
              <a:latin typeface="Calibri Light"/>
            </a:rPr>
            <a:t> </a:t>
          </a:r>
          <a:endParaRPr/>
        </a:p>
      </dgm:t>
    </dgm:pt>
    <dgm:pt modelId="{73F5DD9F-CA51-4A40-836F-CA843A434F45}" type="parTrans" cxnId="{CB063EFE-E065-4108-B57A-725B8C05AEAD}">
      <dgm:prSet/>
      <dgm:spPr bwMode="auto"/>
      <dgm:t>
        <a:bodyPr/>
        <a:lstStyle/>
        <a:p>
          <a:pPr>
            <a:defRPr/>
          </a:pPr>
          <a:endParaRPr lang="en-US"/>
        </a:p>
      </dgm:t>
    </dgm:pt>
    <dgm:pt modelId="{680FEAFC-B35D-42E8-878F-EBDBC7A417E9}" type="sibTrans" cxnId="{CB063EFE-E065-4108-B57A-725B8C05AEAD}">
      <dgm:prSet/>
      <dgm:spPr bwMode="auto"/>
      <dgm:t>
        <a:bodyPr/>
        <a:lstStyle/>
        <a:p>
          <a:pPr>
            <a:defRPr/>
          </a:pPr>
          <a:endParaRPr lang="en-US"/>
        </a:p>
      </dgm:t>
    </dgm:pt>
    <dgm:pt modelId="{C43FA267-F748-4E53-BDEE-DBD1BE246415}" type="node">
      <dgm:prSet/>
      <dgm:spPr bwMode="auto"/>
      <dgm:t>
        <a:bodyPr vertOverflow="overflow" horzOverflow="overflow" vert="horz" rtlCol="0" fromWordArt="0" anchor="t" forceAA="0" upright="0" compatLnSpc="0"/>
        <a:lstStyle/>
        <a:p>
          <a:pPr algn="l" defTabSz="1333499">
            <a:lnSpc>
              <a:spcPct val="90000"/>
            </a:lnSpc>
            <a:spcBef>
              <a:spcPts val="0"/>
            </a:spcBef>
            <a:spcAft>
              <a:spcPts val="1301"/>
            </a:spcAft>
            <a:defRPr/>
          </a:pPr>
          <a:r>
            <a:rPr lang="en-GB">
              <a:latin typeface="Calibri Light"/>
            </a:rPr>
            <a:t> </a:t>
          </a:r>
          <a:r>
            <a:rPr lang="en-GB"/>
            <a:t>Weekdays Students</a:t>
          </a:r>
          <a:r>
            <a:rPr lang="en-GB">
              <a:latin typeface="Calibri Light"/>
            </a:rPr>
            <a:t> </a:t>
          </a:r>
          <a:endParaRPr/>
        </a:p>
      </dgm:t>
    </dgm:pt>
    <dgm:pt modelId="{AD850E52-2933-4DE6-9955-F938FAD74EF6}" type="parTrans" cxnId="{594F7991-AEDA-47E4-9154-4C24052E1A2F}">
      <dgm:prSet/>
      <dgm:spPr bwMode="auto"/>
      <dgm:t>
        <a:bodyPr/>
        <a:lstStyle/>
        <a:p>
          <a:pPr>
            <a:defRPr/>
          </a:pPr>
          <a:endParaRPr lang="en-US"/>
        </a:p>
      </dgm:t>
    </dgm:pt>
    <dgm:pt modelId="{0E373AD1-7092-4353-956B-ADF64C726607}" type="sibTrans" cxnId="{594F7991-AEDA-47E4-9154-4C24052E1A2F}">
      <dgm:prSet/>
      <dgm:spPr bwMode="auto"/>
      <dgm:t>
        <a:bodyPr/>
        <a:lstStyle/>
        <a:p>
          <a:pPr>
            <a:defRPr/>
          </a:pPr>
          <a:endParaRPr lang="en-US"/>
        </a:p>
      </dgm:t>
    </dgm:pt>
    <dgm:pt modelId="{C931B7F8-F20C-4307-935B-1E627D23D01D}" type="node">
      <dgm:prSet/>
      <dgm:spPr bwMode="auto"/>
      <dgm:t>
        <a:bodyPr vertOverflow="overflow" horzOverflow="overflow" vert="horz" rtlCol="0" fromWordArt="0" anchor="t" forceAA="0" upright="0" compatLnSpc="0"/>
        <a:lstStyle/>
        <a:p>
          <a:pPr algn="l" defTabSz="1333499">
            <a:lnSpc>
              <a:spcPct val="90000"/>
            </a:lnSpc>
            <a:spcBef>
              <a:spcPts val="0"/>
            </a:spcBef>
            <a:spcAft>
              <a:spcPts val="1301"/>
            </a:spcAft>
            <a:defRPr/>
          </a:pPr>
          <a:r>
            <a:rPr lang="en-GB" b="0">
              <a:latin typeface="Calibri Light"/>
            </a:rPr>
            <a:t> </a:t>
          </a:r>
          <a:r>
            <a:rPr lang="en-GB"/>
            <a:t>Weekend </a:t>
          </a:r>
          <a:r>
            <a:rPr lang="en-GB">
              <a:latin typeface="Calibri Light"/>
            </a:rPr>
            <a:t>Students</a:t>
          </a:r>
          <a:endParaRPr>
            <a:latin typeface="Calibri Light"/>
          </a:endParaRPr>
        </a:p>
      </dgm:t>
    </dgm:pt>
    <dgm:pt modelId="{53A8A59F-41AD-429E-910B-BB36BA8479CF}" type="parTrans" cxnId="{B5C4B592-94C9-41DE-B6DA-3CBFAE868280}">
      <dgm:prSet/>
      <dgm:spPr bwMode="auto"/>
      <dgm:t>
        <a:bodyPr/>
        <a:lstStyle/>
        <a:p>
          <a:pPr>
            <a:defRPr/>
          </a:pPr>
          <a:endParaRPr lang="en-US"/>
        </a:p>
      </dgm:t>
    </dgm:pt>
    <dgm:pt modelId="{04D32861-F9C8-4A9B-8A69-8F6149EBF46D}" type="sibTrans" cxnId="{B5C4B592-94C9-41DE-B6DA-3CBFAE868280}">
      <dgm:prSet/>
      <dgm:spPr bwMode="auto"/>
      <dgm:t>
        <a:bodyPr/>
        <a:lstStyle/>
        <a:p>
          <a:pPr>
            <a:defRPr/>
          </a:pPr>
          <a:endParaRPr lang="en-US"/>
        </a:p>
      </dgm:t>
    </dgm:pt>
    <dgm:pt modelId="{B85D0E1E-5B09-4CE3-B08D-C679C07AF7CF}" type="node">
      <dgm:prSet phldr="0"/>
      <dgm:spPr bwMode="auto"/>
      <dgm:t>
        <a:bodyPr vertOverflow="overflow" horzOverflow="overflow" vert="horz" rtlCol="0" fromWordArt="0" anchor="t" forceAA="0" upright="0" compatLnSpc="0"/>
        <a:lstStyle/>
        <a:p>
          <a:pPr algn="l" defTabSz="1333499">
            <a:lnSpc>
              <a:spcPct val="90000"/>
            </a:lnSpc>
            <a:spcBef>
              <a:spcPts val="0"/>
            </a:spcBef>
            <a:spcAft>
              <a:spcPts val="1301"/>
            </a:spcAft>
            <a:defRPr/>
          </a:pPr>
          <a:r>
            <a:rPr lang="en-GB">
              <a:latin typeface="Calibri Light"/>
            </a:rPr>
            <a:t>Formative Feedback </a:t>
          </a:r>
          <a:endParaRPr>
            <a:latin typeface="Calibri Light"/>
          </a:endParaRPr>
        </a:p>
      </dgm:t>
    </dgm:pt>
    <dgm:pt modelId="{B355FF09-595C-43E1-B092-CB67080A0C9D}" type="parTrans" cxnId="{E954893D-2E2E-4ED6-ABCB-C3752F4EA031}">
      <dgm:prSet/>
      <dgm:spPr bwMode="auto"/>
    </dgm:pt>
    <dgm:pt modelId="{68B4DE95-FAD2-4D77-9047-522BF2EA4441}" type="sibTrans" cxnId="{E954893D-2E2E-4ED6-ABCB-C3752F4EA031}">
      <dgm:prSet/>
      <dgm:spPr bwMode="auto"/>
    </dgm:pt>
    <dgm:pt modelId="{2A54634D-1F4A-411D-83B1-34B1B5BA8122}" type="pres">
      <dgm:prSet presAssocID="{3F1668DA-A68D-4FA7-9AFF-A8AFFB3B5D66}" presName="vert0" presStyleCnt="0">
        <dgm:presLayoutVars>
          <dgm:dir val="norm"/>
          <dgm:animOne val="branch"/>
          <dgm:animLvl val="lvl"/>
        </dgm:presLayoutVars>
      </dgm:prSet>
      <dgm:spPr bwMode="auto"/>
    </dgm:pt>
    <dgm:pt modelId="{2F8168E3-DAC8-4EE6-BC98-2D7294CD828F}" type="pres">
      <dgm:prSet presAssocID="{640A3B12-4CF2-471D-96BA-21E83F2B48BD}" presName="thickLine" presStyleLbl="alignNode1" presStyleIdx="0" presStyleCnt="5"/>
      <dgm:spPr bwMode="auto"/>
    </dgm:pt>
    <dgm:pt modelId="{126BC728-9DFF-455F-AB3C-022081AD0F0E}" type="pres">
      <dgm:prSet presAssocID="{640A3B12-4CF2-471D-96BA-21E83F2B48BD}" presName="horz1" presStyleCnt="0"/>
      <dgm:spPr bwMode="auto"/>
    </dgm:pt>
    <dgm:pt modelId="{098EA0D9-F145-48D3-A22A-2F63495B24E0}" type="pres">
      <dgm:prSet presAssocID="{640A3B12-4CF2-471D-96BA-21E83F2B48BD}" presName="tx1" presStyleLbl="revTx" presStyleIdx="0" presStyleCnt="5"/>
      <dgm:spPr bwMode="auto"/>
    </dgm:pt>
    <dgm:pt modelId="{670ECCB8-EBB4-40EF-B3CF-ED4EA4258782}" type="pres">
      <dgm:prSet presAssocID="{640A3B12-4CF2-471D-96BA-21E83F2B48BD}" presName="vert1" presStyleCnt="0"/>
      <dgm:spPr bwMode="auto"/>
    </dgm:pt>
    <dgm:pt modelId="{FD33301F-33DE-4BDC-B37B-AC186C86937E}" type="pres">
      <dgm:prSet presAssocID="{DF18581F-23E5-4F78-865A-CE71B9F2E8C5}" presName="thickLine" presStyleLbl="alignNode1" presStyleIdx="1" presStyleCnt="5"/>
      <dgm:spPr bwMode="auto"/>
    </dgm:pt>
    <dgm:pt modelId="{83E5CE7C-F750-4C7F-A72B-E43A43AD16A5}" type="pres">
      <dgm:prSet presAssocID="{DF18581F-23E5-4F78-865A-CE71B9F2E8C5}" presName="horz1" presStyleCnt="0"/>
      <dgm:spPr bwMode="auto"/>
    </dgm:pt>
    <dgm:pt modelId="{9339513E-ACF3-4A37-9533-763A3FA480A6}" type="pres">
      <dgm:prSet presAssocID="{DF18581F-23E5-4F78-865A-CE71B9F2E8C5}" presName="tx1" presStyleLbl="revTx" presStyleIdx="1" presStyleCnt="5"/>
      <dgm:spPr bwMode="auto"/>
    </dgm:pt>
    <dgm:pt modelId="{597661DF-7DBE-4AF4-B75E-FC192DE4ECD7}" type="pres">
      <dgm:prSet presAssocID="{DF18581F-23E5-4F78-865A-CE71B9F2E8C5}" presName="vert1" presStyleCnt="0"/>
      <dgm:spPr bwMode="auto"/>
    </dgm:pt>
    <dgm:pt modelId="{E1EA46A0-9AAF-4625-BA97-5DAC2D149D18}" type="pres">
      <dgm:prSet presAssocID="{C43FA267-F748-4E53-BDEE-DBD1BE246415}" presName="thickLine" presStyleLbl="alignNode1" presStyleIdx="2" presStyleCnt="5"/>
      <dgm:spPr bwMode="auto"/>
    </dgm:pt>
    <dgm:pt modelId="{1BDCB05F-9F4B-487E-84BA-60FB3247921A}" type="pres">
      <dgm:prSet presAssocID="{C43FA267-F748-4E53-BDEE-DBD1BE246415}" presName="horz1" presStyleCnt="0"/>
      <dgm:spPr bwMode="auto"/>
    </dgm:pt>
    <dgm:pt modelId="{A2C5D6F1-DDFA-4DB5-81D6-B0F91B82B681}" type="pres">
      <dgm:prSet presAssocID="{C43FA267-F748-4E53-BDEE-DBD1BE246415}" presName="tx1" presStyleLbl="revTx" presStyleIdx="2" presStyleCnt="5"/>
      <dgm:spPr bwMode="auto"/>
    </dgm:pt>
    <dgm:pt modelId="{253086A1-DBA4-4EC1-BAB9-6ABFE0968488}" type="pres">
      <dgm:prSet presAssocID="{C43FA267-F748-4E53-BDEE-DBD1BE246415}" presName="vert1" presStyleCnt="0"/>
      <dgm:spPr bwMode="auto"/>
    </dgm:pt>
    <dgm:pt modelId="{D694348E-0B49-41C6-9BCF-A03ACED1AF57}" type="pres">
      <dgm:prSet presAssocID="{C931B7F8-F20C-4307-935B-1E627D23D01D}" presName="thickLine" presStyleLbl="alignNode1" presStyleIdx="3" presStyleCnt="5"/>
      <dgm:spPr bwMode="auto"/>
    </dgm:pt>
    <dgm:pt modelId="{116C39D3-1B74-45F9-8227-5179CB9D4801}" type="pres">
      <dgm:prSet presAssocID="{C931B7F8-F20C-4307-935B-1E627D23D01D}" presName="horz1" presStyleCnt="0"/>
      <dgm:spPr bwMode="auto"/>
    </dgm:pt>
    <dgm:pt modelId="{C25D1D78-794A-41AB-AE84-DBE367C7F1C1}" type="pres">
      <dgm:prSet presAssocID="{C931B7F8-F20C-4307-935B-1E627D23D01D}" presName="tx1" presStyleLbl="revTx" presStyleIdx="3" presStyleCnt="5"/>
      <dgm:spPr bwMode="auto"/>
    </dgm:pt>
    <dgm:pt modelId="{9ACDD88E-E9AE-44CC-9C95-B85F8D0F680F}" type="pres">
      <dgm:prSet presAssocID="{C931B7F8-F20C-4307-935B-1E627D23D01D}" presName="vert1" presStyleCnt="0"/>
      <dgm:spPr bwMode="auto"/>
    </dgm:pt>
    <dgm:pt modelId="{A3838442-070E-4AC0-A074-49329A0AB45A}" type="pres">
      <dgm:prSet presAssocID="{B85D0E1E-5B09-4CE3-B08D-C679C07AF7CF}" presName="thickLine" presStyleLbl="alignNode1" presStyleIdx="4" presStyleCnt="5"/>
      <dgm:spPr bwMode="auto"/>
    </dgm:pt>
    <dgm:pt modelId="{7D37B25C-6A2E-4C16-BE23-CEB887640AB3}" type="pres">
      <dgm:prSet presAssocID="{B85D0E1E-5B09-4CE3-B08D-C679C07AF7CF}" presName="horz1" presStyleCnt="0"/>
      <dgm:spPr bwMode="auto"/>
    </dgm:pt>
    <dgm:pt modelId="{D9D4B94D-199F-46D4-A68B-D5225D5A9C16}" type="pres">
      <dgm:prSet presAssocID="{B85D0E1E-5B09-4CE3-B08D-C679C07AF7CF}" presName="tx1" presStyleLbl="revTx" presStyleIdx="4" presStyleCnt="5"/>
      <dgm:spPr bwMode="auto"/>
    </dgm:pt>
    <dgm:pt modelId="{25F6CF6E-A1F8-411B-8445-55E7EDE9A846}" type="pres">
      <dgm:prSet presAssocID="{B85D0E1E-5B09-4CE3-B08D-C679C07AF7CF}" presName="vert1" presStyleCnt="0"/>
      <dgm:spPr bwMode="auto"/>
    </dgm:pt>
  </dgm:ptLst>
  <dgm:cxnLst>
    <dgm:cxn modelId="{690DDA00-2332-44AC-BA63-A00248BEE42A}" type="presOf" srcId="{C43FA267-F748-4E53-BDEE-DBD1BE246415}" destId="{A2C5D6F1-DDFA-4DB5-81D6-B0F91B82B681}" srcOrd="0" destOrd="0" presId="urn:microsoft.com/office/officeart/2008/layout/LinedList"/>
    <dgm:cxn modelId="{72507403-C07C-431B-A24D-F104AB6AE2A9}" type="presOf" srcId="{640A3B12-4CF2-471D-96BA-21E83F2B48BD}" destId="{098EA0D9-F145-48D3-A22A-2F63495B24E0}" srcOrd="0" destOrd="0" presId="urn:microsoft.com/office/officeart/2008/layout/LinedList"/>
    <dgm:cxn modelId="{EC570F1A-0D2B-480F-B06F-F8E34DBAF640}" type="parOf" srcId="{3F1668DA-A68D-4FA7-9AFF-A8AFFB3B5D66}" destId="{640A3B12-4CF2-471D-96BA-21E83F2B48BD}" srcOrd="0" destOrd="0" parTransId="{EC727CAC-044A-4923-A6A0-5EB2484AAF7C}" sibTransId="{5342465C-513A-4A3E-ADD4-CE60BD764882}"/>
    <dgm:cxn modelId="{9AC1B334-A539-4937-B574-E0BA79837E07}" type="presOf" srcId="{B85D0E1E-5B09-4CE3-B08D-C679C07AF7CF}" destId="{D9D4B94D-199F-46D4-A68B-D5225D5A9C16}" srcOrd="0" destOrd="0" presId="urn:microsoft.com/office/officeart/2008/layout/LinedList"/>
    <dgm:cxn modelId="{E954893D-2E2E-4ED6-ABCB-C3752F4EA031}" type="parOf" srcId="{3F1668DA-A68D-4FA7-9AFF-A8AFFB3B5D66}" destId="{B85D0E1E-5B09-4CE3-B08D-C679C07AF7CF}" srcOrd="4" destOrd="0" parTransId="{B355FF09-595C-43E1-B092-CB67080A0C9D}" sibTransId="{68B4DE95-FAD2-4D77-9047-522BF2EA4441}"/>
    <dgm:cxn modelId="{1EDF7281-129E-4E22-AC54-0520CED636F4}" type="presOf" srcId="{3F1668DA-A68D-4FA7-9AFF-A8AFFB3B5D66}" destId="{2A54634D-1F4A-411D-83B1-34B1B5BA8122}" srcOrd="0" destOrd="0" presId="urn:microsoft.com/office/officeart/2008/layout/LinedList"/>
    <dgm:cxn modelId="{594F7991-AEDA-47E4-9154-4C24052E1A2F}" type="parOf" srcId="{3F1668DA-A68D-4FA7-9AFF-A8AFFB3B5D66}" destId="{C43FA267-F748-4E53-BDEE-DBD1BE246415}" srcOrd="2" destOrd="0" parTransId="{AD850E52-2933-4DE6-9955-F938FAD74EF6}" sibTransId="{0E373AD1-7092-4353-956B-ADF64C726607}"/>
    <dgm:cxn modelId="{B5C4B592-94C9-41DE-B6DA-3CBFAE868280}" type="parOf" srcId="{3F1668DA-A68D-4FA7-9AFF-A8AFFB3B5D66}" destId="{C931B7F8-F20C-4307-935B-1E627D23D01D}" srcOrd="3" destOrd="0" parTransId="{53A8A59F-41AD-429E-910B-BB36BA8479CF}" sibTransId="{04D32861-F9C8-4A9B-8A69-8F6149EBF46D}"/>
    <dgm:cxn modelId="{77F91CE9-8276-4F38-B05C-F480DBA14249}" type="presOf" srcId="{C931B7F8-F20C-4307-935B-1E627D23D01D}" destId="{C25D1D78-794A-41AB-AE84-DBE367C7F1C1}" srcOrd="0" destOrd="0" presId="urn:microsoft.com/office/officeart/2008/layout/LinedList"/>
    <dgm:cxn modelId="{CB063EFE-E065-4108-B57A-725B8C05AEAD}" type="parOf" srcId="{3F1668DA-A68D-4FA7-9AFF-A8AFFB3B5D66}" destId="{DF18581F-23E5-4F78-865A-CE71B9F2E8C5}" srcOrd="1" destOrd="0" parTransId="{73F5DD9F-CA51-4A40-836F-CA843A434F45}" sibTransId="{680FEAFC-B35D-42E8-878F-EBDBC7A417E9}"/>
    <dgm:cxn modelId="{C3676CFE-F36D-4EC6-86B4-546E3446EEB2}" type="presOf" srcId="{DF18581F-23E5-4F78-865A-CE71B9F2E8C5}" destId="{9339513E-ACF3-4A37-9533-763A3FA480A6}" srcOrd="0" destOrd="0" presId="urn:microsoft.com/office/officeart/2008/layout/LinedList"/>
    <dgm:cxn modelId="{DC7CC662-45CF-4416-86A7-8C58A2EF587A}" type="presParOf" srcId="{2A54634D-1F4A-411D-83B1-34B1B5BA8122}" destId="{2F8168E3-DAC8-4EE6-BC98-2D7294CD828F}" srcOrd="0" destOrd="0" presId="urn:microsoft.com/office/officeart/2008/layout/LinedList"/>
    <dgm:cxn modelId="{081F28B4-4F44-4B1E-9299-158DDFADE082}" type="presParOf" srcId="{2A54634D-1F4A-411D-83B1-34B1B5BA8122}" destId="{126BC728-9DFF-455F-AB3C-022081AD0F0E}" srcOrd="1" destOrd="0" presId="urn:microsoft.com/office/officeart/2008/layout/LinedList"/>
    <dgm:cxn modelId="{DFB90CC5-94E4-4048-8CCA-955DA8D61909}" type="presParOf" srcId="{126BC728-9DFF-455F-AB3C-022081AD0F0E}" destId="{098EA0D9-F145-48D3-A22A-2F63495B24E0}" srcOrd="0" destOrd="0" presId="urn:microsoft.com/office/officeart/2008/layout/LinedList"/>
    <dgm:cxn modelId="{6060959F-6D6D-4D8D-A8ED-B85795900C26}" type="presParOf" srcId="{126BC728-9DFF-455F-AB3C-022081AD0F0E}" destId="{670ECCB8-EBB4-40EF-B3CF-ED4EA4258782}" srcOrd="1" destOrd="0" presId="urn:microsoft.com/office/officeart/2008/layout/LinedList"/>
    <dgm:cxn modelId="{751B5A09-50E5-4D7E-82E9-6F1006895BB0}" type="presParOf" srcId="{2A54634D-1F4A-411D-83B1-34B1B5BA8122}" destId="{FD33301F-33DE-4BDC-B37B-AC186C86937E}" srcOrd="2" destOrd="0" presId="urn:microsoft.com/office/officeart/2008/layout/LinedList"/>
    <dgm:cxn modelId="{54745EBC-7EBB-4CBB-9D16-FF26235261E0}" type="presParOf" srcId="{2A54634D-1F4A-411D-83B1-34B1B5BA8122}" destId="{83E5CE7C-F750-4C7F-A72B-E43A43AD16A5}" srcOrd="3" destOrd="0" presId="urn:microsoft.com/office/officeart/2008/layout/LinedList"/>
    <dgm:cxn modelId="{A1D10753-52C3-4111-A8B7-1F813573C1E8}" type="presParOf" srcId="{83E5CE7C-F750-4C7F-A72B-E43A43AD16A5}" destId="{9339513E-ACF3-4A37-9533-763A3FA480A6}" srcOrd="0" destOrd="0" presId="urn:microsoft.com/office/officeart/2008/layout/LinedList"/>
    <dgm:cxn modelId="{71F393EA-EFA2-47BD-B953-3DC5643865EE}" type="presParOf" srcId="{83E5CE7C-F750-4C7F-A72B-E43A43AD16A5}" destId="{597661DF-7DBE-4AF4-B75E-FC192DE4ECD7}" srcOrd="1" destOrd="0" presId="urn:microsoft.com/office/officeart/2008/layout/LinedList"/>
    <dgm:cxn modelId="{1DF70DDA-7405-43BC-91A7-C5ACB543FB73}" type="presParOf" srcId="{2A54634D-1F4A-411D-83B1-34B1B5BA8122}" destId="{E1EA46A0-9AAF-4625-BA97-5DAC2D149D18}" srcOrd="4" destOrd="0" presId="urn:microsoft.com/office/officeart/2008/layout/LinedList"/>
    <dgm:cxn modelId="{B92F8D3F-F3BF-4BA9-BF0B-F0A7E079566E}" type="presParOf" srcId="{2A54634D-1F4A-411D-83B1-34B1B5BA8122}" destId="{1BDCB05F-9F4B-487E-84BA-60FB3247921A}" srcOrd="5" destOrd="0" presId="urn:microsoft.com/office/officeart/2008/layout/LinedList"/>
    <dgm:cxn modelId="{B3136004-BA2E-455A-A338-53A73BD34034}" type="presParOf" srcId="{1BDCB05F-9F4B-487E-84BA-60FB3247921A}" destId="{A2C5D6F1-DDFA-4DB5-81D6-B0F91B82B681}" srcOrd="0" destOrd="0" presId="urn:microsoft.com/office/officeart/2008/layout/LinedList"/>
    <dgm:cxn modelId="{99D150DD-7494-4627-BF2D-4AF400FABE07}" type="presParOf" srcId="{1BDCB05F-9F4B-487E-84BA-60FB3247921A}" destId="{253086A1-DBA4-4EC1-BAB9-6ABFE0968488}" srcOrd="1" destOrd="0" presId="urn:microsoft.com/office/officeart/2008/layout/LinedList"/>
    <dgm:cxn modelId="{7AF933B8-2642-495F-B918-900DBADA8955}" type="presParOf" srcId="{2A54634D-1F4A-411D-83B1-34B1B5BA8122}" destId="{D694348E-0B49-41C6-9BCF-A03ACED1AF57}" srcOrd="6" destOrd="0" presId="urn:microsoft.com/office/officeart/2008/layout/LinedList"/>
    <dgm:cxn modelId="{51D58111-A739-438B-B4A0-7CBC157442A9}" type="presParOf" srcId="{2A54634D-1F4A-411D-83B1-34B1B5BA8122}" destId="{116C39D3-1B74-45F9-8227-5179CB9D4801}" srcOrd="7" destOrd="0" presId="urn:microsoft.com/office/officeart/2008/layout/LinedList"/>
    <dgm:cxn modelId="{D836A606-2D74-483B-9D23-C761D2A87A07}" type="presParOf" srcId="{116C39D3-1B74-45F9-8227-5179CB9D4801}" destId="{C25D1D78-794A-41AB-AE84-DBE367C7F1C1}" srcOrd="0" destOrd="0" presId="urn:microsoft.com/office/officeart/2008/layout/LinedList"/>
    <dgm:cxn modelId="{E65647D4-F0F4-4236-90C7-AFF1F6EE6B33}" type="presParOf" srcId="{116C39D3-1B74-45F9-8227-5179CB9D4801}" destId="{9ACDD88E-E9AE-44CC-9C95-B85F8D0F680F}" srcOrd="1" destOrd="0" presId="urn:microsoft.com/office/officeart/2008/layout/LinedList"/>
    <dgm:cxn modelId="{1820B6F3-80D7-475F-9D0A-4C8EA2FE8B02}" type="presParOf" srcId="{2A54634D-1F4A-411D-83B1-34B1B5BA8122}" destId="{A3838442-070E-4AC0-A074-49329A0AB45A}" srcOrd="8" destOrd="0" presId="urn:microsoft.com/office/officeart/2008/layout/LinedList"/>
    <dgm:cxn modelId="{984B1036-2090-4A59-AEB1-62E4189B13F4}" type="presParOf" srcId="{2A54634D-1F4A-411D-83B1-34B1B5BA8122}" destId="{7D37B25C-6A2E-4C16-BE23-CEB887640AB3}" srcOrd="9" destOrd="0" presId="urn:microsoft.com/office/officeart/2008/layout/LinedList"/>
    <dgm:cxn modelId="{39BBFB6F-9DD3-4A37-8FA6-B6AA4E5F4E3B}" type="presParOf" srcId="{7D37B25C-6A2E-4C16-BE23-CEB887640AB3}" destId="{D9D4B94D-199F-46D4-A68B-D5225D5A9C16}" srcOrd="0" destOrd="0" presId="urn:microsoft.com/office/officeart/2008/layout/LinedList"/>
    <dgm:cxn modelId="{E3E5FCEC-88F8-477A-A81E-4BB8AF9DDCD4}" type="presParOf" srcId="{7D37B25C-6A2E-4C16-BE23-CEB887640AB3}" destId="{25F6CF6E-A1F8-411B-8445-55E7EDE9A84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3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 xmlns:r="http://schemas.openxmlformats.org/officeDocument/2006/relationships">
  <dgm:ptLst>
    <dgm:pt modelId="{897638F9-E7AF-4F07-80B7-657D5EC7537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 bwMode="auto"/>
      <dgm:t>
        <a:bodyPr/>
        <a:lstStyle/>
        <a:p>
          <a:pPr>
            <a:defRPr/>
          </a:pPr>
          <a:endParaRPr lang="en-US"/>
        </a:p>
      </dgm:t>
    </dgm:pt>
    <dgm:pt modelId="{7609BE2A-7AB2-4924-9C71-9BE98E88BF55}" type="node">
      <dgm:prSet/>
      <dgm:spPr bwMode="auto"/>
      <dgm:t>
        <a:bodyPr vertOverflow="overflow" horzOverflow="overflow" vert="horz" rtlCol="0" fromWordArt="0" anchor="ctr" forceAA="0" upright="0" compatLnSpc="0"/>
        <a:lstStyle/>
        <a:p>
          <a:pPr algn="l" defTabSz="933449">
            <a:lnSpc>
              <a:spcPct val="90000"/>
            </a:lnSpc>
            <a:spcBef>
              <a:spcPts val="0"/>
            </a:spcBef>
            <a:spcAft>
              <a:spcPts val="797"/>
            </a:spcAft>
            <a:defRPr/>
          </a:pPr>
          <a:r>
            <a:rPr lang="en-GB">
              <a:latin typeface="Calibri Light"/>
            </a:rPr>
            <a:t> Academic Interview for LCLM5005 is mandatory and it is conducted in class on weeks 9 or 10 between the lecturer and student on a ONE -to-ONE basis, between 10 to 15 minutes (max.) per student.</a:t>
          </a:r>
          <a:endParaRPr>
            <a:latin typeface="Calibri Light"/>
          </a:endParaRPr>
        </a:p>
      </dgm:t>
    </dgm:pt>
    <dgm:pt modelId="{E635121B-E254-4569-8EF6-4B09EEF3D312}" type="parTrans" cxnId="{1B9451D0-05BA-429B-B401-BBC9FFDB253E}">
      <dgm:prSet/>
      <dgm:spPr bwMode="auto"/>
      <dgm:t>
        <a:bodyPr/>
        <a:lstStyle/>
        <a:p>
          <a:pPr>
            <a:defRPr/>
          </a:pPr>
          <a:endParaRPr lang="en-US"/>
        </a:p>
      </dgm:t>
    </dgm:pt>
    <dgm:pt modelId="{FC84A1B0-0757-45D3-B0D5-DBBB3CF36359}" type="sibTrans" cxnId="{1B9451D0-05BA-429B-B401-BBC9FFDB253E}">
      <dgm:prSet/>
      <dgm:spPr bwMode="auto"/>
      <dgm:t>
        <a:bodyPr/>
        <a:lstStyle/>
        <a:p>
          <a:pPr>
            <a:defRPr/>
          </a:pPr>
          <a:endParaRPr lang="en-US"/>
        </a:p>
      </dgm:t>
    </dgm:pt>
    <dgm:pt modelId="{C420E862-D4FC-49C6-BE8A-BCDD6BAAA8D8}" type="node">
      <dgm:prSet phldr="0"/>
      <dgm:spPr bwMode="auto"/>
      <dgm:t>
        <a:bodyPr vertOverflow="overflow" horzOverflow="overflow" vert="horz" rtlCol="0" fromWordArt="0" anchor="ctr" forceAA="0" upright="0" compatLnSpc="0"/>
        <a:lstStyle/>
        <a:p>
          <a:pPr algn="l" defTabSz="933449">
            <a:lnSpc>
              <a:spcPct val="90000"/>
            </a:lnSpc>
            <a:spcBef>
              <a:spcPts val="0"/>
            </a:spcBef>
            <a:spcAft>
              <a:spcPts val="797"/>
            </a:spcAft>
            <a:defRPr/>
          </a:pPr>
          <a:r>
            <a:rPr lang="en-GB">
              <a:latin typeface="Calibri Light"/>
            </a:rPr>
            <a:t>The interviews will be recorded.</a:t>
          </a:r>
          <a:endParaRPr/>
        </a:p>
      </dgm:t>
    </dgm:pt>
    <dgm:pt modelId="{B9EC6E32-AEA4-4C73-912E-B87803986883}" type="parTrans" cxnId="{8245E4BE-67AC-4D29-9BAD-5E72BE9A0FB3}">
      <dgm:prSet/>
      <dgm:spPr bwMode="auto"/>
    </dgm:pt>
    <dgm:pt modelId="{AD7CE1DB-D7CA-4090-B5E8-E78A4D5745D9}" type="sibTrans" cxnId="{8245E4BE-67AC-4D29-9BAD-5E72BE9A0FB3}">
      <dgm:prSet/>
      <dgm:spPr bwMode="auto"/>
    </dgm:pt>
    <dgm:pt modelId="{D3DD2025-DFA1-4903-B8B4-959DD48AE7D8}" type="node">
      <dgm:prSet phldr="0"/>
      <dgm:spPr bwMode="auto"/>
      <dgm:t>
        <a:bodyPr vertOverflow="overflow" horzOverflow="overflow" vert="horz" rtlCol="0" fromWordArt="0" anchor="ctr" forceAA="0" upright="0" compatLnSpc="0"/>
        <a:lstStyle/>
        <a:p>
          <a:pPr algn="l" defTabSz="933449">
            <a:lnSpc>
              <a:spcPct val="90000"/>
            </a:lnSpc>
            <a:spcBef>
              <a:spcPts val="0"/>
            </a:spcBef>
            <a:spcAft>
              <a:spcPts val="797"/>
            </a:spcAft>
            <a:defRPr/>
          </a:pPr>
          <a:r>
            <a:rPr lang="en-GB">
              <a:latin typeface="Calibri Light"/>
            </a:rPr>
            <a:t>Although notes are allowed, the student is advised not to read verbatim from the notes.</a:t>
          </a:r>
          <a:endParaRPr/>
        </a:p>
      </dgm:t>
    </dgm:pt>
    <dgm:pt modelId="{8089671C-C867-47D7-A14A-70A92B0ABC95}" type="parTrans" cxnId="{26E6BC1E-5D17-4CB6-A792-60D7EFF817EB}">
      <dgm:prSet/>
      <dgm:spPr bwMode="auto"/>
    </dgm:pt>
    <dgm:pt modelId="{67546AFD-F75B-4A7E-852D-AF6F1EBF368D}" type="sibTrans" cxnId="{26E6BC1E-5D17-4CB6-A792-60D7EFF817EB}">
      <dgm:prSet/>
      <dgm:spPr bwMode="auto"/>
    </dgm:pt>
    <dgm:pt modelId="{D92BF3EF-1543-4BE9-AEE7-81EE1858DE40}" type="node">
      <dgm:prSet phldr="0"/>
      <dgm:spPr bwMode="auto"/>
      <dgm:t>
        <a:bodyPr vertOverflow="overflow" horzOverflow="overflow" vert="horz" rtlCol="0" fromWordArt="0" anchor="ctr" forceAA="0" upright="0" compatLnSpc="0"/>
        <a:lstStyle/>
        <a:p>
          <a:pPr algn="l" defTabSz="933449">
            <a:lnSpc>
              <a:spcPct val="90000"/>
            </a:lnSpc>
            <a:spcBef>
              <a:spcPts val="0"/>
            </a:spcBef>
            <a:spcAft>
              <a:spcPts val="797"/>
            </a:spcAft>
            <a:defRPr/>
          </a:pPr>
          <a:r>
            <a:rPr lang="en-GB" b="1">
              <a:solidFill>
                <a:schemeClr val="tx1"/>
              </a:solidFill>
              <a:highlight>
                <a:srgbClr val="FFFF00"/>
              </a:highlight>
              <a:latin typeface="Calibri Light"/>
            </a:rPr>
            <a:t>The Academic Interview is based on the Individual Report submitted. </a:t>
          </a:r>
          <a:endParaRPr/>
        </a:p>
      </dgm:t>
    </dgm:pt>
    <dgm:pt modelId="{BE590BEF-2E7B-46E8-B69F-BBB05D0935B6}" type="parTrans" cxnId="{2BD6D194-40C1-41A2-8DA9-B427D1F9532F}">
      <dgm:prSet/>
      <dgm:spPr bwMode="auto"/>
    </dgm:pt>
    <dgm:pt modelId="{DC91F906-94F2-4344-93A4-64BA0907AD6B}" type="sibTrans" cxnId="{2BD6D194-40C1-41A2-8DA9-B427D1F9532F}">
      <dgm:prSet/>
      <dgm:spPr bwMode="auto"/>
    </dgm:pt>
    <dgm:pt modelId="{BB3AB7E6-9C00-4910-B190-655202F19550}" type="pres">
      <dgm:prSet presAssocID="{897638F9-E7AF-4F07-80B7-657D5EC75373}" presName="linear" presStyleCnt="0">
        <dgm:presLayoutVars>
          <dgm:animLvl val="lvl"/>
          <dgm:resizeHandles val="exact"/>
        </dgm:presLayoutVars>
      </dgm:prSet>
      <dgm:spPr bwMode="auto"/>
    </dgm:pt>
    <dgm:pt modelId="{69CB9399-8D02-4D6E-8538-8A1EB6E76627}" type="pres">
      <dgm:prSet presAssocID="{7609BE2A-7AB2-4924-9C71-9BE98E88BF55}" presName="parentText" presStyleLbl="node1" presStyleIdx="0" presStyleCnt="4">
        <dgm:presLayoutVars>
          <dgm:chMax val="0"/>
          <dgm:bulletEnabled val="1"/>
        </dgm:presLayoutVars>
      </dgm:prSet>
      <dgm:spPr bwMode="auto"/>
    </dgm:pt>
    <dgm:pt modelId="{8B1E9D4F-72DD-496C-A5ED-6308AD0785D2}" type="pres">
      <dgm:prSet presAssocID="{FC84A1B0-0757-45D3-B0D5-DBBB3CF36359}" presName="spacer" presStyleCnt="0"/>
      <dgm:spPr bwMode="auto"/>
    </dgm:pt>
    <dgm:pt modelId="{45C40251-8B0D-4B5E-A549-00C8F64AB349}" type="pres">
      <dgm:prSet presAssocID="{C420E862-D4FC-49C6-BE8A-BCDD6BAAA8D8}" presName="parentText" presStyleLbl="node1" presStyleIdx="1" presStyleCnt="4">
        <dgm:presLayoutVars>
          <dgm:chMax val="0"/>
          <dgm:bulletEnabled val="1"/>
        </dgm:presLayoutVars>
      </dgm:prSet>
      <dgm:spPr bwMode="auto"/>
    </dgm:pt>
    <dgm:pt modelId="{FAB96ED3-B4A7-4FF1-9381-B68540E847A0}" type="pres">
      <dgm:prSet presAssocID="{AD7CE1DB-D7CA-4090-B5E8-E78A4D5745D9}" presName="spacer" presStyleCnt="0"/>
      <dgm:spPr bwMode="auto"/>
    </dgm:pt>
    <dgm:pt modelId="{46858CD0-3973-4064-BA6B-39AAF3DADF26}" type="pres">
      <dgm:prSet custLinFactY="-878" presAssocID="{D3DD2025-DFA1-4903-B8B4-959DD48AE7D8}" presName="parentText" presStyleLbl="node1" presStyleIdx="2" presStyleCnt="4">
        <dgm:presLayoutVars>
          <dgm:chMax val="0"/>
          <dgm:bulletEnabled val="1"/>
        </dgm:presLayoutVars>
      </dgm:prSet>
      <dgm:spPr bwMode="auto"/>
    </dgm:pt>
    <dgm:pt modelId="{4446F487-CFC7-4347-BC34-FA02AC4AFFF5}" type="pres">
      <dgm:prSet presAssocID="{67546AFD-F75B-4A7E-852D-AF6F1EBF368D}" presName="spacer" presStyleCnt="0"/>
      <dgm:spPr bwMode="auto"/>
    </dgm:pt>
    <dgm:pt modelId="{23FFBFFC-51D5-4E19-9ED9-EC61832DD589}" type="pres">
      <dgm:prSet presAssocID="{D92BF3EF-1543-4BE9-AEE7-81EE1858DE40}" presName="parentText" presStyleLbl="node1" presStyleIdx="3" presStyleCnt="4">
        <dgm:presLayoutVars>
          <dgm:chMax val="0"/>
          <dgm:bulletEnabled val="1"/>
        </dgm:presLayoutVars>
      </dgm:prSet>
      <dgm:spPr bwMode="auto"/>
    </dgm:pt>
  </dgm:ptLst>
  <dgm:cxnLst>
    <dgm:cxn modelId="{26E6BC1E-5D17-4CB6-A792-60D7EFF817EB}" type="parOf" srcId="{897638F9-E7AF-4F07-80B7-657D5EC75373}" destId="{D3DD2025-DFA1-4903-B8B4-959DD48AE7D8}" srcOrd="2" destOrd="0" parTransId="{8089671C-C867-47D7-A14A-70A92B0ABC95}" sibTransId="{67546AFD-F75B-4A7E-852D-AF6F1EBF368D}"/>
    <dgm:cxn modelId="{2FAF7335-FC49-420E-875C-AF41DA71263E}" type="presOf" srcId="{7609BE2A-7AB2-4924-9C71-9BE98E88BF55}" destId="{69CB9399-8D02-4D6E-8538-8A1EB6E76627}" srcOrd="0" destOrd="0" presId="urn:microsoft.com/office/officeart/2005/8/layout/vList2"/>
    <dgm:cxn modelId="{B8F89F3B-0031-418C-8F89-2758A944B1EF}" type="presOf" srcId="{D92BF3EF-1543-4BE9-AEE7-81EE1858DE40}" destId="{23FFBFFC-51D5-4E19-9ED9-EC61832DD589}" srcOrd="0" destOrd="0" presId="urn:microsoft.com/office/officeart/2005/8/layout/vList2"/>
    <dgm:cxn modelId="{1429CB71-9FC3-4E62-B991-5644CF20623C}" type="presOf" srcId="{D3DD2025-DFA1-4903-B8B4-959DD48AE7D8}" destId="{46858CD0-3973-4064-BA6B-39AAF3DADF26}" srcOrd="0" destOrd="0" presId="urn:microsoft.com/office/officeart/2005/8/layout/vList2"/>
    <dgm:cxn modelId="{484F5792-F713-418A-85B1-259E9C86A4EB}" type="presOf" srcId="{897638F9-E7AF-4F07-80B7-657D5EC75373}" destId="{BB3AB7E6-9C00-4910-B190-655202F19550}" srcOrd="0" destOrd="0" presId="urn:microsoft.com/office/officeart/2005/8/layout/vList2"/>
    <dgm:cxn modelId="{2BD6D194-40C1-41A2-8DA9-B427D1F9532F}" type="parOf" srcId="{897638F9-E7AF-4F07-80B7-657D5EC75373}" destId="{D92BF3EF-1543-4BE9-AEE7-81EE1858DE40}" srcOrd="3" destOrd="0" parTransId="{BE590BEF-2E7B-46E8-B69F-BBB05D0935B6}" sibTransId="{DC91F906-94F2-4344-93A4-64BA0907AD6B}"/>
    <dgm:cxn modelId="{E91723AA-2FF0-4114-B1A9-FBB304841FD0}" type="presOf" srcId="{C420E862-D4FC-49C6-BE8A-BCDD6BAAA8D8}" destId="{45C40251-8B0D-4B5E-A549-00C8F64AB349}" srcOrd="0" destOrd="0" presId="urn:microsoft.com/office/officeart/2005/8/layout/vList2"/>
    <dgm:cxn modelId="{8245E4BE-67AC-4D29-9BAD-5E72BE9A0FB3}" type="parOf" srcId="{897638F9-E7AF-4F07-80B7-657D5EC75373}" destId="{C420E862-D4FC-49C6-BE8A-BCDD6BAAA8D8}" srcOrd="1" destOrd="0" parTransId="{B9EC6E32-AEA4-4C73-912E-B87803986883}" sibTransId="{AD7CE1DB-D7CA-4090-B5E8-E78A4D5745D9}"/>
    <dgm:cxn modelId="{1B9451D0-05BA-429B-B401-BBC9FFDB253E}" type="parOf" srcId="{897638F9-E7AF-4F07-80B7-657D5EC75373}" destId="{7609BE2A-7AB2-4924-9C71-9BE98E88BF55}" srcOrd="0" destOrd="0" parTransId="{E635121B-E254-4569-8EF6-4B09EEF3D312}" sibTransId="{FC84A1B0-0757-45D3-B0D5-DBBB3CF36359}"/>
    <dgm:cxn modelId="{64592D85-B50E-4DC3-A97D-52B33610427E}" type="presParOf" srcId="{BB3AB7E6-9C00-4910-B190-655202F19550}" destId="{69CB9399-8D02-4D6E-8538-8A1EB6E76627}" srcOrd="0" destOrd="0" presId="urn:microsoft.com/office/officeart/2005/8/layout/vList2"/>
    <dgm:cxn modelId="{039EB9DB-A005-49F3-92F5-F780BA0B409B}" type="presParOf" srcId="{BB3AB7E6-9C00-4910-B190-655202F19550}" destId="{8B1E9D4F-72DD-496C-A5ED-6308AD0785D2}" srcOrd="1" destOrd="0" presId="urn:microsoft.com/office/officeart/2005/8/layout/vList2"/>
    <dgm:cxn modelId="{276F5F24-43EF-432E-8109-E9D693F39A97}" type="presParOf" srcId="{BB3AB7E6-9C00-4910-B190-655202F19550}" destId="{45C40251-8B0D-4B5E-A549-00C8F64AB349}" srcOrd="2" destOrd="0" presId="urn:microsoft.com/office/officeart/2005/8/layout/vList2"/>
    <dgm:cxn modelId="{93DFAC0E-91D2-4DDC-8D72-7D1F95FBDF1C}" type="presParOf" srcId="{BB3AB7E6-9C00-4910-B190-655202F19550}" destId="{FAB96ED3-B4A7-4FF1-9381-B68540E847A0}" srcOrd="3" destOrd="0" presId="urn:microsoft.com/office/officeart/2005/8/layout/vList2"/>
    <dgm:cxn modelId="{2B903A42-23FE-4E3D-A740-0C0DFE96C116}" type="presParOf" srcId="{BB3AB7E6-9C00-4910-B190-655202F19550}" destId="{46858CD0-3973-4064-BA6B-39AAF3DADF26}" srcOrd="4" destOrd="0" presId="urn:microsoft.com/office/officeart/2005/8/layout/vList2"/>
    <dgm:cxn modelId="{E8EB9266-AA6B-471D-8AEA-A0DCFA8A57B2}" type="presParOf" srcId="{BB3AB7E6-9C00-4910-B190-655202F19550}" destId="{4446F487-CFC7-4347-BC34-FA02AC4AFFF5}" srcOrd="5" destOrd="0" presId="urn:microsoft.com/office/officeart/2005/8/layout/vList2"/>
    <dgm:cxn modelId="{57A7E83C-E4F2-4324-93C7-58C1A722890E}" type="presParOf" srcId="{BB3AB7E6-9C00-4910-B190-655202F19550}" destId="{23FFBFFC-51D5-4E19-9ED9-EC61832DD58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3" minVer="http://schemas.openxmlformats.org/drawingml/2006/diagram"/>
    </a:ext>
  </dgm:extLst>
</dgm:dataModel>
</file>

<file path=ppt/diagrams/drawing1.xml><?xml version="1.0" encoding="utf-8"?>
<dsp:drawing xmlns:dsp="http://schemas.microsoft.com/office/drawing/2008/diagram" xmlns:dgm="http://schemas.openxmlformats.org/drawingml/2006/diagram" xmlns:a="http://schemas.openxmlformats.org/drawingml/2006/main" xmlns:r="http://schemas.openxmlformats.org/officeDocument/2006/relationships">
  <dsp:spTree>
    <dsp:nvGrpSpPr>
      <dsp:cNvPr id="655500361" name=""/>
      <dsp:cNvGrpSpPr/>
    </dsp:nvGrpSpPr>
    <dsp:grpSpPr bwMode="auto">
      <a:xfrm>
        <a:off x="0" y="0"/>
        <a:ext cx="6291714" cy="5530735"/>
        <a:chOff x="0" y="0"/>
        <a:chExt cx="6291714" cy="5530735"/>
      </a:xfrm>
    </dsp:grpSpPr>
    <dsp:sp modelId="{D2500342-DCA6-4965-B964-FB7A4699021D}">
      <dsp:nvSpPr>
        <dsp:cNvPr id="0" name=""/>
        <dsp:cNvSpPr/>
      </dsp:nvSpPr>
      <dsp:spPr bwMode="auto">
        <a:xfrm>
          <a:off x="0" y="0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rgbClr val="000000"/>
        </a:lnRef>
        <a:fillRef idx="1">
          <a:srgbClr val="000000"/>
        </a:fillRef>
        <a:effectRef idx="0">
          <a:srgbClr val="000000"/>
        </a:effectRef>
        <a:fontRef idx="minor">
          <a:schemeClr val="lt1"/>
        </a:fontRef>
      </dsp:style>
    </dsp:sp>
    <dsp:sp modelId="{BD0A2A8A-96EF-45EE-9A3E-6E17F682EDC3}">
      <dsp:nvSpPr>
        <dsp:cNvPr id="0" name=""/>
        <dsp:cNvSpPr/>
      </dsp:nvSpPr>
      <dsp:spPr bwMode="auto">
        <a:xfrm>
          <a:off x="0" y="0"/>
          <a:ext cx="6291714" cy="2765367"/>
        </a:xfrm>
        <a:prstGeom prst="rect">
          <a:avLst/>
        </a:prstGeom>
        <a:noFill/>
        <a:ln>
          <a:noFill/>
        </a:ln>
        <a:effectLst/>
      </dsp:spPr>
      <dsp:style>
        <a:lnRef idx="0">
          <a:srgbClr val="000000"/>
        </a:lnRef>
        <a:fillRef idx="0">
          <a:srgbClr val="000000"/>
        </a:fillRef>
        <a:effectRef idx="0">
          <a:srgbClr val="000000"/>
        </a:effectRef>
        <a:fontRef idx="minor"/>
      </dsp:style>
      <dsp:txBody>
        <a:bodyPr spcFirstLastPara="0" vertOverflow="overflow" horzOverflow="overflow" vert="horz" wrap="square" lIns="175259" tIns="175259" rIns="175259" bIns="175259" numCol="1" spcCol="1269" rtlCol="0" fromWordArt="0" anchor="t" anchorCtr="0" forceAA="0" upright="0" compatLnSpc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ts val="0"/>
            </a:spcBef>
            <a:spcAft>
              <a:spcPts val="1931"/>
            </a:spcAft>
            <a:buNone/>
            <a:defRPr/>
          </a:pPr>
          <a:r>
            <a:rPr lang="en-GB" sz="4600"/>
            <a:t>Welcome to Assessment Guidance for </a:t>
          </a:r>
          <a:r>
            <a:rPr lang="en-GB" sz="4600">
              <a:latin typeface="Calibri Light"/>
            </a:rPr>
            <a:t>Organisational Culture</a:t>
          </a:r>
          <a:endParaRPr sz="4600"/>
        </a:p>
      </dsp:txBody>
      <dsp:txXfrm>
        <a:off x="0" y="0"/>
        <a:ext cx="6291714" cy="2765367"/>
      </dsp:txXfrm>
    </dsp:sp>
    <dsp:sp modelId="{CE4CE49E-E552-4ED7-BD0D-E499F8347C8A}">
      <dsp:nvSpPr>
        <dsp:cNvPr id="0" name=""/>
        <dsp:cNvSpPr/>
      </dsp:nvSpPr>
      <dsp:spPr bwMode="auto">
        <a:xfrm>
          <a:off x="0" y="2765367"/>
          <a:ext cx="6291714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rgbClr val="000000"/>
        </a:lnRef>
        <a:fillRef idx="1">
          <a:srgbClr val="000000"/>
        </a:fillRef>
        <a:effectRef idx="0">
          <a:srgbClr val="000000"/>
        </a:effectRef>
        <a:fontRef idx="minor">
          <a:schemeClr val="lt1"/>
        </a:fontRef>
      </dsp:style>
    </dsp:sp>
    <dsp:sp modelId="{985CBB71-0AC6-48CF-B4F0-C5661C4036F0}">
      <dsp:nvSpPr>
        <dsp:cNvPr id="0" name=""/>
        <dsp:cNvSpPr/>
      </dsp:nvSpPr>
      <dsp:spPr bwMode="auto">
        <a:xfrm>
          <a:off x="0" y="2765367"/>
          <a:ext cx="6291714" cy="2765367"/>
        </a:xfrm>
        <a:prstGeom prst="rect">
          <a:avLst/>
        </a:prstGeom>
        <a:noFill/>
        <a:ln>
          <a:noFill/>
        </a:ln>
        <a:effectLst/>
      </dsp:spPr>
      <dsp:style>
        <a:lnRef idx="0">
          <a:srgbClr val="000000"/>
        </a:lnRef>
        <a:fillRef idx="0">
          <a:srgbClr val="000000"/>
        </a:fillRef>
        <a:effectRef idx="0">
          <a:srgbClr val="000000"/>
        </a:effectRef>
        <a:fontRef idx="minor"/>
      </dsp:style>
      <dsp:txBody>
        <a:bodyPr spcFirstLastPara="0" vertOverflow="overflow" horzOverflow="overflow" vert="horz" wrap="square" lIns="175259" tIns="175259" rIns="175259" bIns="175259" numCol="1" spcCol="1269" rtlCol="0" fromWordArt="0" anchor="t" anchorCtr="0" forceAA="0" upright="0" compatLnSpc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ts val="0"/>
            </a:spcBef>
            <a:spcAft>
              <a:spcPts val="1931"/>
            </a:spcAft>
            <a:buNone/>
            <a:defRPr/>
          </a:pPr>
          <a:r>
            <a:rPr lang="en-GB" sz="4600"/>
            <a:t>C1 and C2</a:t>
          </a:r>
          <a:r>
            <a:rPr lang="en-GB" sz="4600">
              <a:latin typeface="Calibri Light"/>
            </a:rPr>
            <a:t>  LCLM5005</a:t>
          </a:r>
          <a:endParaRPr sz="4600"/>
        </a:p>
      </dsp:txBody>
      <dsp:txXfrm>
        <a:off x="0" y="2765367"/>
        <a:ext cx="6291714" cy="2765367"/>
      </dsp:txXfrm>
    </dsp:sp>
  </dsp:spTree>
</dsp:drawing>
</file>

<file path=ppt/diagrams/drawing2.xml><?xml version="1.0" encoding="utf-8"?>
<dsp:drawing xmlns:dsp="http://schemas.microsoft.com/office/drawing/2008/diagram" xmlns:dgm="http://schemas.openxmlformats.org/drawingml/2006/diagram" xmlns:a="http://schemas.openxmlformats.org/drawingml/2006/main" xmlns:r="http://schemas.openxmlformats.org/officeDocument/2006/relationships">
  <dsp:spTree>
    <dsp:nvGrpSpPr>
      <dsp:cNvPr id="1461051055" name=""/>
      <dsp:cNvGrpSpPr/>
    </dsp:nvGrpSpPr>
    <dsp:grpSpPr bwMode="auto">
      <a:xfrm>
        <a:off x="0" y="0"/>
        <a:ext cx="7452360" cy="5459706"/>
        <a:chOff x="0" y="0"/>
        <a:chExt cx="7452360" cy="5459706"/>
      </a:xfrm>
    </dsp:grpSpPr>
    <dsp:sp modelId="{2F8168E3-DAC8-4EE6-BC98-2D7294CD828F}">
      <dsp:nvSpPr>
        <dsp:cNvPr id="0" name=""/>
        <dsp:cNvSpPr/>
      </dsp:nvSpPr>
      <dsp:spPr bwMode="auto">
        <a:xfrm>
          <a:off x="0" y="666"/>
          <a:ext cx="745236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rgbClr val="000000"/>
        </a:lnRef>
        <a:fillRef idx="1">
          <a:srgbClr val="000000"/>
        </a:fillRef>
        <a:effectRef idx="0">
          <a:srgbClr val="000000"/>
        </a:effectRef>
        <a:fontRef idx="minor">
          <a:schemeClr val="lt1"/>
        </a:fontRef>
      </dsp:style>
    </dsp:sp>
    <dsp:sp modelId="{098EA0D9-F145-48D3-A22A-2F63495B24E0}">
      <dsp:nvSpPr>
        <dsp:cNvPr id="0" name=""/>
        <dsp:cNvSpPr/>
      </dsp:nvSpPr>
      <dsp:spPr bwMode="auto">
        <a:xfrm>
          <a:off x="0" y="666"/>
          <a:ext cx="7452360" cy="1091674"/>
        </a:xfrm>
        <a:prstGeom prst="rect">
          <a:avLst/>
        </a:prstGeom>
        <a:noFill/>
        <a:ln>
          <a:noFill/>
        </a:ln>
        <a:effectLst/>
      </dsp:spPr>
      <dsp:style>
        <a:lnRef idx="0">
          <a:srgbClr val="000000"/>
        </a:lnRef>
        <a:fillRef idx="0">
          <a:srgbClr val="000000"/>
        </a:fillRef>
        <a:effectRef idx="0">
          <a:srgbClr val="00000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ts val="0"/>
            </a:spcBef>
            <a:spcAft>
              <a:spcPts val="0"/>
            </a:spcAft>
            <a:buNone/>
            <a:defRPr/>
          </a:pPr>
          <a:r>
            <a:rPr lang="en-GB" sz="3000"/>
            <a:t>Weekly Recordings </a:t>
          </a:r>
          <a:r>
            <a:rPr lang="en-GB" sz="3000">
              <a:latin typeface="Calibri Light"/>
            </a:rPr>
            <a:t>will be made available (please check the recordings folder)</a:t>
          </a:r>
          <a:endParaRPr lang="en-US" sz="3000"/>
        </a:p>
      </dsp:txBody>
      <dsp:txXfrm>
        <a:off x="0" y="666"/>
        <a:ext cx="7452360" cy="1091674"/>
      </dsp:txXfrm>
    </dsp:sp>
    <dsp:sp modelId="{FD33301F-33DE-4BDC-B37B-AC186C86937E}">
      <dsp:nvSpPr>
        <dsp:cNvPr id="0" name=""/>
        <dsp:cNvSpPr/>
      </dsp:nvSpPr>
      <dsp:spPr bwMode="auto">
        <a:xfrm>
          <a:off x="0" y="1092341"/>
          <a:ext cx="7452360" cy="0"/>
        </a:xfrm>
        <a:prstGeom prst="line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accent2">
              <a:hueOff val="-363841"/>
              <a:satOff val="-20982"/>
              <a:lumOff val="2157"/>
              <a:alphaOff val="0"/>
            </a:schemeClr>
          </a:solidFill>
          <a:prstDash val="solid"/>
          <a:miter lim="800000"/>
        </a:ln>
        <a:effectLst/>
      </dsp:spPr>
      <dsp:style>
        <a:lnRef idx="2">
          <a:srgbClr val="000000"/>
        </a:lnRef>
        <a:fillRef idx="1">
          <a:srgbClr val="000000"/>
        </a:fillRef>
        <a:effectRef idx="0">
          <a:srgbClr val="000000"/>
        </a:effectRef>
        <a:fontRef idx="minor">
          <a:schemeClr val="lt1"/>
        </a:fontRef>
      </dsp:style>
    </dsp:sp>
    <dsp:sp modelId="{9339513E-ACF3-4A37-9533-763A3FA480A6}">
      <dsp:nvSpPr>
        <dsp:cNvPr id="0" name=""/>
        <dsp:cNvSpPr/>
      </dsp:nvSpPr>
      <dsp:spPr bwMode="auto">
        <a:xfrm>
          <a:off x="0" y="1092341"/>
          <a:ext cx="7452360" cy="1091674"/>
        </a:xfrm>
        <a:prstGeom prst="rect">
          <a:avLst/>
        </a:prstGeom>
        <a:noFill/>
        <a:ln>
          <a:noFill/>
        </a:ln>
        <a:effectLst/>
      </dsp:spPr>
      <dsp:style>
        <a:lnRef idx="0">
          <a:srgbClr val="000000"/>
        </a:lnRef>
        <a:fillRef idx="0">
          <a:srgbClr val="000000"/>
        </a:fillRef>
        <a:effectRef idx="0">
          <a:srgbClr val="00000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ts val="0"/>
            </a:spcBef>
            <a:spcAft>
              <a:spcPts val="0"/>
            </a:spcAft>
            <a:buNone/>
            <a:defRPr/>
          </a:pPr>
          <a:r>
            <a:rPr lang="en-GB" sz="3000">
              <a:latin typeface="Calibri Light"/>
            </a:rPr>
            <a:t>Module lecturers are </a:t>
          </a:r>
          <a:r>
            <a:rPr lang="en-GB" sz="3000" b="0"/>
            <a:t>available </a:t>
          </a:r>
          <a:r>
            <a:rPr lang="en-GB" sz="3100"/>
            <a:t>to support you through the process</a:t>
          </a:r>
          <a:r>
            <a:rPr lang="en-GB" sz="3000">
              <a:latin typeface="Calibri Light"/>
            </a:rPr>
            <a:t> </a:t>
          </a:r>
          <a:endParaRPr lang="en-US" sz="3000"/>
        </a:p>
      </dsp:txBody>
      <dsp:txXfrm>
        <a:off x="0" y="1092341"/>
        <a:ext cx="7452360" cy="1091674"/>
      </dsp:txXfrm>
    </dsp:sp>
    <dsp:sp modelId="{E1EA46A0-9AAF-4625-BA97-5DAC2D149D18}">
      <dsp:nvSpPr>
        <dsp:cNvPr id="0" name=""/>
        <dsp:cNvSpPr/>
      </dsp:nvSpPr>
      <dsp:spPr bwMode="auto">
        <a:xfrm>
          <a:off x="0" y="2184015"/>
          <a:ext cx="7452360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rgbClr val="000000"/>
        </a:lnRef>
        <a:fillRef idx="1">
          <a:srgbClr val="000000"/>
        </a:fillRef>
        <a:effectRef idx="0">
          <a:srgbClr val="000000"/>
        </a:effectRef>
        <a:fontRef idx="minor">
          <a:schemeClr val="lt1"/>
        </a:fontRef>
      </dsp:style>
    </dsp:sp>
    <dsp:sp modelId="{A2C5D6F1-DDFA-4DB5-81D6-B0F91B82B681}">
      <dsp:nvSpPr>
        <dsp:cNvPr id="0" name=""/>
        <dsp:cNvSpPr/>
      </dsp:nvSpPr>
      <dsp:spPr bwMode="auto">
        <a:xfrm>
          <a:off x="0" y="2184015"/>
          <a:ext cx="7452360" cy="1091674"/>
        </a:xfrm>
        <a:prstGeom prst="rect">
          <a:avLst/>
        </a:prstGeom>
        <a:noFill/>
        <a:ln>
          <a:noFill/>
        </a:ln>
        <a:effectLst/>
      </dsp:spPr>
      <dsp:style>
        <a:lnRef idx="0">
          <a:srgbClr val="000000"/>
        </a:lnRef>
        <a:fillRef idx="0">
          <a:srgbClr val="000000"/>
        </a:fillRef>
        <a:effectRef idx="0">
          <a:srgbClr val="00000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ts val="0"/>
            </a:spcBef>
            <a:spcAft>
              <a:spcPts val="0"/>
            </a:spcAft>
            <a:buNone/>
            <a:defRPr/>
          </a:pPr>
          <a:r>
            <a:rPr lang="en-GB" sz="3000">
              <a:latin typeface="Calibri Light"/>
            </a:rPr>
            <a:t> </a:t>
          </a:r>
          <a:r>
            <a:rPr lang="en-GB" sz="3000"/>
            <a:t>Weekdays Students</a:t>
          </a:r>
          <a:r>
            <a:rPr lang="en-GB" sz="3000">
              <a:latin typeface="Calibri Light"/>
            </a:rPr>
            <a:t> </a:t>
          </a:r>
          <a:endParaRPr lang="en-US" sz="3000"/>
        </a:p>
      </dsp:txBody>
      <dsp:txXfrm>
        <a:off x="0" y="2184015"/>
        <a:ext cx="7452360" cy="1091674"/>
      </dsp:txXfrm>
    </dsp:sp>
    <dsp:sp modelId="{D694348E-0B49-41C6-9BCF-A03ACED1AF57}">
      <dsp:nvSpPr>
        <dsp:cNvPr id="0" name=""/>
        <dsp:cNvSpPr/>
      </dsp:nvSpPr>
      <dsp:spPr bwMode="auto">
        <a:xfrm>
          <a:off x="0" y="3275690"/>
          <a:ext cx="7452360" cy="0"/>
        </a:xfrm>
        <a:prstGeom prst="line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accent2">
              <a:hueOff val="-1091522"/>
              <a:satOff val="-62946"/>
              <a:lumOff val="6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rgbClr val="000000"/>
        </a:lnRef>
        <a:fillRef idx="1">
          <a:srgbClr val="000000"/>
        </a:fillRef>
        <a:effectRef idx="0">
          <a:srgbClr val="000000"/>
        </a:effectRef>
        <a:fontRef idx="minor">
          <a:schemeClr val="lt1"/>
        </a:fontRef>
      </dsp:style>
    </dsp:sp>
    <dsp:sp modelId="{C25D1D78-794A-41AB-AE84-DBE367C7F1C1}">
      <dsp:nvSpPr>
        <dsp:cNvPr id="0" name=""/>
        <dsp:cNvSpPr/>
      </dsp:nvSpPr>
      <dsp:spPr bwMode="auto">
        <a:xfrm>
          <a:off x="0" y="3275690"/>
          <a:ext cx="7452360" cy="1091674"/>
        </a:xfrm>
        <a:prstGeom prst="rect">
          <a:avLst/>
        </a:prstGeom>
        <a:noFill/>
        <a:ln>
          <a:noFill/>
        </a:ln>
        <a:effectLst/>
      </dsp:spPr>
      <dsp:style>
        <a:lnRef idx="0">
          <a:srgbClr val="000000"/>
        </a:lnRef>
        <a:fillRef idx="0">
          <a:srgbClr val="000000"/>
        </a:fillRef>
        <a:effectRef idx="0">
          <a:srgbClr val="00000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ts val="0"/>
            </a:spcBef>
            <a:spcAft>
              <a:spcPts val="0"/>
            </a:spcAft>
            <a:buNone/>
            <a:defRPr/>
          </a:pPr>
          <a:r>
            <a:rPr lang="en-GB" sz="3000" b="0">
              <a:latin typeface="Calibri Light"/>
            </a:rPr>
            <a:t> </a:t>
          </a:r>
          <a:r>
            <a:rPr lang="en-GB" sz="3000"/>
            <a:t>Weekend </a:t>
          </a:r>
          <a:r>
            <a:rPr lang="en-GB" sz="3000">
              <a:latin typeface="Calibri Light"/>
            </a:rPr>
            <a:t>Students</a:t>
          </a:r>
          <a:endParaRPr lang="en-US" sz="3000">
            <a:latin typeface="Calibri Light"/>
          </a:endParaRPr>
        </a:p>
      </dsp:txBody>
      <dsp:txXfrm>
        <a:off x="0" y="3275690"/>
        <a:ext cx="7452360" cy="1091674"/>
      </dsp:txXfrm>
    </dsp:sp>
    <dsp:sp modelId="{A3838442-070E-4AC0-A074-49329A0AB45A}">
      <dsp:nvSpPr>
        <dsp:cNvPr id="0" name=""/>
        <dsp:cNvSpPr/>
      </dsp:nvSpPr>
      <dsp:spPr bwMode="auto">
        <a:xfrm>
          <a:off x="0" y="4367364"/>
          <a:ext cx="7452360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rgbClr val="000000"/>
        </a:lnRef>
        <a:fillRef idx="1">
          <a:srgbClr val="000000"/>
        </a:fillRef>
        <a:effectRef idx="0">
          <a:srgbClr val="000000"/>
        </a:effectRef>
        <a:fontRef idx="minor">
          <a:schemeClr val="lt1"/>
        </a:fontRef>
      </dsp:style>
    </dsp:sp>
    <dsp:sp modelId="{D9D4B94D-199F-46D4-A68B-D5225D5A9C16}">
      <dsp:nvSpPr>
        <dsp:cNvPr id="0" name=""/>
        <dsp:cNvSpPr/>
      </dsp:nvSpPr>
      <dsp:spPr bwMode="auto">
        <a:xfrm>
          <a:off x="0" y="4367364"/>
          <a:ext cx="7452360" cy="1091674"/>
        </a:xfrm>
        <a:prstGeom prst="rect">
          <a:avLst/>
        </a:prstGeom>
        <a:noFill/>
        <a:ln>
          <a:noFill/>
        </a:ln>
        <a:effectLst/>
      </dsp:spPr>
      <dsp:style>
        <a:lnRef idx="0">
          <a:srgbClr val="000000"/>
        </a:lnRef>
        <a:fillRef idx="0">
          <a:srgbClr val="000000"/>
        </a:fillRef>
        <a:effectRef idx="0">
          <a:srgbClr val="000000"/>
        </a:effectRef>
        <a:fontRef idx="minor"/>
      </dsp:style>
      <dsp:txBody>
        <a:bodyPr spcFirstLastPara="0" vertOverflow="overflow" horzOverflow="overflow" vert="horz" wrap="square" lIns="118109" tIns="118109" rIns="118109" bIns="118109" numCol="1" spcCol="1269" rtlCol="0" fromWordArt="0" anchor="t" anchorCtr="0" forceAA="0" upright="0" compatLnSpc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ts val="0"/>
            </a:spcBef>
            <a:spcAft>
              <a:spcPts val="1301"/>
            </a:spcAft>
            <a:buNone/>
            <a:defRPr/>
          </a:pPr>
          <a:r>
            <a:rPr lang="en-GB" sz="3100">
              <a:latin typeface="Calibri Light"/>
            </a:rPr>
            <a:t>Formative Feedback </a:t>
          </a:r>
          <a:endParaRPr sz="3100">
            <a:latin typeface="Calibri Light"/>
          </a:endParaRPr>
        </a:p>
      </dsp:txBody>
      <dsp:txXfrm>
        <a:off x="0" y="4367364"/>
        <a:ext cx="7452360" cy="1091674"/>
      </dsp:txXfrm>
    </dsp:sp>
  </dsp:spTree>
</dsp:drawing>
</file>

<file path=ppt/diagrams/drawing3.xml><?xml version="1.0" encoding="utf-8"?>
<dsp:drawing xmlns:dsp="http://schemas.microsoft.com/office/drawing/2008/diagram" xmlns:dgm="http://schemas.openxmlformats.org/drawingml/2006/diagram" xmlns:a="http://schemas.openxmlformats.org/drawingml/2006/main" xmlns:r="http://schemas.openxmlformats.org/officeDocument/2006/relationships">
  <dsp:spTree>
    <dsp:nvGrpSpPr>
      <dsp:cNvPr id="191551390" name=""/>
      <dsp:cNvGrpSpPr/>
    </dsp:nvGrpSpPr>
    <dsp:grpSpPr bwMode="auto">
      <a:xfrm>
        <a:off x="0" y="0"/>
        <a:ext cx="6900512" cy="5536141"/>
        <a:chOff x="0" y="0"/>
        <a:chExt cx="6900512" cy="5536141"/>
      </a:xfrm>
    </dsp:grpSpPr>
    <dsp:sp modelId="{69CB9399-8D02-4D6E-8538-8A1EB6E76627}">
      <dsp:nvSpPr>
        <dsp:cNvPr id="0" name=""/>
        <dsp:cNvSpPr/>
      </dsp:nvSpPr>
      <dsp:spPr bwMode="auto">
        <a:xfrm>
          <a:off x="0" y="367770"/>
          <a:ext cx="6900512" cy="1154789"/>
        </a:xfrm>
        <a:prstGeom prst="roundRect">
          <a:avLst>
            <a:gd name="adj" fmla="val 16667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rgbClr val="000000"/>
        </a:lnRef>
        <a:fillRef idx="1">
          <a:srgbClr val="000000"/>
        </a:fillRef>
        <a:effectRef idx="0">
          <a:srgbClr val="000000"/>
        </a:effectRef>
        <a:fontRef idx="minor">
          <a:schemeClr val="lt1"/>
        </a:fontRef>
      </dsp:style>
      <dsp:txBody>
        <a:bodyPr spcFirstLastPara="0" vertOverflow="overflow" horzOverflow="overflow" vert="horz" wrap="square" lIns="72389" tIns="72389" rIns="72389" bIns="72389" numCol="1" spcCol="1269" rtlCol="0" fromWordArt="0" anchor="ctr" anchorCtr="0" forceAA="0" upright="0" compatLnSpc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ts val="0"/>
            </a:spcBef>
            <a:spcAft>
              <a:spcPts val="797"/>
            </a:spcAft>
            <a:buNone/>
            <a:defRPr/>
          </a:pPr>
          <a:r>
            <a:rPr lang="en-GB" sz="1900">
              <a:latin typeface="Calibri Light"/>
            </a:rPr>
            <a:t> Academic Interview for LCLM5005 is mandatory and it is conducted in class on weeks 9 or 10 between the lecturer and student on a ONE -to-ONE basis, between 10 to 15 minutes (max.) per student.</a:t>
          </a:r>
          <a:endParaRPr sz="1900">
            <a:latin typeface="Calibri Light"/>
          </a:endParaRPr>
        </a:p>
      </dsp:txBody>
      <dsp:txXfrm>
        <a:off x="56372" y="424142"/>
        <a:ext cx="6787768" cy="1042045"/>
      </dsp:txXfrm>
    </dsp:sp>
    <dsp:sp modelId="{45C40251-8B0D-4B5E-A549-00C8F64AB349}">
      <dsp:nvSpPr>
        <dsp:cNvPr id="0" name=""/>
        <dsp:cNvSpPr/>
      </dsp:nvSpPr>
      <dsp:spPr bwMode="auto">
        <a:xfrm>
          <a:off x="0" y="1583040"/>
          <a:ext cx="6900512" cy="1154789"/>
        </a:xfrm>
        <a:prstGeom prst="roundRect">
          <a:avLst>
            <a:gd name="adj" fmla="val 16667"/>
          </a:avLst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rgbClr val="000000"/>
        </a:lnRef>
        <a:fillRef idx="1">
          <a:srgbClr val="000000"/>
        </a:fillRef>
        <a:effectRef idx="0">
          <a:srgbClr val="000000"/>
        </a:effectRef>
        <a:fontRef idx="minor">
          <a:schemeClr val="lt1"/>
        </a:fontRef>
      </dsp:style>
      <dsp:txBody>
        <a:bodyPr spcFirstLastPara="0" vertOverflow="overflow" horzOverflow="overflow" vert="horz" wrap="square" lIns="72389" tIns="72389" rIns="72389" bIns="72389" numCol="1" spcCol="1269" rtlCol="0" fromWordArt="0" anchor="ctr" anchorCtr="0" forceAA="0" upright="0" compatLnSpc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ts val="0"/>
            </a:spcBef>
            <a:spcAft>
              <a:spcPts val="797"/>
            </a:spcAft>
            <a:buNone/>
            <a:defRPr/>
          </a:pPr>
          <a:r>
            <a:rPr lang="en-GB" sz="1900">
              <a:latin typeface="Calibri Light"/>
            </a:rPr>
            <a:t>The interviews will be recorded.</a:t>
          </a:r>
          <a:endParaRPr sz="1900"/>
        </a:p>
      </dsp:txBody>
      <dsp:txXfrm>
        <a:off x="56372" y="1639412"/>
        <a:ext cx="6787768" cy="1042045"/>
      </dsp:txXfrm>
    </dsp:sp>
    <dsp:sp modelId="{46858CD0-3973-4064-BA6B-39AAF3DADF26}">
      <dsp:nvSpPr>
        <dsp:cNvPr id="0" name=""/>
        <dsp:cNvSpPr/>
      </dsp:nvSpPr>
      <dsp:spPr bwMode="auto">
        <a:xfrm>
          <a:off x="0" y="2788177"/>
          <a:ext cx="6900512" cy="1154789"/>
        </a:xfrm>
        <a:prstGeom prst="roundRect">
          <a:avLst>
            <a:gd name="adj" fmla="val 16667"/>
          </a:avLst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rgbClr val="000000"/>
        </a:lnRef>
        <a:fillRef idx="1">
          <a:srgbClr val="000000"/>
        </a:fillRef>
        <a:effectRef idx="0">
          <a:srgbClr val="000000"/>
        </a:effectRef>
        <a:fontRef idx="minor">
          <a:schemeClr val="lt1"/>
        </a:fontRef>
      </dsp:style>
      <dsp:txBody>
        <a:bodyPr spcFirstLastPara="0" vertOverflow="overflow" horzOverflow="overflow" vert="horz" wrap="square" lIns="72389" tIns="72389" rIns="72389" bIns="72389" numCol="1" spcCol="1269" rtlCol="0" fromWordArt="0" anchor="ctr" anchorCtr="0" forceAA="0" upright="0" compatLnSpc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ts val="0"/>
            </a:spcBef>
            <a:spcAft>
              <a:spcPts val="797"/>
            </a:spcAft>
            <a:buNone/>
            <a:defRPr/>
          </a:pPr>
          <a:r>
            <a:rPr lang="en-GB" sz="1900">
              <a:latin typeface="Calibri Light"/>
            </a:rPr>
            <a:t>Although notes are allowed, the student is advised not to read verbatim from the notes.</a:t>
          </a:r>
          <a:endParaRPr sz="1900"/>
        </a:p>
      </dsp:txBody>
      <dsp:txXfrm>
        <a:off x="56371" y="2844549"/>
        <a:ext cx="6787768" cy="1042045"/>
      </dsp:txXfrm>
    </dsp:sp>
    <dsp:sp modelId="{23FFBFFC-51D5-4E19-9ED9-EC61832DD589}">
      <dsp:nvSpPr>
        <dsp:cNvPr id="0" name=""/>
        <dsp:cNvSpPr/>
      </dsp:nvSpPr>
      <dsp:spPr bwMode="auto">
        <a:xfrm>
          <a:off x="0" y="4013580"/>
          <a:ext cx="6900512" cy="1154789"/>
        </a:xfrm>
        <a:prstGeom prst="roundRect">
          <a:avLst>
            <a:gd name="adj" fmla="val 16667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rgbClr val="000000"/>
        </a:lnRef>
        <a:fillRef idx="1">
          <a:srgbClr val="000000"/>
        </a:fillRef>
        <a:effectRef idx="0">
          <a:srgbClr val="000000"/>
        </a:effectRef>
        <a:fontRef idx="minor">
          <a:schemeClr val="lt1"/>
        </a:fontRef>
      </dsp:style>
      <dsp:txBody>
        <a:bodyPr spcFirstLastPara="0" vertOverflow="overflow" horzOverflow="overflow" vert="horz" wrap="square" lIns="72389" tIns="72389" rIns="72389" bIns="72389" numCol="1" spcCol="1269" rtlCol="0" fromWordArt="0" anchor="ctr" anchorCtr="0" forceAA="0" upright="0" compatLnSpc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ts val="0"/>
            </a:spcBef>
            <a:spcAft>
              <a:spcPts val="797"/>
            </a:spcAft>
            <a:buNone/>
            <a:defRPr/>
          </a:pPr>
          <a:r>
            <a:rPr lang="en-GB" sz="1900" b="1">
              <a:solidFill>
                <a:schemeClr val="tx1"/>
              </a:solidFill>
              <a:highlight>
                <a:srgbClr val="FFFF00"/>
              </a:highlight>
              <a:latin typeface="Calibri Light"/>
            </a:rPr>
            <a:t>The Academic Interview is based on the Individual Report submitted. </a:t>
          </a:r>
          <a:endParaRPr sz="1900"/>
        </a:p>
      </dsp:txBody>
      <dsp:txXfrm>
        <a:off x="56372" y="4069952"/>
        <a:ext cx="6787768" cy="10420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xmlns:r="http://schemas.openxmlformats.org/officeDocument/2006/relationships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 type="node">
          <dgm:prSet phldr="1"/>
        </dgm:pt>
        <dgm:pt modelId="11" type="node">
          <dgm:prSet phldr="1"/>
        </dgm:pt>
        <dgm:pt modelId="12" type="node">
          <dgm:prSet phldr="1"/>
        </dgm:pt>
        <dgm:pt modelId="13" type="node">
          <dgm:prSet phldr="1"/>
        </dgm:pt>
      </dgm:ptLst>
      <dgm:cxnLst>
        <dgm:cxn modelId="2" type="parOf" srcId="0" destId="1" srcOrd="0" destOrd="0"/>
        <dgm:cxn modelId="3" type="parOf" srcId="1" destId="11" srcOrd="0" destOrd="0"/>
        <dgm:cxn modelId="4" type="parOf" srcId="1" destId="12" srcOrd="1" destOrd="0"/>
        <dgm:cxn modelId="5" type="parOf" srcId="1" destId="13" srcOrd="2" destOrd="0"/>
      </dgm:cxnLst>
      <dgm:bg/>
      <dgm:whole/>
    </dgm:dataModel>
  </dgm:sampData>
  <dgm:styleData>
    <dgm:dataModel>
      <dgm:ptLst>
        <dgm:pt modelId="0" type="doc"/>
        <dgm:pt modelId="1" type="node">
          <dgm:prSet phldr="1"/>
        </dgm:pt>
        <dgm:pt modelId="11" type="node">
          <dgm:prSet phldr="1"/>
        </dgm:pt>
        <dgm:pt modelId="12" type="node">
          <dgm:prSet phldr="1"/>
        </dgm:pt>
      </dgm:ptLst>
      <dgm:cxnLst>
        <dgm:cxn modelId="2" type="parOf" srcId="0" destId="1" srcOrd="0" destOrd="0"/>
        <dgm:cxn modelId="3" type="parOf" srcId="1" destId="11" srcOrd="0" destOrd="0"/>
        <dgm:cxn modelId="4" type="parOf" srcId="1" destId="12" srcOrd="1" destOrd="0"/>
      </dgm:cxnLst>
      <dgm:bg/>
      <dgm:whole/>
    </dgm:dataModel>
  </dgm:styleData>
  <dgm:clrData>
    <dgm:dataModel>
      <dgm:ptLst>
        <dgm:pt modelId="0" type="doc"/>
        <dgm:pt modelId="1" type="node">
          <dgm:prSet phldr="1"/>
        </dgm:pt>
        <dgm:pt modelId="11" type="node">
          <dgm:prSet phldr="1"/>
        </dgm:pt>
        <dgm:pt modelId="12" type="node">
          <dgm:prSet phldr="1"/>
        </dgm:pt>
      </dgm:ptLst>
      <dgm:cxnLst>
        <dgm:cxn modelId="2" type="parOf" srcId="0" destId="1" srcOrd="0" destOrd="0"/>
        <dgm:cxn modelId="3" type="parOf" srcId="1" destId="11" srcOrd="0" destOrd="0"/>
        <dgm:cxn modelId="4" type="parOf" srcId="1" destId="12" srcOrd="1" destOrd="0"/>
      </dgm:cxnLst>
      <dgm:bg/>
      <dgm:whole/>
    </dgm:dataModel>
  </dgm:clrData>
  <dgm:layoutNode name="vert0">
    <dgm:varLst>
      <dgm:dir val="norm"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rot="0.000000" type="none" r:blip="" blipPhldr="0" lkTxEntry="0" zOrderOff="0" hideGeom="0">
      <dgm:adjLst/>
    </dgm:shape>
    <dgm:presOf/>
    <dgm:constrLst>
      <dgm:constr type="w" for="ch" forName="horz1" ptType="all" refPtType="all" refType="w" refFor="self" op="none" fact="1.000000" val="0"/>
      <dgm:constr type="h" for="ch" forName="horz1" ptType="all" refPtType="all" refType="h" refFor="self" op="none" fact="1.000000" val="0"/>
      <dgm:constr type="h" for="des" forName="vert1" ptType="all" refPtType="all" refType="h" refFor="self" op="none" fact="1.000000" val="0"/>
      <dgm:constr type="h" for="des" forName="tx1" ptType="all" refPtType="all" refType="h" refFor="self" op="none" fact="1.000000" val="0"/>
      <dgm:constr type="h" for="des" forName="horz2" ptType="all" refPtType="all" refType="h" refFor="self" op="none" fact="1.000000" val="0"/>
      <dgm:constr type="h" for="des" forName="vert2" ptType="all" refPtType="all" refType="h" refFor="self" op="none" fact="1.000000" val="0"/>
      <dgm:constr type="h" for="des" forName="horz3" ptType="all" refPtType="all" refType="h" refFor="self" op="none" fact="1.000000" val="0"/>
      <dgm:constr type="h" for="des" forName="vert3" ptType="all" refPtType="all" refType="h" refFor="self" op="none" fact="1.000000" val="0"/>
      <dgm:constr type="h" for="des" forName="horz4" ptType="all" refPtType="all" refType="h" refFor="self" op="none" fact="1.000000" val="0"/>
      <dgm:constr type="h" for="des" ptType="node" refPtType="all" refType="h" refFor="self" op="none" fact="1.000000" val="0"/>
      <dgm:constr type="primFontSz" for="des" forName="tx1" ptType="all" refPtType="all" refType="none" refFor="self" op="equ" fact="1.000000" val="65"/>
      <dgm:constr type="primFontSz" for="des" forName="tx2" ptType="all" refPtType="all" refType="none" refFor="self" op="equ" fact="1.000000" val="65"/>
      <dgm:constr type="primFontSz" for="des" forName="tx3" ptType="all" refPtType="all" refType="none" refFor="self" op="equ" fact="1.000000" val="65"/>
      <dgm:constr type="primFontSz" for="des" forName="tx4" ptType="all" refPtType="all" refType="none" refFor="self" op="equ" fact="1.000000" val="65"/>
      <dgm:constr type="w" for="des" forName="thickLine" ptType="all" refPtType="all" refType="w" refFor="self" op="none" fact="1.000000" val="0"/>
      <dgm:constr type="h" for="des" forName="thickLine" ptType="all" refPtType="all" refType="none" refFor="self" op="none" fact="1.000000" val="0"/>
      <dgm:constr type="h" for="des" forName="thinLine1" ptType="all" refPtType="all" refType="none" refFor="self" op="none" fact="1.000000" val="0"/>
      <dgm:constr type="h" for="des" forName="thinLine2b" ptType="all" refPtType="all" refType="none" refFor="self" op="none" fact="1.000000" val="0"/>
      <dgm:constr type="h" for="des" forName="thinLine3" ptType="all" refPtType="all" refType="none" refFor="self" op="none" fact="1.000000" val="0"/>
      <dgm:constr type="h" for="des" forName="vertSpace2a" ptType="all" refPtType="all" refType="h" refFor="self" op="none" fact="0.050000" val="0"/>
      <dgm:constr type="h" for="des" forName="vertSpace2b" ptType="all" refPtType="all" refType="h" refFor="des" refForName="vertSpace2a" op="none" fact="1.000000" val="0"/>
    </dgm:constrLst>
    <dgm:forEach name="Name3" axis="ch" ptType="node">
      <dgm:layoutNode name="thickLine" styleLbl="alignNode1">
        <dgm:alg type="sp"/>
        <dgm:shape rot="0.000000" type="line" r:blip="" blipPhldr="0" lkTxEntry="0" zOrderOff="0" hideGeom="0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rot="0.000000" type="none" r:blip="" blipPhldr="0" lkTxEntry="0" zOrderOff="0" hideGeom="0">
          <dgm:adjLst/>
        </dgm:shape>
        <dgm:presOf/>
        <dgm:choose name="Name7">
          <dgm:if name="Name8" axis="root des" func="maxDepth" arg="none" op="equ" val="1">
            <dgm:constrLst>
              <dgm:constr type="w" for="ch" forName="tx1" ptType="all" refPtType="all" refType="w" refFor="self" op="none" fact="1.000000" val="0"/>
            </dgm:constrLst>
          </dgm:if>
          <dgm:if name="Name9" axis="root des" func="maxDepth" arg="none" op="equ" val="2">
            <dgm:constrLst>
              <dgm:constr type="w" for="ch" forName="tx1" ptType="all" refPtType="all" refType="w" refFor="self" op="none" fact="0.200000" val="0"/>
              <dgm:constr type="w" for="des" forName="tx2" ptType="all" refPtType="all" refType="w" refFor="self" op="none" fact="0.785000" val="0"/>
              <dgm:constr type="w" for="des" forName="horzSpace2" ptType="all" refPtType="all" refType="w" refFor="self" op="none" fact="0.015000" val="0"/>
              <dgm:constr type="w" for="des" forName="thinLine2b" ptType="all" refPtType="all" refType="w" refFor="self" op="none" fact="0.800000" val="0"/>
            </dgm:constrLst>
          </dgm:if>
          <dgm:if name="Name10" axis="root des" func="maxDepth" arg="none" op="equ" val="3">
            <dgm:constrLst>
              <dgm:constr type="w" for="ch" forName="tx1" ptType="all" refPtType="all" refType="w" refFor="self" op="none" fact="0.200000" val="0"/>
              <dgm:constr type="w" for="des" forName="tx2" ptType="all" refPtType="all" refType="w" refFor="self" op="none" fact="0.385000" val="0"/>
              <dgm:constr type="w" for="des" forName="tx3" ptType="all" refPtType="all" refType="w" refFor="self" op="none" fact="0.385000" val="0"/>
              <dgm:constr type="w" for="des" forName="horzSpace2" ptType="all" refPtType="all" refType="w" refFor="self" op="none" fact="0.015000" val="0"/>
              <dgm:constr type="w" for="des" forName="horzSpace3" ptType="all" refPtType="all" refType="w" refFor="self" op="none" fact="0.015000" val="0"/>
              <dgm:constr type="w" for="des" forName="thinLine2b" ptType="all" refPtType="all" refType="w" refFor="self" op="none" fact="0.800000" val="0"/>
              <dgm:constr type="w" for="des" forName="thinLine3" ptType="all" refPtType="all" refType="w" refFor="self" op="none" fact="0.385000" val="0"/>
            </dgm:constrLst>
          </dgm:if>
          <dgm:if name="Name11" axis="root des" func="maxDepth" arg="none" op="gte" val="4">
            <dgm:constrLst>
              <dgm:constr type="w" for="ch" forName="tx1" ptType="all" refPtType="all" refType="w" refFor="self" op="none" fact="0.200000" val="0"/>
              <dgm:constr type="w" for="des" forName="tx2" ptType="all" refPtType="all" refType="w" refFor="self" op="none" fact="0.251600" val="0"/>
              <dgm:constr type="w" for="des" forName="tx3" ptType="all" refPtType="all" refType="w" refFor="self" op="none" fact="0.251600" val="0"/>
              <dgm:constr type="w" for="des" forName="tx4" ptType="all" refPtType="all" refType="w" refFor="self" op="none" fact="0.251600" val="0"/>
              <dgm:constr type="w" for="des" forName="horzSpace2" ptType="all" refPtType="all" refType="w" refFor="self" op="none" fact="0.015000" val="0"/>
              <dgm:constr type="w" for="des" forName="horzSpace3" ptType="all" refPtType="all" refType="w" refFor="self" op="none" fact="0.015000" val="0"/>
              <dgm:constr type="w" for="des" forName="horzSpace4" ptType="all" refPtType="all" refType="w" refFor="self" op="none" fact="0.015000" val="0"/>
              <dgm:constr type="w" for="des" forName="thinLine2b" ptType="all" refPtType="all" refType="w" refFor="self" op="none" fact="0.800000" val="0"/>
              <dgm:constr type="w" for="des" forName="thinLine3" ptType="all" refPtType="all" refType="w" refFor="self" op="none" fact="0.533200" val="0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rot="0.000000" type="rect" r:blip="" blipPhldr="0" lkTxEntry="0" zOrderOff="0" hideGeom="0">
            <dgm:adjLst/>
          </dgm:shape>
          <dgm:presOf axis="self"/>
          <dgm:constrLst>
            <dgm:constr type="tMarg" for="self" ptType="all" refPtType="all" refType="primFontSz" refFor="self" op="none" fact="0.300000" val="0"/>
            <dgm:constr type="bMarg" for="self" ptType="all" refPtType="all" refType="primFontSz" refFor="self" op="none" fact="0.300000" val="0"/>
            <dgm:constr type="lMarg" for="self" ptType="all" refPtType="all" refType="primFontSz" refFor="self" op="none" fact="0.300000" val="0"/>
            <dgm:constr type="rMarg" for="self" ptType="all" refPtType="all" refType="primFontSz" refFor="self" op="none" fact="0.300000" val="0"/>
          </dgm:constrLst>
          <dgm:ruleLst>
            <dgm:rule type="primFontSz" for="self" ptType="all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rot="0.000000" type="none" r:blip="" blipPhldr="0" lkTxEntry="0" zOrderOff="0" hideGeom="0">
            <dgm:adjLst/>
          </dgm:shape>
          <dgm:presOf/>
          <dgm:forEach name="Name16" axis="ch" ptType="node">
            <dgm:choose name="Name17">
              <dgm:if name="Name18" axis="self" ptType="node" func="pos" arg="none" op="equ" val="1">
                <dgm:layoutNode name="vertSpace2a">
                  <dgm:alg type="sp"/>
                  <dgm:shape rot="0.000000" type="none" r:blip="" blipPhldr="0" lkTxEntry="0" zOrderOff="0" hideGeom="0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rot="0.000000" type="none" r:blip="" blipPhldr="0" lkTxEntry="0" zOrderOff="0" hideGeom="0">
                <dgm:adjLst/>
              </dgm:shape>
              <dgm:presOf/>
              <dgm:layoutNode name="horzSpace2">
                <dgm:alg type="sp"/>
                <dgm:shape rot="0.000000" type="none" r:blip="" blipPhldr="0" lkTxEntry="0" zOrderOff="0" hideGeom="0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rot="0.000000" type="rect" r:blip="" blipPhldr="0" lkTxEntry="0" zOrderOff="0" hideGeom="0">
                  <dgm:adjLst/>
                </dgm:shape>
                <dgm:presOf axis="self"/>
                <dgm:constrLst>
                  <dgm:constr type="tMarg" for="self" ptType="all" refPtType="all" refType="primFontSz" refFor="self" op="none" fact="0.300000" val="0"/>
                  <dgm:constr type="bMarg" for="self" ptType="all" refPtType="all" refType="primFontSz" refFor="self" op="none" fact="0.300000" val="0"/>
                  <dgm:constr type="lMarg" for="self" ptType="all" refPtType="all" refType="primFontSz" refFor="self" op="none" fact="0.300000" val="0"/>
                  <dgm:constr type="rMarg" for="self" ptType="all" refPtType="all" refType="primFontSz" refFor="self" op="none" fact="0.300000" val="0"/>
                </dgm:constrLst>
                <dgm:ruleLst>
                  <dgm:rule type="primFontSz" for="self" ptType="all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rot="0.000000" type="none" r:blip="" blipPhldr="0" lkTxEntry="0" zOrderOff="0" hideGeom="0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rot="0.000000" type="none" r:blip="" blipPhldr="0" lkTxEntry="0" zOrderOff="0" hideGeom="0">
                      <dgm:adjLst/>
                    </dgm:shape>
                    <dgm:presOf/>
                    <dgm:layoutNode name="horzSpace3">
                      <dgm:alg type="sp"/>
                      <dgm:shape rot="0.000000" type="none" r:blip="" blipPhldr="0" lkTxEntry="0" zOrderOff="0" hideGeom="0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rot="0.000000" type="rect" r:blip="" blipPhldr="0" lkTxEntry="0" zOrderOff="0" hideGeom="0">
                        <dgm:adjLst/>
                      </dgm:shape>
                      <dgm:presOf axis="self"/>
                      <dgm:constrLst>
                        <dgm:constr type="tMarg" for="self" ptType="all" refPtType="all" refType="primFontSz" refFor="self" op="none" fact="0.300000" val="0"/>
                        <dgm:constr type="bMarg" for="self" ptType="all" refPtType="all" refType="primFontSz" refFor="self" op="none" fact="0.300000" val="0"/>
                        <dgm:constr type="lMarg" for="self" ptType="all" refPtType="all" refType="primFontSz" refFor="self" op="none" fact="0.300000" val="0"/>
                        <dgm:constr type="rMarg" for="self" ptType="all" refPtType="all" refType="primFontSz" refFor="self" op="none" fact="0.300000" val="0"/>
                      </dgm:constrLst>
                      <dgm:ruleLst>
                        <dgm:rule type="primFontSz" for="self" ptType="all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rot="0.000000" type="none" r:blip="" blipPhldr="0" lkTxEntry="0" zOrderOff="0" hideGeom="0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rot="0.000000" type="none" r:blip="" blipPhldr="0" lkTxEntry="0" zOrderOff="0" hideGeom="0">
                            <dgm:adjLst/>
                          </dgm:shape>
                          <dgm:presOf/>
                          <dgm:layoutNode name="horzSpace4">
                            <dgm:alg type="sp"/>
                            <dgm:shape rot="0.000000" type="none" r:blip="" blipPhldr="0" lkTxEntry="0" zOrderOff="0" hideGeom="0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rot="0.000000" type="rect" r:blip="" blipPhldr="0" lkTxEntry="0" zOrderOff="0" hideGeom="0">
                              <dgm:adjLst/>
                            </dgm:shape>
                            <dgm:presOf axis="desOrSelf" ptType="node"/>
                            <dgm:constrLst>
                              <dgm:constr type="tMarg" for="self" ptType="all" refPtType="all" refType="primFontSz" refFor="self" op="none" fact="0.300000" val="0"/>
                              <dgm:constr type="bMarg" for="self" ptType="all" refPtType="all" refType="primFontSz" refFor="self" op="none" fact="0.300000" val="0"/>
                              <dgm:constr type="lMarg" for="self" ptType="all" refPtType="all" refType="primFontSz" refFor="self" op="none" fact="0.300000" val="0"/>
                              <dgm:constr type="rMarg" for="self" ptType="all" refPtType="all" refType="primFontSz" refFor="self" op="none" fact="0.300000" val="0"/>
                            </dgm:constrLst>
                            <dgm:ruleLst>
                              <dgm:rule type="primFontSz" for="self" ptType="all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rot="0.000000" type="line" r:blip="" blipPhldr="0" lkTxEntry="0" zOrderOff="0" hideGeom="0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rot="0.000000" type="line" r:blip="" blipPhldr="0" lkTxEntry="0" zOrderOff="0" hideGeom="0">
                <dgm:adjLst/>
              </dgm:shape>
              <dgm:presOf/>
            </dgm:layoutNode>
            <dgm:layoutNode name="vertSpace2b">
              <dgm:alg type="sp"/>
              <dgm:shape rot="0.000000" type="none" r:blip="" blipPhldr="0" lkTxEntry="0" zOrderOff="0" hideGeom="0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xmlns:r="http://schemas.openxmlformats.org/officeDocument/2006/relationships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 type="node">
          <dgm:prSet phldr="1"/>
        </dgm:pt>
        <dgm:pt modelId="11" type="node">
          <dgm:prSet phldr="1"/>
        </dgm:pt>
        <dgm:pt modelId="12" type="node">
          <dgm:prSet phldr="1"/>
        </dgm:pt>
        <dgm:pt modelId="13" type="node">
          <dgm:prSet phldr="1"/>
        </dgm:pt>
      </dgm:ptLst>
      <dgm:cxnLst>
        <dgm:cxn modelId="2" type="parOf" srcId="0" destId="1" srcOrd="0" destOrd="0"/>
        <dgm:cxn modelId="3" type="parOf" srcId="1" destId="11" srcOrd="0" destOrd="0"/>
        <dgm:cxn modelId="4" type="parOf" srcId="1" destId="12" srcOrd="1" destOrd="0"/>
        <dgm:cxn modelId="5" type="parOf" srcId="1" destId="13" srcOrd="2" destOrd="0"/>
      </dgm:cxnLst>
      <dgm:bg/>
      <dgm:whole/>
    </dgm:dataModel>
  </dgm:sampData>
  <dgm:styleData>
    <dgm:dataModel>
      <dgm:ptLst>
        <dgm:pt modelId="0" type="doc"/>
        <dgm:pt modelId="1" type="node">
          <dgm:prSet phldr="1"/>
        </dgm:pt>
        <dgm:pt modelId="11" type="node">
          <dgm:prSet phldr="1"/>
        </dgm:pt>
        <dgm:pt modelId="12" type="node">
          <dgm:prSet phldr="1"/>
        </dgm:pt>
      </dgm:ptLst>
      <dgm:cxnLst>
        <dgm:cxn modelId="2" type="parOf" srcId="0" destId="1" srcOrd="0" destOrd="0"/>
        <dgm:cxn modelId="3" type="parOf" srcId="1" destId="11" srcOrd="0" destOrd="0"/>
        <dgm:cxn modelId="4" type="parOf" srcId="1" destId="12" srcOrd="1" destOrd="0"/>
      </dgm:cxnLst>
      <dgm:bg/>
      <dgm:whole/>
    </dgm:dataModel>
  </dgm:styleData>
  <dgm:clrData>
    <dgm:dataModel>
      <dgm:ptLst>
        <dgm:pt modelId="0" type="doc"/>
        <dgm:pt modelId="1" type="node">
          <dgm:prSet phldr="1"/>
        </dgm:pt>
        <dgm:pt modelId="11" type="node">
          <dgm:prSet phldr="1"/>
        </dgm:pt>
        <dgm:pt modelId="12" type="node">
          <dgm:prSet phldr="1"/>
        </dgm:pt>
      </dgm:ptLst>
      <dgm:cxnLst>
        <dgm:cxn modelId="2" type="parOf" srcId="0" destId="1" srcOrd="0" destOrd="0"/>
        <dgm:cxn modelId="3" type="parOf" srcId="1" destId="11" srcOrd="0" destOrd="0"/>
        <dgm:cxn modelId="4" type="parOf" srcId="1" destId="12" srcOrd="1" destOrd="0"/>
      </dgm:cxnLst>
      <dgm:bg/>
      <dgm:whole/>
    </dgm:dataModel>
  </dgm:clrData>
  <dgm:layoutNode name="vert0">
    <dgm:varLst>
      <dgm:dir val="norm"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rot="0.000000" type="none" r:blip="" blipPhldr="0" lkTxEntry="0" zOrderOff="0" hideGeom="0">
      <dgm:adjLst/>
    </dgm:shape>
    <dgm:presOf/>
    <dgm:constrLst>
      <dgm:constr type="w" for="ch" forName="horz1" ptType="all" refPtType="all" refType="w" refFor="self" op="none" fact="1.000000" val="0"/>
      <dgm:constr type="h" for="ch" forName="horz1" ptType="all" refPtType="all" refType="h" refFor="self" op="none" fact="1.000000" val="0"/>
      <dgm:constr type="h" for="des" forName="vert1" ptType="all" refPtType="all" refType="h" refFor="self" op="none" fact="1.000000" val="0"/>
      <dgm:constr type="h" for="des" forName="tx1" ptType="all" refPtType="all" refType="h" refFor="self" op="none" fact="1.000000" val="0"/>
      <dgm:constr type="h" for="des" forName="horz2" ptType="all" refPtType="all" refType="h" refFor="self" op="none" fact="1.000000" val="0"/>
      <dgm:constr type="h" for="des" forName="vert2" ptType="all" refPtType="all" refType="h" refFor="self" op="none" fact="1.000000" val="0"/>
      <dgm:constr type="h" for="des" forName="horz3" ptType="all" refPtType="all" refType="h" refFor="self" op="none" fact="1.000000" val="0"/>
      <dgm:constr type="h" for="des" forName="vert3" ptType="all" refPtType="all" refType="h" refFor="self" op="none" fact="1.000000" val="0"/>
      <dgm:constr type="h" for="des" forName="horz4" ptType="all" refPtType="all" refType="h" refFor="self" op="none" fact="1.000000" val="0"/>
      <dgm:constr type="h" for="des" ptType="node" refPtType="all" refType="h" refFor="self" op="none" fact="1.000000" val="0"/>
      <dgm:constr type="primFontSz" for="des" forName="tx1" ptType="all" refPtType="all" refType="none" refFor="self" op="equ" fact="1.000000" val="65"/>
      <dgm:constr type="primFontSz" for="des" forName="tx2" ptType="all" refPtType="all" refType="none" refFor="self" op="equ" fact="1.000000" val="65"/>
      <dgm:constr type="primFontSz" for="des" forName="tx3" ptType="all" refPtType="all" refType="none" refFor="self" op="equ" fact="1.000000" val="65"/>
      <dgm:constr type="primFontSz" for="des" forName="tx4" ptType="all" refPtType="all" refType="none" refFor="self" op="equ" fact="1.000000" val="65"/>
      <dgm:constr type="w" for="des" forName="thickLine" ptType="all" refPtType="all" refType="w" refFor="self" op="none" fact="1.000000" val="0"/>
      <dgm:constr type="h" for="des" forName="thickLine" ptType="all" refPtType="all" refType="none" refFor="self" op="none" fact="1.000000" val="0"/>
      <dgm:constr type="h" for="des" forName="thinLine1" ptType="all" refPtType="all" refType="none" refFor="self" op="none" fact="1.000000" val="0"/>
      <dgm:constr type="h" for="des" forName="thinLine2b" ptType="all" refPtType="all" refType="none" refFor="self" op="none" fact="1.000000" val="0"/>
      <dgm:constr type="h" for="des" forName="thinLine3" ptType="all" refPtType="all" refType="none" refFor="self" op="none" fact="1.000000" val="0"/>
      <dgm:constr type="h" for="des" forName="vertSpace2a" ptType="all" refPtType="all" refType="h" refFor="self" op="none" fact="0.050000" val="0"/>
      <dgm:constr type="h" for="des" forName="vertSpace2b" ptType="all" refPtType="all" refType="h" refFor="des" refForName="vertSpace2a" op="none" fact="1.000000" val="0"/>
    </dgm:constrLst>
    <dgm:forEach name="Name3" axis="ch" ptType="node">
      <dgm:layoutNode name="thickLine" styleLbl="alignNode1">
        <dgm:alg type="sp"/>
        <dgm:shape rot="0.000000" type="line" r:blip="" blipPhldr="0" lkTxEntry="0" zOrderOff="0" hideGeom="0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rot="0.000000" type="none" r:blip="" blipPhldr="0" lkTxEntry="0" zOrderOff="0" hideGeom="0">
          <dgm:adjLst/>
        </dgm:shape>
        <dgm:presOf/>
        <dgm:choose name="Name7">
          <dgm:if name="Name8" axis="root des" func="maxDepth" arg="none" op="equ" val="1">
            <dgm:constrLst>
              <dgm:constr type="w" for="ch" forName="tx1" ptType="all" refPtType="all" refType="w" refFor="self" op="none" fact="1.000000" val="0"/>
            </dgm:constrLst>
          </dgm:if>
          <dgm:if name="Name9" axis="root des" func="maxDepth" arg="none" op="equ" val="2">
            <dgm:constrLst>
              <dgm:constr type="w" for="ch" forName="tx1" ptType="all" refPtType="all" refType="w" refFor="self" op="none" fact="0.200000" val="0"/>
              <dgm:constr type="w" for="des" forName="tx2" ptType="all" refPtType="all" refType="w" refFor="self" op="none" fact="0.785000" val="0"/>
              <dgm:constr type="w" for="des" forName="horzSpace2" ptType="all" refPtType="all" refType="w" refFor="self" op="none" fact="0.015000" val="0"/>
              <dgm:constr type="w" for="des" forName="thinLine2b" ptType="all" refPtType="all" refType="w" refFor="self" op="none" fact="0.800000" val="0"/>
            </dgm:constrLst>
          </dgm:if>
          <dgm:if name="Name10" axis="root des" func="maxDepth" arg="none" op="equ" val="3">
            <dgm:constrLst>
              <dgm:constr type="w" for="ch" forName="tx1" ptType="all" refPtType="all" refType="w" refFor="self" op="none" fact="0.200000" val="0"/>
              <dgm:constr type="w" for="des" forName="tx2" ptType="all" refPtType="all" refType="w" refFor="self" op="none" fact="0.385000" val="0"/>
              <dgm:constr type="w" for="des" forName="tx3" ptType="all" refPtType="all" refType="w" refFor="self" op="none" fact="0.385000" val="0"/>
              <dgm:constr type="w" for="des" forName="horzSpace2" ptType="all" refPtType="all" refType="w" refFor="self" op="none" fact="0.015000" val="0"/>
              <dgm:constr type="w" for="des" forName="horzSpace3" ptType="all" refPtType="all" refType="w" refFor="self" op="none" fact="0.015000" val="0"/>
              <dgm:constr type="w" for="des" forName="thinLine2b" ptType="all" refPtType="all" refType="w" refFor="self" op="none" fact="0.800000" val="0"/>
              <dgm:constr type="w" for="des" forName="thinLine3" ptType="all" refPtType="all" refType="w" refFor="self" op="none" fact="0.385000" val="0"/>
            </dgm:constrLst>
          </dgm:if>
          <dgm:if name="Name11" axis="root des" func="maxDepth" arg="none" op="gte" val="4">
            <dgm:constrLst>
              <dgm:constr type="w" for="ch" forName="tx1" ptType="all" refPtType="all" refType="w" refFor="self" op="none" fact="0.200000" val="0"/>
              <dgm:constr type="w" for="des" forName="tx2" ptType="all" refPtType="all" refType="w" refFor="self" op="none" fact="0.251600" val="0"/>
              <dgm:constr type="w" for="des" forName="tx3" ptType="all" refPtType="all" refType="w" refFor="self" op="none" fact="0.251600" val="0"/>
              <dgm:constr type="w" for="des" forName="tx4" ptType="all" refPtType="all" refType="w" refFor="self" op="none" fact="0.251600" val="0"/>
              <dgm:constr type="w" for="des" forName="horzSpace2" ptType="all" refPtType="all" refType="w" refFor="self" op="none" fact="0.015000" val="0"/>
              <dgm:constr type="w" for="des" forName="horzSpace3" ptType="all" refPtType="all" refType="w" refFor="self" op="none" fact="0.015000" val="0"/>
              <dgm:constr type="w" for="des" forName="horzSpace4" ptType="all" refPtType="all" refType="w" refFor="self" op="none" fact="0.015000" val="0"/>
              <dgm:constr type="w" for="des" forName="thinLine2b" ptType="all" refPtType="all" refType="w" refFor="self" op="none" fact="0.800000" val="0"/>
              <dgm:constr type="w" for="des" forName="thinLine3" ptType="all" refPtType="all" refType="w" refFor="self" op="none" fact="0.533200" val="0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rot="0.000000" type="rect" r:blip="" blipPhldr="0" lkTxEntry="0" zOrderOff="0" hideGeom="0">
            <dgm:adjLst/>
          </dgm:shape>
          <dgm:presOf axis="self"/>
          <dgm:constrLst>
            <dgm:constr type="tMarg" for="self" ptType="all" refPtType="all" refType="primFontSz" refFor="self" op="none" fact="0.300000" val="0"/>
            <dgm:constr type="bMarg" for="self" ptType="all" refPtType="all" refType="primFontSz" refFor="self" op="none" fact="0.300000" val="0"/>
            <dgm:constr type="lMarg" for="self" ptType="all" refPtType="all" refType="primFontSz" refFor="self" op="none" fact="0.300000" val="0"/>
            <dgm:constr type="rMarg" for="self" ptType="all" refPtType="all" refType="primFontSz" refFor="self" op="none" fact="0.300000" val="0"/>
          </dgm:constrLst>
          <dgm:ruleLst>
            <dgm:rule type="primFontSz" for="self" ptType="all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rot="0.000000" type="none" r:blip="" blipPhldr="0" lkTxEntry="0" zOrderOff="0" hideGeom="0">
            <dgm:adjLst/>
          </dgm:shape>
          <dgm:presOf/>
          <dgm:forEach name="Name16" axis="ch" ptType="node">
            <dgm:choose name="Name17">
              <dgm:if name="Name18" axis="self" ptType="node" func="pos" arg="none" op="equ" val="1">
                <dgm:layoutNode name="vertSpace2a">
                  <dgm:alg type="sp"/>
                  <dgm:shape rot="0.000000" type="none" r:blip="" blipPhldr="0" lkTxEntry="0" zOrderOff="0" hideGeom="0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rot="0.000000" type="none" r:blip="" blipPhldr="0" lkTxEntry="0" zOrderOff="0" hideGeom="0">
                <dgm:adjLst/>
              </dgm:shape>
              <dgm:presOf/>
              <dgm:layoutNode name="horzSpace2">
                <dgm:alg type="sp"/>
                <dgm:shape rot="0.000000" type="none" r:blip="" blipPhldr="0" lkTxEntry="0" zOrderOff="0" hideGeom="0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rot="0.000000" type="rect" r:blip="" blipPhldr="0" lkTxEntry="0" zOrderOff="0" hideGeom="0">
                  <dgm:adjLst/>
                </dgm:shape>
                <dgm:presOf axis="self"/>
                <dgm:constrLst>
                  <dgm:constr type="tMarg" for="self" ptType="all" refPtType="all" refType="primFontSz" refFor="self" op="none" fact="0.300000" val="0"/>
                  <dgm:constr type="bMarg" for="self" ptType="all" refPtType="all" refType="primFontSz" refFor="self" op="none" fact="0.300000" val="0"/>
                  <dgm:constr type="lMarg" for="self" ptType="all" refPtType="all" refType="primFontSz" refFor="self" op="none" fact="0.300000" val="0"/>
                  <dgm:constr type="rMarg" for="self" ptType="all" refPtType="all" refType="primFontSz" refFor="self" op="none" fact="0.300000" val="0"/>
                </dgm:constrLst>
                <dgm:ruleLst>
                  <dgm:rule type="primFontSz" for="self" ptType="all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rot="0.000000" type="none" r:blip="" blipPhldr="0" lkTxEntry="0" zOrderOff="0" hideGeom="0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rot="0.000000" type="none" r:blip="" blipPhldr="0" lkTxEntry="0" zOrderOff="0" hideGeom="0">
                      <dgm:adjLst/>
                    </dgm:shape>
                    <dgm:presOf/>
                    <dgm:layoutNode name="horzSpace3">
                      <dgm:alg type="sp"/>
                      <dgm:shape rot="0.000000" type="none" r:blip="" blipPhldr="0" lkTxEntry="0" zOrderOff="0" hideGeom="0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rot="0.000000" type="rect" r:blip="" blipPhldr="0" lkTxEntry="0" zOrderOff="0" hideGeom="0">
                        <dgm:adjLst/>
                      </dgm:shape>
                      <dgm:presOf axis="self"/>
                      <dgm:constrLst>
                        <dgm:constr type="tMarg" for="self" ptType="all" refPtType="all" refType="primFontSz" refFor="self" op="none" fact="0.300000" val="0"/>
                        <dgm:constr type="bMarg" for="self" ptType="all" refPtType="all" refType="primFontSz" refFor="self" op="none" fact="0.300000" val="0"/>
                        <dgm:constr type="lMarg" for="self" ptType="all" refPtType="all" refType="primFontSz" refFor="self" op="none" fact="0.300000" val="0"/>
                        <dgm:constr type="rMarg" for="self" ptType="all" refPtType="all" refType="primFontSz" refFor="self" op="none" fact="0.300000" val="0"/>
                      </dgm:constrLst>
                      <dgm:ruleLst>
                        <dgm:rule type="primFontSz" for="self" ptType="all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rot="0.000000" type="none" r:blip="" blipPhldr="0" lkTxEntry="0" zOrderOff="0" hideGeom="0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rot="0.000000" type="none" r:blip="" blipPhldr="0" lkTxEntry="0" zOrderOff="0" hideGeom="0">
                            <dgm:adjLst/>
                          </dgm:shape>
                          <dgm:presOf/>
                          <dgm:layoutNode name="horzSpace4">
                            <dgm:alg type="sp"/>
                            <dgm:shape rot="0.000000" type="none" r:blip="" blipPhldr="0" lkTxEntry="0" zOrderOff="0" hideGeom="0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rot="0.000000" type="rect" r:blip="" blipPhldr="0" lkTxEntry="0" zOrderOff="0" hideGeom="0">
                              <dgm:adjLst/>
                            </dgm:shape>
                            <dgm:presOf axis="desOrSelf" ptType="node"/>
                            <dgm:constrLst>
                              <dgm:constr type="tMarg" for="self" ptType="all" refPtType="all" refType="primFontSz" refFor="self" op="none" fact="0.300000" val="0"/>
                              <dgm:constr type="bMarg" for="self" ptType="all" refPtType="all" refType="primFontSz" refFor="self" op="none" fact="0.300000" val="0"/>
                              <dgm:constr type="lMarg" for="self" ptType="all" refPtType="all" refType="primFontSz" refFor="self" op="none" fact="0.300000" val="0"/>
                              <dgm:constr type="rMarg" for="self" ptType="all" refPtType="all" refType="primFontSz" refFor="self" op="none" fact="0.300000" val="0"/>
                            </dgm:constrLst>
                            <dgm:ruleLst>
                              <dgm:rule type="primFontSz" for="self" ptType="all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rot="0.000000" type="line" r:blip="" blipPhldr="0" lkTxEntry="0" zOrderOff="0" hideGeom="0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rot="0.000000" type="line" r:blip="" blipPhldr="0" lkTxEntry="0" zOrderOff="0" hideGeom="0">
                <dgm:adjLst/>
              </dgm:shape>
              <dgm:presOf/>
            </dgm:layoutNode>
            <dgm:layoutNode name="vertSpace2b">
              <dgm:alg type="sp"/>
              <dgm:shape rot="0.000000" type="none" r:blip="" blipPhldr="0" lkTxEntry="0" zOrderOff="0" hideGeom="0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xmlns:r="http://schemas.openxmlformats.org/officeDocument/2006/relationships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 type="node">
          <dgm:prSet phldr="1"/>
        </dgm:pt>
        <dgm:pt modelId="11" type="node">
          <dgm:prSet phldr="1"/>
        </dgm:pt>
        <dgm:pt modelId="2" type="node">
          <dgm:prSet phldr="1"/>
        </dgm:pt>
        <dgm:pt modelId="21" type="node">
          <dgm:prSet phldr="1"/>
        </dgm:pt>
      </dgm:ptLst>
      <dgm:cxnLst>
        <dgm:cxn modelId="4" type="parOf" srcId="0" destId="1" srcOrd="0" destOrd="0"/>
        <dgm:cxn modelId="5" type="parOf" srcId="0" destId="2" srcOrd="1" destOrd="0"/>
        <dgm:cxn modelId="12" type="parOf" srcId="1" destId="11" srcOrd="0" destOrd="0"/>
        <dgm:cxn modelId="23" type="parOf" srcId="2" destId="21" srcOrd="0" destOrd="0"/>
      </dgm:cxnLst>
      <dgm:bg/>
      <dgm:whole/>
    </dgm:dataModel>
  </dgm:sampData>
  <dgm:styleData>
    <dgm:dataModel>
      <dgm:ptLst>
        <dgm:pt modelId="0" type="doc"/>
        <dgm:pt modelId="1" type="node"/>
        <dgm:pt modelId="2" type="node"/>
      </dgm:ptLst>
      <dgm:cxnLst>
        <dgm:cxn modelId="3" type="parOf" srcId="0" destId="1" srcOrd="0" destOrd="0"/>
        <dgm:cxn modelId="4" type="parOf" srcId="0" destId="2" srcOrd="1" destOrd="0"/>
      </dgm:cxnLst>
      <dgm:bg/>
      <dgm:whole/>
    </dgm:dataModel>
  </dgm:styleData>
  <dgm:clrData>
    <dgm:dataModel>
      <dgm:ptLst>
        <dgm:pt modelId="0" type="doc"/>
        <dgm:pt modelId="1" type="node"/>
        <dgm:pt modelId="2" type="node"/>
        <dgm:pt modelId="3" type="node"/>
        <dgm:pt modelId="4" type="node"/>
      </dgm:ptLst>
      <dgm:cxnLst>
        <dgm:cxn modelId="5" type="parOf" srcId="0" destId="1" srcOrd="0" destOrd="0"/>
        <dgm:cxn modelId="6" type="parOf" srcId="0" destId="2" srcOrd="1" destOrd="0"/>
        <dgm:cxn modelId="7" type="parOf" srcId="0" destId="3" srcOrd="2" destOrd="0"/>
        <dgm:cxn modelId="8" type="parOf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rot="0.000000" type="none" r:blip="" blipPhldr="0" lkTxEntry="0" zOrderOff="0" hideGeom="0">
      <dgm:adjLst/>
    </dgm:shape>
    <dgm:presOf/>
    <dgm:constrLst>
      <dgm:constr type="w" for="ch" forName="parentText" ptType="all" refPtType="all" refType="w" refFor="self" op="none" fact="1.000000" val="0"/>
      <dgm:constr type="h" for="ch" forName="parentText" ptType="all" refPtType="all" refType="primFontSz" refFor="ch" refForName="parentText" op="none" fact="0.520000" val="0"/>
      <dgm:constr type="w" for="ch" forName="childText" ptType="all" refPtType="all" refType="w" refFor="self" op="none" fact="1.000000" val="0"/>
      <dgm:constr type="h" for="ch" forName="childText" ptType="all" refPtType="all" refType="primFontSz" refFor="ch" refForName="parentText" op="none" fact="0.460000" val="0"/>
      <dgm:constr type="h" for="ch" forName="parentText" ptType="all" refPtType="all" refType="none" refFor="self" op="equ" fact="1.000000" val="0"/>
      <dgm:constr type="primFontSz" for="ch" forName="parentText" ptType="all" refPtType="all" refType="none" refFor="self" op="equ" fact="1.000000" val="65"/>
      <dgm:constr type="primFontSz" for="ch" forName="childText" ptType="all" refPtType="all" refType="primFontSz" refFor="ch" refForName="parentText" op="equ" fact="1.000000" val="0"/>
      <dgm:constr type="h" for="ch" forName="spacer" ptType="all" refPtType="all" refType="primFontSz" refFor="ch" refForName="parentText" op="none" fact="0.080000" val="0"/>
    </dgm:constrLst>
    <dgm:ruleLst>
      <dgm:rule type="primFontSz" for="ch" forName="parentText" ptType="all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rot="0.000000" type="roundRect" r:blip="" blipPhldr="0" lkTxEntry="0" zOrderOff="0" hideGeom="0">
          <dgm:adjLst/>
        </dgm:shape>
        <dgm:presOf axis="self"/>
        <dgm:constrLst>
          <dgm:constr type="tMarg" for="self" ptType="all" refPtType="all" refType="primFontSz" refFor="self" op="none" fact="0.300000" val="0"/>
          <dgm:constr type="bMarg" for="self" ptType="all" refPtType="all" refType="primFontSz" refFor="self" op="none" fact="0.300000" val="0"/>
          <dgm:constr type="lMarg" for="self" ptType="all" refPtType="all" refType="primFontSz" refFor="self" op="none" fact="0.300000" val="0"/>
          <dgm:constr type="rMarg" for="self" ptType="all" refPtType="all" refType="primFontSz" refFor="self" op="none" fact="0.300000" val="0"/>
        </dgm:constrLst>
        <dgm:ruleLst>
          <dgm:rule type="h" for="self" ptType="all" val="INF" fact="NaN" max="NaN"/>
        </dgm:ruleLst>
      </dgm:layoutNode>
      <dgm:choose name="Name1">
        <dgm:if name="Name2" axis="ch" ptType="node" func="cnt" arg="none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rot="0.000000" type="rect" r:blip="" blipPhldr="0" lkTxEntry="0" zOrderOff="0" hideGeom="0">
              <dgm:adjLst/>
            </dgm:shape>
            <dgm:presOf axis="des" ptType="node"/>
            <dgm:constrLst>
              <dgm:constr type="tMarg" for="self" ptType="all" refPtType="all" refType="primFontSz" refFor="self" op="none" fact="0.100000" val="0"/>
              <dgm:constr type="bMarg" for="self" ptType="all" refPtType="all" refType="primFontSz" refFor="self" op="none" fact="0.100000" val="0"/>
              <dgm:constr type="lMarg" for="self" ptType="all" refPtType="all" refType="w" refFor="self" op="none" fact="0.090000" val="0"/>
            </dgm:constrLst>
            <dgm:ruleLst>
              <dgm:rule type="h" for="self" ptType="all" val="INF" fact="NaN" max="NaN"/>
            </dgm:ruleLst>
          </dgm:layoutNode>
        </dgm:if>
        <dgm:else name="Name3">
          <dgm:choose name="Name4">
            <dgm:if name="Name5" axis="par ch" ptType="doc node" func="cnt" arg="none" op="gte" val="2">
              <dgm:forEach name="Name6" axis="followSib" ptType="sibTrans" cnt="1">
                <dgm:layoutNode name="spacer">
                  <dgm:alg type="sp"/>
                  <dgm:shape rot="0.000000" type="none" r:blip="" blipPhldr="0" lkTxEntry="0" zOrderOff="0" hideGeom="0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bgImgPlace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sibTrans2D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0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0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0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1">
        <a:srgbClr val="000000"/>
      </a:lnRef>
      <a:fillRef idx="0">
        <a:srgbClr val="000000"/>
      </a:fillRef>
      <a:effectRef idx="0">
        <a:srgbClr val="000000"/>
      </a:effectRef>
      <a:fontRef idx="minor"/>
    </dgm:style>
  </dgm:styleLbl>
  <dgm:styleLbl name="callout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asst0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0">
        <a:srgbClr val="000000"/>
      </a:fillRef>
      <a:effectRef idx="0">
        <a:srgbClr val="00000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0">
        <a:srgbClr val="000000"/>
      </a:fillRef>
      <a:effectRef idx="0">
        <a:srgbClr val="00000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0">
        <a:srgbClr val="000000"/>
      </a:fillRef>
      <a:effectRef idx="0">
        <a:srgbClr val="00000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0">
        <a:srgbClr val="000000"/>
      </a:fillRef>
      <a:effectRef idx="0">
        <a:srgbClr val="000000"/>
      </a:effectRef>
      <a:fontRef idx="minor"/>
    </dgm:style>
  </dgm:styleLbl>
  <dgm:styleLbl name="fgAcc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conFgAcc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alignAcc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trAlignAcc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1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bgAcc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solidFgAcc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solidBgAcc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fgAcc0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fgAcc2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fgAcc3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fgAcc4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bgShp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0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dkBgShp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0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trBgShp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0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fgShp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revTx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0">
        <a:srgbClr val="000000"/>
      </a:lnRef>
      <a:fillRef idx="0">
        <a:srgbClr val="000000"/>
      </a:fillRef>
      <a:effectRef idx="0">
        <a:srgbClr val="00000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bgImgPlace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sibTrans2D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0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0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0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1">
        <a:srgbClr val="000000"/>
      </a:lnRef>
      <a:fillRef idx="0">
        <a:srgbClr val="000000"/>
      </a:fillRef>
      <a:effectRef idx="0">
        <a:srgbClr val="000000"/>
      </a:effectRef>
      <a:fontRef idx="minor"/>
    </dgm:style>
  </dgm:styleLbl>
  <dgm:styleLbl name="callout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asst0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0">
        <a:srgbClr val="000000"/>
      </a:fillRef>
      <a:effectRef idx="0">
        <a:srgbClr val="00000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0">
        <a:srgbClr val="000000"/>
      </a:fillRef>
      <a:effectRef idx="0">
        <a:srgbClr val="00000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0">
        <a:srgbClr val="000000"/>
      </a:fillRef>
      <a:effectRef idx="0">
        <a:srgbClr val="00000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0">
        <a:srgbClr val="000000"/>
      </a:fillRef>
      <a:effectRef idx="0">
        <a:srgbClr val="000000"/>
      </a:effectRef>
      <a:fontRef idx="minor"/>
    </dgm:style>
  </dgm:styleLbl>
  <dgm:styleLbl name="fgAcc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conFgAcc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alignAcc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trAlignAcc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1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bgAcc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solidFgAcc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solidBgAcc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fgAcc0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fgAcc2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fgAcc3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fgAcc4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bgShp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0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dkBgShp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0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trBgShp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0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fgShp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revTx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0">
        <a:srgbClr val="000000"/>
      </a:lnRef>
      <a:fillRef idx="0">
        <a:srgbClr val="000000"/>
      </a:fillRef>
      <a:effectRef idx="0">
        <a:srgbClr val="00000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bgImgPlace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sibTrans2D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0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0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0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1">
        <a:srgbClr val="000000"/>
      </a:lnRef>
      <a:fillRef idx="0">
        <a:srgbClr val="000000"/>
      </a:fillRef>
      <a:effectRef idx="0">
        <a:srgbClr val="000000"/>
      </a:effectRef>
      <a:fontRef idx="minor"/>
    </dgm:style>
  </dgm:styleLbl>
  <dgm:styleLbl name="callout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asst0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0">
        <a:srgbClr val="000000"/>
      </a:fillRef>
      <a:effectRef idx="0">
        <a:srgbClr val="00000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0">
        <a:srgbClr val="000000"/>
      </a:fillRef>
      <a:effectRef idx="0">
        <a:srgbClr val="00000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0">
        <a:srgbClr val="000000"/>
      </a:fillRef>
      <a:effectRef idx="0">
        <a:srgbClr val="00000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0">
        <a:srgbClr val="000000"/>
      </a:fillRef>
      <a:effectRef idx="0">
        <a:srgbClr val="000000"/>
      </a:effectRef>
      <a:fontRef idx="minor"/>
    </dgm:style>
  </dgm:styleLbl>
  <dgm:styleLbl name="fgAcc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conFgAcc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alignAcc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trAlignAcc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1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bgAcc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solidFgAcc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solidBgAcc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fgAcc0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fgAcc2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fgAcc3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fgAcc4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bgShp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0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dkBgShp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0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trBgShp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0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fgShp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revTx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0">
        <a:srgbClr val="000000"/>
      </a:lnRef>
      <a:fillRef idx="0">
        <a:srgbClr val="000000"/>
      </a:fillRef>
      <a:effectRef idx="0">
        <a:srgbClr val="000000"/>
      </a:effectRef>
      <a:fontRef idx="minor"/>
    </dgm:style>
  </dgm:styleLbl>
</dgm:styleDef>
</file>

<file path=ppt/notesMasters/_rels/notesMaster1.xml.rels><?xml version="1.0" encoding="UTF-8" standalone="yes"?>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 bwMode="auto"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 bwMode="auto"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B3B7B0A5-4958-4200-A4A5-0717978BFD64}" type="datetimeFigureOut">
              <a:rPr lang="en-GB"/>
              <a:t>12/06/2024</a:t>
            </a:fld>
            <a:endParaRPr lang="en-GB"/>
          </a:p>
        </p:txBody>
      </p:sp>
      <p:sp>
        <p:nvSpPr>
          <p:cNvPr id="4" name="Slide Image Placeholder 3"/>
          <p:cNvSpPr>
            <a:spLocks noChangeAspect="1" noGrp="1" noRot="1"/>
          </p:cNvSpPr>
          <p:nvPr>
            <p:ph type="sldImg" idx="2"/>
          </p:nvPr>
        </p:nvSpPr>
        <p:spPr bwMode="auto"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>
              <a:defRPr/>
            </a:pPr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 bwMode="auto"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>
              <a:defRPr/>
            </a:pPr>
            <a:r>
              <a:rPr lang="en-US"/>
              <a:t>Click to 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 bwMode="auto"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 bwMode="auto"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C277EA90-C61C-4F63-8E19-5CE879CCFC4A}" type="slidenum">
              <a:rPr lang="en-GB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>
      <a:defRPr sz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>
      <a:defRPr sz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>
      <a:defRPr sz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>
      <a:defRPr sz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>
      <a:defRPr sz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>
      <a:defRPr sz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>
      <a:defRPr sz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>
      <a:defRPr sz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>
      <a:defRPr sz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 ?>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 ?>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 ?>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 ?>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 ?>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 ?>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 ?>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 ?>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 ?>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11BB8AD0-ED0F-B7DA-7488-CAD4F145F4EE}" type="slidenum">
              <a:rPr/>
              <a:t/>
            </a:fld>
            <a:endParaRPr/>
          </a:p>
        </p:txBody>
      </p:sp>
    </p:spTree>
  </p:cSld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E5915D45-487F-9F5A-796A-0B19AD2E150F}" type="slidenum">
              <a:rPr/>
              <a:t/>
            </a:fld>
            <a:endParaRPr/>
          </a:p>
        </p:txBody>
      </p:sp>
    </p:spTree>
  </p:cSld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E3D6B4D6-9680-3998-C1B6-5DB039C47C89}" type="slidenum">
              <a:rPr/>
              <a:t/>
            </a:fld>
            <a:endParaRPr/>
          </a:p>
        </p:txBody>
      </p:sp>
    </p:spTree>
  </p:cSld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67AE119C-D2DE-E4AF-D792-4A25945892AB}" type="slidenum">
              <a:rPr/>
              <a:t/>
            </a:fld>
            <a:endParaRPr/>
          </a:p>
        </p:txBody>
      </p:sp>
    </p:spTree>
  </p:cSld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DCF64720-118C-F107-7494-A2424569BAE9}" type="slidenum">
              <a:rPr/>
              <a:t/>
            </a:fld>
            <a:endParaRPr/>
          </a:p>
        </p:txBody>
      </p:sp>
    </p:spTree>
  </p:cSld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C0C7089B-DA3A-6FFF-7F3D-6AB7B2778B15}" type="slidenum">
              <a:rPr/>
              <a:t/>
            </a:fld>
            <a:endParaRPr/>
          </a:p>
        </p:txBody>
      </p:sp>
    </p:spTree>
  </p:cSld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58B561A5-7B70-C9FE-7B37-A0AFFBC52E3C}" type="slidenum">
              <a:rPr/>
              <a:t/>
            </a:fld>
            <a:endParaRPr/>
          </a:p>
        </p:txBody>
      </p:sp>
    </p:spTree>
  </p:cSld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17F1A282-E6CB-65B8-E539-D20EE64DAC04}" type="slidenum">
              <a:rPr/>
              <a:t/>
            </a:fld>
            <a:endParaRPr/>
          </a:p>
        </p:txBody>
      </p:sp>
    </p:spTree>
  </p:cSld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87FD88CF-5690-9DA0-0157-718160F6EC9B}" type="slidenum">
              <a:rPr/>
              <a:t/>
            </a:fld>
            <a:endParaRPr/>
          </a:p>
        </p:txBody>
      </p:sp>
    </p:spTree>
  </p:cSld>
</p:notes>
</file>

<file path=ppt/slideLayouts/_rels/slideLayout1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1" showMasterPhAnim="0" showMasterSp="1" type="title" userDrawn="1">
  <p:cSld name="Title Slide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auto"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auto"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>
              <a:defRPr/>
            </a:pPr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A6E88FBD-1EA3-46B5-A453-528AE00BD986}" type="datetimeFigureOut">
              <a:rPr lang="en-GB"/>
              <a:t>12/06/2024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2D03244A-8E39-449B-8D88-A5F05BF5E11E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1" showMasterPhAnim="0" showMasterSp="1" type="obj" userDrawn="1">
  <p:cSld name="Title and Conten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 bwMode="auto"/>
        <p:txBody>
          <a:bodyPr/>
          <a:lstStyle/>
          <a:p>
            <a:pPr lvl="0">
              <a:defRPr/>
            </a:pPr>
            <a:r>
              <a:rPr lang="en-US"/>
              <a:t>Click to 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A6E88FBD-1EA3-46B5-A453-528AE00BD986}" type="datetimeFigureOut">
              <a:rPr lang="en-GB"/>
              <a:t>12/06/2024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2D03244A-8E39-449B-8D88-A5F05BF5E11E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1" showMasterPhAnim="0" showMasterSp="1" type="secHead" userDrawn="1">
  <p:cSld name="Section Header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>
              <a:defRPr/>
            </a:pPr>
            <a:r>
              <a:rPr lang="en-US"/>
              <a:t>Click to edit Master text styles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A6E88FBD-1EA3-46B5-A453-528AE00BD986}" type="datetimeFigureOut">
              <a:rPr lang="en-GB"/>
              <a:t>12/06/2024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2D03244A-8E39-449B-8D88-A5F05BF5E11E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1" showMasterPhAnim="0" showMasterSp="1" type="twoObj" userDrawn="1">
  <p:cSld name="Two Conten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 bwMode="auto">
          <a:xfrm>
            <a:off x="838200" y="1825625"/>
            <a:ext cx="5181600" cy="4351338"/>
          </a:xfrm>
        </p:spPr>
        <p:txBody>
          <a:bodyPr/>
          <a:lstStyle/>
          <a:p>
            <a:pPr lvl="0">
              <a:defRPr/>
            </a:pPr>
            <a:r>
              <a:rPr lang="en-US"/>
              <a:t>Click to 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 bwMode="auto">
          <a:xfrm>
            <a:off x="6172200" y="1825625"/>
            <a:ext cx="5181600" cy="4351338"/>
          </a:xfrm>
        </p:spPr>
        <p:txBody>
          <a:bodyPr/>
          <a:lstStyle/>
          <a:p>
            <a:pPr lvl="0">
              <a:defRPr/>
            </a:pPr>
            <a:r>
              <a:rPr lang="en-US"/>
              <a:t>Click to 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A6E88FBD-1EA3-46B5-A453-528AE00BD986}" type="datetimeFigureOut">
              <a:rPr lang="en-GB"/>
              <a:t>12/06/2024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 bwMode="auto"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2D03244A-8E39-449B-8D88-A5F05BF5E11E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1" showMasterPhAnim="0" showMasterSp="1" type="twoTxTwoObj" userDrawn="1">
  <p:cSld name="Comparison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>
          <a:xfrm>
            <a:off x="839788" y="365125"/>
            <a:ext cx="10515600" cy="1325563"/>
          </a:xfrm>
        </p:spPr>
        <p:txBody>
          <a:bodyPr/>
          <a:lstStyle/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>
              <a:defRPr/>
            </a:pPr>
            <a:r>
              <a:rPr lang="en-US"/>
              <a:t>Click to edit Master text styles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 bwMode="auto">
          <a:xfrm>
            <a:off x="839788" y="2505074"/>
            <a:ext cx="5157787" cy="3684588"/>
          </a:xfrm>
        </p:spPr>
        <p:txBody>
          <a:bodyPr/>
          <a:lstStyle/>
          <a:p>
            <a:pPr lvl="0">
              <a:defRPr/>
            </a:pPr>
            <a:r>
              <a:rPr lang="en-US"/>
              <a:t>Click to 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 bwMode="auto"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>
              <a:defRPr/>
            </a:pPr>
            <a:r>
              <a:rPr lang="en-US"/>
              <a:t>Click to edit Master text styles</a:t>
            </a:r>
            <a:endParaRPr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 bwMode="auto">
          <a:xfrm>
            <a:off x="6172200" y="2505074"/>
            <a:ext cx="5183188" cy="3684588"/>
          </a:xfrm>
        </p:spPr>
        <p:txBody>
          <a:bodyPr/>
          <a:lstStyle/>
          <a:p>
            <a:pPr lvl="0">
              <a:defRPr/>
            </a:pPr>
            <a:r>
              <a:rPr lang="en-US"/>
              <a:t>Click to 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A6E88FBD-1EA3-46B5-A453-528AE00BD986}" type="datetimeFigureOut">
              <a:rPr lang="en-GB"/>
              <a:t>12/06/2024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 bwMode="auto"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2D03244A-8E39-449B-8D88-A5F05BF5E11E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1" showMasterPhAnim="0" showMasterSp="1" type="titleOnly" userDrawn="1">
  <p:cSld name="Title Only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A6E88FBD-1EA3-46B5-A453-528AE00BD986}" type="datetimeFigureOut">
              <a:rPr lang="en-GB"/>
              <a:t>12/06/2024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 bwMode="auto"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2D03244A-8E39-449B-8D88-A5F05BF5E11E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1" showMasterPhAnim="0" showMasterSp="1" type="blank" userDrawn="1">
  <p:cSld name="Blank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A6E88FBD-1EA3-46B5-A453-528AE00BD986}" type="datetimeFigureOut">
              <a:rPr lang="en-GB"/>
              <a:t>12/06/2024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 bwMode="auto"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2D03244A-8E39-449B-8D88-A5F05BF5E11E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1" showMasterPhAnim="0" showMasterSp="1" type="objTx" userDrawn="1">
  <p:cSld name="Content with Caption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 bwMode="auto"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>
              <a:defRPr/>
            </a:pPr>
            <a:r>
              <a:rPr lang="en-US"/>
              <a:t>Click to 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auto"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>
              <a:defRPr/>
            </a:pPr>
            <a:r>
              <a:rPr lang="en-US"/>
              <a:t>Click to edit Master text styles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A6E88FBD-1EA3-46B5-A453-528AE00BD986}" type="datetimeFigureOut">
              <a:rPr lang="en-GB"/>
              <a:t>12/06/2024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 bwMode="auto"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2D03244A-8E39-449B-8D88-A5F05BF5E11E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1" showMasterPhAnim="0" showMasterSp="1" type="picTx" userDrawn="1">
  <p:cSld name="Picture with Caption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 bwMode="auto"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>
              <a:defRPr/>
            </a:pP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auto"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>
              <a:defRPr/>
            </a:pPr>
            <a:r>
              <a:rPr lang="en-US"/>
              <a:t>Click to edit Master text styles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A6E88FBD-1EA3-46B5-A453-528AE00BD986}" type="datetimeFigureOut">
              <a:rPr lang="en-GB"/>
              <a:t>12/06/2024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 bwMode="auto"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2D03244A-8E39-449B-8D88-A5F05BF5E11E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1" showMasterPhAnim="0" showMasterSp="1" type="vertTx" userDrawn="1">
  <p:cSld name="Title and Vertical Tex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 bwMode="auto"/>
        <p:txBody>
          <a:bodyPr vert="eaVert"/>
          <a:lstStyle/>
          <a:p>
            <a:pPr lvl="0">
              <a:defRPr/>
            </a:pPr>
            <a:r>
              <a:rPr lang="en-US"/>
              <a:t>Click to 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A6E88FBD-1EA3-46B5-A453-528AE00BD986}" type="datetimeFigureOut">
              <a:rPr lang="en-GB"/>
              <a:t>12/06/2024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2D03244A-8E39-449B-8D88-A5F05BF5E11E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1" showMasterPhAnim="0" showMasterSp="1" type="vertTitleAndTx" userDrawn="1">
  <p:cSld name="Vertical Title and Tex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 bwMode="auto">
          <a:xfrm>
            <a:off x="8724900" y="365125"/>
            <a:ext cx="2628900" cy="5811838"/>
          </a:xfrm>
        </p:spPr>
        <p:txBody>
          <a:bodyPr vert="eaVert"/>
          <a:lstStyle/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 bwMode="auto">
          <a:xfrm>
            <a:off x="838200" y="365125"/>
            <a:ext cx="7734300" cy="5811838"/>
          </a:xfrm>
        </p:spPr>
        <p:txBody>
          <a:bodyPr vert="eaVert"/>
          <a:lstStyle/>
          <a:p>
            <a:pPr lvl="0">
              <a:defRPr/>
            </a:pPr>
            <a:r>
              <a:rPr lang="en-US"/>
              <a:t>Click to 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A6E88FBD-1EA3-46B5-A453-528AE00BD986}" type="datetimeFigureOut">
              <a:rPr lang="en-GB"/>
              <a:t>12/06/2024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2D03244A-8E39-449B-8D88-A5F05BF5E11E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preserve="0">
  <p:cSld name="">
    <p:bg>
      <p:bgRef idx="1001">
        <a:schemeClr val="bg1"/>
      </p:bgRef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>
              <a:defRPr/>
            </a:pPr>
            <a:r>
              <a:rPr lang="en-US"/>
              <a:t>Click to 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auto"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6E88FBD-1EA3-46B5-A453-528AE00BD986}" type="datetimeFigureOut">
              <a:rPr lang="en-GB"/>
              <a:t>12/06/2024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auto"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auto"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D03244A-8E39-449B-8D88-A5F05BF5E11E}" type="slidenum">
              <a:rPr lang="en-GB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>
        <a:lnSpc>
          <a:spcPct val="90000"/>
        </a:lnSpc>
        <a:spcBef>
          <a:spcPts val="0"/>
        </a:spcBef>
        <a:buNone/>
        <a:defRPr sz="44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>
        <a:lnSpc>
          <a:spcPct val="90000"/>
        </a:lnSpc>
        <a:spcBef>
          <a:spcPts val="1000"/>
        </a:spcBef>
        <a:buFont typeface="Arial"/>
        <a:buChar char="•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microsoft.com/office/2007/relationships/diagramDrawing" Target="../diagrams/drawing1.xml" /><Relationship Id="rId4" Type="http://schemas.openxmlformats.org/officeDocument/2006/relationships/diagramData" Target="../diagrams/data1.xml" /><Relationship Id="rId5" Type="http://schemas.openxmlformats.org/officeDocument/2006/relationships/diagramColors" Target="../diagrams/colors1.xml" /><Relationship Id="rId6" Type="http://schemas.openxmlformats.org/officeDocument/2006/relationships/diagramLayout" Target="../diagrams/layout1.xml" /><Relationship Id="rId7" Type="http://schemas.openxmlformats.org/officeDocument/2006/relationships/diagramQuickStyle" Target="../diagrams/quickStyle1.xml" /></Relationships>
</file>

<file path=ppt/slides/_rels/slide2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.jpg"/></Relationships>
</file>

<file path=ppt/slides/_rels/slide4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.png"/></Relationships>
</file>

<file path=ppt/slides/_rels/slide5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microsoft.com/office/2007/relationships/diagramDrawing" Target="../diagrams/drawing2.xml" /><Relationship Id="rId4" Type="http://schemas.openxmlformats.org/officeDocument/2006/relationships/diagramData" Target="../diagrams/data2.xml" /><Relationship Id="rId5" Type="http://schemas.openxmlformats.org/officeDocument/2006/relationships/diagramColors" Target="../diagrams/colors2.xml" /><Relationship Id="rId6" Type="http://schemas.openxmlformats.org/officeDocument/2006/relationships/diagramLayout" Target="../diagrams/layout2.xml" /><Relationship Id="rId7" Type="http://schemas.openxmlformats.org/officeDocument/2006/relationships/diagramQuickStyle" Target="../diagrams/quickStyle2.xml" /></Relationships>
</file>

<file path=ppt/slides/_rels/slide6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microsoft.com/office/2007/relationships/diagramDrawing" Target="../diagrams/drawing3.xml" /><Relationship Id="rId4" Type="http://schemas.openxmlformats.org/officeDocument/2006/relationships/diagramData" Target="../diagrams/data3.xml" /><Relationship Id="rId5" Type="http://schemas.openxmlformats.org/officeDocument/2006/relationships/diagramColors" Target="../diagrams/colors3.xml" /><Relationship Id="rId6" Type="http://schemas.openxmlformats.org/officeDocument/2006/relationships/diagramLayout" Target="../diagrams/layout3.xml" /><Relationship Id="rId7" Type="http://schemas.openxmlformats.org/officeDocument/2006/relationships/diagramQuickStyle" Target="../diagrams/quickStyle3.xml" /></Relationships>
</file>

<file path=ppt/slides/_rels/slide7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3.png"/><Relationship Id="rId4" Type="http://schemas.microsoft.com/office/2007/relationships/media" Target="../media/media1.m4a"/><Relationship Id="rId5" Type="http://schemas.openxmlformats.org/officeDocument/2006/relationships/audio" Target="../media/media1.m4a" /></Relationships>
</file>

<file path=ppt/slides/_rels/slide9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bg>
      <p:bgPr shadeToTitle="0">
        <a:solidFill>
          <a:schemeClr val="bg1"/>
        </a:solidFill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AdjustHandles="1" noChangeArrowheads="1" noChangeAspect="1" noChangeShapeType="1" noEditPoints="1" noGrp="1" noMove="1" noResize="1" noRot="1" noTextEdit="1"/>
          </p:cNvSpPr>
          <p:nvPr/>
        </p:nvSpPr>
        <p:spPr bwMode="auto"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" name="Freeform: Shape 10"/>
          <p:cNvSpPr>
            <a:spLocks noAdjustHandles="1" noChangeArrowheads="1" noChangeAspect="1" noChangeShapeType="1" noEditPoints="1" noGrp="1" noMove="1" noResize="1" noRot="1" noTextEdit="1"/>
          </p:cNvSpPr>
          <p:nvPr/>
        </p:nvSpPr>
        <p:spPr bwMode="auto"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 fill="norm" stroke="1" extrusionOk="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defRPr/>
            </a:pPr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auto"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>
                <a:solidFill>
                  <a:srgbClr val="FFFFFF"/>
                </a:solidFill>
              </a:rPr>
              <a:t>Assessment Guidance Component 1 and Component 2 </a:t>
            </a:r>
            <a:endParaRPr/>
          </a:p>
        </p:txBody>
      </p:sp>
      <p:graphicFrame>
        <p:nvGraphicFramePr>
          <p:cNvPr id="5" name="Content Placeholder 2"/>
          <p:cNvGraphicFramePr>
            <a:graphicFrameLocks xmlns:a="http://schemas.openxmlformats.org/drawingml/2006/main" noGrp="1"/>
          </p:cNvGraphicFramePr>
          <p:nvPr>
            <p:ph idx="1"/>
          </p:nvPr>
        </p:nvGraphicFramePr>
        <p:xfrm>
          <a:off x="5207640" y="643465"/>
          <a:ext cx="6291714" cy="5530735"/>
          <a:chOff x="0" y="0"/>
          <a:ch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6" r:qs="rId7" r:cs="rId5"/>
          </a:graphicData>
        </a:graphic>
      </p:graphicFrame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0" advClick="1" advTm="26770"/>
    </mc:Choice>
    <mc:Fallback>
      <p:transition advClick="1" advTm="2677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>
          <a:xfrm flipH="0" flipV="0">
            <a:off x="838199" y="365124"/>
            <a:ext cx="10977852" cy="1325562"/>
          </a:xfrm>
        </p:spPr>
        <p:txBody>
          <a:bodyPr/>
          <a:lstStyle/>
          <a:p>
            <a:pPr>
              <a:defRPr/>
            </a:pPr>
            <a:r>
              <a:rPr lang="en-GB"/>
              <a:t>Assessment Briefs for Weekdays and Weekends </a:t>
            </a:r>
            <a:endParaRPr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 bwMode="auto"/>
        <p:txBody>
          <a:bodyPr vert="horz" lIns="91440" tIns="45720" rIns="91440" bIns="45720" rtlCol="0" anchor="t">
            <a:normAutofit/>
          </a:bodyPr>
          <a:lstStyle/>
          <a:p>
            <a:pPr>
              <a:defRPr/>
            </a:pPr>
            <a:r>
              <a:rPr lang="en-US">
                <a:cs typeface="Calibri"/>
              </a:rPr>
              <a:t>The</a:t>
            </a:r>
            <a:r>
              <a:rPr lang="en-GB">
                <a:cs typeface="Calibri"/>
              </a:rPr>
              <a:t>se</a:t>
            </a:r>
            <a:r>
              <a:rPr lang="en-US">
                <a:cs typeface="Calibri"/>
              </a:rPr>
              <a:t> assessment brief</a:t>
            </a:r>
            <a:r>
              <a:rPr lang="en-GB">
                <a:cs typeface="Calibri"/>
              </a:rPr>
              <a:t>s</a:t>
            </a:r>
            <a:r>
              <a:rPr lang="en-US">
                <a:cs typeface="Calibri"/>
              </a:rPr>
              <a:t> are available on the Moodle page for both weekday and </a:t>
            </a:r>
            <a:r>
              <a:rPr lang="en-GB">
                <a:cs typeface="Calibri"/>
              </a:rPr>
              <a:t>w</a:t>
            </a:r>
            <a:r>
              <a:rPr lang="en-US">
                <a:cs typeface="Calibri"/>
              </a:rPr>
              <a:t>eekend </a:t>
            </a:r>
            <a:r>
              <a:rPr lang="en-GB">
                <a:cs typeface="Calibri"/>
              </a:rPr>
              <a:t>groups (see “Assessment Briefs and Final Submission” folder).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0" advClick="1" advTm="37718"/>
    </mc:Choice>
    <mc:Fallback>
      <p:transition advClick="1" advTm="37718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bg>
      <p:bgPr shadeToTitle="0">
        <a:solidFill>
          <a:schemeClr val="bg1"/>
        </a:solidFill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AdjustHandles="1" noChangeArrowheads="1" noChangeAspect="1" noChangeShapeType="1" noEditPoints="1" noGrp="1" noMove="1" noResize="1" noRot="1" noTextEdit="1"/>
          </p:cNvSpPr>
          <p:nvPr/>
        </p:nvSpPr>
        <p:spPr bwMode="auto"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/>
          </a:p>
        </p:txBody>
      </p:sp>
      <p:pic>
        <p:nvPicPr>
          <p:cNvPr id="5" name="Picture 4" descr="Calendar on table"/>
          <p:cNvPicPr>
            <a:picLocks noChangeAspect="1"/>
          </p:cNvPicPr>
          <p:nvPr/>
        </p:nvPicPr>
        <p:blipFill>
          <a:blip r:embed="rId3"/>
          <a:srcRect l="0" t="0" r="5882" b="-1"/>
          <a:stretch/>
        </p:blipFill>
        <p:spPr bwMode="auto"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/>
          <p:cNvSpPr>
            <a:spLocks noAdjustHandles="1" noChangeArrowheads="1" noChangeAspect="1" noChangeShapeType="1" noEditPoints="1" noGrp="1" noMove="1" noResize="1" noRot="1" noTextEdit="1"/>
          </p:cNvSpPr>
          <p:nvPr/>
        </p:nvSpPr>
        <p:spPr bwMode="auto">
          <a:xfrm flipH="1">
            <a:off x="5125019" y="0"/>
            <a:ext cx="7066977" cy="6858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19000">
                <a:schemeClr val="bg1">
                  <a:alpha val="38000"/>
                </a:schemeClr>
              </a:gs>
              <a:gs pos="35000">
                <a:schemeClr val="bg1">
                  <a:alpha val="77000"/>
                </a:schemeClr>
              </a:gs>
              <a:gs pos="48000">
                <a:schemeClr val="bg1"/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auto">
          <a:xfrm flipH="0" flipV="0">
            <a:off x="6468684" y="1735387"/>
            <a:ext cx="5013157" cy="1899911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000"/>
              <a:t>C1 – Individual Report </a:t>
            </a:r>
            <a:endParaRPr lang="en-GB" sz="4000">
              <a:ea typeface="Calibri Light"/>
              <a:cs typeface="Calibri Light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0" advClick="1" advTm="41513"/>
    </mc:Choice>
    <mc:Fallback>
      <p:transition advClick="1" advTm="41513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bg>
      <p:bgPr shadeToTitle="0">
        <a:solidFill>
          <a:schemeClr val="bg1"/>
        </a:solidFill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/>
          <p:cNvSpPr>
            <a:spLocks noAdjustHandles="1" noChangeArrowheads="1" noChangeAspect="1" noChangeShapeType="1" noEditPoints="1" noGrp="1" noMove="1" noResize="1" noRot="1" noTextEdit="1"/>
          </p:cNvSpPr>
          <p:nvPr/>
        </p:nvSpPr>
        <p:spPr bwMode="auto"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auto"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en-US" sz="5400">
                <a:cs typeface="Calibri Light"/>
              </a:rPr>
              <a:t>Task </a:t>
            </a:r>
            <a:r>
              <a:rPr lang="en-GB" sz="5400">
                <a:cs typeface="Calibri Light"/>
              </a:rPr>
              <a:t>D</a:t>
            </a:r>
            <a:r>
              <a:rPr lang="en-US" sz="5400">
                <a:cs typeface="Calibri Light"/>
              </a:rPr>
              <a:t>escription </a:t>
            </a:r>
            <a:endParaRPr lang="en-US" sz="5400"/>
          </a:p>
        </p:txBody>
      </p:sp>
      <p:sp>
        <p:nvSpPr>
          <p:cNvPr id="15" name="sketchy line"/>
          <p:cNvSpPr>
            <a:spLocks noAdjustHandles="1" noChangeArrowheads="1" noChangeAspect="1" noChangeShapeType="1" noEditPoints="1" noGrp="1" noMove="1" noResize="1" noRot="1" noTextEdit="1"/>
          </p:cNvSpPr>
          <p:nvPr/>
        </p:nvSpPr>
        <p:spPr bwMode="auto"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stroke="1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fill="norm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 bwMode="auto"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/>
            </a:pPr>
            <a:r>
              <a:rPr lang="en-US" sz="2200">
                <a:ea typeface="Calibri"/>
                <a:cs typeface="Calibri"/>
              </a:rPr>
              <a:t>Please </a:t>
            </a:r>
            <a:r>
              <a:rPr lang="en-GB" sz="2200">
                <a:ea typeface="Calibri"/>
                <a:cs typeface="Calibri"/>
              </a:rPr>
              <a:t>r</a:t>
            </a:r>
            <a:r>
              <a:rPr lang="en-US" sz="2200">
                <a:ea typeface="Calibri"/>
                <a:cs typeface="Calibri"/>
              </a:rPr>
              <a:t>efer</a:t>
            </a:r>
            <a:r>
              <a:rPr lang="en-GB" sz="2200">
                <a:ea typeface="Calibri"/>
                <a:cs typeface="Calibri"/>
              </a:rPr>
              <a:t> </a:t>
            </a:r>
            <a:r>
              <a:rPr lang="en-US" sz="2200">
                <a:ea typeface="Calibri"/>
                <a:cs typeface="Calibri"/>
              </a:rPr>
              <a:t>to your Assignment brief for full task description</a:t>
            </a:r>
            <a:r>
              <a:rPr lang="en-GB" sz="2200">
                <a:ea typeface="Calibri"/>
                <a:cs typeface="Calibri"/>
              </a:rPr>
              <a:t>. </a:t>
            </a:r>
            <a:endParaRPr lang="en-GB" sz="2200">
              <a:ea typeface="Calibri"/>
              <a:cs typeface="Calibri"/>
            </a:endParaRPr>
          </a:p>
          <a:p>
            <a:pPr>
              <a:defRPr/>
            </a:pPr>
            <a:r>
              <a:rPr lang="en-GB" sz="2200">
                <a:ea typeface="Calibri"/>
                <a:cs typeface="Calibri"/>
              </a:rPr>
              <a:t>Also see additional support document/s like indicative structure or guidance</a:t>
            </a:r>
            <a:endParaRPr lang="en-US" sz="2200"/>
          </a:p>
        </p:txBody>
      </p:sp>
      <p:pic>
        <p:nvPicPr>
          <p:cNvPr id="6" name="Content Placeholder 5" descr="A computer screen shot of a task description&#10;&#10;Description automatically generated"/>
          <p:cNvPicPr>
            <a:picLocks noChangeAspect="1"/>
          </p:cNvPicPr>
          <p:nvPr/>
        </p:nvPicPr>
        <p:blipFill>
          <a:blip r:embed="rId3"/>
          <a:srcRect l="21526" t="0" r="22054" b="0"/>
          <a:stretch/>
        </p:blipFill>
        <p:spPr bwMode="auto">
          <a:xfrm>
            <a:off x="5311702" y="10"/>
            <a:ext cx="6878774" cy="6857990"/>
          </a:xfrm>
          <a:custGeom>
            <a:avLst/>
            <a:gdLst/>
            <a:ahLst/>
            <a:cxnLst/>
            <a:rect l="l" t="t" r="r" b="b"/>
            <a:pathLst>
              <a:path w="6878775" h="6858000" fill="norm" stroke="1" extrusionOk="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bg>
      <p:bgPr shadeToTitle="0">
        <a:solidFill>
          <a:schemeClr val="bg1"/>
        </a:solidFill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AdjustHandles="1" noChangeArrowheads="1" noChangeAspect="1" noChangeShapeType="1" noEditPoints="1" noGrp="1" noMove="1" noResize="1" noRot="1" noTextEdit="1"/>
          </p:cNvSpPr>
          <p:nvPr/>
        </p:nvSpPr>
        <p:spPr bwMode="auto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auto">
          <a:xfrm>
            <a:off x="655320" y="429030"/>
            <a:ext cx="2834640" cy="5457589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4000"/>
              <a:t>Further Support on Completing C1 </a:t>
            </a:r>
            <a:endParaRPr/>
          </a:p>
        </p:txBody>
      </p:sp>
      <p:sp>
        <p:nvSpPr>
          <p:cNvPr id="11" name="Rectangle 10"/>
          <p:cNvSpPr>
            <a:spLocks noAdjustHandles="1" noChangeArrowheads="1" noChangeAspect="1" noChangeShapeType="1" noEditPoints="1" noGrp="1" noMove="1" noResize="1" noRot="1" noTextEdit="1"/>
          </p:cNvSpPr>
          <p:nvPr/>
        </p:nvSpPr>
        <p:spPr bwMode="auto">
          <a:xfrm>
            <a:off x="655320" y="6112341"/>
            <a:ext cx="10835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3" name="Rectangle 12"/>
          <p:cNvSpPr>
            <a:spLocks noAdjustHandles="1" noChangeArrowheads="1" noChangeAspect="1" noChangeShapeType="1" noEditPoints="1" noGrp="1" noMove="1" noResize="1" noRot="1" noTextEdit="1"/>
          </p:cNvSpPr>
          <p:nvPr/>
        </p:nvSpPr>
        <p:spPr bwMode="auto">
          <a:xfrm rot="5400000">
            <a:off x="2045208" y="4686084"/>
            <a:ext cx="54864" cy="2834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  <a:latin typeface="Calibri"/>
            </a:endParaRPr>
          </a:p>
        </p:txBody>
      </p:sp>
      <p:graphicFrame>
        <p:nvGraphicFramePr>
          <p:cNvPr id="5" name="Content Placeholder 2"/>
          <p:cNvGraphicFramePr>
            <a:graphicFrameLocks xmlns:a="http://schemas.openxmlformats.org/drawingml/2006/main" noGrp="1"/>
          </p:cNvGraphicFramePr>
          <p:nvPr>
            <p:ph idx="1"/>
          </p:nvPr>
        </p:nvGraphicFramePr>
        <p:xfrm>
          <a:off x="4041648" y="429030"/>
          <a:ext cx="7452360" cy="5459706"/>
          <a:chOff x="0" y="0"/>
          <a:chExt cx="7452360" cy="5459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6" r:qs="rId7" r:cs="rId5"/>
          </a:graphicData>
        </a:graphic>
      </p:graphicFrame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0" advClick="1" advTm="56300"/>
    </mc:Choice>
    <mc:Fallback>
      <p:transition advClick="1" advTm="56300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bg>
      <p:bgPr shadeToTitle="0">
        <a:solidFill>
          <a:schemeClr val="bg1"/>
        </a:solidFill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AdjustHandles="1" noChangeArrowheads="1" noChangeAspect="1" noChangeShapeType="1" noEditPoints="1" noGrp="1" noMove="1" noResize="1" noRot="1" noTextEdit="1"/>
          </p:cNvSpPr>
          <p:nvPr/>
        </p:nvSpPr>
        <p:spPr bwMode="auto"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auto">
          <a:xfrm>
            <a:off x="635000" y="640822"/>
            <a:ext cx="3418659" cy="5583148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5000"/>
              <a:t>Academic </a:t>
            </a:r>
            <a:br>
              <a:rPr lang="en-GB" sz="5000"/>
            </a:br>
            <a:r>
              <a:rPr lang="en-GB" sz="5000"/>
              <a:t>Interview </a:t>
            </a:r>
            <a:br>
              <a:rPr lang="en-GB" sz="5000"/>
            </a:br>
            <a:r>
              <a:rPr lang="en-GB" sz="5000"/>
              <a:t>(C2)</a:t>
            </a:r>
            <a:endParaRPr lang="en-GB" sz="5000">
              <a:ea typeface="Calibri Light"/>
              <a:cs typeface="Calibri Light"/>
            </a:endParaRPr>
          </a:p>
        </p:txBody>
      </p:sp>
      <p:sp>
        <p:nvSpPr>
          <p:cNvPr id="11" name="sketch line"/>
          <p:cNvSpPr>
            <a:spLocks noAdjustHandles="1" noChangeArrowheads="1" noChangeAspect="1" noChangeShapeType="1" noEditPoints="1" noGrp="1" noMove="1" noResize="1" noRot="1" noTextEdit="1"/>
          </p:cNvSpPr>
          <p:nvPr/>
        </p:nvSpPr>
        <p:spPr bwMode="auto"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stroke="1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fill="norm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/>
          </a:p>
        </p:txBody>
      </p:sp>
      <p:graphicFrame>
        <p:nvGraphicFramePr>
          <p:cNvPr id="5" name="Content Placeholder 2"/>
          <p:cNvGraphicFramePr>
            <a:graphicFrameLocks xmlns:a="http://schemas.openxmlformats.org/drawingml/2006/main" noGrp="1"/>
          </p:cNvGraphicFramePr>
          <p:nvPr>
            <p:ph idx="1"/>
          </p:nvPr>
        </p:nvGraphicFramePr>
        <p:xfrm>
          <a:off x="4539160" y="640821"/>
          <a:ext cx="6900511" cy="5536140"/>
          <a:chOff x="0" y="0"/>
          <a:chExt cx="6900511" cy="55361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6" r:qs="rId7" r:cs="rId5"/>
          </a:graphicData>
        </a:graphic>
      </p:graphicFrame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0" advClick="1" advTm="29862"/>
    </mc:Choice>
    <mc:Fallback>
      <p:transition advClick="1" advTm="29862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en-US" b="1">
                <a:ea typeface="Calibri Light"/>
                <a:cs typeface="Calibri Light"/>
              </a:rPr>
              <a:t>Please prepare yourself on the following</a:t>
            </a:r>
            <a:r>
              <a:rPr lang="en-GB" b="1">
                <a:ea typeface="Calibri Light"/>
                <a:cs typeface="Calibri Light"/>
              </a:rPr>
              <a:t>:</a:t>
            </a:r>
            <a:r>
              <a:rPr lang="en-US" b="1">
                <a:ea typeface="Calibri Light"/>
                <a:cs typeface="Calibri Light"/>
              </a:rPr>
              <a:t> </a:t>
            </a:r>
            <a:endParaRPr lang="en-US" b="1">
              <a:ea typeface="Calibri Light"/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 bwMode="auto"/>
        <p:txBody>
          <a:bodyPr vertOverflow="overflow" horzOverflow="overflow" vert="horz" wrap="square" lIns="91440" tIns="45720" rIns="91440" bIns="45720" numCol="1" spcCol="0" rtlCol="0" fromWordArt="0" anchor="t" anchorCtr="0" forceAA="0" upright="0" compatLnSpc="0">
            <a:normAutofit fontScale="85000" lnSpcReduction="3000"/>
          </a:bodyPr>
          <a:lstStyle/>
          <a:p>
            <a:pPr marL="349965" indent="-349965">
              <a:buFont typeface="Arial"/>
              <a:buAutoNum type="arabicPeriod"/>
              <a:defRPr/>
            </a:pPr>
            <a:r>
              <a:rPr lang="en-US" b="1">
                <a:ea typeface="Calibri"/>
                <a:cs typeface="Calibri"/>
              </a:rPr>
              <a:t>Key highlights of your written report (</a:t>
            </a:r>
            <a:r>
              <a:rPr lang="en-GB" b="1">
                <a:ea typeface="Calibri"/>
                <a:cs typeface="Calibri"/>
              </a:rPr>
              <a:t>any of the following may be asked: the organizational culture of the selected company, company’s structure or decision making)</a:t>
            </a:r>
            <a:r>
              <a:rPr lang="en-US" b="1">
                <a:ea typeface="Calibri"/>
                <a:cs typeface="Calibri"/>
              </a:rPr>
              <a:t>. </a:t>
            </a:r>
            <a:endParaRPr b="1">
              <a:ea typeface="Calibri"/>
              <a:cs typeface="Calibri"/>
            </a:endParaRPr>
          </a:p>
          <a:p>
            <a:pPr marL="0" indent="0">
              <a:buNone/>
              <a:defRPr/>
            </a:pPr>
            <a:r>
              <a:rPr lang="en-GB" b="1">
                <a:ea typeface="Calibri"/>
                <a:cs typeface="Calibri"/>
              </a:rPr>
              <a:t>2. What is/are the relevant organisational </a:t>
            </a:r>
            <a:r>
              <a:rPr lang="en-GB" b="1">
                <a:ea typeface="Calibri"/>
                <a:cs typeface="Calibri"/>
              </a:rPr>
              <a:t>culture theories or models in </a:t>
            </a:r>
            <a:r>
              <a:rPr lang="en-GB" b="1">
                <a:ea typeface="Calibri"/>
                <a:cs typeface="Calibri"/>
              </a:rPr>
              <a:t>     	  </a:t>
            </a:r>
            <a:r>
              <a:rPr lang="en-GB" b="1">
                <a:ea typeface="Calibri"/>
                <a:cs typeface="Calibri"/>
              </a:rPr>
              <a:t>literature that are relevant to your chosen organization. Briefly explain the relevance. </a:t>
            </a:r>
            <a:endParaRPr b="1">
              <a:ea typeface="Calibri"/>
              <a:cs typeface="Calibri"/>
            </a:endParaRPr>
          </a:p>
          <a:p>
            <a:pPr marL="0" indent="0">
              <a:buNone/>
              <a:defRPr/>
            </a:pPr>
            <a:r>
              <a:rPr lang="en-GB" b="1">
                <a:ea typeface="+mn-lt"/>
                <a:cs typeface="+mn-lt"/>
              </a:rPr>
              <a:t>3. Explain </a:t>
            </a:r>
            <a:r>
              <a:rPr lang="en-GB" b="1">
                <a:ea typeface="Calibri"/>
                <a:cs typeface="Calibri"/>
              </a:rPr>
              <a:t>the interaction between the organizational culture of your chosen company and its external environment</a:t>
            </a:r>
            <a:r>
              <a:rPr lang="en-US" b="1">
                <a:ea typeface="Calibri"/>
                <a:cs typeface="Calibri"/>
              </a:rPr>
              <a:t>. </a:t>
            </a:r>
            <a:endParaRPr b="1">
              <a:ea typeface="+mn-lt"/>
              <a:cs typeface="+mn-lt"/>
            </a:endParaRPr>
          </a:p>
          <a:p>
            <a:pPr marL="0" indent="0">
              <a:buNone/>
              <a:defRPr/>
            </a:pPr>
            <a:r>
              <a:rPr lang="en-GB" b="1">
                <a:ea typeface="Calibri"/>
                <a:cs typeface="Calibri"/>
              </a:rPr>
              <a:t>4. A discussion of your evaluation and recommendations, if any</a:t>
            </a:r>
            <a:r>
              <a:rPr lang="en-US" b="1">
                <a:ea typeface="Calibri"/>
                <a:cs typeface="Calibri"/>
              </a:rPr>
              <a:t>.</a:t>
            </a:r>
            <a:endParaRPr b="1">
              <a:ea typeface="Calibri"/>
              <a:cs typeface="Calibri"/>
            </a:endParaRPr>
          </a:p>
          <a:p>
            <a:pPr marL="0" indent="0">
              <a:buNone/>
              <a:defRPr/>
            </a:pPr>
            <a:r>
              <a:rPr lang="en-GB" b="1">
                <a:ea typeface="Calibri"/>
                <a:cs typeface="Calibri"/>
              </a:rPr>
              <a:t>*The lecturer may ask additional question/s as deemed appropriate. </a:t>
            </a:r>
            <a:r>
              <a:rPr lang="en-US" b="1">
                <a:ea typeface="Calibri"/>
                <a:cs typeface="Calibri"/>
              </a:rPr>
              <a:t> </a:t>
            </a:r>
            <a:endParaRPr/>
          </a:p>
          <a:p>
            <a:pPr marL="0" indent="0">
              <a:buNone/>
              <a:defRPr/>
            </a:pPr>
            <a:r>
              <a:rPr lang="en-US" b="1">
                <a:highlight>
                  <a:srgbClr val="FFFF00"/>
                </a:highlight>
                <a:ea typeface="Calibri"/>
                <a:cs typeface="Calibri"/>
              </a:rPr>
              <a:t>NOTE</a:t>
            </a:r>
            <a:r>
              <a:rPr lang="en-US">
                <a:highlight>
                  <a:srgbClr val="FFFF00"/>
                </a:highlight>
                <a:ea typeface="Calibri"/>
                <a:cs typeface="Calibri"/>
              </a:rPr>
              <a:t> : PPT slides </a:t>
            </a:r>
            <a:r>
              <a:rPr lang="en-US" b="1">
                <a:highlight>
                  <a:srgbClr val="FFFF00"/>
                </a:highlight>
                <a:ea typeface="Calibri"/>
                <a:cs typeface="Calibri"/>
              </a:rPr>
              <a:t>are not </a:t>
            </a:r>
            <a:r>
              <a:rPr lang="en-GB" b="1">
                <a:highlight>
                  <a:srgbClr val="FFFF00"/>
                </a:highlight>
                <a:ea typeface="Calibri"/>
                <a:cs typeface="Calibri"/>
              </a:rPr>
              <a:t>r</a:t>
            </a:r>
            <a:r>
              <a:rPr lang="en-US" b="1">
                <a:highlight>
                  <a:srgbClr val="FFFF00"/>
                </a:highlight>
                <a:ea typeface="Calibri"/>
                <a:cs typeface="Calibri"/>
              </a:rPr>
              <a:t>equired. We advise you to bring your notes</a:t>
            </a:r>
            <a:r>
              <a:rPr lang="en-GB" b="1">
                <a:highlight>
                  <a:srgbClr val="FFFF00"/>
                </a:highlight>
                <a:ea typeface="Calibri"/>
                <a:cs typeface="Calibri"/>
              </a:rPr>
              <a:t>.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en-GB"/>
              <a:t>Formative Feedback 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 bwMode="auto"/>
        <p:txBody>
          <a:bodyPr vert="horz" lIns="91440" tIns="45720" rIns="91440" bIns="45720" rtlCol="0" anchor="t">
            <a:normAutofit/>
          </a:bodyPr>
          <a:lstStyle/>
          <a:p>
            <a:pPr>
              <a:defRPr/>
            </a:pPr>
            <a:r>
              <a:rPr lang="en-GB"/>
              <a:t>Your module tutors are available for support and formative feedback to your work prior to submission/deadline. </a:t>
            </a:r>
            <a:endParaRPr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3"/>
          <a:srcRect l="-203125" t="-203125" r="-203125" b="-203125"/>
          <a:stretch/>
        </p:blipFill>
        <p:spPr bwMode="auto"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0" advClick="1" advTm="33178"/>
    </mc:Choice>
    <mc:Fallback>
      <p:transition advClick="1" advTm="331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bg>
      <p:bgPr shadeToTitle="0">
        <a:solidFill>
          <a:schemeClr val="bg1"/>
        </a:solidFill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AdjustHandles="1" noChangeArrowheads="1" noChangeAspect="1" noChangeShapeType="1" noEditPoints="1" noGrp="1" noMove="1" noResize="1" noRot="1" noTextEdit="1"/>
          </p:cNvSpPr>
          <p:nvPr/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auto">
          <a:xfrm>
            <a:off x="742950" y="742951"/>
            <a:ext cx="3476625" cy="49625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defRPr/>
            </a:pPr>
            <a:r>
              <a:rPr lang="en-US" sz="48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 </a:t>
            </a:r>
            <a:endParaRPr/>
          </a:p>
        </p:txBody>
      </p:sp>
      <p:pic>
        <p:nvPicPr>
          <p:cNvPr id="4" name="Content Placeholder 3"/>
          <p:cNvPicPr>
            <a:picLocks noChangeAspect="1" noGrp="1"/>
          </p:cNvPicPr>
          <p:nvPr>
            <p:ph idx="1"/>
          </p:nvPr>
        </p:nvPicPr>
        <p:blipFill>
          <a:blip r:embed="rId3"/>
          <a:stretch/>
        </p:blipFill>
        <p:spPr bwMode="auto">
          <a:xfrm>
            <a:off x="5153822" y="1255056"/>
            <a:ext cx="6553545" cy="435583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0" advClick="1" advTm="22053"/>
    </mc:Choice>
    <mc:Fallback>
      <p:transition advClick="1" advTm="22053"/>
    </mc:Fallback>
  </mc:AlternateContent>
  <p:timing/>
</p:sld>
</file>

<file path=ppt/theme/_rels/theme1.xml.rels><?xml version="1.0" encoding="UTF-8" standalone="yes"?><Relationships xmlns="http://schemas.openxmlformats.org/package/2006/relationships"></Relationships>
</file>

<file path=ppt/theme/_rels/theme2.xml.rels><?xml version="1.0" encoding="UTF-8" standalone="yes"?><Relationships xmlns="http://schemas.openxmlformats.org/package/2006/relationships"></Relationships>
</file>

<file path=ppt/theme/theme1.xml><?xml version="1.0" encoding="utf-8"?>
<a:theme xmlns:a="http://schemas.openxmlformats.org/drawingml/2006/main" xmlns:r="http://schemas.openxmlformats.org/officeDocument/2006/relationships" xmlns:p="http://schemas.openxmlformats.org/presentation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</a:majorFont>
      <a:minorFont>
        <a:latin typeface="Calibri"/>
        <a:ea typeface="Arial"/>
        <a:cs typeface="Arial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ppt/theme/theme2.xml><?xml version="1.0" encoding="utf-8"?>
<a:theme xmlns:a="http://schemas.openxmlformats.org/drawingml/2006/main" xmlns:r="http://schemas.openxmlformats.org/officeDocument/2006/relationships" xmlns:p="http://schemas.openxmlformats.org/presentation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</a:majorFont>
      <a:minorFont>
        <a:latin typeface="Calibri"/>
        <a:ea typeface="Arial"/>
        <a:cs typeface="Arial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ONLYOFFICE/8.2.0.143</Application>
  <PresentationFormat>On-screen Show (4:3)</PresentationFormat>
  <Paragraphs>0</Paragraphs>
  <Slides>9</Slides>
  <Notes>9</Notes>
  <HiddenSlides>0</HiddenSlides>
  <MMClips>2</MMClips>
  <ScaleCrop>0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Theme 1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</vt:vector>
  </TitlesOfParts>
  <Company/>
  <LinksUpToDate>0</LinksUpToDate>
  <SharedDoc>0</SharedDoc>
  <HyperlinksChanged>0</HyperlinksChanged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guidance A1 and A2</dc:title>
  <dc:creator>Nishi Ramsurrun</dc:creator>
  <cp:lastModifiedBy/>
  <cp:revision>335</cp:revision>
  <dcterms:created xsi:type="dcterms:W3CDTF">2023-10-13T18:47:38Z</dcterms:created>
  <dcterms:modified xsi:type="dcterms:W3CDTF">2025-06-18T12:40:48Z</dcterms:modified>
</cp:coreProperties>
</file>