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7"/>
  </p:notesMasterIdLst>
  <p:sldIdLst>
    <p:sldId id="256" r:id="rId5"/>
    <p:sldId id="266" r:id="rId6"/>
    <p:sldId id="257" r:id="rId7"/>
    <p:sldId id="270" r:id="rId8"/>
    <p:sldId id="259" r:id="rId9"/>
    <p:sldId id="260" r:id="rId10"/>
    <p:sldId id="267" r:id="rId11"/>
    <p:sldId id="262" r:id="rId12"/>
    <p:sldId id="269" r:id="rId13"/>
    <p:sldId id="263" r:id="rId14"/>
    <p:sldId id="264" r:id="rId15"/>
    <p:sldId id="271"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9209AA9-6593-42EB-8AE8-765D5E625BB0}" v="3" dt="2021-11-16T10:58:08.2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3778" autoAdjust="0"/>
  </p:normalViewPr>
  <p:slideViewPr>
    <p:cSldViewPr snapToGrid="0">
      <p:cViewPr varScale="1">
        <p:scale>
          <a:sx n="63" d="100"/>
          <a:sy n="63" d="100"/>
        </p:scale>
        <p:origin x="84" y="416"/>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13" Type="http://schemas.openxmlformats.org/officeDocument/2006/relationships/image" Target="../media/image14.pn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svg"/><Relationship Id="rId2" Type="http://schemas.openxmlformats.org/officeDocument/2006/relationships/image" Target="../media/image3.svg"/><Relationship Id="rId16" Type="http://schemas.openxmlformats.org/officeDocument/2006/relationships/image" Target="../media/image17.svg"/><Relationship Id="rId1" Type="http://schemas.openxmlformats.org/officeDocument/2006/relationships/image" Target="../media/image2.png"/><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5" Type="http://schemas.openxmlformats.org/officeDocument/2006/relationships/image" Target="../media/image1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 Id="rId14" Type="http://schemas.openxmlformats.org/officeDocument/2006/relationships/image" Target="../media/image15.svg"/></Relationships>
</file>

<file path=ppt/diagrams/_rels/data2.xml.rels><?xml version="1.0" encoding="UTF-8" standalone="yes"?>
<Relationships xmlns="http://schemas.openxmlformats.org/package/2006/relationships"><Relationship Id="rId8" Type="http://schemas.openxmlformats.org/officeDocument/2006/relationships/image" Target="../media/image27.svg"/><Relationship Id="rId13" Type="http://schemas.openxmlformats.org/officeDocument/2006/relationships/image" Target="../media/image32.png"/><Relationship Id="rId18" Type="http://schemas.openxmlformats.org/officeDocument/2006/relationships/image" Target="../media/image37.sv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31.svg"/><Relationship Id="rId17" Type="http://schemas.openxmlformats.org/officeDocument/2006/relationships/image" Target="../media/image36.png"/><Relationship Id="rId2" Type="http://schemas.openxmlformats.org/officeDocument/2006/relationships/image" Target="../media/image21.svg"/><Relationship Id="rId16" Type="http://schemas.openxmlformats.org/officeDocument/2006/relationships/image" Target="../media/image35.svg"/><Relationship Id="rId1" Type="http://schemas.openxmlformats.org/officeDocument/2006/relationships/image" Target="../media/image20.png"/><Relationship Id="rId6" Type="http://schemas.openxmlformats.org/officeDocument/2006/relationships/image" Target="../media/image25.svg"/><Relationship Id="rId11" Type="http://schemas.openxmlformats.org/officeDocument/2006/relationships/image" Target="../media/image30.png"/><Relationship Id="rId5" Type="http://schemas.openxmlformats.org/officeDocument/2006/relationships/image" Target="../media/image24.png"/><Relationship Id="rId15" Type="http://schemas.openxmlformats.org/officeDocument/2006/relationships/image" Target="../media/image34.png"/><Relationship Id="rId10" Type="http://schemas.openxmlformats.org/officeDocument/2006/relationships/image" Target="../media/image29.svg"/><Relationship Id="rId4" Type="http://schemas.openxmlformats.org/officeDocument/2006/relationships/image" Target="../media/image23.svg"/><Relationship Id="rId9" Type="http://schemas.openxmlformats.org/officeDocument/2006/relationships/image" Target="../media/image28.png"/><Relationship Id="rId14" Type="http://schemas.openxmlformats.org/officeDocument/2006/relationships/image" Target="../media/image33.svg"/></Relationships>
</file>

<file path=ppt/diagrams/_rels/data4.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image" Target="../media/image52.svg"/><Relationship Id="rId3" Type="http://schemas.openxmlformats.org/officeDocument/2006/relationships/image" Target="../media/image42.jpg"/><Relationship Id="rId7" Type="http://schemas.openxmlformats.org/officeDocument/2006/relationships/image" Target="../media/image46.svg"/><Relationship Id="rId12" Type="http://schemas.openxmlformats.org/officeDocument/2006/relationships/image" Target="../media/image51.png"/><Relationship Id="rId2" Type="http://schemas.openxmlformats.org/officeDocument/2006/relationships/image" Target="../media/image41.svg"/><Relationship Id="rId1" Type="http://schemas.openxmlformats.org/officeDocument/2006/relationships/image" Target="../media/image40.png"/><Relationship Id="rId6" Type="http://schemas.openxmlformats.org/officeDocument/2006/relationships/image" Target="../media/image45.png"/><Relationship Id="rId11" Type="http://schemas.openxmlformats.org/officeDocument/2006/relationships/image" Target="../media/image50.svg"/><Relationship Id="rId5" Type="http://schemas.openxmlformats.org/officeDocument/2006/relationships/image" Target="../media/image44.svg"/><Relationship Id="rId10" Type="http://schemas.openxmlformats.org/officeDocument/2006/relationships/image" Target="../media/image49.png"/><Relationship Id="rId4" Type="http://schemas.openxmlformats.org/officeDocument/2006/relationships/image" Target="../media/image43.png"/><Relationship Id="rId9" Type="http://schemas.openxmlformats.org/officeDocument/2006/relationships/image" Target="../media/image48.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13" Type="http://schemas.openxmlformats.org/officeDocument/2006/relationships/image" Target="../media/image14.pn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svg"/><Relationship Id="rId2" Type="http://schemas.openxmlformats.org/officeDocument/2006/relationships/image" Target="../media/image3.svg"/><Relationship Id="rId16" Type="http://schemas.openxmlformats.org/officeDocument/2006/relationships/image" Target="../media/image17.svg"/><Relationship Id="rId1" Type="http://schemas.openxmlformats.org/officeDocument/2006/relationships/image" Target="../media/image2.png"/><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5" Type="http://schemas.openxmlformats.org/officeDocument/2006/relationships/image" Target="../media/image1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 Id="rId14" Type="http://schemas.openxmlformats.org/officeDocument/2006/relationships/image" Target="../media/image15.svg"/></Relationships>
</file>

<file path=ppt/diagrams/_rels/drawing2.xml.rels><?xml version="1.0" encoding="UTF-8" standalone="yes"?>
<Relationships xmlns="http://schemas.openxmlformats.org/package/2006/relationships"><Relationship Id="rId8" Type="http://schemas.openxmlformats.org/officeDocument/2006/relationships/image" Target="../media/image27.svg"/><Relationship Id="rId13" Type="http://schemas.openxmlformats.org/officeDocument/2006/relationships/image" Target="../media/image32.png"/><Relationship Id="rId18" Type="http://schemas.openxmlformats.org/officeDocument/2006/relationships/image" Target="../media/image37.sv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31.svg"/><Relationship Id="rId17" Type="http://schemas.openxmlformats.org/officeDocument/2006/relationships/image" Target="../media/image36.png"/><Relationship Id="rId2" Type="http://schemas.openxmlformats.org/officeDocument/2006/relationships/image" Target="../media/image21.svg"/><Relationship Id="rId16" Type="http://schemas.openxmlformats.org/officeDocument/2006/relationships/image" Target="../media/image35.svg"/><Relationship Id="rId1" Type="http://schemas.openxmlformats.org/officeDocument/2006/relationships/image" Target="../media/image20.png"/><Relationship Id="rId6" Type="http://schemas.openxmlformats.org/officeDocument/2006/relationships/image" Target="../media/image25.svg"/><Relationship Id="rId11" Type="http://schemas.openxmlformats.org/officeDocument/2006/relationships/image" Target="../media/image30.png"/><Relationship Id="rId5" Type="http://schemas.openxmlformats.org/officeDocument/2006/relationships/image" Target="../media/image24.png"/><Relationship Id="rId15" Type="http://schemas.openxmlformats.org/officeDocument/2006/relationships/image" Target="../media/image34.png"/><Relationship Id="rId10" Type="http://schemas.openxmlformats.org/officeDocument/2006/relationships/image" Target="../media/image29.svg"/><Relationship Id="rId4" Type="http://schemas.openxmlformats.org/officeDocument/2006/relationships/image" Target="../media/image23.svg"/><Relationship Id="rId9" Type="http://schemas.openxmlformats.org/officeDocument/2006/relationships/image" Target="../media/image28.png"/><Relationship Id="rId14" Type="http://schemas.openxmlformats.org/officeDocument/2006/relationships/image" Target="../media/image33.svg"/></Relationships>
</file>

<file path=ppt/diagrams/_rels/drawing4.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image" Target="../media/image52.svg"/><Relationship Id="rId3" Type="http://schemas.openxmlformats.org/officeDocument/2006/relationships/image" Target="../media/image42.jpg"/><Relationship Id="rId7" Type="http://schemas.openxmlformats.org/officeDocument/2006/relationships/image" Target="../media/image46.svg"/><Relationship Id="rId12" Type="http://schemas.openxmlformats.org/officeDocument/2006/relationships/image" Target="../media/image51.png"/><Relationship Id="rId2" Type="http://schemas.openxmlformats.org/officeDocument/2006/relationships/image" Target="../media/image41.svg"/><Relationship Id="rId1" Type="http://schemas.openxmlformats.org/officeDocument/2006/relationships/image" Target="../media/image40.png"/><Relationship Id="rId6" Type="http://schemas.openxmlformats.org/officeDocument/2006/relationships/image" Target="../media/image45.png"/><Relationship Id="rId11" Type="http://schemas.openxmlformats.org/officeDocument/2006/relationships/image" Target="../media/image50.svg"/><Relationship Id="rId5" Type="http://schemas.openxmlformats.org/officeDocument/2006/relationships/image" Target="../media/image44.svg"/><Relationship Id="rId10" Type="http://schemas.openxmlformats.org/officeDocument/2006/relationships/image" Target="../media/image49.png"/><Relationship Id="rId4" Type="http://schemas.openxmlformats.org/officeDocument/2006/relationships/image" Target="../media/image43.png"/><Relationship Id="rId9" Type="http://schemas.openxmlformats.org/officeDocument/2006/relationships/image" Target="../media/image48.svg"/></Relationships>
</file>

<file path=ppt/diagrams/colors1.xml><?xml version="1.0" encoding="utf-8"?>
<dgm:colorsDef xmlns:dgm="http://schemas.openxmlformats.org/drawingml/2006/diagram" xmlns:a="http://schemas.openxmlformats.org/drawingml/2006/main" uniqueId="urn:microsoft.com/office/officeart/2018/5/colors/Iconchunking_neutralbg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a:alpha val="0"/>
      </a:schemeClr>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839B9D0-DC81-4274-B654-ABE1F5046D50}" type="doc">
      <dgm:prSet loTypeId="urn:microsoft.com/office/officeart/2018/5/layout/IconLeafLabelList" loCatId="icon" qsTypeId="urn:microsoft.com/office/officeart/2005/8/quickstyle/simple1" qsCatId="simple" csTypeId="urn:microsoft.com/office/officeart/2018/5/colors/Iconchunking_neutralbg_accent0_3" csCatId="mainScheme" phldr="1"/>
      <dgm:spPr/>
      <dgm:t>
        <a:bodyPr/>
        <a:lstStyle/>
        <a:p>
          <a:endParaRPr lang="en-US"/>
        </a:p>
      </dgm:t>
    </dgm:pt>
    <dgm:pt modelId="{67C548D3-32AA-46F7-8483-CE84611CB01B}">
      <dgm:prSet/>
      <dgm:spPr/>
      <dgm:t>
        <a:bodyPr/>
        <a:lstStyle/>
        <a:p>
          <a:pPr>
            <a:defRPr cap="all"/>
          </a:pPr>
          <a:r>
            <a:rPr lang="en-GB"/>
            <a:t>Nature of  work-related stress?</a:t>
          </a:r>
          <a:endParaRPr lang="en-US"/>
        </a:p>
      </dgm:t>
    </dgm:pt>
    <dgm:pt modelId="{D2D023B8-C936-43FC-A724-FFC47F5BDFB0}" type="parTrans" cxnId="{E24A4A31-BE44-41F8-AE73-7DB18BD4D07B}">
      <dgm:prSet/>
      <dgm:spPr/>
      <dgm:t>
        <a:bodyPr/>
        <a:lstStyle/>
        <a:p>
          <a:endParaRPr lang="en-US"/>
        </a:p>
      </dgm:t>
    </dgm:pt>
    <dgm:pt modelId="{7F8AF7CC-45D6-4E52-A2AA-98DC04BD3528}" type="sibTrans" cxnId="{E24A4A31-BE44-41F8-AE73-7DB18BD4D07B}">
      <dgm:prSet/>
      <dgm:spPr/>
      <dgm:t>
        <a:bodyPr/>
        <a:lstStyle/>
        <a:p>
          <a:endParaRPr lang="en-US"/>
        </a:p>
      </dgm:t>
    </dgm:pt>
    <dgm:pt modelId="{953C15D7-BC39-4094-94BB-6FF17BC967A8}">
      <dgm:prSet/>
      <dgm:spPr/>
      <dgm:t>
        <a:bodyPr/>
        <a:lstStyle/>
        <a:p>
          <a:pPr>
            <a:defRPr cap="all"/>
          </a:pPr>
          <a:r>
            <a:rPr lang="en-GB"/>
            <a:t>The benefits of addressing work related stress</a:t>
          </a:r>
          <a:endParaRPr lang="en-US"/>
        </a:p>
      </dgm:t>
    </dgm:pt>
    <dgm:pt modelId="{7251DE7D-86A7-4B5B-B3AB-D951609BA878}" type="parTrans" cxnId="{462FCDE7-FC7E-4113-82AC-1E7837116496}">
      <dgm:prSet/>
      <dgm:spPr/>
      <dgm:t>
        <a:bodyPr/>
        <a:lstStyle/>
        <a:p>
          <a:endParaRPr lang="en-US"/>
        </a:p>
      </dgm:t>
    </dgm:pt>
    <dgm:pt modelId="{C1299F03-67AB-4F90-8EE0-4550837C8B93}" type="sibTrans" cxnId="{462FCDE7-FC7E-4113-82AC-1E7837116496}">
      <dgm:prSet/>
      <dgm:spPr/>
      <dgm:t>
        <a:bodyPr/>
        <a:lstStyle/>
        <a:p>
          <a:endParaRPr lang="en-US"/>
        </a:p>
      </dgm:t>
    </dgm:pt>
    <dgm:pt modelId="{A3190821-0972-42F6-836F-1E6FE451A2A7}">
      <dgm:prSet/>
      <dgm:spPr/>
      <dgm:t>
        <a:bodyPr/>
        <a:lstStyle/>
        <a:p>
          <a:pPr>
            <a:defRPr cap="all"/>
          </a:pPr>
          <a:r>
            <a:rPr lang="en-GB"/>
            <a:t>Impact and consequence of the complex problem on employees and their organisations</a:t>
          </a:r>
          <a:endParaRPr lang="en-US"/>
        </a:p>
      </dgm:t>
    </dgm:pt>
    <dgm:pt modelId="{A42EC2A8-BA93-4EEC-9851-748224E68B0D}" type="parTrans" cxnId="{97E8BF48-67BD-41A9-B56A-3D8D749E2A4E}">
      <dgm:prSet/>
      <dgm:spPr/>
      <dgm:t>
        <a:bodyPr/>
        <a:lstStyle/>
        <a:p>
          <a:endParaRPr lang="en-US"/>
        </a:p>
      </dgm:t>
    </dgm:pt>
    <dgm:pt modelId="{9D99098C-8EAF-49C7-A7C5-B9B280C9E484}" type="sibTrans" cxnId="{97E8BF48-67BD-41A9-B56A-3D8D749E2A4E}">
      <dgm:prSet/>
      <dgm:spPr/>
      <dgm:t>
        <a:bodyPr/>
        <a:lstStyle/>
        <a:p>
          <a:endParaRPr lang="en-US"/>
        </a:p>
      </dgm:t>
    </dgm:pt>
    <dgm:pt modelId="{6EB490AC-675D-40E4-ACA3-AC1AF3779816}">
      <dgm:prSet/>
      <dgm:spPr/>
      <dgm:t>
        <a:bodyPr/>
        <a:lstStyle/>
        <a:p>
          <a:pPr>
            <a:defRPr cap="all"/>
          </a:pPr>
          <a:r>
            <a:rPr lang="en-GB"/>
            <a:t>PESTEL analysis</a:t>
          </a:r>
          <a:endParaRPr lang="en-US"/>
        </a:p>
      </dgm:t>
    </dgm:pt>
    <dgm:pt modelId="{07181B18-E090-4B9B-9914-BF378FF9882F}" type="parTrans" cxnId="{22F46EEE-A7BA-4C4B-BC42-D1323D0ABC9C}">
      <dgm:prSet/>
      <dgm:spPr/>
      <dgm:t>
        <a:bodyPr/>
        <a:lstStyle/>
        <a:p>
          <a:endParaRPr lang="en-US"/>
        </a:p>
      </dgm:t>
    </dgm:pt>
    <dgm:pt modelId="{64D904F8-8D41-4BFA-B5E0-E19D451EB61C}" type="sibTrans" cxnId="{22F46EEE-A7BA-4C4B-BC42-D1323D0ABC9C}">
      <dgm:prSet/>
      <dgm:spPr/>
      <dgm:t>
        <a:bodyPr/>
        <a:lstStyle/>
        <a:p>
          <a:endParaRPr lang="en-US"/>
        </a:p>
      </dgm:t>
    </dgm:pt>
    <dgm:pt modelId="{09D4D511-4C20-43F4-88FA-D25649F5A28C}">
      <dgm:prSet/>
      <dgm:spPr/>
      <dgm:t>
        <a:bodyPr/>
        <a:lstStyle/>
        <a:p>
          <a:pPr>
            <a:defRPr cap="all"/>
          </a:pPr>
          <a:r>
            <a:rPr lang="en-GB"/>
            <a:t>Cause and Effect Fishbone Diagram</a:t>
          </a:r>
          <a:endParaRPr lang="en-US"/>
        </a:p>
      </dgm:t>
    </dgm:pt>
    <dgm:pt modelId="{26FC9DCD-A868-42E5-A035-05F195963738}" type="parTrans" cxnId="{A37C1DAE-BBC9-4AD2-8EF1-85AA96087B38}">
      <dgm:prSet/>
      <dgm:spPr/>
      <dgm:t>
        <a:bodyPr/>
        <a:lstStyle/>
        <a:p>
          <a:endParaRPr lang="en-US"/>
        </a:p>
      </dgm:t>
    </dgm:pt>
    <dgm:pt modelId="{285FCE4E-2E35-42A5-A8B5-7671AC35919A}" type="sibTrans" cxnId="{A37C1DAE-BBC9-4AD2-8EF1-85AA96087B38}">
      <dgm:prSet/>
      <dgm:spPr/>
      <dgm:t>
        <a:bodyPr/>
        <a:lstStyle/>
        <a:p>
          <a:endParaRPr lang="en-US"/>
        </a:p>
      </dgm:t>
    </dgm:pt>
    <dgm:pt modelId="{873A5E9E-1CAD-4505-93DE-D6511C26FCCF}">
      <dgm:prSet/>
      <dgm:spPr/>
      <dgm:t>
        <a:bodyPr/>
        <a:lstStyle/>
        <a:p>
          <a:pPr>
            <a:defRPr cap="all"/>
          </a:pPr>
          <a:r>
            <a:rPr lang="en-GB"/>
            <a:t>Solutions of how to reduce work-related stress</a:t>
          </a:r>
          <a:endParaRPr lang="en-US"/>
        </a:p>
      </dgm:t>
    </dgm:pt>
    <dgm:pt modelId="{95639019-2E4B-46D0-B784-FD5925FFCBDC}" type="parTrans" cxnId="{A28FE5E7-6CFE-4458-8608-15BA9F31CD42}">
      <dgm:prSet/>
      <dgm:spPr/>
      <dgm:t>
        <a:bodyPr/>
        <a:lstStyle/>
        <a:p>
          <a:endParaRPr lang="en-US"/>
        </a:p>
      </dgm:t>
    </dgm:pt>
    <dgm:pt modelId="{71553E70-056B-43AE-BF4C-FE60B657F848}" type="sibTrans" cxnId="{A28FE5E7-6CFE-4458-8608-15BA9F31CD42}">
      <dgm:prSet/>
      <dgm:spPr/>
      <dgm:t>
        <a:bodyPr/>
        <a:lstStyle/>
        <a:p>
          <a:endParaRPr lang="en-US"/>
        </a:p>
      </dgm:t>
    </dgm:pt>
    <dgm:pt modelId="{DD93D6B5-1DAA-44D7-839F-3030E9DFA57F}">
      <dgm:prSet/>
      <dgm:spPr/>
      <dgm:t>
        <a:bodyPr/>
        <a:lstStyle/>
        <a:p>
          <a:pPr>
            <a:defRPr cap="all"/>
          </a:pPr>
          <a:r>
            <a:rPr lang="en-GB"/>
            <a:t>PMI Chart</a:t>
          </a:r>
          <a:endParaRPr lang="en-US"/>
        </a:p>
      </dgm:t>
    </dgm:pt>
    <dgm:pt modelId="{ED31127A-3DD4-457E-8F5E-56986E1460E1}" type="parTrans" cxnId="{2790F046-B0D5-4F10-83F6-191B7C0C9225}">
      <dgm:prSet/>
      <dgm:spPr/>
      <dgm:t>
        <a:bodyPr/>
        <a:lstStyle/>
        <a:p>
          <a:endParaRPr lang="en-US"/>
        </a:p>
      </dgm:t>
    </dgm:pt>
    <dgm:pt modelId="{38FCD41B-ED69-4A7E-B4E3-B0D871B9FDBE}" type="sibTrans" cxnId="{2790F046-B0D5-4F10-83F6-191B7C0C9225}">
      <dgm:prSet/>
      <dgm:spPr/>
      <dgm:t>
        <a:bodyPr/>
        <a:lstStyle/>
        <a:p>
          <a:endParaRPr lang="en-US"/>
        </a:p>
      </dgm:t>
    </dgm:pt>
    <dgm:pt modelId="{B7760B35-8EF5-4145-8468-B7BDE92981CD}">
      <dgm:prSet/>
      <dgm:spPr/>
      <dgm:t>
        <a:bodyPr/>
        <a:lstStyle/>
        <a:p>
          <a:pPr>
            <a:defRPr cap="all"/>
          </a:pPr>
          <a:r>
            <a:rPr lang="en-GB"/>
            <a:t>Conclusion</a:t>
          </a:r>
          <a:endParaRPr lang="en-US"/>
        </a:p>
      </dgm:t>
    </dgm:pt>
    <dgm:pt modelId="{6D0F6033-4BC5-4E35-8D9C-7A7EFC80873C}" type="parTrans" cxnId="{AA48219D-E01C-4767-9BAE-F1E3AD05E723}">
      <dgm:prSet/>
      <dgm:spPr/>
      <dgm:t>
        <a:bodyPr/>
        <a:lstStyle/>
        <a:p>
          <a:endParaRPr lang="en-US"/>
        </a:p>
      </dgm:t>
    </dgm:pt>
    <dgm:pt modelId="{EC5A3105-A525-4E12-98A9-91B82D3D16F6}" type="sibTrans" cxnId="{AA48219D-E01C-4767-9BAE-F1E3AD05E723}">
      <dgm:prSet/>
      <dgm:spPr/>
      <dgm:t>
        <a:bodyPr/>
        <a:lstStyle/>
        <a:p>
          <a:endParaRPr lang="en-US"/>
        </a:p>
      </dgm:t>
    </dgm:pt>
    <dgm:pt modelId="{9964756B-A14C-4151-9887-0F74FF22B21C}" type="pres">
      <dgm:prSet presAssocID="{2839B9D0-DC81-4274-B654-ABE1F5046D50}" presName="root" presStyleCnt="0">
        <dgm:presLayoutVars>
          <dgm:dir/>
          <dgm:resizeHandles val="exact"/>
        </dgm:presLayoutVars>
      </dgm:prSet>
      <dgm:spPr/>
    </dgm:pt>
    <dgm:pt modelId="{4C890C6D-C48A-4DB0-A704-DEF092E2CA80}" type="pres">
      <dgm:prSet presAssocID="{67C548D3-32AA-46F7-8483-CE84611CB01B}" presName="compNode" presStyleCnt="0"/>
      <dgm:spPr/>
    </dgm:pt>
    <dgm:pt modelId="{3369BDF6-40C2-4838-A681-1433268C4D44}" type="pres">
      <dgm:prSet presAssocID="{67C548D3-32AA-46F7-8483-CE84611CB01B}" presName="iconBgRect" presStyleLbl="bgShp" presStyleIdx="0" presStyleCnt="8"/>
      <dgm:spPr>
        <a:prstGeom prst="round2DiagRect">
          <a:avLst>
            <a:gd name="adj1" fmla="val 29727"/>
            <a:gd name="adj2" fmla="val 0"/>
          </a:avLst>
        </a:prstGeom>
      </dgm:spPr>
    </dgm:pt>
    <dgm:pt modelId="{FBFDADAA-189E-4AB8-8901-B7D93956A5A7}" type="pres">
      <dgm:prSet presAssocID="{67C548D3-32AA-46F7-8483-CE84611CB01B}" presName="iconRect" presStyleLbl="node1" presStyleIdx="0" presStyleCnt="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eciduous tree"/>
        </a:ext>
      </dgm:extLst>
    </dgm:pt>
    <dgm:pt modelId="{B4D47FFB-4C97-4B3D-9DF7-0007DC3567C3}" type="pres">
      <dgm:prSet presAssocID="{67C548D3-32AA-46F7-8483-CE84611CB01B}" presName="spaceRect" presStyleCnt="0"/>
      <dgm:spPr/>
    </dgm:pt>
    <dgm:pt modelId="{428F917E-1081-4E7D-8A2A-264A76B8C34A}" type="pres">
      <dgm:prSet presAssocID="{67C548D3-32AA-46F7-8483-CE84611CB01B}" presName="textRect" presStyleLbl="revTx" presStyleIdx="0" presStyleCnt="8">
        <dgm:presLayoutVars>
          <dgm:chMax val="1"/>
          <dgm:chPref val="1"/>
        </dgm:presLayoutVars>
      </dgm:prSet>
      <dgm:spPr/>
    </dgm:pt>
    <dgm:pt modelId="{8C3ED7AA-B34F-4A18-BF9B-9F859B8E7C2F}" type="pres">
      <dgm:prSet presAssocID="{7F8AF7CC-45D6-4E52-A2AA-98DC04BD3528}" presName="sibTrans" presStyleCnt="0"/>
      <dgm:spPr/>
    </dgm:pt>
    <dgm:pt modelId="{7D5CB653-C0AD-470C-A995-1EA535E46C46}" type="pres">
      <dgm:prSet presAssocID="{953C15D7-BC39-4094-94BB-6FF17BC967A8}" presName="compNode" presStyleCnt="0"/>
      <dgm:spPr/>
    </dgm:pt>
    <dgm:pt modelId="{E17CFB68-BB8E-47E3-A391-5BFCCE3CD991}" type="pres">
      <dgm:prSet presAssocID="{953C15D7-BC39-4094-94BB-6FF17BC967A8}" presName="iconBgRect" presStyleLbl="bgShp" presStyleIdx="1" presStyleCnt="8"/>
      <dgm:spPr>
        <a:prstGeom prst="round2DiagRect">
          <a:avLst>
            <a:gd name="adj1" fmla="val 29727"/>
            <a:gd name="adj2" fmla="val 0"/>
          </a:avLst>
        </a:prstGeom>
      </dgm:spPr>
    </dgm:pt>
    <dgm:pt modelId="{15F1B5CF-0D24-4B73-B818-8C141073A664}" type="pres">
      <dgm:prSet presAssocID="{953C15D7-BC39-4094-94BB-6FF17BC967A8}" presName="iconRect" presStyleLbl="node1" presStyleIdx="1" presStyleCnt="8"/>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rain in head"/>
        </a:ext>
      </dgm:extLst>
    </dgm:pt>
    <dgm:pt modelId="{12FE2137-1CA9-46FD-9A6E-F00DF199183C}" type="pres">
      <dgm:prSet presAssocID="{953C15D7-BC39-4094-94BB-6FF17BC967A8}" presName="spaceRect" presStyleCnt="0"/>
      <dgm:spPr/>
    </dgm:pt>
    <dgm:pt modelId="{93DACA81-ACD5-4D08-B7CE-4597929C5B3D}" type="pres">
      <dgm:prSet presAssocID="{953C15D7-BC39-4094-94BB-6FF17BC967A8}" presName="textRect" presStyleLbl="revTx" presStyleIdx="1" presStyleCnt="8">
        <dgm:presLayoutVars>
          <dgm:chMax val="1"/>
          <dgm:chPref val="1"/>
        </dgm:presLayoutVars>
      </dgm:prSet>
      <dgm:spPr/>
    </dgm:pt>
    <dgm:pt modelId="{5A28445D-BA6A-42B6-AE51-DCBE435E8FE4}" type="pres">
      <dgm:prSet presAssocID="{C1299F03-67AB-4F90-8EE0-4550837C8B93}" presName="sibTrans" presStyleCnt="0"/>
      <dgm:spPr/>
    </dgm:pt>
    <dgm:pt modelId="{7F8BB161-1528-4936-9B9F-7A19D049CED2}" type="pres">
      <dgm:prSet presAssocID="{A3190821-0972-42F6-836F-1E6FE451A2A7}" presName="compNode" presStyleCnt="0"/>
      <dgm:spPr/>
    </dgm:pt>
    <dgm:pt modelId="{D8CEE0DF-9EB8-4F0C-8951-5C350306D316}" type="pres">
      <dgm:prSet presAssocID="{A3190821-0972-42F6-836F-1E6FE451A2A7}" presName="iconBgRect" presStyleLbl="bgShp" presStyleIdx="2" presStyleCnt="8"/>
      <dgm:spPr>
        <a:prstGeom prst="round2DiagRect">
          <a:avLst>
            <a:gd name="adj1" fmla="val 29727"/>
            <a:gd name="adj2" fmla="val 0"/>
          </a:avLst>
        </a:prstGeom>
      </dgm:spPr>
    </dgm:pt>
    <dgm:pt modelId="{05292D32-C835-445E-B6D5-621E302EF95D}" type="pres">
      <dgm:prSet presAssocID="{A3190821-0972-42F6-836F-1E6FE451A2A7}" presName="iconRect" presStyleLbl="node1" presStyleIdx="2" presStyleCnt="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eam"/>
        </a:ext>
      </dgm:extLst>
    </dgm:pt>
    <dgm:pt modelId="{3FBEC969-4586-47B8-9DE0-ED9C9EC6B4A7}" type="pres">
      <dgm:prSet presAssocID="{A3190821-0972-42F6-836F-1E6FE451A2A7}" presName="spaceRect" presStyleCnt="0"/>
      <dgm:spPr/>
    </dgm:pt>
    <dgm:pt modelId="{3B807775-A6E2-4FBC-9D26-548598AB21D5}" type="pres">
      <dgm:prSet presAssocID="{A3190821-0972-42F6-836F-1E6FE451A2A7}" presName="textRect" presStyleLbl="revTx" presStyleIdx="2" presStyleCnt="8">
        <dgm:presLayoutVars>
          <dgm:chMax val="1"/>
          <dgm:chPref val="1"/>
        </dgm:presLayoutVars>
      </dgm:prSet>
      <dgm:spPr/>
    </dgm:pt>
    <dgm:pt modelId="{0E77A158-F9C4-47CA-9868-EAAE42CA3FE3}" type="pres">
      <dgm:prSet presAssocID="{9D99098C-8EAF-49C7-A7C5-B9B280C9E484}" presName="sibTrans" presStyleCnt="0"/>
      <dgm:spPr/>
    </dgm:pt>
    <dgm:pt modelId="{86F24AA7-0BEE-4D60-B104-11564363DC0D}" type="pres">
      <dgm:prSet presAssocID="{6EB490AC-675D-40E4-ACA3-AC1AF3779816}" presName="compNode" presStyleCnt="0"/>
      <dgm:spPr/>
    </dgm:pt>
    <dgm:pt modelId="{E7576448-669F-4F94-8C7A-827D55A4AA55}" type="pres">
      <dgm:prSet presAssocID="{6EB490AC-675D-40E4-ACA3-AC1AF3779816}" presName="iconBgRect" presStyleLbl="bgShp" presStyleIdx="3" presStyleCnt="8"/>
      <dgm:spPr>
        <a:prstGeom prst="round2DiagRect">
          <a:avLst>
            <a:gd name="adj1" fmla="val 29727"/>
            <a:gd name="adj2" fmla="val 0"/>
          </a:avLst>
        </a:prstGeom>
      </dgm:spPr>
    </dgm:pt>
    <dgm:pt modelId="{F1E84AF1-9A45-459D-9240-564420949CA1}" type="pres">
      <dgm:prSet presAssocID="{6EB490AC-675D-40E4-ACA3-AC1AF3779816}" presName="iconRect" presStyleLbl="node1" presStyleIdx="3" presStyleCnt="8"/>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eckmark"/>
        </a:ext>
      </dgm:extLst>
    </dgm:pt>
    <dgm:pt modelId="{39FF5D22-5060-4DB0-B184-50A6A148372A}" type="pres">
      <dgm:prSet presAssocID="{6EB490AC-675D-40E4-ACA3-AC1AF3779816}" presName="spaceRect" presStyleCnt="0"/>
      <dgm:spPr/>
    </dgm:pt>
    <dgm:pt modelId="{575169FC-811B-46E2-A526-6D21CD9D5C9B}" type="pres">
      <dgm:prSet presAssocID="{6EB490AC-675D-40E4-ACA3-AC1AF3779816}" presName="textRect" presStyleLbl="revTx" presStyleIdx="3" presStyleCnt="8">
        <dgm:presLayoutVars>
          <dgm:chMax val="1"/>
          <dgm:chPref val="1"/>
        </dgm:presLayoutVars>
      </dgm:prSet>
      <dgm:spPr/>
    </dgm:pt>
    <dgm:pt modelId="{09C23EB3-9C8E-46A3-A401-3DC2E65AF54D}" type="pres">
      <dgm:prSet presAssocID="{64D904F8-8D41-4BFA-B5E0-E19D451EB61C}" presName="sibTrans" presStyleCnt="0"/>
      <dgm:spPr/>
    </dgm:pt>
    <dgm:pt modelId="{73D2B613-ED2C-4C8F-983E-8F465A049B10}" type="pres">
      <dgm:prSet presAssocID="{09D4D511-4C20-43F4-88FA-D25649F5A28C}" presName="compNode" presStyleCnt="0"/>
      <dgm:spPr/>
    </dgm:pt>
    <dgm:pt modelId="{0CF8C9E8-1E3B-4247-B387-C3867F7A650C}" type="pres">
      <dgm:prSet presAssocID="{09D4D511-4C20-43F4-88FA-D25649F5A28C}" presName="iconBgRect" presStyleLbl="bgShp" presStyleIdx="4" presStyleCnt="8"/>
      <dgm:spPr>
        <a:prstGeom prst="round2DiagRect">
          <a:avLst>
            <a:gd name="adj1" fmla="val 29727"/>
            <a:gd name="adj2" fmla="val 0"/>
          </a:avLst>
        </a:prstGeom>
      </dgm:spPr>
    </dgm:pt>
    <dgm:pt modelId="{703411E2-8FC4-459E-B621-226921FF6D24}" type="pres">
      <dgm:prSet presAssocID="{09D4D511-4C20-43F4-88FA-D25649F5A28C}" presName="iconRect" presStyleLbl="node1" presStyleIdx="4" presStyleCnt="8"/>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Fish"/>
        </a:ext>
      </dgm:extLst>
    </dgm:pt>
    <dgm:pt modelId="{75403308-B02F-48F1-9121-1AC5D311FDA8}" type="pres">
      <dgm:prSet presAssocID="{09D4D511-4C20-43F4-88FA-D25649F5A28C}" presName="spaceRect" presStyleCnt="0"/>
      <dgm:spPr/>
    </dgm:pt>
    <dgm:pt modelId="{BA571D0D-ED38-4948-B23E-CACA934F44C4}" type="pres">
      <dgm:prSet presAssocID="{09D4D511-4C20-43F4-88FA-D25649F5A28C}" presName="textRect" presStyleLbl="revTx" presStyleIdx="4" presStyleCnt="8">
        <dgm:presLayoutVars>
          <dgm:chMax val="1"/>
          <dgm:chPref val="1"/>
        </dgm:presLayoutVars>
      </dgm:prSet>
      <dgm:spPr/>
    </dgm:pt>
    <dgm:pt modelId="{840A361F-8B37-4467-8150-B0B6A1BB23E6}" type="pres">
      <dgm:prSet presAssocID="{285FCE4E-2E35-42A5-A8B5-7671AC35919A}" presName="sibTrans" presStyleCnt="0"/>
      <dgm:spPr/>
    </dgm:pt>
    <dgm:pt modelId="{0B60E9E3-0208-4E78-AEDD-6A0861227285}" type="pres">
      <dgm:prSet presAssocID="{873A5E9E-1CAD-4505-93DE-D6511C26FCCF}" presName="compNode" presStyleCnt="0"/>
      <dgm:spPr/>
    </dgm:pt>
    <dgm:pt modelId="{C747FF64-CBDA-49B0-B1E8-E7E70836A587}" type="pres">
      <dgm:prSet presAssocID="{873A5E9E-1CAD-4505-93DE-D6511C26FCCF}" presName="iconBgRect" presStyleLbl="bgShp" presStyleIdx="5" presStyleCnt="8"/>
      <dgm:spPr>
        <a:prstGeom prst="round2DiagRect">
          <a:avLst>
            <a:gd name="adj1" fmla="val 29727"/>
            <a:gd name="adj2" fmla="val 0"/>
          </a:avLst>
        </a:prstGeom>
      </dgm:spPr>
    </dgm:pt>
    <dgm:pt modelId="{F52A263B-65C4-4F60-A68D-21F02BF1F401}" type="pres">
      <dgm:prSet presAssocID="{873A5E9E-1CAD-4505-93DE-D6511C26FCCF}" presName="iconRect" presStyleLbl="node1" presStyleIdx="5" presStyleCnt="8"/>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Stethoscope"/>
        </a:ext>
      </dgm:extLst>
    </dgm:pt>
    <dgm:pt modelId="{91B5DE3A-7DA7-4FA1-9FA7-F9CB231FD7F9}" type="pres">
      <dgm:prSet presAssocID="{873A5E9E-1CAD-4505-93DE-D6511C26FCCF}" presName="spaceRect" presStyleCnt="0"/>
      <dgm:spPr/>
    </dgm:pt>
    <dgm:pt modelId="{DCB16CD8-DB22-4128-9157-50FE67254666}" type="pres">
      <dgm:prSet presAssocID="{873A5E9E-1CAD-4505-93DE-D6511C26FCCF}" presName="textRect" presStyleLbl="revTx" presStyleIdx="5" presStyleCnt="8">
        <dgm:presLayoutVars>
          <dgm:chMax val="1"/>
          <dgm:chPref val="1"/>
        </dgm:presLayoutVars>
      </dgm:prSet>
      <dgm:spPr/>
    </dgm:pt>
    <dgm:pt modelId="{B48B3DA0-230D-486B-B0CD-1B505CF157B3}" type="pres">
      <dgm:prSet presAssocID="{71553E70-056B-43AE-BF4C-FE60B657F848}" presName="sibTrans" presStyleCnt="0"/>
      <dgm:spPr/>
    </dgm:pt>
    <dgm:pt modelId="{D1CE0B59-3226-4C59-BE1D-3FA0CF802FB0}" type="pres">
      <dgm:prSet presAssocID="{DD93D6B5-1DAA-44D7-839F-3030E9DFA57F}" presName="compNode" presStyleCnt="0"/>
      <dgm:spPr/>
    </dgm:pt>
    <dgm:pt modelId="{A4626FA0-CEEC-4A46-BE71-62D9A062539D}" type="pres">
      <dgm:prSet presAssocID="{DD93D6B5-1DAA-44D7-839F-3030E9DFA57F}" presName="iconBgRect" presStyleLbl="bgShp" presStyleIdx="6" presStyleCnt="8"/>
      <dgm:spPr>
        <a:prstGeom prst="round2DiagRect">
          <a:avLst>
            <a:gd name="adj1" fmla="val 29727"/>
            <a:gd name="adj2" fmla="val 0"/>
          </a:avLst>
        </a:prstGeom>
      </dgm:spPr>
    </dgm:pt>
    <dgm:pt modelId="{A7D8F356-2B59-41A5-8059-CFCE230A2B38}" type="pres">
      <dgm:prSet presAssocID="{DD93D6B5-1DAA-44D7-839F-3030E9DFA57F}" presName="iconRect" presStyleLbl="node1" presStyleIdx="6" presStyleCnt="8"/>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Bar chart"/>
        </a:ext>
      </dgm:extLst>
    </dgm:pt>
    <dgm:pt modelId="{E3A7A035-E60D-439B-B8D5-107EAC5560F8}" type="pres">
      <dgm:prSet presAssocID="{DD93D6B5-1DAA-44D7-839F-3030E9DFA57F}" presName="spaceRect" presStyleCnt="0"/>
      <dgm:spPr/>
    </dgm:pt>
    <dgm:pt modelId="{A885A5B6-39A3-49C2-AE4E-10CBD13B258E}" type="pres">
      <dgm:prSet presAssocID="{DD93D6B5-1DAA-44D7-839F-3030E9DFA57F}" presName="textRect" presStyleLbl="revTx" presStyleIdx="6" presStyleCnt="8">
        <dgm:presLayoutVars>
          <dgm:chMax val="1"/>
          <dgm:chPref val="1"/>
        </dgm:presLayoutVars>
      </dgm:prSet>
      <dgm:spPr/>
    </dgm:pt>
    <dgm:pt modelId="{3C2E7CEC-0205-4128-88D4-4A005209367A}" type="pres">
      <dgm:prSet presAssocID="{38FCD41B-ED69-4A7E-B4E3-B0D871B9FDBE}" presName="sibTrans" presStyleCnt="0"/>
      <dgm:spPr/>
    </dgm:pt>
    <dgm:pt modelId="{70383E1A-89DF-437C-8A8E-99CA7C57D7EB}" type="pres">
      <dgm:prSet presAssocID="{B7760B35-8EF5-4145-8468-B7BDE92981CD}" presName="compNode" presStyleCnt="0"/>
      <dgm:spPr/>
    </dgm:pt>
    <dgm:pt modelId="{5AF6625E-7392-46C4-95D1-EA637E459C9C}" type="pres">
      <dgm:prSet presAssocID="{B7760B35-8EF5-4145-8468-B7BDE92981CD}" presName="iconBgRect" presStyleLbl="bgShp" presStyleIdx="7" presStyleCnt="8"/>
      <dgm:spPr>
        <a:prstGeom prst="round2DiagRect">
          <a:avLst>
            <a:gd name="adj1" fmla="val 29727"/>
            <a:gd name="adj2" fmla="val 0"/>
          </a:avLst>
        </a:prstGeom>
      </dgm:spPr>
    </dgm:pt>
    <dgm:pt modelId="{5FE5BAE3-D83A-4E52-984E-F7CDF4759F8C}" type="pres">
      <dgm:prSet presAssocID="{B7760B35-8EF5-4145-8468-B7BDE92981CD}" presName="iconRect" presStyleLbl="node1" presStyleIdx="7" presStyleCnt="8"/>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a:noFill/>
        </a:ln>
      </dgm:spPr>
      <dgm:extLst>
        <a:ext uri="{E40237B7-FDA0-4F09-8148-C483321AD2D9}">
          <dgm14:cNvPr xmlns:dgm14="http://schemas.microsoft.com/office/drawing/2010/diagram" id="0" name="" descr="Gavel"/>
        </a:ext>
      </dgm:extLst>
    </dgm:pt>
    <dgm:pt modelId="{FD1A1C2D-19EE-433A-BF25-3AEF3E977968}" type="pres">
      <dgm:prSet presAssocID="{B7760B35-8EF5-4145-8468-B7BDE92981CD}" presName="spaceRect" presStyleCnt="0"/>
      <dgm:spPr/>
    </dgm:pt>
    <dgm:pt modelId="{2E8C011A-CCE7-4756-8D9F-94BDF8779233}" type="pres">
      <dgm:prSet presAssocID="{B7760B35-8EF5-4145-8468-B7BDE92981CD}" presName="textRect" presStyleLbl="revTx" presStyleIdx="7" presStyleCnt="8">
        <dgm:presLayoutVars>
          <dgm:chMax val="1"/>
          <dgm:chPref val="1"/>
        </dgm:presLayoutVars>
      </dgm:prSet>
      <dgm:spPr/>
    </dgm:pt>
  </dgm:ptLst>
  <dgm:cxnLst>
    <dgm:cxn modelId="{17523B09-2801-4E63-8911-78BC9D86CA97}" type="presOf" srcId="{6EB490AC-675D-40E4-ACA3-AC1AF3779816}" destId="{575169FC-811B-46E2-A526-6D21CD9D5C9B}" srcOrd="0" destOrd="0" presId="urn:microsoft.com/office/officeart/2018/5/layout/IconLeafLabelList"/>
    <dgm:cxn modelId="{3C402B1F-A5AC-4848-8304-EFAB3BDDB309}" type="presOf" srcId="{09D4D511-4C20-43F4-88FA-D25649F5A28C}" destId="{BA571D0D-ED38-4948-B23E-CACA934F44C4}" srcOrd="0" destOrd="0" presId="urn:microsoft.com/office/officeart/2018/5/layout/IconLeafLabelList"/>
    <dgm:cxn modelId="{43F4522F-3007-4960-8EB0-4601C0BDC16A}" type="presOf" srcId="{DD93D6B5-1DAA-44D7-839F-3030E9DFA57F}" destId="{A885A5B6-39A3-49C2-AE4E-10CBD13B258E}" srcOrd="0" destOrd="0" presId="urn:microsoft.com/office/officeart/2018/5/layout/IconLeafLabelList"/>
    <dgm:cxn modelId="{E24A4A31-BE44-41F8-AE73-7DB18BD4D07B}" srcId="{2839B9D0-DC81-4274-B654-ABE1F5046D50}" destId="{67C548D3-32AA-46F7-8483-CE84611CB01B}" srcOrd="0" destOrd="0" parTransId="{D2D023B8-C936-43FC-A724-FFC47F5BDFB0}" sibTransId="{7F8AF7CC-45D6-4E52-A2AA-98DC04BD3528}"/>
    <dgm:cxn modelId="{2790F046-B0D5-4F10-83F6-191B7C0C9225}" srcId="{2839B9D0-DC81-4274-B654-ABE1F5046D50}" destId="{DD93D6B5-1DAA-44D7-839F-3030E9DFA57F}" srcOrd="6" destOrd="0" parTransId="{ED31127A-3DD4-457E-8F5E-56986E1460E1}" sibTransId="{38FCD41B-ED69-4A7E-B4E3-B0D871B9FDBE}"/>
    <dgm:cxn modelId="{97E8BF48-67BD-41A9-B56A-3D8D749E2A4E}" srcId="{2839B9D0-DC81-4274-B654-ABE1F5046D50}" destId="{A3190821-0972-42F6-836F-1E6FE451A2A7}" srcOrd="2" destOrd="0" parTransId="{A42EC2A8-BA93-4EEC-9851-748224E68B0D}" sibTransId="{9D99098C-8EAF-49C7-A7C5-B9B280C9E484}"/>
    <dgm:cxn modelId="{D1E71871-8B1A-47D7-8F7C-FCA0784FB024}" type="presOf" srcId="{953C15D7-BC39-4094-94BB-6FF17BC967A8}" destId="{93DACA81-ACD5-4D08-B7CE-4597929C5B3D}" srcOrd="0" destOrd="0" presId="urn:microsoft.com/office/officeart/2018/5/layout/IconLeafLabelList"/>
    <dgm:cxn modelId="{F7BBC47C-E693-4214-A69A-83E741CC0DD4}" type="presOf" srcId="{B7760B35-8EF5-4145-8468-B7BDE92981CD}" destId="{2E8C011A-CCE7-4756-8D9F-94BDF8779233}" srcOrd="0" destOrd="0" presId="urn:microsoft.com/office/officeart/2018/5/layout/IconLeafLabelList"/>
    <dgm:cxn modelId="{12BBA680-9A92-4BF1-9838-66244F12D0F6}" type="presOf" srcId="{A3190821-0972-42F6-836F-1E6FE451A2A7}" destId="{3B807775-A6E2-4FBC-9D26-548598AB21D5}" srcOrd="0" destOrd="0" presId="urn:microsoft.com/office/officeart/2018/5/layout/IconLeafLabelList"/>
    <dgm:cxn modelId="{E278C988-542C-403E-B728-935037F7AF6B}" type="presOf" srcId="{873A5E9E-1CAD-4505-93DE-D6511C26FCCF}" destId="{DCB16CD8-DB22-4128-9157-50FE67254666}" srcOrd="0" destOrd="0" presId="urn:microsoft.com/office/officeart/2018/5/layout/IconLeafLabelList"/>
    <dgm:cxn modelId="{AA48219D-E01C-4767-9BAE-F1E3AD05E723}" srcId="{2839B9D0-DC81-4274-B654-ABE1F5046D50}" destId="{B7760B35-8EF5-4145-8468-B7BDE92981CD}" srcOrd="7" destOrd="0" parTransId="{6D0F6033-4BC5-4E35-8D9C-7A7EFC80873C}" sibTransId="{EC5A3105-A525-4E12-98A9-91B82D3D16F6}"/>
    <dgm:cxn modelId="{BC570EA5-2F23-4ADD-AE8F-5B006838A748}" type="presOf" srcId="{67C548D3-32AA-46F7-8483-CE84611CB01B}" destId="{428F917E-1081-4E7D-8A2A-264A76B8C34A}" srcOrd="0" destOrd="0" presId="urn:microsoft.com/office/officeart/2018/5/layout/IconLeafLabelList"/>
    <dgm:cxn modelId="{A37C1DAE-BBC9-4AD2-8EF1-85AA96087B38}" srcId="{2839B9D0-DC81-4274-B654-ABE1F5046D50}" destId="{09D4D511-4C20-43F4-88FA-D25649F5A28C}" srcOrd="4" destOrd="0" parTransId="{26FC9DCD-A868-42E5-A035-05F195963738}" sibTransId="{285FCE4E-2E35-42A5-A8B5-7671AC35919A}"/>
    <dgm:cxn modelId="{462FCDE7-FC7E-4113-82AC-1E7837116496}" srcId="{2839B9D0-DC81-4274-B654-ABE1F5046D50}" destId="{953C15D7-BC39-4094-94BB-6FF17BC967A8}" srcOrd="1" destOrd="0" parTransId="{7251DE7D-86A7-4B5B-B3AB-D951609BA878}" sibTransId="{C1299F03-67AB-4F90-8EE0-4550837C8B93}"/>
    <dgm:cxn modelId="{A28FE5E7-6CFE-4458-8608-15BA9F31CD42}" srcId="{2839B9D0-DC81-4274-B654-ABE1F5046D50}" destId="{873A5E9E-1CAD-4505-93DE-D6511C26FCCF}" srcOrd="5" destOrd="0" parTransId="{95639019-2E4B-46D0-B784-FD5925FFCBDC}" sibTransId="{71553E70-056B-43AE-BF4C-FE60B657F848}"/>
    <dgm:cxn modelId="{697598E8-F54C-4372-90B1-C108F5890808}" type="presOf" srcId="{2839B9D0-DC81-4274-B654-ABE1F5046D50}" destId="{9964756B-A14C-4151-9887-0F74FF22B21C}" srcOrd="0" destOrd="0" presId="urn:microsoft.com/office/officeart/2018/5/layout/IconLeafLabelList"/>
    <dgm:cxn modelId="{22F46EEE-A7BA-4C4B-BC42-D1323D0ABC9C}" srcId="{2839B9D0-DC81-4274-B654-ABE1F5046D50}" destId="{6EB490AC-675D-40E4-ACA3-AC1AF3779816}" srcOrd="3" destOrd="0" parTransId="{07181B18-E090-4B9B-9914-BF378FF9882F}" sibTransId="{64D904F8-8D41-4BFA-B5E0-E19D451EB61C}"/>
    <dgm:cxn modelId="{C6DE5978-0F0B-4000-9015-BE79F5B34F66}" type="presParOf" srcId="{9964756B-A14C-4151-9887-0F74FF22B21C}" destId="{4C890C6D-C48A-4DB0-A704-DEF092E2CA80}" srcOrd="0" destOrd="0" presId="urn:microsoft.com/office/officeart/2018/5/layout/IconLeafLabelList"/>
    <dgm:cxn modelId="{832023E2-7F2C-42A5-A6DD-18AE8586FA2A}" type="presParOf" srcId="{4C890C6D-C48A-4DB0-A704-DEF092E2CA80}" destId="{3369BDF6-40C2-4838-A681-1433268C4D44}" srcOrd="0" destOrd="0" presId="urn:microsoft.com/office/officeart/2018/5/layout/IconLeafLabelList"/>
    <dgm:cxn modelId="{F041FB9F-8ADE-42CF-8C58-6A8C952A0209}" type="presParOf" srcId="{4C890C6D-C48A-4DB0-A704-DEF092E2CA80}" destId="{FBFDADAA-189E-4AB8-8901-B7D93956A5A7}" srcOrd="1" destOrd="0" presId="urn:microsoft.com/office/officeart/2018/5/layout/IconLeafLabelList"/>
    <dgm:cxn modelId="{C8CC0A3B-0724-4F34-B4AD-991DAEBDCFF3}" type="presParOf" srcId="{4C890C6D-C48A-4DB0-A704-DEF092E2CA80}" destId="{B4D47FFB-4C97-4B3D-9DF7-0007DC3567C3}" srcOrd="2" destOrd="0" presId="urn:microsoft.com/office/officeart/2018/5/layout/IconLeafLabelList"/>
    <dgm:cxn modelId="{30AEFA07-6B27-4A1C-9E9F-825F2B4D0A4F}" type="presParOf" srcId="{4C890C6D-C48A-4DB0-A704-DEF092E2CA80}" destId="{428F917E-1081-4E7D-8A2A-264A76B8C34A}" srcOrd="3" destOrd="0" presId="urn:microsoft.com/office/officeart/2018/5/layout/IconLeafLabelList"/>
    <dgm:cxn modelId="{301E1739-56A5-4831-BE7D-E7BCFE677E37}" type="presParOf" srcId="{9964756B-A14C-4151-9887-0F74FF22B21C}" destId="{8C3ED7AA-B34F-4A18-BF9B-9F859B8E7C2F}" srcOrd="1" destOrd="0" presId="urn:microsoft.com/office/officeart/2018/5/layout/IconLeafLabelList"/>
    <dgm:cxn modelId="{B2A5509D-1079-4CCB-B08C-DD95EF84E654}" type="presParOf" srcId="{9964756B-A14C-4151-9887-0F74FF22B21C}" destId="{7D5CB653-C0AD-470C-A995-1EA535E46C46}" srcOrd="2" destOrd="0" presId="urn:microsoft.com/office/officeart/2018/5/layout/IconLeafLabelList"/>
    <dgm:cxn modelId="{B9A254F6-E72A-4FBD-9536-2F7C654292ED}" type="presParOf" srcId="{7D5CB653-C0AD-470C-A995-1EA535E46C46}" destId="{E17CFB68-BB8E-47E3-A391-5BFCCE3CD991}" srcOrd="0" destOrd="0" presId="urn:microsoft.com/office/officeart/2018/5/layout/IconLeafLabelList"/>
    <dgm:cxn modelId="{933FC1FA-DD77-4E4E-B9E3-52A60820FAD3}" type="presParOf" srcId="{7D5CB653-C0AD-470C-A995-1EA535E46C46}" destId="{15F1B5CF-0D24-4B73-B818-8C141073A664}" srcOrd="1" destOrd="0" presId="urn:microsoft.com/office/officeart/2018/5/layout/IconLeafLabelList"/>
    <dgm:cxn modelId="{A5D35D2C-9978-4548-8D1C-F4EC99C75402}" type="presParOf" srcId="{7D5CB653-C0AD-470C-A995-1EA535E46C46}" destId="{12FE2137-1CA9-46FD-9A6E-F00DF199183C}" srcOrd="2" destOrd="0" presId="urn:microsoft.com/office/officeart/2018/5/layout/IconLeafLabelList"/>
    <dgm:cxn modelId="{4CD3B275-02CE-4791-8EB2-FDA9B819CD23}" type="presParOf" srcId="{7D5CB653-C0AD-470C-A995-1EA535E46C46}" destId="{93DACA81-ACD5-4D08-B7CE-4597929C5B3D}" srcOrd="3" destOrd="0" presId="urn:microsoft.com/office/officeart/2018/5/layout/IconLeafLabelList"/>
    <dgm:cxn modelId="{09028702-5A49-491E-94EC-A2CCB9FE8001}" type="presParOf" srcId="{9964756B-A14C-4151-9887-0F74FF22B21C}" destId="{5A28445D-BA6A-42B6-AE51-DCBE435E8FE4}" srcOrd="3" destOrd="0" presId="urn:microsoft.com/office/officeart/2018/5/layout/IconLeafLabelList"/>
    <dgm:cxn modelId="{1ABDE3C2-366B-4F9D-9D0B-C7F1568542A8}" type="presParOf" srcId="{9964756B-A14C-4151-9887-0F74FF22B21C}" destId="{7F8BB161-1528-4936-9B9F-7A19D049CED2}" srcOrd="4" destOrd="0" presId="urn:microsoft.com/office/officeart/2018/5/layout/IconLeafLabelList"/>
    <dgm:cxn modelId="{D347229B-5477-448C-B99E-B4AAEDC0C8C3}" type="presParOf" srcId="{7F8BB161-1528-4936-9B9F-7A19D049CED2}" destId="{D8CEE0DF-9EB8-4F0C-8951-5C350306D316}" srcOrd="0" destOrd="0" presId="urn:microsoft.com/office/officeart/2018/5/layout/IconLeafLabelList"/>
    <dgm:cxn modelId="{C2037489-9077-41B9-BE80-A9142085C046}" type="presParOf" srcId="{7F8BB161-1528-4936-9B9F-7A19D049CED2}" destId="{05292D32-C835-445E-B6D5-621E302EF95D}" srcOrd="1" destOrd="0" presId="urn:microsoft.com/office/officeart/2018/5/layout/IconLeafLabelList"/>
    <dgm:cxn modelId="{1EC58D59-34DF-4BF4-BF64-3E2A4BBF1A9A}" type="presParOf" srcId="{7F8BB161-1528-4936-9B9F-7A19D049CED2}" destId="{3FBEC969-4586-47B8-9DE0-ED9C9EC6B4A7}" srcOrd="2" destOrd="0" presId="urn:microsoft.com/office/officeart/2018/5/layout/IconLeafLabelList"/>
    <dgm:cxn modelId="{D45C672F-7E59-46BC-9FAC-35FB02D18562}" type="presParOf" srcId="{7F8BB161-1528-4936-9B9F-7A19D049CED2}" destId="{3B807775-A6E2-4FBC-9D26-548598AB21D5}" srcOrd="3" destOrd="0" presId="urn:microsoft.com/office/officeart/2018/5/layout/IconLeafLabelList"/>
    <dgm:cxn modelId="{3ABE33DD-BE09-4957-8B37-C3D690844C69}" type="presParOf" srcId="{9964756B-A14C-4151-9887-0F74FF22B21C}" destId="{0E77A158-F9C4-47CA-9868-EAAE42CA3FE3}" srcOrd="5" destOrd="0" presId="urn:microsoft.com/office/officeart/2018/5/layout/IconLeafLabelList"/>
    <dgm:cxn modelId="{57C6F9B4-1427-42AF-B190-6877E6FFEA81}" type="presParOf" srcId="{9964756B-A14C-4151-9887-0F74FF22B21C}" destId="{86F24AA7-0BEE-4D60-B104-11564363DC0D}" srcOrd="6" destOrd="0" presId="urn:microsoft.com/office/officeart/2018/5/layout/IconLeafLabelList"/>
    <dgm:cxn modelId="{52410F66-BD6E-4EFB-8CA7-DC456168074E}" type="presParOf" srcId="{86F24AA7-0BEE-4D60-B104-11564363DC0D}" destId="{E7576448-669F-4F94-8C7A-827D55A4AA55}" srcOrd="0" destOrd="0" presId="urn:microsoft.com/office/officeart/2018/5/layout/IconLeafLabelList"/>
    <dgm:cxn modelId="{609C6511-6D9E-4F4B-9E86-A95189FC880A}" type="presParOf" srcId="{86F24AA7-0BEE-4D60-B104-11564363DC0D}" destId="{F1E84AF1-9A45-459D-9240-564420949CA1}" srcOrd="1" destOrd="0" presId="urn:microsoft.com/office/officeart/2018/5/layout/IconLeafLabelList"/>
    <dgm:cxn modelId="{8ED59201-A453-45E8-A127-D8A7C5D619ED}" type="presParOf" srcId="{86F24AA7-0BEE-4D60-B104-11564363DC0D}" destId="{39FF5D22-5060-4DB0-B184-50A6A148372A}" srcOrd="2" destOrd="0" presId="urn:microsoft.com/office/officeart/2018/5/layout/IconLeafLabelList"/>
    <dgm:cxn modelId="{B25B4FF9-853E-4661-8471-ACE9C54B3BB9}" type="presParOf" srcId="{86F24AA7-0BEE-4D60-B104-11564363DC0D}" destId="{575169FC-811B-46E2-A526-6D21CD9D5C9B}" srcOrd="3" destOrd="0" presId="urn:microsoft.com/office/officeart/2018/5/layout/IconLeafLabelList"/>
    <dgm:cxn modelId="{B8EFF029-5677-4685-A0B4-33C23B7237E6}" type="presParOf" srcId="{9964756B-A14C-4151-9887-0F74FF22B21C}" destId="{09C23EB3-9C8E-46A3-A401-3DC2E65AF54D}" srcOrd="7" destOrd="0" presId="urn:microsoft.com/office/officeart/2018/5/layout/IconLeafLabelList"/>
    <dgm:cxn modelId="{52857CCB-5C44-4766-9475-CA61B47CA0FE}" type="presParOf" srcId="{9964756B-A14C-4151-9887-0F74FF22B21C}" destId="{73D2B613-ED2C-4C8F-983E-8F465A049B10}" srcOrd="8" destOrd="0" presId="urn:microsoft.com/office/officeart/2018/5/layout/IconLeafLabelList"/>
    <dgm:cxn modelId="{65A7AD78-1F82-40F2-BF20-D44ADEA8242C}" type="presParOf" srcId="{73D2B613-ED2C-4C8F-983E-8F465A049B10}" destId="{0CF8C9E8-1E3B-4247-B387-C3867F7A650C}" srcOrd="0" destOrd="0" presId="urn:microsoft.com/office/officeart/2018/5/layout/IconLeafLabelList"/>
    <dgm:cxn modelId="{347F8AF7-F64E-4C6B-A748-D0435511CA7E}" type="presParOf" srcId="{73D2B613-ED2C-4C8F-983E-8F465A049B10}" destId="{703411E2-8FC4-459E-B621-226921FF6D24}" srcOrd="1" destOrd="0" presId="urn:microsoft.com/office/officeart/2018/5/layout/IconLeafLabelList"/>
    <dgm:cxn modelId="{44111A99-0EC6-4669-AE59-3C809B14DE46}" type="presParOf" srcId="{73D2B613-ED2C-4C8F-983E-8F465A049B10}" destId="{75403308-B02F-48F1-9121-1AC5D311FDA8}" srcOrd="2" destOrd="0" presId="urn:microsoft.com/office/officeart/2018/5/layout/IconLeafLabelList"/>
    <dgm:cxn modelId="{0DACB7E6-4F71-41A9-8334-19ADEEBFC2E1}" type="presParOf" srcId="{73D2B613-ED2C-4C8F-983E-8F465A049B10}" destId="{BA571D0D-ED38-4948-B23E-CACA934F44C4}" srcOrd="3" destOrd="0" presId="urn:microsoft.com/office/officeart/2018/5/layout/IconLeafLabelList"/>
    <dgm:cxn modelId="{7DEE67D4-9FFE-4DB9-8083-678947620C83}" type="presParOf" srcId="{9964756B-A14C-4151-9887-0F74FF22B21C}" destId="{840A361F-8B37-4467-8150-B0B6A1BB23E6}" srcOrd="9" destOrd="0" presId="urn:microsoft.com/office/officeart/2018/5/layout/IconLeafLabelList"/>
    <dgm:cxn modelId="{57F23E96-7950-4B5C-9051-898D1FF8E37F}" type="presParOf" srcId="{9964756B-A14C-4151-9887-0F74FF22B21C}" destId="{0B60E9E3-0208-4E78-AEDD-6A0861227285}" srcOrd="10" destOrd="0" presId="urn:microsoft.com/office/officeart/2018/5/layout/IconLeafLabelList"/>
    <dgm:cxn modelId="{4B16A869-8BE7-44FC-ADA0-DFAECB591946}" type="presParOf" srcId="{0B60E9E3-0208-4E78-AEDD-6A0861227285}" destId="{C747FF64-CBDA-49B0-B1E8-E7E70836A587}" srcOrd="0" destOrd="0" presId="urn:microsoft.com/office/officeart/2018/5/layout/IconLeafLabelList"/>
    <dgm:cxn modelId="{3CA66676-BB3A-4A39-9919-1EA4A389EA82}" type="presParOf" srcId="{0B60E9E3-0208-4E78-AEDD-6A0861227285}" destId="{F52A263B-65C4-4F60-A68D-21F02BF1F401}" srcOrd="1" destOrd="0" presId="urn:microsoft.com/office/officeart/2018/5/layout/IconLeafLabelList"/>
    <dgm:cxn modelId="{8725FB13-48BA-4A72-AA5B-C417DF86AC5F}" type="presParOf" srcId="{0B60E9E3-0208-4E78-AEDD-6A0861227285}" destId="{91B5DE3A-7DA7-4FA1-9FA7-F9CB231FD7F9}" srcOrd="2" destOrd="0" presId="urn:microsoft.com/office/officeart/2018/5/layout/IconLeafLabelList"/>
    <dgm:cxn modelId="{FB5A32A1-55C8-421C-AD22-442F5FB78648}" type="presParOf" srcId="{0B60E9E3-0208-4E78-AEDD-6A0861227285}" destId="{DCB16CD8-DB22-4128-9157-50FE67254666}" srcOrd="3" destOrd="0" presId="urn:microsoft.com/office/officeart/2018/5/layout/IconLeafLabelList"/>
    <dgm:cxn modelId="{4F48E40E-4094-49EF-877B-0E66CC3A9868}" type="presParOf" srcId="{9964756B-A14C-4151-9887-0F74FF22B21C}" destId="{B48B3DA0-230D-486B-B0CD-1B505CF157B3}" srcOrd="11" destOrd="0" presId="urn:microsoft.com/office/officeart/2018/5/layout/IconLeafLabelList"/>
    <dgm:cxn modelId="{6787E4FC-6EA6-4F88-9110-74C899035E5A}" type="presParOf" srcId="{9964756B-A14C-4151-9887-0F74FF22B21C}" destId="{D1CE0B59-3226-4C59-BE1D-3FA0CF802FB0}" srcOrd="12" destOrd="0" presId="urn:microsoft.com/office/officeart/2018/5/layout/IconLeafLabelList"/>
    <dgm:cxn modelId="{33B0BBC2-4927-4F57-98EC-5E4C53B3F7C9}" type="presParOf" srcId="{D1CE0B59-3226-4C59-BE1D-3FA0CF802FB0}" destId="{A4626FA0-CEEC-4A46-BE71-62D9A062539D}" srcOrd="0" destOrd="0" presId="urn:microsoft.com/office/officeart/2018/5/layout/IconLeafLabelList"/>
    <dgm:cxn modelId="{93673DC0-5086-4FEC-B648-6CE2660ED2A4}" type="presParOf" srcId="{D1CE0B59-3226-4C59-BE1D-3FA0CF802FB0}" destId="{A7D8F356-2B59-41A5-8059-CFCE230A2B38}" srcOrd="1" destOrd="0" presId="urn:microsoft.com/office/officeart/2018/5/layout/IconLeafLabelList"/>
    <dgm:cxn modelId="{237CD89B-AA52-428A-9295-BFF4D464226D}" type="presParOf" srcId="{D1CE0B59-3226-4C59-BE1D-3FA0CF802FB0}" destId="{E3A7A035-E60D-439B-B8D5-107EAC5560F8}" srcOrd="2" destOrd="0" presId="urn:microsoft.com/office/officeart/2018/5/layout/IconLeafLabelList"/>
    <dgm:cxn modelId="{E8C3833E-C2AA-4063-BF32-0C311BD1448A}" type="presParOf" srcId="{D1CE0B59-3226-4C59-BE1D-3FA0CF802FB0}" destId="{A885A5B6-39A3-49C2-AE4E-10CBD13B258E}" srcOrd="3" destOrd="0" presId="urn:microsoft.com/office/officeart/2018/5/layout/IconLeafLabelList"/>
    <dgm:cxn modelId="{D357D082-6D34-475F-B05E-6692A94224AB}" type="presParOf" srcId="{9964756B-A14C-4151-9887-0F74FF22B21C}" destId="{3C2E7CEC-0205-4128-88D4-4A005209367A}" srcOrd="13" destOrd="0" presId="urn:microsoft.com/office/officeart/2018/5/layout/IconLeafLabelList"/>
    <dgm:cxn modelId="{779346BB-F587-4D4C-9AB0-E5C1792CA4CB}" type="presParOf" srcId="{9964756B-A14C-4151-9887-0F74FF22B21C}" destId="{70383E1A-89DF-437C-8A8E-99CA7C57D7EB}" srcOrd="14" destOrd="0" presId="urn:microsoft.com/office/officeart/2018/5/layout/IconLeafLabelList"/>
    <dgm:cxn modelId="{D599EBDF-99AB-47BE-9E98-423A03C255F0}" type="presParOf" srcId="{70383E1A-89DF-437C-8A8E-99CA7C57D7EB}" destId="{5AF6625E-7392-46C4-95D1-EA637E459C9C}" srcOrd="0" destOrd="0" presId="urn:microsoft.com/office/officeart/2018/5/layout/IconLeafLabelList"/>
    <dgm:cxn modelId="{C7F32E2D-331D-4937-B117-A119821CF3ED}" type="presParOf" srcId="{70383E1A-89DF-437C-8A8E-99CA7C57D7EB}" destId="{5FE5BAE3-D83A-4E52-984E-F7CDF4759F8C}" srcOrd="1" destOrd="0" presId="urn:microsoft.com/office/officeart/2018/5/layout/IconLeafLabelList"/>
    <dgm:cxn modelId="{56D0A76E-4B10-4CC8-854F-5A9B3A838C66}" type="presParOf" srcId="{70383E1A-89DF-437C-8A8E-99CA7C57D7EB}" destId="{FD1A1C2D-19EE-433A-BF25-3AEF3E977968}" srcOrd="2" destOrd="0" presId="urn:microsoft.com/office/officeart/2018/5/layout/IconLeafLabelList"/>
    <dgm:cxn modelId="{D47F717B-5B35-4FEB-9BCF-25A9F1DF1D67}" type="presParOf" srcId="{70383E1A-89DF-437C-8A8E-99CA7C57D7EB}" destId="{2E8C011A-CCE7-4756-8D9F-94BDF8779233}"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4F7916F-666F-4CEA-9110-E0BBB0733E96}" type="doc">
      <dgm:prSet loTypeId="urn:microsoft.com/office/officeart/2018/5/layout/IconCircleLabelList" loCatId="icon" qsTypeId="urn:microsoft.com/office/officeart/2005/8/quickstyle/simple1" qsCatId="simple" csTypeId="urn:microsoft.com/office/officeart/2018/5/colors/Iconchunking_neutralicon_colorful5" csCatId="colorful" phldr="1"/>
      <dgm:spPr/>
      <dgm:t>
        <a:bodyPr/>
        <a:lstStyle/>
        <a:p>
          <a:endParaRPr lang="en-US"/>
        </a:p>
      </dgm:t>
    </dgm:pt>
    <dgm:pt modelId="{905D5D3E-0147-475C-A3FB-CB471E780148}">
      <dgm:prSet/>
      <dgm:spPr/>
      <dgm:t>
        <a:bodyPr/>
        <a:lstStyle/>
        <a:p>
          <a:pPr>
            <a:lnSpc>
              <a:spcPct val="100000"/>
            </a:lnSpc>
            <a:defRPr cap="all"/>
          </a:pPr>
          <a:r>
            <a:rPr lang="en-GB" dirty="0"/>
            <a:t>When discussing work-related stress, the focus is usually on the employee,  but having several employees suffering from work-related stress impacts on the performance and success of the organization.</a:t>
          </a:r>
          <a:endParaRPr lang="en-US" dirty="0"/>
        </a:p>
      </dgm:t>
    </dgm:pt>
    <dgm:pt modelId="{560276CF-3960-4419-BE44-F28DC13A06BF}" type="parTrans" cxnId="{2E772FAC-5783-471F-B170-2FA7DE58CA5D}">
      <dgm:prSet/>
      <dgm:spPr/>
      <dgm:t>
        <a:bodyPr/>
        <a:lstStyle/>
        <a:p>
          <a:endParaRPr lang="en-US"/>
        </a:p>
      </dgm:t>
    </dgm:pt>
    <dgm:pt modelId="{808A3FB0-B0EE-476D-839D-0FCA8AF74A0A}" type="sibTrans" cxnId="{2E772FAC-5783-471F-B170-2FA7DE58CA5D}">
      <dgm:prSet/>
      <dgm:spPr/>
      <dgm:t>
        <a:bodyPr/>
        <a:lstStyle/>
        <a:p>
          <a:endParaRPr lang="en-US"/>
        </a:p>
      </dgm:t>
    </dgm:pt>
    <dgm:pt modelId="{8630C380-5A9B-413E-83B6-BEB2DF7CEFEB}">
      <dgm:prSet/>
      <dgm:spPr/>
      <dgm:t>
        <a:bodyPr/>
        <a:lstStyle/>
        <a:p>
          <a:pPr>
            <a:lnSpc>
              <a:spcPct val="100000"/>
            </a:lnSpc>
            <a:defRPr cap="all"/>
          </a:pPr>
          <a:r>
            <a:rPr lang="en-GB"/>
            <a:t>Negative impact on organizations productivity and efficiency </a:t>
          </a:r>
          <a:endParaRPr lang="en-US"/>
        </a:p>
      </dgm:t>
    </dgm:pt>
    <dgm:pt modelId="{F554D5AC-E849-405A-9D80-EE78AA5B51EB}" type="parTrans" cxnId="{2B7F4A42-27B5-40BD-93EF-84854775E062}">
      <dgm:prSet/>
      <dgm:spPr/>
      <dgm:t>
        <a:bodyPr/>
        <a:lstStyle/>
        <a:p>
          <a:endParaRPr lang="en-US"/>
        </a:p>
      </dgm:t>
    </dgm:pt>
    <dgm:pt modelId="{41ED78E3-8304-499E-B885-42802EC30D65}" type="sibTrans" cxnId="{2B7F4A42-27B5-40BD-93EF-84854775E062}">
      <dgm:prSet/>
      <dgm:spPr/>
      <dgm:t>
        <a:bodyPr/>
        <a:lstStyle/>
        <a:p>
          <a:endParaRPr lang="en-US"/>
        </a:p>
      </dgm:t>
    </dgm:pt>
    <dgm:pt modelId="{80B55292-DA6C-4142-B2D0-1E6256AD817F}">
      <dgm:prSet/>
      <dgm:spPr/>
      <dgm:t>
        <a:bodyPr/>
        <a:lstStyle/>
        <a:p>
          <a:pPr>
            <a:lnSpc>
              <a:spcPct val="100000"/>
            </a:lnSpc>
            <a:defRPr cap="all"/>
          </a:pPr>
          <a:r>
            <a:rPr lang="en-GB"/>
            <a:t>Deterioration of performance</a:t>
          </a:r>
          <a:endParaRPr lang="en-US"/>
        </a:p>
      </dgm:t>
    </dgm:pt>
    <dgm:pt modelId="{6A6658EB-7224-4540-BF97-3DB3B0098CAD}" type="parTrans" cxnId="{705B4468-0DE9-441C-8308-B67F70B4ABA7}">
      <dgm:prSet/>
      <dgm:spPr/>
      <dgm:t>
        <a:bodyPr/>
        <a:lstStyle/>
        <a:p>
          <a:endParaRPr lang="en-US"/>
        </a:p>
      </dgm:t>
    </dgm:pt>
    <dgm:pt modelId="{FCE89FF2-764B-478E-B446-08ABA2068C7F}" type="sibTrans" cxnId="{705B4468-0DE9-441C-8308-B67F70B4ABA7}">
      <dgm:prSet/>
      <dgm:spPr/>
      <dgm:t>
        <a:bodyPr/>
        <a:lstStyle/>
        <a:p>
          <a:endParaRPr lang="en-US"/>
        </a:p>
      </dgm:t>
    </dgm:pt>
    <dgm:pt modelId="{E05C7B5E-903C-414D-BE69-F87BA66667E2}">
      <dgm:prSet/>
      <dgm:spPr/>
      <dgm:t>
        <a:bodyPr/>
        <a:lstStyle/>
        <a:p>
          <a:pPr>
            <a:lnSpc>
              <a:spcPct val="100000"/>
            </a:lnSpc>
            <a:defRPr cap="all"/>
          </a:pPr>
          <a:r>
            <a:rPr lang="en-GB"/>
            <a:t>High staff turnover, </a:t>
          </a:r>
          <a:endParaRPr lang="en-US"/>
        </a:p>
      </dgm:t>
    </dgm:pt>
    <dgm:pt modelId="{48CF6915-149D-4C45-99D2-11C64EBBB89A}" type="parTrans" cxnId="{E217C59D-18EC-4B86-A6A3-CDE56E8F91D8}">
      <dgm:prSet/>
      <dgm:spPr/>
      <dgm:t>
        <a:bodyPr/>
        <a:lstStyle/>
        <a:p>
          <a:endParaRPr lang="en-US"/>
        </a:p>
      </dgm:t>
    </dgm:pt>
    <dgm:pt modelId="{4553413C-D73D-471F-8981-DE5E944F9B27}" type="sibTrans" cxnId="{E217C59D-18EC-4B86-A6A3-CDE56E8F91D8}">
      <dgm:prSet/>
      <dgm:spPr/>
      <dgm:t>
        <a:bodyPr/>
        <a:lstStyle/>
        <a:p>
          <a:endParaRPr lang="en-US"/>
        </a:p>
      </dgm:t>
    </dgm:pt>
    <dgm:pt modelId="{37324272-E5D5-49E1-9A98-62D328C445E3}">
      <dgm:prSet/>
      <dgm:spPr/>
      <dgm:t>
        <a:bodyPr/>
        <a:lstStyle/>
        <a:p>
          <a:pPr>
            <a:lnSpc>
              <a:spcPct val="100000"/>
            </a:lnSpc>
            <a:defRPr cap="all"/>
          </a:pPr>
          <a:r>
            <a:rPr lang="en-GB"/>
            <a:t>Low staff morale and low motivation</a:t>
          </a:r>
          <a:endParaRPr lang="en-US" dirty="0"/>
        </a:p>
      </dgm:t>
    </dgm:pt>
    <dgm:pt modelId="{A1AF4924-3A59-49A6-919C-6B13C451DCF6}" type="parTrans" cxnId="{6C3F9291-8AA5-4CCB-89FE-5DC91AB40855}">
      <dgm:prSet/>
      <dgm:spPr/>
      <dgm:t>
        <a:bodyPr/>
        <a:lstStyle/>
        <a:p>
          <a:endParaRPr lang="en-US"/>
        </a:p>
      </dgm:t>
    </dgm:pt>
    <dgm:pt modelId="{2D7DAE31-D36E-4347-BF6C-F524702ECF62}" type="sibTrans" cxnId="{6C3F9291-8AA5-4CCB-89FE-5DC91AB40855}">
      <dgm:prSet/>
      <dgm:spPr/>
      <dgm:t>
        <a:bodyPr/>
        <a:lstStyle/>
        <a:p>
          <a:endParaRPr lang="en-US"/>
        </a:p>
      </dgm:t>
    </dgm:pt>
    <dgm:pt modelId="{A8CBBF5E-C289-43DB-B7E1-2D31AA7288DA}">
      <dgm:prSet/>
      <dgm:spPr/>
      <dgm:t>
        <a:bodyPr/>
        <a:lstStyle/>
        <a:p>
          <a:pPr>
            <a:lnSpc>
              <a:spcPct val="100000"/>
            </a:lnSpc>
            <a:defRPr cap="all"/>
          </a:pPr>
          <a:r>
            <a:rPr lang="en-US" dirty="0"/>
            <a:t>Increased complaints from employees and customers</a:t>
          </a:r>
        </a:p>
      </dgm:t>
    </dgm:pt>
    <dgm:pt modelId="{A19C653E-1731-45F1-A42E-A1F8AE1A1DD3}" type="parTrans" cxnId="{283039AF-BD31-49E8-B311-ED61C793CDEB}">
      <dgm:prSet/>
      <dgm:spPr/>
      <dgm:t>
        <a:bodyPr/>
        <a:lstStyle/>
        <a:p>
          <a:endParaRPr lang="en-GB"/>
        </a:p>
      </dgm:t>
    </dgm:pt>
    <dgm:pt modelId="{1188FD4F-A39C-4AA5-89F5-75032C53AB5A}" type="sibTrans" cxnId="{283039AF-BD31-49E8-B311-ED61C793CDEB}">
      <dgm:prSet/>
      <dgm:spPr/>
      <dgm:t>
        <a:bodyPr/>
        <a:lstStyle/>
        <a:p>
          <a:endParaRPr lang="en-GB"/>
        </a:p>
      </dgm:t>
    </dgm:pt>
    <dgm:pt modelId="{96CD559E-CDAF-451C-ACBC-5D82DEA01617}">
      <dgm:prSet/>
      <dgm:spPr/>
      <dgm:t>
        <a:bodyPr/>
        <a:lstStyle/>
        <a:p>
          <a:pPr>
            <a:lnSpc>
              <a:spcPct val="100000"/>
            </a:lnSpc>
            <a:defRPr cap="all"/>
          </a:pPr>
          <a:r>
            <a:rPr lang="en-US"/>
            <a:t>Increased ill health, accidents and incidents reports</a:t>
          </a:r>
          <a:endParaRPr lang="en-US" dirty="0"/>
        </a:p>
      </dgm:t>
    </dgm:pt>
    <dgm:pt modelId="{DAE30581-5280-47D6-9A51-7342A88A9E35}" type="parTrans" cxnId="{23786F7B-5202-4B3D-AEFA-527B3C5D373A}">
      <dgm:prSet/>
      <dgm:spPr/>
      <dgm:t>
        <a:bodyPr/>
        <a:lstStyle/>
        <a:p>
          <a:endParaRPr lang="en-GB"/>
        </a:p>
      </dgm:t>
    </dgm:pt>
    <dgm:pt modelId="{B9C21B80-672D-4051-8A63-4A7300B6B970}" type="sibTrans" cxnId="{23786F7B-5202-4B3D-AEFA-527B3C5D373A}">
      <dgm:prSet/>
      <dgm:spPr/>
      <dgm:t>
        <a:bodyPr/>
        <a:lstStyle/>
        <a:p>
          <a:endParaRPr lang="en-GB"/>
        </a:p>
      </dgm:t>
    </dgm:pt>
    <dgm:pt modelId="{858442D2-52BA-4096-A49D-08A891FAE1F4}">
      <dgm:prSet/>
      <dgm:spPr/>
      <dgm:t>
        <a:bodyPr/>
        <a:lstStyle/>
        <a:p>
          <a:pPr>
            <a:lnSpc>
              <a:spcPct val="100000"/>
            </a:lnSpc>
            <a:defRPr cap="all"/>
          </a:pPr>
          <a:r>
            <a:rPr lang="en-US" dirty="0"/>
            <a:t>Potential Litigation</a:t>
          </a:r>
        </a:p>
      </dgm:t>
    </dgm:pt>
    <dgm:pt modelId="{BADB347D-7284-4F94-86E5-51B8ABB0C5D8}" type="parTrans" cxnId="{BEF81C2E-08C4-4390-AAB4-BDB61F2F0022}">
      <dgm:prSet/>
      <dgm:spPr/>
      <dgm:t>
        <a:bodyPr/>
        <a:lstStyle/>
        <a:p>
          <a:endParaRPr lang="en-GB"/>
        </a:p>
      </dgm:t>
    </dgm:pt>
    <dgm:pt modelId="{D8F65417-341D-4B71-8880-60EF3024E095}" type="sibTrans" cxnId="{BEF81C2E-08C4-4390-AAB4-BDB61F2F0022}">
      <dgm:prSet/>
      <dgm:spPr/>
      <dgm:t>
        <a:bodyPr/>
        <a:lstStyle/>
        <a:p>
          <a:endParaRPr lang="en-GB"/>
        </a:p>
      </dgm:t>
    </dgm:pt>
    <dgm:pt modelId="{E8C558E2-78A8-40E1-915E-012DF8112B0A}">
      <dgm:prSet/>
      <dgm:spPr/>
      <dgm:t>
        <a:bodyPr/>
        <a:lstStyle/>
        <a:p>
          <a:pPr>
            <a:lnSpc>
              <a:spcPct val="100000"/>
            </a:lnSpc>
            <a:defRPr cap="all"/>
          </a:pPr>
          <a:r>
            <a:rPr lang="en-US" dirty="0"/>
            <a:t>Increased overheads for training and recruitment</a:t>
          </a:r>
        </a:p>
      </dgm:t>
    </dgm:pt>
    <dgm:pt modelId="{D0FB238D-C216-47B8-8178-C8F02E8DF248}" type="parTrans" cxnId="{749874D5-ADCD-4029-84CC-D013789F046F}">
      <dgm:prSet/>
      <dgm:spPr/>
      <dgm:t>
        <a:bodyPr/>
        <a:lstStyle/>
        <a:p>
          <a:endParaRPr lang="en-GB"/>
        </a:p>
      </dgm:t>
    </dgm:pt>
    <dgm:pt modelId="{77CC978D-50A1-4B3D-9AA1-A628C036F04B}" type="sibTrans" cxnId="{749874D5-ADCD-4029-84CC-D013789F046F}">
      <dgm:prSet/>
      <dgm:spPr/>
      <dgm:t>
        <a:bodyPr/>
        <a:lstStyle/>
        <a:p>
          <a:endParaRPr lang="en-GB"/>
        </a:p>
      </dgm:t>
    </dgm:pt>
    <dgm:pt modelId="{EC1E15D4-9C63-4571-903A-244955D22369}" type="pres">
      <dgm:prSet presAssocID="{94F7916F-666F-4CEA-9110-E0BBB0733E96}" presName="root" presStyleCnt="0">
        <dgm:presLayoutVars>
          <dgm:dir/>
          <dgm:resizeHandles val="exact"/>
        </dgm:presLayoutVars>
      </dgm:prSet>
      <dgm:spPr/>
    </dgm:pt>
    <dgm:pt modelId="{2BE0D743-561F-4D52-9AB1-DD94C43EF1CC}" type="pres">
      <dgm:prSet presAssocID="{905D5D3E-0147-475C-A3FB-CB471E780148}" presName="compNode" presStyleCnt="0"/>
      <dgm:spPr/>
    </dgm:pt>
    <dgm:pt modelId="{2CDDB47A-AD21-4900-9A36-DD435BBB0934}" type="pres">
      <dgm:prSet presAssocID="{905D5D3E-0147-475C-A3FB-CB471E780148}" presName="iconBgRect" presStyleLbl="bgShp" presStyleIdx="0" presStyleCnt="9"/>
      <dgm:spPr/>
    </dgm:pt>
    <dgm:pt modelId="{41955F19-DC6A-4626-8F5A-7E28E0F33460}" type="pres">
      <dgm:prSet presAssocID="{905D5D3E-0147-475C-A3FB-CB471E780148}" presName="iconRect" presStyleLbl="node1" presStyleIdx="0" presStyleCnt="9"/>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ctor"/>
        </a:ext>
      </dgm:extLst>
    </dgm:pt>
    <dgm:pt modelId="{104842DA-0E3A-49D9-B717-3F25B1266744}" type="pres">
      <dgm:prSet presAssocID="{905D5D3E-0147-475C-A3FB-CB471E780148}" presName="spaceRect" presStyleCnt="0"/>
      <dgm:spPr/>
    </dgm:pt>
    <dgm:pt modelId="{B653F8DC-C588-46E8-A19B-C1DBE995C66D}" type="pres">
      <dgm:prSet presAssocID="{905D5D3E-0147-475C-A3FB-CB471E780148}" presName="textRect" presStyleLbl="revTx" presStyleIdx="0" presStyleCnt="9">
        <dgm:presLayoutVars>
          <dgm:chMax val="1"/>
          <dgm:chPref val="1"/>
        </dgm:presLayoutVars>
      </dgm:prSet>
      <dgm:spPr/>
    </dgm:pt>
    <dgm:pt modelId="{9E61E6EB-8236-4D2F-B383-ED6DEEEE02F5}" type="pres">
      <dgm:prSet presAssocID="{808A3FB0-B0EE-476D-839D-0FCA8AF74A0A}" presName="sibTrans" presStyleCnt="0"/>
      <dgm:spPr/>
    </dgm:pt>
    <dgm:pt modelId="{DC65E058-9004-44A9-A50A-70A32F2DE46F}" type="pres">
      <dgm:prSet presAssocID="{8630C380-5A9B-413E-83B6-BEB2DF7CEFEB}" presName="compNode" presStyleCnt="0"/>
      <dgm:spPr/>
    </dgm:pt>
    <dgm:pt modelId="{78EB7180-9BE6-403D-86F3-3A87C00189E9}" type="pres">
      <dgm:prSet presAssocID="{8630C380-5A9B-413E-83B6-BEB2DF7CEFEB}" presName="iconBgRect" presStyleLbl="bgShp" presStyleIdx="1" presStyleCnt="9"/>
      <dgm:spPr/>
    </dgm:pt>
    <dgm:pt modelId="{AB00C9D8-9062-4E47-ADC6-94955D8A94ED}" type="pres">
      <dgm:prSet presAssocID="{8630C380-5A9B-413E-83B6-BEB2DF7CEFEB}" presName="iconRect" presStyleLbl="node1" presStyleIdx="1" presStyleCnt="9"/>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pward trend"/>
        </a:ext>
      </dgm:extLst>
    </dgm:pt>
    <dgm:pt modelId="{EF1F8F2B-8456-445D-9905-B0DF6B9880D9}" type="pres">
      <dgm:prSet presAssocID="{8630C380-5A9B-413E-83B6-BEB2DF7CEFEB}" presName="spaceRect" presStyleCnt="0"/>
      <dgm:spPr/>
    </dgm:pt>
    <dgm:pt modelId="{4E1B6DCE-85F2-481E-B95F-62B008DA6C01}" type="pres">
      <dgm:prSet presAssocID="{8630C380-5A9B-413E-83B6-BEB2DF7CEFEB}" presName="textRect" presStyleLbl="revTx" presStyleIdx="1" presStyleCnt="9">
        <dgm:presLayoutVars>
          <dgm:chMax val="1"/>
          <dgm:chPref val="1"/>
        </dgm:presLayoutVars>
      </dgm:prSet>
      <dgm:spPr/>
    </dgm:pt>
    <dgm:pt modelId="{8E177C34-73FA-4208-BDB4-18DB2F8F46BB}" type="pres">
      <dgm:prSet presAssocID="{41ED78E3-8304-499E-B885-42802EC30D65}" presName="sibTrans" presStyleCnt="0"/>
      <dgm:spPr/>
    </dgm:pt>
    <dgm:pt modelId="{97364628-330E-4F0A-9DFA-3374511D24DB}" type="pres">
      <dgm:prSet presAssocID="{80B55292-DA6C-4142-B2D0-1E6256AD817F}" presName="compNode" presStyleCnt="0"/>
      <dgm:spPr/>
    </dgm:pt>
    <dgm:pt modelId="{DF0802B8-B1C1-4192-9947-DB714A3D359F}" type="pres">
      <dgm:prSet presAssocID="{80B55292-DA6C-4142-B2D0-1E6256AD817F}" presName="iconBgRect" presStyleLbl="bgShp" presStyleIdx="2" presStyleCnt="9"/>
      <dgm:spPr/>
    </dgm:pt>
    <dgm:pt modelId="{8A810251-7653-41FE-8C3F-484D4BDF9F5B}" type="pres">
      <dgm:prSet presAssocID="{80B55292-DA6C-4142-B2D0-1E6256AD817F}" presName="iconRect" presStyleLbl="node1" presStyleIdx="2" presStyleCnt="9"/>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ar Graph with Downward Trend"/>
        </a:ext>
      </dgm:extLst>
    </dgm:pt>
    <dgm:pt modelId="{6055F7A5-4C20-40DD-95CE-6F95E295EE4D}" type="pres">
      <dgm:prSet presAssocID="{80B55292-DA6C-4142-B2D0-1E6256AD817F}" presName="spaceRect" presStyleCnt="0"/>
      <dgm:spPr/>
    </dgm:pt>
    <dgm:pt modelId="{CD97E3F5-C724-4887-8F7C-73811F18EEDB}" type="pres">
      <dgm:prSet presAssocID="{80B55292-DA6C-4142-B2D0-1E6256AD817F}" presName="textRect" presStyleLbl="revTx" presStyleIdx="2" presStyleCnt="9">
        <dgm:presLayoutVars>
          <dgm:chMax val="1"/>
          <dgm:chPref val="1"/>
        </dgm:presLayoutVars>
      </dgm:prSet>
      <dgm:spPr/>
    </dgm:pt>
    <dgm:pt modelId="{A25A89FF-59A6-4E4E-965F-8F3101B90AAC}" type="pres">
      <dgm:prSet presAssocID="{FCE89FF2-764B-478E-B446-08ABA2068C7F}" presName="sibTrans" presStyleCnt="0"/>
      <dgm:spPr/>
    </dgm:pt>
    <dgm:pt modelId="{A507FE1C-506D-4A68-B0D6-AE71A5FD98B0}" type="pres">
      <dgm:prSet presAssocID="{E05C7B5E-903C-414D-BE69-F87BA66667E2}" presName="compNode" presStyleCnt="0"/>
      <dgm:spPr/>
    </dgm:pt>
    <dgm:pt modelId="{0FE98884-0554-47DD-B27A-32800C58F955}" type="pres">
      <dgm:prSet presAssocID="{E05C7B5E-903C-414D-BE69-F87BA66667E2}" presName="iconBgRect" presStyleLbl="bgShp" presStyleIdx="3" presStyleCnt="9"/>
      <dgm:spPr/>
    </dgm:pt>
    <dgm:pt modelId="{145265FF-0534-4DAE-9200-C24CDF8EF3CD}" type="pres">
      <dgm:prSet presAssocID="{E05C7B5E-903C-414D-BE69-F87BA66667E2}" presName="iconRect" presStyleLbl="node1" presStyleIdx="3" presStyleCnt="9"/>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roup of People"/>
        </a:ext>
      </dgm:extLst>
    </dgm:pt>
    <dgm:pt modelId="{D8C9402A-07B0-426B-B6CF-2E6BB7DAE204}" type="pres">
      <dgm:prSet presAssocID="{E05C7B5E-903C-414D-BE69-F87BA66667E2}" presName="spaceRect" presStyleCnt="0"/>
      <dgm:spPr/>
    </dgm:pt>
    <dgm:pt modelId="{9D198620-BA5F-4BAF-9C08-5379AF47E27F}" type="pres">
      <dgm:prSet presAssocID="{E05C7B5E-903C-414D-BE69-F87BA66667E2}" presName="textRect" presStyleLbl="revTx" presStyleIdx="3" presStyleCnt="9">
        <dgm:presLayoutVars>
          <dgm:chMax val="1"/>
          <dgm:chPref val="1"/>
        </dgm:presLayoutVars>
      </dgm:prSet>
      <dgm:spPr/>
    </dgm:pt>
    <dgm:pt modelId="{B58A544D-D9B0-4991-9795-9CF3EA1CAA4E}" type="pres">
      <dgm:prSet presAssocID="{4553413C-D73D-471F-8981-DE5E944F9B27}" presName="sibTrans" presStyleCnt="0"/>
      <dgm:spPr/>
    </dgm:pt>
    <dgm:pt modelId="{90098B18-9A4E-443F-8A37-09D3D854BF22}" type="pres">
      <dgm:prSet presAssocID="{37324272-E5D5-49E1-9A98-62D328C445E3}" presName="compNode" presStyleCnt="0"/>
      <dgm:spPr/>
    </dgm:pt>
    <dgm:pt modelId="{4591EB4B-DBA9-4A4A-A782-B2552256EEBA}" type="pres">
      <dgm:prSet presAssocID="{37324272-E5D5-49E1-9A98-62D328C445E3}" presName="iconBgRect" presStyleLbl="bgShp" presStyleIdx="4" presStyleCnt="9"/>
      <dgm:spPr/>
    </dgm:pt>
    <dgm:pt modelId="{08E47C29-50F0-4518-ABA1-AF575D9FC974}" type="pres">
      <dgm:prSet presAssocID="{37324272-E5D5-49E1-9A98-62D328C445E3}" presName="iconRect" presStyleLbl="node1" presStyleIdx="4" presStyleCnt="9"/>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Sad Face with No Fill"/>
        </a:ext>
      </dgm:extLst>
    </dgm:pt>
    <dgm:pt modelId="{A963BACD-3295-4FC7-9A51-53A859931932}" type="pres">
      <dgm:prSet presAssocID="{37324272-E5D5-49E1-9A98-62D328C445E3}" presName="spaceRect" presStyleCnt="0"/>
      <dgm:spPr/>
    </dgm:pt>
    <dgm:pt modelId="{CC4257D9-43A8-4EDB-87BC-C30D458EE783}" type="pres">
      <dgm:prSet presAssocID="{37324272-E5D5-49E1-9A98-62D328C445E3}" presName="textRect" presStyleLbl="revTx" presStyleIdx="4" presStyleCnt="9">
        <dgm:presLayoutVars>
          <dgm:chMax val="1"/>
          <dgm:chPref val="1"/>
        </dgm:presLayoutVars>
      </dgm:prSet>
      <dgm:spPr/>
    </dgm:pt>
    <dgm:pt modelId="{4EF89BAE-E64D-4A64-A3A2-1E72F91B5F1C}" type="pres">
      <dgm:prSet presAssocID="{2D7DAE31-D36E-4347-BF6C-F524702ECF62}" presName="sibTrans" presStyleCnt="0"/>
      <dgm:spPr/>
    </dgm:pt>
    <dgm:pt modelId="{79CD0678-B9A8-40EC-8052-12B921208093}" type="pres">
      <dgm:prSet presAssocID="{A8CBBF5E-C289-43DB-B7E1-2D31AA7288DA}" presName="compNode" presStyleCnt="0"/>
      <dgm:spPr/>
    </dgm:pt>
    <dgm:pt modelId="{BF4DA7A3-B46E-41F5-AA27-029A7A2BA0A2}" type="pres">
      <dgm:prSet presAssocID="{A8CBBF5E-C289-43DB-B7E1-2D31AA7288DA}" presName="iconBgRect" presStyleLbl="bgShp" presStyleIdx="5" presStyleCnt="9"/>
      <dgm:spPr/>
    </dgm:pt>
    <dgm:pt modelId="{DDFFBFFF-30C1-4BCF-9D96-43B61857B7A9}" type="pres">
      <dgm:prSet presAssocID="{A8CBBF5E-C289-43DB-B7E1-2D31AA7288DA}" presName="iconRect" presStyleLbl="node1" presStyleIdx="5" presStyleCnt="9"/>
      <dgm:spPr>
        <a:blipFill>
          <a:blip xmlns:r="http://schemas.openxmlformats.org/officeDocument/2006/relationships" r:embed="rId11">
            <a:extLst>
              <a:ext uri="{96DAC541-7B7A-43D3-8B79-37D633B846F1}">
                <asvg:svgBlip xmlns:asvg="http://schemas.microsoft.com/office/drawing/2016/SVG/main" r:embed="rId12"/>
              </a:ext>
            </a:extLst>
          </a:blip>
          <a:srcRect/>
          <a:stretch>
            <a:fillRect/>
          </a:stretch>
        </a:blipFill>
      </dgm:spPr>
      <dgm:extLst>
        <a:ext uri="{E40237B7-FDA0-4F09-8148-C483321AD2D9}">
          <dgm14:cNvPr xmlns:dgm14="http://schemas.microsoft.com/office/drawing/2010/diagram" id="0" name="" descr="Clipboard All Crosses with solid fill"/>
        </a:ext>
      </dgm:extLst>
    </dgm:pt>
    <dgm:pt modelId="{2D4F68AC-6F26-43CF-8608-BB19E72BBF92}" type="pres">
      <dgm:prSet presAssocID="{A8CBBF5E-C289-43DB-B7E1-2D31AA7288DA}" presName="spaceRect" presStyleCnt="0"/>
      <dgm:spPr/>
    </dgm:pt>
    <dgm:pt modelId="{267283B9-6209-4235-A3CF-451B288C41B8}" type="pres">
      <dgm:prSet presAssocID="{A8CBBF5E-C289-43DB-B7E1-2D31AA7288DA}" presName="textRect" presStyleLbl="revTx" presStyleIdx="5" presStyleCnt="9">
        <dgm:presLayoutVars>
          <dgm:chMax val="1"/>
          <dgm:chPref val="1"/>
        </dgm:presLayoutVars>
      </dgm:prSet>
      <dgm:spPr/>
    </dgm:pt>
    <dgm:pt modelId="{07D48ACA-ECE4-4964-83BE-6D1FE799975C}" type="pres">
      <dgm:prSet presAssocID="{1188FD4F-A39C-4AA5-89F5-75032C53AB5A}" presName="sibTrans" presStyleCnt="0"/>
      <dgm:spPr/>
    </dgm:pt>
    <dgm:pt modelId="{6857AF56-EA7F-429D-97C2-63DCFF4B930C}" type="pres">
      <dgm:prSet presAssocID="{96CD559E-CDAF-451C-ACBC-5D82DEA01617}" presName="compNode" presStyleCnt="0"/>
      <dgm:spPr/>
    </dgm:pt>
    <dgm:pt modelId="{37DF9823-0876-493B-A776-8D732C97B146}" type="pres">
      <dgm:prSet presAssocID="{96CD559E-CDAF-451C-ACBC-5D82DEA01617}" presName="iconBgRect" presStyleLbl="bgShp" presStyleIdx="6" presStyleCnt="9"/>
      <dgm:spPr/>
    </dgm:pt>
    <dgm:pt modelId="{8E465EE8-9351-4D39-A8BA-3A9320706760}" type="pres">
      <dgm:prSet presAssocID="{96CD559E-CDAF-451C-ACBC-5D82DEA01617}" presName="iconRect" presStyleLbl="node1" presStyleIdx="6" presStyleCnt="9"/>
      <dgm:spPr>
        <a:blipFill rotWithShape="1">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rcRect/>
          <a:stretch>
            <a:fillRect/>
          </a:stretch>
        </a:blipFill>
      </dgm:spPr>
    </dgm:pt>
    <dgm:pt modelId="{1D46B29A-98C2-4EC1-8221-911BF109DF37}" type="pres">
      <dgm:prSet presAssocID="{96CD559E-CDAF-451C-ACBC-5D82DEA01617}" presName="spaceRect" presStyleCnt="0"/>
      <dgm:spPr/>
    </dgm:pt>
    <dgm:pt modelId="{530897C3-B83D-488D-9F4A-B4EFC018D68E}" type="pres">
      <dgm:prSet presAssocID="{96CD559E-CDAF-451C-ACBC-5D82DEA01617}" presName="textRect" presStyleLbl="revTx" presStyleIdx="6" presStyleCnt="9">
        <dgm:presLayoutVars>
          <dgm:chMax val="1"/>
          <dgm:chPref val="1"/>
        </dgm:presLayoutVars>
      </dgm:prSet>
      <dgm:spPr/>
    </dgm:pt>
    <dgm:pt modelId="{0D48DA3B-2DD6-4EF5-B954-A8F015726874}" type="pres">
      <dgm:prSet presAssocID="{B9C21B80-672D-4051-8A63-4A7300B6B970}" presName="sibTrans" presStyleCnt="0"/>
      <dgm:spPr/>
    </dgm:pt>
    <dgm:pt modelId="{56CA0635-80FD-432C-B414-68CFBEBC4B63}" type="pres">
      <dgm:prSet presAssocID="{858442D2-52BA-4096-A49D-08A891FAE1F4}" presName="compNode" presStyleCnt="0"/>
      <dgm:spPr/>
    </dgm:pt>
    <dgm:pt modelId="{12219189-AD90-432C-B7F6-F0879DF07A29}" type="pres">
      <dgm:prSet presAssocID="{858442D2-52BA-4096-A49D-08A891FAE1F4}" presName="iconBgRect" presStyleLbl="bgShp" presStyleIdx="7" presStyleCnt="9"/>
      <dgm:spPr/>
    </dgm:pt>
    <dgm:pt modelId="{5735F97C-2189-403D-972A-D8D407B31BA4}" type="pres">
      <dgm:prSet presAssocID="{858442D2-52BA-4096-A49D-08A891FAE1F4}" presName="iconRect" presStyleLbl="node1" presStyleIdx="7" presStyleCnt="9"/>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rcRect/>
          <a:stretch>
            <a:fillRect/>
          </a:stretch>
        </a:blipFill>
      </dgm:spPr>
      <dgm:extLst>
        <a:ext uri="{E40237B7-FDA0-4F09-8148-C483321AD2D9}">
          <dgm14:cNvPr xmlns:dgm14="http://schemas.microsoft.com/office/drawing/2010/diagram" id="0" name="" descr="Gavel with solid fill"/>
        </a:ext>
      </dgm:extLst>
    </dgm:pt>
    <dgm:pt modelId="{33BD1124-14C2-4404-8005-D6628F1EE55A}" type="pres">
      <dgm:prSet presAssocID="{858442D2-52BA-4096-A49D-08A891FAE1F4}" presName="spaceRect" presStyleCnt="0"/>
      <dgm:spPr/>
    </dgm:pt>
    <dgm:pt modelId="{AB3F491D-4B85-4975-96D0-58548AEF983C}" type="pres">
      <dgm:prSet presAssocID="{858442D2-52BA-4096-A49D-08A891FAE1F4}" presName="textRect" presStyleLbl="revTx" presStyleIdx="7" presStyleCnt="9">
        <dgm:presLayoutVars>
          <dgm:chMax val="1"/>
          <dgm:chPref val="1"/>
        </dgm:presLayoutVars>
      </dgm:prSet>
      <dgm:spPr/>
    </dgm:pt>
    <dgm:pt modelId="{121B5004-3B40-44F4-8D57-7C541B931FD4}" type="pres">
      <dgm:prSet presAssocID="{D8F65417-341D-4B71-8880-60EF3024E095}" presName="sibTrans" presStyleCnt="0"/>
      <dgm:spPr/>
    </dgm:pt>
    <dgm:pt modelId="{B4772421-5864-4992-84C8-89FECB38342C}" type="pres">
      <dgm:prSet presAssocID="{E8C558E2-78A8-40E1-915E-012DF8112B0A}" presName="compNode" presStyleCnt="0"/>
      <dgm:spPr/>
    </dgm:pt>
    <dgm:pt modelId="{A84CE181-A967-4D70-A1CB-66EE8160497A}" type="pres">
      <dgm:prSet presAssocID="{E8C558E2-78A8-40E1-915E-012DF8112B0A}" presName="iconBgRect" presStyleLbl="bgShp" presStyleIdx="8" presStyleCnt="9"/>
      <dgm:spPr/>
    </dgm:pt>
    <dgm:pt modelId="{AE0EC308-0DCD-4127-92F8-C6ABECB542FF}" type="pres">
      <dgm:prSet presAssocID="{E8C558E2-78A8-40E1-915E-012DF8112B0A}" presName="iconRect" presStyleLbl="node1" presStyleIdx="8" presStyleCnt="9"/>
      <dgm:spPr>
        <a:blipFill>
          <a:blip xmlns:r="http://schemas.openxmlformats.org/officeDocument/2006/relationships" r:embed="rId17">
            <a:extLst>
              <a:ext uri="{96DAC541-7B7A-43D3-8B79-37D633B846F1}">
                <asvg:svgBlip xmlns:asvg="http://schemas.microsoft.com/office/drawing/2016/SVG/main" r:embed="rId18"/>
              </a:ext>
            </a:extLst>
          </a:blip>
          <a:srcRect/>
          <a:stretch>
            <a:fillRect/>
          </a:stretch>
        </a:blipFill>
      </dgm:spPr>
      <dgm:extLst>
        <a:ext uri="{E40237B7-FDA0-4F09-8148-C483321AD2D9}">
          <dgm14:cNvPr xmlns:dgm14="http://schemas.microsoft.com/office/drawing/2010/diagram" id="0" name="" descr="Coins with solid fill"/>
        </a:ext>
      </dgm:extLst>
    </dgm:pt>
    <dgm:pt modelId="{2606DA43-2C48-463F-9845-D0CAECC4B440}" type="pres">
      <dgm:prSet presAssocID="{E8C558E2-78A8-40E1-915E-012DF8112B0A}" presName="spaceRect" presStyleCnt="0"/>
      <dgm:spPr/>
    </dgm:pt>
    <dgm:pt modelId="{FDDDF071-6F36-4B22-9536-89121FE25EA5}" type="pres">
      <dgm:prSet presAssocID="{E8C558E2-78A8-40E1-915E-012DF8112B0A}" presName="textRect" presStyleLbl="revTx" presStyleIdx="8" presStyleCnt="9">
        <dgm:presLayoutVars>
          <dgm:chMax val="1"/>
          <dgm:chPref val="1"/>
        </dgm:presLayoutVars>
      </dgm:prSet>
      <dgm:spPr/>
    </dgm:pt>
  </dgm:ptLst>
  <dgm:cxnLst>
    <dgm:cxn modelId="{BEF81C2E-08C4-4390-AAB4-BDB61F2F0022}" srcId="{94F7916F-666F-4CEA-9110-E0BBB0733E96}" destId="{858442D2-52BA-4096-A49D-08A891FAE1F4}" srcOrd="7" destOrd="0" parTransId="{BADB347D-7284-4F94-86E5-51B8ABB0C5D8}" sibTransId="{D8F65417-341D-4B71-8880-60EF3024E095}"/>
    <dgm:cxn modelId="{A75E6331-0278-49F8-A0DE-8584EFC3BF29}" type="presOf" srcId="{94F7916F-666F-4CEA-9110-E0BBB0733E96}" destId="{EC1E15D4-9C63-4571-903A-244955D22369}" srcOrd="0" destOrd="0" presId="urn:microsoft.com/office/officeart/2018/5/layout/IconCircleLabelList"/>
    <dgm:cxn modelId="{0789105E-2D3D-4288-9280-999054604B04}" type="presOf" srcId="{96CD559E-CDAF-451C-ACBC-5D82DEA01617}" destId="{530897C3-B83D-488D-9F4A-B4EFC018D68E}" srcOrd="0" destOrd="0" presId="urn:microsoft.com/office/officeart/2018/5/layout/IconCircleLabelList"/>
    <dgm:cxn modelId="{D600C05F-B91F-47D7-B633-AC3C70FCBD48}" type="presOf" srcId="{A8CBBF5E-C289-43DB-B7E1-2D31AA7288DA}" destId="{267283B9-6209-4235-A3CF-451B288C41B8}" srcOrd="0" destOrd="0" presId="urn:microsoft.com/office/officeart/2018/5/layout/IconCircleLabelList"/>
    <dgm:cxn modelId="{2B7F4A42-27B5-40BD-93EF-84854775E062}" srcId="{94F7916F-666F-4CEA-9110-E0BBB0733E96}" destId="{8630C380-5A9B-413E-83B6-BEB2DF7CEFEB}" srcOrd="1" destOrd="0" parTransId="{F554D5AC-E849-405A-9D80-EE78AA5B51EB}" sibTransId="{41ED78E3-8304-499E-B885-42802EC30D65}"/>
    <dgm:cxn modelId="{705B4468-0DE9-441C-8308-B67F70B4ABA7}" srcId="{94F7916F-666F-4CEA-9110-E0BBB0733E96}" destId="{80B55292-DA6C-4142-B2D0-1E6256AD817F}" srcOrd="2" destOrd="0" parTransId="{6A6658EB-7224-4540-BF97-3DB3B0098CAD}" sibTransId="{FCE89FF2-764B-478E-B446-08ABA2068C7F}"/>
    <dgm:cxn modelId="{F6E7FD49-96BD-4FFC-8022-43F13654063E}" type="presOf" srcId="{8630C380-5A9B-413E-83B6-BEB2DF7CEFEB}" destId="{4E1B6DCE-85F2-481E-B95F-62B008DA6C01}" srcOrd="0" destOrd="0" presId="urn:microsoft.com/office/officeart/2018/5/layout/IconCircleLabelList"/>
    <dgm:cxn modelId="{F477D556-F6DD-4A9E-B88C-EC502C7A351E}" type="presOf" srcId="{37324272-E5D5-49E1-9A98-62D328C445E3}" destId="{CC4257D9-43A8-4EDB-87BC-C30D458EE783}" srcOrd="0" destOrd="0" presId="urn:microsoft.com/office/officeart/2018/5/layout/IconCircleLabelList"/>
    <dgm:cxn modelId="{23786F7B-5202-4B3D-AEFA-527B3C5D373A}" srcId="{94F7916F-666F-4CEA-9110-E0BBB0733E96}" destId="{96CD559E-CDAF-451C-ACBC-5D82DEA01617}" srcOrd="6" destOrd="0" parTransId="{DAE30581-5280-47D6-9A51-7342A88A9E35}" sibTransId="{B9C21B80-672D-4051-8A63-4A7300B6B970}"/>
    <dgm:cxn modelId="{E6CEEE81-C167-403F-AB25-4DBAAA9686E0}" type="presOf" srcId="{905D5D3E-0147-475C-A3FB-CB471E780148}" destId="{B653F8DC-C588-46E8-A19B-C1DBE995C66D}" srcOrd="0" destOrd="0" presId="urn:microsoft.com/office/officeart/2018/5/layout/IconCircleLabelList"/>
    <dgm:cxn modelId="{6C3F9291-8AA5-4CCB-89FE-5DC91AB40855}" srcId="{94F7916F-666F-4CEA-9110-E0BBB0733E96}" destId="{37324272-E5D5-49E1-9A98-62D328C445E3}" srcOrd="4" destOrd="0" parTransId="{A1AF4924-3A59-49A6-919C-6B13C451DCF6}" sibTransId="{2D7DAE31-D36E-4347-BF6C-F524702ECF62}"/>
    <dgm:cxn modelId="{E217C59D-18EC-4B86-A6A3-CDE56E8F91D8}" srcId="{94F7916F-666F-4CEA-9110-E0BBB0733E96}" destId="{E05C7B5E-903C-414D-BE69-F87BA66667E2}" srcOrd="3" destOrd="0" parTransId="{48CF6915-149D-4C45-99D2-11C64EBBB89A}" sibTransId="{4553413C-D73D-471F-8981-DE5E944F9B27}"/>
    <dgm:cxn modelId="{BF0F9F9E-E243-46EA-926D-285F76B57CAB}" type="presOf" srcId="{E8C558E2-78A8-40E1-915E-012DF8112B0A}" destId="{FDDDF071-6F36-4B22-9536-89121FE25EA5}" srcOrd="0" destOrd="0" presId="urn:microsoft.com/office/officeart/2018/5/layout/IconCircleLabelList"/>
    <dgm:cxn modelId="{2E772FAC-5783-471F-B170-2FA7DE58CA5D}" srcId="{94F7916F-666F-4CEA-9110-E0BBB0733E96}" destId="{905D5D3E-0147-475C-A3FB-CB471E780148}" srcOrd="0" destOrd="0" parTransId="{560276CF-3960-4419-BE44-F28DC13A06BF}" sibTransId="{808A3FB0-B0EE-476D-839D-0FCA8AF74A0A}"/>
    <dgm:cxn modelId="{283039AF-BD31-49E8-B311-ED61C793CDEB}" srcId="{94F7916F-666F-4CEA-9110-E0BBB0733E96}" destId="{A8CBBF5E-C289-43DB-B7E1-2D31AA7288DA}" srcOrd="5" destOrd="0" parTransId="{A19C653E-1731-45F1-A42E-A1F8AE1A1DD3}" sibTransId="{1188FD4F-A39C-4AA5-89F5-75032C53AB5A}"/>
    <dgm:cxn modelId="{0D64A8C0-28A9-4E13-B646-6D64189534A8}" type="presOf" srcId="{858442D2-52BA-4096-A49D-08A891FAE1F4}" destId="{AB3F491D-4B85-4975-96D0-58548AEF983C}" srcOrd="0" destOrd="0" presId="urn:microsoft.com/office/officeart/2018/5/layout/IconCircleLabelList"/>
    <dgm:cxn modelId="{749874D5-ADCD-4029-84CC-D013789F046F}" srcId="{94F7916F-666F-4CEA-9110-E0BBB0733E96}" destId="{E8C558E2-78A8-40E1-915E-012DF8112B0A}" srcOrd="8" destOrd="0" parTransId="{D0FB238D-C216-47B8-8178-C8F02E8DF248}" sibTransId="{77CC978D-50A1-4B3D-9AA1-A628C036F04B}"/>
    <dgm:cxn modelId="{76273FF1-F4D3-4EAC-9F8D-7BA809EAD3AA}" type="presOf" srcId="{E05C7B5E-903C-414D-BE69-F87BA66667E2}" destId="{9D198620-BA5F-4BAF-9C08-5379AF47E27F}" srcOrd="0" destOrd="0" presId="urn:microsoft.com/office/officeart/2018/5/layout/IconCircleLabelList"/>
    <dgm:cxn modelId="{3F1E50FD-EA22-4F9C-AE29-AA74C5A1F7A7}" type="presOf" srcId="{80B55292-DA6C-4142-B2D0-1E6256AD817F}" destId="{CD97E3F5-C724-4887-8F7C-73811F18EEDB}" srcOrd="0" destOrd="0" presId="urn:microsoft.com/office/officeart/2018/5/layout/IconCircleLabelList"/>
    <dgm:cxn modelId="{23BEDB79-4409-4EC0-A712-88C3C4530AB0}" type="presParOf" srcId="{EC1E15D4-9C63-4571-903A-244955D22369}" destId="{2BE0D743-561F-4D52-9AB1-DD94C43EF1CC}" srcOrd="0" destOrd="0" presId="urn:microsoft.com/office/officeart/2018/5/layout/IconCircleLabelList"/>
    <dgm:cxn modelId="{A563EFD8-54D7-4107-AD97-617731D5C298}" type="presParOf" srcId="{2BE0D743-561F-4D52-9AB1-DD94C43EF1CC}" destId="{2CDDB47A-AD21-4900-9A36-DD435BBB0934}" srcOrd="0" destOrd="0" presId="urn:microsoft.com/office/officeart/2018/5/layout/IconCircleLabelList"/>
    <dgm:cxn modelId="{E5B400CB-00BD-48DF-A4D7-C3FFC9BB5787}" type="presParOf" srcId="{2BE0D743-561F-4D52-9AB1-DD94C43EF1CC}" destId="{41955F19-DC6A-4626-8F5A-7E28E0F33460}" srcOrd="1" destOrd="0" presId="urn:microsoft.com/office/officeart/2018/5/layout/IconCircleLabelList"/>
    <dgm:cxn modelId="{A8E91C0B-77A6-4727-A137-6C8582193112}" type="presParOf" srcId="{2BE0D743-561F-4D52-9AB1-DD94C43EF1CC}" destId="{104842DA-0E3A-49D9-B717-3F25B1266744}" srcOrd="2" destOrd="0" presId="urn:microsoft.com/office/officeart/2018/5/layout/IconCircleLabelList"/>
    <dgm:cxn modelId="{F6357B8E-D0D0-412B-A746-24C906412DB7}" type="presParOf" srcId="{2BE0D743-561F-4D52-9AB1-DD94C43EF1CC}" destId="{B653F8DC-C588-46E8-A19B-C1DBE995C66D}" srcOrd="3" destOrd="0" presId="urn:microsoft.com/office/officeart/2018/5/layout/IconCircleLabelList"/>
    <dgm:cxn modelId="{4158DC8B-0E70-4C49-9B36-E31EECCA6C6F}" type="presParOf" srcId="{EC1E15D4-9C63-4571-903A-244955D22369}" destId="{9E61E6EB-8236-4D2F-B383-ED6DEEEE02F5}" srcOrd="1" destOrd="0" presId="urn:microsoft.com/office/officeart/2018/5/layout/IconCircleLabelList"/>
    <dgm:cxn modelId="{6C0AA765-8425-4703-ADB7-F45F509073F0}" type="presParOf" srcId="{EC1E15D4-9C63-4571-903A-244955D22369}" destId="{DC65E058-9004-44A9-A50A-70A32F2DE46F}" srcOrd="2" destOrd="0" presId="urn:microsoft.com/office/officeart/2018/5/layout/IconCircleLabelList"/>
    <dgm:cxn modelId="{CC0D40EE-63DB-4091-A598-1ACF4374F74D}" type="presParOf" srcId="{DC65E058-9004-44A9-A50A-70A32F2DE46F}" destId="{78EB7180-9BE6-403D-86F3-3A87C00189E9}" srcOrd="0" destOrd="0" presId="urn:microsoft.com/office/officeart/2018/5/layout/IconCircleLabelList"/>
    <dgm:cxn modelId="{135AD989-F725-43B6-B4AA-BE01A655C2D8}" type="presParOf" srcId="{DC65E058-9004-44A9-A50A-70A32F2DE46F}" destId="{AB00C9D8-9062-4E47-ADC6-94955D8A94ED}" srcOrd="1" destOrd="0" presId="urn:microsoft.com/office/officeart/2018/5/layout/IconCircleLabelList"/>
    <dgm:cxn modelId="{E640A3CE-C5DD-4AB9-935F-362F46FDFA48}" type="presParOf" srcId="{DC65E058-9004-44A9-A50A-70A32F2DE46F}" destId="{EF1F8F2B-8456-445D-9905-B0DF6B9880D9}" srcOrd="2" destOrd="0" presId="urn:microsoft.com/office/officeart/2018/5/layout/IconCircleLabelList"/>
    <dgm:cxn modelId="{B868653F-66A7-4677-B6E7-C1C77CFFFD6D}" type="presParOf" srcId="{DC65E058-9004-44A9-A50A-70A32F2DE46F}" destId="{4E1B6DCE-85F2-481E-B95F-62B008DA6C01}" srcOrd="3" destOrd="0" presId="urn:microsoft.com/office/officeart/2018/5/layout/IconCircleLabelList"/>
    <dgm:cxn modelId="{19FE3914-4264-409B-8675-10086826E32A}" type="presParOf" srcId="{EC1E15D4-9C63-4571-903A-244955D22369}" destId="{8E177C34-73FA-4208-BDB4-18DB2F8F46BB}" srcOrd="3" destOrd="0" presId="urn:microsoft.com/office/officeart/2018/5/layout/IconCircleLabelList"/>
    <dgm:cxn modelId="{4B543C3F-86CF-46B3-9CDB-F52084E68F7C}" type="presParOf" srcId="{EC1E15D4-9C63-4571-903A-244955D22369}" destId="{97364628-330E-4F0A-9DFA-3374511D24DB}" srcOrd="4" destOrd="0" presId="urn:microsoft.com/office/officeart/2018/5/layout/IconCircleLabelList"/>
    <dgm:cxn modelId="{F44EFC2C-4949-48C8-9EFF-F327EC2AE8EB}" type="presParOf" srcId="{97364628-330E-4F0A-9DFA-3374511D24DB}" destId="{DF0802B8-B1C1-4192-9947-DB714A3D359F}" srcOrd="0" destOrd="0" presId="urn:microsoft.com/office/officeart/2018/5/layout/IconCircleLabelList"/>
    <dgm:cxn modelId="{41E4F150-2077-46A2-8209-85E839642EBF}" type="presParOf" srcId="{97364628-330E-4F0A-9DFA-3374511D24DB}" destId="{8A810251-7653-41FE-8C3F-484D4BDF9F5B}" srcOrd="1" destOrd="0" presId="urn:microsoft.com/office/officeart/2018/5/layout/IconCircleLabelList"/>
    <dgm:cxn modelId="{3F78CA94-52AA-4070-A0E1-7194FB7B0EC5}" type="presParOf" srcId="{97364628-330E-4F0A-9DFA-3374511D24DB}" destId="{6055F7A5-4C20-40DD-95CE-6F95E295EE4D}" srcOrd="2" destOrd="0" presId="urn:microsoft.com/office/officeart/2018/5/layout/IconCircleLabelList"/>
    <dgm:cxn modelId="{EA274AB4-5C44-4257-B82B-C83AA4D69D80}" type="presParOf" srcId="{97364628-330E-4F0A-9DFA-3374511D24DB}" destId="{CD97E3F5-C724-4887-8F7C-73811F18EEDB}" srcOrd="3" destOrd="0" presId="urn:microsoft.com/office/officeart/2018/5/layout/IconCircleLabelList"/>
    <dgm:cxn modelId="{866223F1-8D15-4C40-A4DE-1A79F1146154}" type="presParOf" srcId="{EC1E15D4-9C63-4571-903A-244955D22369}" destId="{A25A89FF-59A6-4E4E-965F-8F3101B90AAC}" srcOrd="5" destOrd="0" presId="urn:microsoft.com/office/officeart/2018/5/layout/IconCircleLabelList"/>
    <dgm:cxn modelId="{FC7DB878-4B8B-418A-8EDA-2926D8029C55}" type="presParOf" srcId="{EC1E15D4-9C63-4571-903A-244955D22369}" destId="{A507FE1C-506D-4A68-B0D6-AE71A5FD98B0}" srcOrd="6" destOrd="0" presId="urn:microsoft.com/office/officeart/2018/5/layout/IconCircleLabelList"/>
    <dgm:cxn modelId="{6C693323-A55A-47C9-B568-30CE98D5A6E5}" type="presParOf" srcId="{A507FE1C-506D-4A68-B0D6-AE71A5FD98B0}" destId="{0FE98884-0554-47DD-B27A-32800C58F955}" srcOrd="0" destOrd="0" presId="urn:microsoft.com/office/officeart/2018/5/layout/IconCircleLabelList"/>
    <dgm:cxn modelId="{92E0ABA9-ED8C-41A9-ACC8-79826E6BE1C4}" type="presParOf" srcId="{A507FE1C-506D-4A68-B0D6-AE71A5FD98B0}" destId="{145265FF-0534-4DAE-9200-C24CDF8EF3CD}" srcOrd="1" destOrd="0" presId="urn:microsoft.com/office/officeart/2018/5/layout/IconCircleLabelList"/>
    <dgm:cxn modelId="{0727852D-0E42-4951-89D9-A109B7ABC0AD}" type="presParOf" srcId="{A507FE1C-506D-4A68-B0D6-AE71A5FD98B0}" destId="{D8C9402A-07B0-426B-B6CF-2E6BB7DAE204}" srcOrd="2" destOrd="0" presId="urn:microsoft.com/office/officeart/2018/5/layout/IconCircleLabelList"/>
    <dgm:cxn modelId="{3A3C9FE8-E240-4CED-8B66-B6F0691D73B5}" type="presParOf" srcId="{A507FE1C-506D-4A68-B0D6-AE71A5FD98B0}" destId="{9D198620-BA5F-4BAF-9C08-5379AF47E27F}" srcOrd="3" destOrd="0" presId="urn:microsoft.com/office/officeart/2018/5/layout/IconCircleLabelList"/>
    <dgm:cxn modelId="{8601E002-6C2E-4BBC-8D84-8B57E0CB2624}" type="presParOf" srcId="{EC1E15D4-9C63-4571-903A-244955D22369}" destId="{B58A544D-D9B0-4991-9795-9CF3EA1CAA4E}" srcOrd="7" destOrd="0" presId="urn:microsoft.com/office/officeart/2018/5/layout/IconCircleLabelList"/>
    <dgm:cxn modelId="{8FBDBADA-B473-41F9-93E5-F668C5ADE7BE}" type="presParOf" srcId="{EC1E15D4-9C63-4571-903A-244955D22369}" destId="{90098B18-9A4E-443F-8A37-09D3D854BF22}" srcOrd="8" destOrd="0" presId="urn:microsoft.com/office/officeart/2018/5/layout/IconCircleLabelList"/>
    <dgm:cxn modelId="{77331F54-1F17-45E5-8B3A-9C32EE3A98F9}" type="presParOf" srcId="{90098B18-9A4E-443F-8A37-09D3D854BF22}" destId="{4591EB4B-DBA9-4A4A-A782-B2552256EEBA}" srcOrd="0" destOrd="0" presId="urn:microsoft.com/office/officeart/2018/5/layout/IconCircleLabelList"/>
    <dgm:cxn modelId="{B6AAD949-2DE0-48FC-B5CC-960B8CB20541}" type="presParOf" srcId="{90098B18-9A4E-443F-8A37-09D3D854BF22}" destId="{08E47C29-50F0-4518-ABA1-AF575D9FC974}" srcOrd="1" destOrd="0" presId="urn:microsoft.com/office/officeart/2018/5/layout/IconCircleLabelList"/>
    <dgm:cxn modelId="{7BD89BDE-04C7-4F24-A868-F18C10D504D1}" type="presParOf" srcId="{90098B18-9A4E-443F-8A37-09D3D854BF22}" destId="{A963BACD-3295-4FC7-9A51-53A859931932}" srcOrd="2" destOrd="0" presId="urn:microsoft.com/office/officeart/2018/5/layout/IconCircleLabelList"/>
    <dgm:cxn modelId="{EC6D6593-26BF-42C5-835C-91FD46B34754}" type="presParOf" srcId="{90098B18-9A4E-443F-8A37-09D3D854BF22}" destId="{CC4257D9-43A8-4EDB-87BC-C30D458EE783}" srcOrd="3" destOrd="0" presId="urn:microsoft.com/office/officeart/2018/5/layout/IconCircleLabelList"/>
    <dgm:cxn modelId="{4959653F-8715-4560-808A-404DB6061D25}" type="presParOf" srcId="{EC1E15D4-9C63-4571-903A-244955D22369}" destId="{4EF89BAE-E64D-4A64-A3A2-1E72F91B5F1C}" srcOrd="9" destOrd="0" presId="urn:microsoft.com/office/officeart/2018/5/layout/IconCircleLabelList"/>
    <dgm:cxn modelId="{3AF437FA-9D1B-4255-8330-0E4008467112}" type="presParOf" srcId="{EC1E15D4-9C63-4571-903A-244955D22369}" destId="{79CD0678-B9A8-40EC-8052-12B921208093}" srcOrd="10" destOrd="0" presId="urn:microsoft.com/office/officeart/2018/5/layout/IconCircleLabelList"/>
    <dgm:cxn modelId="{3DFF245C-C162-4BF0-9D62-B037CB7535E2}" type="presParOf" srcId="{79CD0678-B9A8-40EC-8052-12B921208093}" destId="{BF4DA7A3-B46E-41F5-AA27-029A7A2BA0A2}" srcOrd="0" destOrd="0" presId="urn:microsoft.com/office/officeart/2018/5/layout/IconCircleLabelList"/>
    <dgm:cxn modelId="{AC864EA4-EBB4-4876-A139-3A67864587C0}" type="presParOf" srcId="{79CD0678-B9A8-40EC-8052-12B921208093}" destId="{DDFFBFFF-30C1-4BCF-9D96-43B61857B7A9}" srcOrd="1" destOrd="0" presId="urn:microsoft.com/office/officeart/2018/5/layout/IconCircleLabelList"/>
    <dgm:cxn modelId="{34867968-0965-48EC-A83A-DA160306979B}" type="presParOf" srcId="{79CD0678-B9A8-40EC-8052-12B921208093}" destId="{2D4F68AC-6F26-43CF-8608-BB19E72BBF92}" srcOrd="2" destOrd="0" presId="urn:microsoft.com/office/officeart/2018/5/layout/IconCircleLabelList"/>
    <dgm:cxn modelId="{57F8DDD4-2B85-4473-9A6F-5A95A7308470}" type="presParOf" srcId="{79CD0678-B9A8-40EC-8052-12B921208093}" destId="{267283B9-6209-4235-A3CF-451B288C41B8}" srcOrd="3" destOrd="0" presId="urn:microsoft.com/office/officeart/2018/5/layout/IconCircleLabelList"/>
    <dgm:cxn modelId="{81B735F4-5320-47C9-B453-7FFA163FD45E}" type="presParOf" srcId="{EC1E15D4-9C63-4571-903A-244955D22369}" destId="{07D48ACA-ECE4-4964-83BE-6D1FE799975C}" srcOrd="11" destOrd="0" presId="urn:microsoft.com/office/officeart/2018/5/layout/IconCircleLabelList"/>
    <dgm:cxn modelId="{EC1728F7-FB15-4052-AB4A-FA9C6D2B3D14}" type="presParOf" srcId="{EC1E15D4-9C63-4571-903A-244955D22369}" destId="{6857AF56-EA7F-429D-97C2-63DCFF4B930C}" srcOrd="12" destOrd="0" presId="urn:microsoft.com/office/officeart/2018/5/layout/IconCircleLabelList"/>
    <dgm:cxn modelId="{8ADC6113-8A36-45B3-AD1C-DCC770FE32A0}" type="presParOf" srcId="{6857AF56-EA7F-429D-97C2-63DCFF4B930C}" destId="{37DF9823-0876-493B-A776-8D732C97B146}" srcOrd="0" destOrd="0" presId="urn:microsoft.com/office/officeart/2018/5/layout/IconCircleLabelList"/>
    <dgm:cxn modelId="{1A1B1007-D5B9-43C8-BF19-05E84A92032E}" type="presParOf" srcId="{6857AF56-EA7F-429D-97C2-63DCFF4B930C}" destId="{8E465EE8-9351-4D39-A8BA-3A9320706760}" srcOrd="1" destOrd="0" presId="urn:microsoft.com/office/officeart/2018/5/layout/IconCircleLabelList"/>
    <dgm:cxn modelId="{C16757CF-DBEC-49F5-A7E8-00E8477BA9C0}" type="presParOf" srcId="{6857AF56-EA7F-429D-97C2-63DCFF4B930C}" destId="{1D46B29A-98C2-4EC1-8221-911BF109DF37}" srcOrd="2" destOrd="0" presId="urn:microsoft.com/office/officeart/2018/5/layout/IconCircleLabelList"/>
    <dgm:cxn modelId="{DE9F7DD4-DFA0-494A-A020-DCE82D9E0B97}" type="presParOf" srcId="{6857AF56-EA7F-429D-97C2-63DCFF4B930C}" destId="{530897C3-B83D-488D-9F4A-B4EFC018D68E}" srcOrd="3" destOrd="0" presId="urn:microsoft.com/office/officeart/2018/5/layout/IconCircleLabelList"/>
    <dgm:cxn modelId="{64CFF034-E656-4DB4-8129-124C90093CD0}" type="presParOf" srcId="{EC1E15D4-9C63-4571-903A-244955D22369}" destId="{0D48DA3B-2DD6-4EF5-B954-A8F015726874}" srcOrd="13" destOrd="0" presId="urn:microsoft.com/office/officeart/2018/5/layout/IconCircleLabelList"/>
    <dgm:cxn modelId="{D351C3FB-4D8E-4036-9C45-CB884AF5E9B8}" type="presParOf" srcId="{EC1E15D4-9C63-4571-903A-244955D22369}" destId="{56CA0635-80FD-432C-B414-68CFBEBC4B63}" srcOrd="14" destOrd="0" presId="urn:microsoft.com/office/officeart/2018/5/layout/IconCircleLabelList"/>
    <dgm:cxn modelId="{3A87EF58-2A2F-40D6-986A-DC63A753F1F6}" type="presParOf" srcId="{56CA0635-80FD-432C-B414-68CFBEBC4B63}" destId="{12219189-AD90-432C-B7F6-F0879DF07A29}" srcOrd="0" destOrd="0" presId="urn:microsoft.com/office/officeart/2018/5/layout/IconCircleLabelList"/>
    <dgm:cxn modelId="{33836B42-A2EC-4815-A076-7194B0436731}" type="presParOf" srcId="{56CA0635-80FD-432C-B414-68CFBEBC4B63}" destId="{5735F97C-2189-403D-972A-D8D407B31BA4}" srcOrd="1" destOrd="0" presId="urn:microsoft.com/office/officeart/2018/5/layout/IconCircleLabelList"/>
    <dgm:cxn modelId="{D25CE882-9E09-4EC5-84C4-3CEFDC78D2A4}" type="presParOf" srcId="{56CA0635-80FD-432C-B414-68CFBEBC4B63}" destId="{33BD1124-14C2-4404-8005-D6628F1EE55A}" srcOrd="2" destOrd="0" presId="urn:microsoft.com/office/officeart/2018/5/layout/IconCircleLabelList"/>
    <dgm:cxn modelId="{01268C1B-7B79-4697-A160-3F332AFBA3A0}" type="presParOf" srcId="{56CA0635-80FD-432C-B414-68CFBEBC4B63}" destId="{AB3F491D-4B85-4975-96D0-58548AEF983C}" srcOrd="3" destOrd="0" presId="urn:microsoft.com/office/officeart/2018/5/layout/IconCircleLabelList"/>
    <dgm:cxn modelId="{3F6B8A96-C57B-4466-BDD0-750C7A8E4483}" type="presParOf" srcId="{EC1E15D4-9C63-4571-903A-244955D22369}" destId="{121B5004-3B40-44F4-8D57-7C541B931FD4}" srcOrd="15" destOrd="0" presId="urn:microsoft.com/office/officeart/2018/5/layout/IconCircleLabelList"/>
    <dgm:cxn modelId="{27EB5DEA-6DB9-4E11-9EC9-97B263746979}" type="presParOf" srcId="{EC1E15D4-9C63-4571-903A-244955D22369}" destId="{B4772421-5864-4992-84C8-89FECB38342C}" srcOrd="16" destOrd="0" presId="urn:microsoft.com/office/officeart/2018/5/layout/IconCircleLabelList"/>
    <dgm:cxn modelId="{04FAA234-8EE2-44AA-97C4-D73ADD715C77}" type="presParOf" srcId="{B4772421-5864-4992-84C8-89FECB38342C}" destId="{A84CE181-A967-4D70-A1CB-66EE8160497A}" srcOrd="0" destOrd="0" presId="urn:microsoft.com/office/officeart/2018/5/layout/IconCircleLabelList"/>
    <dgm:cxn modelId="{5FB79914-9A0A-464F-9FFD-0EEEEBEB4DFE}" type="presParOf" srcId="{B4772421-5864-4992-84C8-89FECB38342C}" destId="{AE0EC308-0DCD-4127-92F8-C6ABECB542FF}" srcOrd="1" destOrd="0" presId="urn:microsoft.com/office/officeart/2018/5/layout/IconCircleLabelList"/>
    <dgm:cxn modelId="{221A4BD3-B1B3-45DE-A8FA-2DB263160F0B}" type="presParOf" srcId="{B4772421-5864-4992-84C8-89FECB38342C}" destId="{2606DA43-2C48-463F-9845-D0CAECC4B440}" srcOrd="2" destOrd="0" presId="urn:microsoft.com/office/officeart/2018/5/layout/IconCircleLabelList"/>
    <dgm:cxn modelId="{6A2BC5C1-DA94-40D5-A1CA-7A8C9C8B3FE9}" type="presParOf" srcId="{B4772421-5864-4992-84C8-89FECB38342C}" destId="{FDDDF071-6F36-4B22-9536-89121FE25EA5}"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4835A95-785E-40AA-98FA-40F5E63E4048}"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D0956498-D0E1-4C3F-8E21-D4FE9BC8ABAB}">
      <dgm:prSet/>
      <dgm:spPr/>
      <dgm:t>
        <a:bodyPr/>
        <a:lstStyle/>
        <a:p>
          <a:r>
            <a:rPr lang="en-GB" dirty="0"/>
            <a:t>Political  Factors– Government policies, Business regulation policies, Government laws on competition in the marketplace, political stability, tax implications, industry regulations, global trade agreement and restrictions.</a:t>
          </a:r>
          <a:endParaRPr lang="en-US" dirty="0"/>
        </a:p>
      </dgm:t>
    </dgm:pt>
    <dgm:pt modelId="{4BD6838D-6514-420F-9416-32F9F073CB93}" type="parTrans" cxnId="{8D879CDD-2704-477B-BFBC-1C6E56999678}">
      <dgm:prSet/>
      <dgm:spPr/>
      <dgm:t>
        <a:bodyPr/>
        <a:lstStyle/>
        <a:p>
          <a:endParaRPr lang="en-US"/>
        </a:p>
      </dgm:t>
    </dgm:pt>
    <dgm:pt modelId="{3088D225-5593-422D-9EAD-5A586F0A70E3}" type="sibTrans" cxnId="{8D879CDD-2704-477B-BFBC-1C6E56999678}">
      <dgm:prSet/>
      <dgm:spPr/>
      <dgm:t>
        <a:bodyPr/>
        <a:lstStyle/>
        <a:p>
          <a:endParaRPr lang="en-US"/>
        </a:p>
      </dgm:t>
    </dgm:pt>
    <dgm:pt modelId="{7DD2C2E7-BD5B-4927-AB57-BEAAA99B5FA6}">
      <dgm:prSet/>
      <dgm:spPr/>
      <dgm:t>
        <a:bodyPr/>
        <a:lstStyle/>
        <a:p>
          <a:r>
            <a:rPr lang="en-GB" dirty="0"/>
            <a:t>Economical Factors – Exchange rates/ currency value, Public spending power, economic growth or decline, globalisation, inflation, interest rates, cost of living, labour costs and consumer spending</a:t>
          </a:r>
          <a:endParaRPr lang="en-US" dirty="0"/>
        </a:p>
      </dgm:t>
    </dgm:pt>
    <dgm:pt modelId="{823DAA10-4ED8-44E5-931A-1821D99A7D80}" type="parTrans" cxnId="{FD18E5A4-3663-498A-B9F4-82EE06D978B5}">
      <dgm:prSet/>
      <dgm:spPr/>
      <dgm:t>
        <a:bodyPr/>
        <a:lstStyle/>
        <a:p>
          <a:endParaRPr lang="en-US"/>
        </a:p>
      </dgm:t>
    </dgm:pt>
    <dgm:pt modelId="{0595B977-4A29-4590-BBDB-9743862E1E87}" type="sibTrans" cxnId="{FD18E5A4-3663-498A-B9F4-82EE06D978B5}">
      <dgm:prSet/>
      <dgm:spPr/>
      <dgm:t>
        <a:bodyPr/>
        <a:lstStyle/>
        <a:p>
          <a:endParaRPr lang="en-US"/>
        </a:p>
      </dgm:t>
    </dgm:pt>
    <dgm:pt modelId="{52D33904-5145-4E18-BFC3-D953F7430558}">
      <dgm:prSet/>
      <dgm:spPr/>
      <dgm:t>
        <a:bodyPr/>
        <a:lstStyle/>
        <a:p>
          <a:r>
            <a:rPr lang="en-GB" dirty="0"/>
            <a:t>Social Factors – Lifestyle choices and styles, cultural norms, population demographics, expectations such as career attitudes, community and pressure groups, work life balance, consumer tastes, buying habits and population demographic.</a:t>
          </a:r>
          <a:endParaRPr lang="en-US" dirty="0"/>
        </a:p>
      </dgm:t>
    </dgm:pt>
    <dgm:pt modelId="{9BD7ABE5-32CC-421F-A41E-5F097A9BE437}" type="parTrans" cxnId="{CAB0F85B-1D79-439E-A948-9EEB3F7F5121}">
      <dgm:prSet/>
      <dgm:spPr/>
      <dgm:t>
        <a:bodyPr/>
        <a:lstStyle/>
        <a:p>
          <a:endParaRPr lang="en-US"/>
        </a:p>
      </dgm:t>
    </dgm:pt>
    <dgm:pt modelId="{DA3264DB-C8A0-4AA0-BF60-E2A09A2EE65C}" type="sibTrans" cxnId="{CAB0F85B-1D79-439E-A948-9EEB3F7F5121}">
      <dgm:prSet/>
      <dgm:spPr/>
      <dgm:t>
        <a:bodyPr/>
        <a:lstStyle/>
        <a:p>
          <a:endParaRPr lang="en-US"/>
        </a:p>
      </dgm:t>
    </dgm:pt>
    <dgm:pt modelId="{4CD559BB-E98C-4C8A-8593-288FEC94106F}">
      <dgm:prSet/>
      <dgm:spPr/>
      <dgm:t>
        <a:bodyPr/>
        <a:lstStyle/>
        <a:p>
          <a:r>
            <a:rPr lang="en-GB" dirty="0"/>
            <a:t>Technological  Factors– Rapid sudden technological progress/innovation, improvements in production technologies, data storage, protection technologies</a:t>
          </a:r>
          <a:endParaRPr lang="en-US" dirty="0"/>
        </a:p>
      </dgm:t>
    </dgm:pt>
    <dgm:pt modelId="{6EE63A97-5E3C-41C1-AB93-8407DF28AA5D}" type="parTrans" cxnId="{DD6F6267-839F-488E-B3B3-CE41CB4EE912}">
      <dgm:prSet/>
      <dgm:spPr/>
      <dgm:t>
        <a:bodyPr/>
        <a:lstStyle/>
        <a:p>
          <a:endParaRPr lang="en-US"/>
        </a:p>
      </dgm:t>
    </dgm:pt>
    <dgm:pt modelId="{B4BBC6D9-A9A0-45B3-926F-A4992BFFC76F}" type="sibTrans" cxnId="{DD6F6267-839F-488E-B3B3-CE41CB4EE912}">
      <dgm:prSet/>
      <dgm:spPr/>
      <dgm:t>
        <a:bodyPr/>
        <a:lstStyle/>
        <a:p>
          <a:endParaRPr lang="en-US"/>
        </a:p>
      </dgm:t>
    </dgm:pt>
    <dgm:pt modelId="{89B7CE71-B7AC-4529-93B9-8ED1162CDC0F}">
      <dgm:prSet/>
      <dgm:spPr/>
      <dgm:t>
        <a:bodyPr/>
        <a:lstStyle/>
        <a:p>
          <a:r>
            <a:rPr lang="en-GB" dirty="0"/>
            <a:t>Legal  Factors-  Working practice regulations, Health and safety regulations, Employment taxations, ever changing legislations.</a:t>
          </a:r>
          <a:endParaRPr lang="en-US" dirty="0"/>
        </a:p>
      </dgm:t>
    </dgm:pt>
    <dgm:pt modelId="{E41ADC8D-447B-4F07-8F86-C1F1997F939A}" type="parTrans" cxnId="{3C526F7D-E53F-4ED8-9181-95306A6A2A3C}">
      <dgm:prSet/>
      <dgm:spPr/>
      <dgm:t>
        <a:bodyPr/>
        <a:lstStyle/>
        <a:p>
          <a:endParaRPr lang="en-US"/>
        </a:p>
      </dgm:t>
    </dgm:pt>
    <dgm:pt modelId="{9C580BD6-9357-4068-BFEB-048E6CA72A17}" type="sibTrans" cxnId="{3C526F7D-E53F-4ED8-9181-95306A6A2A3C}">
      <dgm:prSet/>
      <dgm:spPr/>
      <dgm:t>
        <a:bodyPr/>
        <a:lstStyle/>
        <a:p>
          <a:endParaRPr lang="en-US"/>
        </a:p>
      </dgm:t>
    </dgm:pt>
    <dgm:pt modelId="{62DC2395-2D41-4BD4-AA4D-69C0DF871E49}">
      <dgm:prSet/>
      <dgm:spPr/>
      <dgm:t>
        <a:bodyPr/>
        <a:lstStyle/>
        <a:p>
          <a:r>
            <a:rPr lang="en-GB" dirty="0"/>
            <a:t>Environmental Factors – Environmental protection regulations, Rise in hospital infected viruses, air and water pollution, carbon emissions/footprint.</a:t>
          </a:r>
          <a:endParaRPr lang="en-US" dirty="0"/>
        </a:p>
      </dgm:t>
    </dgm:pt>
    <dgm:pt modelId="{11963B52-FCFA-485F-B78A-819D37962D74}" type="parTrans" cxnId="{D7394DAC-39D6-402F-858D-EA145AE97C7F}">
      <dgm:prSet/>
      <dgm:spPr/>
      <dgm:t>
        <a:bodyPr/>
        <a:lstStyle/>
        <a:p>
          <a:endParaRPr lang="en-US"/>
        </a:p>
      </dgm:t>
    </dgm:pt>
    <dgm:pt modelId="{4E0F2826-32FF-4088-AC2E-C97F24C3D192}" type="sibTrans" cxnId="{D7394DAC-39D6-402F-858D-EA145AE97C7F}">
      <dgm:prSet/>
      <dgm:spPr/>
      <dgm:t>
        <a:bodyPr/>
        <a:lstStyle/>
        <a:p>
          <a:endParaRPr lang="en-US"/>
        </a:p>
      </dgm:t>
    </dgm:pt>
    <dgm:pt modelId="{B8A16CE2-93CD-44ED-B65C-2512373FE026}" type="pres">
      <dgm:prSet presAssocID="{14835A95-785E-40AA-98FA-40F5E63E4048}" presName="linear" presStyleCnt="0">
        <dgm:presLayoutVars>
          <dgm:animLvl val="lvl"/>
          <dgm:resizeHandles val="exact"/>
        </dgm:presLayoutVars>
      </dgm:prSet>
      <dgm:spPr/>
    </dgm:pt>
    <dgm:pt modelId="{5511492A-4045-48D3-8D91-AF6A7D3EBFA4}" type="pres">
      <dgm:prSet presAssocID="{D0956498-D0E1-4C3F-8E21-D4FE9BC8ABAB}" presName="parentText" presStyleLbl="node1" presStyleIdx="0" presStyleCnt="6">
        <dgm:presLayoutVars>
          <dgm:chMax val="0"/>
          <dgm:bulletEnabled val="1"/>
        </dgm:presLayoutVars>
      </dgm:prSet>
      <dgm:spPr/>
    </dgm:pt>
    <dgm:pt modelId="{8C569C21-42A5-434C-87D4-C34A05FBBC05}" type="pres">
      <dgm:prSet presAssocID="{3088D225-5593-422D-9EAD-5A586F0A70E3}" presName="spacer" presStyleCnt="0"/>
      <dgm:spPr/>
    </dgm:pt>
    <dgm:pt modelId="{55008929-5665-43F8-BE71-360058BE94FD}" type="pres">
      <dgm:prSet presAssocID="{7DD2C2E7-BD5B-4927-AB57-BEAAA99B5FA6}" presName="parentText" presStyleLbl="node1" presStyleIdx="1" presStyleCnt="6">
        <dgm:presLayoutVars>
          <dgm:chMax val="0"/>
          <dgm:bulletEnabled val="1"/>
        </dgm:presLayoutVars>
      </dgm:prSet>
      <dgm:spPr/>
    </dgm:pt>
    <dgm:pt modelId="{5386F5EA-A40B-4A2E-8B03-F5F857AB9AF0}" type="pres">
      <dgm:prSet presAssocID="{0595B977-4A29-4590-BBDB-9743862E1E87}" presName="spacer" presStyleCnt="0"/>
      <dgm:spPr/>
    </dgm:pt>
    <dgm:pt modelId="{67B8CA50-1114-4C57-8F7A-2F0732066392}" type="pres">
      <dgm:prSet presAssocID="{52D33904-5145-4E18-BFC3-D953F7430558}" presName="parentText" presStyleLbl="node1" presStyleIdx="2" presStyleCnt="6">
        <dgm:presLayoutVars>
          <dgm:chMax val="0"/>
          <dgm:bulletEnabled val="1"/>
        </dgm:presLayoutVars>
      </dgm:prSet>
      <dgm:spPr/>
    </dgm:pt>
    <dgm:pt modelId="{A54E612D-E67B-40B5-A595-AA6C3B1FAC70}" type="pres">
      <dgm:prSet presAssocID="{DA3264DB-C8A0-4AA0-BF60-E2A09A2EE65C}" presName="spacer" presStyleCnt="0"/>
      <dgm:spPr/>
    </dgm:pt>
    <dgm:pt modelId="{E1C97800-6B78-437C-A55A-94A978FAB686}" type="pres">
      <dgm:prSet presAssocID="{4CD559BB-E98C-4C8A-8593-288FEC94106F}" presName="parentText" presStyleLbl="node1" presStyleIdx="3" presStyleCnt="6">
        <dgm:presLayoutVars>
          <dgm:chMax val="0"/>
          <dgm:bulletEnabled val="1"/>
        </dgm:presLayoutVars>
      </dgm:prSet>
      <dgm:spPr/>
    </dgm:pt>
    <dgm:pt modelId="{7C88AC44-1561-457F-95C3-BE8186B3E4C7}" type="pres">
      <dgm:prSet presAssocID="{B4BBC6D9-A9A0-45B3-926F-A4992BFFC76F}" presName="spacer" presStyleCnt="0"/>
      <dgm:spPr/>
    </dgm:pt>
    <dgm:pt modelId="{FFEC4004-FCF1-47EF-AB9F-9B7566299BFC}" type="pres">
      <dgm:prSet presAssocID="{89B7CE71-B7AC-4529-93B9-8ED1162CDC0F}" presName="parentText" presStyleLbl="node1" presStyleIdx="4" presStyleCnt="6">
        <dgm:presLayoutVars>
          <dgm:chMax val="0"/>
          <dgm:bulletEnabled val="1"/>
        </dgm:presLayoutVars>
      </dgm:prSet>
      <dgm:spPr/>
    </dgm:pt>
    <dgm:pt modelId="{CABF9A08-9FB2-4153-970B-A5954874B238}" type="pres">
      <dgm:prSet presAssocID="{9C580BD6-9357-4068-BFEB-048E6CA72A17}" presName="spacer" presStyleCnt="0"/>
      <dgm:spPr/>
    </dgm:pt>
    <dgm:pt modelId="{F2D9083F-6CC7-4C75-A89B-34BA31FBC999}" type="pres">
      <dgm:prSet presAssocID="{62DC2395-2D41-4BD4-AA4D-69C0DF871E49}" presName="parentText" presStyleLbl="node1" presStyleIdx="5" presStyleCnt="6">
        <dgm:presLayoutVars>
          <dgm:chMax val="0"/>
          <dgm:bulletEnabled val="1"/>
        </dgm:presLayoutVars>
      </dgm:prSet>
      <dgm:spPr/>
    </dgm:pt>
  </dgm:ptLst>
  <dgm:cxnLst>
    <dgm:cxn modelId="{7EB4EF07-D290-4DD5-A9B0-D1B903705537}" type="presOf" srcId="{D0956498-D0E1-4C3F-8E21-D4FE9BC8ABAB}" destId="{5511492A-4045-48D3-8D91-AF6A7D3EBFA4}" srcOrd="0" destOrd="0" presId="urn:microsoft.com/office/officeart/2005/8/layout/vList2"/>
    <dgm:cxn modelId="{56172911-699D-4F1C-A80B-D62E5591EFC6}" type="presOf" srcId="{7DD2C2E7-BD5B-4927-AB57-BEAAA99B5FA6}" destId="{55008929-5665-43F8-BE71-360058BE94FD}" srcOrd="0" destOrd="0" presId="urn:microsoft.com/office/officeart/2005/8/layout/vList2"/>
    <dgm:cxn modelId="{D63F1212-5FD4-4164-8E13-110D5A9E1CC3}" type="presOf" srcId="{89B7CE71-B7AC-4529-93B9-8ED1162CDC0F}" destId="{FFEC4004-FCF1-47EF-AB9F-9B7566299BFC}" srcOrd="0" destOrd="0" presId="urn:microsoft.com/office/officeart/2005/8/layout/vList2"/>
    <dgm:cxn modelId="{8AFEC718-E73A-4E40-88C5-A25995202096}" type="presOf" srcId="{52D33904-5145-4E18-BFC3-D953F7430558}" destId="{67B8CA50-1114-4C57-8F7A-2F0732066392}" srcOrd="0" destOrd="0" presId="urn:microsoft.com/office/officeart/2005/8/layout/vList2"/>
    <dgm:cxn modelId="{CAB0F85B-1D79-439E-A948-9EEB3F7F5121}" srcId="{14835A95-785E-40AA-98FA-40F5E63E4048}" destId="{52D33904-5145-4E18-BFC3-D953F7430558}" srcOrd="2" destOrd="0" parTransId="{9BD7ABE5-32CC-421F-A41E-5F097A9BE437}" sibTransId="{DA3264DB-C8A0-4AA0-BF60-E2A09A2EE65C}"/>
    <dgm:cxn modelId="{6115BC43-CDBA-4FBB-99F7-2FA272332F4B}" type="presOf" srcId="{14835A95-785E-40AA-98FA-40F5E63E4048}" destId="{B8A16CE2-93CD-44ED-B65C-2512373FE026}" srcOrd="0" destOrd="0" presId="urn:microsoft.com/office/officeart/2005/8/layout/vList2"/>
    <dgm:cxn modelId="{DD6F6267-839F-488E-B3B3-CE41CB4EE912}" srcId="{14835A95-785E-40AA-98FA-40F5E63E4048}" destId="{4CD559BB-E98C-4C8A-8593-288FEC94106F}" srcOrd="3" destOrd="0" parTransId="{6EE63A97-5E3C-41C1-AB93-8407DF28AA5D}" sibTransId="{B4BBC6D9-A9A0-45B3-926F-A4992BFFC76F}"/>
    <dgm:cxn modelId="{3C526F7D-E53F-4ED8-9181-95306A6A2A3C}" srcId="{14835A95-785E-40AA-98FA-40F5E63E4048}" destId="{89B7CE71-B7AC-4529-93B9-8ED1162CDC0F}" srcOrd="4" destOrd="0" parTransId="{E41ADC8D-447B-4F07-8F86-C1F1997F939A}" sibTransId="{9C580BD6-9357-4068-BFEB-048E6CA72A17}"/>
    <dgm:cxn modelId="{FD18E5A4-3663-498A-B9F4-82EE06D978B5}" srcId="{14835A95-785E-40AA-98FA-40F5E63E4048}" destId="{7DD2C2E7-BD5B-4927-AB57-BEAAA99B5FA6}" srcOrd="1" destOrd="0" parTransId="{823DAA10-4ED8-44E5-931A-1821D99A7D80}" sibTransId="{0595B977-4A29-4590-BBDB-9743862E1E87}"/>
    <dgm:cxn modelId="{D7394DAC-39D6-402F-858D-EA145AE97C7F}" srcId="{14835A95-785E-40AA-98FA-40F5E63E4048}" destId="{62DC2395-2D41-4BD4-AA4D-69C0DF871E49}" srcOrd="5" destOrd="0" parTransId="{11963B52-FCFA-485F-B78A-819D37962D74}" sibTransId="{4E0F2826-32FF-4088-AC2E-C97F24C3D192}"/>
    <dgm:cxn modelId="{2D3C38D8-D9B4-4D80-9E92-B45B682339A3}" type="presOf" srcId="{62DC2395-2D41-4BD4-AA4D-69C0DF871E49}" destId="{F2D9083F-6CC7-4C75-A89B-34BA31FBC999}" srcOrd="0" destOrd="0" presId="urn:microsoft.com/office/officeart/2005/8/layout/vList2"/>
    <dgm:cxn modelId="{8D879CDD-2704-477B-BFBC-1C6E56999678}" srcId="{14835A95-785E-40AA-98FA-40F5E63E4048}" destId="{D0956498-D0E1-4C3F-8E21-D4FE9BC8ABAB}" srcOrd="0" destOrd="0" parTransId="{4BD6838D-6514-420F-9416-32F9F073CB93}" sibTransId="{3088D225-5593-422D-9EAD-5A586F0A70E3}"/>
    <dgm:cxn modelId="{68F99FEC-53C9-44F7-8565-5E285F0D3F93}" type="presOf" srcId="{4CD559BB-E98C-4C8A-8593-288FEC94106F}" destId="{E1C97800-6B78-437C-A55A-94A978FAB686}" srcOrd="0" destOrd="0" presId="urn:microsoft.com/office/officeart/2005/8/layout/vList2"/>
    <dgm:cxn modelId="{7D4175F3-2471-490A-A48E-2AB374FFB1C2}" type="presParOf" srcId="{B8A16CE2-93CD-44ED-B65C-2512373FE026}" destId="{5511492A-4045-48D3-8D91-AF6A7D3EBFA4}" srcOrd="0" destOrd="0" presId="urn:microsoft.com/office/officeart/2005/8/layout/vList2"/>
    <dgm:cxn modelId="{7D75BFCF-69FE-4EC4-AD23-75C73F3F596B}" type="presParOf" srcId="{B8A16CE2-93CD-44ED-B65C-2512373FE026}" destId="{8C569C21-42A5-434C-87D4-C34A05FBBC05}" srcOrd="1" destOrd="0" presId="urn:microsoft.com/office/officeart/2005/8/layout/vList2"/>
    <dgm:cxn modelId="{98D392F8-D815-4C9F-8EA4-89CF6C76758D}" type="presParOf" srcId="{B8A16CE2-93CD-44ED-B65C-2512373FE026}" destId="{55008929-5665-43F8-BE71-360058BE94FD}" srcOrd="2" destOrd="0" presId="urn:microsoft.com/office/officeart/2005/8/layout/vList2"/>
    <dgm:cxn modelId="{23E5A937-D865-4659-8FB6-E439596928F4}" type="presParOf" srcId="{B8A16CE2-93CD-44ED-B65C-2512373FE026}" destId="{5386F5EA-A40B-4A2E-8B03-F5F857AB9AF0}" srcOrd="3" destOrd="0" presId="urn:microsoft.com/office/officeart/2005/8/layout/vList2"/>
    <dgm:cxn modelId="{CB9C87FC-F6E9-4284-A4B7-84C19F3A7D03}" type="presParOf" srcId="{B8A16CE2-93CD-44ED-B65C-2512373FE026}" destId="{67B8CA50-1114-4C57-8F7A-2F0732066392}" srcOrd="4" destOrd="0" presId="urn:microsoft.com/office/officeart/2005/8/layout/vList2"/>
    <dgm:cxn modelId="{BF32C53C-7355-4AE0-8ECE-9F33184642B7}" type="presParOf" srcId="{B8A16CE2-93CD-44ED-B65C-2512373FE026}" destId="{A54E612D-E67B-40B5-A595-AA6C3B1FAC70}" srcOrd="5" destOrd="0" presId="urn:microsoft.com/office/officeart/2005/8/layout/vList2"/>
    <dgm:cxn modelId="{FB174333-0E01-4986-B837-9BA30AF62F2C}" type="presParOf" srcId="{B8A16CE2-93CD-44ED-B65C-2512373FE026}" destId="{E1C97800-6B78-437C-A55A-94A978FAB686}" srcOrd="6" destOrd="0" presId="urn:microsoft.com/office/officeart/2005/8/layout/vList2"/>
    <dgm:cxn modelId="{6033F780-0EC8-4C71-B934-ECEADB82AA2E}" type="presParOf" srcId="{B8A16CE2-93CD-44ED-B65C-2512373FE026}" destId="{7C88AC44-1561-457F-95C3-BE8186B3E4C7}" srcOrd="7" destOrd="0" presId="urn:microsoft.com/office/officeart/2005/8/layout/vList2"/>
    <dgm:cxn modelId="{DF06E2B2-4CFD-49FE-84DA-B18FE710591C}" type="presParOf" srcId="{B8A16CE2-93CD-44ED-B65C-2512373FE026}" destId="{FFEC4004-FCF1-47EF-AB9F-9B7566299BFC}" srcOrd="8" destOrd="0" presId="urn:microsoft.com/office/officeart/2005/8/layout/vList2"/>
    <dgm:cxn modelId="{9036D85B-CE86-4D17-A04C-F1DC91CF2A5E}" type="presParOf" srcId="{B8A16CE2-93CD-44ED-B65C-2512373FE026}" destId="{CABF9A08-9FB2-4153-970B-A5954874B238}" srcOrd="9" destOrd="0" presId="urn:microsoft.com/office/officeart/2005/8/layout/vList2"/>
    <dgm:cxn modelId="{F729C544-D44E-4F61-AF64-DDF28FB06B76}" type="presParOf" srcId="{B8A16CE2-93CD-44ED-B65C-2512373FE026}" destId="{F2D9083F-6CC7-4C75-A89B-34BA31FBC999}"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19D901E-EFF8-4C59-97D8-36C43AC08971}"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7A9CDBFE-95C5-421D-A925-5C5098A1B4C5}">
      <dgm:prSet/>
      <dgm:spPr/>
      <dgm:t>
        <a:bodyPr/>
        <a:lstStyle/>
        <a:p>
          <a:pPr>
            <a:lnSpc>
              <a:spcPct val="100000"/>
            </a:lnSpc>
          </a:pPr>
          <a:r>
            <a:rPr lang="en-US" dirty="0"/>
            <a:t>The organization should make sure that employees are able to adapt to change (Cooper &amp; Locke 2000).</a:t>
          </a:r>
        </a:p>
      </dgm:t>
    </dgm:pt>
    <dgm:pt modelId="{8429E3D0-427C-49C9-8742-1DE2AE6FDB69}" type="parTrans" cxnId="{0A9B08F4-3190-4C9A-A1F8-9A6765497972}">
      <dgm:prSet/>
      <dgm:spPr/>
      <dgm:t>
        <a:bodyPr/>
        <a:lstStyle/>
        <a:p>
          <a:endParaRPr lang="en-US"/>
        </a:p>
      </dgm:t>
    </dgm:pt>
    <dgm:pt modelId="{39DB145D-6E85-436E-A8B0-E317C1D99C1D}" type="sibTrans" cxnId="{0A9B08F4-3190-4C9A-A1F8-9A6765497972}">
      <dgm:prSet/>
      <dgm:spPr/>
      <dgm:t>
        <a:bodyPr/>
        <a:lstStyle/>
        <a:p>
          <a:pPr>
            <a:lnSpc>
              <a:spcPct val="100000"/>
            </a:lnSpc>
          </a:pPr>
          <a:endParaRPr lang="en-US"/>
        </a:p>
      </dgm:t>
    </dgm:pt>
    <dgm:pt modelId="{6DDE7C83-1101-4FD5-95E1-742F452690D8}">
      <dgm:prSet/>
      <dgm:spPr/>
      <dgm:t>
        <a:bodyPr/>
        <a:lstStyle/>
        <a:p>
          <a:pPr>
            <a:lnSpc>
              <a:spcPct val="100000"/>
            </a:lnSpc>
          </a:pPr>
          <a:r>
            <a:rPr lang="en-GB" dirty="0"/>
            <a:t>Enhanced Support Networks for all employees</a:t>
          </a:r>
          <a:endParaRPr lang="en-US" dirty="0"/>
        </a:p>
      </dgm:t>
    </dgm:pt>
    <dgm:pt modelId="{596D7B98-A539-4722-9163-60AE057485D1}" type="parTrans" cxnId="{DC33F3FA-974F-4B50-85E1-3F841103554B}">
      <dgm:prSet/>
      <dgm:spPr/>
      <dgm:t>
        <a:bodyPr/>
        <a:lstStyle/>
        <a:p>
          <a:endParaRPr lang="en-US"/>
        </a:p>
      </dgm:t>
    </dgm:pt>
    <dgm:pt modelId="{913A5678-4BD6-4C2E-A4CB-24EE829B4BE1}" type="sibTrans" cxnId="{DC33F3FA-974F-4B50-85E1-3F841103554B}">
      <dgm:prSet/>
      <dgm:spPr/>
      <dgm:t>
        <a:bodyPr/>
        <a:lstStyle/>
        <a:p>
          <a:pPr>
            <a:lnSpc>
              <a:spcPct val="100000"/>
            </a:lnSpc>
          </a:pPr>
          <a:endParaRPr lang="en-US"/>
        </a:p>
      </dgm:t>
    </dgm:pt>
    <dgm:pt modelId="{88BB1FC6-B784-431A-91E6-7E91E1B0C551}">
      <dgm:prSet/>
      <dgm:spPr/>
      <dgm:t>
        <a:bodyPr/>
        <a:lstStyle/>
        <a:p>
          <a:pPr>
            <a:lnSpc>
              <a:spcPct val="100000"/>
            </a:lnSpc>
          </a:pPr>
          <a:r>
            <a:rPr lang="en-GB"/>
            <a:t>Stress Risk Assessments &amp; Individual Action Plans</a:t>
          </a:r>
          <a:endParaRPr lang="en-US"/>
        </a:p>
      </dgm:t>
    </dgm:pt>
    <dgm:pt modelId="{6720CF1E-8F53-4FFE-85F9-AE212CFD80F9}" type="parTrans" cxnId="{C1205D0B-FD77-4BE7-8C27-7F974B14E215}">
      <dgm:prSet/>
      <dgm:spPr/>
      <dgm:t>
        <a:bodyPr/>
        <a:lstStyle/>
        <a:p>
          <a:endParaRPr lang="en-GB"/>
        </a:p>
      </dgm:t>
    </dgm:pt>
    <dgm:pt modelId="{8CF32C0E-69F3-4E40-ADBC-F77C533AECF5}" type="sibTrans" cxnId="{C1205D0B-FD77-4BE7-8C27-7F974B14E215}">
      <dgm:prSet/>
      <dgm:spPr/>
      <dgm:t>
        <a:bodyPr/>
        <a:lstStyle/>
        <a:p>
          <a:pPr>
            <a:lnSpc>
              <a:spcPct val="100000"/>
            </a:lnSpc>
          </a:pPr>
          <a:endParaRPr lang="en-GB"/>
        </a:p>
      </dgm:t>
    </dgm:pt>
    <dgm:pt modelId="{EB18896A-7BB6-405F-8672-7C48C0116B88}">
      <dgm:prSet/>
      <dgm:spPr/>
      <dgm:t>
        <a:bodyPr/>
        <a:lstStyle/>
        <a:p>
          <a:pPr>
            <a:lnSpc>
              <a:spcPct val="100000"/>
            </a:lnSpc>
          </a:pPr>
          <a:r>
            <a:rPr lang="en-GB"/>
            <a:t> Encourage Workplace wellness  &amp; Counselling</a:t>
          </a:r>
          <a:endParaRPr lang="en-US"/>
        </a:p>
      </dgm:t>
    </dgm:pt>
    <dgm:pt modelId="{B19C0C7A-389A-4789-90E6-801270D741C3}" type="parTrans" cxnId="{A81A86EF-4D1E-4AA8-91D7-FEA0C998147C}">
      <dgm:prSet/>
      <dgm:spPr/>
      <dgm:t>
        <a:bodyPr/>
        <a:lstStyle/>
        <a:p>
          <a:endParaRPr lang="en-GB"/>
        </a:p>
      </dgm:t>
    </dgm:pt>
    <dgm:pt modelId="{97F0C3BD-6745-4B20-AC49-BE8F899DD703}" type="sibTrans" cxnId="{A81A86EF-4D1E-4AA8-91D7-FEA0C998147C}">
      <dgm:prSet/>
      <dgm:spPr/>
      <dgm:t>
        <a:bodyPr/>
        <a:lstStyle/>
        <a:p>
          <a:pPr>
            <a:lnSpc>
              <a:spcPct val="100000"/>
            </a:lnSpc>
          </a:pPr>
          <a:endParaRPr lang="en-GB"/>
        </a:p>
      </dgm:t>
    </dgm:pt>
    <dgm:pt modelId="{647110C9-B2C7-41EB-95C4-AF9067D47EEB}">
      <dgm:prSet/>
      <dgm:spPr/>
      <dgm:t>
        <a:bodyPr/>
        <a:lstStyle/>
        <a:p>
          <a:pPr>
            <a:lnSpc>
              <a:spcPct val="100000"/>
            </a:lnSpc>
          </a:pPr>
          <a:r>
            <a:rPr lang="en-US" dirty="0"/>
            <a:t>Appropriate job demands </a:t>
          </a:r>
        </a:p>
      </dgm:t>
    </dgm:pt>
    <dgm:pt modelId="{932F847D-B9D9-4665-9EE5-6F8A780E7A6F}" type="parTrans" cxnId="{99BB0A71-B8A7-4700-B369-0588035E31E6}">
      <dgm:prSet/>
      <dgm:spPr/>
      <dgm:t>
        <a:bodyPr/>
        <a:lstStyle/>
        <a:p>
          <a:endParaRPr lang="en-GB"/>
        </a:p>
      </dgm:t>
    </dgm:pt>
    <dgm:pt modelId="{CCA1D510-7938-4386-ABD7-2EFDF5F81799}" type="sibTrans" cxnId="{99BB0A71-B8A7-4700-B369-0588035E31E6}">
      <dgm:prSet/>
      <dgm:spPr/>
      <dgm:t>
        <a:bodyPr/>
        <a:lstStyle/>
        <a:p>
          <a:endParaRPr lang="en-GB"/>
        </a:p>
      </dgm:t>
    </dgm:pt>
    <dgm:pt modelId="{B9C01F6E-20AF-4764-9FD8-E8DE3788487A}">
      <dgm:prSet/>
      <dgm:spPr/>
      <dgm:t>
        <a:bodyPr/>
        <a:lstStyle/>
        <a:p>
          <a:pPr>
            <a:lnSpc>
              <a:spcPct val="100000"/>
            </a:lnSpc>
          </a:pPr>
          <a:r>
            <a:rPr lang="en-US"/>
            <a:t>Promoting Job Control </a:t>
          </a:r>
        </a:p>
      </dgm:t>
    </dgm:pt>
    <dgm:pt modelId="{6676842D-2654-45F0-A07D-05265B7D4D59}" type="parTrans" cxnId="{F8D92E06-B261-411A-88FF-40871021A614}">
      <dgm:prSet/>
      <dgm:spPr/>
      <dgm:t>
        <a:bodyPr/>
        <a:lstStyle/>
        <a:p>
          <a:endParaRPr lang="en-GB"/>
        </a:p>
      </dgm:t>
    </dgm:pt>
    <dgm:pt modelId="{478768A5-99B2-48EC-94F0-BF974AA53E6C}" type="sibTrans" cxnId="{F8D92E06-B261-411A-88FF-40871021A614}">
      <dgm:prSet/>
      <dgm:spPr/>
      <dgm:t>
        <a:bodyPr/>
        <a:lstStyle/>
        <a:p>
          <a:pPr>
            <a:lnSpc>
              <a:spcPct val="100000"/>
            </a:lnSpc>
          </a:pPr>
          <a:endParaRPr lang="en-GB"/>
        </a:p>
      </dgm:t>
    </dgm:pt>
    <dgm:pt modelId="{7B88ECC9-390F-47D3-B2EF-9FEA4D9B88E1}">
      <dgm:prSet/>
      <dgm:spPr/>
      <dgm:t>
        <a:bodyPr/>
        <a:lstStyle/>
        <a:p>
          <a:pPr>
            <a:lnSpc>
              <a:spcPct val="100000"/>
            </a:lnSpc>
          </a:pPr>
          <a:r>
            <a:rPr lang="en-US" dirty="0"/>
            <a:t>Managers should be aware of the signs and symptoms that a individual may not be coping with stress.</a:t>
          </a:r>
        </a:p>
      </dgm:t>
    </dgm:pt>
    <dgm:pt modelId="{3F3A9D1D-A6B5-458E-8E22-E35F8721F245}" type="parTrans" cxnId="{961048A5-9DA2-4244-8442-1043E7E6F9B6}">
      <dgm:prSet/>
      <dgm:spPr/>
      <dgm:t>
        <a:bodyPr/>
        <a:lstStyle/>
        <a:p>
          <a:endParaRPr lang="en-GB"/>
        </a:p>
      </dgm:t>
    </dgm:pt>
    <dgm:pt modelId="{4E9BA27A-A88C-4859-A109-83CDFABD1641}" type="sibTrans" cxnId="{961048A5-9DA2-4244-8442-1043E7E6F9B6}">
      <dgm:prSet/>
      <dgm:spPr/>
      <dgm:t>
        <a:bodyPr/>
        <a:lstStyle/>
        <a:p>
          <a:pPr>
            <a:lnSpc>
              <a:spcPct val="100000"/>
            </a:lnSpc>
          </a:pPr>
          <a:endParaRPr lang="en-GB"/>
        </a:p>
      </dgm:t>
    </dgm:pt>
    <dgm:pt modelId="{1AA78484-8CA0-4F08-8850-F4B3BDCFF59D}" type="pres">
      <dgm:prSet presAssocID="{119D901E-EFF8-4C59-97D8-36C43AC08971}" presName="root" presStyleCnt="0">
        <dgm:presLayoutVars>
          <dgm:dir/>
          <dgm:resizeHandles val="exact"/>
        </dgm:presLayoutVars>
      </dgm:prSet>
      <dgm:spPr/>
    </dgm:pt>
    <dgm:pt modelId="{A98540CC-D2D3-435C-958A-8002BF79180A}" type="pres">
      <dgm:prSet presAssocID="{119D901E-EFF8-4C59-97D8-36C43AC08971}" presName="container" presStyleCnt="0">
        <dgm:presLayoutVars>
          <dgm:dir/>
          <dgm:resizeHandles val="exact"/>
        </dgm:presLayoutVars>
      </dgm:prSet>
      <dgm:spPr/>
    </dgm:pt>
    <dgm:pt modelId="{CD72845C-D44C-4D66-8901-E3464722B848}" type="pres">
      <dgm:prSet presAssocID="{7A9CDBFE-95C5-421D-A925-5C5098A1B4C5}" presName="compNode" presStyleCnt="0"/>
      <dgm:spPr/>
    </dgm:pt>
    <dgm:pt modelId="{81171923-CFB9-4C5D-BE07-5A3A49C84B21}" type="pres">
      <dgm:prSet presAssocID="{7A9CDBFE-95C5-421D-A925-5C5098A1B4C5}" presName="iconBgRect" presStyleLbl="bgShp" presStyleIdx="0" presStyleCnt="7"/>
      <dgm:spPr/>
    </dgm:pt>
    <dgm:pt modelId="{41BEA621-B1EF-4418-9DA7-A1C4489E6734}" type="pres">
      <dgm:prSet presAssocID="{7A9CDBFE-95C5-421D-A925-5C5098A1B4C5}"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iefcase"/>
        </a:ext>
      </dgm:extLst>
    </dgm:pt>
    <dgm:pt modelId="{3A2F4286-812F-4739-B4F4-762EC5BEB2B4}" type="pres">
      <dgm:prSet presAssocID="{7A9CDBFE-95C5-421D-A925-5C5098A1B4C5}" presName="spaceRect" presStyleCnt="0"/>
      <dgm:spPr/>
    </dgm:pt>
    <dgm:pt modelId="{4996D479-EC57-46F3-89B3-F423FA795DF6}" type="pres">
      <dgm:prSet presAssocID="{7A9CDBFE-95C5-421D-A925-5C5098A1B4C5}" presName="textRect" presStyleLbl="revTx" presStyleIdx="0" presStyleCnt="7">
        <dgm:presLayoutVars>
          <dgm:chMax val="1"/>
          <dgm:chPref val="1"/>
        </dgm:presLayoutVars>
      </dgm:prSet>
      <dgm:spPr/>
    </dgm:pt>
    <dgm:pt modelId="{65BA5439-8E41-4252-9CF2-29FE45FF186F}" type="pres">
      <dgm:prSet presAssocID="{39DB145D-6E85-436E-A8B0-E317C1D99C1D}" presName="sibTrans" presStyleLbl="sibTrans2D1" presStyleIdx="0" presStyleCnt="0"/>
      <dgm:spPr/>
    </dgm:pt>
    <dgm:pt modelId="{C142B57A-DADE-4122-A745-EA52BDA09FC8}" type="pres">
      <dgm:prSet presAssocID="{7B88ECC9-390F-47D3-B2EF-9FEA4D9B88E1}" presName="compNode" presStyleCnt="0"/>
      <dgm:spPr/>
    </dgm:pt>
    <dgm:pt modelId="{8DE22595-D57E-4AA8-ABDC-E81B612EF979}" type="pres">
      <dgm:prSet presAssocID="{7B88ECC9-390F-47D3-B2EF-9FEA4D9B88E1}" presName="iconBgRect" presStyleLbl="bgShp" presStyleIdx="1" presStyleCnt="7"/>
      <dgm:spPr/>
    </dgm:pt>
    <dgm:pt modelId="{82D19257-82B3-4AC2-8E5B-32AC73F66EC4}" type="pres">
      <dgm:prSet presAssocID="{7B88ECC9-390F-47D3-B2EF-9FEA4D9B88E1}" presName="iconRect" presStyleLbl="node1" presStyleIdx="1" presStyleCnt="7"/>
      <dgm:spPr>
        <a:blipFill>
          <a:blip xmlns:r="http://schemas.openxmlformats.org/officeDocument/2006/relationships" r:embed="rId3"/>
          <a:srcRect/>
          <a:stretch>
            <a:fillRect l="-25000" r="-25000"/>
          </a:stretch>
        </a:blipFill>
      </dgm:spPr>
      <dgm:extLst>
        <a:ext uri="{E40237B7-FDA0-4F09-8148-C483321AD2D9}">
          <dgm14:cNvPr xmlns:dgm14="http://schemas.microsoft.com/office/drawing/2010/diagram" id="0" name="" descr="Torn rope"/>
        </a:ext>
      </dgm:extLst>
    </dgm:pt>
    <dgm:pt modelId="{4E7490DC-942E-4BC9-A749-D99F6645B4B2}" type="pres">
      <dgm:prSet presAssocID="{7B88ECC9-390F-47D3-B2EF-9FEA4D9B88E1}" presName="spaceRect" presStyleCnt="0"/>
      <dgm:spPr/>
    </dgm:pt>
    <dgm:pt modelId="{F793F488-8D70-4ED5-92D6-5EF282DB6FEA}" type="pres">
      <dgm:prSet presAssocID="{7B88ECC9-390F-47D3-B2EF-9FEA4D9B88E1}" presName="textRect" presStyleLbl="revTx" presStyleIdx="1" presStyleCnt="7">
        <dgm:presLayoutVars>
          <dgm:chMax val="1"/>
          <dgm:chPref val="1"/>
        </dgm:presLayoutVars>
      </dgm:prSet>
      <dgm:spPr/>
    </dgm:pt>
    <dgm:pt modelId="{204C7403-6C06-42C8-9293-466D244B2C00}" type="pres">
      <dgm:prSet presAssocID="{4E9BA27A-A88C-4859-A109-83CDFABD1641}" presName="sibTrans" presStyleLbl="sibTrans2D1" presStyleIdx="0" presStyleCnt="0"/>
      <dgm:spPr/>
    </dgm:pt>
    <dgm:pt modelId="{BF3F6C19-27F1-4824-94B3-7136CF75E63E}" type="pres">
      <dgm:prSet presAssocID="{6DDE7C83-1101-4FD5-95E1-742F452690D8}" presName="compNode" presStyleCnt="0"/>
      <dgm:spPr/>
    </dgm:pt>
    <dgm:pt modelId="{0FA04942-2585-4520-AE94-3F27D372E0F0}" type="pres">
      <dgm:prSet presAssocID="{6DDE7C83-1101-4FD5-95E1-742F452690D8}" presName="iconBgRect" presStyleLbl="bgShp" presStyleIdx="2" presStyleCnt="7"/>
      <dgm:spPr/>
    </dgm:pt>
    <dgm:pt modelId="{368DC923-A087-41CF-83D1-67C5639DA3B6}" type="pres">
      <dgm:prSet presAssocID="{6DDE7C83-1101-4FD5-95E1-742F452690D8}" presName="iconRect" presStyleLbl="node1" presStyleIdx="2" presStyleCnt="7"/>
      <dgm:spPr>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Users"/>
        </a:ext>
      </dgm:extLst>
    </dgm:pt>
    <dgm:pt modelId="{B0B5E493-0499-441F-9828-C09137314942}" type="pres">
      <dgm:prSet presAssocID="{6DDE7C83-1101-4FD5-95E1-742F452690D8}" presName="spaceRect" presStyleCnt="0"/>
      <dgm:spPr/>
    </dgm:pt>
    <dgm:pt modelId="{E5DA5DB9-4945-4362-B501-4D0CBEA61190}" type="pres">
      <dgm:prSet presAssocID="{6DDE7C83-1101-4FD5-95E1-742F452690D8}" presName="textRect" presStyleLbl="revTx" presStyleIdx="2" presStyleCnt="7">
        <dgm:presLayoutVars>
          <dgm:chMax val="1"/>
          <dgm:chPref val="1"/>
        </dgm:presLayoutVars>
      </dgm:prSet>
      <dgm:spPr/>
    </dgm:pt>
    <dgm:pt modelId="{18E5CE62-B384-4BAC-965F-58A758B21130}" type="pres">
      <dgm:prSet presAssocID="{913A5678-4BD6-4C2E-A4CB-24EE829B4BE1}" presName="sibTrans" presStyleLbl="sibTrans2D1" presStyleIdx="0" presStyleCnt="0"/>
      <dgm:spPr/>
    </dgm:pt>
    <dgm:pt modelId="{40C49541-AAD6-4FF8-9AFC-1889AB930C06}" type="pres">
      <dgm:prSet presAssocID="{88BB1FC6-B784-431A-91E6-7E91E1B0C551}" presName="compNode" presStyleCnt="0"/>
      <dgm:spPr/>
    </dgm:pt>
    <dgm:pt modelId="{C5FA451C-23CA-4D16-A839-E478ED573782}" type="pres">
      <dgm:prSet presAssocID="{88BB1FC6-B784-431A-91E6-7E91E1B0C551}" presName="iconBgRect" presStyleLbl="bgShp" presStyleIdx="3" presStyleCnt="7"/>
      <dgm:spPr/>
    </dgm:pt>
    <dgm:pt modelId="{946E8E8F-25F0-43E1-B0AD-32B5A44D97DD}" type="pres">
      <dgm:prSet presAssocID="{88BB1FC6-B784-431A-91E6-7E91E1B0C551}" presName="iconRect" presStyleLbl="node1" presStyleIdx="3" presStyleCnt="7"/>
      <dgm:spPr>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dgm:spPr>
      <dgm:extLst>
        <a:ext uri="{E40237B7-FDA0-4F09-8148-C483321AD2D9}">
          <dgm14:cNvPr xmlns:dgm14="http://schemas.microsoft.com/office/drawing/2010/diagram" id="0" name="" descr="Run"/>
        </a:ext>
      </dgm:extLst>
    </dgm:pt>
    <dgm:pt modelId="{B0FC0397-0DD6-42AA-B150-206A44BD868D}" type="pres">
      <dgm:prSet presAssocID="{88BB1FC6-B784-431A-91E6-7E91E1B0C551}" presName="spaceRect" presStyleCnt="0"/>
      <dgm:spPr/>
    </dgm:pt>
    <dgm:pt modelId="{D7912EAE-1107-4C8F-A1EB-35F1EC1950C9}" type="pres">
      <dgm:prSet presAssocID="{88BB1FC6-B784-431A-91E6-7E91E1B0C551}" presName="textRect" presStyleLbl="revTx" presStyleIdx="3" presStyleCnt="7">
        <dgm:presLayoutVars>
          <dgm:chMax val="1"/>
          <dgm:chPref val="1"/>
        </dgm:presLayoutVars>
      </dgm:prSet>
      <dgm:spPr/>
    </dgm:pt>
    <dgm:pt modelId="{366A8216-5926-4FBB-B63A-09A7D2C52A28}" type="pres">
      <dgm:prSet presAssocID="{8CF32C0E-69F3-4E40-ADBC-F77C533AECF5}" presName="sibTrans" presStyleLbl="sibTrans2D1" presStyleIdx="0" presStyleCnt="0"/>
      <dgm:spPr/>
    </dgm:pt>
    <dgm:pt modelId="{50BBED3B-326A-4A87-95AE-AB162AC47D7B}" type="pres">
      <dgm:prSet presAssocID="{B9C01F6E-20AF-4764-9FD8-E8DE3788487A}" presName="compNode" presStyleCnt="0"/>
      <dgm:spPr/>
    </dgm:pt>
    <dgm:pt modelId="{8EC6E7AC-8A78-4A5A-B568-745AA8AB9A2A}" type="pres">
      <dgm:prSet presAssocID="{B9C01F6E-20AF-4764-9FD8-E8DE3788487A}" presName="iconBgRect" presStyleLbl="bgShp" presStyleIdx="4" presStyleCnt="7"/>
      <dgm:spPr/>
    </dgm:pt>
    <dgm:pt modelId="{3DB9DBFD-5AAE-4FD0-9E00-611AB45FD88F}" type="pres">
      <dgm:prSet presAssocID="{B9C01F6E-20AF-4764-9FD8-E8DE3788487A}" presName="iconRect" presStyleLbl="node1" presStyleIdx="4" presStyleCnt="7"/>
      <dgm:spPr>
        <a:blipFill>
          <a:blip xmlns:r="http://schemas.openxmlformats.org/officeDocument/2006/relationships"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a:blipFill>
        <a:ln>
          <a:noFill/>
        </a:ln>
      </dgm:spPr>
      <dgm:extLst>
        <a:ext uri="{E40237B7-FDA0-4F09-8148-C483321AD2D9}">
          <dgm14:cNvPr xmlns:dgm14="http://schemas.microsoft.com/office/drawing/2010/diagram" id="0" name="" descr="Group"/>
        </a:ext>
      </dgm:extLst>
    </dgm:pt>
    <dgm:pt modelId="{1C8CD389-9FF0-4249-8F6B-A4017519FF87}" type="pres">
      <dgm:prSet presAssocID="{B9C01F6E-20AF-4764-9FD8-E8DE3788487A}" presName="spaceRect" presStyleCnt="0"/>
      <dgm:spPr/>
    </dgm:pt>
    <dgm:pt modelId="{1E7CAB29-0584-44F0-B5C6-BB1DE81BAE80}" type="pres">
      <dgm:prSet presAssocID="{B9C01F6E-20AF-4764-9FD8-E8DE3788487A}" presName="textRect" presStyleLbl="revTx" presStyleIdx="4" presStyleCnt="7">
        <dgm:presLayoutVars>
          <dgm:chMax val="1"/>
          <dgm:chPref val="1"/>
        </dgm:presLayoutVars>
      </dgm:prSet>
      <dgm:spPr/>
    </dgm:pt>
    <dgm:pt modelId="{A5790B74-3C12-4F0C-8A22-80E9BFA887DD}" type="pres">
      <dgm:prSet presAssocID="{478768A5-99B2-48EC-94F0-BF974AA53E6C}" presName="sibTrans" presStyleLbl="sibTrans2D1" presStyleIdx="0" presStyleCnt="0"/>
      <dgm:spPr/>
    </dgm:pt>
    <dgm:pt modelId="{575206CC-CFDA-46F7-9781-777EB0D42BC1}" type="pres">
      <dgm:prSet presAssocID="{EB18896A-7BB6-405F-8672-7C48C0116B88}" presName="compNode" presStyleCnt="0"/>
      <dgm:spPr/>
    </dgm:pt>
    <dgm:pt modelId="{EC80A343-D00B-4871-BA9C-F193A4F32C83}" type="pres">
      <dgm:prSet presAssocID="{EB18896A-7BB6-405F-8672-7C48C0116B88}" presName="iconBgRect" presStyleLbl="bgShp" presStyleIdx="5" presStyleCnt="7"/>
      <dgm:spPr/>
    </dgm:pt>
    <dgm:pt modelId="{EA13176C-E4E5-41A9-A151-68E8177CEF5D}" type="pres">
      <dgm:prSet presAssocID="{EB18896A-7BB6-405F-8672-7C48C0116B88}" presName="iconRect" presStyleLbl="node1" presStyleIdx="5" presStyleCnt="7"/>
      <dgm:spPr>
        <a:blipFill>
          <a:blip xmlns:r="http://schemas.openxmlformats.org/officeDocument/2006/relationships"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a:blipFill>
        <a:ln>
          <a:noFill/>
        </a:ln>
      </dgm:spPr>
      <dgm:extLst>
        <a:ext uri="{E40237B7-FDA0-4F09-8148-C483321AD2D9}">
          <dgm14:cNvPr xmlns:dgm14="http://schemas.microsoft.com/office/drawing/2010/diagram" id="0" name="" descr="Check List"/>
        </a:ext>
      </dgm:extLst>
    </dgm:pt>
    <dgm:pt modelId="{C337B94B-73B5-43CA-B756-64F2034C5BB2}" type="pres">
      <dgm:prSet presAssocID="{EB18896A-7BB6-405F-8672-7C48C0116B88}" presName="spaceRect" presStyleCnt="0"/>
      <dgm:spPr/>
    </dgm:pt>
    <dgm:pt modelId="{F1EAED90-6F6E-4338-960A-67CA21923D5C}" type="pres">
      <dgm:prSet presAssocID="{EB18896A-7BB6-405F-8672-7C48C0116B88}" presName="textRect" presStyleLbl="revTx" presStyleIdx="5" presStyleCnt="7">
        <dgm:presLayoutVars>
          <dgm:chMax val="1"/>
          <dgm:chPref val="1"/>
        </dgm:presLayoutVars>
      </dgm:prSet>
      <dgm:spPr/>
    </dgm:pt>
    <dgm:pt modelId="{6DB89664-DA61-492D-B732-30AE49F30C30}" type="pres">
      <dgm:prSet presAssocID="{97F0C3BD-6745-4B20-AC49-BE8F899DD703}" presName="sibTrans" presStyleLbl="sibTrans2D1" presStyleIdx="0" presStyleCnt="0"/>
      <dgm:spPr/>
    </dgm:pt>
    <dgm:pt modelId="{25B6F5E0-3E44-42F4-97D2-B7CBCB966C71}" type="pres">
      <dgm:prSet presAssocID="{647110C9-B2C7-41EB-95C4-AF9067D47EEB}" presName="compNode" presStyleCnt="0"/>
      <dgm:spPr/>
    </dgm:pt>
    <dgm:pt modelId="{3D0F9E27-73E0-4F6A-A38B-56BCD7382004}" type="pres">
      <dgm:prSet presAssocID="{647110C9-B2C7-41EB-95C4-AF9067D47EEB}" presName="iconBgRect" presStyleLbl="bgShp" presStyleIdx="6" presStyleCnt="7"/>
      <dgm:spPr/>
    </dgm:pt>
    <dgm:pt modelId="{C493618F-D8A1-4FF6-98BA-D4FD223EA4D2}" type="pres">
      <dgm:prSet presAssocID="{647110C9-B2C7-41EB-95C4-AF9067D47EEB}" presName="iconRect" presStyleLbl="node1" presStyleIdx="6" presStyleCnt="7"/>
      <dgm:spPr>
        <a:blipFill>
          <a:blip xmlns:r="http://schemas.openxmlformats.org/officeDocument/2006/relationships"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a:blipFill>
        <a:ln>
          <a:noFill/>
        </a:ln>
      </dgm:spPr>
      <dgm:extLst>
        <a:ext uri="{E40237B7-FDA0-4F09-8148-C483321AD2D9}">
          <dgm14:cNvPr xmlns:dgm14="http://schemas.microsoft.com/office/drawing/2010/diagram" id="0" name="" descr="Scales of justice with solid fill"/>
        </a:ext>
      </dgm:extLst>
    </dgm:pt>
    <dgm:pt modelId="{C4DF3FA5-F51D-4BF5-BD32-6578D7FE3A8B}" type="pres">
      <dgm:prSet presAssocID="{647110C9-B2C7-41EB-95C4-AF9067D47EEB}" presName="spaceRect" presStyleCnt="0"/>
      <dgm:spPr/>
    </dgm:pt>
    <dgm:pt modelId="{8CF2C0C0-B602-4C2C-AC88-DB4F3959EFBA}" type="pres">
      <dgm:prSet presAssocID="{647110C9-B2C7-41EB-95C4-AF9067D47EEB}" presName="textRect" presStyleLbl="revTx" presStyleIdx="6" presStyleCnt="7">
        <dgm:presLayoutVars>
          <dgm:chMax val="1"/>
          <dgm:chPref val="1"/>
        </dgm:presLayoutVars>
      </dgm:prSet>
      <dgm:spPr/>
    </dgm:pt>
  </dgm:ptLst>
  <dgm:cxnLst>
    <dgm:cxn modelId="{F8D92E06-B261-411A-88FF-40871021A614}" srcId="{119D901E-EFF8-4C59-97D8-36C43AC08971}" destId="{B9C01F6E-20AF-4764-9FD8-E8DE3788487A}" srcOrd="4" destOrd="0" parTransId="{6676842D-2654-45F0-A07D-05265B7D4D59}" sibTransId="{478768A5-99B2-48EC-94F0-BF974AA53E6C}"/>
    <dgm:cxn modelId="{7E3F180A-17AB-46A3-8808-7E90602122F1}" type="presOf" srcId="{6DDE7C83-1101-4FD5-95E1-742F452690D8}" destId="{E5DA5DB9-4945-4362-B501-4D0CBEA61190}" srcOrd="0" destOrd="0" presId="urn:microsoft.com/office/officeart/2018/2/layout/IconCircleList"/>
    <dgm:cxn modelId="{9DBEE50A-3B5B-442F-82F9-995268BD6FD3}" type="presOf" srcId="{7B88ECC9-390F-47D3-B2EF-9FEA4D9B88E1}" destId="{F793F488-8D70-4ED5-92D6-5EF282DB6FEA}" srcOrd="0" destOrd="0" presId="urn:microsoft.com/office/officeart/2018/2/layout/IconCircleList"/>
    <dgm:cxn modelId="{C1205D0B-FD77-4BE7-8C27-7F974B14E215}" srcId="{119D901E-EFF8-4C59-97D8-36C43AC08971}" destId="{88BB1FC6-B784-431A-91E6-7E91E1B0C551}" srcOrd="3" destOrd="0" parTransId="{6720CF1E-8F53-4FFE-85F9-AE212CFD80F9}" sibTransId="{8CF32C0E-69F3-4E40-ADBC-F77C533AECF5}"/>
    <dgm:cxn modelId="{87C4030F-02AC-417D-BF3E-61AEE763A80F}" type="presOf" srcId="{913A5678-4BD6-4C2E-A4CB-24EE829B4BE1}" destId="{18E5CE62-B384-4BAC-965F-58A758B21130}" srcOrd="0" destOrd="0" presId="urn:microsoft.com/office/officeart/2018/2/layout/IconCircleList"/>
    <dgm:cxn modelId="{0F61993B-C1D5-49D0-B8A8-BC43793968BD}" type="presOf" srcId="{7A9CDBFE-95C5-421D-A925-5C5098A1B4C5}" destId="{4996D479-EC57-46F3-89B3-F423FA795DF6}" srcOrd="0" destOrd="0" presId="urn:microsoft.com/office/officeart/2018/2/layout/IconCircleList"/>
    <dgm:cxn modelId="{9209913E-F9AA-4725-AFD8-A954A573510A}" type="presOf" srcId="{8CF32C0E-69F3-4E40-ADBC-F77C533AECF5}" destId="{366A8216-5926-4FBB-B63A-09A7D2C52A28}" srcOrd="0" destOrd="0" presId="urn:microsoft.com/office/officeart/2018/2/layout/IconCircleList"/>
    <dgm:cxn modelId="{89ABD243-4882-4C69-AC90-E5595D8327B8}" type="presOf" srcId="{647110C9-B2C7-41EB-95C4-AF9067D47EEB}" destId="{8CF2C0C0-B602-4C2C-AC88-DB4F3959EFBA}" srcOrd="0" destOrd="0" presId="urn:microsoft.com/office/officeart/2018/2/layout/IconCircleList"/>
    <dgm:cxn modelId="{DDB72049-3B9A-4670-B401-5975468FD95C}" type="presOf" srcId="{39DB145D-6E85-436E-A8B0-E317C1D99C1D}" destId="{65BA5439-8E41-4252-9CF2-29FE45FF186F}" srcOrd="0" destOrd="0" presId="urn:microsoft.com/office/officeart/2018/2/layout/IconCircleList"/>
    <dgm:cxn modelId="{99BB0A71-B8A7-4700-B369-0588035E31E6}" srcId="{119D901E-EFF8-4C59-97D8-36C43AC08971}" destId="{647110C9-B2C7-41EB-95C4-AF9067D47EEB}" srcOrd="6" destOrd="0" parTransId="{932F847D-B9D9-4665-9EE5-6F8A780E7A6F}" sibTransId="{CCA1D510-7938-4386-ABD7-2EFDF5F81799}"/>
    <dgm:cxn modelId="{4286CB7F-BE3C-470D-967F-60BFC6D78F92}" type="presOf" srcId="{4E9BA27A-A88C-4859-A109-83CDFABD1641}" destId="{204C7403-6C06-42C8-9293-466D244B2C00}" srcOrd="0" destOrd="0" presId="urn:microsoft.com/office/officeart/2018/2/layout/IconCircleList"/>
    <dgm:cxn modelId="{AF60C9A4-7E28-4272-B2D9-CB6F84500DD6}" type="presOf" srcId="{88BB1FC6-B784-431A-91E6-7E91E1B0C551}" destId="{D7912EAE-1107-4C8F-A1EB-35F1EC1950C9}" srcOrd="0" destOrd="0" presId="urn:microsoft.com/office/officeart/2018/2/layout/IconCircleList"/>
    <dgm:cxn modelId="{961048A5-9DA2-4244-8442-1043E7E6F9B6}" srcId="{119D901E-EFF8-4C59-97D8-36C43AC08971}" destId="{7B88ECC9-390F-47D3-B2EF-9FEA4D9B88E1}" srcOrd="1" destOrd="0" parTransId="{3F3A9D1D-A6B5-458E-8E22-E35F8721F245}" sibTransId="{4E9BA27A-A88C-4859-A109-83CDFABD1641}"/>
    <dgm:cxn modelId="{0E7FC7B7-526C-473B-B857-34BB7C3EFEF6}" type="presOf" srcId="{478768A5-99B2-48EC-94F0-BF974AA53E6C}" destId="{A5790B74-3C12-4F0C-8A22-80E9BFA887DD}" srcOrd="0" destOrd="0" presId="urn:microsoft.com/office/officeart/2018/2/layout/IconCircleList"/>
    <dgm:cxn modelId="{7E2B15D7-9305-4C21-8E47-CD007FF3FFB6}" type="presOf" srcId="{EB18896A-7BB6-405F-8672-7C48C0116B88}" destId="{F1EAED90-6F6E-4338-960A-67CA21923D5C}" srcOrd="0" destOrd="0" presId="urn:microsoft.com/office/officeart/2018/2/layout/IconCircleList"/>
    <dgm:cxn modelId="{35E65DD9-4910-4A9D-975D-F027AA935115}" type="presOf" srcId="{97F0C3BD-6745-4B20-AC49-BE8F899DD703}" destId="{6DB89664-DA61-492D-B732-30AE49F30C30}" srcOrd="0" destOrd="0" presId="urn:microsoft.com/office/officeart/2018/2/layout/IconCircleList"/>
    <dgm:cxn modelId="{2D8290DD-0373-42B7-8C20-70BD34BF765F}" type="presOf" srcId="{B9C01F6E-20AF-4764-9FD8-E8DE3788487A}" destId="{1E7CAB29-0584-44F0-B5C6-BB1DE81BAE80}" srcOrd="0" destOrd="0" presId="urn:microsoft.com/office/officeart/2018/2/layout/IconCircleList"/>
    <dgm:cxn modelId="{F7C162EE-4EC2-4A5E-A675-38E20F88AE83}" type="presOf" srcId="{119D901E-EFF8-4C59-97D8-36C43AC08971}" destId="{1AA78484-8CA0-4F08-8850-F4B3BDCFF59D}" srcOrd="0" destOrd="0" presId="urn:microsoft.com/office/officeart/2018/2/layout/IconCircleList"/>
    <dgm:cxn modelId="{A81A86EF-4D1E-4AA8-91D7-FEA0C998147C}" srcId="{119D901E-EFF8-4C59-97D8-36C43AC08971}" destId="{EB18896A-7BB6-405F-8672-7C48C0116B88}" srcOrd="5" destOrd="0" parTransId="{B19C0C7A-389A-4789-90E6-801270D741C3}" sibTransId="{97F0C3BD-6745-4B20-AC49-BE8F899DD703}"/>
    <dgm:cxn modelId="{0A9B08F4-3190-4C9A-A1F8-9A6765497972}" srcId="{119D901E-EFF8-4C59-97D8-36C43AC08971}" destId="{7A9CDBFE-95C5-421D-A925-5C5098A1B4C5}" srcOrd="0" destOrd="0" parTransId="{8429E3D0-427C-49C9-8742-1DE2AE6FDB69}" sibTransId="{39DB145D-6E85-436E-A8B0-E317C1D99C1D}"/>
    <dgm:cxn modelId="{DC33F3FA-974F-4B50-85E1-3F841103554B}" srcId="{119D901E-EFF8-4C59-97D8-36C43AC08971}" destId="{6DDE7C83-1101-4FD5-95E1-742F452690D8}" srcOrd="2" destOrd="0" parTransId="{596D7B98-A539-4722-9163-60AE057485D1}" sibTransId="{913A5678-4BD6-4C2E-A4CB-24EE829B4BE1}"/>
    <dgm:cxn modelId="{CD2C621C-D8D2-45CD-B48B-272DCCBB98AA}" type="presParOf" srcId="{1AA78484-8CA0-4F08-8850-F4B3BDCFF59D}" destId="{A98540CC-D2D3-435C-958A-8002BF79180A}" srcOrd="0" destOrd="0" presId="urn:microsoft.com/office/officeart/2018/2/layout/IconCircleList"/>
    <dgm:cxn modelId="{A108DA02-C9EB-499F-A96D-29775BB60005}" type="presParOf" srcId="{A98540CC-D2D3-435C-958A-8002BF79180A}" destId="{CD72845C-D44C-4D66-8901-E3464722B848}" srcOrd="0" destOrd="0" presId="urn:microsoft.com/office/officeart/2018/2/layout/IconCircleList"/>
    <dgm:cxn modelId="{F8023DB0-6C8A-4725-ACB9-ADADECE027DF}" type="presParOf" srcId="{CD72845C-D44C-4D66-8901-E3464722B848}" destId="{81171923-CFB9-4C5D-BE07-5A3A49C84B21}" srcOrd="0" destOrd="0" presId="urn:microsoft.com/office/officeart/2018/2/layout/IconCircleList"/>
    <dgm:cxn modelId="{E3427DC5-7137-4739-9C00-8A0DCEDF7B0F}" type="presParOf" srcId="{CD72845C-D44C-4D66-8901-E3464722B848}" destId="{41BEA621-B1EF-4418-9DA7-A1C4489E6734}" srcOrd="1" destOrd="0" presId="urn:microsoft.com/office/officeart/2018/2/layout/IconCircleList"/>
    <dgm:cxn modelId="{E8589188-A6E3-479C-AEBC-2E01EB0CB2ED}" type="presParOf" srcId="{CD72845C-D44C-4D66-8901-E3464722B848}" destId="{3A2F4286-812F-4739-B4F4-762EC5BEB2B4}" srcOrd="2" destOrd="0" presId="urn:microsoft.com/office/officeart/2018/2/layout/IconCircleList"/>
    <dgm:cxn modelId="{868AE620-5A71-42A6-974A-DED8399D69CC}" type="presParOf" srcId="{CD72845C-D44C-4D66-8901-E3464722B848}" destId="{4996D479-EC57-46F3-89B3-F423FA795DF6}" srcOrd="3" destOrd="0" presId="urn:microsoft.com/office/officeart/2018/2/layout/IconCircleList"/>
    <dgm:cxn modelId="{AB91595D-B140-4398-9AAB-3D443572E58D}" type="presParOf" srcId="{A98540CC-D2D3-435C-958A-8002BF79180A}" destId="{65BA5439-8E41-4252-9CF2-29FE45FF186F}" srcOrd="1" destOrd="0" presId="urn:microsoft.com/office/officeart/2018/2/layout/IconCircleList"/>
    <dgm:cxn modelId="{A3D92EF2-7665-451F-AA23-4B36D751B953}" type="presParOf" srcId="{A98540CC-D2D3-435C-958A-8002BF79180A}" destId="{C142B57A-DADE-4122-A745-EA52BDA09FC8}" srcOrd="2" destOrd="0" presId="urn:microsoft.com/office/officeart/2018/2/layout/IconCircleList"/>
    <dgm:cxn modelId="{DA4F4DAC-5AE0-4842-AABA-A0AD09D13E50}" type="presParOf" srcId="{C142B57A-DADE-4122-A745-EA52BDA09FC8}" destId="{8DE22595-D57E-4AA8-ABDC-E81B612EF979}" srcOrd="0" destOrd="0" presId="urn:microsoft.com/office/officeart/2018/2/layout/IconCircleList"/>
    <dgm:cxn modelId="{0EF0D65D-D457-4BE1-AE50-BDA31907F80F}" type="presParOf" srcId="{C142B57A-DADE-4122-A745-EA52BDA09FC8}" destId="{82D19257-82B3-4AC2-8E5B-32AC73F66EC4}" srcOrd="1" destOrd="0" presId="urn:microsoft.com/office/officeart/2018/2/layout/IconCircleList"/>
    <dgm:cxn modelId="{163B7C08-B1BE-4B59-8B0A-1A5074EB4F02}" type="presParOf" srcId="{C142B57A-DADE-4122-A745-EA52BDA09FC8}" destId="{4E7490DC-942E-4BC9-A749-D99F6645B4B2}" srcOrd="2" destOrd="0" presId="urn:microsoft.com/office/officeart/2018/2/layout/IconCircleList"/>
    <dgm:cxn modelId="{72838685-779C-45A3-802B-82C5DFAD35C1}" type="presParOf" srcId="{C142B57A-DADE-4122-A745-EA52BDA09FC8}" destId="{F793F488-8D70-4ED5-92D6-5EF282DB6FEA}" srcOrd="3" destOrd="0" presId="urn:microsoft.com/office/officeart/2018/2/layout/IconCircleList"/>
    <dgm:cxn modelId="{C3E4EF07-9145-4E0C-A21C-3054487EE8B2}" type="presParOf" srcId="{A98540CC-D2D3-435C-958A-8002BF79180A}" destId="{204C7403-6C06-42C8-9293-466D244B2C00}" srcOrd="3" destOrd="0" presId="urn:microsoft.com/office/officeart/2018/2/layout/IconCircleList"/>
    <dgm:cxn modelId="{217ADC62-CD27-48BF-9F7E-C41B2B8B99FA}" type="presParOf" srcId="{A98540CC-D2D3-435C-958A-8002BF79180A}" destId="{BF3F6C19-27F1-4824-94B3-7136CF75E63E}" srcOrd="4" destOrd="0" presId="urn:microsoft.com/office/officeart/2018/2/layout/IconCircleList"/>
    <dgm:cxn modelId="{BCE4EB6A-362B-40B2-AE3E-D1F9FE7801DA}" type="presParOf" srcId="{BF3F6C19-27F1-4824-94B3-7136CF75E63E}" destId="{0FA04942-2585-4520-AE94-3F27D372E0F0}" srcOrd="0" destOrd="0" presId="urn:microsoft.com/office/officeart/2018/2/layout/IconCircleList"/>
    <dgm:cxn modelId="{CE33B436-5795-41DC-ADAC-68A6FE41BCE0}" type="presParOf" srcId="{BF3F6C19-27F1-4824-94B3-7136CF75E63E}" destId="{368DC923-A087-41CF-83D1-67C5639DA3B6}" srcOrd="1" destOrd="0" presId="urn:microsoft.com/office/officeart/2018/2/layout/IconCircleList"/>
    <dgm:cxn modelId="{7A34A73F-1A49-4635-80B0-2662C341C300}" type="presParOf" srcId="{BF3F6C19-27F1-4824-94B3-7136CF75E63E}" destId="{B0B5E493-0499-441F-9828-C09137314942}" srcOrd="2" destOrd="0" presId="urn:microsoft.com/office/officeart/2018/2/layout/IconCircleList"/>
    <dgm:cxn modelId="{3B4EEF14-6206-4E7D-AD7F-CA1EC57E0B60}" type="presParOf" srcId="{BF3F6C19-27F1-4824-94B3-7136CF75E63E}" destId="{E5DA5DB9-4945-4362-B501-4D0CBEA61190}" srcOrd="3" destOrd="0" presId="urn:microsoft.com/office/officeart/2018/2/layout/IconCircleList"/>
    <dgm:cxn modelId="{17934134-98D5-4E27-AEEA-44E056F000CE}" type="presParOf" srcId="{A98540CC-D2D3-435C-958A-8002BF79180A}" destId="{18E5CE62-B384-4BAC-965F-58A758B21130}" srcOrd="5" destOrd="0" presId="urn:microsoft.com/office/officeart/2018/2/layout/IconCircleList"/>
    <dgm:cxn modelId="{FB2EDD32-9FED-446A-ACB7-E937E91E7A10}" type="presParOf" srcId="{A98540CC-D2D3-435C-958A-8002BF79180A}" destId="{40C49541-AAD6-4FF8-9AFC-1889AB930C06}" srcOrd="6" destOrd="0" presId="urn:microsoft.com/office/officeart/2018/2/layout/IconCircleList"/>
    <dgm:cxn modelId="{5BA815B3-9F8B-477B-BCD2-35E86F6A1B1E}" type="presParOf" srcId="{40C49541-AAD6-4FF8-9AFC-1889AB930C06}" destId="{C5FA451C-23CA-4D16-A839-E478ED573782}" srcOrd="0" destOrd="0" presId="urn:microsoft.com/office/officeart/2018/2/layout/IconCircleList"/>
    <dgm:cxn modelId="{FACAAF60-3925-4E64-A972-DC43C6BDEF6A}" type="presParOf" srcId="{40C49541-AAD6-4FF8-9AFC-1889AB930C06}" destId="{946E8E8F-25F0-43E1-B0AD-32B5A44D97DD}" srcOrd="1" destOrd="0" presId="urn:microsoft.com/office/officeart/2018/2/layout/IconCircleList"/>
    <dgm:cxn modelId="{664E2D4D-D143-43D8-9BDD-B36AE2234B48}" type="presParOf" srcId="{40C49541-AAD6-4FF8-9AFC-1889AB930C06}" destId="{B0FC0397-0DD6-42AA-B150-206A44BD868D}" srcOrd="2" destOrd="0" presId="urn:microsoft.com/office/officeart/2018/2/layout/IconCircleList"/>
    <dgm:cxn modelId="{DC466DDC-6050-4711-A40B-801DD5749E4C}" type="presParOf" srcId="{40C49541-AAD6-4FF8-9AFC-1889AB930C06}" destId="{D7912EAE-1107-4C8F-A1EB-35F1EC1950C9}" srcOrd="3" destOrd="0" presId="urn:microsoft.com/office/officeart/2018/2/layout/IconCircleList"/>
    <dgm:cxn modelId="{9A94AC85-BA2C-448F-A2CE-89C666FFF0CD}" type="presParOf" srcId="{A98540CC-D2D3-435C-958A-8002BF79180A}" destId="{366A8216-5926-4FBB-B63A-09A7D2C52A28}" srcOrd="7" destOrd="0" presId="urn:microsoft.com/office/officeart/2018/2/layout/IconCircleList"/>
    <dgm:cxn modelId="{D7F5472A-35DA-44FA-A45F-6A4DE0974B69}" type="presParOf" srcId="{A98540CC-D2D3-435C-958A-8002BF79180A}" destId="{50BBED3B-326A-4A87-95AE-AB162AC47D7B}" srcOrd="8" destOrd="0" presId="urn:microsoft.com/office/officeart/2018/2/layout/IconCircleList"/>
    <dgm:cxn modelId="{5E3E911B-3544-4897-87B5-F4DFF1C02701}" type="presParOf" srcId="{50BBED3B-326A-4A87-95AE-AB162AC47D7B}" destId="{8EC6E7AC-8A78-4A5A-B568-745AA8AB9A2A}" srcOrd="0" destOrd="0" presId="urn:microsoft.com/office/officeart/2018/2/layout/IconCircleList"/>
    <dgm:cxn modelId="{EFFD22CD-C5DB-4EC5-BEDE-8963E076FC5A}" type="presParOf" srcId="{50BBED3B-326A-4A87-95AE-AB162AC47D7B}" destId="{3DB9DBFD-5AAE-4FD0-9E00-611AB45FD88F}" srcOrd="1" destOrd="0" presId="urn:microsoft.com/office/officeart/2018/2/layout/IconCircleList"/>
    <dgm:cxn modelId="{CC388710-F164-446B-87CD-B89431B9C5BF}" type="presParOf" srcId="{50BBED3B-326A-4A87-95AE-AB162AC47D7B}" destId="{1C8CD389-9FF0-4249-8F6B-A4017519FF87}" srcOrd="2" destOrd="0" presId="urn:microsoft.com/office/officeart/2018/2/layout/IconCircleList"/>
    <dgm:cxn modelId="{521BF8B6-9A22-41B1-A58A-D569F6D55254}" type="presParOf" srcId="{50BBED3B-326A-4A87-95AE-AB162AC47D7B}" destId="{1E7CAB29-0584-44F0-B5C6-BB1DE81BAE80}" srcOrd="3" destOrd="0" presId="urn:microsoft.com/office/officeart/2018/2/layout/IconCircleList"/>
    <dgm:cxn modelId="{BEA41FBD-9D0D-4C44-8CB7-2B14DCB433B7}" type="presParOf" srcId="{A98540CC-D2D3-435C-958A-8002BF79180A}" destId="{A5790B74-3C12-4F0C-8A22-80E9BFA887DD}" srcOrd="9" destOrd="0" presId="urn:microsoft.com/office/officeart/2018/2/layout/IconCircleList"/>
    <dgm:cxn modelId="{82B7A39C-07A9-42E9-A779-E25CBAFD4B3D}" type="presParOf" srcId="{A98540CC-D2D3-435C-958A-8002BF79180A}" destId="{575206CC-CFDA-46F7-9781-777EB0D42BC1}" srcOrd="10" destOrd="0" presId="urn:microsoft.com/office/officeart/2018/2/layout/IconCircleList"/>
    <dgm:cxn modelId="{D301C38B-960F-4B7C-9996-D43EE8EB49E8}" type="presParOf" srcId="{575206CC-CFDA-46F7-9781-777EB0D42BC1}" destId="{EC80A343-D00B-4871-BA9C-F193A4F32C83}" srcOrd="0" destOrd="0" presId="urn:microsoft.com/office/officeart/2018/2/layout/IconCircleList"/>
    <dgm:cxn modelId="{57B0ED19-4B2B-480D-83E9-1CE7EB752A03}" type="presParOf" srcId="{575206CC-CFDA-46F7-9781-777EB0D42BC1}" destId="{EA13176C-E4E5-41A9-A151-68E8177CEF5D}" srcOrd="1" destOrd="0" presId="urn:microsoft.com/office/officeart/2018/2/layout/IconCircleList"/>
    <dgm:cxn modelId="{799CCB76-2556-4E5B-95AD-80952949BF16}" type="presParOf" srcId="{575206CC-CFDA-46F7-9781-777EB0D42BC1}" destId="{C337B94B-73B5-43CA-B756-64F2034C5BB2}" srcOrd="2" destOrd="0" presId="urn:microsoft.com/office/officeart/2018/2/layout/IconCircleList"/>
    <dgm:cxn modelId="{62B93BDE-E876-4DE3-B705-E4A0DACC31A1}" type="presParOf" srcId="{575206CC-CFDA-46F7-9781-777EB0D42BC1}" destId="{F1EAED90-6F6E-4338-960A-67CA21923D5C}" srcOrd="3" destOrd="0" presId="urn:microsoft.com/office/officeart/2018/2/layout/IconCircleList"/>
    <dgm:cxn modelId="{879B95E2-789F-4376-9BA4-4496C9142C8E}" type="presParOf" srcId="{A98540CC-D2D3-435C-958A-8002BF79180A}" destId="{6DB89664-DA61-492D-B732-30AE49F30C30}" srcOrd="11" destOrd="0" presId="urn:microsoft.com/office/officeart/2018/2/layout/IconCircleList"/>
    <dgm:cxn modelId="{F710A98B-DCFD-4978-B9A3-9320F680C846}" type="presParOf" srcId="{A98540CC-D2D3-435C-958A-8002BF79180A}" destId="{25B6F5E0-3E44-42F4-97D2-B7CBCB966C71}" srcOrd="12" destOrd="0" presId="urn:microsoft.com/office/officeart/2018/2/layout/IconCircleList"/>
    <dgm:cxn modelId="{99A57288-E31E-4F89-ADCB-D5A1EA7DB163}" type="presParOf" srcId="{25B6F5E0-3E44-42F4-97D2-B7CBCB966C71}" destId="{3D0F9E27-73E0-4F6A-A38B-56BCD7382004}" srcOrd="0" destOrd="0" presId="urn:microsoft.com/office/officeart/2018/2/layout/IconCircleList"/>
    <dgm:cxn modelId="{C5C18510-3ADA-4D91-BB0D-8EE11984CA89}" type="presParOf" srcId="{25B6F5E0-3E44-42F4-97D2-B7CBCB966C71}" destId="{C493618F-D8A1-4FF6-98BA-D4FD223EA4D2}" srcOrd="1" destOrd="0" presId="urn:microsoft.com/office/officeart/2018/2/layout/IconCircleList"/>
    <dgm:cxn modelId="{16705ADC-EDDA-49E9-9A77-9715F345608E}" type="presParOf" srcId="{25B6F5E0-3E44-42F4-97D2-B7CBCB966C71}" destId="{C4DF3FA5-F51D-4BF5-BD32-6578D7FE3A8B}" srcOrd="2" destOrd="0" presId="urn:microsoft.com/office/officeart/2018/2/layout/IconCircleList"/>
    <dgm:cxn modelId="{776A2366-4A23-4F5E-9623-65C13CC71C35}" type="presParOf" srcId="{25B6F5E0-3E44-42F4-97D2-B7CBCB966C71}" destId="{8CF2C0C0-B602-4C2C-AC88-DB4F3959EFBA}" srcOrd="3" destOrd="0" presId="urn:microsoft.com/office/officeart/2018/2/layout/IconCircle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69BDF6-40C2-4838-A681-1433268C4D44}">
      <dsp:nvSpPr>
        <dsp:cNvPr id="0" name=""/>
        <dsp:cNvSpPr/>
      </dsp:nvSpPr>
      <dsp:spPr>
        <a:xfrm>
          <a:off x="898829" y="288"/>
          <a:ext cx="1001496" cy="1001496"/>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BFDADAA-189E-4AB8-8901-B7D93956A5A7}">
      <dsp:nvSpPr>
        <dsp:cNvPr id="0" name=""/>
        <dsp:cNvSpPr/>
      </dsp:nvSpPr>
      <dsp:spPr>
        <a:xfrm>
          <a:off x="1112262" y="213721"/>
          <a:ext cx="574628" cy="57462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28F917E-1081-4E7D-8A2A-264A76B8C34A}">
      <dsp:nvSpPr>
        <dsp:cNvPr id="0" name=""/>
        <dsp:cNvSpPr/>
      </dsp:nvSpPr>
      <dsp:spPr>
        <a:xfrm>
          <a:off x="578678" y="1313725"/>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Nature of  work-related stress?</a:t>
          </a:r>
          <a:endParaRPr lang="en-US" sz="1100" kern="1200"/>
        </a:p>
      </dsp:txBody>
      <dsp:txXfrm>
        <a:off x="578678" y="1313725"/>
        <a:ext cx="1641796" cy="656718"/>
      </dsp:txXfrm>
    </dsp:sp>
    <dsp:sp modelId="{E17CFB68-BB8E-47E3-A391-5BFCCE3CD991}">
      <dsp:nvSpPr>
        <dsp:cNvPr id="0" name=""/>
        <dsp:cNvSpPr/>
      </dsp:nvSpPr>
      <dsp:spPr>
        <a:xfrm>
          <a:off x="2827940" y="288"/>
          <a:ext cx="1001496" cy="1001496"/>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F1B5CF-0D24-4B73-B818-8C141073A664}">
      <dsp:nvSpPr>
        <dsp:cNvPr id="0" name=""/>
        <dsp:cNvSpPr/>
      </dsp:nvSpPr>
      <dsp:spPr>
        <a:xfrm>
          <a:off x="3041374" y="213721"/>
          <a:ext cx="574628" cy="57462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3DACA81-ACD5-4D08-B7CE-4597929C5B3D}">
      <dsp:nvSpPr>
        <dsp:cNvPr id="0" name=""/>
        <dsp:cNvSpPr/>
      </dsp:nvSpPr>
      <dsp:spPr>
        <a:xfrm>
          <a:off x="2507790" y="1313725"/>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The benefits of addressing work related stress</a:t>
          </a:r>
          <a:endParaRPr lang="en-US" sz="1100" kern="1200"/>
        </a:p>
      </dsp:txBody>
      <dsp:txXfrm>
        <a:off x="2507790" y="1313725"/>
        <a:ext cx="1641796" cy="656718"/>
      </dsp:txXfrm>
    </dsp:sp>
    <dsp:sp modelId="{D8CEE0DF-9EB8-4F0C-8951-5C350306D316}">
      <dsp:nvSpPr>
        <dsp:cNvPr id="0" name=""/>
        <dsp:cNvSpPr/>
      </dsp:nvSpPr>
      <dsp:spPr>
        <a:xfrm>
          <a:off x="4757051" y="288"/>
          <a:ext cx="1001496" cy="1001496"/>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5292D32-C835-445E-B6D5-621E302EF95D}">
      <dsp:nvSpPr>
        <dsp:cNvPr id="0" name=""/>
        <dsp:cNvSpPr/>
      </dsp:nvSpPr>
      <dsp:spPr>
        <a:xfrm>
          <a:off x="4970485" y="213721"/>
          <a:ext cx="574628" cy="57462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B807775-A6E2-4FBC-9D26-548598AB21D5}">
      <dsp:nvSpPr>
        <dsp:cNvPr id="0" name=""/>
        <dsp:cNvSpPr/>
      </dsp:nvSpPr>
      <dsp:spPr>
        <a:xfrm>
          <a:off x="4436901" y="1313725"/>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Impact and consequence of the complex problem on employees and their organisations</a:t>
          </a:r>
          <a:endParaRPr lang="en-US" sz="1100" kern="1200"/>
        </a:p>
      </dsp:txBody>
      <dsp:txXfrm>
        <a:off x="4436901" y="1313725"/>
        <a:ext cx="1641796" cy="656718"/>
      </dsp:txXfrm>
    </dsp:sp>
    <dsp:sp modelId="{E7576448-669F-4F94-8C7A-827D55A4AA55}">
      <dsp:nvSpPr>
        <dsp:cNvPr id="0" name=""/>
        <dsp:cNvSpPr/>
      </dsp:nvSpPr>
      <dsp:spPr>
        <a:xfrm>
          <a:off x="6686163" y="288"/>
          <a:ext cx="1001496" cy="1001496"/>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1E84AF1-9A45-459D-9240-564420949CA1}">
      <dsp:nvSpPr>
        <dsp:cNvPr id="0" name=""/>
        <dsp:cNvSpPr/>
      </dsp:nvSpPr>
      <dsp:spPr>
        <a:xfrm>
          <a:off x="6899596" y="213721"/>
          <a:ext cx="574628" cy="57462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75169FC-811B-46E2-A526-6D21CD9D5C9B}">
      <dsp:nvSpPr>
        <dsp:cNvPr id="0" name=""/>
        <dsp:cNvSpPr/>
      </dsp:nvSpPr>
      <dsp:spPr>
        <a:xfrm>
          <a:off x="6366012" y="1313725"/>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PESTEL analysis</a:t>
          </a:r>
          <a:endParaRPr lang="en-US" sz="1100" kern="1200"/>
        </a:p>
      </dsp:txBody>
      <dsp:txXfrm>
        <a:off x="6366012" y="1313725"/>
        <a:ext cx="1641796" cy="656718"/>
      </dsp:txXfrm>
    </dsp:sp>
    <dsp:sp modelId="{0CF8C9E8-1E3B-4247-B387-C3867F7A650C}">
      <dsp:nvSpPr>
        <dsp:cNvPr id="0" name=""/>
        <dsp:cNvSpPr/>
      </dsp:nvSpPr>
      <dsp:spPr>
        <a:xfrm>
          <a:off x="8615274" y="288"/>
          <a:ext cx="1001496" cy="1001496"/>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3411E2-8FC4-459E-B621-226921FF6D24}">
      <dsp:nvSpPr>
        <dsp:cNvPr id="0" name=""/>
        <dsp:cNvSpPr/>
      </dsp:nvSpPr>
      <dsp:spPr>
        <a:xfrm>
          <a:off x="8828708" y="213721"/>
          <a:ext cx="574628" cy="57462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A571D0D-ED38-4948-B23E-CACA934F44C4}">
      <dsp:nvSpPr>
        <dsp:cNvPr id="0" name=""/>
        <dsp:cNvSpPr/>
      </dsp:nvSpPr>
      <dsp:spPr>
        <a:xfrm>
          <a:off x="8295124" y="1313725"/>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Cause and Effect Fishbone Diagram</a:t>
          </a:r>
          <a:endParaRPr lang="en-US" sz="1100" kern="1200"/>
        </a:p>
      </dsp:txBody>
      <dsp:txXfrm>
        <a:off x="8295124" y="1313725"/>
        <a:ext cx="1641796" cy="656718"/>
      </dsp:txXfrm>
    </dsp:sp>
    <dsp:sp modelId="{C747FF64-CBDA-49B0-B1E8-E7E70836A587}">
      <dsp:nvSpPr>
        <dsp:cNvPr id="0" name=""/>
        <dsp:cNvSpPr/>
      </dsp:nvSpPr>
      <dsp:spPr>
        <a:xfrm>
          <a:off x="2827940" y="2380893"/>
          <a:ext cx="1001496" cy="1001496"/>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2A263B-65C4-4F60-A68D-21F02BF1F401}">
      <dsp:nvSpPr>
        <dsp:cNvPr id="0" name=""/>
        <dsp:cNvSpPr/>
      </dsp:nvSpPr>
      <dsp:spPr>
        <a:xfrm>
          <a:off x="3041374" y="2594327"/>
          <a:ext cx="574628" cy="574628"/>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CB16CD8-DB22-4128-9157-50FE67254666}">
      <dsp:nvSpPr>
        <dsp:cNvPr id="0" name=""/>
        <dsp:cNvSpPr/>
      </dsp:nvSpPr>
      <dsp:spPr>
        <a:xfrm>
          <a:off x="2507790" y="3694331"/>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Solutions of how to reduce work-related stress</a:t>
          </a:r>
          <a:endParaRPr lang="en-US" sz="1100" kern="1200"/>
        </a:p>
      </dsp:txBody>
      <dsp:txXfrm>
        <a:off x="2507790" y="3694331"/>
        <a:ext cx="1641796" cy="656718"/>
      </dsp:txXfrm>
    </dsp:sp>
    <dsp:sp modelId="{A4626FA0-CEEC-4A46-BE71-62D9A062539D}">
      <dsp:nvSpPr>
        <dsp:cNvPr id="0" name=""/>
        <dsp:cNvSpPr/>
      </dsp:nvSpPr>
      <dsp:spPr>
        <a:xfrm>
          <a:off x="4757051" y="2380893"/>
          <a:ext cx="1001496" cy="1001496"/>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D8F356-2B59-41A5-8059-CFCE230A2B38}">
      <dsp:nvSpPr>
        <dsp:cNvPr id="0" name=""/>
        <dsp:cNvSpPr/>
      </dsp:nvSpPr>
      <dsp:spPr>
        <a:xfrm>
          <a:off x="4970485" y="2594327"/>
          <a:ext cx="574628" cy="574628"/>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885A5B6-39A3-49C2-AE4E-10CBD13B258E}">
      <dsp:nvSpPr>
        <dsp:cNvPr id="0" name=""/>
        <dsp:cNvSpPr/>
      </dsp:nvSpPr>
      <dsp:spPr>
        <a:xfrm>
          <a:off x="4436901" y="3694331"/>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PMI Chart</a:t>
          </a:r>
          <a:endParaRPr lang="en-US" sz="1100" kern="1200"/>
        </a:p>
      </dsp:txBody>
      <dsp:txXfrm>
        <a:off x="4436901" y="3694331"/>
        <a:ext cx="1641796" cy="656718"/>
      </dsp:txXfrm>
    </dsp:sp>
    <dsp:sp modelId="{5AF6625E-7392-46C4-95D1-EA637E459C9C}">
      <dsp:nvSpPr>
        <dsp:cNvPr id="0" name=""/>
        <dsp:cNvSpPr/>
      </dsp:nvSpPr>
      <dsp:spPr>
        <a:xfrm>
          <a:off x="6686163" y="2380893"/>
          <a:ext cx="1001496" cy="1001496"/>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FE5BAE3-D83A-4E52-984E-F7CDF4759F8C}">
      <dsp:nvSpPr>
        <dsp:cNvPr id="0" name=""/>
        <dsp:cNvSpPr/>
      </dsp:nvSpPr>
      <dsp:spPr>
        <a:xfrm>
          <a:off x="6899596" y="2594327"/>
          <a:ext cx="574628" cy="574628"/>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E8C011A-CCE7-4756-8D9F-94BDF8779233}">
      <dsp:nvSpPr>
        <dsp:cNvPr id="0" name=""/>
        <dsp:cNvSpPr/>
      </dsp:nvSpPr>
      <dsp:spPr>
        <a:xfrm>
          <a:off x="6366012" y="3694331"/>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Conclusion</a:t>
          </a:r>
          <a:endParaRPr lang="en-US" sz="1100" kern="1200"/>
        </a:p>
      </dsp:txBody>
      <dsp:txXfrm>
        <a:off x="6366012" y="3694331"/>
        <a:ext cx="1641796" cy="65671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DDB47A-AD21-4900-9A36-DD435BBB0934}">
      <dsp:nvSpPr>
        <dsp:cNvPr id="0" name=""/>
        <dsp:cNvSpPr/>
      </dsp:nvSpPr>
      <dsp:spPr>
        <a:xfrm>
          <a:off x="632626" y="1958"/>
          <a:ext cx="736646" cy="736646"/>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955F19-DC6A-4626-8F5A-7E28E0F33460}">
      <dsp:nvSpPr>
        <dsp:cNvPr id="0" name=""/>
        <dsp:cNvSpPr/>
      </dsp:nvSpPr>
      <dsp:spPr>
        <a:xfrm>
          <a:off x="789616" y="158948"/>
          <a:ext cx="422666" cy="42266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653F8DC-C588-46E8-A19B-C1DBE995C66D}">
      <dsp:nvSpPr>
        <dsp:cNvPr id="0" name=""/>
        <dsp:cNvSpPr/>
      </dsp:nvSpPr>
      <dsp:spPr>
        <a:xfrm>
          <a:off x="397140" y="968051"/>
          <a:ext cx="1207617" cy="10566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dirty="0"/>
            <a:t>When discussing work-related stress, the focus is usually on the employee,  but having several employees suffering from work-related stress impacts on the performance and success of the organization.</a:t>
          </a:r>
          <a:endParaRPr lang="en-US" sz="1100" kern="1200" dirty="0"/>
        </a:p>
      </dsp:txBody>
      <dsp:txXfrm>
        <a:off x="397140" y="968051"/>
        <a:ext cx="1207617" cy="1056665"/>
      </dsp:txXfrm>
    </dsp:sp>
    <dsp:sp modelId="{78EB7180-9BE6-403D-86F3-3A87C00189E9}">
      <dsp:nvSpPr>
        <dsp:cNvPr id="0" name=""/>
        <dsp:cNvSpPr/>
      </dsp:nvSpPr>
      <dsp:spPr>
        <a:xfrm>
          <a:off x="2051576" y="1958"/>
          <a:ext cx="736646" cy="736646"/>
        </a:xfrm>
        <a:prstGeom prst="ellipse">
          <a:avLst/>
        </a:prstGeom>
        <a:solidFill>
          <a:schemeClr val="accent5">
            <a:hueOff val="-844818"/>
            <a:satOff val="-2177"/>
            <a:lumOff val="-1471"/>
            <a:alphaOff val="0"/>
          </a:schemeClr>
        </a:solidFill>
        <a:ln>
          <a:noFill/>
        </a:ln>
        <a:effectLst/>
      </dsp:spPr>
      <dsp:style>
        <a:lnRef idx="0">
          <a:scrgbClr r="0" g="0" b="0"/>
        </a:lnRef>
        <a:fillRef idx="1">
          <a:scrgbClr r="0" g="0" b="0"/>
        </a:fillRef>
        <a:effectRef idx="0">
          <a:scrgbClr r="0" g="0" b="0"/>
        </a:effectRef>
        <a:fontRef idx="minor"/>
      </dsp:style>
    </dsp:sp>
    <dsp:sp modelId="{AB00C9D8-9062-4E47-ADC6-94955D8A94ED}">
      <dsp:nvSpPr>
        <dsp:cNvPr id="0" name=""/>
        <dsp:cNvSpPr/>
      </dsp:nvSpPr>
      <dsp:spPr>
        <a:xfrm>
          <a:off x="2208566" y="158948"/>
          <a:ext cx="422666" cy="42266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E1B6DCE-85F2-481E-B95F-62B008DA6C01}">
      <dsp:nvSpPr>
        <dsp:cNvPr id="0" name=""/>
        <dsp:cNvSpPr/>
      </dsp:nvSpPr>
      <dsp:spPr>
        <a:xfrm>
          <a:off x="1816091" y="968051"/>
          <a:ext cx="1207617" cy="10566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Negative impact on organizations productivity and efficiency </a:t>
          </a:r>
          <a:endParaRPr lang="en-US" sz="1100" kern="1200"/>
        </a:p>
      </dsp:txBody>
      <dsp:txXfrm>
        <a:off x="1816091" y="968051"/>
        <a:ext cx="1207617" cy="1056665"/>
      </dsp:txXfrm>
    </dsp:sp>
    <dsp:sp modelId="{DF0802B8-B1C1-4192-9947-DB714A3D359F}">
      <dsp:nvSpPr>
        <dsp:cNvPr id="0" name=""/>
        <dsp:cNvSpPr/>
      </dsp:nvSpPr>
      <dsp:spPr>
        <a:xfrm>
          <a:off x="3470526" y="1958"/>
          <a:ext cx="736646" cy="736646"/>
        </a:xfrm>
        <a:prstGeom prst="ellipse">
          <a:avLst/>
        </a:prstGeom>
        <a:solidFill>
          <a:schemeClr val="accent5">
            <a:hueOff val="-1689636"/>
            <a:satOff val="-4355"/>
            <a:lumOff val="-2941"/>
            <a:alphaOff val="0"/>
          </a:schemeClr>
        </a:solidFill>
        <a:ln>
          <a:noFill/>
        </a:ln>
        <a:effectLst/>
      </dsp:spPr>
      <dsp:style>
        <a:lnRef idx="0">
          <a:scrgbClr r="0" g="0" b="0"/>
        </a:lnRef>
        <a:fillRef idx="1">
          <a:scrgbClr r="0" g="0" b="0"/>
        </a:fillRef>
        <a:effectRef idx="0">
          <a:scrgbClr r="0" g="0" b="0"/>
        </a:effectRef>
        <a:fontRef idx="minor"/>
      </dsp:style>
    </dsp:sp>
    <dsp:sp modelId="{8A810251-7653-41FE-8C3F-484D4BDF9F5B}">
      <dsp:nvSpPr>
        <dsp:cNvPr id="0" name=""/>
        <dsp:cNvSpPr/>
      </dsp:nvSpPr>
      <dsp:spPr>
        <a:xfrm>
          <a:off x="3627516" y="158948"/>
          <a:ext cx="422666" cy="42266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D97E3F5-C724-4887-8F7C-73811F18EEDB}">
      <dsp:nvSpPr>
        <dsp:cNvPr id="0" name=""/>
        <dsp:cNvSpPr/>
      </dsp:nvSpPr>
      <dsp:spPr>
        <a:xfrm>
          <a:off x="3235041" y="968051"/>
          <a:ext cx="1207617" cy="10566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Deterioration of performance</a:t>
          </a:r>
          <a:endParaRPr lang="en-US" sz="1100" kern="1200"/>
        </a:p>
      </dsp:txBody>
      <dsp:txXfrm>
        <a:off x="3235041" y="968051"/>
        <a:ext cx="1207617" cy="1056665"/>
      </dsp:txXfrm>
    </dsp:sp>
    <dsp:sp modelId="{0FE98884-0554-47DD-B27A-32800C58F955}">
      <dsp:nvSpPr>
        <dsp:cNvPr id="0" name=""/>
        <dsp:cNvSpPr/>
      </dsp:nvSpPr>
      <dsp:spPr>
        <a:xfrm>
          <a:off x="4889476" y="1958"/>
          <a:ext cx="736646" cy="736646"/>
        </a:xfrm>
        <a:prstGeom prst="ellipse">
          <a:avLst/>
        </a:prstGeom>
        <a:solidFill>
          <a:schemeClr val="accent5">
            <a:hueOff val="-2534453"/>
            <a:satOff val="-6532"/>
            <a:lumOff val="-4412"/>
            <a:alphaOff val="0"/>
          </a:schemeClr>
        </a:solidFill>
        <a:ln>
          <a:noFill/>
        </a:ln>
        <a:effectLst/>
      </dsp:spPr>
      <dsp:style>
        <a:lnRef idx="0">
          <a:scrgbClr r="0" g="0" b="0"/>
        </a:lnRef>
        <a:fillRef idx="1">
          <a:scrgbClr r="0" g="0" b="0"/>
        </a:fillRef>
        <a:effectRef idx="0">
          <a:scrgbClr r="0" g="0" b="0"/>
        </a:effectRef>
        <a:fontRef idx="minor"/>
      </dsp:style>
    </dsp:sp>
    <dsp:sp modelId="{145265FF-0534-4DAE-9200-C24CDF8EF3CD}">
      <dsp:nvSpPr>
        <dsp:cNvPr id="0" name=""/>
        <dsp:cNvSpPr/>
      </dsp:nvSpPr>
      <dsp:spPr>
        <a:xfrm>
          <a:off x="5046466" y="158948"/>
          <a:ext cx="422666" cy="42266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D198620-BA5F-4BAF-9C08-5379AF47E27F}">
      <dsp:nvSpPr>
        <dsp:cNvPr id="0" name=""/>
        <dsp:cNvSpPr/>
      </dsp:nvSpPr>
      <dsp:spPr>
        <a:xfrm>
          <a:off x="4653991" y="968051"/>
          <a:ext cx="1207617" cy="10566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High staff turnover, </a:t>
          </a:r>
          <a:endParaRPr lang="en-US" sz="1100" kern="1200"/>
        </a:p>
      </dsp:txBody>
      <dsp:txXfrm>
        <a:off x="4653991" y="968051"/>
        <a:ext cx="1207617" cy="1056665"/>
      </dsp:txXfrm>
    </dsp:sp>
    <dsp:sp modelId="{4591EB4B-DBA9-4A4A-A782-B2552256EEBA}">
      <dsp:nvSpPr>
        <dsp:cNvPr id="0" name=""/>
        <dsp:cNvSpPr/>
      </dsp:nvSpPr>
      <dsp:spPr>
        <a:xfrm>
          <a:off x="6308426" y="1958"/>
          <a:ext cx="736646" cy="736646"/>
        </a:xfrm>
        <a:prstGeom prst="ellipse">
          <a:avLst/>
        </a:prstGeom>
        <a:solidFill>
          <a:schemeClr val="accent5">
            <a:hueOff val="-3379271"/>
            <a:satOff val="-8710"/>
            <a:lumOff val="-5883"/>
            <a:alphaOff val="0"/>
          </a:schemeClr>
        </a:solidFill>
        <a:ln>
          <a:noFill/>
        </a:ln>
        <a:effectLst/>
      </dsp:spPr>
      <dsp:style>
        <a:lnRef idx="0">
          <a:scrgbClr r="0" g="0" b="0"/>
        </a:lnRef>
        <a:fillRef idx="1">
          <a:scrgbClr r="0" g="0" b="0"/>
        </a:fillRef>
        <a:effectRef idx="0">
          <a:scrgbClr r="0" g="0" b="0"/>
        </a:effectRef>
        <a:fontRef idx="minor"/>
      </dsp:style>
    </dsp:sp>
    <dsp:sp modelId="{08E47C29-50F0-4518-ABA1-AF575D9FC974}">
      <dsp:nvSpPr>
        <dsp:cNvPr id="0" name=""/>
        <dsp:cNvSpPr/>
      </dsp:nvSpPr>
      <dsp:spPr>
        <a:xfrm>
          <a:off x="6465417" y="158948"/>
          <a:ext cx="422666" cy="42266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C4257D9-43A8-4EDB-87BC-C30D458EE783}">
      <dsp:nvSpPr>
        <dsp:cNvPr id="0" name=""/>
        <dsp:cNvSpPr/>
      </dsp:nvSpPr>
      <dsp:spPr>
        <a:xfrm>
          <a:off x="6072941" y="968051"/>
          <a:ext cx="1207617" cy="10566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Low staff morale and low motivation</a:t>
          </a:r>
          <a:endParaRPr lang="en-US" sz="1100" kern="1200" dirty="0"/>
        </a:p>
      </dsp:txBody>
      <dsp:txXfrm>
        <a:off x="6072941" y="968051"/>
        <a:ext cx="1207617" cy="1056665"/>
      </dsp:txXfrm>
    </dsp:sp>
    <dsp:sp modelId="{BF4DA7A3-B46E-41F5-AA27-029A7A2BA0A2}">
      <dsp:nvSpPr>
        <dsp:cNvPr id="0" name=""/>
        <dsp:cNvSpPr/>
      </dsp:nvSpPr>
      <dsp:spPr>
        <a:xfrm>
          <a:off x="7727377" y="1958"/>
          <a:ext cx="736646" cy="736646"/>
        </a:xfrm>
        <a:prstGeom prst="ellipse">
          <a:avLst/>
        </a:prstGeom>
        <a:solidFill>
          <a:schemeClr val="accent5">
            <a:hueOff val="-4224089"/>
            <a:satOff val="-10887"/>
            <a:lumOff val="-7353"/>
            <a:alphaOff val="0"/>
          </a:schemeClr>
        </a:solidFill>
        <a:ln>
          <a:noFill/>
        </a:ln>
        <a:effectLst/>
      </dsp:spPr>
      <dsp:style>
        <a:lnRef idx="0">
          <a:scrgbClr r="0" g="0" b="0"/>
        </a:lnRef>
        <a:fillRef idx="1">
          <a:scrgbClr r="0" g="0" b="0"/>
        </a:fillRef>
        <a:effectRef idx="0">
          <a:scrgbClr r="0" g="0" b="0"/>
        </a:effectRef>
        <a:fontRef idx="minor"/>
      </dsp:style>
    </dsp:sp>
    <dsp:sp modelId="{DDFFBFFF-30C1-4BCF-9D96-43B61857B7A9}">
      <dsp:nvSpPr>
        <dsp:cNvPr id="0" name=""/>
        <dsp:cNvSpPr/>
      </dsp:nvSpPr>
      <dsp:spPr>
        <a:xfrm>
          <a:off x="7884367" y="158948"/>
          <a:ext cx="422666" cy="422666"/>
        </a:xfrm>
        <a:prstGeom prst="rect">
          <a:avLst/>
        </a:prstGeom>
        <a:blipFill>
          <a:blip xmlns:r="http://schemas.openxmlformats.org/officeDocument/2006/relationships" r:embed="rId11">
            <a:extLst>
              <a:ext uri="{96DAC541-7B7A-43D3-8B79-37D633B846F1}">
                <asvg:svgBlip xmlns:asvg="http://schemas.microsoft.com/office/drawing/2016/SVG/main" r:embed="rId12"/>
              </a:ext>
            </a:extLst>
          </a:blip>
          <a:srcRect/>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7283B9-6209-4235-A3CF-451B288C41B8}">
      <dsp:nvSpPr>
        <dsp:cNvPr id="0" name=""/>
        <dsp:cNvSpPr/>
      </dsp:nvSpPr>
      <dsp:spPr>
        <a:xfrm>
          <a:off x="7491891" y="968051"/>
          <a:ext cx="1207617" cy="10566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dirty="0"/>
            <a:t>Increased complaints from employees and customers</a:t>
          </a:r>
        </a:p>
      </dsp:txBody>
      <dsp:txXfrm>
        <a:off x="7491891" y="968051"/>
        <a:ext cx="1207617" cy="1056665"/>
      </dsp:txXfrm>
    </dsp:sp>
    <dsp:sp modelId="{37DF9823-0876-493B-A776-8D732C97B146}">
      <dsp:nvSpPr>
        <dsp:cNvPr id="0" name=""/>
        <dsp:cNvSpPr/>
      </dsp:nvSpPr>
      <dsp:spPr>
        <a:xfrm>
          <a:off x="9146327" y="1958"/>
          <a:ext cx="736646" cy="736646"/>
        </a:xfrm>
        <a:prstGeom prst="ellipse">
          <a:avLst/>
        </a:prstGeom>
        <a:solidFill>
          <a:schemeClr val="accent5">
            <a:hueOff val="-5068907"/>
            <a:satOff val="-13064"/>
            <a:lumOff val="-8824"/>
            <a:alphaOff val="0"/>
          </a:schemeClr>
        </a:solidFill>
        <a:ln>
          <a:noFill/>
        </a:ln>
        <a:effectLst/>
      </dsp:spPr>
      <dsp:style>
        <a:lnRef idx="0">
          <a:scrgbClr r="0" g="0" b="0"/>
        </a:lnRef>
        <a:fillRef idx="1">
          <a:scrgbClr r="0" g="0" b="0"/>
        </a:fillRef>
        <a:effectRef idx="0">
          <a:scrgbClr r="0" g="0" b="0"/>
        </a:effectRef>
        <a:fontRef idx="minor"/>
      </dsp:style>
    </dsp:sp>
    <dsp:sp modelId="{8E465EE8-9351-4D39-A8BA-3A9320706760}">
      <dsp:nvSpPr>
        <dsp:cNvPr id="0" name=""/>
        <dsp:cNvSpPr/>
      </dsp:nvSpPr>
      <dsp:spPr>
        <a:xfrm>
          <a:off x="9303317" y="158948"/>
          <a:ext cx="422666" cy="422666"/>
        </a:xfrm>
        <a:prstGeom prst="rect">
          <a:avLst/>
        </a:prstGeom>
        <a:blipFill rotWithShape="1">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rcRect/>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0897C3-B83D-488D-9F4A-B4EFC018D68E}">
      <dsp:nvSpPr>
        <dsp:cNvPr id="0" name=""/>
        <dsp:cNvSpPr/>
      </dsp:nvSpPr>
      <dsp:spPr>
        <a:xfrm>
          <a:off x="8910841" y="968051"/>
          <a:ext cx="1207617" cy="10566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a:t>Increased ill health, accidents and incidents reports</a:t>
          </a:r>
          <a:endParaRPr lang="en-US" sz="1100" kern="1200" dirty="0"/>
        </a:p>
      </dsp:txBody>
      <dsp:txXfrm>
        <a:off x="8910841" y="968051"/>
        <a:ext cx="1207617" cy="1056665"/>
      </dsp:txXfrm>
    </dsp:sp>
    <dsp:sp modelId="{12219189-AD90-432C-B7F6-F0879DF07A29}">
      <dsp:nvSpPr>
        <dsp:cNvPr id="0" name=""/>
        <dsp:cNvSpPr/>
      </dsp:nvSpPr>
      <dsp:spPr>
        <a:xfrm>
          <a:off x="4180001" y="2326621"/>
          <a:ext cx="736646" cy="736646"/>
        </a:xfrm>
        <a:prstGeom prst="ellipse">
          <a:avLst/>
        </a:prstGeom>
        <a:solidFill>
          <a:schemeClr val="accent5">
            <a:hueOff val="-5913725"/>
            <a:satOff val="-15242"/>
            <a:lumOff val="-10294"/>
            <a:alphaOff val="0"/>
          </a:schemeClr>
        </a:solidFill>
        <a:ln>
          <a:noFill/>
        </a:ln>
        <a:effectLst/>
      </dsp:spPr>
      <dsp:style>
        <a:lnRef idx="0">
          <a:scrgbClr r="0" g="0" b="0"/>
        </a:lnRef>
        <a:fillRef idx="1">
          <a:scrgbClr r="0" g="0" b="0"/>
        </a:fillRef>
        <a:effectRef idx="0">
          <a:scrgbClr r="0" g="0" b="0"/>
        </a:effectRef>
        <a:fontRef idx="minor"/>
      </dsp:style>
    </dsp:sp>
    <dsp:sp modelId="{5735F97C-2189-403D-972A-D8D407B31BA4}">
      <dsp:nvSpPr>
        <dsp:cNvPr id="0" name=""/>
        <dsp:cNvSpPr/>
      </dsp:nvSpPr>
      <dsp:spPr>
        <a:xfrm>
          <a:off x="4336991" y="2483611"/>
          <a:ext cx="422666" cy="422666"/>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rcRect/>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B3F491D-4B85-4975-96D0-58548AEF983C}">
      <dsp:nvSpPr>
        <dsp:cNvPr id="0" name=""/>
        <dsp:cNvSpPr/>
      </dsp:nvSpPr>
      <dsp:spPr>
        <a:xfrm>
          <a:off x="3944516" y="3292714"/>
          <a:ext cx="1207617" cy="10566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dirty="0"/>
            <a:t>Potential Litigation</a:t>
          </a:r>
        </a:p>
      </dsp:txBody>
      <dsp:txXfrm>
        <a:off x="3944516" y="3292714"/>
        <a:ext cx="1207617" cy="1056665"/>
      </dsp:txXfrm>
    </dsp:sp>
    <dsp:sp modelId="{A84CE181-A967-4D70-A1CB-66EE8160497A}">
      <dsp:nvSpPr>
        <dsp:cNvPr id="0" name=""/>
        <dsp:cNvSpPr/>
      </dsp:nvSpPr>
      <dsp:spPr>
        <a:xfrm>
          <a:off x="5598951" y="2326621"/>
          <a:ext cx="736646" cy="736646"/>
        </a:xfrm>
        <a:prstGeom prst="ellipse">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dsp:style>
    </dsp:sp>
    <dsp:sp modelId="{AE0EC308-0DCD-4127-92F8-C6ABECB542FF}">
      <dsp:nvSpPr>
        <dsp:cNvPr id="0" name=""/>
        <dsp:cNvSpPr/>
      </dsp:nvSpPr>
      <dsp:spPr>
        <a:xfrm>
          <a:off x="5755942" y="2483611"/>
          <a:ext cx="422666" cy="422666"/>
        </a:xfrm>
        <a:prstGeom prst="rect">
          <a:avLst/>
        </a:prstGeom>
        <a:blipFill>
          <a:blip xmlns:r="http://schemas.openxmlformats.org/officeDocument/2006/relationships" r:embed="rId17">
            <a:extLst>
              <a:ext uri="{96DAC541-7B7A-43D3-8B79-37D633B846F1}">
                <asvg:svgBlip xmlns:asvg="http://schemas.microsoft.com/office/drawing/2016/SVG/main" r:embed="rId18"/>
              </a:ext>
            </a:extLst>
          </a:blip>
          <a:srcRect/>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DDDF071-6F36-4B22-9536-89121FE25EA5}">
      <dsp:nvSpPr>
        <dsp:cNvPr id="0" name=""/>
        <dsp:cNvSpPr/>
      </dsp:nvSpPr>
      <dsp:spPr>
        <a:xfrm>
          <a:off x="5363466" y="3292714"/>
          <a:ext cx="1207617" cy="10566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dirty="0"/>
            <a:t>Increased overheads for training and recruitment</a:t>
          </a:r>
        </a:p>
      </dsp:txBody>
      <dsp:txXfrm>
        <a:off x="5363466" y="3292714"/>
        <a:ext cx="1207617" cy="105666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11492A-4045-48D3-8D91-AF6A7D3EBFA4}">
      <dsp:nvSpPr>
        <dsp:cNvPr id="0" name=""/>
        <dsp:cNvSpPr/>
      </dsp:nvSpPr>
      <dsp:spPr>
        <a:xfrm>
          <a:off x="0" y="297098"/>
          <a:ext cx="5744684" cy="65987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t>Political  Factors– Government policies, Business regulation policies, Government laws on competition in the marketplace, political stability, tax implications, industry regulations, global trade agreement and restrictions.</a:t>
          </a:r>
          <a:endParaRPr lang="en-US" sz="1200" kern="1200" dirty="0"/>
        </a:p>
      </dsp:txBody>
      <dsp:txXfrm>
        <a:off x="32213" y="329311"/>
        <a:ext cx="5680258" cy="595453"/>
      </dsp:txXfrm>
    </dsp:sp>
    <dsp:sp modelId="{55008929-5665-43F8-BE71-360058BE94FD}">
      <dsp:nvSpPr>
        <dsp:cNvPr id="0" name=""/>
        <dsp:cNvSpPr/>
      </dsp:nvSpPr>
      <dsp:spPr>
        <a:xfrm>
          <a:off x="0" y="991538"/>
          <a:ext cx="5744684" cy="659879"/>
        </a:xfrm>
        <a:prstGeom prst="roundRect">
          <a:avLst/>
        </a:prstGeom>
        <a:solidFill>
          <a:schemeClr val="accent5">
            <a:hueOff val="-1351709"/>
            <a:satOff val="-3484"/>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t>Economical Factors – Exchange rates/ currency value, Public spending power, economic growth or decline, globalisation, inflation, interest rates, cost of living, labour costs and consumer spending</a:t>
          </a:r>
          <a:endParaRPr lang="en-US" sz="1200" kern="1200" dirty="0"/>
        </a:p>
      </dsp:txBody>
      <dsp:txXfrm>
        <a:off x="32213" y="1023751"/>
        <a:ext cx="5680258" cy="595453"/>
      </dsp:txXfrm>
    </dsp:sp>
    <dsp:sp modelId="{67B8CA50-1114-4C57-8F7A-2F0732066392}">
      <dsp:nvSpPr>
        <dsp:cNvPr id="0" name=""/>
        <dsp:cNvSpPr/>
      </dsp:nvSpPr>
      <dsp:spPr>
        <a:xfrm>
          <a:off x="0" y="1685978"/>
          <a:ext cx="5744684" cy="659879"/>
        </a:xfrm>
        <a:prstGeom prst="roundRect">
          <a:avLst/>
        </a:prstGeom>
        <a:solidFill>
          <a:schemeClr val="accent5">
            <a:hueOff val="-2703417"/>
            <a:satOff val="-696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t>Social Factors – Lifestyle choices and styles, cultural norms, population demographics, expectations such as career attitudes, community and pressure groups, work life balance, consumer tastes, buying habits and population demographic.</a:t>
          </a:r>
          <a:endParaRPr lang="en-US" sz="1200" kern="1200" dirty="0"/>
        </a:p>
      </dsp:txBody>
      <dsp:txXfrm>
        <a:off x="32213" y="1718191"/>
        <a:ext cx="5680258" cy="595453"/>
      </dsp:txXfrm>
    </dsp:sp>
    <dsp:sp modelId="{E1C97800-6B78-437C-A55A-94A978FAB686}">
      <dsp:nvSpPr>
        <dsp:cNvPr id="0" name=""/>
        <dsp:cNvSpPr/>
      </dsp:nvSpPr>
      <dsp:spPr>
        <a:xfrm>
          <a:off x="0" y="2380418"/>
          <a:ext cx="5744684" cy="659879"/>
        </a:xfrm>
        <a:prstGeom prst="roundRect">
          <a:avLst/>
        </a:prstGeom>
        <a:solidFill>
          <a:schemeClr val="accent5">
            <a:hueOff val="-4055126"/>
            <a:satOff val="-10451"/>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t>Technological  Factors– Rapid sudden technological progress/innovation, improvements in production technologies, data storage, protection technologies</a:t>
          </a:r>
          <a:endParaRPr lang="en-US" sz="1200" kern="1200" dirty="0"/>
        </a:p>
      </dsp:txBody>
      <dsp:txXfrm>
        <a:off x="32213" y="2412631"/>
        <a:ext cx="5680258" cy="595453"/>
      </dsp:txXfrm>
    </dsp:sp>
    <dsp:sp modelId="{FFEC4004-FCF1-47EF-AB9F-9B7566299BFC}">
      <dsp:nvSpPr>
        <dsp:cNvPr id="0" name=""/>
        <dsp:cNvSpPr/>
      </dsp:nvSpPr>
      <dsp:spPr>
        <a:xfrm>
          <a:off x="0" y="3074857"/>
          <a:ext cx="5744684" cy="659879"/>
        </a:xfrm>
        <a:prstGeom prst="roundRect">
          <a:avLst/>
        </a:prstGeom>
        <a:solidFill>
          <a:schemeClr val="accent5">
            <a:hueOff val="-5406834"/>
            <a:satOff val="-13935"/>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t>Legal  Factors-  Working practice regulations, Health and safety regulations, Employment taxations, ever changing legislations.</a:t>
          </a:r>
          <a:endParaRPr lang="en-US" sz="1200" kern="1200" dirty="0"/>
        </a:p>
      </dsp:txBody>
      <dsp:txXfrm>
        <a:off x="32213" y="3107070"/>
        <a:ext cx="5680258" cy="595453"/>
      </dsp:txXfrm>
    </dsp:sp>
    <dsp:sp modelId="{F2D9083F-6CC7-4C75-A89B-34BA31FBC999}">
      <dsp:nvSpPr>
        <dsp:cNvPr id="0" name=""/>
        <dsp:cNvSpPr/>
      </dsp:nvSpPr>
      <dsp:spPr>
        <a:xfrm>
          <a:off x="0" y="3769297"/>
          <a:ext cx="5744684" cy="659879"/>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t>Environmental Factors – Environmental protection regulations, Rise in hospital infected viruses, air and water pollution, carbon emissions/footprint.</a:t>
          </a:r>
          <a:endParaRPr lang="en-US" sz="1200" kern="1200" dirty="0"/>
        </a:p>
      </dsp:txBody>
      <dsp:txXfrm>
        <a:off x="32213" y="3801510"/>
        <a:ext cx="5680258" cy="59545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171923-CFB9-4C5D-BE07-5A3A49C84B21}">
      <dsp:nvSpPr>
        <dsp:cNvPr id="0" name=""/>
        <dsp:cNvSpPr/>
      </dsp:nvSpPr>
      <dsp:spPr>
        <a:xfrm>
          <a:off x="804516" y="1359"/>
          <a:ext cx="547509" cy="547509"/>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BEA621-B1EF-4418-9DA7-A1C4489E6734}">
      <dsp:nvSpPr>
        <dsp:cNvPr id="0" name=""/>
        <dsp:cNvSpPr/>
      </dsp:nvSpPr>
      <dsp:spPr>
        <a:xfrm>
          <a:off x="919493" y="116336"/>
          <a:ext cx="317555" cy="31755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996D479-EC57-46F3-89B3-F423FA795DF6}">
      <dsp:nvSpPr>
        <dsp:cNvPr id="0" name=""/>
        <dsp:cNvSpPr/>
      </dsp:nvSpPr>
      <dsp:spPr>
        <a:xfrm>
          <a:off x="1469349" y="1359"/>
          <a:ext cx="1290557" cy="5475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US" sz="1100" kern="1200" dirty="0"/>
            <a:t>The organization should make sure that employees are able to adapt to change (Cooper &amp; Locke 2000).</a:t>
          </a:r>
        </a:p>
      </dsp:txBody>
      <dsp:txXfrm>
        <a:off x="1469349" y="1359"/>
        <a:ext cx="1290557" cy="547509"/>
      </dsp:txXfrm>
    </dsp:sp>
    <dsp:sp modelId="{8DE22595-D57E-4AA8-ABDC-E81B612EF979}">
      <dsp:nvSpPr>
        <dsp:cNvPr id="0" name=""/>
        <dsp:cNvSpPr/>
      </dsp:nvSpPr>
      <dsp:spPr>
        <a:xfrm>
          <a:off x="2984777" y="1359"/>
          <a:ext cx="547509" cy="547509"/>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2D19257-82B3-4AC2-8E5B-32AC73F66EC4}">
      <dsp:nvSpPr>
        <dsp:cNvPr id="0" name=""/>
        <dsp:cNvSpPr/>
      </dsp:nvSpPr>
      <dsp:spPr>
        <a:xfrm>
          <a:off x="3099754" y="116336"/>
          <a:ext cx="317555" cy="317555"/>
        </a:xfrm>
        <a:prstGeom prst="rect">
          <a:avLst/>
        </a:prstGeom>
        <a:blipFill>
          <a:blip xmlns:r="http://schemas.openxmlformats.org/officeDocument/2006/relationships" r:embed="rId3"/>
          <a:srcRect/>
          <a:stretch>
            <a:fillRect l="-25000" r="-25000"/>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793F488-8D70-4ED5-92D6-5EF282DB6FEA}">
      <dsp:nvSpPr>
        <dsp:cNvPr id="0" name=""/>
        <dsp:cNvSpPr/>
      </dsp:nvSpPr>
      <dsp:spPr>
        <a:xfrm>
          <a:off x="3649610" y="1359"/>
          <a:ext cx="1290557" cy="5475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US" sz="1100" kern="1200" dirty="0"/>
            <a:t>Managers should be aware of the signs and symptoms that a individual may not be coping with stress.</a:t>
          </a:r>
        </a:p>
      </dsp:txBody>
      <dsp:txXfrm>
        <a:off x="3649610" y="1359"/>
        <a:ext cx="1290557" cy="547509"/>
      </dsp:txXfrm>
    </dsp:sp>
    <dsp:sp modelId="{0FA04942-2585-4520-AE94-3F27D372E0F0}">
      <dsp:nvSpPr>
        <dsp:cNvPr id="0" name=""/>
        <dsp:cNvSpPr/>
      </dsp:nvSpPr>
      <dsp:spPr>
        <a:xfrm>
          <a:off x="804516" y="1175751"/>
          <a:ext cx="547509" cy="547509"/>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68DC923-A087-41CF-83D1-67C5639DA3B6}">
      <dsp:nvSpPr>
        <dsp:cNvPr id="0" name=""/>
        <dsp:cNvSpPr/>
      </dsp:nvSpPr>
      <dsp:spPr>
        <a:xfrm>
          <a:off x="919493" y="1290728"/>
          <a:ext cx="317555" cy="317555"/>
        </a:xfrm>
        <a:prstGeom prst="rect">
          <a:avLst/>
        </a:prstGeom>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5DA5DB9-4945-4362-B501-4D0CBEA61190}">
      <dsp:nvSpPr>
        <dsp:cNvPr id="0" name=""/>
        <dsp:cNvSpPr/>
      </dsp:nvSpPr>
      <dsp:spPr>
        <a:xfrm>
          <a:off x="1469349" y="1175751"/>
          <a:ext cx="1290557" cy="5475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kern="1200" dirty="0"/>
            <a:t>Enhanced Support Networks for all employees</a:t>
          </a:r>
          <a:endParaRPr lang="en-US" sz="1100" kern="1200" dirty="0"/>
        </a:p>
      </dsp:txBody>
      <dsp:txXfrm>
        <a:off x="1469349" y="1175751"/>
        <a:ext cx="1290557" cy="547509"/>
      </dsp:txXfrm>
    </dsp:sp>
    <dsp:sp modelId="{C5FA451C-23CA-4D16-A839-E478ED573782}">
      <dsp:nvSpPr>
        <dsp:cNvPr id="0" name=""/>
        <dsp:cNvSpPr/>
      </dsp:nvSpPr>
      <dsp:spPr>
        <a:xfrm>
          <a:off x="2984777" y="1175751"/>
          <a:ext cx="547509" cy="547509"/>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46E8E8F-25F0-43E1-B0AD-32B5A44D97DD}">
      <dsp:nvSpPr>
        <dsp:cNvPr id="0" name=""/>
        <dsp:cNvSpPr/>
      </dsp:nvSpPr>
      <dsp:spPr>
        <a:xfrm>
          <a:off x="3099754" y="1290728"/>
          <a:ext cx="317555" cy="317555"/>
        </a:xfrm>
        <a:prstGeom prst="rect">
          <a:avLst/>
        </a:prstGeom>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7912EAE-1107-4C8F-A1EB-35F1EC1950C9}">
      <dsp:nvSpPr>
        <dsp:cNvPr id="0" name=""/>
        <dsp:cNvSpPr/>
      </dsp:nvSpPr>
      <dsp:spPr>
        <a:xfrm>
          <a:off x="3649610" y="1175751"/>
          <a:ext cx="1290557" cy="5475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kern="1200"/>
            <a:t>Stress Risk Assessments &amp; Individual Action Plans</a:t>
          </a:r>
          <a:endParaRPr lang="en-US" sz="1100" kern="1200"/>
        </a:p>
      </dsp:txBody>
      <dsp:txXfrm>
        <a:off x="3649610" y="1175751"/>
        <a:ext cx="1290557" cy="547509"/>
      </dsp:txXfrm>
    </dsp:sp>
    <dsp:sp modelId="{8EC6E7AC-8A78-4A5A-B568-745AA8AB9A2A}">
      <dsp:nvSpPr>
        <dsp:cNvPr id="0" name=""/>
        <dsp:cNvSpPr/>
      </dsp:nvSpPr>
      <dsp:spPr>
        <a:xfrm>
          <a:off x="804516" y="2350143"/>
          <a:ext cx="547509" cy="547509"/>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DB9DBFD-5AAE-4FD0-9E00-611AB45FD88F}">
      <dsp:nvSpPr>
        <dsp:cNvPr id="0" name=""/>
        <dsp:cNvSpPr/>
      </dsp:nvSpPr>
      <dsp:spPr>
        <a:xfrm>
          <a:off x="919493" y="2465120"/>
          <a:ext cx="317555" cy="317555"/>
        </a:xfrm>
        <a:prstGeom prst="rect">
          <a:avLst/>
        </a:prstGeom>
        <a:blipFill>
          <a:blip xmlns:r="http://schemas.openxmlformats.org/officeDocument/2006/relationships"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E7CAB29-0584-44F0-B5C6-BB1DE81BAE80}">
      <dsp:nvSpPr>
        <dsp:cNvPr id="0" name=""/>
        <dsp:cNvSpPr/>
      </dsp:nvSpPr>
      <dsp:spPr>
        <a:xfrm>
          <a:off x="1469349" y="2350143"/>
          <a:ext cx="1290557" cy="5475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US" sz="1100" kern="1200"/>
            <a:t>Promoting Job Control </a:t>
          </a:r>
        </a:p>
      </dsp:txBody>
      <dsp:txXfrm>
        <a:off x="1469349" y="2350143"/>
        <a:ext cx="1290557" cy="547509"/>
      </dsp:txXfrm>
    </dsp:sp>
    <dsp:sp modelId="{EC80A343-D00B-4871-BA9C-F193A4F32C83}">
      <dsp:nvSpPr>
        <dsp:cNvPr id="0" name=""/>
        <dsp:cNvSpPr/>
      </dsp:nvSpPr>
      <dsp:spPr>
        <a:xfrm>
          <a:off x="2984777" y="2350143"/>
          <a:ext cx="547509" cy="547509"/>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A13176C-E4E5-41A9-A151-68E8177CEF5D}">
      <dsp:nvSpPr>
        <dsp:cNvPr id="0" name=""/>
        <dsp:cNvSpPr/>
      </dsp:nvSpPr>
      <dsp:spPr>
        <a:xfrm>
          <a:off x="3099754" y="2465120"/>
          <a:ext cx="317555" cy="317555"/>
        </a:xfrm>
        <a:prstGeom prst="rect">
          <a:avLst/>
        </a:prstGeom>
        <a:blipFill>
          <a:blip xmlns:r="http://schemas.openxmlformats.org/officeDocument/2006/relationships"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1EAED90-6F6E-4338-960A-67CA21923D5C}">
      <dsp:nvSpPr>
        <dsp:cNvPr id="0" name=""/>
        <dsp:cNvSpPr/>
      </dsp:nvSpPr>
      <dsp:spPr>
        <a:xfrm>
          <a:off x="3649610" y="2350143"/>
          <a:ext cx="1290557" cy="5475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kern="1200"/>
            <a:t> Encourage Workplace wellness  &amp; Counselling</a:t>
          </a:r>
          <a:endParaRPr lang="en-US" sz="1100" kern="1200"/>
        </a:p>
      </dsp:txBody>
      <dsp:txXfrm>
        <a:off x="3649610" y="2350143"/>
        <a:ext cx="1290557" cy="547509"/>
      </dsp:txXfrm>
    </dsp:sp>
    <dsp:sp modelId="{3D0F9E27-73E0-4F6A-A38B-56BCD7382004}">
      <dsp:nvSpPr>
        <dsp:cNvPr id="0" name=""/>
        <dsp:cNvSpPr/>
      </dsp:nvSpPr>
      <dsp:spPr>
        <a:xfrm>
          <a:off x="804516" y="3524535"/>
          <a:ext cx="547509" cy="547509"/>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493618F-D8A1-4FF6-98BA-D4FD223EA4D2}">
      <dsp:nvSpPr>
        <dsp:cNvPr id="0" name=""/>
        <dsp:cNvSpPr/>
      </dsp:nvSpPr>
      <dsp:spPr>
        <a:xfrm>
          <a:off x="919493" y="3639512"/>
          <a:ext cx="317555" cy="317555"/>
        </a:xfrm>
        <a:prstGeom prst="rect">
          <a:avLst/>
        </a:prstGeom>
        <a:blipFill>
          <a:blip xmlns:r="http://schemas.openxmlformats.org/officeDocument/2006/relationships"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CF2C0C0-B602-4C2C-AC88-DB4F3959EFBA}">
      <dsp:nvSpPr>
        <dsp:cNvPr id="0" name=""/>
        <dsp:cNvSpPr/>
      </dsp:nvSpPr>
      <dsp:spPr>
        <a:xfrm>
          <a:off x="1469349" y="3524535"/>
          <a:ext cx="1290557" cy="5475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US" sz="1100" kern="1200" dirty="0"/>
            <a:t>Appropriate job demands </a:t>
          </a:r>
        </a:p>
      </dsp:txBody>
      <dsp:txXfrm>
        <a:off x="1469349" y="3524535"/>
        <a:ext cx="1290557" cy="547509"/>
      </dsp:txXfrm>
    </dsp:sp>
  </dsp:spTree>
</dsp:drawing>
</file>

<file path=ppt/diagrams/layout1.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83C0FA-35BE-40C9-8522-27771FCA8DD7}" type="datetimeFigureOut">
              <a:rPr lang="en-GB" smtClean="0"/>
              <a:t>22/11/2021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BB58B3-3F33-4C8C-98A3-0C9AB65AC50C}" type="slidenum">
              <a:rPr lang="en-GB" smtClean="0"/>
              <a:t>‹#›</a:t>
            </a:fld>
            <a:endParaRPr lang="en-GB"/>
          </a:p>
        </p:txBody>
      </p:sp>
    </p:spTree>
    <p:extLst>
      <p:ext uri="{BB962C8B-B14F-4D97-AF65-F5344CB8AC3E}">
        <p14:creationId xmlns:p14="http://schemas.microsoft.com/office/powerpoint/2010/main" val="12678244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9BB58B3-3F33-4C8C-98A3-0C9AB65AC50C}" type="slidenum">
              <a:rPr lang="en-GB" smtClean="0"/>
              <a:t>1</a:t>
            </a:fld>
            <a:endParaRPr lang="en-GB"/>
          </a:p>
        </p:txBody>
      </p:sp>
    </p:spTree>
    <p:extLst>
      <p:ext uri="{BB962C8B-B14F-4D97-AF65-F5344CB8AC3E}">
        <p14:creationId xmlns:p14="http://schemas.microsoft.com/office/powerpoint/2010/main" val="15776293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9BB58B3-3F33-4C8C-98A3-0C9AB65AC50C}" type="slidenum">
              <a:rPr lang="en-GB" smtClean="0"/>
              <a:t>3</a:t>
            </a:fld>
            <a:endParaRPr lang="en-GB"/>
          </a:p>
        </p:txBody>
      </p:sp>
    </p:spTree>
    <p:extLst>
      <p:ext uri="{BB962C8B-B14F-4D97-AF65-F5344CB8AC3E}">
        <p14:creationId xmlns:p14="http://schemas.microsoft.com/office/powerpoint/2010/main" val="39461900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9BB58B3-3F33-4C8C-98A3-0C9AB65AC50C}" type="slidenum">
              <a:rPr lang="en-GB" smtClean="0"/>
              <a:t>8</a:t>
            </a:fld>
            <a:endParaRPr lang="en-GB"/>
          </a:p>
        </p:txBody>
      </p:sp>
    </p:spTree>
    <p:extLst>
      <p:ext uri="{BB962C8B-B14F-4D97-AF65-F5344CB8AC3E}">
        <p14:creationId xmlns:p14="http://schemas.microsoft.com/office/powerpoint/2010/main" val="33027253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BCC1729-8208-4FFE-94C9-868871018AAC}"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2D5017-739E-42C0-B375-FE72A1EB751B}" type="slidenum">
              <a:rPr lang="en-GB" smtClean="0"/>
              <a:t>‹#›</a:t>
            </a:fld>
            <a:endParaRPr lang="en-GB"/>
          </a:p>
        </p:txBody>
      </p:sp>
    </p:spTree>
    <p:extLst>
      <p:ext uri="{BB962C8B-B14F-4D97-AF65-F5344CB8AC3E}">
        <p14:creationId xmlns:p14="http://schemas.microsoft.com/office/powerpoint/2010/main" val="8352502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BCC1729-8208-4FFE-94C9-868871018AAC}"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2D5017-739E-42C0-B375-FE72A1EB751B}" type="slidenum">
              <a:rPr lang="en-GB" smtClean="0"/>
              <a:t>‹#›</a:t>
            </a:fld>
            <a:endParaRPr lang="en-GB"/>
          </a:p>
        </p:txBody>
      </p:sp>
    </p:spTree>
    <p:extLst>
      <p:ext uri="{BB962C8B-B14F-4D97-AF65-F5344CB8AC3E}">
        <p14:creationId xmlns:p14="http://schemas.microsoft.com/office/powerpoint/2010/main" val="39245275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BCC1729-8208-4FFE-94C9-868871018AAC}"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2D5017-739E-42C0-B375-FE72A1EB751B}" type="slidenum">
              <a:rPr lang="en-GB" smtClean="0"/>
              <a:t>‹#›</a:t>
            </a:fld>
            <a:endParaRPr lang="en-GB"/>
          </a:p>
        </p:txBody>
      </p:sp>
    </p:spTree>
    <p:extLst>
      <p:ext uri="{BB962C8B-B14F-4D97-AF65-F5344CB8AC3E}">
        <p14:creationId xmlns:p14="http://schemas.microsoft.com/office/powerpoint/2010/main" val="42224980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BCC1729-8208-4FFE-94C9-868871018AAC}" type="datetimeFigureOut">
              <a:rPr lang="en-GB" smtClean="0"/>
              <a:t>22/11/2021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2D5017-739E-42C0-B375-FE72A1EB751B}" type="slidenum">
              <a:rPr lang="en-GB" smtClean="0"/>
              <a:t>‹#›</a:t>
            </a:fld>
            <a:endParaRPr lang="en-GB"/>
          </a:p>
        </p:txBody>
      </p:sp>
    </p:spTree>
    <p:extLst>
      <p:ext uri="{BB962C8B-B14F-4D97-AF65-F5344CB8AC3E}">
        <p14:creationId xmlns:p14="http://schemas.microsoft.com/office/powerpoint/2010/main" val="15210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BCC1729-8208-4FFE-94C9-868871018AAC}" type="datetimeFigureOut">
              <a:rPr lang="en-GB" smtClean="0"/>
              <a:t>22/11/2021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F2D5017-739E-42C0-B375-FE72A1EB751B}" type="slidenum">
              <a:rPr lang="en-GB" smtClean="0"/>
              <a:t>‹#›</a:t>
            </a:fld>
            <a:endParaRPr lang="en-GB"/>
          </a:p>
        </p:txBody>
      </p:sp>
    </p:spTree>
    <p:extLst>
      <p:ext uri="{BB962C8B-B14F-4D97-AF65-F5344CB8AC3E}">
        <p14:creationId xmlns:p14="http://schemas.microsoft.com/office/powerpoint/2010/main" val="37363508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BCC1729-8208-4FFE-94C9-868871018AAC}" type="datetimeFigureOut">
              <a:rPr lang="en-GB" smtClean="0"/>
              <a:t>22/11/2021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F2D5017-739E-42C0-B375-FE72A1EB751B}" type="slidenum">
              <a:rPr lang="en-GB" smtClean="0"/>
              <a:t>‹#›</a:t>
            </a:fld>
            <a:endParaRPr lang="en-GB"/>
          </a:p>
        </p:txBody>
      </p:sp>
    </p:spTree>
    <p:extLst>
      <p:ext uri="{BB962C8B-B14F-4D97-AF65-F5344CB8AC3E}">
        <p14:creationId xmlns:p14="http://schemas.microsoft.com/office/powerpoint/2010/main" val="2893034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CC1729-8208-4FFE-94C9-868871018AAC}" type="datetimeFigureOut">
              <a:rPr lang="en-GB" smtClean="0"/>
              <a:t>22/11/2021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F2D5017-739E-42C0-B375-FE72A1EB751B}" type="slidenum">
              <a:rPr lang="en-GB" smtClean="0"/>
              <a:t>‹#›</a:t>
            </a:fld>
            <a:endParaRPr lang="en-GB"/>
          </a:p>
        </p:txBody>
      </p:sp>
    </p:spTree>
    <p:extLst>
      <p:ext uri="{BB962C8B-B14F-4D97-AF65-F5344CB8AC3E}">
        <p14:creationId xmlns:p14="http://schemas.microsoft.com/office/powerpoint/2010/main" val="9572296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BCC1729-8208-4FFE-94C9-868871018AAC}" type="datetimeFigureOut">
              <a:rPr lang="en-GB" smtClean="0"/>
              <a:t>22/11/2021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2D5017-739E-42C0-B375-FE72A1EB751B}" type="slidenum">
              <a:rPr lang="en-GB" smtClean="0"/>
              <a:t>‹#›</a:t>
            </a:fld>
            <a:endParaRPr lang="en-GB"/>
          </a:p>
        </p:txBody>
      </p:sp>
    </p:spTree>
    <p:extLst>
      <p:ext uri="{BB962C8B-B14F-4D97-AF65-F5344CB8AC3E}">
        <p14:creationId xmlns:p14="http://schemas.microsoft.com/office/powerpoint/2010/main" val="14193244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BCC1729-8208-4FFE-94C9-868871018AAC}" type="datetimeFigureOut">
              <a:rPr lang="en-GB" smtClean="0"/>
              <a:t>22/11/2021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2D5017-739E-42C0-B375-FE72A1EB751B}" type="slidenum">
              <a:rPr lang="en-GB" smtClean="0"/>
              <a:t>‹#›</a:t>
            </a:fld>
            <a:endParaRPr lang="en-GB"/>
          </a:p>
        </p:txBody>
      </p:sp>
    </p:spTree>
    <p:extLst>
      <p:ext uri="{BB962C8B-B14F-4D97-AF65-F5344CB8AC3E}">
        <p14:creationId xmlns:p14="http://schemas.microsoft.com/office/powerpoint/2010/main" val="26084474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BCC1729-8208-4FFE-94C9-868871018AAC}"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2D5017-739E-42C0-B375-FE72A1EB751B}" type="slidenum">
              <a:rPr lang="en-GB" smtClean="0"/>
              <a:t>‹#›</a:t>
            </a:fld>
            <a:endParaRPr lang="en-GB"/>
          </a:p>
        </p:txBody>
      </p:sp>
    </p:spTree>
    <p:extLst>
      <p:ext uri="{BB962C8B-B14F-4D97-AF65-F5344CB8AC3E}">
        <p14:creationId xmlns:p14="http://schemas.microsoft.com/office/powerpoint/2010/main" val="1329717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BCC1729-8208-4FFE-94C9-868871018AAC}"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2D5017-739E-42C0-B375-FE72A1EB751B}" type="slidenum">
              <a:rPr lang="en-GB" smtClean="0"/>
              <a:t>‹#›</a:t>
            </a:fld>
            <a:endParaRPr lang="en-GB"/>
          </a:p>
        </p:txBody>
      </p:sp>
    </p:spTree>
    <p:extLst>
      <p:ext uri="{BB962C8B-B14F-4D97-AF65-F5344CB8AC3E}">
        <p14:creationId xmlns:p14="http://schemas.microsoft.com/office/powerpoint/2010/main" val="298756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CC1729-8208-4FFE-94C9-868871018AAC}" type="datetimeFigureOut">
              <a:rPr lang="en-GB" smtClean="0"/>
              <a:t>22/11/2021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2D5017-739E-42C0-B375-FE72A1EB751B}" type="slidenum">
              <a:rPr lang="en-GB" smtClean="0"/>
              <a:t>‹#›</a:t>
            </a:fld>
            <a:endParaRPr lang="en-GB"/>
          </a:p>
        </p:txBody>
      </p:sp>
    </p:spTree>
    <p:extLst>
      <p:ext uri="{BB962C8B-B14F-4D97-AF65-F5344CB8AC3E}">
        <p14:creationId xmlns:p14="http://schemas.microsoft.com/office/powerpoint/2010/main" val="346340312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8.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39.jpeg"/><Relationship Id="rId7" Type="http://schemas.openxmlformats.org/officeDocument/2006/relationships/diagramColors" Target="../diagrams/colors4.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9.xml.rels><?xml version="1.0" encoding="UTF-8" standalone="yes"?>
<Relationships xmlns="http://schemas.openxmlformats.org/package/2006/relationships"><Relationship Id="rId3" Type="http://schemas.openxmlformats.org/officeDocument/2006/relationships/image" Target="../media/image54.svg"/><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6.svg"/><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2" name="Picture 30" descr="Many question marks on black background">
            <a:extLst>
              <a:ext uri="{FF2B5EF4-FFF2-40B4-BE49-F238E27FC236}">
                <a16:creationId xmlns:a16="http://schemas.microsoft.com/office/drawing/2014/main" id="{69B845A9-389B-46DB-AC2B-85834B1A9E09}"/>
              </a:ext>
            </a:extLst>
          </p:cNvPr>
          <p:cNvPicPr>
            <a:picLocks noChangeAspect="1"/>
          </p:cNvPicPr>
          <p:nvPr/>
        </p:nvPicPr>
        <p:blipFill rotWithShape="1">
          <a:blip r:embed="rId3"/>
          <a:srcRect l="29897" t="9091" r="-1" b="-1"/>
          <a:stretch/>
        </p:blipFill>
        <p:spPr>
          <a:xfrm>
            <a:off x="3522468" y="10"/>
            <a:ext cx="8669532" cy="6857990"/>
          </a:xfrm>
          <a:prstGeom prst="rect">
            <a:avLst/>
          </a:prstGeom>
        </p:spPr>
      </p:pic>
      <p:sp>
        <p:nvSpPr>
          <p:cNvPr id="39" name="Rectangle 38">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3">
            <a:extLst>
              <a:ext uri="{FF2B5EF4-FFF2-40B4-BE49-F238E27FC236}">
                <a16:creationId xmlns:a16="http://schemas.microsoft.com/office/drawing/2014/main" id="{C0E6E36B-AC3F-4A18-96D6-EC2E4E15690C}"/>
              </a:ext>
            </a:extLst>
          </p:cNvPr>
          <p:cNvSpPr>
            <a:spLocks noGrp="1"/>
          </p:cNvSpPr>
          <p:nvPr>
            <p:ph type="title"/>
          </p:nvPr>
        </p:nvSpPr>
        <p:spPr>
          <a:xfrm>
            <a:off x="371094" y="1161288"/>
            <a:ext cx="3438144" cy="1124712"/>
          </a:xfrm>
        </p:spPr>
        <p:txBody>
          <a:bodyPr anchor="b">
            <a:normAutofit/>
          </a:bodyPr>
          <a:lstStyle/>
          <a:p>
            <a:r>
              <a:rPr lang="en-GB" sz="2800"/>
              <a:t>Problem Solving and Decision Making</a:t>
            </a:r>
          </a:p>
        </p:txBody>
      </p:sp>
      <p:sp>
        <p:nvSpPr>
          <p:cNvPr id="41" name="Rectangle 40">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3" name="Rectangle 42">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444E363A-3F31-4165-9C4A-AD7F0E9E1D05}"/>
              </a:ext>
            </a:extLst>
          </p:cNvPr>
          <p:cNvSpPr>
            <a:spLocks noGrp="1"/>
          </p:cNvSpPr>
          <p:nvPr>
            <p:ph idx="1"/>
          </p:nvPr>
        </p:nvSpPr>
        <p:spPr>
          <a:xfrm>
            <a:off x="371094" y="2718054"/>
            <a:ext cx="3438906" cy="3207258"/>
          </a:xfrm>
        </p:spPr>
        <p:txBody>
          <a:bodyPr anchor="t">
            <a:normAutofit/>
          </a:bodyPr>
          <a:lstStyle/>
          <a:p>
            <a:pPr marL="0" indent="0">
              <a:buNone/>
            </a:pPr>
            <a:r>
              <a:rPr lang="en-GB" sz="1700"/>
              <a:t>By Simone Cunningham</a:t>
            </a:r>
          </a:p>
          <a:p>
            <a:pPr marL="0" indent="0">
              <a:buNone/>
            </a:pPr>
            <a:r>
              <a:rPr lang="en-GB" sz="1700"/>
              <a:t>Module: BMSW4004</a:t>
            </a:r>
          </a:p>
          <a:p>
            <a:pPr marL="0" indent="0">
              <a:buNone/>
            </a:pPr>
            <a:r>
              <a:rPr lang="en-GB" sz="1700"/>
              <a:t>Lecturer: Sujeewa Herath</a:t>
            </a:r>
          </a:p>
        </p:txBody>
      </p:sp>
    </p:spTree>
    <p:extLst>
      <p:ext uri="{BB962C8B-B14F-4D97-AF65-F5344CB8AC3E}">
        <p14:creationId xmlns:p14="http://schemas.microsoft.com/office/powerpoint/2010/main" val="3691353093"/>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9AE6B-4CFA-4AD7-B33C-FF67BAB39947}"/>
              </a:ext>
            </a:extLst>
          </p:cNvPr>
          <p:cNvSpPr>
            <a:spLocks noGrp="1"/>
          </p:cNvSpPr>
          <p:nvPr>
            <p:ph type="title"/>
          </p:nvPr>
        </p:nvSpPr>
        <p:spPr>
          <a:xfrm>
            <a:off x="838200" y="556995"/>
            <a:ext cx="10515600" cy="1133693"/>
          </a:xfrm>
        </p:spPr>
        <p:txBody>
          <a:bodyPr>
            <a:normAutofit/>
          </a:bodyPr>
          <a:lstStyle/>
          <a:p>
            <a:pPr algn="ctr"/>
            <a:r>
              <a:rPr lang="en-GB" sz="5200" dirty="0"/>
              <a:t>Contents</a:t>
            </a:r>
          </a:p>
        </p:txBody>
      </p:sp>
      <p:graphicFrame>
        <p:nvGraphicFramePr>
          <p:cNvPr id="10" name="Content Placeholder 2">
            <a:extLst>
              <a:ext uri="{FF2B5EF4-FFF2-40B4-BE49-F238E27FC236}">
                <a16:creationId xmlns:a16="http://schemas.microsoft.com/office/drawing/2014/main" id="{7D7F95B9-6CC7-4B10-A54D-AA2E95DFB668}"/>
              </a:ext>
            </a:extLst>
          </p:cNvPr>
          <p:cNvGraphicFramePr>
            <a:graphicFrameLocks noGrp="1"/>
          </p:cNvGraphicFramePr>
          <p:nvPr>
            <p:ph idx="1"/>
            <p:extLst>
              <p:ext uri="{D42A27DB-BD31-4B8C-83A1-F6EECF244321}">
                <p14:modId xmlns:p14="http://schemas.microsoft.com/office/powerpoint/2010/main" val="310181769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08913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1A4A5806-2B44-455F-9D1C-DA0DF189B076}"/>
              </a:ext>
            </a:extLst>
          </p:cNvPr>
          <p:cNvSpPr>
            <a:spLocks noGrp="1"/>
          </p:cNvSpPr>
          <p:nvPr>
            <p:ph type="title"/>
          </p:nvPr>
        </p:nvSpPr>
        <p:spPr>
          <a:xfrm>
            <a:off x="6524088" y="1168398"/>
            <a:ext cx="5116681" cy="521109"/>
          </a:xfrm>
        </p:spPr>
        <p:txBody>
          <a:bodyPr vert="horz" lIns="91440" tIns="45720" rIns="91440" bIns="45720" rtlCol="0" anchor="b">
            <a:normAutofit fontScale="90000"/>
          </a:bodyPr>
          <a:lstStyle/>
          <a:p>
            <a:r>
              <a:rPr lang="en-US" sz="6000" kern="1200" dirty="0">
                <a:solidFill>
                  <a:schemeClr val="tx1"/>
                </a:solidFill>
                <a:latin typeface="+mj-lt"/>
                <a:ea typeface="+mj-ea"/>
                <a:cs typeface="+mj-cs"/>
              </a:rPr>
              <a:t>Nature of Work-related Stress</a:t>
            </a:r>
          </a:p>
        </p:txBody>
      </p:sp>
      <p:pic>
        <p:nvPicPr>
          <p:cNvPr id="36" name="Picture 35" descr="Plant growing in a concrete crack">
            <a:extLst>
              <a:ext uri="{FF2B5EF4-FFF2-40B4-BE49-F238E27FC236}">
                <a16:creationId xmlns:a16="http://schemas.microsoft.com/office/drawing/2014/main" id="{917EBA2F-92EB-42E6-9F30-3FB1DE9F15D0}"/>
              </a:ext>
            </a:extLst>
          </p:cNvPr>
          <p:cNvPicPr>
            <a:picLocks noChangeAspect="1"/>
          </p:cNvPicPr>
          <p:nvPr/>
        </p:nvPicPr>
        <p:blipFill rotWithShape="1">
          <a:blip r:embed="rId3"/>
          <a:srcRect r="4314"/>
          <a:stretch/>
        </p:blipFill>
        <p:spPr>
          <a:xfrm>
            <a:off x="20" y="10"/>
            <a:ext cx="6095974" cy="4252522"/>
          </a:xfrm>
          <a:prstGeom prst="rect">
            <a:avLst/>
          </a:prstGeom>
        </p:spPr>
      </p:pic>
      <p:sp>
        <p:nvSpPr>
          <p:cNvPr id="16" name="TextBox 15">
            <a:extLst>
              <a:ext uri="{FF2B5EF4-FFF2-40B4-BE49-F238E27FC236}">
                <a16:creationId xmlns:a16="http://schemas.microsoft.com/office/drawing/2014/main" id="{EEB72BD4-F1FC-43E0-8703-6B17EF632220}"/>
              </a:ext>
            </a:extLst>
          </p:cNvPr>
          <p:cNvSpPr txBox="1"/>
          <p:nvPr/>
        </p:nvSpPr>
        <p:spPr>
          <a:xfrm>
            <a:off x="327638" y="5001090"/>
            <a:ext cx="5440737" cy="2260601"/>
          </a:xfrm>
          <a:prstGeom prst="rect">
            <a:avLst/>
          </a:prstGeom>
        </p:spPr>
        <p:txBody>
          <a:bodyPr vert="horz" lIns="91440" tIns="45720" rIns="91440" bIns="45720" rtlCol="0" anchor="b">
            <a:normAutofit fontScale="55000" lnSpcReduction="20000"/>
          </a:bodyPr>
          <a:lstStyle/>
          <a:p>
            <a:pPr>
              <a:lnSpc>
                <a:spcPct val="110000"/>
              </a:lnSpc>
              <a:spcBef>
                <a:spcPts val="1000"/>
              </a:spcBef>
            </a:pPr>
            <a:endParaRPr lang="en-US" sz="1900" dirty="0"/>
          </a:p>
          <a:p>
            <a:pPr>
              <a:lnSpc>
                <a:spcPct val="110000"/>
              </a:lnSpc>
              <a:spcBef>
                <a:spcPts val="1000"/>
              </a:spcBef>
            </a:pPr>
            <a:r>
              <a:rPr lang="en-US" sz="1900" dirty="0"/>
              <a:t>If work-related stress is not addressed, it can lead to:</a:t>
            </a:r>
          </a:p>
          <a:p>
            <a:pPr marL="171450" indent="-171450">
              <a:lnSpc>
                <a:spcPct val="110000"/>
              </a:lnSpc>
              <a:spcBef>
                <a:spcPts val="1000"/>
              </a:spcBef>
              <a:buFont typeface="Courier New" panose="02070309020205020404" pitchFamily="49" charset="0"/>
              <a:buChar char="o"/>
            </a:pPr>
            <a:r>
              <a:rPr lang="en-US" sz="1900" dirty="0"/>
              <a:t>Employee absenteeism and sickness </a:t>
            </a:r>
          </a:p>
          <a:p>
            <a:pPr marL="171450" indent="-171450">
              <a:lnSpc>
                <a:spcPct val="110000"/>
              </a:lnSpc>
              <a:spcBef>
                <a:spcPts val="1000"/>
              </a:spcBef>
              <a:buFont typeface="Courier New" panose="02070309020205020404" pitchFamily="49" charset="0"/>
              <a:buChar char="o"/>
            </a:pPr>
            <a:r>
              <a:rPr lang="en-US" sz="1900" dirty="0"/>
              <a:t>Impaired performance and productivity</a:t>
            </a:r>
          </a:p>
          <a:p>
            <a:pPr marL="171450" indent="-171450">
              <a:lnSpc>
                <a:spcPct val="110000"/>
              </a:lnSpc>
              <a:spcBef>
                <a:spcPts val="1000"/>
              </a:spcBef>
              <a:buFont typeface="Courier New" panose="02070309020205020404" pitchFamily="49" charset="0"/>
              <a:buChar char="o"/>
            </a:pPr>
            <a:r>
              <a:rPr lang="en-US" sz="1900" dirty="0"/>
              <a:t>High staff turnover</a:t>
            </a:r>
          </a:p>
          <a:p>
            <a:pPr marL="171450" indent="-171450">
              <a:lnSpc>
                <a:spcPct val="110000"/>
              </a:lnSpc>
              <a:spcBef>
                <a:spcPts val="1000"/>
              </a:spcBef>
              <a:buFont typeface="Courier New" panose="02070309020205020404" pitchFamily="49" charset="0"/>
              <a:buChar char="o"/>
            </a:pPr>
            <a:r>
              <a:rPr lang="en-US" sz="1900" dirty="0"/>
              <a:t>Poor employee/workplace relationships</a:t>
            </a:r>
          </a:p>
          <a:p>
            <a:pPr marL="171450" indent="-171450">
              <a:lnSpc>
                <a:spcPct val="110000"/>
              </a:lnSpc>
              <a:spcBef>
                <a:spcPts val="1000"/>
              </a:spcBef>
              <a:buFont typeface="Courier New" panose="02070309020205020404" pitchFamily="49" charset="0"/>
              <a:buChar char="o"/>
            </a:pPr>
            <a:r>
              <a:rPr lang="en-US" sz="1900" dirty="0"/>
              <a:t>Long term physical  and mental health issues </a:t>
            </a:r>
          </a:p>
          <a:p>
            <a:pPr marL="171450" indent="-171450">
              <a:lnSpc>
                <a:spcPct val="110000"/>
              </a:lnSpc>
              <a:spcBef>
                <a:spcPts val="1000"/>
              </a:spcBef>
              <a:buFont typeface="Courier New" panose="02070309020205020404" pitchFamily="49" charset="0"/>
              <a:buChar char="o"/>
            </a:pPr>
            <a:r>
              <a:rPr lang="en-US" sz="1900" dirty="0"/>
              <a:t>Alcohol, drugs and substance abuse.</a:t>
            </a:r>
          </a:p>
          <a:p>
            <a:pPr marL="171450" indent="-171450">
              <a:lnSpc>
                <a:spcPct val="90000"/>
              </a:lnSpc>
              <a:spcBef>
                <a:spcPts val="1000"/>
              </a:spcBef>
              <a:buFont typeface="Courier New" panose="02070309020205020404" pitchFamily="49" charset="0"/>
              <a:buChar char="o"/>
            </a:pPr>
            <a:endParaRPr lang="en-US" sz="1900" dirty="0"/>
          </a:p>
          <a:p>
            <a:pPr>
              <a:lnSpc>
                <a:spcPct val="90000"/>
              </a:lnSpc>
              <a:spcBef>
                <a:spcPts val="1000"/>
              </a:spcBef>
            </a:pPr>
            <a:endParaRPr lang="en-US" sz="500" dirty="0"/>
          </a:p>
          <a:p>
            <a:pPr>
              <a:lnSpc>
                <a:spcPct val="90000"/>
              </a:lnSpc>
              <a:spcBef>
                <a:spcPts val="1000"/>
              </a:spcBef>
            </a:pPr>
            <a:endParaRPr lang="en-US" sz="500" dirty="0"/>
          </a:p>
          <a:p>
            <a:pPr>
              <a:lnSpc>
                <a:spcPct val="90000"/>
              </a:lnSpc>
              <a:spcBef>
                <a:spcPts val="1000"/>
              </a:spcBef>
            </a:pPr>
            <a:endParaRPr lang="en-US" sz="500" dirty="0"/>
          </a:p>
          <a:p>
            <a:pPr>
              <a:lnSpc>
                <a:spcPct val="90000"/>
              </a:lnSpc>
              <a:spcBef>
                <a:spcPts val="1000"/>
              </a:spcBef>
            </a:pPr>
            <a:endParaRPr lang="en-US" sz="500" dirty="0"/>
          </a:p>
        </p:txBody>
      </p:sp>
      <p:sp>
        <p:nvSpPr>
          <p:cNvPr id="2" name="TextBox 1">
            <a:extLst>
              <a:ext uri="{FF2B5EF4-FFF2-40B4-BE49-F238E27FC236}">
                <a16:creationId xmlns:a16="http://schemas.microsoft.com/office/drawing/2014/main" id="{9E202C42-A139-4AB1-8094-054765934353}"/>
              </a:ext>
            </a:extLst>
          </p:cNvPr>
          <p:cNvSpPr txBox="1"/>
          <p:nvPr/>
        </p:nvSpPr>
        <p:spPr>
          <a:xfrm>
            <a:off x="6626831" y="1993187"/>
            <a:ext cx="4736387" cy="2308324"/>
          </a:xfrm>
          <a:prstGeom prst="rect">
            <a:avLst/>
          </a:prstGeom>
          <a:noFill/>
        </p:spPr>
        <p:txBody>
          <a:bodyPr wrap="square" rtlCol="0">
            <a:spAutoFit/>
          </a:bodyPr>
          <a:lstStyle/>
          <a:p>
            <a:r>
              <a:rPr lang="en-GB" dirty="0"/>
              <a:t>The Health and Safety Executive’s definition of stress is: “The  adverse reactions people have to excessive demands or pressures, arising when people try to cope with tasks, responsibilities or other types of pressure connected with their job, but find difficulty, strain or worry in doing so.”</a:t>
            </a:r>
          </a:p>
          <a:p>
            <a:endParaRPr lang="en-GB" dirty="0"/>
          </a:p>
        </p:txBody>
      </p:sp>
    </p:spTree>
    <p:extLst>
      <p:ext uri="{BB962C8B-B14F-4D97-AF65-F5344CB8AC3E}">
        <p14:creationId xmlns:p14="http://schemas.microsoft.com/office/powerpoint/2010/main" val="35725970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4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F9A61-2650-4ACA-8BD1-46C763CE531E}"/>
              </a:ext>
            </a:extLst>
          </p:cNvPr>
          <p:cNvSpPr>
            <a:spLocks noGrp="1"/>
          </p:cNvSpPr>
          <p:nvPr>
            <p:ph type="title"/>
          </p:nvPr>
        </p:nvSpPr>
        <p:spPr>
          <a:xfrm>
            <a:off x="4965430" y="629268"/>
            <a:ext cx="6586491" cy="1286160"/>
          </a:xfrm>
        </p:spPr>
        <p:txBody>
          <a:bodyPr anchor="b">
            <a:normAutofit/>
          </a:bodyPr>
          <a:lstStyle/>
          <a:p>
            <a:r>
              <a:rPr lang="en-GB" sz="4100"/>
              <a:t>Benefits of addressing work-related stress</a:t>
            </a:r>
          </a:p>
        </p:txBody>
      </p:sp>
      <p:sp>
        <p:nvSpPr>
          <p:cNvPr id="3" name="Content Placeholder 2">
            <a:extLst>
              <a:ext uri="{FF2B5EF4-FFF2-40B4-BE49-F238E27FC236}">
                <a16:creationId xmlns:a16="http://schemas.microsoft.com/office/drawing/2014/main" id="{7918DD0E-71D9-4414-BE6B-8FE45B8CD798}"/>
              </a:ext>
            </a:extLst>
          </p:cNvPr>
          <p:cNvSpPr>
            <a:spLocks noGrp="1"/>
          </p:cNvSpPr>
          <p:nvPr>
            <p:ph idx="1"/>
          </p:nvPr>
        </p:nvSpPr>
        <p:spPr>
          <a:xfrm>
            <a:off x="4965431" y="2438400"/>
            <a:ext cx="6586489" cy="3785419"/>
          </a:xfrm>
        </p:spPr>
        <p:txBody>
          <a:bodyPr>
            <a:normAutofit/>
          </a:bodyPr>
          <a:lstStyle/>
          <a:p>
            <a:pPr marL="0" indent="0">
              <a:buNone/>
            </a:pPr>
            <a:r>
              <a:rPr lang="en-GB" sz="1100"/>
              <a:t>Organisation benefits</a:t>
            </a:r>
          </a:p>
          <a:p>
            <a:r>
              <a:rPr lang="en-GB" sz="1100"/>
              <a:t>Fewer days lost to sickness and absence</a:t>
            </a:r>
          </a:p>
          <a:p>
            <a:r>
              <a:rPr lang="en-GB" sz="1100"/>
              <a:t>Reduced staff turnover and improved retention </a:t>
            </a:r>
          </a:p>
          <a:p>
            <a:r>
              <a:rPr lang="en-GB" sz="1100"/>
              <a:t>Increased profitability</a:t>
            </a:r>
          </a:p>
          <a:p>
            <a:r>
              <a:rPr lang="en-GB" sz="1100"/>
              <a:t>Increased productivity </a:t>
            </a:r>
          </a:p>
          <a:p>
            <a:r>
              <a:rPr lang="en-GB" sz="1100"/>
              <a:t>Improved reputation and image </a:t>
            </a:r>
          </a:p>
          <a:p>
            <a:endParaRPr lang="en-GB" sz="1100"/>
          </a:p>
          <a:p>
            <a:pPr marL="0" indent="0">
              <a:buNone/>
            </a:pPr>
            <a:r>
              <a:rPr lang="en-GB" sz="1100"/>
              <a:t>Employee benefits</a:t>
            </a:r>
          </a:p>
          <a:p>
            <a:r>
              <a:rPr lang="en-GB" sz="1100"/>
              <a:t>Increased job satisfaction</a:t>
            </a:r>
          </a:p>
          <a:p>
            <a:r>
              <a:rPr lang="en-GB" sz="1100"/>
              <a:t>Increased motivation</a:t>
            </a:r>
          </a:p>
          <a:p>
            <a:r>
              <a:rPr lang="en-GB" sz="1100"/>
              <a:t>Increase employee engagement</a:t>
            </a:r>
          </a:p>
          <a:p>
            <a:r>
              <a:rPr lang="en-GB" sz="1100"/>
              <a:t>Positive work relationships </a:t>
            </a:r>
          </a:p>
          <a:p>
            <a:r>
              <a:rPr lang="en-GB" sz="1100"/>
              <a:t>Achieving full potential  </a:t>
            </a:r>
          </a:p>
        </p:txBody>
      </p:sp>
      <p:pic>
        <p:nvPicPr>
          <p:cNvPr id="5" name="Picture 4" descr="Working space background">
            <a:extLst>
              <a:ext uri="{FF2B5EF4-FFF2-40B4-BE49-F238E27FC236}">
                <a16:creationId xmlns:a16="http://schemas.microsoft.com/office/drawing/2014/main" id="{490AFE94-3F0D-4CFD-8165-83C13EA69283}"/>
              </a:ext>
            </a:extLst>
          </p:cNvPr>
          <p:cNvPicPr>
            <a:picLocks noChangeAspect="1"/>
          </p:cNvPicPr>
          <p:nvPr/>
        </p:nvPicPr>
        <p:blipFill rotWithShape="1">
          <a:blip r:embed="rId2"/>
          <a:srcRect l="54882" r="-1" b="-1"/>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6450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4">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641EEB-21D6-4CB2-8BA7-F05EB9517B22}"/>
              </a:ext>
            </a:extLst>
          </p:cNvPr>
          <p:cNvSpPr>
            <a:spLocks noGrp="1"/>
          </p:cNvSpPr>
          <p:nvPr>
            <p:ph type="title"/>
          </p:nvPr>
        </p:nvSpPr>
        <p:spPr>
          <a:xfrm>
            <a:off x="838200" y="556995"/>
            <a:ext cx="10515600" cy="1133693"/>
          </a:xfrm>
        </p:spPr>
        <p:txBody>
          <a:bodyPr>
            <a:normAutofit/>
          </a:bodyPr>
          <a:lstStyle/>
          <a:p>
            <a:r>
              <a:rPr lang="en-GB" sz="3600" b="1" dirty="0"/>
              <a:t>The impact of the complex problem on employees and their organizations</a:t>
            </a:r>
          </a:p>
        </p:txBody>
      </p:sp>
      <p:graphicFrame>
        <p:nvGraphicFramePr>
          <p:cNvPr id="5" name="Content Placeholder 2">
            <a:extLst>
              <a:ext uri="{FF2B5EF4-FFF2-40B4-BE49-F238E27FC236}">
                <a16:creationId xmlns:a16="http://schemas.microsoft.com/office/drawing/2014/main" id="{55129E39-349A-4E42-B94A-0BA3073FFCBE}"/>
              </a:ext>
            </a:extLst>
          </p:cNvPr>
          <p:cNvGraphicFramePr>
            <a:graphicFrameLocks noGrp="1"/>
          </p:cNvGraphicFramePr>
          <p:nvPr>
            <p:ph idx="1"/>
            <p:extLst>
              <p:ext uri="{D42A27DB-BD31-4B8C-83A1-F6EECF244321}">
                <p14:modId xmlns:p14="http://schemas.microsoft.com/office/powerpoint/2010/main" val="426997967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077675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B47A70A-777C-46BB-AB92-FFB6657B10F2}"/>
              </a:ext>
            </a:extLst>
          </p:cNvPr>
          <p:cNvPicPr>
            <a:picLocks noChangeAspect="1"/>
          </p:cNvPicPr>
          <p:nvPr/>
        </p:nvPicPr>
        <p:blipFill rotWithShape="1">
          <a:blip r:embed="rId2">
            <a:alphaModFix amt="35000"/>
          </a:blip>
          <a:srcRect t="8536"/>
          <a:stretch/>
        </p:blipFill>
        <p:spPr>
          <a:xfrm>
            <a:off x="20" y="10"/>
            <a:ext cx="12191980" cy="6857990"/>
          </a:xfrm>
          <a:prstGeom prst="rect">
            <a:avLst/>
          </a:prstGeom>
        </p:spPr>
      </p:pic>
      <p:sp>
        <p:nvSpPr>
          <p:cNvPr id="2" name="Title 1">
            <a:extLst>
              <a:ext uri="{FF2B5EF4-FFF2-40B4-BE49-F238E27FC236}">
                <a16:creationId xmlns:a16="http://schemas.microsoft.com/office/drawing/2014/main" id="{3F06BD4F-64D3-4199-A48B-7534F06A77E2}"/>
              </a:ext>
            </a:extLst>
          </p:cNvPr>
          <p:cNvSpPr>
            <a:spLocks noGrp="1"/>
          </p:cNvSpPr>
          <p:nvPr>
            <p:ph type="title"/>
          </p:nvPr>
        </p:nvSpPr>
        <p:spPr>
          <a:xfrm>
            <a:off x="838201" y="1065862"/>
            <a:ext cx="3313164" cy="4726276"/>
          </a:xfrm>
        </p:spPr>
        <p:txBody>
          <a:bodyPr>
            <a:normAutofit/>
          </a:bodyPr>
          <a:lstStyle/>
          <a:p>
            <a:pPr algn="r"/>
            <a:r>
              <a:rPr lang="en-GB" sz="4000">
                <a:solidFill>
                  <a:srgbClr val="FFFFFF"/>
                </a:solidFill>
              </a:rPr>
              <a:t>PESTLE Analysis</a:t>
            </a:r>
          </a:p>
        </p:txBody>
      </p:sp>
      <p:graphicFrame>
        <p:nvGraphicFramePr>
          <p:cNvPr id="5" name="Content Placeholder 2">
            <a:extLst>
              <a:ext uri="{FF2B5EF4-FFF2-40B4-BE49-F238E27FC236}">
                <a16:creationId xmlns:a16="http://schemas.microsoft.com/office/drawing/2014/main" id="{B543839D-D523-46D2-9F1D-29E7012B688A}"/>
              </a:ext>
            </a:extLst>
          </p:cNvPr>
          <p:cNvGraphicFramePr>
            <a:graphicFrameLocks noGrp="1"/>
          </p:cNvGraphicFramePr>
          <p:nvPr>
            <p:ph idx="1"/>
            <p:extLst>
              <p:ext uri="{D42A27DB-BD31-4B8C-83A1-F6EECF244321}">
                <p14:modId xmlns:p14="http://schemas.microsoft.com/office/powerpoint/2010/main" val="1980863357"/>
              </p:ext>
            </p:extLst>
          </p:nvPr>
        </p:nvGraphicFramePr>
        <p:xfrm>
          <a:off x="5155379" y="1065862"/>
          <a:ext cx="5744685" cy="47262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0877596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ABF0D-7E17-4F85-B41E-A53E4E76691B}"/>
              </a:ext>
            </a:extLst>
          </p:cNvPr>
          <p:cNvSpPr>
            <a:spLocks noGrp="1"/>
          </p:cNvSpPr>
          <p:nvPr>
            <p:ph type="title"/>
          </p:nvPr>
        </p:nvSpPr>
        <p:spPr/>
        <p:txBody>
          <a:bodyPr/>
          <a:lstStyle/>
          <a:p>
            <a:pPr algn="ctr"/>
            <a:r>
              <a:rPr lang="en-GB" dirty="0"/>
              <a:t>Cause &amp; Effect – Fishbone Analysis</a:t>
            </a:r>
          </a:p>
        </p:txBody>
      </p:sp>
      <p:sp>
        <p:nvSpPr>
          <p:cNvPr id="4" name="Line 42">
            <a:extLst>
              <a:ext uri="{FF2B5EF4-FFF2-40B4-BE49-F238E27FC236}">
                <a16:creationId xmlns:a16="http://schemas.microsoft.com/office/drawing/2014/main" id="{E086A190-126E-487D-8F95-0E7C18844EAD}"/>
              </a:ext>
            </a:extLst>
          </p:cNvPr>
          <p:cNvSpPr>
            <a:spLocks noChangeShapeType="1"/>
          </p:cNvSpPr>
          <p:nvPr/>
        </p:nvSpPr>
        <p:spPr bwMode="auto">
          <a:xfrm>
            <a:off x="2829983" y="2534180"/>
            <a:ext cx="508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Text Box 41">
            <a:extLst>
              <a:ext uri="{FF2B5EF4-FFF2-40B4-BE49-F238E27FC236}">
                <a16:creationId xmlns:a16="http://schemas.microsoft.com/office/drawing/2014/main" id="{FB0C1E73-EDC0-4320-8A59-561FBBA42A91}"/>
              </a:ext>
            </a:extLst>
          </p:cNvPr>
          <p:cNvSpPr txBox="1">
            <a:spLocks noChangeArrowheads="1"/>
          </p:cNvSpPr>
          <p:nvPr/>
        </p:nvSpPr>
        <p:spPr bwMode="auto">
          <a:xfrm>
            <a:off x="1756833" y="2338917"/>
            <a:ext cx="1060450" cy="363538"/>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9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Lack of role competency</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6" name="Line 40">
            <a:extLst>
              <a:ext uri="{FF2B5EF4-FFF2-40B4-BE49-F238E27FC236}">
                <a16:creationId xmlns:a16="http://schemas.microsoft.com/office/drawing/2014/main" id="{DA2DF157-95C1-4F8A-9F70-28C54E343844}"/>
              </a:ext>
            </a:extLst>
          </p:cNvPr>
          <p:cNvSpPr>
            <a:spLocks noChangeShapeType="1"/>
          </p:cNvSpPr>
          <p:nvPr/>
        </p:nvSpPr>
        <p:spPr bwMode="auto">
          <a:xfrm>
            <a:off x="3431646" y="3135842"/>
            <a:ext cx="508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Text Box 39">
            <a:extLst>
              <a:ext uri="{FF2B5EF4-FFF2-40B4-BE49-F238E27FC236}">
                <a16:creationId xmlns:a16="http://schemas.microsoft.com/office/drawing/2014/main" id="{DF84E046-E3DB-4AAC-BD2E-1C7AF205AA41}"/>
              </a:ext>
            </a:extLst>
          </p:cNvPr>
          <p:cNvSpPr txBox="1">
            <a:spLocks noChangeArrowheads="1"/>
          </p:cNvSpPr>
          <p:nvPr/>
        </p:nvSpPr>
        <p:spPr bwMode="auto">
          <a:xfrm>
            <a:off x="2356908" y="2938992"/>
            <a:ext cx="1060450" cy="363538"/>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Not enough training</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Line 38">
            <a:extLst>
              <a:ext uri="{FF2B5EF4-FFF2-40B4-BE49-F238E27FC236}">
                <a16:creationId xmlns:a16="http://schemas.microsoft.com/office/drawing/2014/main" id="{2720D50B-6BB1-4B80-9E7F-27D593EC212D}"/>
              </a:ext>
            </a:extLst>
          </p:cNvPr>
          <p:cNvSpPr>
            <a:spLocks noChangeShapeType="1"/>
          </p:cNvSpPr>
          <p:nvPr/>
        </p:nvSpPr>
        <p:spPr bwMode="auto">
          <a:xfrm>
            <a:off x="3984096" y="3688292"/>
            <a:ext cx="508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Text Box 37">
            <a:extLst>
              <a:ext uri="{FF2B5EF4-FFF2-40B4-BE49-F238E27FC236}">
                <a16:creationId xmlns:a16="http://schemas.microsoft.com/office/drawing/2014/main" id="{6C9C79C4-1DFF-4FC6-81AE-64FAFC929D71}"/>
              </a:ext>
            </a:extLst>
          </p:cNvPr>
          <p:cNvSpPr txBox="1">
            <a:spLocks noChangeArrowheads="1"/>
          </p:cNvSpPr>
          <p:nvPr/>
        </p:nvSpPr>
        <p:spPr bwMode="auto">
          <a:xfrm>
            <a:off x="2909358" y="3491441"/>
            <a:ext cx="1060450" cy="448841"/>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rPr>
              <a:t>Poor expectations by management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Line 36">
            <a:extLst>
              <a:ext uri="{FF2B5EF4-FFF2-40B4-BE49-F238E27FC236}">
                <a16:creationId xmlns:a16="http://schemas.microsoft.com/office/drawing/2014/main" id="{D767D744-3E41-4017-AB31-67896533FBFD}"/>
              </a:ext>
            </a:extLst>
          </p:cNvPr>
          <p:cNvSpPr>
            <a:spLocks noChangeShapeType="1"/>
          </p:cNvSpPr>
          <p:nvPr/>
        </p:nvSpPr>
        <p:spPr bwMode="auto">
          <a:xfrm>
            <a:off x="5174721" y="2542117"/>
            <a:ext cx="508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Text Box 35">
            <a:extLst>
              <a:ext uri="{FF2B5EF4-FFF2-40B4-BE49-F238E27FC236}">
                <a16:creationId xmlns:a16="http://schemas.microsoft.com/office/drawing/2014/main" id="{7FBE4860-964F-44AE-951F-E0C5D9EF2287}"/>
              </a:ext>
            </a:extLst>
          </p:cNvPr>
          <p:cNvSpPr txBox="1">
            <a:spLocks noChangeArrowheads="1"/>
          </p:cNvSpPr>
          <p:nvPr/>
        </p:nvSpPr>
        <p:spPr bwMode="auto">
          <a:xfrm>
            <a:off x="4099983" y="2338916"/>
            <a:ext cx="1060450" cy="474241"/>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rPr>
              <a:t>Poor management relationships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2" name="Line 34">
            <a:extLst>
              <a:ext uri="{FF2B5EF4-FFF2-40B4-BE49-F238E27FC236}">
                <a16:creationId xmlns:a16="http://schemas.microsoft.com/office/drawing/2014/main" id="{11488EBB-B69F-46D3-B5E3-FD952069AA33}"/>
              </a:ext>
            </a:extLst>
          </p:cNvPr>
          <p:cNvSpPr>
            <a:spLocks noChangeShapeType="1"/>
          </p:cNvSpPr>
          <p:nvPr/>
        </p:nvSpPr>
        <p:spPr bwMode="auto">
          <a:xfrm>
            <a:off x="5717646" y="3142192"/>
            <a:ext cx="508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Text Box 33">
            <a:extLst>
              <a:ext uri="{FF2B5EF4-FFF2-40B4-BE49-F238E27FC236}">
                <a16:creationId xmlns:a16="http://schemas.microsoft.com/office/drawing/2014/main" id="{EF172FCC-7BBB-4E4D-979F-8D58ACE6A596}"/>
              </a:ext>
            </a:extLst>
          </p:cNvPr>
          <p:cNvSpPr txBox="1">
            <a:spLocks noChangeArrowheads="1"/>
          </p:cNvSpPr>
          <p:nvPr/>
        </p:nvSpPr>
        <p:spPr bwMode="auto">
          <a:xfrm>
            <a:off x="4642908" y="2938992"/>
            <a:ext cx="1060450" cy="363538"/>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Lack of effective communication</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4" name="Line 32">
            <a:extLst>
              <a:ext uri="{FF2B5EF4-FFF2-40B4-BE49-F238E27FC236}">
                <a16:creationId xmlns:a16="http://schemas.microsoft.com/office/drawing/2014/main" id="{34D89318-10D9-4446-91FA-5CC35EE3FD3B}"/>
              </a:ext>
            </a:extLst>
          </p:cNvPr>
          <p:cNvSpPr>
            <a:spLocks noChangeShapeType="1"/>
          </p:cNvSpPr>
          <p:nvPr/>
        </p:nvSpPr>
        <p:spPr bwMode="auto">
          <a:xfrm>
            <a:off x="6270096" y="3694642"/>
            <a:ext cx="508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 name="Text Box 31">
            <a:extLst>
              <a:ext uri="{FF2B5EF4-FFF2-40B4-BE49-F238E27FC236}">
                <a16:creationId xmlns:a16="http://schemas.microsoft.com/office/drawing/2014/main" id="{AB3B755C-A41A-48A9-9AA0-4A2139DF2203}"/>
              </a:ext>
            </a:extLst>
          </p:cNvPr>
          <p:cNvSpPr txBox="1">
            <a:spLocks noChangeArrowheads="1"/>
          </p:cNvSpPr>
          <p:nvPr/>
        </p:nvSpPr>
        <p:spPr bwMode="auto">
          <a:xfrm>
            <a:off x="5195358" y="3491442"/>
            <a:ext cx="1060450" cy="363538"/>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Ineffective policies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6" name="Line 30">
            <a:extLst>
              <a:ext uri="{FF2B5EF4-FFF2-40B4-BE49-F238E27FC236}">
                <a16:creationId xmlns:a16="http://schemas.microsoft.com/office/drawing/2014/main" id="{39B4093B-7600-4272-91AB-53AFAC53FCDE}"/>
              </a:ext>
            </a:extLst>
          </p:cNvPr>
          <p:cNvSpPr>
            <a:spLocks noChangeShapeType="1"/>
          </p:cNvSpPr>
          <p:nvPr/>
        </p:nvSpPr>
        <p:spPr bwMode="auto">
          <a:xfrm>
            <a:off x="7381346" y="2526242"/>
            <a:ext cx="506412"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7" name="Text Box 29">
            <a:extLst>
              <a:ext uri="{FF2B5EF4-FFF2-40B4-BE49-F238E27FC236}">
                <a16:creationId xmlns:a16="http://schemas.microsoft.com/office/drawing/2014/main" id="{7A0D54D7-12E6-4D4B-9771-BEFC13C6D216}"/>
              </a:ext>
            </a:extLst>
          </p:cNvPr>
          <p:cNvSpPr txBox="1">
            <a:spLocks noChangeArrowheads="1"/>
          </p:cNvSpPr>
          <p:nvPr/>
        </p:nvSpPr>
        <p:spPr bwMode="auto">
          <a:xfrm>
            <a:off x="6306608" y="2338917"/>
            <a:ext cx="1060450" cy="363538"/>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Lack of encouragement</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8" name="Line 28">
            <a:extLst>
              <a:ext uri="{FF2B5EF4-FFF2-40B4-BE49-F238E27FC236}">
                <a16:creationId xmlns:a16="http://schemas.microsoft.com/office/drawing/2014/main" id="{BB08C5EE-F2D1-430C-BF65-4957E025D179}"/>
              </a:ext>
            </a:extLst>
          </p:cNvPr>
          <p:cNvSpPr>
            <a:spLocks noChangeShapeType="1"/>
          </p:cNvSpPr>
          <p:nvPr/>
        </p:nvSpPr>
        <p:spPr bwMode="auto">
          <a:xfrm>
            <a:off x="7983008" y="3127905"/>
            <a:ext cx="50641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9" name="Text Box 27">
            <a:extLst>
              <a:ext uri="{FF2B5EF4-FFF2-40B4-BE49-F238E27FC236}">
                <a16:creationId xmlns:a16="http://schemas.microsoft.com/office/drawing/2014/main" id="{5FF42D1F-FB8D-4FEF-B2FB-2262D1DDD203}"/>
              </a:ext>
            </a:extLst>
          </p:cNvPr>
          <p:cNvSpPr txBox="1">
            <a:spLocks noChangeArrowheads="1"/>
          </p:cNvSpPr>
          <p:nvPr/>
        </p:nvSpPr>
        <p:spPr bwMode="auto">
          <a:xfrm>
            <a:off x="6908271" y="2938992"/>
            <a:ext cx="1060450" cy="363538"/>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Lack of resources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0" name="Line 26">
            <a:extLst>
              <a:ext uri="{FF2B5EF4-FFF2-40B4-BE49-F238E27FC236}">
                <a16:creationId xmlns:a16="http://schemas.microsoft.com/office/drawing/2014/main" id="{336A98A8-D0FF-4467-99FA-60CEFE49A163}"/>
              </a:ext>
            </a:extLst>
          </p:cNvPr>
          <p:cNvSpPr>
            <a:spLocks noChangeShapeType="1"/>
          </p:cNvSpPr>
          <p:nvPr/>
        </p:nvSpPr>
        <p:spPr bwMode="auto">
          <a:xfrm>
            <a:off x="8535458" y="3680355"/>
            <a:ext cx="50641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1" name="Text Box 25">
            <a:extLst>
              <a:ext uri="{FF2B5EF4-FFF2-40B4-BE49-F238E27FC236}">
                <a16:creationId xmlns:a16="http://schemas.microsoft.com/office/drawing/2014/main" id="{B5AD4F61-A60A-492A-8F05-52861139C455}"/>
              </a:ext>
            </a:extLst>
          </p:cNvPr>
          <p:cNvSpPr txBox="1">
            <a:spLocks noChangeArrowheads="1"/>
          </p:cNvSpPr>
          <p:nvPr/>
        </p:nvSpPr>
        <p:spPr bwMode="auto">
          <a:xfrm>
            <a:off x="7460721" y="3491442"/>
            <a:ext cx="1060450" cy="363538"/>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Lack of sponsorship</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2" name="Line 24">
            <a:extLst>
              <a:ext uri="{FF2B5EF4-FFF2-40B4-BE49-F238E27FC236}">
                <a16:creationId xmlns:a16="http://schemas.microsoft.com/office/drawing/2014/main" id="{188B835D-43D3-4204-989A-B5CF65F98B82}"/>
              </a:ext>
            </a:extLst>
          </p:cNvPr>
          <p:cNvSpPr>
            <a:spLocks noChangeShapeType="1"/>
          </p:cNvSpPr>
          <p:nvPr/>
        </p:nvSpPr>
        <p:spPr bwMode="auto">
          <a:xfrm>
            <a:off x="7570258" y="4472517"/>
            <a:ext cx="50641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3" name="Text Box 23">
            <a:extLst>
              <a:ext uri="{FF2B5EF4-FFF2-40B4-BE49-F238E27FC236}">
                <a16:creationId xmlns:a16="http://schemas.microsoft.com/office/drawing/2014/main" id="{CF84957B-7043-447F-8AAA-360F97F4C60E}"/>
              </a:ext>
            </a:extLst>
          </p:cNvPr>
          <p:cNvSpPr txBox="1">
            <a:spLocks noChangeArrowheads="1"/>
          </p:cNvSpPr>
          <p:nvPr/>
        </p:nvSpPr>
        <p:spPr bwMode="auto">
          <a:xfrm>
            <a:off x="6495521" y="4283605"/>
            <a:ext cx="1060450" cy="363537"/>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Excessive workload</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4" name="Line 22">
            <a:extLst>
              <a:ext uri="{FF2B5EF4-FFF2-40B4-BE49-F238E27FC236}">
                <a16:creationId xmlns:a16="http://schemas.microsoft.com/office/drawing/2014/main" id="{E06624FF-7FB4-4B47-B529-8B5AB325491C}"/>
              </a:ext>
            </a:extLst>
          </p:cNvPr>
          <p:cNvSpPr>
            <a:spLocks noChangeShapeType="1"/>
          </p:cNvSpPr>
          <p:nvPr/>
        </p:nvSpPr>
        <p:spPr bwMode="auto">
          <a:xfrm>
            <a:off x="7046383" y="5029730"/>
            <a:ext cx="508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5" name="Text Box 21">
            <a:extLst>
              <a:ext uri="{FF2B5EF4-FFF2-40B4-BE49-F238E27FC236}">
                <a16:creationId xmlns:a16="http://schemas.microsoft.com/office/drawing/2014/main" id="{9DB0E1D2-FA5F-46B9-AC0A-D8DEAF2E21F4}"/>
              </a:ext>
            </a:extLst>
          </p:cNvPr>
          <p:cNvSpPr txBox="1">
            <a:spLocks noChangeArrowheads="1"/>
          </p:cNvSpPr>
          <p:nvPr/>
        </p:nvSpPr>
        <p:spPr bwMode="auto">
          <a:xfrm>
            <a:off x="5971646" y="4840817"/>
            <a:ext cx="1060450" cy="363538"/>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Work Pattern</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6" name="Line 20">
            <a:extLst>
              <a:ext uri="{FF2B5EF4-FFF2-40B4-BE49-F238E27FC236}">
                <a16:creationId xmlns:a16="http://schemas.microsoft.com/office/drawing/2014/main" id="{2DB5B38D-8DB3-4164-A7CF-A53BB8B681CE}"/>
              </a:ext>
            </a:extLst>
          </p:cNvPr>
          <p:cNvSpPr>
            <a:spLocks noChangeShapeType="1"/>
          </p:cNvSpPr>
          <p:nvPr/>
        </p:nvSpPr>
        <p:spPr bwMode="auto">
          <a:xfrm>
            <a:off x="6547908" y="5582180"/>
            <a:ext cx="50641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7" name="Text Box 19">
            <a:extLst>
              <a:ext uri="{FF2B5EF4-FFF2-40B4-BE49-F238E27FC236}">
                <a16:creationId xmlns:a16="http://schemas.microsoft.com/office/drawing/2014/main" id="{C54652CA-7100-4131-9B86-BE3A38E6424D}"/>
              </a:ext>
            </a:extLst>
          </p:cNvPr>
          <p:cNvSpPr txBox="1">
            <a:spLocks noChangeArrowheads="1"/>
          </p:cNvSpPr>
          <p:nvPr/>
        </p:nvSpPr>
        <p:spPr bwMode="auto">
          <a:xfrm>
            <a:off x="5473171" y="5393267"/>
            <a:ext cx="1060450" cy="363538"/>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Poor work environment</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8" name="Line 18">
            <a:extLst>
              <a:ext uri="{FF2B5EF4-FFF2-40B4-BE49-F238E27FC236}">
                <a16:creationId xmlns:a16="http://schemas.microsoft.com/office/drawing/2014/main" id="{00B0AF8D-4DAD-45CB-8AC2-89CFF433EE83}"/>
              </a:ext>
            </a:extLst>
          </p:cNvPr>
          <p:cNvSpPr>
            <a:spLocks noChangeShapeType="1"/>
          </p:cNvSpPr>
          <p:nvPr/>
        </p:nvSpPr>
        <p:spPr bwMode="auto">
          <a:xfrm>
            <a:off x="5042958" y="4442355"/>
            <a:ext cx="508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9" name="Text Box 17">
            <a:extLst>
              <a:ext uri="{FF2B5EF4-FFF2-40B4-BE49-F238E27FC236}">
                <a16:creationId xmlns:a16="http://schemas.microsoft.com/office/drawing/2014/main" id="{0E731643-EF13-427A-8833-5E9DBB7A5A01}"/>
              </a:ext>
            </a:extLst>
          </p:cNvPr>
          <p:cNvSpPr txBox="1">
            <a:spLocks noChangeArrowheads="1"/>
          </p:cNvSpPr>
          <p:nvPr/>
        </p:nvSpPr>
        <p:spPr bwMode="auto">
          <a:xfrm>
            <a:off x="3969808" y="4253442"/>
            <a:ext cx="1060450" cy="363538"/>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Low opportunity to develop skills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0" name="Line 16">
            <a:extLst>
              <a:ext uri="{FF2B5EF4-FFF2-40B4-BE49-F238E27FC236}">
                <a16:creationId xmlns:a16="http://schemas.microsoft.com/office/drawing/2014/main" id="{B7D8778D-6ABE-4C91-8C60-227A463901B4}"/>
              </a:ext>
            </a:extLst>
          </p:cNvPr>
          <p:cNvSpPr>
            <a:spLocks noChangeShapeType="1"/>
          </p:cNvSpPr>
          <p:nvPr/>
        </p:nvSpPr>
        <p:spPr bwMode="auto">
          <a:xfrm>
            <a:off x="4593696" y="4999567"/>
            <a:ext cx="506412"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1" name="Text Box 15">
            <a:extLst>
              <a:ext uri="{FF2B5EF4-FFF2-40B4-BE49-F238E27FC236}">
                <a16:creationId xmlns:a16="http://schemas.microsoft.com/office/drawing/2014/main" id="{0E957EC2-E6DE-433A-BFDC-692D7664DB9D}"/>
              </a:ext>
            </a:extLst>
          </p:cNvPr>
          <p:cNvSpPr txBox="1">
            <a:spLocks noChangeArrowheads="1"/>
          </p:cNvSpPr>
          <p:nvPr/>
        </p:nvSpPr>
        <p:spPr bwMode="auto">
          <a:xfrm>
            <a:off x="3518958" y="4722920"/>
            <a:ext cx="1060450" cy="452860"/>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altLang="en-US" sz="900" dirty="0">
                <a:latin typeface="Arial" panose="020B0604020202020204" pitchFamily="34" charset="0"/>
              </a:rPr>
              <a:t>Strict or inflexible working schedule</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2" name="Line 14">
            <a:extLst>
              <a:ext uri="{FF2B5EF4-FFF2-40B4-BE49-F238E27FC236}">
                <a16:creationId xmlns:a16="http://schemas.microsoft.com/office/drawing/2014/main" id="{4C10AA73-36BF-457A-8600-6523D67C3547}"/>
              </a:ext>
            </a:extLst>
          </p:cNvPr>
          <p:cNvSpPr>
            <a:spLocks noChangeShapeType="1"/>
          </p:cNvSpPr>
          <p:nvPr/>
        </p:nvSpPr>
        <p:spPr bwMode="auto">
          <a:xfrm>
            <a:off x="4093633" y="5552017"/>
            <a:ext cx="508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3" name="Text Box 13">
            <a:extLst>
              <a:ext uri="{FF2B5EF4-FFF2-40B4-BE49-F238E27FC236}">
                <a16:creationId xmlns:a16="http://schemas.microsoft.com/office/drawing/2014/main" id="{CE0F2AE5-0E0E-4B4B-89F4-C18BD959B049}"/>
              </a:ext>
            </a:extLst>
          </p:cNvPr>
          <p:cNvSpPr txBox="1">
            <a:spLocks noChangeArrowheads="1"/>
          </p:cNvSpPr>
          <p:nvPr/>
        </p:nvSpPr>
        <p:spPr bwMode="auto">
          <a:xfrm>
            <a:off x="3020483" y="5364692"/>
            <a:ext cx="1060450" cy="363538"/>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Lack of involvement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4" name="Rectangle 12">
            <a:extLst>
              <a:ext uri="{FF2B5EF4-FFF2-40B4-BE49-F238E27FC236}">
                <a16:creationId xmlns:a16="http://schemas.microsoft.com/office/drawing/2014/main" id="{CEF52710-5F14-4518-882E-A0D4E6FEE6B2}"/>
              </a:ext>
            </a:extLst>
          </p:cNvPr>
          <p:cNvSpPr>
            <a:spLocks noChangeArrowheads="1"/>
          </p:cNvSpPr>
          <p:nvPr/>
        </p:nvSpPr>
        <p:spPr bwMode="auto">
          <a:xfrm>
            <a:off x="2480733" y="1626130"/>
            <a:ext cx="998538" cy="487362"/>
          </a:xfrm>
          <a:prstGeom prst="rect">
            <a:avLst/>
          </a:prstGeom>
          <a:solidFill>
            <a:srgbClr val="A0E0FF"/>
          </a:solidFill>
          <a:ln w="1016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chemeClr val="tx1"/>
                </a:solidFill>
                <a:effectLst/>
                <a:latin typeface="Arial" panose="020B0604020202020204" pitchFamily="34" charset="0"/>
                <a:ea typeface="Times New Roman" panose="02020603050405020304" pitchFamily="18" charset="0"/>
              </a:rPr>
              <a:t>Role</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35" name="Rectangle 11">
            <a:extLst>
              <a:ext uri="{FF2B5EF4-FFF2-40B4-BE49-F238E27FC236}">
                <a16:creationId xmlns:a16="http://schemas.microsoft.com/office/drawing/2014/main" id="{C9E92E92-48FB-46E6-A028-9F08CDC1D876}"/>
              </a:ext>
            </a:extLst>
          </p:cNvPr>
          <p:cNvSpPr>
            <a:spLocks noChangeArrowheads="1"/>
          </p:cNvSpPr>
          <p:nvPr/>
        </p:nvSpPr>
        <p:spPr bwMode="auto">
          <a:xfrm>
            <a:off x="4815946" y="1626130"/>
            <a:ext cx="1155700" cy="487362"/>
          </a:xfrm>
          <a:prstGeom prst="rect">
            <a:avLst/>
          </a:prstGeom>
          <a:solidFill>
            <a:srgbClr val="A0E0FF"/>
          </a:solidFill>
          <a:ln w="1016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1" i="0" u="none" strike="noStrike" cap="none" normalizeH="0" baseline="0">
                <a:ln>
                  <a:noFill/>
                </a:ln>
                <a:solidFill>
                  <a:schemeClr val="tx1"/>
                </a:solidFill>
                <a:effectLst/>
                <a:latin typeface="Arial" panose="020B0604020202020204" pitchFamily="34" charset="0"/>
                <a:ea typeface="Times New Roman" panose="02020603050405020304" pitchFamily="18" charset="0"/>
              </a:rPr>
              <a:t>Relationships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6" name="Rectangle 10">
            <a:extLst>
              <a:ext uri="{FF2B5EF4-FFF2-40B4-BE49-F238E27FC236}">
                <a16:creationId xmlns:a16="http://schemas.microsoft.com/office/drawing/2014/main" id="{CE6659C4-5DA0-4237-A473-23E24E62C0C1}"/>
              </a:ext>
            </a:extLst>
          </p:cNvPr>
          <p:cNvSpPr>
            <a:spLocks noChangeArrowheads="1"/>
          </p:cNvSpPr>
          <p:nvPr/>
        </p:nvSpPr>
        <p:spPr bwMode="auto">
          <a:xfrm>
            <a:off x="7055908" y="1626130"/>
            <a:ext cx="998538" cy="487362"/>
          </a:xfrm>
          <a:prstGeom prst="rect">
            <a:avLst/>
          </a:prstGeom>
          <a:solidFill>
            <a:srgbClr val="A0E0FF"/>
          </a:solidFill>
          <a:ln w="1016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1" i="0" u="none" strike="noStrike" cap="none" normalizeH="0" baseline="0">
                <a:ln>
                  <a:noFill/>
                </a:ln>
                <a:solidFill>
                  <a:schemeClr val="tx1"/>
                </a:solidFill>
                <a:effectLst/>
                <a:latin typeface="Arial" panose="020B0604020202020204" pitchFamily="34" charset="0"/>
                <a:ea typeface="Times New Roman" panose="02020603050405020304" pitchFamily="18" charset="0"/>
              </a:rPr>
              <a:t>Support</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7" name="Line 9">
            <a:extLst>
              <a:ext uri="{FF2B5EF4-FFF2-40B4-BE49-F238E27FC236}">
                <a16:creationId xmlns:a16="http://schemas.microsoft.com/office/drawing/2014/main" id="{7535FF55-0962-4627-ADD3-47FD783AD9D5}"/>
              </a:ext>
            </a:extLst>
          </p:cNvPr>
          <p:cNvSpPr>
            <a:spLocks noChangeShapeType="1"/>
          </p:cNvSpPr>
          <p:nvPr/>
        </p:nvSpPr>
        <p:spPr bwMode="auto">
          <a:xfrm>
            <a:off x="2074333" y="4020080"/>
            <a:ext cx="8012113" cy="1587"/>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8" name="Line 8">
            <a:extLst>
              <a:ext uri="{FF2B5EF4-FFF2-40B4-BE49-F238E27FC236}">
                <a16:creationId xmlns:a16="http://schemas.microsoft.com/office/drawing/2014/main" id="{87A31C71-BD95-44BE-95B2-7936E68E39C6}"/>
              </a:ext>
            </a:extLst>
          </p:cNvPr>
          <p:cNvSpPr>
            <a:spLocks noChangeShapeType="1"/>
          </p:cNvSpPr>
          <p:nvPr/>
        </p:nvSpPr>
        <p:spPr bwMode="auto">
          <a:xfrm>
            <a:off x="2979208" y="2118255"/>
            <a:ext cx="1865313" cy="1901825"/>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9" name="Line 7">
            <a:extLst>
              <a:ext uri="{FF2B5EF4-FFF2-40B4-BE49-F238E27FC236}">
                <a16:creationId xmlns:a16="http://schemas.microsoft.com/office/drawing/2014/main" id="{132DE625-C829-42B4-9CCF-9996BE66E190}"/>
              </a:ext>
            </a:extLst>
          </p:cNvPr>
          <p:cNvSpPr>
            <a:spLocks noChangeShapeType="1"/>
          </p:cNvSpPr>
          <p:nvPr/>
        </p:nvSpPr>
        <p:spPr bwMode="auto">
          <a:xfrm>
            <a:off x="5316008" y="2118255"/>
            <a:ext cx="1797050" cy="1901825"/>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0" name="Line 6">
            <a:extLst>
              <a:ext uri="{FF2B5EF4-FFF2-40B4-BE49-F238E27FC236}">
                <a16:creationId xmlns:a16="http://schemas.microsoft.com/office/drawing/2014/main" id="{4C17AACB-97BA-4681-8229-233C4A7AD0E1}"/>
              </a:ext>
            </a:extLst>
          </p:cNvPr>
          <p:cNvSpPr>
            <a:spLocks noChangeShapeType="1"/>
          </p:cNvSpPr>
          <p:nvPr/>
        </p:nvSpPr>
        <p:spPr bwMode="auto">
          <a:xfrm>
            <a:off x="7555971" y="2118255"/>
            <a:ext cx="1825625" cy="1901825"/>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1" name="Rectangle 5">
            <a:extLst>
              <a:ext uri="{FF2B5EF4-FFF2-40B4-BE49-F238E27FC236}">
                <a16:creationId xmlns:a16="http://schemas.microsoft.com/office/drawing/2014/main" id="{BA8D05DE-BBF2-4A26-99F8-E8C50F10C0C1}"/>
              </a:ext>
            </a:extLst>
          </p:cNvPr>
          <p:cNvSpPr>
            <a:spLocks noChangeArrowheads="1"/>
          </p:cNvSpPr>
          <p:nvPr/>
        </p:nvSpPr>
        <p:spPr bwMode="auto">
          <a:xfrm>
            <a:off x="3822171" y="5955242"/>
            <a:ext cx="998537" cy="500063"/>
          </a:xfrm>
          <a:prstGeom prst="rect">
            <a:avLst/>
          </a:prstGeom>
          <a:solidFill>
            <a:srgbClr val="A0E0FF"/>
          </a:solidFill>
          <a:ln w="1016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1" i="0" u="none" strike="noStrike" cap="none" normalizeH="0" baseline="0">
                <a:ln>
                  <a:noFill/>
                </a:ln>
                <a:solidFill>
                  <a:schemeClr val="tx1"/>
                </a:solidFill>
                <a:effectLst/>
                <a:latin typeface="Arial" panose="020B0604020202020204" pitchFamily="34" charset="0"/>
                <a:ea typeface="Times New Roman" panose="02020603050405020304" pitchFamily="18" charset="0"/>
              </a:rPr>
              <a:t>Control</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2" name="Line 4">
            <a:extLst>
              <a:ext uri="{FF2B5EF4-FFF2-40B4-BE49-F238E27FC236}">
                <a16:creationId xmlns:a16="http://schemas.microsoft.com/office/drawing/2014/main" id="{AE70051D-81E6-46D6-86F8-6ED43BBD7EF3}"/>
              </a:ext>
            </a:extLst>
          </p:cNvPr>
          <p:cNvSpPr>
            <a:spLocks noChangeShapeType="1"/>
          </p:cNvSpPr>
          <p:nvPr/>
        </p:nvSpPr>
        <p:spPr bwMode="auto">
          <a:xfrm flipV="1">
            <a:off x="4320646" y="4020080"/>
            <a:ext cx="1612900" cy="1930400"/>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3" name="Rectangle 3">
            <a:extLst>
              <a:ext uri="{FF2B5EF4-FFF2-40B4-BE49-F238E27FC236}">
                <a16:creationId xmlns:a16="http://schemas.microsoft.com/office/drawing/2014/main" id="{19B3C74A-82E4-45D1-8D20-4F16BEFE966F}"/>
              </a:ext>
            </a:extLst>
          </p:cNvPr>
          <p:cNvSpPr>
            <a:spLocks noChangeArrowheads="1"/>
          </p:cNvSpPr>
          <p:nvPr/>
        </p:nvSpPr>
        <p:spPr bwMode="auto">
          <a:xfrm>
            <a:off x="6284383" y="5955242"/>
            <a:ext cx="996950" cy="500063"/>
          </a:xfrm>
          <a:prstGeom prst="rect">
            <a:avLst/>
          </a:prstGeom>
          <a:solidFill>
            <a:srgbClr val="A0E0FF"/>
          </a:solidFill>
          <a:ln w="1016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1" i="0" u="none" strike="noStrike" cap="none" normalizeH="0" baseline="0">
                <a:ln>
                  <a:noFill/>
                </a:ln>
                <a:solidFill>
                  <a:schemeClr val="tx1"/>
                </a:solidFill>
                <a:effectLst/>
                <a:latin typeface="Arial" panose="020B0604020202020204" pitchFamily="34" charset="0"/>
                <a:ea typeface="Times New Roman" panose="02020603050405020304" pitchFamily="18" charset="0"/>
              </a:rPr>
              <a:t>Demands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4" name="Line 2">
            <a:extLst>
              <a:ext uri="{FF2B5EF4-FFF2-40B4-BE49-F238E27FC236}">
                <a16:creationId xmlns:a16="http://schemas.microsoft.com/office/drawing/2014/main" id="{4BA1F0F4-B3ED-49EF-B8A8-480CA732A8D4}"/>
              </a:ext>
            </a:extLst>
          </p:cNvPr>
          <p:cNvSpPr>
            <a:spLocks noChangeShapeType="1"/>
          </p:cNvSpPr>
          <p:nvPr/>
        </p:nvSpPr>
        <p:spPr bwMode="auto">
          <a:xfrm flipV="1">
            <a:off x="6782858" y="4020080"/>
            <a:ext cx="1671638" cy="1930400"/>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5" name="Rectangle 1">
            <a:extLst>
              <a:ext uri="{FF2B5EF4-FFF2-40B4-BE49-F238E27FC236}">
                <a16:creationId xmlns:a16="http://schemas.microsoft.com/office/drawing/2014/main" id="{041B80A9-E8DC-480D-9E0C-5B311D44BF43}"/>
              </a:ext>
            </a:extLst>
          </p:cNvPr>
          <p:cNvSpPr>
            <a:spLocks noChangeArrowheads="1"/>
          </p:cNvSpPr>
          <p:nvPr/>
        </p:nvSpPr>
        <p:spPr bwMode="auto">
          <a:xfrm>
            <a:off x="10049933" y="3539067"/>
            <a:ext cx="1028700" cy="211138"/>
          </a:xfrm>
          <a:prstGeom prst="rect">
            <a:avLst/>
          </a:prstGeom>
          <a:noFill/>
          <a:ln w="10160">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6" name="Rectangle 43">
            <a:extLst>
              <a:ext uri="{FF2B5EF4-FFF2-40B4-BE49-F238E27FC236}">
                <a16:creationId xmlns:a16="http://schemas.microsoft.com/office/drawing/2014/main" id="{A258D6BA-F830-4945-A650-15896240C8C8}"/>
              </a:ext>
            </a:extLst>
          </p:cNvPr>
          <p:cNvSpPr>
            <a:spLocks noChangeArrowheads="1"/>
          </p:cNvSpPr>
          <p:nvPr/>
        </p:nvSpPr>
        <p:spPr bwMode="auto">
          <a:xfrm>
            <a:off x="2252133" y="999067"/>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8" name="Rectangle 47">
            <a:extLst>
              <a:ext uri="{FF2B5EF4-FFF2-40B4-BE49-F238E27FC236}">
                <a16:creationId xmlns:a16="http://schemas.microsoft.com/office/drawing/2014/main" id="{5DE27BD7-0F87-4D0E-8C5F-DEAD7C992308}"/>
              </a:ext>
            </a:extLst>
          </p:cNvPr>
          <p:cNvSpPr/>
          <p:nvPr/>
        </p:nvSpPr>
        <p:spPr>
          <a:xfrm>
            <a:off x="10086446" y="3491442"/>
            <a:ext cx="1825624" cy="1155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2CE51B0D-6070-4E8D-B76F-2CA5E337841C}"/>
              </a:ext>
            </a:extLst>
          </p:cNvPr>
          <p:cNvSpPr txBox="1"/>
          <p:nvPr/>
        </p:nvSpPr>
        <p:spPr>
          <a:xfrm>
            <a:off x="10207095" y="3675638"/>
            <a:ext cx="1576387" cy="646331"/>
          </a:xfrm>
          <a:prstGeom prst="rect">
            <a:avLst/>
          </a:prstGeom>
          <a:noFill/>
        </p:spPr>
        <p:txBody>
          <a:bodyPr wrap="square" rtlCol="0">
            <a:spAutoFit/>
          </a:bodyPr>
          <a:lstStyle/>
          <a:p>
            <a:pPr algn="ctr"/>
            <a:r>
              <a:rPr lang="en-GB" dirty="0"/>
              <a:t>Work-related Stress</a:t>
            </a:r>
          </a:p>
        </p:txBody>
      </p:sp>
    </p:spTree>
    <p:extLst>
      <p:ext uri="{BB962C8B-B14F-4D97-AF65-F5344CB8AC3E}">
        <p14:creationId xmlns:p14="http://schemas.microsoft.com/office/powerpoint/2010/main" val="11714763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2" name="Picture 31">
            <a:extLst>
              <a:ext uri="{FF2B5EF4-FFF2-40B4-BE49-F238E27FC236}">
                <a16:creationId xmlns:a16="http://schemas.microsoft.com/office/drawing/2014/main" id="{6A842252-24DE-4F76-83D0-9EDB30FCE2F1}"/>
              </a:ext>
            </a:extLst>
          </p:cNvPr>
          <p:cNvPicPr>
            <a:picLocks noChangeAspect="1"/>
          </p:cNvPicPr>
          <p:nvPr/>
        </p:nvPicPr>
        <p:blipFill rotWithShape="1">
          <a:blip r:embed="rId3">
            <a:alphaModFix amt="35000"/>
          </a:blip>
          <a:srcRect t="26095" b="615"/>
          <a:stretch/>
        </p:blipFill>
        <p:spPr>
          <a:xfrm>
            <a:off x="20" y="1"/>
            <a:ext cx="12191980" cy="6857999"/>
          </a:xfrm>
          <a:prstGeom prst="rect">
            <a:avLst/>
          </a:prstGeom>
        </p:spPr>
      </p:pic>
      <p:sp>
        <p:nvSpPr>
          <p:cNvPr id="2" name="Title 1">
            <a:extLst>
              <a:ext uri="{FF2B5EF4-FFF2-40B4-BE49-F238E27FC236}">
                <a16:creationId xmlns:a16="http://schemas.microsoft.com/office/drawing/2014/main" id="{6E6768A0-BF1D-4CAA-81EE-991C26689538}"/>
              </a:ext>
            </a:extLst>
          </p:cNvPr>
          <p:cNvSpPr>
            <a:spLocks noGrp="1"/>
          </p:cNvSpPr>
          <p:nvPr>
            <p:ph type="title"/>
          </p:nvPr>
        </p:nvSpPr>
        <p:spPr>
          <a:xfrm>
            <a:off x="419111" y="1065862"/>
            <a:ext cx="2942324" cy="4369738"/>
          </a:xfrm>
        </p:spPr>
        <p:txBody>
          <a:bodyPr>
            <a:normAutofit/>
          </a:bodyPr>
          <a:lstStyle/>
          <a:p>
            <a:pPr algn="r"/>
            <a:r>
              <a:rPr lang="en-GB" sz="4000" dirty="0">
                <a:solidFill>
                  <a:srgbClr val="FFFFFF"/>
                </a:solidFill>
              </a:rPr>
              <a:t>Possible solutions to reduce work-related stress</a:t>
            </a:r>
            <a:br>
              <a:rPr lang="en-GB" sz="4000" dirty="0">
                <a:solidFill>
                  <a:srgbClr val="FFFFFF"/>
                </a:solidFill>
              </a:rPr>
            </a:br>
            <a:endParaRPr lang="en-GB" sz="4000" dirty="0">
              <a:solidFill>
                <a:srgbClr val="FFFFFF"/>
              </a:solidFill>
            </a:endParaRPr>
          </a:p>
        </p:txBody>
      </p:sp>
      <p:graphicFrame>
        <p:nvGraphicFramePr>
          <p:cNvPr id="21" name="Content Placeholder 2">
            <a:extLst>
              <a:ext uri="{FF2B5EF4-FFF2-40B4-BE49-F238E27FC236}">
                <a16:creationId xmlns:a16="http://schemas.microsoft.com/office/drawing/2014/main" id="{9F7E9B61-F125-4F44-A3E0-3FD342790F89}"/>
              </a:ext>
            </a:extLst>
          </p:cNvPr>
          <p:cNvGraphicFramePr>
            <a:graphicFrameLocks noGrp="1"/>
          </p:cNvGraphicFramePr>
          <p:nvPr>
            <p:ph idx="1"/>
            <p:extLst>
              <p:ext uri="{D42A27DB-BD31-4B8C-83A1-F6EECF244321}">
                <p14:modId xmlns:p14="http://schemas.microsoft.com/office/powerpoint/2010/main" val="2572199099"/>
              </p:ext>
            </p:extLst>
          </p:nvPr>
        </p:nvGraphicFramePr>
        <p:xfrm>
          <a:off x="5155379" y="1065862"/>
          <a:ext cx="5744685" cy="407340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48480733"/>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4A25E5-847F-4DEA-97B9-7D32E9028FA9}"/>
              </a:ext>
            </a:extLst>
          </p:cNvPr>
          <p:cNvSpPr>
            <a:spLocks noGrp="1"/>
          </p:cNvSpPr>
          <p:nvPr>
            <p:ph type="title"/>
          </p:nvPr>
        </p:nvSpPr>
        <p:spPr>
          <a:xfrm>
            <a:off x="4384039" y="365125"/>
            <a:ext cx="7164493" cy="1325563"/>
          </a:xfrm>
        </p:spPr>
        <p:txBody>
          <a:bodyPr>
            <a:normAutofit fontScale="90000"/>
          </a:bodyPr>
          <a:lstStyle/>
          <a:p>
            <a:r>
              <a:rPr lang="en-GB" dirty="0"/>
              <a:t>Solutions to Work-related stress – </a:t>
            </a:r>
            <a:r>
              <a:rPr lang="en-GB" sz="2400" dirty="0"/>
              <a:t>Murphy (1988) has identified three approaches to stress management.</a:t>
            </a:r>
            <a:endParaRPr lang="en-GB" dirty="0"/>
          </a:p>
        </p:txBody>
      </p:sp>
      <p:sp>
        <p:nvSpPr>
          <p:cNvPr id="3" name="Content Placeholder 2">
            <a:extLst>
              <a:ext uri="{FF2B5EF4-FFF2-40B4-BE49-F238E27FC236}">
                <a16:creationId xmlns:a16="http://schemas.microsoft.com/office/drawing/2014/main" id="{3B1F6320-CB6B-41DE-8C4D-A71BCEE5B7E0}"/>
              </a:ext>
            </a:extLst>
          </p:cNvPr>
          <p:cNvSpPr>
            <a:spLocks noGrp="1"/>
          </p:cNvSpPr>
          <p:nvPr>
            <p:ph idx="1"/>
          </p:nvPr>
        </p:nvSpPr>
        <p:spPr>
          <a:xfrm>
            <a:off x="4387515" y="2022601"/>
            <a:ext cx="7161017" cy="4154361"/>
          </a:xfrm>
        </p:spPr>
        <p:txBody>
          <a:bodyPr>
            <a:normAutofit lnSpcReduction="10000"/>
          </a:bodyPr>
          <a:lstStyle/>
          <a:p>
            <a:r>
              <a:rPr lang="en-GB" sz="2000" dirty="0"/>
              <a:t>Primary interventions – Deals with the causes of stress within the organisation in order to reduce or eliminate them completely. Reducing work load, improving communication, increasing participation in decision making within the organisation.</a:t>
            </a:r>
          </a:p>
          <a:p>
            <a:endParaRPr lang="en-GB" sz="2000" dirty="0"/>
          </a:p>
          <a:p>
            <a:r>
              <a:rPr lang="en-GB" sz="2000" dirty="0"/>
              <a:t>Secondary interventions – Strategies that deal with personal characteristics of individuals. By giving employees the tools, knowledge and resources to be able to deal with stress more effectively.</a:t>
            </a:r>
          </a:p>
          <a:p>
            <a:endParaRPr lang="en-GB" sz="2000" dirty="0"/>
          </a:p>
          <a:p>
            <a:r>
              <a:rPr lang="en-GB" sz="2000" dirty="0"/>
              <a:t>Tertiary interventions – Influences the consequences of exposure to stress. Reduction in individuals suffering from work-related stress or symptoms of work-related stress. Counselling services, phased return to work, personalised help network. </a:t>
            </a:r>
          </a:p>
        </p:txBody>
      </p:sp>
      <p:pic>
        <p:nvPicPr>
          <p:cNvPr id="24" name="Graphic 6" descr="Health">
            <a:extLst>
              <a:ext uri="{FF2B5EF4-FFF2-40B4-BE49-F238E27FC236}">
                <a16:creationId xmlns:a16="http://schemas.microsoft.com/office/drawing/2014/main" id="{8B85B33B-3AD5-4ECA-9297-073DA0FE070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80060" y="1715781"/>
            <a:ext cx="3425957" cy="3425957"/>
          </a:xfrm>
          <a:prstGeom prst="rect">
            <a:avLst/>
          </a:prstGeom>
        </p:spPr>
      </p:pic>
    </p:spTree>
    <p:extLst>
      <p:ext uri="{BB962C8B-B14F-4D97-AF65-F5344CB8AC3E}">
        <p14:creationId xmlns:p14="http://schemas.microsoft.com/office/powerpoint/2010/main" val="1066948339"/>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75444AD0-44C0-4060-B0BC-93C6E56C8494}"/>
              </a:ext>
            </a:extLst>
          </p:cNvPr>
          <p:cNvGraphicFramePr>
            <a:graphicFrameLocks noGrp="1"/>
          </p:cNvGraphicFramePr>
          <p:nvPr>
            <p:ph idx="1"/>
            <p:extLst>
              <p:ext uri="{D42A27DB-BD31-4B8C-83A1-F6EECF244321}">
                <p14:modId xmlns:p14="http://schemas.microsoft.com/office/powerpoint/2010/main" val="2946524951"/>
              </p:ext>
            </p:extLst>
          </p:nvPr>
        </p:nvGraphicFramePr>
        <p:xfrm>
          <a:off x="4693877" y="1738459"/>
          <a:ext cx="6780701" cy="3292700"/>
        </p:xfrm>
        <a:graphic>
          <a:graphicData uri="http://schemas.openxmlformats.org/drawingml/2006/table">
            <a:tbl>
              <a:tblPr firstRow="1" bandRow="1">
                <a:noFill/>
                <a:tableStyleId>{5C22544A-7EE6-4342-B048-85BDC9FD1C3A}</a:tableStyleId>
              </a:tblPr>
              <a:tblGrid>
                <a:gridCol w="1809665">
                  <a:extLst>
                    <a:ext uri="{9D8B030D-6E8A-4147-A177-3AD203B41FA5}">
                      <a16:colId xmlns:a16="http://schemas.microsoft.com/office/drawing/2014/main" val="2285546413"/>
                    </a:ext>
                  </a:extLst>
                </a:gridCol>
                <a:gridCol w="2486346">
                  <a:extLst>
                    <a:ext uri="{9D8B030D-6E8A-4147-A177-3AD203B41FA5}">
                      <a16:colId xmlns:a16="http://schemas.microsoft.com/office/drawing/2014/main" val="558756544"/>
                    </a:ext>
                  </a:extLst>
                </a:gridCol>
                <a:gridCol w="2484690">
                  <a:extLst>
                    <a:ext uri="{9D8B030D-6E8A-4147-A177-3AD203B41FA5}">
                      <a16:colId xmlns:a16="http://schemas.microsoft.com/office/drawing/2014/main" val="3755090390"/>
                    </a:ext>
                  </a:extLst>
                </a:gridCol>
              </a:tblGrid>
              <a:tr h="640478">
                <a:tc>
                  <a:txBody>
                    <a:bodyPr/>
                    <a:lstStyle/>
                    <a:p>
                      <a:pPr algn="ctr"/>
                      <a:r>
                        <a:rPr lang="en-GB" sz="2100" b="1" cap="none" spc="0" dirty="0">
                          <a:solidFill>
                            <a:schemeClr val="bg1"/>
                          </a:solidFill>
                        </a:rPr>
                        <a:t>Plus(points)</a:t>
                      </a:r>
                    </a:p>
                  </a:txBody>
                  <a:tcPr marL="98275" marR="70197" marT="140393" marB="140393" anchor="ctr">
                    <a:lnL w="12700" cmpd="sng">
                      <a:noFill/>
                    </a:lnL>
                    <a:lnR w="12700" cmpd="sng">
                      <a:noFill/>
                    </a:lnR>
                    <a:lnT w="19050" cap="flat" cmpd="sng" algn="ctr">
                      <a:noFill/>
                      <a:prstDash val="solid"/>
                    </a:lnT>
                    <a:lnB w="38100" cmpd="sng">
                      <a:noFill/>
                    </a:lnB>
                    <a:solidFill>
                      <a:schemeClr val="bg2">
                        <a:lumMod val="90000"/>
                      </a:schemeClr>
                    </a:solidFill>
                  </a:tcPr>
                </a:tc>
                <a:tc>
                  <a:txBody>
                    <a:bodyPr/>
                    <a:lstStyle/>
                    <a:p>
                      <a:pPr algn="ctr"/>
                      <a:r>
                        <a:rPr lang="en-GB" sz="2100" b="1" cap="none" spc="0" dirty="0">
                          <a:solidFill>
                            <a:schemeClr val="bg1"/>
                          </a:solidFill>
                        </a:rPr>
                        <a:t>Minus(points)</a:t>
                      </a:r>
                    </a:p>
                  </a:txBody>
                  <a:tcPr marL="98275" marR="70197" marT="140393" marB="140393" anchor="ctr">
                    <a:lnL w="12700" cmpd="sng">
                      <a:noFill/>
                    </a:lnL>
                    <a:lnR w="12700" cmpd="sng">
                      <a:noFill/>
                    </a:lnR>
                    <a:lnT w="19050" cap="flat" cmpd="sng" algn="ctr">
                      <a:noFill/>
                      <a:prstDash val="solid"/>
                    </a:lnT>
                    <a:lnB w="38100" cmpd="sng">
                      <a:noFill/>
                    </a:lnB>
                    <a:solidFill>
                      <a:schemeClr val="bg2">
                        <a:lumMod val="75000"/>
                      </a:schemeClr>
                    </a:solidFill>
                  </a:tcPr>
                </a:tc>
                <a:tc>
                  <a:txBody>
                    <a:bodyPr/>
                    <a:lstStyle/>
                    <a:p>
                      <a:pPr algn="ctr"/>
                      <a:r>
                        <a:rPr lang="en-GB" sz="2100" b="1" cap="none" spc="0" dirty="0">
                          <a:solidFill>
                            <a:schemeClr val="bg1"/>
                          </a:solidFill>
                        </a:rPr>
                        <a:t>Interesting(points)</a:t>
                      </a:r>
                    </a:p>
                  </a:txBody>
                  <a:tcPr marL="98275" marR="70197" marT="140393" marB="140393" anchor="ctr">
                    <a:lnL w="12700" cmpd="sng">
                      <a:noFill/>
                    </a:lnL>
                    <a:lnR w="12700" cmpd="sng">
                      <a:noFill/>
                    </a:lnR>
                    <a:lnT w="19050" cap="flat" cmpd="sng" algn="ctr">
                      <a:noFill/>
                      <a:prstDash val="solid"/>
                    </a:lnT>
                    <a:lnB w="38100" cmpd="sng">
                      <a:noFill/>
                    </a:lnB>
                    <a:solidFill>
                      <a:schemeClr val="bg2">
                        <a:lumMod val="50000"/>
                      </a:schemeClr>
                    </a:solidFill>
                  </a:tcPr>
                </a:tc>
                <a:extLst>
                  <a:ext uri="{0D108BD9-81ED-4DB2-BD59-A6C34878D82A}">
                    <a16:rowId xmlns:a16="http://schemas.microsoft.com/office/drawing/2014/main" val="4241795427"/>
                  </a:ext>
                </a:extLst>
              </a:tr>
              <a:tr h="809336">
                <a:tc>
                  <a:txBody>
                    <a:bodyPr/>
                    <a:lstStyle/>
                    <a:p>
                      <a:pPr algn="ctr"/>
                      <a:r>
                        <a:rPr lang="en-GB" sz="1800" cap="none" spc="0" dirty="0">
                          <a:solidFill>
                            <a:schemeClr val="tx1"/>
                          </a:solidFill>
                        </a:rPr>
                        <a:t>Higher income(+5)</a:t>
                      </a:r>
                    </a:p>
                  </a:txBody>
                  <a:tcPr marL="98275" marR="70197" marT="70197" marB="140393">
                    <a:lnL w="12700" cmpd="sng">
                      <a:noFill/>
                      <a:prstDash val="solid"/>
                    </a:lnL>
                    <a:lnR w="12700" cmpd="sng">
                      <a:noFill/>
                      <a:prstDash val="solid"/>
                    </a:lnR>
                    <a:lnT w="38100" cmpd="sng">
                      <a:noFill/>
                    </a:lnT>
                    <a:lnB w="12700" cap="flat" cmpd="sng" algn="ctr">
                      <a:solidFill>
                        <a:schemeClr val="tx1"/>
                      </a:solidFill>
                      <a:prstDash val="solid"/>
                    </a:lnB>
                    <a:noFill/>
                  </a:tcPr>
                </a:tc>
                <a:tc>
                  <a:txBody>
                    <a:bodyPr/>
                    <a:lstStyle/>
                    <a:p>
                      <a:r>
                        <a:rPr lang="en-GB" sz="1800" cap="none" spc="0" dirty="0">
                          <a:solidFill>
                            <a:schemeClr val="tx1"/>
                          </a:solidFill>
                        </a:rPr>
                        <a:t>More Responsibility(-5)</a:t>
                      </a:r>
                    </a:p>
                  </a:txBody>
                  <a:tcPr marL="98275" marR="70197" marT="70197" marB="140393">
                    <a:lnL w="12700" cmpd="sng">
                      <a:noFill/>
                      <a:prstDash val="solid"/>
                    </a:lnL>
                    <a:lnR w="12700" cmpd="sng">
                      <a:noFill/>
                      <a:prstDash val="solid"/>
                    </a:lnR>
                    <a:lnT w="38100" cmpd="sng">
                      <a:noFill/>
                    </a:lnT>
                    <a:lnB w="12700" cap="flat" cmpd="sng" algn="ctr">
                      <a:solidFill>
                        <a:schemeClr val="tx1"/>
                      </a:solidFill>
                      <a:prstDash val="solid"/>
                    </a:lnB>
                    <a:noFill/>
                  </a:tcPr>
                </a:tc>
                <a:tc>
                  <a:txBody>
                    <a:bodyPr/>
                    <a:lstStyle/>
                    <a:p>
                      <a:r>
                        <a:rPr lang="en-GB" sz="1800" cap="none" spc="0" dirty="0">
                          <a:solidFill>
                            <a:schemeClr val="tx1"/>
                          </a:solidFill>
                        </a:rPr>
                        <a:t>Opportunity to challenge myself (+4)</a:t>
                      </a:r>
                    </a:p>
                  </a:txBody>
                  <a:tcPr marL="98275" marR="70197" marT="70197" marB="140393">
                    <a:lnL w="12700" cmpd="sng">
                      <a:noFill/>
                      <a:prstDash val="solid"/>
                    </a:lnL>
                    <a:lnR w="12700" cmpd="sng">
                      <a:noFill/>
                      <a:prstDash val="solid"/>
                    </a:lnR>
                    <a:lnT w="38100" cmpd="sng">
                      <a:noFill/>
                    </a:lnT>
                    <a:lnB w="12700" cap="flat" cmpd="sng" algn="ctr">
                      <a:solidFill>
                        <a:schemeClr val="tx1"/>
                      </a:solidFill>
                      <a:prstDash val="solid"/>
                    </a:lnB>
                    <a:noFill/>
                  </a:tcPr>
                </a:tc>
                <a:extLst>
                  <a:ext uri="{0D108BD9-81ED-4DB2-BD59-A6C34878D82A}">
                    <a16:rowId xmlns:a16="http://schemas.microsoft.com/office/drawing/2014/main" val="1483791036"/>
                  </a:ext>
                </a:extLst>
              </a:tr>
              <a:tr h="809336">
                <a:tc>
                  <a:txBody>
                    <a:bodyPr/>
                    <a:lstStyle/>
                    <a:p>
                      <a:r>
                        <a:rPr lang="en-GB" sz="1800" cap="none" spc="0" dirty="0">
                          <a:solidFill>
                            <a:schemeClr val="tx1"/>
                          </a:solidFill>
                        </a:rPr>
                        <a:t>Network &amp; meet new people (+4)</a:t>
                      </a:r>
                    </a:p>
                  </a:txBody>
                  <a:tcPr marL="98275" marR="70197" marT="70197" marB="140393">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r>
                        <a:rPr lang="en-GB" sz="1800" cap="none" spc="0" dirty="0">
                          <a:solidFill>
                            <a:schemeClr val="tx1"/>
                          </a:solidFill>
                        </a:rPr>
                        <a:t>Loss of long-term work relationships (-2)</a:t>
                      </a:r>
                    </a:p>
                  </a:txBody>
                  <a:tcPr marL="98275" marR="70197" marT="70197" marB="140393">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r>
                        <a:rPr lang="en-GB" sz="1800" cap="none" spc="0" dirty="0">
                          <a:solidFill>
                            <a:schemeClr val="tx1"/>
                          </a:solidFill>
                        </a:rPr>
                        <a:t>New work colleagues (-2)</a:t>
                      </a:r>
                    </a:p>
                  </a:txBody>
                  <a:tcPr marL="98275" marR="70197" marT="70197" marB="140393">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1037121435"/>
                  </a:ext>
                </a:extLst>
              </a:tr>
              <a:tr h="516912">
                <a:tc>
                  <a:txBody>
                    <a:bodyPr/>
                    <a:lstStyle/>
                    <a:p>
                      <a:r>
                        <a:rPr lang="en-GB" sz="1800" cap="none" spc="0" dirty="0">
                          <a:solidFill>
                            <a:schemeClr val="tx1"/>
                          </a:solidFill>
                        </a:rPr>
                        <a:t>More opportunities for progression (+5)</a:t>
                      </a:r>
                    </a:p>
                  </a:txBody>
                  <a:tcPr marL="98275" marR="70197" marT="70197" marB="140393">
                    <a:lnL w="12700" cmpd="sng">
                      <a:noFill/>
                      <a:prstDash val="solid"/>
                    </a:lnL>
                    <a:lnR w="12700" cmpd="sng">
                      <a:noFill/>
                      <a:prstDash val="solid"/>
                    </a:lnR>
                    <a:lnT w="12700" cmpd="sng">
                      <a:noFill/>
                      <a:prstDash val="solid"/>
                    </a:lnT>
                    <a:lnB w="12700" cmpd="sng">
                      <a:noFill/>
                      <a:prstDash val="solid"/>
                    </a:lnB>
                    <a:noFill/>
                  </a:tcPr>
                </a:tc>
                <a:tc>
                  <a:txBody>
                    <a:bodyPr/>
                    <a:lstStyle/>
                    <a:p>
                      <a:r>
                        <a:rPr lang="en-GB" sz="1800" cap="none" spc="0" dirty="0">
                          <a:solidFill>
                            <a:schemeClr val="tx1"/>
                          </a:solidFill>
                        </a:rPr>
                        <a:t>Learn how to manage others (-3)</a:t>
                      </a:r>
                    </a:p>
                  </a:txBody>
                  <a:tcPr marL="98275" marR="70197" marT="70197" marB="140393">
                    <a:lnL w="12700" cmpd="sng">
                      <a:noFill/>
                      <a:prstDash val="solid"/>
                    </a:lnL>
                    <a:lnR w="12700" cmpd="sng">
                      <a:noFill/>
                      <a:prstDash val="solid"/>
                    </a:lnR>
                    <a:lnT w="12700" cmpd="sng">
                      <a:noFill/>
                      <a:prstDash val="solid"/>
                    </a:lnT>
                    <a:lnB w="12700" cmpd="sng">
                      <a:noFill/>
                      <a:prstDash val="solid"/>
                    </a:lnB>
                    <a:noFill/>
                  </a:tcPr>
                </a:tc>
                <a:tc>
                  <a:txBody>
                    <a:bodyPr/>
                    <a:lstStyle/>
                    <a:p>
                      <a:r>
                        <a:rPr lang="en-GB" sz="1800" cap="none" spc="0" dirty="0">
                          <a:solidFill>
                            <a:schemeClr val="tx1"/>
                          </a:solidFill>
                        </a:rPr>
                        <a:t>Retraining (+1)</a:t>
                      </a:r>
                    </a:p>
                  </a:txBody>
                  <a:tcPr marL="98275" marR="70197" marT="70197" marB="140393">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2038761725"/>
                  </a:ext>
                </a:extLst>
              </a:tr>
            </a:tbl>
          </a:graphicData>
        </a:graphic>
      </p:graphicFrame>
      <p:sp>
        <p:nvSpPr>
          <p:cNvPr id="3" name="TextBox 2">
            <a:extLst>
              <a:ext uri="{FF2B5EF4-FFF2-40B4-BE49-F238E27FC236}">
                <a16:creationId xmlns:a16="http://schemas.microsoft.com/office/drawing/2014/main" id="{C2E2AF8A-59C8-4BDA-9BA5-4A6AAAC13CF8}"/>
              </a:ext>
            </a:extLst>
          </p:cNvPr>
          <p:cNvSpPr txBox="1"/>
          <p:nvPr/>
        </p:nvSpPr>
        <p:spPr>
          <a:xfrm>
            <a:off x="893852" y="5589142"/>
            <a:ext cx="4150759" cy="1200329"/>
          </a:xfrm>
          <a:prstGeom prst="rect">
            <a:avLst/>
          </a:prstGeom>
          <a:noFill/>
        </p:spPr>
        <p:txBody>
          <a:bodyPr wrap="square" rtlCol="0">
            <a:spAutoFit/>
          </a:bodyPr>
          <a:lstStyle/>
          <a:p>
            <a:r>
              <a:rPr lang="en-GB" dirty="0"/>
              <a:t>Choosing to retrain in a different healthcare department was the best solution to address my work- related stress.</a:t>
            </a:r>
          </a:p>
        </p:txBody>
      </p:sp>
      <p:sp>
        <p:nvSpPr>
          <p:cNvPr id="5" name="TextBox 4">
            <a:extLst>
              <a:ext uri="{FF2B5EF4-FFF2-40B4-BE49-F238E27FC236}">
                <a16:creationId xmlns:a16="http://schemas.microsoft.com/office/drawing/2014/main" id="{2021E797-AE7D-4D96-BE8C-32385ADC287A}"/>
              </a:ext>
            </a:extLst>
          </p:cNvPr>
          <p:cNvSpPr txBox="1"/>
          <p:nvPr/>
        </p:nvSpPr>
        <p:spPr>
          <a:xfrm>
            <a:off x="8768596" y="4940818"/>
            <a:ext cx="2404153" cy="369332"/>
          </a:xfrm>
          <a:prstGeom prst="rect">
            <a:avLst/>
          </a:prstGeom>
          <a:noFill/>
        </p:spPr>
        <p:txBody>
          <a:bodyPr wrap="square" rtlCol="0">
            <a:spAutoFit/>
          </a:bodyPr>
          <a:lstStyle/>
          <a:p>
            <a:r>
              <a:rPr lang="en-GB" dirty="0"/>
              <a:t>18-12=6</a:t>
            </a:r>
          </a:p>
        </p:txBody>
      </p:sp>
      <p:sp>
        <p:nvSpPr>
          <p:cNvPr id="7" name="Title 6">
            <a:extLst>
              <a:ext uri="{FF2B5EF4-FFF2-40B4-BE49-F238E27FC236}">
                <a16:creationId xmlns:a16="http://schemas.microsoft.com/office/drawing/2014/main" id="{10447C46-F673-4754-A861-B1E5FC242460}"/>
              </a:ext>
            </a:extLst>
          </p:cNvPr>
          <p:cNvSpPr>
            <a:spLocks noGrp="1"/>
          </p:cNvSpPr>
          <p:nvPr>
            <p:ph type="title"/>
          </p:nvPr>
        </p:nvSpPr>
        <p:spPr>
          <a:xfrm>
            <a:off x="497958" y="686061"/>
            <a:ext cx="3670005" cy="4345098"/>
          </a:xfrm>
          <a:solidFill>
            <a:schemeClr val="bg2">
              <a:lumMod val="75000"/>
            </a:schemeClr>
          </a:solidFill>
        </p:spPr>
        <p:txBody>
          <a:bodyPr/>
          <a:lstStyle/>
          <a:p>
            <a:r>
              <a:rPr lang="en-GB" dirty="0"/>
              <a:t>	PMI</a:t>
            </a:r>
          </a:p>
        </p:txBody>
      </p:sp>
    </p:spTree>
    <p:extLst>
      <p:ext uri="{BB962C8B-B14F-4D97-AF65-F5344CB8AC3E}">
        <p14:creationId xmlns:p14="http://schemas.microsoft.com/office/powerpoint/2010/main" val="39734904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4543F-A123-41FC-85DA-174317DAC5D3}"/>
              </a:ext>
            </a:extLst>
          </p:cNvPr>
          <p:cNvSpPr>
            <a:spLocks noGrp="1"/>
          </p:cNvSpPr>
          <p:nvPr>
            <p:ph type="title"/>
          </p:nvPr>
        </p:nvSpPr>
        <p:spPr>
          <a:xfrm>
            <a:off x="6053668" y="803325"/>
            <a:ext cx="5314536" cy="1325563"/>
          </a:xfrm>
        </p:spPr>
        <p:txBody>
          <a:bodyPr>
            <a:normAutofit/>
          </a:bodyPr>
          <a:lstStyle/>
          <a:p>
            <a:r>
              <a:rPr lang="en-GB"/>
              <a:t>Conclusion </a:t>
            </a:r>
          </a:p>
        </p:txBody>
      </p:sp>
      <p:sp>
        <p:nvSpPr>
          <p:cNvPr id="5" name="Freeform: Shape 9">
            <a:extLst>
              <a:ext uri="{FF2B5EF4-FFF2-40B4-BE49-F238E27FC236}">
                <a16:creationId xmlns:a16="http://schemas.microsoft.com/office/drawing/2014/main" id="{E0D60ECE-8986-45DC-B7FE-EC7699B46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438829" cy="5840278"/>
          </a:xfrm>
          <a:custGeom>
            <a:avLst/>
            <a:gdLst>
              <a:gd name="connsiteX0" fmla="*/ 0 w 5438829"/>
              <a:gd name="connsiteY0" fmla="*/ 0 h 5840278"/>
              <a:gd name="connsiteX1" fmla="*/ 4466700 w 5438829"/>
              <a:gd name="connsiteY1" fmla="*/ 0 h 5840278"/>
              <a:gd name="connsiteX2" fmla="*/ 4652178 w 5438829"/>
              <a:gd name="connsiteY2" fmla="*/ 204077 h 5840278"/>
              <a:gd name="connsiteX3" fmla="*/ 5438829 w 5438829"/>
              <a:gd name="connsiteY3" fmla="*/ 2395363 h 5840278"/>
              <a:gd name="connsiteX4" fmla="*/ 1993914 w 5438829"/>
              <a:gd name="connsiteY4" fmla="*/ 5840278 h 5840278"/>
              <a:gd name="connsiteX5" fmla="*/ 67829 w 5438829"/>
              <a:gd name="connsiteY5" fmla="*/ 5251941 h 5840278"/>
              <a:gd name="connsiteX6" fmla="*/ 0 w 5438829"/>
              <a:gd name="connsiteY6" fmla="*/ 5201220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38829" h="5840278">
                <a:moveTo>
                  <a:pt x="0" y="0"/>
                </a:moveTo>
                <a:lnTo>
                  <a:pt x="4466700" y="0"/>
                </a:lnTo>
                <a:lnTo>
                  <a:pt x="4652178" y="204077"/>
                </a:lnTo>
                <a:cubicBezTo>
                  <a:pt x="5143616" y="799562"/>
                  <a:pt x="5438829" y="1562987"/>
                  <a:pt x="5438829" y="2395363"/>
                </a:cubicBezTo>
                <a:cubicBezTo>
                  <a:pt x="5438829" y="4297937"/>
                  <a:pt x="3896488" y="5840278"/>
                  <a:pt x="1993914" y="5840278"/>
                </a:cubicBezTo>
                <a:cubicBezTo>
                  <a:pt x="1280449" y="5840278"/>
                  <a:pt x="617641" y="5623387"/>
                  <a:pt x="67829" y="5251941"/>
                </a:cubicBezTo>
                <a:lnTo>
                  <a:pt x="0" y="520122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Freeform: Shape 11">
            <a:extLst>
              <a:ext uri="{FF2B5EF4-FFF2-40B4-BE49-F238E27FC236}">
                <a16:creationId xmlns:a16="http://schemas.microsoft.com/office/drawing/2014/main" id="{96964194-5878-40D2-8EC0-DDC58387F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269134" cy="5654940"/>
          </a:xfrm>
          <a:custGeom>
            <a:avLst/>
            <a:gdLst>
              <a:gd name="connsiteX0" fmla="*/ 0 w 5269134"/>
              <a:gd name="connsiteY0" fmla="*/ 0 h 5654940"/>
              <a:gd name="connsiteX1" fmla="*/ 4227767 w 5269134"/>
              <a:gd name="connsiteY1" fmla="*/ 0 h 5654940"/>
              <a:gd name="connsiteX2" fmla="*/ 4312042 w 5269134"/>
              <a:gd name="connsiteY2" fmla="*/ 76595 h 5654940"/>
              <a:gd name="connsiteX3" fmla="*/ 5269134 w 5269134"/>
              <a:gd name="connsiteY3" fmla="*/ 2387221 h 5654940"/>
              <a:gd name="connsiteX4" fmla="*/ 2001415 w 5269134"/>
              <a:gd name="connsiteY4" fmla="*/ 5654940 h 5654940"/>
              <a:gd name="connsiteX5" fmla="*/ 198928 w 5269134"/>
              <a:gd name="connsiteY5" fmla="*/ 5113274 h 5654940"/>
              <a:gd name="connsiteX6" fmla="*/ 0 w 5269134"/>
              <a:gd name="connsiteY6" fmla="*/ 4969563 h 565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69134" h="5654940">
                <a:moveTo>
                  <a:pt x="0" y="0"/>
                </a:moveTo>
                <a:lnTo>
                  <a:pt x="4227767" y="0"/>
                </a:lnTo>
                <a:lnTo>
                  <a:pt x="4312042" y="76595"/>
                </a:lnTo>
                <a:cubicBezTo>
                  <a:pt x="4903383" y="667936"/>
                  <a:pt x="5269134" y="1484866"/>
                  <a:pt x="5269134" y="2387221"/>
                </a:cubicBezTo>
                <a:cubicBezTo>
                  <a:pt x="5269134" y="4191932"/>
                  <a:pt x="3806126" y="5654940"/>
                  <a:pt x="2001415" y="5654940"/>
                </a:cubicBezTo>
                <a:cubicBezTo>
                  <a:pt x="1335223" y="5654940"/>
                  <a:pt x="715593" y="5455584"/>
                  <a:pt x="198928" y="5113274"/>
                </a:cubicBezTo>
                <a:lnTo>
                  <a:pt x="0" y="4969563"/>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6" descr="Office Worker">
            <a:extLst>
              <a:ext uri="{FF2B5EF4-FFF2-40B4-BE49-F238E27FC236}">
                <a16:creationId xmlns:a16="http://schemas.microsoft.com/office/drawing/2014/main" id="{43272D0F-6AD9-422A-B6B2-C592044ABC9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21733" y="543135"/>
            <a:ext cx="3835488" cy="3835488"/>
          </a:xfrm>
          <a:prstGeom prst="rect">
            <a:avLst/>
          </a:prstGeom>
        </p:spPr>
      </p:pic>
      <p:sp>
        <p:nvSpPr>
          <p:cNvPr id="3" name="Content Placeholder 2">
            <a:extLst>
              <a:ext uri="{FF2B5EF4-FFF2-40B4-BE49-F238E27FC236}">
                <a16:creationId xmlns:a16="http://schemas.microsoft.com/office/drawing/2014/main" id="{AB67EEF5-7462-4A46-8E8E-D07B5743F724}"/>
              </a:ext>
            </a:extLst>
          </p:cNvPr>
          <p:cNvSpPr>
            <a:spLocks noGrp="1"/>
          </p:cNvSpPr>
          <p:nvPr>
            <p:ph idx="1"/>
          </p:nvPr>
        </p:nvSpPr>
        <p:spPr>
          <a:xfrm>
            <a:off x="6063827" y="1818640"/>
            <a:ext cx="5314543" cy="3836298"/>
          </a:xfrm>
        </p:spPr>
        <p:txBody>
          <a:bodyPr anchor="t">
            <a:normAutofit fontScale="92500" lnSpcReduction="20000"/>
          </a:bodyPr>
          <a:lstStyle/>
          <a:p>
            <a:r>
              <a:rPr lang="en-GB" sz="1800" dirty="0"/>
              <a:t>Work-related stress happens when demands within the workplace exceed the abilities of a individual.</a:t>
            </a:r>
          </a:p>
          <a:p>
            <a:r>
              <a:rPr lang="en-GB" sz="1800" dirty="0"/>
              <a:t>Work-related stress remains a challenge for organizations and employees.</a:t>
            </a:r>
          </a:p>
          <a:p>
            <a:r>
              <a:rPr lang="en-GB" sz="1800" dirty="0"/>
              <a:t>Employers should exercise a duty of care surrounding psychological wellbeing to prevent and reduce work-related stress.</a:t>
            </a:r>
          </a:p>
          <a:p>
            <a:r>
              <a:rPr lang="en-GB" sz="1800" dirty="0"/>
              <a:t>There are several benefits for both employees and  organizations that prioritise managing work related stress.</a:t>
            </a:r>
          </a:p>
          <a:p>
            <a:r>
              <a:rPr lang="en-GB" sz="1800" dirty="0"/>
              <a:t>If work-related stress isn’t managed appropriately it will affect the whole organization impacting on productivity and profits etc.</a:t>
            </a:r>
          </a:p>
          <a:p>
            <a:r>
              <a:rPr lang="en-GB" sz="1800" dirty="0"/>
              <a:t>Creating policies for work-related stress, providing training and support will reduce and help to effectively manage stress </a:t>
            </a:r>
            <a:r>
              <a:rPr lang="en-GB" sz="1800"/>
              <a:t>in the workplace.</a:t>
            </a:r>
            <a:endParaRPr lang="en-GB" sz="1800" dirty="0"/>
          </a:p>
          <a:p>
            <a:endParaRPr lang="en-GB" sz="1800" dirty="0"/>
          </a:p>
        </p:txBody>
      </p:sp>
    </p:spTree>
    <p:extLst>
      <p:ext uri="{BB962C8B-B14F-4D97-AF65-F5344CB8AC3E}">
        <p14:creationId xmlns:p14="http://schemas.microsoft.com/office/powerpoint/2010/main" val="3703842839"/>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8294908-8B00-4F58-BBBA-20F71A40A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8">
            <a:extLst>
              <a:ext uri="{FF2B5EF4-FFF2-40B4-BE49-F238E27FC236}">
                <a16:creationId xmlns:a16="http://schemas.microsoft.com/office/drawing/2014/main" id="{4364C879-1404-4203-8E9D-CC5DE0A621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2782" y="-1386168"/>
            <a:ext cx="2424873" cy="3611191"/>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84617302-4B0D-4351-A6BB-6F0930D94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571000" y="-338582"/>
            <a:ext cx="1635955" cy="1635955"/>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DA2C7802-C2E0-4218-8F89-8DD7CCD2C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7985" y="-6588"/>
            <a:ext cx="4059393" cy="2548110"/>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Rectangle 14">
            <a:extLst>
              <a:ext uri="{FF2B5EF4-FFF2-40B4-BE49-F238E27FC236}">
                <a16:creationId xmlns:a16="http://schemas.microsoft.com/office/drawing/2014/main" id="{A6D7111A-21E5-4EE9-8A78-10E5530F0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262924" y="1465780"/>
            <a:ext cx="1185708" cy="118570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A3969E80-A77B-49FC-9122-D89AFD5EE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9557" y="5198743"/>
            <a:ext cx="2444907" cy="2366116"/>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Rectangle 18">
            <a:extLst>
              <a:ext uri="{FF2B5EF4-FFF2-40B4-BE49-F238E27FC236}">
                <a16:creationId xmlns:a16="http://schemas.microsoft.com/office/drawing/2014/main" id="{1849CA57-76BD-4CF2-80BA-D7A46A01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769787" y="5439893"/>
            <a:ext cx="928467" cy="928467"/>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1" name="Freeform: Shape 20">
            <a:extLst>
              <a:ext uri="{FF2B5EF4-FFF2-40B4-BE49-F238E27FC236}">
                <a16:creationId xmlns:a16="http://schemas.microsoft.com/office/drawing/2014/main" id="{35E9085E-E730-4768-83D4-6CB7E98971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401311" y="734311"/>
            <a:ext cx="5389379" cy="5389379"/>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Shape 22">
            <a:extLst>
              <a:ext uri="{FF2B5EF4-FFF2-40B4-BE49-F238E27FC236}">
                <a16:creationId xmlns:a16="http://schemas.microsoft.com/office/drawing/2014/main" id="{973272FE-A474-4CAE-8CA2-BCC8B476C3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00283" y="33283"/>
            <a:ext cx="6791435" cy="6791435"/>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2" name="Title 1">
            <a:extLst>
              <a:ext uri="{FF2B5EF4-FFF2-40B4-BE49-F238E27FC236}">
                <a16:creationId xmlns:a16="http://schemas.microsoft.com/office/drawing/2014/main" id="{E4FE13B8-B610-41C2-931C-529862849DBA}"/>
              </a:ext>
            </a:extLst>
          </p:cNvPr>
          <p:cNvSpPr>
            <a:spLocks noGrp="1"/>
          </p:cNvSpPr>
          <p:nvPr>
            <p:ph type="ctrTitle"/>
          </p:nvPr>
        </p:nvSpPr>
        <p:spPr>
          <a:xfrm>
            <a:off x="3204642" y="2353641"/>
            <a:ext cx="5782716" cy="2150719"/>
          </a:xfrm>
          <a:noFill/>
        </p:spPr>
        <p:txBody>
          <a:bodyPr anchor="ctr">
            <a:normAutofit/>
          </a:bodyPr>
          <a:lstStyle/>
          <a:p>
            <a:r>
              <a:rPr lang="en-GB" sz="3600">
                <a:solidFill>
                  <a:srgbClr val="080808"/>
                </a:solidFill>
              </a:rPr>
              <a:t>Thank you </a:t>
            </a:r>
          </a:p>
        </p:txBody>
      </p:sp>
      <p:sp>
        <p:nvSpPr>
          <p:cNvPr id="25" name="Freeform: Shape 24">
            <a:extLst>
              <a:ext uri="{FF2B5EF4-FFF2-40B4-BE49-F238E27FC236}">
                <a16:creationId xmlns:a16="http://schemas.microsoft.com/office/drawing/2014/main" id="{E07981EA-05A6-437C-88D7-B377B92B03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9823" y="5457591"/>
            <a:ext cx="2231794" cy="2568811"/>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Rectangle 26">
            <a:extLst>
              <a:ext uri="{FF2B5EF4-FFF2-40B4-BE49-F238E27FC236}">
                <a16:creationId xmlns:a16="http://schemas.microsoft.com/office/drawing/2014/main" id="{15E3C750-986E-4769-B1AE-49289FBE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720059" y="5243545"/>
            <a:ext cx="959985" cy="959985"/>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579360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587267BE17D5146800CABFC3FFB5AF9" ma:contentTypeVersion="11" ma:contentTypeDescription="Create a new document." ma:contentTypeScope="" ma:versionID="8abd555488b7c562ed49656081caf2d8">
  <xsd:schema xmlns:xsd="http://www.w3.org/2001/XMLSchema" xmlns:xs="http://www.w3.org/2001/XMLSchema" xmlns:p="http://schemas.microsoft.com/office/2006/metadata/properties" xmlns:ns3="0340dd18-0450-4afb-b5d1-97b484958e7b" xmlns:ns4="5861d064-84cb-4d90-8285-3b98c6fe9678" targetNamespace="http://schemas.microsoft.com/office/2006/metadata/properties" ma:root="true" ma:fieldsID="c7160bb816e8d9400167c7039df077a1" ns3:_="" ns4:_="">
    <xsd:import namespace="0340dd18-0450-4afb-b5d1-97b484958e7b"/>
    <xsd:import namespace="5861d064-84cb-4d90-8285-3b98c6fe9678"/>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340dd18-0450-4afb-b5d1-97b484958e7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861d064-84cb-4d90-8285-3b98c6fe9678"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1AA08D9-43BF-463B-8C46-B9D9EA35EB50}">
  <ds:schemaRefs>
    <ds:schemaRef ds:uri="http://schemas.microsoft.com/office/infopath/2007/PartnerControls"/>
    <ds:schemaRef ds:uri="5861d064-84cb-4d90-8285-3b98c6fe9678"/>
    <ds:schemaRef ds:uri="http://purl.org/dc/elements/1.1/"/>
    <ds:schemaRef ds:uri="http://schemas.microsoft.com/office/2006/metadata/properties"/>
    <ds:schemaRef ds:uri="0340dd18-0450-4afb-b5d1-97b484958e7b"/>
    <ds:schemaRef ds:uri="http://purl.org/dc/terms/"/>
    <ds:schemaRef ds:uri="http://schemas.openxmlformats.org/package/2006/metadata/core-properties"/>
    <ds:schemaRef ds:uri="http://schemas.microsoft.com/office/2006/documentManagement/types"/>
    <ds:schemaRef ds:uri="http://purl.org/dc/dcmitype/"/>
    <ds:schemaRef ds:uri="http://www.w3.org/XML/1998/namespace"/>
  </ds:schemaRefs>
</ds:datastoreItem>
</file>

<file path=customXml/itemProps2.xml><?xml version="1.0" encoding="utf-8"?>
<ds:datastoreItem xmlns:ds="http://schemas.openxmlformats.org/officeDocument/2006/customXml" ds:itemID="{E2C7D547-871F-4F21-A2A4-7E3DA3AB6C71}">
  <ds:schemaRefs>
    <ds:schemaRef ds:uri="http://schemas.microsoft.com/sharepoint/v3/contenttype/forms"/>
  </ds:schemaRefs>
</ds:datastoreItem>
</file>

<file path=customXml/itemProps3.xml><?xml version="1.0" encoding="utf-8"?>
<ds:datastoreItem xmlns:ds="http://schemas.openxmlformats.org/officeDocument/2006/customXml" ds:itemID="{A8E9C198-7400-4A94-8D60-1D3B615207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340dd18-0450-4afb-b5d1-97b484958e7b"/>
    <ds:schemaRef ds:uri="5861d064-84cb-4d90-8285-3b98c6fe967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902</Words>
  <Application>Microsoft Office PowerPoint</Application>
  <PresentationFormat>Widescreen</PresentationFormat>
  <Paragraphs>119</Paragraphs>
  <Slides>12</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Courier New</vt:lpstr>
      <vt:lpstr>Office Theme</vt:lpstr>
      <vt:lpstr>Problem Solving and Decision Making</vt:lpstr>
      <vt:lpstr>Contents</vt:lpstr>
      <vt:lpstr>Nature of Work-related Stress</vt:lpstr>
      <vt:lpstr>Benefits of addressing work-related stress</vt:lpstr>
      <vt:lpstr>The impact of the complex problem on employees and their organizations</vt:lpstr>
      <vt:lpstr>PESTLE Analysis</vt:lpstr>
      <vt:lpstr>Cause &amp; Effect – Fishbone Analysis</vt:lpstr>
      <vt:lpstr>Possible solutions to reduce work-related stress </vt:lpstr>
      <vt:lpstr>Solutions to Work-related stress – Murphy (1988) has identified three approaches to stress management.</vt:lpstr>
      <vt:lpstr> PMI</vt:lpstr>
      <vt:lpstr>Conclusion </vt:lpstr>
      <vt:lpstr>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Kavanagh</dc:creator>
  <cp:lastModifiedBy>Simone Jacqueline Cunningham (2028763)</cp:lastModifiedBy>
  <cp:revision>5</cp:revision>
  <dcterms:created xsi:type="dcterms:W3CDTF">2020-09-04T09:25:07Z</dcterms:created>
  <dcterms:modified xsi:type="dcterms:W3CDTF">2021-11-22T09:28:26Z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0x0101001587267BE17D5146800CABFC3FFB5AF9</vt:lpwstr>
  </property>
</Properties>
</file>