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60" r:id="rId3"/>
    <p:sldId id="257" r:id="rId4"/>
    <p:sldId id="258" r:id="rId5"/>
    <p:sldId id="259" r:id="rId6"/>
    <p:sldId id="261" r:id="rId7"/>
    <p:sldId id="265" r:id="rId8"/>
    <p:sldId id="264" r:id="rId9"/>
    <p:sldId id="263" r:id="rId10"/>
    <p:sldId id="266"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10" autoAdjust="0"/>
    <p:restoredTop sz="94660"/>
  </p:normalViewPr>
  <p:slideViewPr>
    <p:cSldViewPr snapToGrid="0">
      <p:cViewPr varScale="1">
        <p:scale>
          <a:sx n="134" d="100"/>
          <a:sy n="134" d="100"/>
        </p:scale>
        <p:origin x="138"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ilina Atanasova" userId="fceba90a-f3e9-4416-941b-7a620bb2e4d0" providerId="ADAL" clId="{E9241880-66C8-41A9-B023-FDBEA71C7AB3}"/>
    <pc:docChg chg="undo custSel addSld modSld sldOrd">
      <pc:chgData name="Ivilina Atanasova" userId="fceba90a-f3e9-4416-941b-7a620bb2e4d0" providerId="ADAL" clId="{E9241880-66C8-41A9-B023-FDBEA71C7AB3}" dt="2025-09-22T14:27:08.680" v="6993" actId="1076"/>
      <pc:docMkLst>
        <pc:docMk/>
      </pc:docMkLst>
      <pc:sldChg chg="addSp delSp modSp new mod setBg">
        <pc:chgData name="Ivilina Atanasova" userId="fceba90a-f3e9-4416-941b-7a620bb2e4d0" providerId="ADAL" clId="{E9241880-66C8-41A9-B023-FDBEA71C7AB3}" dt="2025-09-22T11:26:51.166" v="1667" actId="29295"/>
        <pc:sldMkLst>
          <pc:docMk/>
          <pc:sldMk cId="798302026" sldId="257"/>
        </pc:sldMkLst>
        <pc:spChg chg="del mod">
          <ac:chgData name="Ivilina Atanasova" userId="fceba90a-f3e9-4416-941b-7a620bb2e4d0" providerId="ADAL" clId="{E9241880-66C8-41A9-B023-FDBEA71C7AB3}" dt="2025-09-22T11:01:49.488" v="2" actId="478"/>
          <ac:spMkLst>
            <pc:docMk/>
            <pc:sldMk cId="798302026" sldId="257"/>
            <ac:spMk id="2" creationId="{701573A6-F2BF-BCEA-DECF-D3D099F56D7F}"/>
          </ac:spMkLst>
        </pc:spChg>
        <pc:spChg chg="del mod">
          <ac:chgData name="Ivilina Atanasova" userId="fceba90a-f3e9-4416-941b-7a620bb2e4d0" providerId="ADAL" clId="{E9241880-66C8-41A9-B023-FDBEA71C7AB3}" dt="2025-09-22T11:01:52.438" v="4" actId="478"/>
          <ac:spMkLst>
            <pc:docMk/>
            <pc:sldMk cId="798302026" sldId="257"/>
            <ac:spMk id="3" creationId="{687FBC82-4CF6-7F0D-1FB3-17CC77EDB275}"/>
          </ac:spMkLst>
        </pc:spChg>
        <pc:spChg chg="add">
          <ac:chgData name="Ivilina Atanasova" userId="fceba90a-f3e9-4416-941b-7a620bb2e4d0" providerId="ADAL" clId="{E9241880-66C8-41A9-B023-FDBEA71C7AB3}" dt="2025-09-22T11:17:40.647" v="912"/>
          <ac:spMkLst>
            <pc:docMk/>
            <pc:sldMk cId="798302026" sldId="257"/>
            <ac:spMk id="4" creationId="{C43686E1-530F-C7F6-40AC-D0EF8EAC508C}"/>
          </ac:spMkLst>
        </pc:spChg>
        <pc:spChg chg="add mod">
          <ac:chgData name="Ivilina Atanasova" userId="fceba90a-f3e9-4416-941b-7a620bb2e4d0" providerId="ADAL" clId="{E9241880-66C8-41A9-B023-FDBEA71C7AB3}" dt="2025-09-22T11:20:11.977" v="1070" actId="1035"/>
          <ac:spMkLst>
            <pc:docMk/>
            <pc:sldMk cId="798302026" sldId="257"/>
            <ac:spMk id="6" creationId="{302127AA-5BA2-41EF-1449-10486ED22D6C}"/>
          </ac:spMkLst>
        </pc:spChg>
        <pc:spChg chg="add mod">
          <ac:chgData name="Ivilina Atanasova" userId="fceba90a-f3e9-4416-941b-7a620bb2e4d0" providerId="ADAL" clId="{E9241880-66C8-41A9-B023-FDBEA71C7AB3}" dt="2025-09-22T11:20:59.524" v="1211" actId="1036"/>
          <ac:spMkLst>
            <pc:docMk/>
            <pc:sldMk cId="798302026" sldId="257"/>
            <ac:spMk id="10" creationId="{FED477D7-48CE-3668-55CE-E636C700E0FA}"/>
          </ac:spMkLst>
        </pc:spChg>
        <pc:spChg chg="add mod">
          <ac:chgData name="Ivilina Atanasova" userId="fceba90a-f3e9-4416-941b-7a620bb2e4d0" providerId="ADAL" clId="{E9241880-66C8-41A9-B023-FDBEA71C7AB3}" dt="2025-09-22T11:23:21.384" v="1328" actId="1036"/>
          <ac:spMkLst>
            <pc:docMk/>
            <pc:sldMk cId="798302026" sldId="257"/>
            <ac:spMk id="12" creationId="{97F6655A-51EE-DDB6-67F0-5E4478DB29C0}"/>
          </ac:spMkLst>
        </pc:spChg>
        <pc:spChg chg="add mod">
          <ac:chgData name="Ivilina Atanasova" userId="fceba90a-f3e9-4416-941b-7a620bb2e4d0" providerId="ADAL" clId="{E9241880-66C8-41A9-B023-FDBEA71C7AB3}" dt="2025-09-22T11:25:31.931" v="1653" actId="1036"/>
          <ac:spMkLst>
            <pc:docMk/>
            <pc:sldMk cId="798302026" sldId="257"/>
            <ac:spMk id="14" creationId="{939ABF1D-A4E1-1B8A-4F43-968F03B91DE0}"/>
          </ac:spMkLst>
        </pc:spChg>
        <pc:spChg chg="add mod">
          <ac:chgData name="Ivilina Atanasova" userId="fceba90a-f3e9-4416-941b-7a620bb2e4d0" providerId="ADAL" clId="{E9241880-66C8-41A9-B023-FDBEA71C7AB3}" dt="2025-09-22T11:25:28.448" v="1652" actId="1036"/>
          <ac:spMkLst>
            <pc:docMk/>
            <pc:sldMk cId="798302026" sldId="257"/>
            <ac:spMk id="16" creationId="{D704AF40-E86B-2DD0-E3D8-99DA1C42A738}"/>
          </ac:spMkLst>
        </pc:spChg>
        <pc:spChg chg="add">
          <ac:chgData name="Ivilina Atanasova" userId="fceba90a-f3e9-4416-941b-7a620bb2e4d0" providerId="ADAL" clId="{E9241880-66C8-41A9-B023-FDBEA71C7AB3}" dt="2025-09-22T11:19:38.026" v="1033" actId="26606"/>
          <ac:spMkLst>
            <pc:docMk/>
            <pc:sldMk cId="798302026" sldId="257"/>
            <ac:spMk id="2056" creationId="{042E603F-28B7-4831-BF23-65FBAB13D5FB}"/>
          </ac:spMkLst>
        </pc:spChg>
        <pc:spChg chg="add">
          <ac:chgData name="Ivilina Atanasova" userId="fceba90a-f3e9-4416-941b-7a620bb2e4d0" providerId="ADAL" clId="{E9241880-66C8-41A9-B023-FDBEA71C7AB3}" dt="2025-09-22T11:19:38.026" v="1033" actId="26606"/>
          <ac:spMkLst>
            <pc:docMk/>
            <pc:sldMk cId="798302026" sldId="257"/>
            <ac:spMk id="2058" creationId="{4D39700F-2B10-4402-A7DD-06EE2245880D}"/>
          </ac:spMkLst>
        </pc:spChg>
        <pc:spChg chg="add">
          <ac:chgData name="Ivilina Atanasova" userId="fceba90a-f3e9-4416-941b-7a620bb2e4d0" providerId="ADAL" clId="{E9241880-66C8-41A9-B023-FDBEA71C7AB3}" dt="2025-09-22T11:19:38.026" v="1033" actId="26606"/>
          <ac:spMkLst>
            <pc:docMk/>
            <pc:sldMk cId="798302026" sldId="257"/>
            <ac:spMk id="2060" creationId="{087C4FDF-D217-4821-A221-1C752E3F3090}"/>
          </ac:spMkLst>
        </pc:spChg>
        <pc:spChg chg="add">
          <ac:chgData name="Ivilina Atanasova" userId="fceba90a-f3e9-4416-941b-7a620bb2e4d0" providerId="ADAL" clId="{E9241880-66C8-41A9-B023-FDBEA71C7AB3}" dt="2025-09-22T11:19:38.026" v="1033" actId="26606"/>
          <ac:spMkLst>
            <pc:docMk/>
            <pc:sldMk cId="798302026" sldId="257"/>
            <ac:spMk id="2062" creationId="{BEA0F012-E2C6-46AF-B898-CC581478D1D2}"/>
          </ac:spMkLst>
        </pc:spChg>
        <pc:picChg chg="add mod ord">
          <ac:chgData name="Ivilina Atanasova" userId="fceba90a-f3e9-4416-941b-7a620bb2e4d0" providerId="ADAL" clId="{E9241880-66C8-41A9-B023-FDBEA71C7AB3}" dt="2025-09-22T11:26:51.166" v="1667" actId="29295"/>
          <ac:picMkLst>
            <pc:docMk/>
            <pc:sldMk cId="798302026" sldId="257"/>
            <ac:picMk id="8" creationId="{C8CAF8ED-901A-07A7-5AE1-9E7EA8F4F4E6}"/>
          </ac:picMkLst>
        </pc:picChg>
        <pc:picChg chg="add mod">
          <ac:chgData name="Ivilina Atanasova" userId="fceba90a-f3e9-4416-941b-7a620bb2e4d0" providerId="ADAL" clId="{E9241880-66C8-41A9-B023-FDBEA71C7AB3}" dt="2025-09-22T11:26:41.960" v="1663" actId="1076"/>
          <ac:picMkLst>
            <pc:docMk/>
            <pc:sldMk cId="798302026" sldId="257"/>
            <ac:picMk id="18" creationId="{600DA416-02BB-AC16-0985-AC3029887795}"/>
          </ac:picMkLst>
        </pc:picChg>
        <pc:picChg chg="add mod">
          <ac:chgData name="Ivilina Atanasova" userId="fceba90a-f3e9-4416-941b-7a620bb2e4d0" providerId="ADAL" clId="{E9241880-66C8-41A9-B023-FDBEA71C7AB3}" dt="2025-09-22T11:26:46.723" v="1665"/>
          <ac:picMkLst>
            <pc:docMk/>
            <pc:sldMk cId="798302026" sldId="257"/>
            <ac:picMk id="2051" creationId="{1C591CEF-8B7D-FB66-20E4-DEAE5D8AF5DF}"/>
          </ac:picMkLst>
        </pc:picChg>
      </pc:sldChg>
      <pc:sldChg chg="addSp delSp modSp new mod setBg">
        <pc:chgData name="Ivilina Atanasova" userId="fceba90a-f3e9-4416-941b-7a620bb2e4d0" providerId="ADAL" clId="{E9241880-66C8-41A9-B023-FDBEA71C7AB3}" dt="2025-09-22T11:36:03.428" v="2508" actId="1036"/>
        <pc:sldMkLst>
          <pc:docMk/>
          <pc:sldMk cId="705946059" sldId="258"/>
        </pc:sldMkLst>
        <pc:spChg chg="del mod">
          <ac:chgData name="Ivilina Atanasova" userId="fceba90a-f3e9-4416-941b-7a620bb2e4d0" providerId="ADAL" clId="{E9241880-66C8-41A9-B023-FDBEA71C7AB3}" dt="2025-09-22T11:27:04.059" v="1669" actId="478"/>
          <ac:spMkLst>
            <pc:docMk/>
            <pc:sldMk cId="705946059" sldId="258"/>
            <ac:spMk id="2" creationId="{D4E3E266-0A43-0252-D72F-3DF8E943CEB8}"/>
          </ac:spMkLst>
        </pc:spChg>
        <pc:spChg chg="del mod">
          <ac:chgData name="Ivilina Atanasova" userId="fceba90a-f3e9-4416-941b-7a620bb2e4d0" providerId="ADAL" clId="{E9241880-66C8-41A9-B023-FDBEA71C7AB3}" dt="2025-09-22T11:27:08.395" v="1671" actId="478"/>
          <ac:spMkLst>
            <pc:docMk/>
            <pc:sldMk cId="705946059" sldId="258"/>
            <ac:spMk id="3" creationId="{2139BE7C-CC72-5B04-A89B-303B085634F0}"/>
          </ac:spMkLst>
        </pc:spChg>
        <pc:spChg chg="add mod">
          <ac:chgData name="Ivilina Atanasova" userId="fceba90a-f3e9-4416-941b-7a620bb2e4d0" providerId="ADAL" clId="{E9241880-66C8-41A9-B023-FDBEA71C7AB3}" dt="2025-09-22T11:31:36.681" v="1925" actId="1035"/>
          <ac:spMkLst>
            <pc:docMk/>
            <pc:sldMk cId="705946059" sldId="258"/>
            <ac:spMk id="5" creationId="{D6A1A451-5419-4B99-CBDB-F8516CDFD7F1}"/>
          </ac:spMkLst>
        </pc:spChg>
        <pc:spChg chg="add del">
          <ac:chgData name="Ivilina Atanasova" userId="fceba90a-f3e9-4416-941b-7a620bb2e4d0" providerId="ADAL" clId="{E9241880-66C8-41A9-B023-FDBEA71C7AB3}" dt="2025-09-22T11:30:35.214" v="1835" actId="478"/>
          <ac:spMkLst>
            <pc:docMk/>
            <pc:sldMk cId="705946059" sldId="258"/>
            <ac:spMk id="8" creationId="{BED2E98A-BC01-98DF-D1E5-BCC2A71932D9}"/>
          </ac:spMkLst>
        </pc:spChg>
        <pc:spChg chg="add del">
          <ac:chgData name="Ivilina Atanasova" userId="fceba90a-f3e9-4416-941b-7a620bb2e4d0" providerId="ADAL" clId="{E9241880-66C8-41A9-B023-FDBEA71C7AB3}" dt="2025-09-22T11:30:44.352" v="1837" actId="478"/>
          <ac:spMkLst>
            <pc:docMk/>
            <pc:sldMk cId="705946059" sldId="258"/>
            <ac:spMk id="9" creationId="{F2F78BE7-B4D5-1CA5-43F5-AA59E96EBF33}"/>
          </ac:spMkLst>
        </pc:spChg>
        <pc:spChg chg="add mod">
          <ac:chgData name="Ivilina Atanasova" userId="fceba90a-f3e9-4416-941b-7a620bb2e4d0" providerId="ADAL" clId="{E9241880-66C8-41A9-B023-FDBEA71C7AB3}" dt="2025-09-22T11:32:37.879" v="2085" actId="1036"/>
          <ac:spMkLst>
            <pc:docMk/>
            <pc:sldMk cId="705946059" sldId="258"/>
            <ac:spMk id="13" creationId="{84BD88F7-6578-9C6A-E8C9-77CA8FE5F885}"/>
          </ac:spMkLst>
        </pc:spChg>
        <pc:spChg chg="add mod">
          <ac:chgData name="Ivilina Atanasova" userId="fceba90a-f3e9-4416-941b-7a620bb2e4d0" providerId="ADAL" clId="{E9241880-66C8-41A9-B023-FDBEA71C7AB3}" dt="2025-09-22T11:33:52.588" v="2205" actId="1036"/>
          <ac:spMkLst>
            <pc:docMk/>
            <pc:sldMk cId="705946059" sldId="258"/>
            <ac:spMk id="15" creationId="{3B1C4700-200F-1BC9-2A71-8292DE509FDB}"/>
          </ac:spMkLst>
        </pc:spChg>
        <pc:spChg chg="add">
          <ac:chgData name="Ivilina Atanasova" userId="fceba90a-f3e9-4416-941b-7a620bb2e4d0" providerId="ADAL" clId="{E9241880-66C8-41A9-B023-FDBEA71C7AB3}" dt="2025-09-22T11:30:58.523" v="1839" actId="26606"/>
          <ac:spMkLst>
            <pc:docMk/>
            <pc:sldMk cId="705946059" sldId="258"/>
            <ac:spMk id="16" creationId="{042E603F-28B7-4831-BF23-65FBAB13D5FB}"/>
          </ac:spMkLst>
        </pc:spChg>
        <pc:spChg chg="add">
          <ac:chgData name="Ivilina Atanasova" userId="fceba90a-f3e9-4416-941b-7a620bb2e4d0" providerId="ADAL" clId="{E9241880-66C8-41A9-B023-FDBEA71C7AB3}" dt="2025-09-22T11:30:58.523" v="1839" actId="26606"/>
          <ac:spMkLst>
            <pc:docMk/>
            <pc:sldMk cId="705946059" sldId="258"/>
            <ac:spMk id="18" creationId="{4D39700F-2B10-4402-A7DD-06EE2245880D}"/>
          </ac:spMkLst>
        </pc:spChg>
        <pc:spChg chg="add mod">
          <ac:chgData name="Ivilina Atanasova" userId="fceba90a-f3e9-4416-941b-7a620bb2e4d0" providerId="ADAL" clId="{E9241880-66C8-41A9-B023-FDBEA71C7AB3}" dt="2025-09-22T11:36:03.428" v="2508" actId="1036"/>
          <ac:spMkLst>
            <pc:docMk/>
            <pc:sldMk cId="705946059" sldId="258"/>
            <ac:spMk id="19" creationId="{EFAF39D3-CBF9-5961-8856-378C5894D6B7}"/>
          </ac:spMkLst>
        </pc:spChg>
        <pc:spChg chg="add">
          <ac:chgData name="Ivilina Atanasova" userId="fceba90a-f3e9-4416-941b-7a620bb2e4d0" providerId="ADAL" clId="{E9241880-66C8-41A9-B023-FDBEA71C7AB3}" dt="2025-09-22T11:30:58.523" v="1839" actId="26606"/>
          <ac:spMkLst>
            <pc:docMk/>
            <pc:sldMk cId="705946059" sldId="258"/>
            <ac:spMk id="20" creationId="{06E15305-164C-44CD-9E0F-420C2DC1B32A}"/>
          </ac:spMkLst>
        </pc:spChg>
        <pc:spChg chg="add">
          <ac:chgData name="Ivilina Atanasova" userId="fceba90a-f3e9-4416-941b-7a620bb2e4d0" providerId="ADAL" clId="{E9241880-66C8-41A9-B023-FDBEA71C7AB3}" dt="2025-09-22T11:30:58.523" v="1839" actId="26606"/>
          <ac:spMkLst>
            <pc:docMk/>
            <pc:sldMk cId="705946059" sldId="258"/>
            <ac:spMk id="22" creationId="{43DC501F-F729-47F2-9B50-962D2CC08355}"/>
          </ac:spMkLst>
        </pc:spChg>
        <pc:spChg chg="add mod">
          <ac:chgData name="Ivilina Atanasova" userId="fceba90a-f3e9-4416-941b-7a620bb2e4d0" providerId="ADAL" clId="{E9241880-66C8-41A9-B023-FDBEA71C7AB3}" dt="2025-09-22T11:35:55.996" v="2475" actId="1035"/>
          <ac:spMkLst>
            <pc:docMk/>
            <pc:sldMk cId="705946059" sldId="258"/>
            <ac:spMk id="23" creationId="{00F91175-B3FF-FFD2-070A-BC5A2E22BA01}"/>
          </ac:spMkLst>
        </pc:spChg>
        <pc:picChg chg="add mod ord">
          <ac:chgData name="Ivilina Atanasova" userId="fceba90a-f3e9-4416-941b-7a620bb2e4d0" providerId="ADAL" clId="{E9241880-66C8-41A9-B023-FDBEA71C7AB3}" dt="2025-09-22T11:32:49.006" v="2087" actId="29295"/>
          <ac:picMkLst>
            <pc:docMk/>
            <pc:sldMk cId="705946059" sldId="258"/>
            <ac:picMk id="7" creationId="{7CD5F6E2-3F38-F92E-A591-2A8DFDAC0933}"/>
          </ac:picMkLst>
        </pc:picChg>
        <pc:picChg chg="add mod">
          <ac:chgData name="Ivilina Atanasova" userId="fceba90a-f3e9-4416-941b-7a620bb2e4d0" providerId="ADAL" clId="{E9241880-66C8-41A9-B023-FDBEA71C7AB3}" dt="2025-09-22T11:32:53.381" v="2089" actId="29295"/>
          <ac:picMkLst>
            <pc:docMk/>
            <pc:sldMk cId="705946059" sldId="258"/>
            <ac:picMk id="11" creationId="{5BF46EB8-60B5-5717-5792-1023E89CCE4B}"/>
          </ac:picMkLst>
        </pc:picChg>
      </pc:sldChg>
      <pc:sldChg chg="addSp delSp modSp new mod setBg">
        <pc:chgData name="Ivilina Atanasova" userId="fceba90a-f3e9-4416-941b-7a620bb2e4d0" providerId="ADAL" clId="{E9241880-66C8-41A9-B023-FDBEA71C7AB3}" dt="2025-09-22T12:44:48.867" v="3460" actId="1035"/>
        <pc:sldMkLst>
          <pc:docMk/>
          <pc:sldMk cId="3823208012" sldId="259"/>
        </pc:sldMkLst>
        <pc:spChg chg="del mod">
          <ac:chgData name="Ivilina Atanasova" userId="fceba90a-f3e9-4416-941b-7a620bb2e4d0" providerId="ADAL" clId="{E9241880-66C8-41A9-B023-FDBEA71C7AB3}" dt="2025-09-22T11:36:27.852" v="2510" actId="478"/>
          <ac:spMkLst>
            <pc:docMk/>
            <pc:sldMk cId="3823208012" sldId="259"/>
            <ac:spMk id="2" creationId="{BF354F6A-47F8-8A85-0E91-8A9F6EB91948}"/>
          </ac:spMkLst>
        </pc:spChg>
        <pc:spChg chg="del mod">
          <ac:chgData name="Ivilina Atanasova" userId="fceba90a-f3e9-4416-941b-7a620bb2e4d0" providerId="ADAL" clId="{E9241880-66C8-41A9-B023-FDBEA71C7AB3}" dt="2025-09-22T11:36:33.170" v="2512" actId="478"/>
          <ac:spMkLst>
            <pc:docMk/>
            <pc:sldMk cId="3823208012" sldId="259"/>
            <ac:spMk id="3" creationId="{C8D6A5BB-6FC8-1612-9495-162D4476DA84}"/>
          </ac:spMkLst>
        </pc:spChg>
        <pc:spChg chg="add mod">
          <ac:chgData name="Ivilina Atanasova" userId="fceba90a-f3e9-4416-941b-7a620bb2e4d0" providerId="ADAL" clId="{E9241880-66C8-41A9-B023-FDBEA71C7AB3}" dt="2025-09-22T11:40:05.678" v="2780" actId="1035"/>
          <ac:spMkLst>
            <pc:docMk/>
            <pc:sldMk cId="3823208012" sldId="259"/>
            <ac:spMk id="5" creationId="{D890FC79-306E-3187-486E-134D0BCEC9D2}"/>
          </ac:spMkLst>
        </pc:spChg>
        <pc:spChg chg="add mod">
          <ac:chgData name="Ivilina Atanasova" userId="fceba90a-f3e9-4416-941b-7a620bb2e4d0" providerId="ADAL" clId="{E9241880-66C8-41A9-B023-FDBEA71C7AB3}" dt="2025-09-22T12:44:48.867" v="3460" actId="1035"/>
          <ac:spMkLst>
            <pc:docMk/>
            <pc:sldMk cId="3823208012" sldId="259"/>
            <ac:spMk id="11" creationId="{C768A269-46C1-35D8-5B0F-A72462BADF47}"/>
          </ac:spMkLst>
        </pc:spChg>
        <pc:spChg chg="add mod">
          <ac:chgData name="Ivilina Atanasova" userId="fceba90a-f3e9-4416-941b-7a620bb2e4d0" providerId="ADAL" clId="{E9241880-66C8-41A9-B023-FDBEA71C7AB3}" dt="2025-09-22T11:43:17.210" v="3091" actId="1035"/>
          <ac:spMkLst>
            <pc:docMk/>
            <pc:sldMk cId="3823208012" sldId="259"/>
            <ac:spMk id="13" creationId="{9B3FB41A-053E-579F-276B-D9931C151F99}"/>
          </ac:spMkLst>
        </pc:spChg>
        <pc:spChg chg="add">
          <ac:chgData name="Ivilina Atanasova" userId="fceba90a-f3e9-4416-941b-7a620bb2e4d0" providerId="ADAL" clId="{E9241880-66C8-41A9-B023-FDBEA71C7AB3}" dt="2025-09-22T11:39:26.065" v="2658" actId="26606"/>
          <ac:spMkLst>
            <pc:docMk/>
            <pc:sldMk cId="3823208012" sldId="259"/>
            <ac:spMk id="14" creationId="{042E603F-28B7-4831-BF23-65FBAB13D5FB}"/>
          </ac:spMkLst>
        </pc:spChg>
        <pc:spChg chg="add">
          <ac:chgData name="Ivilina Atanasova" userId="fceba90a-f3e9-4416-941b-7a620bb2e4d0" providerId="ADAL" clId="{E9241880-66C8-41A9-B023-FDBEA71C7AB3}" dt="2025-09-22T11:39:26.065" v="2658" actId="26606"/>
          <ac:spMkLst>
            <pc:docMk/>
            <pc:sldMk cId="3823208012" sldId="259"/>
            <ac:spMk id="16" creationId="{4D39700F-2B10-4402-A7DD-06EE2245880D}"/>
          </ac:spMkLst>
        </pc:spChg>
        <pc:spChg chg="add mod">
          <ac:chgData name="Ivilina Atanasova" userId="fceba90a-f3e9-4416-941b-7a620bb2e4d0" providerId="ADAL" clId="{E9241880-66C8-41A9-B023-FDBEA71C7AB3}" dt="2025-09-22T12:41:57.668" v="3432" actId="1036"/>
          <ac:spMkLst>
            <pc:docMk/>
            <pc:sldMk cId="3823208012" sldId="259"/>
            <ac:spMk id="17" creationId="{6CADE93C-AEF5-F338-986F-137D2F887B6F}"/>
          </ac:spMkLst>
        </pc:spChg>
        <pc:spChg chg="add">
          <ac:chgData name="Ivilina Atanasova" userId="fceba90a-f3e9-4416-941b-7a620bb2e4d0" providerId="ADAL" clId="{E9241880-66C8-41A9-B023-FDBEA71C7AB3}" dt="2025-09-22T11:39:26.065" v="2658" actId="26606"/>
          <ac:spMkLst>
            <pc:docMk/>
            <pc:sldMk cId="3823208012" sldId="259"/>
            <ac:spMk id="18" creationId="{087C4FDF-D217-4821-A221-1C752E3F3090}"/>
          </ac:spMkLst>
        </pc:spChg>
        <pc:spChg chg="add">
          <ac:chgData name="Ivilina Atanasova" userId="fceba90a-f3e9-4416-941b-7a620bb2e4d0" providerId="ADAL" clId="{E9241880-66C8-41A9-B023-FDBEA71C7AB3}" dt="2025-09-22T11:39:26.065" v="2658" actId="26606"/>
          <ac:spMkLst>
            <pc:docMk/>
            <pc:sldMk cId="3823208012" sldId="259"/>
            <ac:spMk id="20" creationId="{4D3174E9-5846-48ED-86E3-E8314EE46148}"/>
          </ac:spMkLst>
        </pc:spChg>
        <pc:spChg chg="add mod">
          <ac:chgData name="Ivilina Atanasova" userId="fceba90a-f3e9-4416-941b-7a620bb2e4d0" providerId="ADAL" clId="{E9241880-66C8-41A9-B023-FDBEA71C7AB3}" dt="2025-09-22T12:41:43.767" v="3388" actId="1036"/>
          <ac:spMkLst>
            <pc:docMk/>
            <pc:sldMk cId="3823208012" sldId="259"/>
            <ac:spMk id="21" creationId="{642A8976-CFA5-14EA-B326-BA0D6B6453DA}"/>
          </ac:spMkLst>
        </pc:spChg>
        <pc:picChg chg="add mod ord">
          <ac:chgData name="Ivilina Atanasova" userId="fceba90a-f3e9-4416-941b-7a620bb2e4d0" providerId="ADAL" clId="{E9241880-66C8-41A9-B023-FDBEA71C7AB3}" dt="2025-09-22T11:42:04.961" v="2971" actId="29295"/>
          <ac:picMkLst>
            <pc:docMk/>
            <pc:sldMk cId="3823208012" sldId="259"/>
            <ac:picMk id="7" creationId="{1EF4049A-FBF2-D24A-4AB9-4062753C5E16}"/>
          </ac:picMkLst>
        </pc:picChg>
        <pc:picChg chg="add mod">
          <ac:chgData name="Ivilina Atanasova" userId="fceba90a-f3e9-4416-941b-7a620bb2e4d0" providerId="ADAL" clId="{E9241880-66C8-41A9-B023-FDBEA71C7AB3}" dt="2025-09-22T11:41:57.856" v="2969" actId="29295"/>
          <ac:picMkLst>
            <pc:docMk/>
            <pc:sldMk cId="3823208012" sldId="259"/>
            <ac:picMk id="9" creationId="{EA2999E9-5BC5-A945-321C-E1AE038274CE}"/>
          </ac:picMkLst>
        </pc:picChg>
        <pc:picChg chg="add mod">
          <ac:chgData name="Ivilina Atanasova" userId="fceba90a-f3e9-4416-941b-7a620bb2e4d0" providerId="ADAL" clId="{E9241880-66C8-41A9-B023-FDBEA71C7AB3}" dt="2025-09-22T12:44:41.603" v="3448" actId="1076"/>
          <ac:picMkLst>
            <pc:docMk/>
            <pc:sldMk cId="3823208012" sldId="259"/>
            <ac:picMk id="23" creationId="{CFDB04DF-02FC-FC85-2110-5668F2199A14}"/>
          </ac:picMkLst>
        </pc:picChg>
      </pc:sldChg>
      <pc:sldChg chg="addSp delSp modSp new mod ord setBg">
        <pc:chgData name="Ivilina Atanasova" userId="fceba90a-f3e9-4416-941b-7a620bb2e4d0" providerId="ADAL" clId="{E9241880-66C8-41A9-B023-FDBEA71C7AB3}" dt="2025-09-22T11:16:40.491" v="911" actId="1076"/>
        <pc:sldMkLst>
          <pc:docMk/>
          <pc:sldMk cId="1649435363" sldId="260"/>
        </pc:sldMkLst>
        <pc:spChg chg="del mod">
          <ac:chgData name="Ivilina Atanasova" userId="fceba90a-f3e9-4416-941b-7a620bb2e4d0" providerId="ADAL" clId="{E9241880-66C8-41A9-B023-FDBEA71C7AB3}" dt="2025-09-22T11:02:10.535" v="10" actId="478"/>
          <ac:spMkLst>
            <pc:docMk/>
            <pc:sldMk cId="1649435363" sldId="260"/>
            <ac:spMk id="2" creationId="{079330B8-73ED-8B5A-6398-C4826FEA1013}"/>
          </ac:spMkLst>
        </pc:spChg>
        <pc:spChg chg="del mod">
          <ac:chgData name="Ivilina Atanasova" userId="fceba90a-f3e9-4416-941b-7a620bb2e4d0" providerId="ADAL" clId="{E9241880-66C8-41A9-B023-FDBEA71C7AB3}" dt="2025-09-22T11:02:13.123" v="12" actId="478"/>
          <ac:spMkLst>
            <pc:docMk/>
            <pc:sldMk cId="1649435363" sldId="260"/>
            <ac:spMk id="3" creationId="{2711DDFF-B4F3-6D12-81B5-BAFD78D11E7A}"/>
          </ac:spMkLst>
        </pc:spChg>
        <pc:spChg chg="add mod">
          <ac:chgData name="Ivilina Atanasova" userId="fceba90a-f3e9-4416-941b-7a620bb2e4d0" providerId="ADAL" clId="{E9241880-66C8-41A9-B023-FDBEA71C7AB3}" dt="2025-09-22T11:08:04.697" v="364" actId="14100"/>
          <ac:spMkLst>
            <pc:docMk/>
            <pc:sldMk cId="1649435363" sldId="260"/>
            <ac:spMk id="5" creationId="{623FDB4E-AC06-CC5D-FF28-A5E90CA3B759}"/>
          </ac:spMkLst>
        </pc:spChg>
        <pc:spChg chg="add mod ord">
          <ac:chgData name="Ivilina Atanasova" userId="fceba90a-f3e9-4416-941b-7a620bb2e4d0" providerId="ADAL" clId="{E9241880-66C8-41A9-B023-FDBEA71C7AB3}" dt="2025-09-22T11:12:31.367" v="637" actId="20577"/>
          <ac:spMkLst>
            <pc:docMk/>
            <pc:sldMk cId="1649435363" sldId="260"/>
            <ac:spMk id="7" creationId="{40757583-F5A5-7FBB-1348-18EE1E963495}"/>
          </ac:spMkLst>
        </pc:spChg>
        <pc:spChg chg="add mod">
          <ac:chgData name="Ivilina Atanasova" userId="fceba90a-f3e9-4416-941b-7a620bb2e4d0" providerId="ADAL" clId="{E9241880-66C8-41A9-B023-FDBEA71C7AB3}" dt="2025-09-22T11:11:10.502" v="573" actId="1038"/>
          <ac:spMkLst>
            <pc:docMk/>
            <pc:sldMk cId="1649435363" sldId="260"/>
            <ac:spMk id="13" creationId="{52357505-9778-8525-7B3A-B3A6F0B46F9B}"/>
          </ac:spMkLst>
        </pc:spChg>
        <pc:spChg chg="add mod">
          <ac:chgData name="Ivilina Atanasova" userId="fceba90a-f3e9-4416-941b-7a620bb2e4d0" providerId="ADAL" clId="{E9241880-66C8-41A9-B023-FDBEA71C7AB3}" dt="2025-09-22T11:15:36.739" v="899" actId="1036"/>
          <ac:spMkLst>
            <pc:docMk/>
            <pc:sldMk cId="1649435363" sldId="260"/>
            <ac:spMk id="15" creationId="{B861F64C-A79A-C798-62A3-5D0176463A6B}"/>
          </ac:spMkLst>
        </pc:spChg>
        <pc:spChg chg="add del">
          <ac:chgData name="Ivilina Atanasova" userId="fceba90a-f3e9-4416-941b-7a620bb2e4d0" providerId="ADAL" clId="{E9241880-66C8-41A9-B023-FDBEA71C7AB3}" dt="2025-09-22T11:07:23.888" v="298" actId="26606"/>
          <ac:spMkLst>
            <pc:docMk/>
            <pc:sldMk cId="1649435363" sldId="260"/>
            <ac:spMk id="16" creationId="{B937640E-EF7A-4A6C-A950-D12B7D5C923E}"/>
          </ac:spMkLst>
        </pc:spChg>
        <pc:spChg chg="add del">
          <ac:chgData name="Ivilina Atanasova" userId="fceba90a-f3e9-4416-941b-7a620bb2e4d0" providerId="ADAL" clId="{E9241880-66C8-41A9-B023-FDBEA71C7AB3}" dt="2025-09-22T11:07:23.888" v="298" actId="26606"/>
          <ac:spMkLst>
            <pc:docMk/>
            <pc:sldMk cId="1649435363" sldId="260"/>
            <ac:spMk id="18" creationId="{ECB8209D-448F-43CE-A81C-44908847B0B6}"/>
          </ac:spMkLst>
        </pc:spChg>
        <pc:spChg chg="add mod">
          <ac:chgData name="Ivilina Atanasova" userId="fceba90a-f3e9-4416-941b-7a620bb2e4d0" providerId="ADAL" clId="{E9241880-66C8-41A9-B023-FDBEA71C7AB3}" dt="2025-09-22T11:15:31.497" v="882" actId="1036"/>
          <ac:spMkLst>
            <pc:docMk/>
            <pc:sldMk cId="1649435363" sldId="260"/>
            <ac:spMk id="19" creationId="{6B63D150-B730-FE16-680E-9B3ABE3FF64C}"/>
          </ac:spMkLst>
        </pc:spChg>
        <pc:spChg chg="add">
          <ac:chgData name="Ivilina Atanasova" userId="fceba90a-f3e9-4416-941b-7a620bb2e4d0" providerId="ADAL" clId="{E9241880-66C8-41A9-B023-FDBEA71C7AB3}" dt="2025-09-22T11:07:23.888" v="299" actId="26606"/>
          <ac:spMkLst>
            <pc:docMk/>
            <pc:sldMk cId="1649435363" sldId="260"/>
            <ac:spMk id="20" creationId="{B937640E-EF7A-4A6C-A950-D12B7D5C923E}"/>
          </ac:spMkLst>
        </pc:spChg>
        <pc:spChg chg="add">
          <ac:chgData name="Ivilina Atanasova" userId="fceba90a-f3e9-4416-941b-7a620bb2e4d0" providerId="ADAL" clId="{E9241880-66C8-41A9-B023-FDBEA71C7AB3}" dt="2025-09-22T11:07:23.888" v="299" actId="26606"/>
          <ac:spMkLst>
            <pc:docMk/>
            <pc:sldMk cId="1649435363" sldId="260"/>
            <ac:spMk id="21" creationId="{2BC16FBA-FB2C-4E5E-9B0A-3CDD7D577A1E}"/>
          </ac:spMkLst>
        </pc:spChg>
        <pc:picChg chg="add mod ord">
          <ac:chgData name="Ivilina Atanasova" userId="fceba90a-f3e9-4416-941b-7a620bb2e4d0" providerId="ADAL" clId="{E9241880-66C8-41A9-B023-FDBEA71C7AB3}" dt="2025-09-22T11:07:33.904" v="303" actId="27614"/>
          <ac:picMkLst>
            <pc:docMk/>
            <pc:sldMk cId="1649435363" sldId="260"/>
            <ac:picMk id="9" creationId="{431D9BE8-9256-CFD5-E072-E85FE89AC7C8}"/>
          </ac:picMkLst>
        </pc:picChg>
        <pc:picChg chg="add mod">
          <ac:chgData name="Ivilina Atanasova" userId="fceba90a-f3e9-4416-941b-7a620bb2e4d0" providerId="ADAL" clId="{E9241880-66C8-41A9-B023-FDBEA71C7AB3}" dt="2025-09-22T11:07:33.762" v="302" actId="27614"/>
          <ac:picMkLst>
            <pc:docMk/>
            <pc:sldMk cId="1649435363" sldId="260"/>
            <ac:picMk id="11" creationId="{F397701B-27DE-089B-39BC-6FBCB4F8ADFA}"/>
          </ac:picMkLst>
        </pc:picChg>
        <pc:picChg chg="add mod">
          <ac:chgData name="Ivilina Atanasova" userId="fceba90a-f3e9-4416-941b-7a620bb2e4d0" providerId="ADAL" clId="{E9241880-66C8-41A9-B023-FDBEA71C7AB3}" dt="2025-09-22T11:16:40.491" v="911" actId="1076"/>
          <ac:picMkLst>
            <pc:docMk/>
            <pc:sldMk cId="1649435363" sldId="260"/>
            <ac:picMk id="23" creationId="{41E06646-BA24-A76C-2F36-3CD422460CBF}"/>
          </ac:picMkLst>
        </pc:picChg>
      </pc:sldChg>
      <pc:sldChg chg="addSp delSp modSp new mod setBg">
        <pc:chgData name="Ivilina Atanasova" userId="fceba90a-f3e9-4416-941b-7a620bb2e4d0" providerId="ADAL" clId="{E9241880-66C8-41A9-B023-FDBEA71C7AB3}" dt="2025-09-22T13:07:05.270" v="4389" actId="1076"/>
        <pc:sldMkLst>
          <pc:docMk/>
          <pc:sldMk cId="234557431" sldId="261"/>
        </pc:sldMkLst>
        <pc:spChg chg="del mod">
          <ac:chgData name="Ivilina Atanasova" userId="fceba90a-f3e9-4416-941b-7a620bb2e4d0" providerId="ADAL" clId="{E9241880-66C8-41A9-B023-FDBEA71C7AB3}" dt="2025-09-22T12:45:39.446" v="3470" actId="478"/>
          <ac:spMkLst>
            <pc:docMk/>
            <pc:sldMk cId="234557431" sldId="261"/>
            <ac:spMk id="2" creationId="{25080B79-F3E3-B6D9-C698-29DFD442DEB3}"/>
          </ac:spMkLst>
        </pc:spChg>
        <pc:spChg chg="del mod">
          <ac:chgData name="Ivilina Atanasova" userId="fceba90a-f3e9-4416-941b-7a620bb2e4d0" providerId="ADAL" clId="{E9241880-66C8-41A9-B023-FDBEA71C7AB3}" dt="2025-09-22T12:45:42.856" v="3472" actId="478"/>
          <ac:spMkLst>
            <pc:docMk/>
            <pc:sldMk cId="234557431" sldId="261"/>
            <ac:spMk id="3" creationId="{FE24B54B-AF04-CE04-C701-B52FD2902918}"/>
          </ac:spMkLst>
        </pc:spChg>
        <pc:spChg chg="add mod">
          <ac:chgData name="Ivilina Atanasova" userId="fceba90a-f3e9-4416-941b-7a620bb2e4d0" providerId="ADAL" clId="{E9241880-66C8-41A9-B023-FDBEA71C7AB3}" dt="2025-09-22T12:53:54.852" v="4277" actId="1037"/>
          <ac:spMkLst>
            <pc:docMk/>
            <pc:sldMk cId="234557431" sldId="261"/>
            <ac:spMk id="5" creationId="{E2223EAC-A9C6-0D05-EB52-085D6888B648}"/>
          </ac:spMkLst>
        </pc:spChg>
        <pc:spChg chg="add mod">
          <ac:chgData name="Ivilina Atanasova" userId="fceba90a-f3e9-4416-941b-7a620bb2e4d0" providerId="ADAL" clId="{E9241880-66C8-41A9-B023-FDBEA71C7AB3}" dt="2025-09-22T12:53:48.804" v="4263" actId="1037"/>
          <ac:spMkLst>
            <pc:docMk/>
            <pc:sldMk cId="234557431" sldId="261"/>
            <ac:spMk id="11" creationId="{B93148A0-2E33-10D5-A824-662FD717E501}"/>
          </ac:spMkLst>
        </pc:spChg>
        <pc:spChg chg="add mod">
          <ac:chgData name="Ivilina Atanasova" userId="fceba90a-f3e9-4416-941b-7a620bb2e4d0" providerId="ADAL" clId="{E9241880-66C8-41A9-B023-FDBEA71C7AB3}" dt="2025-09-22T12:54:03.177" v="4278" actId="113"/>
          <ac:spMkLst>
            <pc:docMk/>
            <pc:sldMk cId="234557431" sldId="261"/>
            <ac:spMk id="13" creationId="{915FCCA0-355D-1C85-72D8-1BAA1566AA20}"/>
          </ac:spMkLst>
        </pc:spChg>
        <pc:spChg chg="add">
          <ac:chgData name="Ivilina Atanasova" userId="fceba90a-f3e9-4416-941b-7a620bb2e4d0" providerId="ADAL" clId="{E9241880-66C8-41A9-B023-FDBEA71C7AB3}" dt="2025-09-22T12:48:50.481" v="3597" actId="26606"/>
          <ac:spMkLst>
            <pc:docMk/>
            <pc:sldMk cId="234557431" sldId="261"/>
            <ac:spMk id="14" creationId="{042E603F-28B7-4831-BF23-65FBAB13D5FB}"/>
          </ac:spMkLst>
        </pc:spChg>
        <pc:spChg chg="add">
          <ac:chgData name="Ivilina Atanasova" userId="fceba90a-f3e9-4416-941b-7a620bb2e4d0" providerId="ADAL" clId="{E9241880-66C8-41A9-B023-FDBEA71C7AB3}" dt="2025-09-22T12:48:50.481" v="3597" actId="26606"/>
          <ac:spMkLst>
            <pc:docMk/>
            <pc:sldMk cId="234557431" sldId="261"/>
            <ac:spMk id="16" creationId="{4D39700F-2B10-4402-A7DD-06EE2245880D}"/>
          </ac:spMkLst>
        </pc:spChg>
        <pc:spChg chg="add mod">
          <ac:chgData name="Ivilina Atanasova" userId="fceba90a-f3e9-4416-941b-7a620bb2e4d0" providerId="ADAL" clId="{E9241880-66C8-41A9-B023-FDBEA71C7AB3}" dt="2025-09-22T12:54:13.922" v="4361" actId="1038"/>
          <ac:spMkLst>
            <pc:docMk/>
            <pc:sldMk cId="234557431" sldId="261"/>
            <ac:spMk id="17" creationId="{924ACD5F-1FF9-F9DD-DE14-01B898F217BC}"/>
          </ac:spMkLst>
        </pc:spChg>
        <pc:spChg chg="add">
          <ac:chgData name="Ivilina Atanasova" userId="fceba90a-f3e9-4416-941b-7a620bb2e4d0" providerId="ADAL" clId="{E9241880-66C8-41A9-B023-FDBEA71C7AB3}" dt="2025-09-22T12:48:50.481" v="3597" actId="26606"/>
          <ac:spMkLst>
            <pc:docMk/>
            <pc:sldMk cId="234557431" sldId="261"/>
            <ac:spMk id="18" creationId="{06E15305-164C-44CD-9E0F-420C2DC1B32A}"/>
          </ac:spMkLst>
        </pc:spChg>
        <pc:spChg chg="add">
          <ac:chgData name="Ivilina Atanasova" userId="fceba90a-f3e9-4416-941b-7a620bb2e4d0" providerId="ADAL" clId="{E9241880-66C8-41A9-B023-FDBEA71C7AB3}" dt="2025-09-22T12:48:50.481" v="3597" actId="26606"/>
          <ac:spMkLst>
            <pc:docMk/>
            <pc:sldMk cId="234557431" sldId="261"/>
            <ac:spMk id="20" creationId="{63A2A5E3-98A9-4809-984C-7C30C5B31F90}"/>
          </ac:spMkLst>
        </pc:spChg>
        <pc:spChg chg="add mod">
          <ac:chgData name="Ivilina Atanasova" userId="fceba90a-f3e9-4416-941b-7a620bb2e4d0" providerId="ADAL" clId="{E9241880-66C8-41A9-B023-FDBEA71C7AB3}" dt="2025-09-22T12:53:24.329" v="4146" actId="1038"/>
          <ac:spMkLst>
            <pc:docMk/>
            <pc:sldMk cId="234557431" sldId="261"/>
            <ac:spMk id="21" creationId="{0E6BF7A5-A7F7-D212-FCDF-6F848A8B7A13}"/>
          </ac:spMkLst>
        </pc:spChg>
        <pc:picChg chg="add mod ord">
          <ac:chgData name="Ivilina Atanasova" userId="fceba90a-f3e9-4416-941b-7a620bb2e4d0" providerId="ADAL" clId="{E9241880-66C8-41A9-B023-FDBEA71C7AB3}" dt="2025-09-22T13:04:03.251" v="4372" actId="14100"/>
          <ac:picMkLst>
            <pc:docMk/>
            <pc:sldMk cId="234557431" sldId="261"/>
            <ac:picMk id="7" creationId="{4B6AC13D-0D59-2185-82B6-947FB6B42413}"/>
          </ac:picMkLst>
        </pc:picChg>
        <pc:picChg chg="add mod">
          <ac:chgData name="Ivilina Atanasova" userId="fceba90a-f3e9-4416-941b-7a620bb2e4d0" providerId="ADAL" clId="{E9241880-66C8-41A9-B023-FDBEA71C7AB3}" dt="2025-09-22T13:03:56.625" v="4371" actId="29295"/>
          <ac:picMkLst>
            <pc:docMk/>
            <pc:sldMk cId="234557431" sldId="261"/>
            <ac:picMk id="9" creationId="{55ACC812-9AA6-7EA5-7AB0-E6DA0FA69FB0}"/>
          </ac:picMkLst>
        </pc:picChg>
        <pc:picChg chg="add mod">
          <ac:chgData name="Ivilina Atanasova" userId="fceba90a-f3e9-4416-941b-7a620bb2e4d0" providerId="ADAL" clId="{E9241880-66C8-41A9-B023-FDBEA71C7AB3}" dt="2025-09-22T13:07:05.270" v="4389" actId="1076"/>
          <ac:picMkLst>
            <pc:docMk/>
            <pc:sldMk cId="234557431" sldId="261"/>
            <ac:picMk id="4098" creationId="{F85CCF70-8DED-26BB-FB4D-A6C574C33783}"/>
          </ac:picMkLst>
        </pc:picChg>
      </pc:sldChg>
      <pc:sldChg chg="addSp delSp modSp add mod ord">
        <pc:chgData name="Ivilina Atanasova" userId="fceba90a-f3e9-4416-941b-7a620bb2e4d0" providerId="ADAL" clId="{E9241880-66C8-41A9-B023-FDBEA71C7AB3}" dt="2025-09-22T14:27:08.680" v="6993" actId="1076"/>
        <pc:sldMkLst>
          <pc:docMk/>
          <pc:sldMk cId="2252510978" sldId="262"/>
        </pc:sldMkLst>
        <pc:spChg chg="del mod">
          <ac:chgData name="Ivilina Atanasova" userId="fceba90a-f3e9-4416-941b-7a620bb2e4d0" providerId="ADAL" clId="{E9241880-66C8-41A9-B023-FDBEA71C7AB3}" dt="2025-09-22T14:12:36.414" v="6538" actId="478"/>
          <ac:spMkLst>
            <pc:docMk/>
            <pc:sldMk cId="2252510978" sldId="262"/>
            <ac:spMk id="2" creationId="{411A1133-E65D-207E-F81E-374FFDE81FDA}"/>
          </ac:spMkLst>
        </pc:spChg>
        <pc:spChg chg="del mod">
          <ac:chgData name="Ivilina Atanasova" userId="fceba90a-f3e9-4416-941b-7a620bb2e4d0" providerId="ADAL" clId="{E9241880-66C8-41A9-B023-FDBEA71C7AB3}" dt="2025-09-22T14:12:38.594" v="6540" actId="478"/>
          <ac:spMkLst>
            <pc:docMk/>
            <pc:sldMk cId="2252510978" sldId="262"/>
            <ac:spMk id="3" creationId="{B65683F2-7534-AA3E-D553-0EE636E35553}"/>
          </ac:spMkLst>
        </pc:spChg>
        <pc:spChg chg="add mod">
          <ac:chgData name="Ivilina Atanasova" userId="fceba90a-f3e9-4416-941b-7a620bb2e4d0" providerId="ADAL" clId="{E9241880-66C8-41A9-B023-FDBEA71C7AB3}" dt="2025-09-22T14:13:48.795" v="6687" actId="113"/>
          <ac:spMkLst>
            <pc:docMk/>
            <pc:sldMk cId="2252510978" sldId="262"/>
            <ac:spMk id="7" creationId="{FBB47431-2B2D-5A10-BD4A-52CB7D3D6D5A}"/>
          </ac:spMkLst>
        </pc:spChg>
        <pc:spChg chg="add mod">
          <ac:chgData name="Ivilina Atanasova" userId="fceba90a-f3e9-4416-941b-7a620bb2e4d0" providerId="ADAL" clId="{E9241880-66C8-41A9-B023-FDBEA71C7AB3}" dt="2025-09-22T14:24:42.203" v="6962" actId="1036"/>
          <ac:spMkLst>
            <pc:docMk/>
            <pc:sldMk cId="2252510978" sldId="262"/>
            <ac:spMk id="9" creationId="{CBCA2781-24FC-B292-1AF7-1165A3DCFE4D}"/>
          </ac:spMkLst>
        </pc:spChg>
        <pc:picChg chg="add mod">
          <ac:chgData name="Ivilina Atanasova" userId="fceba90a-f3e9-4416-941b-7a620bb2e4d0" providerId="ADAL" clId="{E9241880-66C8-41A9-B023-FDBEA71C7AB3}" dt="2025-09-22T14:27:03.019" v="6991" actId="1076"/>
          <ac:picMkLst>
            <pc:docMk/>
            <pc:sldMk cId="2252510978" sldId="262"/>
            <ac:picMk id="5" creationId="{66A47C2E-2466-DB27-DCDD-2EF513A570DA}"/>
          </ac:picMkLst>
        </pc:picChg>
        <pc:picChg chg="add mod">
          <ac:chgData name="Ivilina Atanasova" userId="fceba90a-f3e9-4416-941b-7a620bb2e4d0" providerId="ADAL" clId="{E9241880-66C8-41A9-B023-FDBEA71C7AB3}" dt="2025-09-22T14:26:50.709" v="6987" actId="1076"/>
          <ac:picMkLst>
            <pc:docMk/>
            <pc:sldMk cId="2252510978" sldId="262"/>
            <ac:picMk id="11" creationId="{03EB396F-B49A-B56F-FF29-856D0FF6C2A7}"/>
          </ac:picMkLst>
        </pc:picChg>
        <pc:picChg chg="add mod">
          <ac:chgData name="Ivilina Atanasova" userId="fceba90a-f3e9-4416-941b-7a620bb2e4d0" providerId="ADAL" clId="{E9241880-66C8-41A9-B023-FDBEA71C7AB3}" dt="2025-09-22T14:27:08.680" v="6993" actId="1076"/>
          <ac:picMkLst>
            <pc:docMk/>
            <pc:sldMk cId="2252510978" sldId="262"/>
            <ac:picMk id="12" creationId="{1E4B8341-0E5A-7E4D-A2CB-3B864B209813}"/>
          </ac:picMkLst>
        </pc:picChg>
        <pc:picChg chg="add del mod">
          <ac:chgData name="Ivilina Atanasova" userId="fceba90a-f3e9-4416-941b-7a620bb2e4d0" providerId="ADAL" clId="{E9241880-66C8-41A9-B023-FDBEA71C7AB3}" dt="2025-09-22T14:26:19.031" v="6973" actId="478"/>
          <ac:picMkLst>
            <pc:docMk/>
            <pc:sldMk cId="2252510978" sldId="262"/>
            <ac:picMk id="8194" creationId="{621ED30E-3FF0-13FB-6E33-67BF3EB8ACCF}"/>
          </ac:picMkLst>
        </pc:picChg>
      </pc:sldChg>
      <pc:sldChg chg="addSp delSp modSp add mod">
        <pc:chgData name="Ivilina Atanasova" userId="fceba90a-f3e9-4416-941b-7a620bb2e4d0" providerId="ADAL" clId="{E9241880-66C8-41A9-B023-FDBEA71C7AB3}" dt="2025-09-22T14:11:52.343" v="6536" actId="29295"/>
        <pc:sldMkLst>
          <pc:docMk/>
          <pc:sldMk cId="2382504980" sldId="263"/>
        </pc:sldMkLst>
        <pc:spChg chg="del mod">
          <ac:chgData name="Ivilina Atanasova" userId="fceba90a-f3e9-4416-941b-7a620bb2e4d0" providerId="ADAL" clId="{E9241880-66C8-41A9-B023-FDBEA71C7AB3}" dt="2025-09-22T13:57:53.280" v="5706" actId="478"/>
          <ac:spMkLst>
            <pc:docMk/>
            <pc:sldMk cId="2382504980" sldId="263"/>
            <ac:spMk id="2" creationId="{C3F0AB8C-C51F-EB53-ABD0-578857AF96F2}"/>
          </ac:spMkLst>
        </pc:spChg>
        <pc:spChg chg="del mod">
          <ac:chgData name="Ivilina Atanasova" userId="fceba90a-f3e9-4416-941b-7a620bb2e4d0" providerId="ADAL" clId="{E9241880-66C8-41A9-B023-FDBEA71C7AB3}" dt="2025-09-22T13:57:56.593" v="5708" actId="478"/>
          <ac:spMkLst>
            <pc:docMk/>
            <pc:sldMk cId="2382504980" sldId="263"/>
            <ac:spMk id="3" creationId="{ED652AB8-E187-6793-88EF-AC2BE790921C}"/>
          </ac:spMkLst>
        </pc:spChg>
        <pc:spChg chg="add mod">
          <ac:chgData name="Ivilina Atanasova" userId="fceba90a-f3e9-4416-941b-7a620bb2e4d0" providerId="ADAL" clId="{E9241880-66C8-41A9-B023-FDBEA71C7AB3}" dt="2025-09-22T13:59:13.787" v="5875" actId="1035"/>
          <ac:spMkLst>
            <pc:docMk/>
            <pc:sldMk cId="2382504980" sldId="263"/>
            <ac:spMk id="5" creationId="{12F76400-4F8F-C594-AD71-790FB914AA42}"/>
          </ac:spMkLst>
        </pc:spChg>
        <pc:spChg chg="add mod">
          <ac:chgData name="Ivilina Atanasova" userId="fceba90a-f3e9-4416-941b-7a620bb2e4d0" providerId="ADAL" clId="{E9241880-66C8-41A9-B023-FDBEA71C7AB3}" dt="2025-09-22T14:07:06.482" v="6185" actId="14100"/>
          <ac:spMkLst>
            <pc:docMk/>
            <pc:sldMk cId="2382504980" sldId="263"/>
            <ac:spMk id="7" creationId="{EC6A4CFA-FFD9-444C-7052-1FB14DEFD07F}"/>
          </ac:spMkLst>
        </pc:spChg>
        <pc:spChg chg="add mod">
          <ac:chgData name="Ivilina Atanasova" userId="fceba90a-f3e9-4416-941b-7a620bb2e4d0" providerId="ADAL" clId="{E9241880-66C8-41A9-B023-FDBEA71C7AB3}" dt="2025-09-22T14:05:09.426" v="6039" actId="1037"/>
          <ac:spMkLst>
            <pc:docMk/>
            <pc:sldMk cId="2382504980" sldId="263"/>
            <ac:spMk id="9" creationId="{AF3D2B87-57AD-DBB5-9869-7DC864A36DCB}"/>
          </ac:spMkLst>
        </pc:spChg>
        <pc:spChg chg="add mod">
          <ac:chgData name="Ivilina Atanasova" userId="fceba90a-f3e9-4416-941b-7a620bb2e4d0" providerId="ADAL" clId="{E9241880-66C8-41A9-B023-FDBEA71C7AB3}" dt="2025-09-22T14:09:40.863" v="6524" actId="1037"/>
          <ac:spMkLst>
            <pc:docMk/>
            <pc:sldMk cId="2382504980" sldId="263"/>
            <ac:spMk id="11" creationId="{C3E5112D-44D7-6F6C-5AFF-4458EC854275}"/>
          </ac:spMkLst>
        </pc:spChg>
        <pc:spChg chg="add mod">
          <ac:chgData name="Ivilina Atanasova" userId="fceba90a-f3e9-4416-941b-7a620bb2e4d0" providerId="ADAL" clId="{E9241880-66C8-41A9-B023-FDBEA71C7AB3}" dt="2025-09-22T14:09:34.736" v="6493" actId="14100"/>
          <ac:spMkLst>
            <pc:docMk/>
            <pc:sldMk cId="2382504980" sldId="263"/>
            <ac:spMk id="13" creationId="{01F65894-CED5-2BDE-38DE-179EF556716A}"/>
          </ac:spMkLst>
        </pc:spChg>
        <pc:picChg chg="add mod">
          <ac:chgData name="Ivilina Atanasova" userId="fceba90a-f3e9-4416-941b-7a620bb2e4d0" providerId="ADAL" clId="{E9241880-66C8-41A9-B023-FDBEA71C7AB3}" dt="2025-09-22T14:11:46.319" v="6534" actId="29295"/>
          <ac:picMkLst>
            <pc:docMk/>
            <pc:sldMk cId="2382504980" sldId="263"/>
            <ac:picMk id="15" creationId="{A42ECB1D-75DE-864A-07D8-56BCC3407D4D}"/>
          </ac:picMkLst>
        </pc:picChg>
        <pc:picChg chg="add mod">
          <ac:chgData name="Ivilina Atanasova" userId="fceba90a-f3e9-4416-941b-7a620bb2e4d0" providerId="ADAL" clId="{E9241880-66C8-41A9-B023-FDBEA71C7AB3}" dt="2025-09-22T14:11:52.343" v="6536" actId="29295"/>
          <ac:picMkLst>
            <pc:docMk/>
            <pc:sldMk cId="2382504980" sldId="263"/>
            <ac:picMk id="17" creationId="{34B6F9A5-7F18-360F-81C7-9EBC36386666}"/>
          </ac:picMkLst>
        </pc:picChg>
        <pc:picChg chg="add mod">
          <ac:chgData name="Ivilina Atanasova" userId="fceba90a-f3e9-4416-941b-7a620bb2e4d0" providerId="ADAL" clId="{E9241880-66C8-41A9-B023-FDBEA71C7AB3}" dt="2025-09-22T14:06:48.285" v="6115"/>
          <ac:picMkLst>
            <pc:docMk/>
            <pc:sldMk cId="2382504980" sldId="263"/>
            <ac:picMk id="7170" creationId="{FF21EB84-632B-0506-DD9D-CD82E734822D}"/>
          </ac:picMkLst>
        </pc:picChg>
        <pc:picChg chg="add mod">
          <ac:chgData name="Ivilina Atanasova" userId="fceba90a-f3e9-4416-941b-7a620bb2e4d0" providerId="ADAL" clId="{E9241880-66C8-41A9-B023-FDBEA71C7AB3}" dt="2025-09-22T14:09:28.249" v="6492" actId="1076"/>
          <ac:picMkLst>
            <pc:docMk/>
            <pc:sldMk cId="2382504980" sldId="263"/>
            <ac:picMk id="7172" creationId="{7AA5ADCC-5E8A-6D4C-15B5-FF4CFBF392CD}"/>
          </ac:picMkLst>
        </pc:picChg>
      </pc:sldChg>
      <pc:sldChg chg="addSp delSp modSp add mod setBg">
        <pc:chgData name="Ivilina Atanasova" userId="fceba90a-f3e9-4416-941b-7a620bb2e4d0" providerId="ADAL" clId="{E9241880-66C8-41A9-B023-FDBEA71C7AB3}" dt="2025-09-22T13:57:39.373" v="5704" actId="1076"/>
        <pc:sldMkLst>
          <pc:docMk/>
          <pc:sldMk cId="3945340781" sldId="264"/>
        </pc:sldMkLst>
        <pc:spChg chg="del mod">
          <ac:chgData name="Ivilina Atanasova" userId="fceba90a-f3e9-4416-941b-7a620bb2e4d0" providerId="ADAL" clId="{E9241880-66C8-41A9-B023-FDBEA71C7AB3}" dt="2025-09-22T13:37:32.945" v="5010" actId="478"/>
          <ac:spMkLst>
            <pc:docMk/>
            <pc:sldMk cId="3945340781" sldId="264"/>
            <ac:spMk id="2" creationId="{725C06EA-EAED-4906-489D-E17EBD9B3FF7}"/>
          </ac:spMkLst>
        </pc:spChg>
        <pc:spChg chg="del mod">
          <ac:chgData name="Ivilina Atanasova" userId="fceba90a-f3e9-4416-941b-7a620bb2e4d0" providerId="ADAL" clId="{E9241880-66C8-41A9-B023-FDBEA71C7AB3}" dt="2025-09-22T13:37:36.494" v="5012" actId="478"/>
          <ac:spMkLst>
            <pc:docMk/>
            <pc:sldMk cId="3945340781" sldId="264"/>
            <ac:spMk id="3" creationId="{27C53AC4-BE49-E571-8BBB-02BBD46E8E90}"/>
          </ac:spMkLst>
        </pc:spChg>
        <pc:spChg chg="add mod">
          <ac:chgData name="Ivilina Atanasova" userId="fceba90a-f3e9-4416-941b-7a620bb2e4d0" providerId="ADAL" clId="{E9241880-66C8-41A9-B023-FDBEA71C7AB3}" dt="2025-09-22T13:50:11.389" v="5332" actId="1035"/>
          <ac:spMkLst>
            <pc:docMk/>
            <pc:sldMk cId="3945340781" sldId="264"/>
            <ac:spMk id="5" creationId="{9E02248F-5872-0140-406C-3A8B5B1A5DF4}"/>
          </ac:spMkLst>
        </pc:spChg>
        <pc:spChg chg="add mod">
          <ac:chgData name="Ivilina Atanasova" userId="fceba90a-f3e9-4416-941b-7a620bb2e4d0" providerId="ADAL" clId="{E9241880-66C8-41A9-B023-FDBEA71C7AB3}" dt="2025-09-22T13:51:22.338" v="5345" actId="1036"/>
          <ac:spMkLst>
            <pc:docMk/>
            <pc:sldMk cId="3945340781" sldId="264"/>
            <ac:spMk id="7" creationId="{BF583A8B-CD35-1206-88A2-784279265560}"/>
          </ac:spMkLst>
        </pc:spChg>
        <pc:spChg chg="add del">
          <ac:chgData name="Ivilina Atanasova" userId="fceba90a-f3e9-4416-941b-7a620bb2e4d0" providerId="ADAL" clId="{E9241880-66C8-41A9-B023-FDBEA71C7AB3}" dt="2025-09-22T13:46:56.073" v="5238" actId="26606"/>
          <ac:spMkLst>
            <pc:docMk/>
            <pc:sldMk cId="3945340781" sldId="264"/>
            <ac:spMk id="18" creationId="{042E603F-28B7-4831-BF23-65FBAB13D5FB}"/>
          </ac:spMkLst>
        </pc:spChg>
        <pc:spChg chg="add del">
          <ac:chgData name="Ivilina Atanasova" userId="fceba90a-f3e9-4416-941b-7a620bb2e4d0" providerId="ADAL" clId="{E9241880-66C8-41A9-B023-FDBEA71C7AB3}" dt="2025-09-22T13:46:56.073" v="5238" actId="26606"/>
          <ac:spMkLst>
            <pc:docMk/>
            <pc:sldMk cId="3945340781" sldId="264"/>
            <ac:spMk id="20" creationId="{4D39700F-2B10-4402-A7DD-06EE2245880D}"/>
          </ac:spMkLst>
        </pc:spChg>
        <pc:spChg chg="add mod">
          <ac:chgData name="Ivilina Atanasova" userId="fceba90a-f3e9-4416-941b-7a620bb2e4d0" providerId="ADAL" clId="{E9241880-66C8-41A9-B023-FDBEA71C7AB3}" dt="2025-09-22T13:52:44.356" v="5468" actId="14100"/>
          <ac:spMkLst>
            <pc:docMk/>
            <pc:sldMk cId="3945340781" sldId="264"/>
            <ac:spMk id="21" creationId="{E427E190-C775-E068-C023-BEDD05F74D2B}"/>
          </ac:spMkLst>
        </pc:spChg>
        <pc:spChg chg="add del">
          <ac:chgData name="Ivilina Atanasova" userId="fceba90a-f3e9-4416-941b-7a620bb2e4d0" providerId="ADAL" clId="{E9241880-66C8-41A9-B023-FDBEA71C7AB3}" dt="2025-09-22T13:46:56.073" v="5238" actId="26606"/>
          <ac:spMkLst>
            <pc:docMk/>
            <pc:sldMk cId="3945340781" sldId="264"/>
            <ac:spMk id="22" creationId="{087C4FDF-D217-4821-A221-1C752E3F3090}"/>
          </ac:spMkLst>
        </pc:spChg>
        <pc:spChg chg="add del">
          <ac:chgData name="Ivilina Atanasova" userId="fceba90a-f3e9-4416-941b-7a620bb2e4d0" providerId="ADAL" clId="{E9241880-66C8-41A9-B023-FDBEA71C7AB3}" dt="2025-09-22T13:46:56.073" v="5238" actId="26606"/>
          <ac:spMkLst>
            <pc:docMk/>
            <pc:sldMk cId="3945340781" sldId="264"/>
            <ac:spMk id="24" creationId="{42132CED-6BF1-4889-A9D1-A43F1E037666}"/>
          </ac:spMkLst>
        </pc:spChg>
        <pc:spChg chg="add mod">
          <ac:chgData name="Ivilina Atanasova" userId="fceba90a-f3e9-4416-941b-7a620bb2e4d0" providerId="ADAL" clId="{E9241880-66C8-41A9-B023-FDBEA71C7AB3}" dt="2025-09-22T13:57:19.254" v="5701" actId="1076"/>
          <ac:spMkLst>
            <pc:docMk/>
            <pc:sldMk cId="3945340781" sldId="264"/>
            <ac:spMk id="25" creationId="{3B509C52-64E1-060D-BAE5-5984FD2F6905}"/>
          </ac:spMkLst>
        </pc:spChg>
        <pc:spChg chg="add">
          <ac:chgData name="Ivilina Atanasova" userId="fceba90a-f3e9-4416-941b-7a620bb2e4d0" providerId="ADAL" clId="{E9241880-66C8-41A9-B023-FDBEA71C7AB3}" dt="2025-09-22T13:46:56.079" v="5239" actId="26606"/>
          <ac:spMkLst>
            <pc:docMk/>
            <pc:sldMk cId="3945340781" sldId="264"/>
            <ac:spMk id="30" creationId="{042E603F-28B7-4831-BF23-65FBAB13D5FB}"/>
          </ac:spMkLst>
        </pc:spChg>
        <pc:spChg chg="add">
          <ac:chgData name="Ivilina Atanasova" userId="fceba90a-f3e9-4416-941b-7a620bb2e4d0" providerId="ADAL" clId="{E9241880-66C8-41A9-B023-FDBEA71C7AB3}" dt="2025-09-22T13:46:56.079" v="5239" actId="26606"/>
          <ac:spMkLst>
            <pc:docMk/>
            <pc:sldMk cId="3945340781" sldId="264"/>
            <ac:spMk id="31" creationId="{4D39700F-2B10-4402-A7DD-06EE2245880D}"/>
          </ac:spMkLst>
        </pc:spChg>
        <pc:spChg chg="add">
          <ac:chgData name="Ivilina Atanasova" userId="fceba90a-f3e9-4416-941b-7a620bb2e4d0" providerId="ADAL" clId="{E9241880-66C8-41A9-B023-FDBEA71C7AB3}" dt="2025-09-22T13:46:56.079" v="5239" actId="26606"/>
          <ac:spMkLst>
            <pc:docMk/>
            <pc:sldMk cId="3945340781" sldId="264"/>
            <ac:spMk id="32" creationId="{06E15305-164C-44CD-9E0F-420C2DC1B32A}"/>
          </ac:spMkLst>
        </pc:spChg>
        <pc:spChg chg="add">
          <ac:chgData name="Ivilina Atanasova" userId="fceba90a-f3e9-4416-941b-7a620bb2e4d0" providerId="ADAL" clId="{E9241880-66C8-41A9-B023-FDBEA71C7AB3}" dt="2025-09-22T13:46:56.079" v="5239" actId="26606"/>
          <ac:spMkLst>
            <pc:docMk/>
            <pc:sldMk cId="3945340781" sldId="264"/>
            <ac:spMk id="33" creationId="{C78C4BDA-6DBD-4EA7-91C4-C465340C5A3E}"/>
          </ac:spMkLst>
        </pc:spChg>
        <pc:spChg chg="add mod">
          <ac:chgData name="Ivilina Atanasova" userId="fceba90a-f3e9-4416-941b-7a620bb2e4d0" providerId="ADAL" clId="{E9241880-66C8-41A9-B023-FDBEA71C7AB3}" dt="2025-09-22T13:55:54.336" v="5683" actId="1038"/>
          <ac:spMkLst>
            <pc:docMk/>
            <pc:sldMk cId="3945340781" sldId="264"/>
            <ac:spMk id="35" creationId="{D59DFED6-3F72-4EB0-C411-3E5CC6362FAC}"/>
          </ac:spMkLst>
        </pc:spChg>
        <pc:grpChg chg="add">
          <ac:chgData name="Ivilina Atanasova" userId="fceba90a-f3e9-4416-941b-7a620bb2e4d0" providerId="ADAL" clId="{E9241880-66C8-41A9-B023-FDBEA71C7AB3}" dt="2025-09-22T13:46:56.079" v="5239" actId="26606"/>
          <ac:grpSpMkLst>
            <pc:docMk/>
            <pc:sldMk cId="3945340781" sldId="264"/>
            <ac:grpSpMk id="26" creationId="{39BBC645-BC86-4C8C-B226-D0831E6939E2}"/>
          </ac:grpSpMkLst>
        </pc:grpChg>
        <pc:picChg chg="add del mod ord">
          <ac:chgData name="Ivilina Atanasova" userId="fceba90a-f3e9-4416-941b-7a620bb2e4d0" providerId="ADAL" clId="{E9241880-66C8-41A9-B023-FDBEA71C7AB3}" dt="2025-09-22T13:47:16.111" v="5244" actId="478"/>
          <ac:picMkLst>
            <pc:docMk/>
            <pc:sldMk cId="3945340781" sldId="264"/>
            <ac:picMk id="9" creationId="{B009F819-CE28-1560-2B28-F8A29E6239CF}"/>
          </ac:picMkLst>
        </pc:picChg>
        <pc:picChg chg="add mod">
          <ac:chgData name="Ivilina Atanasova" userId="fceba90a-f3e9-4416-941b-7a620bb2e4d0" providerId="ADAL" clId="{E9241880-66C8-41A9-B023-FDBEA71C7AB3}" dt="2025-09-22T13:47:08.901" v="5242" actId="14100"/>
          <ac:picMkLst>
            <pc:docMk/>
            <pc:sldMk cId="3945340781" sldId="264"/>
            <ac:picMk id="11" creationId="{1A82D5B9-8C83-F8A0-789B-A60990ED4E02}"/>
          </ac:picMkLst>
        </pc:picChg>
        <pc:picChg chg="add mod">
          <ac:chgData name="Ivilina Atanasova" userId="fceba90a-f3e9-4416-941b-7a620bb2e4d0" providerId="ADAL" clId="{E9241880-66C8-41A9-B023-FDBEA71C7AB3}" dt="2025-09-22T13:55:26.487" v="5588" actId="1076"/>
          <ac:picMkLst>
            <pc:docMk/>
            <pc:sldMk cId="3945340781" sldId="264"/>
            <ac:picMk id="13" creationId="{C09F2F58-5670-8530-62FA-435783181A1A}"/>
          </ac:picMkLst>
        </pc:picChg>
        <pc:picChg chg="add del mod">
          <ac:chgData name="Ivilina Atanasova" userId="fceba90a-f3e9-4416-941b-7a620bb2e4d0" providerId="ADAL" clId="{E9241880-66C8-41A9-B023-FDBEA71C7AB3}" dt="2025-09-22T13:48:48.442" v="5258" actId="478"/>
          <ac:picMkLst>
            <pc:docMk/>
            <pc:sldMk cId="3945340781" sldId="264"/>
            <ac:picMk id="15" creationId="{71A767E1-138D-EAB1-8CB8-CCCC597EB63E}"/>
          </ac:picMkLst>
        </pc:picChg>
        <pc:picChg chg="add mod">
          <ac:chgData name="Ivilina Atanasova" userId="fceba90a-f3e9-4416-941b-7a620bb2e4d0" providerId="ADAL" clId="{E9241880-66C8-41A9-B023-FDBEA71C7AB3}" dt="2025-09-22T13:55:38.901" v="5590" actId="14100"/>
          <ac:picMkLst>
            <pc:docMk/>
            <pc:sldMk cId="3945340781" sldId="264"/>
            <ac:picMk id="17" creationId="{57EECF77-A081-0443-1832-82ECEA9C61CB}"/>
          </ac:picMkLst>
        </pc:picChg>
        <pc:picChg chg="add mod">
          <ac:chgData name="Ivilina Atanasova" userId="fceba90a-f3e9-4416-941b-7a620bb2e4d0" providerId="ADAL" clId="{E9241880-66C8-41A9-B023-FDBEA71C7AB3}" dt="2025-09-22T13:56:50.578" v="5695" actId="1076"/>
          <ac:picMkLst>
            <pc:docMk/>
            <pc:sldMk cId="3945340781" sldId="264"/>
            <ac:picMk id="37" creationId="{D38E5A9C-A9D1-249C-F9BF-2FA48A759F6D}"/>
          </ac:picMkLst>
        </pc:picChg>
        <pc:picChg chg="add mod">
          <ac:chgData name="Ivilina Atanasova" userId="fceba90a-f3e9-4416-941b-7a620bb2e4d0" providerId="ADAL" clId="{E9241880-66C8-41A9-B023-FDBEA71C7AB3}" dt="2025-09-22T13:56:55.847" v="5697" actId="1076"/>
          <ac:picMkLst>
            <pc:docMk/>
            <pc:sldMk cId="3945340781" sldId="264"/>
            <ac:picMk id="38" creationId="{53DF0565-B519-B3F5-75DE-C36DC70677A6}"/>
          </ac:picMkLst>
        </pc:picChg>
        <pc:picChg chg="add mod">
          <ac:chgData name="Ivilina Atanasova" userId="fceba90a-f3e9-4416-941b-7a620bb2e4d0" providerId="ADAL" clId="{E9241880-66C8-41A9-B023-FDBEA71C7AB3}" dt="2025-09-22T13:56:45.271" v="5693" actId="1076"/>
          <ac:picMkLst>
            <pc:docMk/>
            <pc:sldMk cId="3945340781" sldId="264"/>
            <ac:picMk id="39" creationId="{21A94E95-77A9-4549-376B-0D19DCBD15C1}"/>
          </ac:picMkLst>
        </pc:picChg>
        <pc:picChg chg="add mod">
          <ac:chgData name="Ivilina Atanasova" userId="fceba90a-f3e9-4416-941b-7a620bb2e4d0" providerId="ADAL" clId="{E9241880-66C8-41A9-B023-FDBEA71C7AB3}" dt="2025-09-22T13:57:21.377" v="5702" actId="1076"/>
          <ac:picMkLst>
            <pc:docMk/>
            <pc:sldMk cId="3945340781" sldId="264"/>
            <ac:picMk id="41" creationId="{23604A90-FD9E-A887-B4FB-67A6E0DA857A}"/>
          </ac:picMkLst>
        </pc:picChg>
        <pc:picChg chg="add mod">
          <ac:chgData name="Ivilina Atanasova" userId="fceba90a-f3e9-4416-941b-7a620bb2e4d0" providerId="ADAL" clId="{E9241880-66C8-41A9-B023-FDBEA71C7AB3}" dt="2025-09-22T13:57:39.373" v="5704" actId="1076"/>
          <ac:picMkLst>
            <pc:docMk/>
            <pc:sldMk cId="3945340781" sldId="264"/>
            <ac:picMk id="42" creationId="{1B058CC9-D1A5-B049-B80D-5A986522AD79}"/>
          </ac:picMkLst>
        </pc:picChg>
      </pc:sldChg>
      <pc:sldChg chg="addSp delSp modSp add mod setBg">
        <pc:chgData name="Ivilina Atanasova" userId="fceba90a-f3e9-4416-941b-7a620bb2e4d0" providerId="ADAL" clId="{E9241880-66C8-41A9-B023-FDBEA71C7AB3}" dt="2025-09-22T13:34:33.487" v="5008" actId="1076"/>
        <pc:sldMkLst>
          <pc:docMk/>
          <pc:sldMk cId="1808123105" sldId="265"/>
        </pc:sldMkLst>
        <pc:spChg chg="del mod">
          <ac:chgData name="Ivilina Atanasova" userId="fceba90a-f3e9-4416-941b-7a620bb2e4d0" providerId="ADAL" clId="{E9241880-66C8-41A9-B023-FDBEA71C7AB3}" dt="2025-09-22T12:45:23.743" v="3466" actId="478"/>
          <ac:spMkLst>
            <pc:docMk/>
            <pc:sldMk cId="1808123105" sldId="265"/>
            <ac:spMk id="2" creationId="{8DEB3505-EBD7-A2AF-9450-16634C47B3DC}"/>
          </ac:spMkLst>
        </pc:spChg>
        <pc:spChg chg="del mod">
          <ac:chgData name="Ivilina Atanasova" userId="fceba90a-f3e9-4416-941b-7a620bb2e4d0" providerId="ADAL" clId="{E9241880-66C8-41A9-B023-FDBEA71C7AB3}" dt="2025-09-22T12:45:27.993" v="3468" actId="478"/>
          <ac:spMkLst>
            <pc:docMk/>
            <pc:sldMk cId="1808123105" sldId="265"/>
            <ac:spMk id="3" creationId="{B7D1EC0C-A699-CB99-6F27-1C05EE951584}"/>
          </ac:spMkLst>
        </pc:spChg>
        <pc:spChg chg="add mod">
          <ac:chgData name="Ivilina Atanasova" userId="fceba90a-f3e9-4416-941b-7a620bb2e4d0" providerId="ADAL" clId="{E9241880-66C8-41A9-B023-FDBEA71C7AB3}" dt="2025-09-22T13:11:33.535" v="4520" actId="1035"/>
          <ac:spMkLst>
            <pc:docMk/>
            <pc:sldMk cId="1808123105" sldId="265"/>
            <ac:spMk id="5" creationId="{BB68C091-6CED-CCC5-D956-D0CDE333519E}"/>
          </ac:spMkLst>
        </pc:spChg>
        <pc:spChg chg="add mod">
          <ac:chgData name="Ivilina Atanasova" userId="fceba90a-f3e9-4416-941b-7a620bb2e4d0" providerId="ADAL" clId="{E9241880-66C8-41A9-B023-FDBEA71C7AB3}" dt="2025-09-22T13:13:45.971" v="4632" actId="14100"/>
          <ac:spMkLst>
            <pc:docMk/>
            <pc:sldMk cId="1808123105" sldId="265"/>
            <ac:spMk id="9" creationId="{3D4B74CD-2EE2-470C-3D1A-4A26AD19CD79}"/>
          </ac:spMkLst>
        </pc:spChg>
        <pc:spChg chg="add mod">
          <ac:chgData name="Ivilina Atanasova" userId="fceba90a-f3e9-4416-941b-7a620bb2e4d0" providerId="ADAL" clId="{E9241880-66C8-41A9-B023-FDBEA71C7AB3}" dt="2025-09-22T13:15:13.048" v="4740" actId="113"/>
          <ac:spMkLst>
            <pc:docMk/>
            <pc:sldMk cId="1808123105" sldId="265"/>
            <ac:spMk id="11" creationId="{3438EFB3-2E7C-F6CB-931E-D4DC5050B15C}"/>
          </ac:spMkLst>
        </pc:spChg>
        <pc:spChg chg="add mod">
          <ac:chgData name="Ivilina Atanasova" userId="fceba90a-f3e9-4416-941b-7a620bb2e4d0" providerId="ADAL" clId="{E9241880-66C8-41A9-B023-FDBEA71C7AB3}" dt="2025-09-22T13:32:04.202" v="4999" actId="1036"/>
          <ac:spMkLst>
            <pc:docMk/>
            <pc:sldMk cId="1808123105" sldId="265"/>
            <ac:spMk id="13" creationId="{B5C294FD-280C-ECE7-9A2D-5344D11C1B7A}"/>
          </ac:spMkLst>
        </pc:spChg>
        <pc:spChg chg="add mod">
          <ac:chgData name="Ivilina Atanasova" userId="fceba90a-f3e9-4416-941b-7a620bb2e4d0" providerId="ADAL" clId="{E9241880-66C8-41A9-B023-FDBEA71C7AB3}" dt="2025-09-22T13:31:58.128" v="4961" actId="1036"/>
          <ac:spMkLst>
            <pc:docMk/>
            <pc:sldMk cId="1808123105" sldId="265"/>
            <ac:spMk id="15" creationId="{E310DD5B-8CA9-E020-3919-F89969411C04}"/>
          </ac:spMkLst>
        </pc:spChg>
        <pc:spChg chg="add">
          <ac:chgData name="Ivilina Atanasova" userId="fceba90a-f3e9-4416-941b-7a620bb2e4d0" providerId="ADAL" clId="{E9241880-66C8-41A9-B023-FDBEA71C7AB3}" dt="2025-09-22T13:10:38.378" v="4465" actId="26606"/>
          <ac:spMkLst>
            <pc:docMk/>
            <pc:sldMk cId="1808123105" sldId="265"/>
            <ac:spMk id="5127" creationId="{042E603F-28B7-4831-BF23-65FBAB13D5FB}"/>
          </ac:spMkLst>
        </pc:spChg>
        <pc:spChg chg="add">
          <ac:chgData name="Ivilina Atanasova" userId="fceba90a-f3e9-4416-941b-7a620bb2e4d0" providerId="ADAL" clId="{E9241880-66C8-41A9-B023-FDBEA71C7AB3}" dt="2025-09-22T13:10:38.378" v="4465" actId="26606"/>
          <ac:spMkLst>
            <pc:docMk/>
            <pc:sldMk cId="1808123105" sldId="265"/>
            <ac:spMk id="5129" creationId="{4D39700F-2B10-4402-A7DD-06EE2245880D}"/>
          </ac:spMkLst>
        </pc:spChg>
        <pc:spChg chg="add">
          <ac:chgData name="Ivilina Atanasova" userId="fceba90a-f3e9-4416-941b-7a620bb2e4d0" providerId="ADAL" clId="{E9241880-66C8-41A9-B023-FDBEA71C7AB3}" dt="2025-09-22T13:10:38.378" v="4465" actId="26606"/>
          <ac:spMkLst>
            <pc:docMk/>
            <pc:sldMk cId="1808123105" sldId="265"/>
            <ac:spMk id="5131" creationId="{087C4FDF-D217-4821-A221-1C752E3F3090}"/>
          </ac:spMkLst>
        </pc:spChg>
        <pc:spChg chg="add">
          <ac:chgData name="Ivilina Atanasova" userId="fceba90a-f3e9-4416-941b-7a620bb2e4d0" providerId="ADAL" clId="{E9241880-66C8-41A9-B023-FDBEA71C7AB3}" dt="2025-09-22T13:10:38.378" v="4465" actId="26606"/>
          <ac:spMkLst>
            <pc:docMk/>
            <pc:sldMk cId="1808123105" sldId="265"/>
            <ac:spMk id="5133" creationId="{BEA0F012-E2C6-46AF-B898-CC581478D1D2}"/>
          </ac:spMkLst>
        </pc:spChg>
        <pc:picChg chg="add mod">
          <ac:chgData name="Ivilina Atanasova" userId="fceba90a-f3e9-4416-941b-7a620bb2e4d0" providerId="ADAL" clId="{E9241880-66C8-41A9-B023-FDBEA71C7AB3}" dt="2025-09-22T13:11:45.535" v="4522"/>
          <ac:picMkLst>
            <pc:docMk/>
            <pc:sldMk cId="1808123105" sldId="265"/>
            <ac:picMk id="7" creationId="{F0229D11-1E3A-37DB-0E0E-A8A57A3B4F86}"/>
          </ac:picMkLst>
        </pc:picChg>
        <pc:picChg chg="add del mod">
          <ac:chgData name="Ivilina Atanasova" userId="fceba90a-f3e9-4416-941b-7a620bb2e4d0" providerId="ADAL" clId="{E9241880-66C8-41A9-B023-FDBEA71C7AB3}" dt="2025-09-22T13:33:40.677" v="5002" actId="478"/>
          <ac:picMkLst>
            <pc:docMk/>
            <pc:sldMk cId="1808123105" sldId="265"/>
            <ac:picMk id="17" creationId="{95B35F4C-9718-9293-8895-FD7A68ECD1E2}"/>
          </ac:picMkLst>
        </pc:picChg>
        <pc:picChg chg="add mod">
          <ac:chgData name="Ivilina Atanasova" userId="fceba90a-f3e9-4416-941b-7a620bb2e4d0" providerId="ADAL" clId="{E9241880-66C8-41A9-B023-FDBEA71C7AB3}" dt="2025-09-22T13:34:33.487" v="5008" actId="1076"/>
          <ac:picMkLst>
            <pc:docMk/>
            <pc:sldMk cId="1808123105" sldId="265"/>
            <ac:picMk id="19" creationId="{16EBDF5C-DE09-220A-CA2E-4CFB80DA2AFF}"/>
          </ac:picMkLst>
        </pc:picChg>
        <pc:picChg chg="add mod">
          <ac:chgData name="Ivilina Atanasova" userId="fceba90a-f3e9-4416-941b-7a620bb2e4d0" providerId="ADAL" clId="{E9241880-66C8-41A9-B023-FDBEA71C7AB3}" dt="2025-09-22T13:11:45.535" v="4522"/>
          <ac:picMkLst>
            <pc:docMk/>
            <pc:sldMk cId="1808123105" sldId="265"/>
            <ac:picMk id="5122" creationId="{EC89E671-F33C-D834-1048-3D203A990504}"/>
          </ac:picMkLst>
        </pc:picChg>
      </pc:sldChg>
      <pc:sldChg chg="addSp delSp modSp add mod setBg">
        <pc:chgData name="Ivilina Atanasova" userId="fceba90a-f3e9-4416-941b-7a620bb2e4d0" providerId="ADAL" clId="{E9241880-66C8-41A9-B023-FDBEA71C7AB3}" dt="2025-09-22T14:21:44.453" v="6762" actId="1440"/>
        <pc:sldMkLst>
          <pc:docMk/>
          <pc:sldMk cId="3902177592" sldId="266"/>
        </pc:sldMkLst>
        <pc:spChg chg="del mod">
          <ac:chgData name="Ivilina Atanasova" userId="fceba90a-f3e9-4416-941b-7a620bb2e4d0" providerId="ADAL" clId="{E9241880-66C8-41A9-B023-FDBEA71C7AB3}" dt="2025-09-22T14:01:11.981" v="5878" actId="478"/>
          <ac:spMkLst>
            <pc:docMk/>
            <pc:sldMk cId="3902177592" sldId="266"/>
            <ac:spMk id="2" creationId="{F6337811-1031-C9A0-D075-73FFE7EC526E}"/>
          </ac:spMkLst>
        </pc:spChg>
        <pc:spChg chg="del mod">
          <ac:chgData name="Ivilina Atanasova" userId="fceba90a-f3e9-4416-941b-7a620bb2e4d0" providerId="ADAL" clId="{E9241880-66C8-41A9-B023-FDBEA71C7AB3}" dt="2025-09-22T14:01:14.102" v="5880" actId="478"/>
          <ac:spMkLst>
            <pc:docMk/>
            <pc:sldMk cId="3902177592" sldId="266"/>
            <ac:spMk id="3" creationId="{409961F0-DA4F-B4FA-6647-BD0A56FB7000}"/>
          </ac:spMkLst>
        </pc:spChg>
        <pc:spChg chg="add del">
          <ac:chgData name="Ivilina Atanasova" userId="fceba90a-f3e9-4416-941b-7a620bb2e4d0" providerId="ADAL" clId="{E9241880-66C8-41A9-B023-FDBEA71C7AB3}" dt="2025-09-22T14:17:13.436" v="6708" actId="26606"/>
          <ac:spMkLst>
            <pc:docMk/>
            <pc:sldMk cId="3902177592" sldId="266"/>
            <ac:spMk id="6155" creationId="{042E603F-28B7-4831-BF23-65FBAB13D5FB}"/>
          </ac:spMkLst>
        </pc:spChg>
        <pc:spChg chg="add del">
          <ac:chgData name="Ivilina Atanasova" userId="fceba90a-f3e9-4416-941b-7a620bb2e4d0" providerId="ADAL" clId="{E9241880-66C8-41A9-B023-FDBEA71C7AB3}" dt="2025-09-22T14:17:13.436" v="6708" actId="26606"/>
          <ac:spMkLst>
            <pc:docMk/>
            <pc:sldMk cId="3902177592" sldId="266"/>
            <ac:spMk id="6157" creationId="{4D39700F-2B10-4402-A7DD-06EE2245880D}"/>
          </ac:spMkLst>
        </pc:spChg>
        <pc:spChg chg="add del">
          <ac:chgData name="Ivilina Atanasova" userId="fceba90a-f3e9-4416-941b-7a620bb2e4d0" providerId="ADAL" clId="{E9241880-66C8-41A9-B023-FDBEA71C7AB3}" dt="2025-09-22T14:17:13.436" v="6708" actId="26606"/>
          <ac:spMkLst>
            <pc:docMk/>
            <pc:sldMk cId="3902177592" sldId="266"/>
            <ac:spMk id="6159" creationId="{C5B490A4-45EC-4714-B9D8-CB576FB200D9}"/>
          </ac:spMkLst>
        </pc:spChg>
        <pc:spChg chg="add del">
          <ac:chgData name="Ivilina Atanasova" userId="fceba90a-f3e9-4416-941b-7a620bb2e4d0" providerId="ADAL" clId="{E9241880-66C8-41A9-B023-FDBEA71C7AB3}" dt="2025-09-22T14:17:13.436" v="6708" actId="26606"/>
          <ac:spMkLst>
            <pc:docMk/>
            <pc:sldMk cId="3902177592" sldId="266"/>
            <ac:spMk id="6161" creationId="{68CA250C-CF5A-4736-9249-D6111F7C5545}"/>
          </ac:spMkLst>
        </pc:spChg>
        <pc:spChg chg="add del">
          <ac:chgData name="Ivilina Atanasova" userId="fceba90a-f3e9-4416-941b-7a620bb2e4d0" providerId="ADAL" clId="{E9241880-66C8-41A9-B023-FDBEA71C7AB3}" dt="2025-09-22T14:19:19.633" v="6723" actId="26606"/>
          <ac:spMkLst>
            <pc:docMk/>
            <pc:sldMk cId="3902177592" sldId="266"/>
            <ac:spMk id="6166" creationId="{042E603F-28B7-4831-BF23-65FBAB13D5FB}"/>
          </ac:spMkLst>
        </pc:spChg>
        <pc:spChg chg="add del">
          <ac:chgData name="Ivilina Atanasova" userId="fceba90a-f3e9-4416-941b-7a620bb2e4d0" providerId="ADAL" clId="{E9241880-66C8-41A9-B023-FDBEA71C7AB3}" dt="2025-09-22T14:19:19.633" v="6723" actId="26606"/>
          <ac:spMkLst>
            <pc:docMk/>
            <pc:sldMk cId="3902177592" sldId="266"/>
            <ac:spMk id="6168" creationId="{4D39700F-2B10-4402-A7DD-06EE2245880D}"/>
          </ac:spMkLst>
        </pc:spChg>
        <pc:spChg chg="add del">
          <ac:chgData name="Ivilina Atanasova" userId="fceba90a-f3e9-4416-941b-7a620bb2e4d0" providerId="ADAL" clId="{E9241880-66C8-41A9-B023-FDBEA71C7AB3}" dt="2025-09-22T14:19:19.633" v="6723" actId="26606"/>
          <ac:spMkLst>
            <pc:docMk/>
            <pc:sldMk cId="3902177592" sldId="266"/>
            <ac:spMk id="6170" creationId="{674DE55D-5E7B-49C3-AC0F-EE10C2D05B86}"/>
          </ac:spMkLst>
        </pc:spChg>
        <pc:spChg chg="add">
          <ac:chgData name="Ivilina Atanasova" userId="fceba90a-f3e9-4416-941b-7a620bb2e4d0" providerId="ADAL" clId="{E9241880-66C8-41A9-B023-FDBEA71C7AB3}" dt="2025-09-22T14:19:19.633" v="6723" actId="26606"/>
          <ac:spMkLst>
            <pc:docMk/>
            <pc:sldMk cId="3902177592" sldId="266"/>
            <ac:spMk id="6175" creationId="{42A4FC2C-047E-45A5-965D-8E1E3BF09BC6}"/>
          </ac:spMkLst>
        </pc:spChg>
        <pc:picChg chg="add del">
          <ac:chgData name="Ivilina Atanasova" userId="fceba90a-f3e9-4416-941b-7a620bb2e4d0" providerId="ADAL" clId="{E9241880-66C8-41A9-B023-FDBEA71C7AB3}" dt="2025-09-22T14:02:36.783" v="5885" actId="478"/>
          <ac:picMkLst>
            <pc:docMk/>
            <pc:sldMk cId="3902177592" sldId="266"/>
            <ac:picMk id="4" creationId="{697A3F4B-5B3C-FBCC-9FD9-56FE0D24D4F6}"/>
          </ac:picMkLst>
        </pc:picChg>
        <pc:picChg chg="add del mod">
          <ac:chgData name="Ivilina Atanasova" userId="fceba90a-f3e9-4416-941b-7a620bb2e4d0" providerId="ADAL" clId="{E9241880-66C8-41A9-B023-FDBEA71C7AB3}" dt="2025-09-22T14:16:42.199" v="6699" actId="478"/>
          <ac:picMkLst>
            <pc:docMk/>
            <pc:sldMk cId="3902177592" sldId="266"/>
            <ac:picMk id="6" creationId="{6E43A829-31A9-4184-98B6-6C7417685CDE}"/>
          </ac:picMkLst>
        </pc:picChg>
        <pc:picChg chg="add del mod ord">
          <ac:chgData name="Ivilina Atanasova" userId="fceba90a-f3e9-4416-941b-7a620bb2e4d0" providerId="ADAL" clId="{E9241880-66C8-41A9-B023-FDBEA71C7AB3}" dt="2025-09-22T14:19:33.063" v="6724" actId="478"/>
          <ac:picMkLst>
            <pc:docMk/>
            <pc:sldMk cId="3902177592" sldId="266"/>
            <ac:picMk id="8" creationId="{D6DCCE16-6BE6-DC9B-62D1-1B98F10D3F9D}"/>
          </ac:picMkLst>
        </pc:picChg>
        <pc:picChg chg="add mod">
          <ac:chgData name="Ivilina Atanasova" userId="fceba90a-f3e9-4416-941b-7a620bb2e4d0" providerId="ADAL" clId="{E9241880-66C8-41A9-B023-FDBEA71C7AB3}" dt="2025-09-22T14:20:56.964" v="6742" actId="1076"/>
          <ac:picMkLst>
            <pc:docMk/>
            <pc:sldMk cId="3902177592" sldId="266"/>
            <ac:picMk id="10" creationId="{C456AABB-002A-0901-3E79-5992F387DCFA}"/>
          </ac:picMkLst>
        </pc:picChg>
        <pc:picChg chg="add mod">
          <ac:chgData name="Ivilina Atanasova" userId="fceba90a-f3e9-4416-941b-7a620bb2e4d0" providerId="ADAL" clId="{E9241880-66C8-41A9-B023-FDBEA71C7AB3}" dt="2025-09-22T14:21:02.380" v="6744" actId="1076"/>
          <ac:picMkLst>
            <pc:docMk/>
            <pc:sldMk cId="3902177592" sldId="266"/>
            <ac:picMk id="11" creationId="{BF29945F-C171-D16F-AC48-95A9EE1E0A4E}"/>
          </ac:picMkLst>
        </pc:picChg>
        <pc:picChg chg="add mod">
          <ac:chgData name="Ivilina Atanasova" userId="fceba90a-f3e9-4416-941b-7a620bb2e4d0" providerId="ADAL" clId="{E9241880-66C8-41A9-B023-FDBEA71C7AB3}" dt="2025-09-22T14:21:08.806" v="6747" actId="1076"/>
          <ac:picMkLst>
            <pc:docMk/>
            <pc:sldMk cId="3902177592" sldId="266"/>
            <ac:picMk id="12" creationId="{0106FF56-43F5-EB07-E4C6-D7B6AF64E500}"/>
          </ac:picMkLst>
        </pc:picChg>
        <pc:picChg chg="add mod">
          <ac:chgData name="Ivilina Atanasova" userId="fceba90a-f3e9-4416-941b-7a620bb2e4d0" providerId="ADAL" clId="{E9241880-66C8-41A9-B023-FDBEA71C7AB3}" dt="2025-09-22T14:21:29.446" v="6757" actId="1076"/>
          <ac:picMkLst>
            <pc:docMk/>
            <pc:sldMk cId="3902177592" sldId="266"/>
            <ac:picMk id="13" creationId="{68D2E6B6-4F27-0689-6FE8-2FDB6C6207BE}"/>
          </ac:picMkLst>
        </pc:picChg>
        <pc:picChg chg="add mod">
          <ac:chgData name="Ivilina Atanasova" userId="fceba90a-f3e9-4416-941b-7a620bb2e4d0" providerId="ADAL" clId="{E9241880-66C8-41A9-B023-FDBEA71C7AB3}" dt="2025-09-22T14:21:27.896" v="6756" actId="1076"/>
          <ac:picMkLst>
            <pc:docMk/>
            <pc:sldMk cId="3902177592" sldId="266"/>
            <ac:picMk id="14" creationId="{778F96D7-7008-1378-13E6-E43031EC7D2C}"/>
          </ac:picMkLst>
        </pc:picChg>
        <pc:picChg chg="add mod">
          <ac:chgData name="Ivilina Atanasova" userId="fceba90a-f3e9-4416-941b-7a620bb2e4d0" providerId="ADAL" clId="{E9241880-66C8-41A9-B023-FDBEA71C7AB3}" dt="2025-09-22T14:21:36.953" v="6761" actId="1076"/>
          <ac:picMkLst>
            <pc:docMk/>
            <pc:sldMk cId="3902177592" sldId="266"/>
            <ac:picMk id="15" creationId="{44092084-01D6-8E3F-AC40-F8375A51868B}"/>
          </ac:picMkLst>
        </pc:picChg>
        <pc:picChg chg="add del mod">
          <ac:chgData name="Ivilina Atanasova" userId="fceba90a-f3e9-4416-941b-7a620bb2e4d0" providerId="ADAL" clId="{E9241880-66C8-41A9-B023-FDBEA71C7AB3}" dt="2025-09-22T14:01:44.503" v="5884" actId="478"/>
          <ac:picMkLst>
            <pc:docMk/>
            <pc:sldMk cId="3902177592" sldId="266"/>
            <ac:picMk id="6146" creationId="{2038091B-D8FA-CF94-319C-2E3EEAABEA7C}"/>
          </ac:picMkLst>
        </pc:picChg>
        <pc:picChg chg="add del mod">
          <ac:chgData name="Ivilina Atanasova" userId="fceba90a-f3e9-4416-941b-7a620bb2e4d0" providerId="ADAL" clId="{E9241880-66C8-41A9-B023-FDBEA71C7AB3}" dt="2025-09-22T14:16:43.813" v="6700" actId="478"/>
          <ac:picMkLst>
            <pc:docMk/>
            <pc:sldMk cId="3902177592" sldId="266"/>
            <ac:picMk id="6148" creationId="{CDF19BD0-E40B-BF56-FF0A-C135A5395435}"/>
          </ac:picMkLst>
        </pc:picChg>
        <pc:picChg chg="add mod ord">
          <ac:chgData name="Ivilina Atanasova" userId="fceba90a-f3e9-4416-941b-7a620bb2e4d0" providerId="ADAL" clId="{E9241880-66C8-41A9-B023-FDBEA71C7AB3}" dt="2025-09-22T14:21:44.453" v="6762" actId="1440"/>
          <ac:picMkLst>
            <pc:docMk/>
            <pc:sldMk cId="3902177592" sldId="266"/>
            <ac:picMk id="6150" creationId="{AA8ED447-F8D7-45C6-2FD7-166411F03EEB}"/>
          </ac:picMkLst>
        </pc:picChg>
        <pc:picChg chg="add del mod">
          <ac:chgData name="Ivilina Atanasova" userId="fceba90a-f3e9-4416-941b-7a620bb2e4d0" providerId="ADAL" clId="{E9241880-66C8-41A9-B023-FDBEA71C7AB3}" dt="2025-09-22T14:19:37.610" v="6725" actId="478"/>
          <ac:picMkLst>
            <pc:docMk/>
            <pc:sldMk cId="3902177592" sldId="266"/>
            <ac:picMk id="6152" creationId="{3D2BA04C-D559-CBA4-B768-BA696D89B71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9/22/2025</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00748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9/22/2025</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55325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9/22/2025</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22564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9/22/2025</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351163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9/22/2025</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55098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9/22/2025</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650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9/22/2025</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40690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9/22/2025</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11841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9/22/2025</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38725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9/22/2025</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11793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9/22/2025</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33717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9/22/2025</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797666866"/>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image" Target="../media/image28.sv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1.xml.rels><?xml version="1.0" encoding="UTF-8" standalone="yes"?>
<Relationships xmlns="http://schemas.openxmlformats.org/package/2006/relationships"><Relationship Id="rId3" Type="http://schemas.openxmlformats.org/officeDocument/2006/relationships/hyperlink" Target="https://www.sciencedirect.com/science/article/pii/S0885200621001234" TargetMode="External"/><Relationship Id="rId2"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hyperlink" Target="https://www.sciencedirect.com/science/article/pii/S2210656123000718" TargetMode="External"/><Relationship Id="rId4" Type="http://schemas.openxmlformats.org/officeDocument/2006/relationships/hyperlink" Target="https://www.sciencedirect.com/science/article/pii/S02732297220005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5000"/>
            <a:lum/>
          </a:blip>
          <a:srcRect/>
          <a:tile tx="0" ty="0" sx="100000" sy="100000" flip="none" algn="tl"/>
        </a:blipFill>
        <a:effectLst/>
      </p:bgPr>
    </p:bg>
    <p:spTree>
      <p:nvGrpSpPr>
        <p:cNvPr id="1" name=""/>
        <p:cNvGrpSpPr/>
        <p:nvPr/>
      </p:nvGrpSpPr>
      <p:grpSpPr>
        <a:xfrm>
          <a:off x="0" y="0"/>
          <a:ext cx="0" cy="0"/>
          <a:chOff x="0" y="0"/>
          <a:chExt cx="0" cy="0"/>
        </a:xfrm>
      </p:grpSpPr>
      <p:sp useBgFill="1">
        <p:nvSpPr>
          <p:cNvPr id="1031"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95B1EAB7-DCB3-43DB-99D2-81DD1B849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Freeform: Shape 1034">
            <a:extLst>
              <a:ext uri="{FF2B5EF4-FFF2-40B4-BE49-F238E27FC236}">
                <a16:creationId xmlns:a16="http://schemas.microsoft.com/office/drawing/2014/main" id="{0051E895-72FB-4B3D-9F45-5112AF2DE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40661"/>
            <a:ext cx="6560083" cy="6621697"/>
          </a:xfrm>
          <a:custGeom>
            <a:avLst/>
            <a:gdLst>
              <a:gd name="connsiteX0" fmla="*/ 764202 w 6108862"/>
              <a:gd name="connsiteY0" fmla="*/ 685250 h 6166238"/>
              <a:gd name="connsiteX1" fmla="*/ 922672 w 6108862"/>
              <a:gd name="connsiteY1" fmla="*/ 721515 h 6166238"/>
              <a:gd name="connsiteX2" fmla="*/ 1237520 w 6108862"/>
              <a:gd name="connsiteY2" fmla="*/ 1273177 h 6166238"/>
              <a:gd name="connsiteX3" fmla="*/ 542266 w 6108862"/>
              <a:gd name="connsiteY3" fmla="*/ 1690856 h 6166238"/>
              <a:gd name="connsiteX4" fmla="*/ 234702 w 6108862"/>
              <a:gd name="connsiteY4" fmla="*/ 1126951 h 6166238"/>
              <a:gd name="connsiteX5" fmla="*/ 764202 w 6108862"/>
              <a:gd name="connsiteY5" fmla="*/ 685250 h 6166238"/>
              <a:gd name="connsiteX6" fmla="*/ 2784173 w 6108862"/>
              <a:gd name="connsiteY6" fmla="*/ 352577 h 6166238"/>
              <a:gd name="connsiteX7" fmla="*/ 2853063 w 6108862"/>
              <a:gd name="connsiteY7" fmla="*/ 368075 h 6166238"/>
              <a:gd name="connsiteX8" fmla="*/ 2990146 w 6108862"/>
              <a:gd name="connsiteY8" fmla="*/ 608299 h 6166238"/>
              <a:gd name="connsiteX9" fmla="*/ 2687619 w 6108862"/>
              <a:gd name="connsiteY9" fmla="*/ 790095 h 6166238"/>
              <a:gd name="connsiteX10" fmla="*/ 2553791 w 6108862"/>
              <a:gd name="connsiteY10" fmla="*/ 544679 h 6166238"/>
              <a:gd name="connsiteX11" fmla="*/ 2784173 w 6108862"/>
              <a:gd name="connsiteY11" fmla="*/ 352577 h 6166238"/>
              <a:gd name="connsiteX12" fmla="*/ 5540547 w 6108862"/>
              <a:gd name="connsiteY12" fmla="*/ 28121 h 6166238"/>
              <a:gd name="connsiteX13" fmla="*/ 5562942 w 6108862"/>
              <a:gd name="connsiteY13" fmla="*/ 28741 h 6166238"/>
              <a:gd name="connsiteX14" fmla="*/ 5993977 w 6108862"/>
              <a:gd name="connsiteY14" fmla="*/ 109654 h 6166238"/>
              <a:gd name="connsiteX15" fmla="*/ 6108862 w 6108862"/>
              <a:gd name="connsiteY15" fmla="*/ 177399 h 6166238"/>
              <a:gd name="connsiteX16" fmla="*/ 6108862 w 6108862"/>
              <a:gd name="connsiteY16" fmla="*/ 6166238 h 6166238"/>
              <a:gd name="connsiteX17" fmla="*/ 3076404 w 6108862"/>
              <a:gd name="connsiteY17" fmla="*/ 6166238 h 6166238"/>
              <a:gd name="connsiteX18" fmla="*/ 3069173 w 6108862"/>
              <a:gd name="connsiteY18" fmla="*/ 6161880 h 6166238"/>
              <a:gd name="connsiteX19" fmla="*/ 2596548 w 6108862"/>
              <a:gd name="connsiteY19" fmla="*/ 6161880 h 6166238"/>
              <a:gd name="connsiteX20" fmla="*/ 2590524 w 6108862"/>
              <a:gd name="connsiteY20" fmla="*/ 6166238 h 6166238"/>
              <a:gd name="connsiteX21" fmla="*/ 973826 w 6108862"/>
              <a:gd name="connsiteY21" fmla="*/ 6166238 h 6166238"/>
              <a:gd name="connsiteX22" fmla="*/ 984917 w 6108862"/>
              <a:gd name="connsiteY22" fmla="*/ 6051673 h 6166238"/>
              <a:gd name="connsiteX23" fmla="*/ 868428 w 6108862"/>
              <a:gd name="connsiteY23" fmla="*/ 5385343 h 6166238"/>
              <a:gd name="connsiteX24" fmla="*/ 262754 w 6108862"/>
              <a:gd name="connsiteY24" fmla="*/ 4965183 h 6166238"/>
              <a:gd name="connsiteX25" fmla="*/ 38649 w 6108862"/>
              <a:gd name="connsiteY25" fmla="*/ 4272564 h 6166238"/>
              <a:gd name="connsiteX26" fmla="*/ 449354 w 6108862"/>
              <a:gd name="connsiteY26" fmla="*/ 3471378 h 6166238"/>
              <a:gd name="connsiteX27" fmla="*/ 3080 w 6108862"/>
              <a:gd name="connsiteY27" fmla="*/ 2700958 h 6166238"/>
              <a:gd name="connsiteX28" fmla="*/ 332652 w 6108862"/>
              <a:gd name="connsiteY28" fmla="*/ 2027403 h 6166238"/>
              <a:gd name="connsiteX29" fmla="*/ 1493242 w 6108862"/>
              <a:gd name="connsiteY29" fmla="*/ 1948439 h 6166238"/>
              <a:gd name="connsiteX30" fmla="*/ 1671085 w 6108862"/>
              <a:gd name="connsiteY30" fmla="*/ 1299370 h 6166238"/>
              <a:gd name="connsiteX31" fmla="*/ 1312997 w 6108862"/>
              <a:gd name="connsiteY31" fmla="*/ 592260 h 6166238"/>
              <a:gd name="connsiteX32" fmla="*/ 1715953 w 6108862"/>
              <a:gd name="connsiteY32" fmla="*/ 117624 h 6166238"/>
              <a:gd name="connsiteX33" fmla="*/ 1808943 w 6108862"/>
              <a:gd name="connsiteY33" fmla="*/ 107395 h 6166238"/>
              <a:gd name="connsiteX34" fmla="*/ 2237471 w 6108862"/>
              <a:gd name="connsiteY34" fmla="*/ 310500 h 6166238"/>
              <a:gd name="connsiteX35" fmla="*/ 2485909 w 6108862"/>
              <a:gd name="connsiteY35" fmla="*/ 1155778 h 6166238"/>
              <a:gd name="connsiteX36" fmla="*/ 2591220 w 6108862"/>
              <a:gd name="connsiteY36" fmla="*/ 1297896 h 6166238"/>
              <a:gd name="connsiteX37" fmla="*/ 2868562 w 6108862"/>
              <a:gd name="connsiteY37" fmla="*/ 1267985 h 6166238"/>
              <a:gd name="connsiteX38" fmla="*/ 3225565 w 6108862"/>
              <a:gd name="connsiteY38" fmla="*/ 859062 h 6166238"/>
              <a:gd name="connsiteX39" fmla="*/ 4134696 w 6108862"/>
              <a:gd name="connsiteY39" fmla="*/ 1265738 h 6166238"/>
              <a:gd name="connsiteX40" fmla="*/ 4447839 w 6108862"/>
              <a:gd name="connsiteY40" fmla="*/ 964607 h 6166238"/>
              <a:gd name="connsiteX41" fmla="*/ 4512622 w 6108862"/>
              <a:gd name="connsiteY41" fmla="*/ 832871 h 6166238"/>
              <a:gd name="connsiteX42" fmla="*/ 5392306 w 6108862"/>
              <a:gd name="connsiteY42" fmla="*/ 38891 h 6166238"/>
              <a:gd name="connsiteX43" fmla="*/ 5540547 w 6108862"/>
              <a:gd name="connsiteY43" fmla="*/ 28121 h 6166238"/>
              <a:gd name="connsiteX44" fmla="*/ 4034654 w 6108862"/>
              <a:gd name="connsiteY44" fmla="*/ 767 h 6166238"/>
              <a:gd name="connsiteX45" fmla="*/ 4177239 w 6108862"/>
              <a:gd name="connsiteY45" fmla="*/ 33390 h 6166238"/>
              <a:gd name="connsiteX46" fmla="*/ 4460625 w 6108862"/>
              <a:gd name="connsiteY46" fmla="*/ 529879 h 6166238"/>
              <a:gd name="connsiteX47" fmla="*/ 3834959 w 6108862"/>
              <a:gd name="connsiteY47" fmla="*/ 905558 h 6166238"/>
              <a:gd name="connsiteX48" fmla="*/ 3558159 w 6108862"/>
              <a:gd name="connsiteY48" fmla="*/ 398066 h 6166238"/>
              <a:gd name="connsiteX49" fmla="*/ 4034654 w 6108862"/>
              <a:gd name="connsiteY49" fmla="*/ 767 h 6166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6108862" h="6166238">
                <a:moveTo>
                  <a:pt x="764202" y="685250"/>
                </a:moveTo>
                <a:cubicBezTo>
                  <a:pt x="818648" y="688659"/>
                  <a:pt x="872179" y="700903"/>
                  <a:pt x="922672" y="721515"/>
                </a:cubicBezTo>
                <a:cubicBezTo>
                  <a:pt x="1135697" y="807918"/>
                  <a:pt x="1267587" y="1039231"/>
                  <a:pt x="1237520" y="1273177"/>
                </a:cubicBezTo>
                <a:cubicBezTo>
                  <a:pt x="1193893" y="1615922"/>
                  <a:pt x="852078" y="1820733"/>
                  <a:pt x="542266" y="1690856"/>
                </a:cubicBezTo>
                <a:cubicBezTo>
                  <a:pt x="327227" y="1600814"/>
                  <a:pt x="198127" y="1363456"/>
                  <a:pt x="234702" y="1126951"/>
                </a:cubicBezTo>
                <a:cubicBezTo>
                  <a:pt x="277168" y="852320"/>
                  <a:pt x="512122" y="670215"/>
                  <a:pt x="764202" y="685250"/>
                </a:cubicBezTo>
                <a:close/>
                <a:moveTo>
                  <a:pt x="2784173" y="352577"/>
                </a:moveTo>
                <a:cubicBezTo>
                  <a:pt x="2807824" y="353973"/>
                  <a:pt x="2831087" y="359242"/>
                  <a:pt x="2853063" y="368075"/>
                </a:cubicBezTo>
                <a:cubicBezTo>
                  <a:pt x="2946053" y="405659"/>
                  <a:pt x="3003242" y="506165"/>
                  <a:pt x="2990146" y="608299"/>
                </a:cubicBezTo>
                <a:cubicBezTo>
                  <a:pt x="2971005" y="757470"/>
                  <a:pt x="2822377" y="846585"/>
                  <a:pt x="2687619" y="790095"/>
                </a:cubicBezTo>
                <a:cubicBezTo>
                  <a:pt x="2594009" y="750884"/>
                  <a:pt x="2537828" y="647665"/>
                  <a:pt x="2553791" y="544679"/>
                </a:cubicBezTo>
                <a:cubicBezTo>
                  <a:pt x="2572234" y="425187"/>
                  <a:pt x="2674523" y="345991"/>
                  <a:pt x="2784173" y="352577"/>
                </a:cubicBezTo>
                <a:close/>
                <a:moveTo>
                  <a:pt x="5540547" y="28121"/>
                </a:moveTo>
                <a:lnTo>
                  <a:pt x="5562942" y="28741"/>
                </a:lnTo>
                <a:cubicBezTo>
                  <a:pt x="5743924" y="35211"/>
                  <a:pt x="5885312" y="63496"/>
                  <a:pt x="5993977" y="109654"/>
                </a:cubicBezTo>
                <a:lnTo>
                  <a:pt x="6108862" y="177399"/>
                </a:lnTo>
                <a:lnTo>
                  <a:pt x="6108862" y="6166238"/>
                </a:lnTo>
                <a:lnTo>
                  <a:pt x="3076404" y="6166238"/>
                </a:lnTo>
                <a:lnTo>
                  <a:pt x="3069173" y="6161880"/>
                </a:lnTo>
                <a:lnTo>
                  <a:pt x="2596548" y="6161880"/>
                </a:lnTo>
                <a:lnTo>
                  <a:pt x="2590524" y="6166238"/>
                </a:lnTo>
                <a:lnTo>
                  <a:pt x="973826" y="6166238"/>
                </a:lnTo>
                <a:lnTo>
                  <a:pt x="984917" y="6051673"/>
                </a:lnTo>
                <a:cubicBezTo>
                  <a:pt x="1009598" y="5825339"/>
                  <a:pt x="1031393" y="5589998"/>
                  <a:pt x="868428" y="5385343"/>
                </a:cubicBezTo>
                <a:cubicBezTo>
                  <a:pt x="677876" y="5146281"/>
                  <a:pt x="475933" y="5253608"/>
                  <a:pt x="262754" y="4965183"/>
                </a:cubicBezTo>
                <a:cubicBezTo>
                  <a:pt x="105136" y="4752005"/>
                  <a:pt x="-25514" y="4556184"/>
                  <a:pt x="38649" y="4272564"/>
                </a:cubicBezTo>
                <a:cubicBezTo>
                  <a:pt x="124509" y="3893242"/>
                  <a:pt x="452763" y="3745236"/>
                  <a:pt x="449354" y="3471378"/>
                </a:cubicBezTo>
                <a:cubicBezTo>
                  <a:pt x="445479" y="3142194"/>
                  <a:pt x="42523" y="3076251"/>
                  <a:pt x="3080" y="2700958"/>
                </a:cubicBezTo>
                <a:cubicBezTo>
                  <a:pt x="-22647" y="2456164"/>
                  <a:pt x="115055" y="2163014"/>
                  <a:pt x="332652" y="2027403"/>
                </a:cubicBezTo>
                <a:cubicBezTo>
                  <a:pt x="733670" y="1777182"/>
                  <a:pt x="1185756" y="2199435"/>
                  <a:pt x="1493242" y="1948439"/>
                </a:cubicBezTo>
                <a:cubicBezTo>
                  <a:pt x="1676897" y="1798492"/>
                  <a:pt x="1706809" y="1492246"/>
                  <a:pt x="1671085" y="1299370"/>
                </a:cubicBezTo>
                <a:cubicBezTo>
                  <a:pt x="1602970" y="932136"/>
                  <a:pt x="1301838" y="872003"/>
                  <a:pt x="1312997" y="592260"/>
                </a:cubicBezTo>
                <a:cubicBezTo>
                  <a:pt x="1321211" y="384349"/>
                  <a:pt x="1497582" y="166056"/>
                  <a:pt x="1715953" y="117624"/>
                </a:cubicBezTo>
                <a:cubicBezTo>
                  <a:pt x="1746484" y="110804"/>
                  <a:pt x="1777667" y="107395"/>
                  <a:pt x="1808943" y="107395"/>
                </a:cubicBezTo>
                <a:cubicBezTo>
                  <a:pt x="2020029" y="107395"/>
                  <a:pt x="2186171" y="262378"/>
                  <a:pt x="2237471" y="310500"/>
                </a:cubicBezTo>
                <a:cubicBezTo>
                  <a:pt x="2480329" y="537317"/>
                  <a:pt x="2288150" y="815280"/>
                  <a:pt x="2485909" y="1155778"/>
                </a:cubicBezTo>
                <a:cubicBezTo>
                  <a:pt x="2516634" y="1206225"/>
                  <a:pt x="2551885" y="1253804"/>
                  <a:pt x="2591220" y="1297896"/>
                </a:cubicBezTo>
                <a:cubicBezTo>
                  <a:pt x="2668711" y="1386005"/>
                  <a:pt x="2813078" y="1370507"/>
                  <a:pt x="2868562" y="1267985"/>
                </a:cubicBezTo>
                <a:cubicBezTo>
                  <a:pt x="2960234" y="1098510"/>
                  <a:pt x="3047877" y="908501"/>
                  <a:pt x="3225565" y="859062"/>
                </a:cubicBezTo>
                <a:cubicBezTo>
                  <a:pt x="3571023" y="762896"/>
                  <a:pt x="3776685" y="1334008"/>
                  <a:pt x="4134696" y="1265738"/>
                </a:cubicBezTo>
                <a:cubicBezTo>
                  <a:pt x="4283325" y="1237377"/>
                  <a:pt x="4369495" y="1115560"/>
                  <a:pt x="4447839" y="964607"/>
                </a:cubicBezTo>
                <a:cubicBezTo>
                  <a:pt x="4469614" y="922528"/>
                  <a:pt x="4490847" y="878203"/>
                  <a:pt x="4512622" y="832871"/>
                </a:cubicBezTo>
                <a:cubicBezTo>
                  <a:pt x="4579885" y="593344"/>
                  <a:pt x="4679074" y="112200"/>
                  <a:pt x="5392306" y="38891"/>
                </a:cubicBezTo>
                <a:cubicBezTo>
                  <a:pt x="5441257" y="30524"/>
                  <a:pt x="5490899" y="26959"/>
                  <a:pt x="5540547" y="28121"/>
                </a:cubicBezTo>
                <a:close/>
                <a:moveTo>
                  <a:pt x="4034654" y="767"/>
                </a:moveTo>
                <a:cubicBezTo>
                  <a:pt x="4083637" y="3866"/>
                  <a:pt x="4131797" y="14871"/>
                  <a:pt x="4177239" y="33390"/>
                </a:cubicBezTo>
                <a:cubicBezTo>
                  <a:pt x="4368953" y="110882"/>
                  <a:pt x="4487670" y="319025"/>
                  <a:pt x="4460625" y="529879"/>
                </a:cubicBezTo>
                <a:cubicBezTo>
                  <a:pt x="4421027" y="837830"/>
                  <a:pt x="4113773" y="1021795"/>
                  <a:pt x="3834959" y="905558"/>
                </a:cubicBezTo>
                <a:cubicBezTo>
                  <a:pt x="3641230" y="824502"/>
                  <a:pt x="3524993" y="611090"/>
                  <a:pt x="3558159" y="398066"/>
                </a:cubicBezTo>
                <a:cubicBezTo>
                  <a:pt x="3596362" y="150946"/>
                  <a:pt x="3807837" y="-12639"/>
                  <a:pt x="4034654" y="76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extBox 7">
            <a:extLst>
              <a:ext uri="{FF2B5EF4-FFF2-40B4-BE49-F238E27FC236}">
                <a16:creationId xmlns:a16="http://schemas.microsoft.com/office/drawing/2014/main" id="{6F6F6DF0-575D-1F20-0806-F3EA62AD690B}"/>
              </a:ext>
            </a:extLst>
          </p:cNvPr>
          <p:cNvSpPr txBox="1"/>
          <p:nvPr/>
        </p:nvSpPr>
        <p:spPr>
          <a:xfrm>
            <a:off x="4559500" y="432759"/>
            <a:ext cx="7422523" cy="78553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400" b="1" dirty="0" err="1">
                <a:solidFill>
                  <a:schemeClr val="accent3">
                    <a:lumMod val="50000"/>
                  </a:schemeClr>
                </a:solidFill>
                <a:latin typeface="Arial" panose="020B0604020202020204" pitchFamily="34" charset="0"/>
                <a:ea typeface="+mj-ea"/>
                <a:cs typeface="Arial" panose="020B0604020202020204" pitchFamily="34" charset="0"/>
              </a:rPr>
              <a:t>Programme</a:t>
            </a:r>
            <a:r>
              <a:rPr lang="en-US" sz="2400" b="1" dirty="0">
                <a:solidFill>
                  <a:schemeClr val="accent3">
                    <a:lumMod val="50000"/>
                  </a:schemeClr>
                </a:solidFill>
                <a:latin typeface="Arial" panose="020B0604020202020204" pitchFamily="34" charset="0"/>
                <a:ea typeface="+mj-ea"/>
                <a:cs typeface="Arial" panose="020B0604020202020204" pitchFamily="34" charset="0"/>
              </a:rPr>
              <a:t>: Certificate of Higher Education Skills for the Workplace (Health &amp; Social Care)</a:t>
            </a:r>
          </a:p>
        </p:txBody>
      </p:sp>
      <p:pic>
        <p:nvPicPr>
          <p:cNvPr id="1026" name="Picture 2" descr="UWTSD logo | Discover Dylan Thomas">
            <a:extLst>
              <a:ext uri="{FF2B5EF4-FFF2-40B4-BE49-F238E27FC236}">
                <a16:creationId xmlns:a16="http://schemas.microsoft.com/office/drawing/2014/main" id="{FA871239-3479-22DC-1285-09618F9407D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050" y="-4358"/>
            <a:ext cx="4232000" cy="16928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D393194B-3B0C-716F-7832-4165DF33DEEC}"/>
              </a:ext>
            </a:extLst>
          </p:cNvPr>
          <p:cNvPicPr>
            <a:picLocks noChangeAspect="1"/>
          </p:cNvPicPr>
          <p:nvPr/>
        </p:nvPicPr>
        <p:blipFill>
          <a:blip r:embed="rId4"/>
          <a:stretch>
            <a:fillRect/>
          </a:stretch>
        </p:blipFill>
        <p:spPr>
          <a:xfrm>
            <a:off x="271339" y="2404533"/>
            <a:ext cx="4820997" cy="3580299"/>
          </a:xfrm>
          <a:prstGeom prst="ellipse">
            <a:avLst/>
          </a:prstGeom>
          <a:ln>
            <a:noFill/>
          </a:ln>
          <a:effectLst>
            <a:softEdge rad="112500"/>
          </a:effectLst>
        </p:spPr>
      </p:pic>
      <p:sp>
        <p:nvSpPr>
          <p:cNvPr id="11" name="TextBox 10">
            <a:extLst>
              <a:ext uri="{FF2B5EF4-FFF2-40B4-BE49-F238E27FC236}">
                <a16:creationId xmlns:a16="http://schemas.microsoft.com/office/drawing/2014/main" id="{748C4ED5-3491-5616-829B-C122972D81AC}"/>
              </a:ext>
            </a:extLst>
          </p:cNvPr>
          <p:cNvSpPr txBox="1"/>
          <p:nvPr/>
        </p:nvSpPr>
        <p:spPr>
          <a:xfrm>
            <a:off x="5346969" y="1911492"/>
            <a:ext cx="6096000" cy="76944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solidFill>
                  <a:schemeClr val="accent4">
                    <a:lumMod val="50000"/>
                  </a:schemeClr>
                </a:solidFill>
                <a:effectLst/>
                <a:uLnTx/>
                <a:uFillTx/>
                <a:latin typeface="Arial" panose="020B0604020202020204" pitchFamily="34" charset="0"/>
                <a:cs typeface="Arial" panose="020B0604020202020204" pitchFamily="34" charset="0"/>
              </a:rPr>
              <a:t>Psychology in Health and Social Care: LCHS4010  </a:t>
            </a:r>
          </a:p>
        </p:txBody>
      </p:sp>
      <p:sp>
        <p:nvSpPr>
          <p:cNvPr id="13" name="TextBox 12">
            <a:extLst>
              <a:ext uri="{FF2B5EF4-FFF2-40B4-BE49-F238E27FC236}">
                <a16:creationId xmlns:a16="http://schemas.microsoft.com/office/drawing/2014/main" id="{B89B97CA-417E-A957-ED3D-3E89EB4602E8}"/>
              </a:ext>
            </a:extLst>
          </p:cNvPr>
          <p:cNvSpPr txBox="1"/>
          <p:nvPr/>
        </p:nvSpPr>
        <p:spPr>
          <a:xfrm>
            <a:off x="5578686" y="3406796"/>
            <a:ext cx="6096000" cy="707886"/>
          </a:xfrm>
          <a:prstGeom prst="rect">
            <a:avLst/>
          </a:prstGeom>
          <a:noFill/>
        </p:spPr>
        <p:txBody>
          <a:bodyPr wrap="square">
            <a:spAutoFit/>
          </a:bodyPr>
          <a:lstStyle/>
          <a:p>
            <a:pPr lvl="0" algn="ctr">
              <a:defRPr/>
            </a:pPr>
            <a:r>
              <a:rPr kumimoji="0" lang="en-GB" sz="2000" b="1" i="0" u="none" strike="noStrike" kern="1200" cap="none" spc="0" normalizeH="0" baseline="0" noProof="0" dirty="0">
                <a:ln>
                  <a:noFill/>
                </a:ln>
                <a:solidFill>
                  <a:srgbClr val="EEF2F0">
                    <a:lumMod val="25000"/>
                  </a:srgbClr>
                </a:solidFill>
                <a:effectLst/>
                <a:uLnTx/>
                <a:uFillTx/>
                <a:latin typeface="Arial" panose="020B0604020202020204" pitchFamily="34" charset="0"/>
                <a:cs typeface="Arial" panose="020B0604020202020204" pitchFamily="34" charset="0"/>
              </a:rPr>
              <a:t>Individual Presentation: Lifespan development applying </a:t>
            </a:r>
            <a:r>
              <a:rPr lang="en-GB" sz="2000" b="1" dirty="0">
                <a:latin typeface="Arial" panose="020B0604020202020204" pitchFamily="34" charset="0"/>
                <a:cs typeface="Arial" panose="020B0604020202020204" pitchFamily="34" charset="0"/>
              </a:rPr>
              <a:t>Vygotsky’s sociocultural theory</a:t>
            </a:r>
            <a:r>
              <a:rPr kumimoji="0" lang="en-GB" sz="2000" b="1" i="0" u="none" strike="noStrike" kern="1200" cap="none" spc="0" normalizeH="0" baseline="0" noProof="0" dirty="0">
                <a:ln>
                  <a:noFill/>
                </a:ln>
                <a:solidFill>
                  <a:srgbClr val="EEF2F0">
                    <a:lumMod val="25000"/>
                  </a:srgbClr>
                </a:solidFill>
                <a:effectLst/>
                <a:uLnTx/>
                <a:uFillTx/>
                <a:latin typeface="Arial" panose="020B0604020202020204" pitchFamily="34" charset="0"/>
                <a:cs typeface="Arial" panose="020B0604020202020204" pitchFamily="34" charset="0"/>
              </a:rPr>
              <a:t> </a:t>
            </a:r>
            <a:endParaRPr lang="en-GB" sz="2000" b="1"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D348FAD4-76B9-E54C-C8AC-430EF95F3C7A}"/>
              </a:ext>
            </a:extLst>
          </p:cNvPr>
          <p:cNvSpPr txBox="1"/>
          <p:nvPr/>
        </p:nvSpPr>
        <p:spPr>
          <a:xfrm>
            <a:off x="7031869" y="5337143"/>
            <a:ext cx="2839792" cy="40011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bg2">
                    <a:lumMod val="10000"/>
                  </a:schemeClr>
                </a:solidFill>
                <a:effectLst/>
                <a:uLnTx/>
                <a:uFillTx/>
                <a:latin typeface="Abadi" panose="020B0604020104020204" pitchFamily="34" charset="0"/>
                <a:ea typeface="+mn-ea"/>
                <a:cs typeface="+mn-cs"/>
              </a:rPr>
              <a:t>Lecture: Neale Haddon</a:t>
            </a:r>
          </a:p>
        </p:txBody>
      </p:sp>
      <p:sp>
        <p:nvSpPr>
          <p:cNvPr id="17" name="TextBox 16">
            <a:extLst>
              <a:ext uri="{FF2B5EF4-FFF2-40B4-BE49-F238E27FC236}">
                <a16:creationId xmlns:a16="http://schemas.microsoft.com/office/drawing/2014/main" id="{B8594D92-C00A-6955-346A-82D39A6C415F}"/>
              </a:ext>
            </a:extLst>
          </p:cNvPr>
          <p:cNvSpPr txBox="1"/>
          <p:nvPr/>
        </p:nvSpPr>
        <p:spPr>
          <a:xfrm>
            <a:off x="7303912" y="6144574"/>
            <a:ext cx="2484033"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chemeClr val="accent4">
                    <a:lumMod val="50000"/>
                  </a:schemeClr>
                </a:solidFill>
                <a:effectLst/>
                <a:uLnTx/>
                <a:uFillTx/>
                <a:latin typeface="Aptos" panose="02110004020202020204"/>
                <a:ea typeface="+mn-ea"/>
                <a:cs typeface="+mn-cs"/>
              </a:rPr>
              <a:t>Date: 13/10/2025</a:t>
            </a:r>
          </a:p>
        </p:txBody>
      </p:sp>
      <p:sp>
        <p:nvSpPr>
          <p:cNvPr id="19" name="TextBox 18">
            <a:extLst>
              <a:ext uri="{FF2B5EF4-FFF2-40B4-BE49-F238E27FC236}">
                <a16:creationId xmlns:a16="http://schemas.microsoft.com/office/drawing/2014/main" id="{99157896-5BF0-EEF3-243C-25BEED41BA8E}"/>
              </a:ext>
            </a:extLst>
          </p:cNvPr>
          <p:cNvSpPr txBox="1"/>
          <p:nvPr/>
        </p:nvSpPr>
        <p:spPr>
          <a:xfrm>
            <a:off x="6065951" y="4625537"/>
            <a:ext cx="5317353" cy="40011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accent4">
                    <a:lumMod val="50000"/>
                  </a:schemeClr>
                </a:solidFill>
                <a:effectLst/>
                <a:uLnTx/>
                <a:uFillTx/>
                <a:latin typeface="Aptos" panose="02110004020202020204"/>
                <a:ea typeface="+mn-ea"/>
                <a:cs typeface="+mn-cs"/>
              </a:rPr>
              <a:t>Student name: Salma Jabeen - 2212335</a:t>
            </a:r>
          </a:p>
        </p:txBody>
      </p:sp>
    </p:spTree>
    <p:extLst>
      <p:ext uri="{BB962C8B-B14F-4D97-AF65-F5344CB8AC3E}">
        <p14:creationId xmlns:p14="http://schemas.microsoft.com/office/powerpoint/2010/main" val="4132059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BC16FBA-FB2C-4E5E-9B0A-3CDD7D577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623FDB4E-AC06-CC5D-FF28-A5E90CA3B759}"/>
              </a:ext>
            </a:extLst>
          </p:cNvPr>
          <p:cNvSpPr txBox="1"/>
          <p:nvPr/>
        </p:nvSpPr>
        <p:spPr>
          <a:xfrm>
            <a:off x="4857354" y="114907"/>
            <a:ext cx="5355592" cy="400255"/>
          </a:xfrm>
          <a:prstGeom prst="rect">
            <a:avLst/>
          </a:prstGeom>
        </p:spPr>
        <p:txBody>
          <a:bodyPr vert="horz" lIns="91440" tIns="45720" rIns="91440" bIns="45720" rtlCol="0" anchor="b">
            <a:normAutofit fontScale="92500" lnSpcReduction="10000"/>
          </a:bodyPr>
          <a:lstStyle/>
          <a:p>
            <a:pPr>
              <a:spcBef>
                <a:spcPct val="0"/>
              </a:spcBef>
              <a:spcAft>
                <a:spcPts val="600"/>
              </a:spcAft>
            </a:pPr>
            <a:r>
              <a:rPr lang="en-US" sz="2400" b="1" kern="1200" dirty="0">
                <a:solidFill>
                  <a:schemeClr val="tx1"/>
                </a:solidFill>
                <a:latin typeface="Arial" panose="020B0604020202020204" pitchFamily="34" charset="0"/>
                <a:ea typeface="+mj-ea"/>
                <a:cs typeface="Arial" panose="020B0604020202020204" pitchFamily="34" charset="0"/>
              </a:rPr>
              <a:t>1. Overview and Situation</a:t>
            </a:r>
          </a:p>
        </p:txBody>
      </p:sp>
      <p:pic>
        <p:nvPicPr>
          <p:cNvPr id="9" name="Picture 8" descr="A group of yellow buttons with words&#10;&#10;AI-generated content may be incorrect.">
            <a:extLst>
              <a:ext uri="{FF2B5EF4-FFF2-40B4-BE49-F238E27FC236}">
                <a16:creationId xmlns:a16="http://schemas.microsoft.com/office/drawing/2014/main" id="{431D9BE8-9256-CFD5-E072-E85FE89AC7C8}"/>
              </a:ext>
            </a:extLst>
          </p:cNvPr>
          <p:cNvPicPr>
            <a:picLocks noChangeAspect="1"/>
          </p:cNvPicPr>
          <p:nvPr/>
        </p:nvPicPr>
        <p:blipFill>
          <a:blip r:embed="rId2"/>
          <a:srcRect r="1396" b="3"/>
          <a:stretch>
            <a:fillRect/>
          </a:stretch>
        </p:blipFill>
        <p:spPr>
          <a:xfrm>
            <a:off x="20" y="-7"/>
            <a:ext cx="4514070" cy="3822521"/>
          </a:xfrm>
          <a:custGeom>
            <a:avLst/>
            <a:gdLst/>
            <a:ahLst/>
            <a:cxnLst/>
            <a:rect l="l" t="t" r="r" b="b"/>
            <a:pathLst>
              <a:path w="4555700" h="3857756">
                <a:moveTo>
                  <a:pt x="2107785" y="3084895"/>
                </a:moveTo>
                <a:cubicBezTo>
                  <a:pt x="2209151" y="3092059"/>
                  <a:pt x="2305263" y="3147809"/>
                  <a:pt x="2359896" y="3242437"/>
                </a:cubicBezTo>
                <a:cubicBezTo>
                  <a:pt x="2447309" y="3393840"/>
                  <a:pt x="2395436" y="3587439"/>
                  <a:pt x="2244031" y="3674853"/>
                </a:cubicBezTo>
                <a:cubicBezTo>
                  <a:pt x="2092626" y="3762267"/>
                  <a:pt x="1899026" y="3710392"/>
                  <a:pt x="1811613" y="3558987"/>
                </a:cubicBezTo>
                <a:cubicBezTo>
                  <a:pt x="1724201" y="3407583"/>
                  <a:pt x="1776074" y="3213984"/>
                  <a:pt x="1927478" y="3126570"/>
                </a:cubicBezTo>
                <a:cubicBezTo>
                  <a:pt x="1984256" y="3093791"/>
                  <a:pt x="2046967" y="3080598"/>
                  <a:pt x="2107785" y="3084895"/>
                </a:cubicBezTo>
                <a:close/>
                <a:moveTo>
                  <a:pt x="4050627" y="1299558"/>
                </a:moveTo>
                <a:cubicBezTo>
                  <a:pt x="4203368" y="1310353"/>
                  <a:pt x="4348194" y="1394357"/>
                  <a:pt x="4430518" y="1536945"/>
                </a:cubicBezTo>
                <a:cubicBezTo>
                  <a:pt x="4562235" y="1765086"/>
                  <a:pt x="4484067" y="2056809"/>
                  <a:pt x="4255926" y="2188526"/>
                </a:cubicBezTo>
                <a:cubicBezTo>
                  <a:pt x="4027786" y="2320243"/>
                  <a:pt x="3736063" y="2242077"/>
                  <a:pt x="3604346" y="2013936"/>
                </a:cubicBezTo>
                <a:cubicBezTo>
                  <a:pt x="3472629" y="1785795"/>
                  <a:pt x="3550795" y="1494072"/>
                  <a:pt x="3778936" y="1362354"/>
                </a:cubicBezTo>
                <a:cubicBezTo>
                  <a:pt x="3864489" y="1312961"/>
                  <a:pt x="3958983" y="1293081"/>
                  <a:pt x="4050627" y="1299558"/>
                </a:cubicBezTo>
                <a:close/>
                <a:moveTo>
                  <a:pt x="0" y="0"/>
                </a:moveTo>
                <a:lnTo>
                  <a:pt x="4529097" y="0"/>
                </a:lnTo>
                <a:lnTo>
                  <a:pt x="4535843" y="25325"/>
                </a:lnTo>
                <a:cubicBezTo>
                  <a:pt x="4577827" y="236829"/>
                  <a:pt x="4554212" y="469368"/>
                  <a:pt x="4455678" y="653481"/>
                </a:cubicBezTo>
                <a:cubicBezTo>
                  <a:pt x="4164647" y="1195940"/>
                  <a:pt x="3380292" y="1016671"/>
                  <a:pt x="3195624" y="1499039"/>
                </a:cubicBezTo>
                <a:cubicBezTo>
                  <a:pt x="3085299" y="1787251"/>
                  <a:pt x="3249922" y="2150579"/>
                  <a:pt x="3415345" y="2343771"/>
                </a:cubicBezTo>
                <a:cubicBezTo>
                  <a:pt x="3730352" y="2711637"/>
                  <a:pt x="4109235" y="2582455"/>
                  <a:pt x="4278226" y="2903986"/>
                </a:cubicBezTo>
                <a:cubicBezTo>
                  <a:pt x="4403695" y="3142877"/>
                  <a:pt x="4345693" y="3502422"/>
                  <a:pt x="4130404" y="3699883"/>
                </a:cubicBezTo>
                <a:cubicBezTo>
                  <a:pt x="4100325" y="3727426"/>
                  <a:pt x="4067350" y="3751612"/>
                  <a:pt x="4031968" y="3772040"/>
                </a:cubicBezTo>
                <a:lnTo>
                  <a:pt x="4032420" y="3772617"/>
                </a:lnTo>
                <a:cubicBezTo>
                  <a:pt x="3793984" y="3910280"/>
                  <a:pt x="3505752" y="3844510"/>
                  <a:pt x="3416625" y="3824122"/>
                </a:cubicBezTo>
                <a:cubicBezTo>
                  <a:pt x="2995274" y="3727921"/>
                  <a:pt x="3032247" y="3290470"/>
                  <a:pt x="2588044" y="3037308"/>
                </a:cubicBezTo>
                <a:cubicBezTo>
                  <a:pt x="2556864" y="3019388"/>
                  <a:pt x="2172127" y="2807209"/>
                  <a:pt x="1736592" y="2894261"/>
                </a:cubicBezTo>
                <a:cubicBezTo>
                  <a:pt x="1113560" y="3018675"/>
                  <a:pt x="1064951" y="3619108"/>
                  <a:pt x="526796" y="3679193"/>
                </a:cubicBezTo>
                <a:cubicBezTo>
                  <a:pt x="356708" y="3698182"/>
                  <a:pt x="171807" y="3659418"/>
                  <a:pt x="8401" y="3579745"/>
                </a:cubicBezTo>
                <a:lnTo>
                  <a:pt x="0" y="3574962"/>
                </a:lnTo>
                <a:close/>
              </a:path>
            </a:pathLst>
          </a:custGeom>
        </p:spPr>
      </p:pic>
      <p:pic>
        <p:nvPicPr>
          <p:cNvPr id="11" name="Picture 10" descr="A group of children playing with blocks&#10;&#10;AI-generated content may be incorrect.">
            <a:extLst>
              <a:ext uri="{FF2B5EF4-FFF2-40B4-BE49-F238E27FC236}">
                <a16:creationId xmlns:a16="http://schemas.microsoft.com/office/drawing/2014/main" id="{F397701B-27DE-089B-39BC-6FBCB4F8ADFA}"/>
              </a:ext>
            </a:extLst>
          </p:cNvPr>
          <p:cNvPicPr>
            <a:picLocks noChangeAspect="1"/>
          </p:cNvPicPr>
          <p:nvPr/>
        </p:nvPicPr>
        <p:blipFill>
          <a:blip r:embed="rId3"/>
          <a:srcRect t="1999" r="3" b="43859"/>
          <a:stretch>
            <a:fillRect/>
          </a:stretch>
        </p:blipFill>
        <p:spPr>
          <a:xfrm>
            <a:off x="20" y="4166491"/>
            <a:ext cx="4846788" cy="2691517"/>
          </a:xfrm>
          <a:custGeom>
            <a:avLst/>
            <a:gdLst/>
            <a:ahLst/>
            <a:cxnLst/>
            <a:rect l="l" t="t" r="r" b="b"/>
            <a:pathLst>
              <a:path w="4846808" h="2691517">
                <a:moveTo>
                  <a:pt x="3790622" y="193875"/>
                </a:moveTo>
                <a:cubicBezTo>
                  <a:pt x="3977195" y="193875"/>
                  <a:pt x="4128443" y="345123"/>
                  <a:pt x="4128443" y="531697"/>
                </a:cubicBezTo>
                <a:cubicBezTo>
                  <a:pt x="4128443" y="718271"/>
                  <a:pt x="3977195" y="869519"/>
                  <a:pt x="3790622" y="869519"/>
                </a:cubicBezTo>
                <a:cubicBezTo>
                  <a:pt x="3604048" y="869519"/>
                  <a:pt x="3452800" y="718271"/>
                  <a:pt x="3452800" y="531697"/>
                </a:cubicBezTo>
                <a:cubicBezTo>
                  <a:pt x="3452800" y="345123"/>
                  <a:pt x="3604048" y="193875"/>
                  <a:pt x="3790622" y="193875"/>
                </a:cubicBezTo>
                <a:close/>
                <a:moveTo>
                  <a:pt x="241501" y="20115"/>
                </a:moveTo>
                <a:cubicBezTo>
                  <a:pt x="664320" y="9193"/>
                  <a:pt x="934048" y="592039"/>
                  <a:pt x="1452702" y="512336"/>
                </a:cubicBezTo>
                <a:cubicBezTo>
                  <a:pt x="1776209" y="462675"/>
                  <a:pt x="1785905" y="217628"/>
                  <a:pt x="2166743" y="173053"/>
                </a:cubicBezTo>
                <a:cubicBezTo>
                  <a:pt x="2448597" y="140179"/>
                  <a:pt x="2699919" y="123117"/>
                  <a:pt x="2927667" y="334305"/>
                </a:cubicBezTo>
                <a:cubicBezTo>
                  <a:pt x="3232349" y="616746"/>
                  <a:pt x="3192853" y="1001226"/>
                  <a:pt x="3447751" y="1144546"/>
                </a:cubicBezTo>
                <a:cubicBezTo>
                  <a:pt x="3754927" y="1317256"/>
                  <a:pt x="4032222" y="977743"/>
                  <a:pt x="4400692" y="1141158"/>
                </a:cubicBezTo>
                <a:cubicBezTo>
                  <a:pt x="4640908" y="1247889"/>
                  <a:pt x="4837655" y="1532425"/>
                  <a:pt x="4846517" y="1807517"/>
                </a:cubicBezTo>
                <a:cubicBezTo>
                  <a:pt x="4857756" y="2167864"/>
                  <a:pt x="4540863" y="2370673"/>
                  <a:pt x="4380774" y="2608799"/>
                </a:cubicBezTo>
                <a:lnTo>
                  <a:pt x="4335304" y="2691517"/>
                </a:lnTo>
                <a:lnTo>
                  <a:pt x="0" y="2691517"/>
                </a:lnTo>
                <a:lnTo>
                  <a:pt x="0" y="93864"/>
                </a:lnTo>
                <a:lnTo>
                  <a:pt x="47945" y="66300"/>
                </a:lnTo>
                <a:cubicBezTo>
                  <a:pt x="82472" y="50580"/>
                  <a:pt x="118165" y="38475"/>
                  <a:pt x="154777" y="30588"/>
                </a:cubicBezTo>
                <a:cubicBezTo>
                  <a:pt x="184445" y="24209"/>
                  <a:pt x="213313" y="20842"/>
                  <a:pt x="241501" y="20115"/>
                </a:cubicBezTo>
                <a:close/>
                <a:moveTo>
                  <a:pt x="1352042" y="0"/>
                </a:moveTo>
                <a:cubicBezTo>
                  <a:pt x="1459116" y="0"/>
                  <a:pt x="1545917" y="86801"/>
                  <a:pt x="1545917" y="193875"/>
                </a:cubicBezTo>
                <a:cubicBezTo>
                  <a:pt x="1545917" y="300950"/>
                  <a:pt x="1459116" y="387751"/>
                  <a:pt x="1352042" y="387751"/>
                </a:cubicBezTo>
                <a:cubicBezTo>
                  <a:pt x="1244968" y="387751"/>
                  <a:pt x="1158167" y="300950"/>
                  <a:pt x="1158167" y="193875"/>
                </a:cubicBezTo>
                <a:cubicBezTo>
                  <a:pt x="1158167" y="86801"/>
                  <a:pt x="1244968" y="0"/>
                  <a:pt x="1352042" y="0"/>
                </a:cubicBezTo>
                <a:close/>
              </a:path>
            </a:pathLst>
          </a:custGeom>
        </p:spPr>
      </p:pic>
      <p:sp>
        <p:nvSpPr>
          <p:cNvPr id="7" name="TextBox 6">
            <a:extLst>
              <a:ext uri="{FF2B5EF4-FFF2-40B4-BE49-F238E27FC236}">
                <a16:creationId xmlns:a16="http://schemas.microsoft.com/office/drawing/2014/main" id="{40757583-F5A5-7FBB-1348-18EE1E963495}"/>
              </a:ext>
            </a:extLst>
          </p:cNvPr>
          <p:cNvSpPr txBox="1"/>
          <p:nvPr/>
        </p:nvSpPr>
        <p:spPr>
          <a:xfrm>
            <a:off x="4655709" y="668179"/>
            <a:ext cx="6780727" cy="767815"/>
          </a:xfrm>
          <a:prstGeom prst="rect">
            <a:avLst/>
          </a:prstGeom>
        </p:spPr>
        <p:txBody>
          <a:bodyPr vert="horz" lIns="91440" tIns="45720" rIns="91440" bIns="45720" rtlCol="0">
            <a:normAutofit/>
          </a:bodyPr>
          <a:lstStyle/>
          <a:p>
            <a:pPr marL="571500" indent="-285750">
              <a:lnSpc>
                <a:spcPct val="110000"/>
              </a:lnSpc>
              <a:spcAft>
                <a:spcPts val="600"/>
              </a:spcAft>
              <a:buClr>
                <a:schemeClr val="accent5"/>
              </a:buClr>
              <a:buFont typeface="Wingdings" panose="05000000000000000000" pitchFamily="2" charset="2"/>
              <a:buChar char="q"/>
            </a:pPr>
            <a:r>
              <a:rPr lang="en-US" b="1" i="1" dirty="0">
                <a:solidFill>
                  <a:schemeClr val="accent3">
                    <a:lumMod val="75000"/>
                  </a:schemeClr>
                </a:solidFill>
                <a:latin typeface="Arial" panose="020B0604020202020204" pitchFamily="34" charset="0"/>
                <a:cs typeface="Arial" panose="020B0604020202020204" pitchFamily="34" charset="0"/>
              </a:rPr>
              <a:t>Amira's </a:t>
            </a:r>
            <a:r>
              <a:rPr lang="en-US" b="1" i="1" dirty="0" err="1">
                <a:solidFill>
                  <a:schemeClr val="accent3">
                    <a:lumMod val="75000"/>
                  </a:schemeClr>
                </a:solidFill>
                <a:latin typeface="Arial" panose="020B0604020202020204" pitchFamily="34" charset="0"/>
                <a:cs typeface="Arial" panose="020B0604020202020204" pitchFamily="34" charset="0"/>
              </a:rPr>
              <a:t>behaviours</a:t>
            </a:r>
            <a:r>
              <a:rPr lang="en-US" b="1" i="1" dirty="0">
                <a:solidFill>
                  <a:schemeClr val="accent3">
                    <a:lumMod val="75000"/>
                  </a:schemeClr>
                </a:solidFill>
                <a:latin typeface="Arial" panose="020B0604020202020204" pitchFamily="34" charset="0"/>
                <a:cs typeface="Arial" panose="020B0604020202020204" pitchFamily="34" charset="0"/>
              </a:rPr>
              <a:t> include separation anxiety, weak linguistic abilities, and trouble playing with other kids</a:t>
            </a:r>
          </a:p>
        </p:txBody>
      </p:sp>
      <p:sp>
        <p:nvSpPr>
          <p:cNvPr id="13" name="TextBox 12">
            <a:extLst>
              <a:ext uri="{FF2B5EF4-FFF2-40B4-BE49-F238E27FC236}">
                <a16:creationId xmlns:a16="http://schemas.microsoft.com/office/drawing/2014/main" id="{52357505-9778-8525-7B3A-B3A6F0B46F9B}"/>
              </a:ext>
            </a:extLst>
          </p:cNvPr>
          <p:cNvSpPr txBox="1"/>
          <p:nvPr/>
        </p:nvSpPr>
        <p:spPr>
          <a:xfrm>
            <a:off x="5320574" y="1730864"/>
            <a:ext cx="5716619" cy="1077218"/>
          </a:xfrm>
          <a:prstGeom prst="rect">
            <a:avLst/>
          </a:prstGeom>
          <a:noFill/>
        </p:spPr>
        <p:txBody>
          <a:bodyPr wrap="square">
            <a:spAutoFit/>
          </a:bodyPr>
          <a:lstStyle/>
          <a:p>
            <a:pPr algn="just"/>
            <a:r>
              <a:rPr lang="en-GB" sz="1600" i="1" dirty="0">
                <a:latin typeface="Arial" panose="020B0604020202020204" pitchFamily="34" charset="0"/>
                <a:cs typeface="Arial" panose="020B0604020202020204" pitchFamily="34" charset="0"/>
              </a:rPr>
              <a:t>Amira struggles to settle into the nursery, demonstrating separation anxiety and social hesitancy.  These problems indicate sociocultural developmental demands, where learning happens via social contact (Fernyhough, 2023).</a:t>
            </a:r>
          </a:p>
        </p:txBody>
      </p:sp>
      <p:sp>
        <p:nvSpPr>
          <p:cNvPr id="15" name="TextBox 14">
            <a:extLst>
              <a:ext uri="{FF2B5EF4-FFF2-40B4-BE49-F238E27FC236}">
                <a16:creationId xmlns:a16="http://schemas.microsoft.com/office/drawing/2014/main" id="{B861F64C-A79A-C798-62A3-5D0176463A6B}"/>
              </a:ext>
            </a:extLst>
          </p:cNvPr>
          <p:cNvSpPr txBox="1"/>
          <p:nvPr/>
        </p:nvSpPr>
        <p:spPr>
          <a:xfrm>
            <a:off x="5475119" y="4567580"/>
            <a:ext cx="6094926" cy="646331"/>
          </a:xfrm>
          <a:prstGeom prst="rect">
            <a:avLst/>
          </a:prstGeom>
          <a:noFill/>
        </p:spPr>
        <p:txBody>
          <a:bodyPr wrap="square">
            <a:spAutoFit/>
          </a:bodyPr>
          <a:lstStyle/>
          <a:p>
            <a:pPr marL="285750" indent="-285750">
              <a:buFont typeface="Wingdings" panose="05000000000000000000" pitchFamily="2" charset="2"/>
              <a:buChar char="q"/>
            </a:pPr>
            <a:r>
              <a:rPr lang="en-GB" b="1" i="1" dirty="0">
                <a:solidFill>
                  <a:schemeClr val="accent3">
                    <a:lumMod val="75000"/>
                  </a:schemeClr>
                </a:solidFill>
                <a:latin typeface="Arial" panose="020B0604020202020204" pitchFamily="34" charset="0"/>
                <a:cs typeface="Arial" panose="020B0604020202020204" pitchFamily="34" charset="0"/>
              </a:rPr>
              <a:t>Goal: Use Vygotsky's theory to help explain and validate Amira's growth</a:t>
            </a:r>
          </a:p>
        </p:txBody>
      </p:sp>
      <p:sp>
        <p:nvSpPr>
          <p:cNvPr id="19" name="TextBox 18">
            <a:extLst>
              <a:ext uri="{FF2B5EF4-FFF2-40B4-BE49-F238E27FC236}">
                <a16:creationId xmlns:a16="http://schemas.microsoft.com/office/drawing/2014/main" id="{6B63D150-B730-FE16-680E-9B3ABE3FF64C}"/>
              </a:ext>
            </a:extLst>
          </p:cNvPr>
          <p:cNvSpPr txBox="1"/>
          <p:nvPr/>
        </p:nvSpPr>
        <p:spPr>
          <a:xfrm>
            <a:off x="5430050" y="5526952"/>
            <a:ext cx="6094926" cy="830997"/>
          </a:xfrm>
          <a:prstGeom prst="rect">
            <a:avLst/>
          </a:prstGeom>
          <a:noFill/>
        </p:spPr>
        <p:txBody>
          <a:bodyPr wrap="square">
            <a:spAutoFit/>
          </a:bodyPr>
          <a:lstStyle/>
          <a:p>
            <a:pPr algn="just"/>
            <a:r>
              <a:rPr lang="en-GB" sz="1600" i="1" dirty="0">
                <a:latin typeface="Arial" panose="020B0604020202020204" pitchFamily="34" charset="0"/>
                <a:cs typeface="Arial" panose="020B0604020202020204" pitchFamily="34" charset="0"/>
              </a:rPr>
              <a:t>When we use sociocultural theory, we can see Amira's problems not only as her own flaws but also as chances to help her through language and group play (Miller, 2022).</a:t>
            </a:r>
          </a:p>
        </p:txBody>
      </p:sp>
      <p:pic>
        <p:nvPicPr>
          <p:cNvPr id="23" name="Picture 22">
            <a:extLst>
              <a:ext uri="{FF2B5EF4-FFF2-40B4-BE49-F238E27FC236}">
                <a16:creationId xmlns:a16="http://schemas.microsoft.com/office/drawing/2014/main" id="{41E06646-BA24-A76C-2F36-3CD422460CBF}"/>
              </a:ext>
            </a:extLst>
          </p:cNvPr>
          <p:cNvPicPr>
            <a:picLocks noChangeAspect="1"/>
          </p:cNvPicPr>
          <p:nvPr/>
        </p:nvPicPr>
        <p:blipFill>
          <a:blip r:embed="rId4">
            <a:alphaModFix amt="75000"/>
          </a:blip>
          <a:stretch>
            <a:fillRect/>
          </a:stretch>
        </p:blipFill>
        <p:spPr>
          <a:xfrm>
            <a:off x="5096597" y="3102952"/>
            <a:ext cx="6339839" cy="1395559"/>
          </a:xfrm>
          <a:prstGeom prst="ellipse">
            <a:avLst/>
          </a:prstGeom>
          <a:ln>
            <a:noFill/>
          </a:ln>
          <a:effectLst>
            <a:softEdge rad="112500"/>
          </a:effectLst>
        </p:spPr>
      </p:pic>
    </p:spTree>
    <p:extLst>
      <p:ext uri="{BB962C8B-B14F-4D97-AF65-F5344CB8AC3E}">
        <p14:creationId xmlns:p14="http://schemas.microsoft.com/office/powerpoint/2010/main" val="1649435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6" name="Rectangle 2055">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8" name="Freeform: Shape 205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60" name="Rectangle 2059">
            <a:extLst>
              <a:ext uri="{FF2B5EF4-FFF2-40B4-BE49-F238E27FC236}">
                <a16:creationId xmlns:a16="http://schemas.microsoft.com/office/drawing/2014/main" id="{087C4FDF-D217-4821-A221-1C752E3F3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2"/>
              </a:solidFill>
            </a:endParaRPr>
          </a:p>
        </p:txBody>
      </p:sp>
      <p:sp>
        <p:nvSpPr>
          <p:cNvPr id="2062" name="Rectangle 2061">
            <a:extLst>
              <a:ext uri="{FF2B5EF4-FFF2-40B4-BE49-F238E27FC236}">
                <a16:creationId xmlns:a16="http://schemas.microsoft.com/office/drawing/2014/main" id="{BEA0F012-E2C6-46AF-B898-CC581478D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302127AA-5BA2-41EF-1449-10486ED22D6C}"/>
              </a:ext>
            </a:extLst>
          </p:cNvPr>
          <p:cNvSpPr txBox="1"/>
          <p:nvPr/>
        </p:nvSpPr>
        <p:spPr>
          <a:xfrm>
            <a:off x="64293" y="79148"/>
            <a:ext cx="6929437" cy="699517"/>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2400" b="1" dirty="0">
                <a:latin typeface="Arial" panose="020B0604020202020204" pitchFamily="34" charset="0"/>
                <a:ea typeface="+mj-ea"/>
                <a:cs typeface="Arial" panose="020B0604020202020204" pitchFamily="34" charset="0"/>
              </a:rPr>
              <a:t>2. Selected Theory: Sociocultural Theory of Vygotsky</a:t>
            </a:r>
          </a:p>
        </p:txBody>
      </p:sp>
      <p:pic>
        <p:nvPicPr>
          <p:cNvPr id="2051" name="Picture 3" descr="What is scaffolding in early childhood education? | Lillio">
            <a:extLst>
              <a:ext uri="{FF2B5EF4-FFF2-40B4-BE49-F238E27FC236}">
                <a16:creationId xmlns:a16="http://schemas.microsoft.com/office/drawing/2014/main" id="{1C591CEF-8B7D-FB66-20E4-DEAE5D8AF5DF}"/>
              </a:ext>
            </a:extLst>
          </p:cNvPr>
          <p:cNvPicPr>
            <a:picLocks noChangeAspect="1" noChangeArrowheads="1"/>
          </p:cNvPicPr>
          <p:nvPr/>
        </p:nvPicPr>
        <p:blipFill>
          <a:blip r:embed="rId2">
            <a:alphaModFix amt="80000"/>
            <a:extLst>
              <a:ext uri="{28A0092B-C50C-407E-A947-70E740481C1C}">
                <a14:useLocalDpi xmlns:a14="http://schemas.microsoft.com/office/drawing/2010/main" val="0"/>
              </a:ext>
            </a:extLst>
          </a:blip>
          <a:srcRect l="13793" r="5980" b="-2"/>
          <a:stretch>
            <a:fillRect/>
          </a:stretch>
        </p:blipFill>
        <p:spPr bwMode="auto">
          <a:xfrm>
            <a:off x="6936533" y="10"/>
            <a:ext cx="5255467" cy="3428990"/>
          </a:xfrm>
          <a:custGeom>
            <a:avLst/>
            <a:gdLst/>
            <a:ahLst/>
            <a:cxnLst/>
            <a:rect l="l" t="t" r="r" b="b"/>
            <a:pathLst>
              <a:path w="5255467" h="3429000">
                <a:moveTo>
                  <a:pt x="268805" y="1822824"/>
                </a:moveTo>
                <a:cubicBezTo>
                  <a:pt x="412387" y="1822824"/>
                  <a:pt x="528781" y="1939219"/>
                  <a:pt x="528781" y="2082800"/>
                </a:cubicBezTo>
                <a:cubicBezTo>
                  <a:pt x="528781" y="2226381"/>
                  <a:pt x="412387" y="2342776"/>
                  <a:pt x="268805" y="2342776"/>
                </a:cubicBezTo>
                <a:cubicBezTo>
                  <a:pt x="125225" y="2342776"/>
                  <a:pt x="8829" y="2226381"/>
                  <a:pt x="8829" y="2082800"/>
                </a:cubicBezTo>
                <a:cubicBezTo>
                  <a:pt x="8829" y="1939219"/>
                  <a:pt x="125225" y="1822824"/>
                  <a:pt x="268805" y="1822824"/>
                </a:cubicBezTo>
                <a:close/>
                <a:moveTo>
                  <a:pt x="311623" y="1354515"/>
                </a:moveTo>
                <a:cubicBezTo>
                  <a:pt x="403243" y="1354515"/>
                  <a:pt x="477514" y="1428787"/>
                  <a:pt x="477514" y="1520407"/>
                </a:cubicBezTo>
                <a:cubicBezTo>
                  <a:pt x="477514" y="1612027"/>
                  <a:pt x="403243" y="1686299"/>
                  <a:pt x="311623" y="1686299"/>
                </a:cubicBezTo>
                <a:cubicBezTo>
                  <a:pt x="220002" y="1686299"/>
                  <a:pt x="145730" y="1612027"/>
                  <a:pt x="145730" y="1520407"/>
                </a:cubicBezTo>
                <a:cubicBezTo>
                  <a:pt x="145730" y="1428787"/>
                  <a:pt x="220002" y="1354515"/>
                  <a:pt x="311623" y="1354515"/>
                </a:cubicBezTo>
                <a:close/>
                <a:moveTo>
                  <a:pt x="541218" y="0"/>
                </a:moveTo>
                <a:lnTo>
                  <a:pt x="833582" y="0"/>
                </a:lnTo>
                <a:lnTo>
                  <a:pt x="2382626" y="0"/>
                </a:lnTo>
                <a:lnTo>
                  <a:pt x="2747580" y="0"/>
                </a:lnTo>
                <a:lnTo>
                  <a:pt x="3950670" y="0"/>
                </a:lnTo>
                <a:lnTo>
                  <a:pt x="4706476" y="0"/>
                </a:lnTo>
                <a:lnTo>
                  <a:pt x="5255467" y="0"/>
                </a:lnTo>
                <a:lnTo>
                  <a:pt x="5255467" y="3429000"/>
                </a:lnTo>
                <a:lnTo>
                  <a:pt x="0" y="3429000"/>
                </a:lnTo>
                <a:lnTo>
                  <a:pt x="10355" y="3365199"/>
                </a:lnTo>
                <a:cubicBezTo>
                  <a:pt x="48015" y="3197951"/>
                  <a:pt x="123724" y="3038692"/>
                  <a:pt x="207457" y="2872062"/>
                </a:cubicBezTo>
                <a:cubicBezTo>
                  <a:pt x="262517" y="2763073"/>
                  <a:pt x="320349" y="2687655"/>
                  <a:pt x="379893" y="2630331"/>
                </a:cubicBezTo>
                <a:cubicBezTo>
                  <a:pt x="382617" y="2627394"/>
                  <a:pt x="385645" y="2624417"/>
                  <a:pt x="389084" y="2621388"/>
                </a:cubicBezTo>
                <a:cubicBezTo>
                  <a:pt x="945661" y="2128752"/>
                  <a:pt x="557531" y="1213511"/>
                  <a:pt x="465879" y="1018429"/>
                </a:cubicBezTo>
                <a:cubicBezTo>
                  <a:pt x="458750" y="1006625"/>
                  <a:pt x="452689" y="994267"/>
                  <a:pt x="447771" y="981453"/>
                </a:cubicBezTo>
                <a:cubicBezTo>
                  <a:pt x="313042" y="605203"/>
                  <a:pt x="284127" y="265828"/>
                  <a:pt x="512399" y="26006"/>
                </a:cubicBezTo>
                <a:close/>
              </a:path>
            </a:pathLst>
          </a:cu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8CAF8ED-901A-07A7-5AE1-9E7EA8F4F4E6}"/>
              </a:ext>
            </a:extLst>
          </p:cNvPr>
          <p:cNvPicPr>
            <a:picLocks noChangeAspect="1"/>
          </p:cNvPicPr>
          <p:nvPr/>
        </p:nvPicPr>
        <p:blipFill>
          <a:blip r:embed="rId3">
            <a:alphaModFix amt="80000"/>
          </a:blip>
          <a:srcRect t="285" r="4" b="4"/>
          <a:stretch>
            <a:fillRect/>
          </a:stretch>
        </p:blipFill>
        <p:spPr>
          <a:xfrm>
            <a:off x="6921795" y="3429000"/>
            <a:ext cx="5270205" cy="3429000"/>
          </a:xfrm>
          <a:custGeom>
            <a:avLst/>
            <a:gdLst/>
            <a:ahLst/>
            <a:cxnLst/>
            <a:rect l="l" t="t" r="r" b="b"/>
            <a:pathLst>
              <a:path w="5270205" h="3429000">
                <a:moveTo>
                  <a:pt x="342131" y="1329720"/>
                </a:moveTo>
                <a:cubicBezTo>
                  <a:pt x="518068" y="1329720"/>
                  <a:pt x="660693" y="1472346"/>
                  <a:pt x="660693" y="1648283"/>
                </a:cubicBezTo>
                <a:cubicBezTo>
                  <a:pt x="660693" y="1824220"/>
                  <a:pt x="518068" y="1966846"/>
                  <a:pt x="342131" y="1966846"/>
                </a:cubicBezTo>
                <a:cubicBezTo>
                  <a:pt x="166194" y="1966846"/>
                  <a:pt x="23567" y="1824220"/>
                  <a:pt x="23567" y="1648283"/>
                </a:cubicBezTo>
                <a:cubicBezTo>
                  <a:pt x="23567" y="1472346"/>
                  <a:pt x="166194" y="1329720"/>
                  <a:pt x="342131" y="1329720"/>
                </a:cubicBezTo>
                <a:close/>
                <a:moveTo>
                  <a:pt x="14738" y="0"/>
                </a:moveTo>
                <a:lnTo>
                  <a:pt x="5270205" y="0"/>
                </a:lnTo>
                <a:lnTo>
                  <a:pt x="5270205" y="3429000"/>
                </a:lnTo>
                <a:lnTo>
                  <a:pt x="580539" y="3429000"/>
                </a:lnTo>
                <a:lnTo>
                  <a:pt x="548777" y="3393217"/>
                </a:lnTo>
                <a:cubicBezTo>
                  <a:pt x="402964" y="3206564"/>
                  <a:pt x="308389" y="2967571"/>
                  <a:pt x="301088" y="2744809"/>
                </a:cubicBezTo>
                <a:cubicBezTo>
                  <a:pt x="283493" y="2198815"/>
                  <a:pt x="800250" y="2035406"/>
                  <a:pt x="744084" y="1560172"/>
                </a:cubicBezTo>
                <a:cubicBezTo>
                  <a:pt x="697796" y="1165597"/>
                  <a:pt x="239340" y="1008363"/>
                  <a:pt x="56290" y="477274"/>
                </a:cubicBezTo>
                <a:cubicBezTo>
                  <a:pt x="4940" y="328333"/>
                  <a:pt x="-8117" y="192526"/>
                  <a:pt x="4452" y="63374"/>
                </a:cubicBezTo>
                <a:close/>
              </a:path>
            </a:pathLst>
          </a:custGeom>
        </p:spPr>
      </p:pic>
      <p:sp>
        <p:nvSpPr>
          <p:cNvPr id="10" name="TextBox 9">
            <a:extLst>
              <a:ext uri="{FF2B5EF4-FFF2-40B4-BE49-F238E27FC236}">
                <a16:creationId xmlns:a16="http://schemas.microsoft.com/office/drawing/2014/main" id="{FED477D7-48CE-3668-55CE-E636C700E0FA}"/>
              </a:ext>
            </a:extLst>
          </p:cNvPr>
          <p:cNvSpPr txBox="1"/>
          <p:nvPr/>
        </p:nvSpPr>
        <p:spPr>
          <a:xfrm>
            <a:off x="67228" y="1059383"/>
            <a:ext cx="6111478" cy="369332"/>
          </a:xfrm>
          <a:prstGeom prst="rect">
            <a:avLst/>
          </a:prstGeom>
          <a:noFill/>
        </p:spPr>
        <p:txBody>
          <a:bodyPr wrap="square">
            <a:spAutoFit/>
          </a:bodyPr>
          <a:lstStyle/>
          <a:p>
            <a:pPr marL="285750" indent="-285750">
              <a:buFont typeface="Wingdings" panose="05000000000000000000" pitchFamily="2" charset="2"/>
              <a:buChar char="q"/>
            </a:pPr>
            <a:r>
              <a:rPr lang="en-GB" b="1" i="1" dirty="0">
                <a:solidFill>
                  <a:schemeClr val="accent3">
                    <a:lumMod val="75000"/>
                  </a:schemeClr>
                </a:solidFill>
                <a:latin typeface="Arial" panose="020B0604020202020204" pitchFamily="34" charset="0"/>
                <a:cs typeface="Arial" panose="020B0604020202020204" pitchFamily="34" charset="0"/>
              </a:rPr>
              <a:t>Core principle: learning is socially mediated</a:t>
            </a:r>
          </a:p>
        </p:txBody>
      </p:sp>
      <p:sp>
        <p:nvSpPr>
          <p:cNvPr id="12" name="TextBox 11">
            <a:extLst>
              <a:ext uri="{FF2B5EF4-FFF2-40B4-BE49-F238E27FC236}">
                <a16:creationId xmlns:a16="http://schemas.microsoft.com/office/drawing/2014/main" id="{97F6655A-51EE-DDB6-67F0-5E4478DB29C0}"/>
              </a:ext>
            </a:extLst>
          </p:cNvPr>
          <p:cNvSpPr txBox="1"/>
          <p:nvPr/>
        </p:nvSpPr>
        <p:spPr>
          <a:xfrm>
            <a:off x="198127" y="1753923"/>
            <a:ext cx="6112932" cy="1077218"/>
          </a:xfrm>
          <a:prstGeom prst="rect">
            <a:avLst/>
          </a:prstGeom>
          <a:noFill/>
        </p:spPr>
        <p:txBody>
          <a:bodyPr wrap="square">
            <a:spAutoFit/>
          </a:bodyPr>
          <a:lstStyle/>
          <a:p>
            <a:pPr algn="just"/>
            <a:r>
              <a:rPr lang="en-GB" sz="1600" i="1" dirty="0">
                <a:latin typeface="Arial" panose="020B0604020202020204" pitchFamily="34" charset="0"/>
                <a:cs typeface="Arial" panose="020B0604020202020204" pitchFamily="34" charset="0"/>
              </a:rPr>
              <a:t>Vygotsky argued that contacts with those who had more knowledge help children grow.  Amira's inability to communicate and her lack of self-assurance demonstrate how inadequate the framework is (Gonzalez-Rey and Pino, 2022).</a:t>
            </a:r>
          </a:p>
        </p:txBody>
      </p:sp>
      <p:sp>
        <p:nvSpPr>
          <p:cNvPr id="14" name="TextBox 13">
            <a:extLst>
              <a:ext uri="{FF2B5EF4-FFF2-40B4-BE49-F238E27FC236}">
                <a16:creationId xmlns:a16="http://schemas.microsoft.com/office/drawing/2014/main" id="{939ABF1D-A4E1-1B8A-4F43-968F03B91DE0}"/>
              </a:ext>
            </a:extLst>
          </p:cNvPr>
          <p:cNvSpPr txBox="1"/>
          <p:nvPr/>
        </p:nvSpPr>
        <p:spPr>
          <a:xfrm>
            <a:off x="279408" y="4644717"/>
            <a:ext cx="6112932" cy="369332"/>
          </a:xfrm>
          <a:prstGeom prst="rect">
            <a:avLst/>
          </a:prstGeom>
          <a:noFill/>
        </p:spPr>
        <p:txBody>
          <a:bodyPr wrap="square">
            <a:spAutoFit/>
          </a:bodyPr>
          <a:lstStyle/>
          <a:p>
            <a:pPr marL="285750" indent="-285750">
              <a:buFont typeface="Wingdings" panose="05000000000000000000" pitchFamily="2" charset="2"/>
              <a:buChar char="q"/>
            </a:pPr>
            <a:r>
              <a:rPr lang="en-GB" b="1" i="1" dirty="0">
                <a:solidFill>
                  <a:schemeClr val="accent3">
                    <a:lumMod val="75000"/>
                  </a:schemeClr>
                </a:solidFill>
                <a:latin typeface="Arial" panose="020B0604020202020204" pitchFamily="34" charset="0"/>
                <a:cs typeface="Arial" panose="020B0604020202020204" pitchFamily="34" charset="0"/>
              </a:rPr>
              <a:t>Zone of Proximal Development (ZPD)</a:t>
            </a:r>
          </a:p>
        </p:txBody>
      </p:sp>
      <p:sp>
        <p:nvSpPr>
          <p:cNvPr id="16" name="TextBox 15">
            <a:extLst>
              <a:ext uri="{FF2B5EF4-FFF2-40B4-BE49-F238E27FC236}">
                <a16:creationId xmlns:a16="http://schemas.microsoft.com/office/drawing/2014/main" id="{D704AF40-E86B-2DD0-E3D8-99DA1C42A738}"/>
              </a:ext>
            </a:extLst>
          </p:cNvPr>
          <p:cNvSpPr txBox="1"/>
          <p:nvPr/>
        </p:nvSpPr>
        <p:spPr>
          <a:xfrm>
            <a:off x="238768" y="5309212"/>
            <a:ext cx="6112932" cy="923330"/>
          </a:xfrm>
          <a:prstGeom prst="rect">
            <a:avLst/>
          </a:prstGeom>
          <a:noFill/>
        </p:spPr>
        <p:txBody>
          <a:bodyPr wrap="square">
            <a:spAutoFit/>
          </a:bodyPr>
          <a:lstStyle/>
          <a:p>
            <a:pPr algn="just"/>
            <a:r>
              <a:rPr lang="en-GB" i="1" dirty="0">
                <a:latin typeface="Arial" panose="020B0604020202020204" pitchFamily="34" charset="0"/>
                <a:cs typeface="Arial" panose="020B0604020202020204" pitchFamily="34" charset="0"/>
              </a:rPr>
              <a:t>Amira's present skills fall short of her potential; with directed engagement, she may advance in confidence, play, and speaking (</a:t>
            </a:r>
            <a:r>
              <a:rPr lang="en-GB" i="1" dirty="0" err="1">
                <a:latin typeface="Arial" panose="020B0604020202020204" pitchFamily="34" charset="0"/>
                <a:cs typeface="Arial" panose="020B0604020202020204" pitchFamily="34" charset="0"/>
              </a:rPr>
              <a:t>Nicolopoulou</a:t>
            </a:r>
            <a:r>
              <a:rPr lang="en-GB" i="1" dirty="0">
                <a:latin typeface="Arial" panose="020B0604020202020204" pitchFamily="34" charset="0"/>
                <a:cs typeface="Arial" panose="020B0604020202020204" pitchFamily="34" charset="0"/>
              </a:rPr>
              <a:t>, 2023).</a:t>
            </a:r>
          </a:p>
        </p:txBody>
      </p:sp>
      <p:pic>
        <p:nvPicPr>
          <p:cNvPr id="18" name="Picture 17">
            <a:extLst>
              <a:ext uri="{FF2B5EF4-FFF2-40B4-BE49-F238E27FC236}">
                <a16:creationId xmlns:a16="http://schemas.microsoft.com/office/drawing/2014/main" id="{600DA416-02BB-AC16-0985-AC3029887795}"/>
              </a:ext>
            </a:extLst>
          </p:cNvPr>
          <p:cNvPicPr>
            <a:picLocks noChangeAspect="1"/>
          </p:cNvPicPr>
          <p:nvPr/>
        </p:nvPicPr>
        <p:blipFill>
          <a:blip r:embed="rId4">
            <a:alphaModFix amt="75000"/>
          </a:blip>
          <a:stretch>
            <a:fillRect/>
          </a:stretch>
        </p:blipFill>
        <p:spPr>
          <a:xfrm>
            <a:off x="356903" y="2907201"/>
            <a:ext cx="5532127" cy="1661456"/>
          </a:xfrm>
          <a:prstGeom prst="ellipse">
            <a:avLst/>
          </a:prstGeom>
          <a:ln>
            <a:noFill/>
          </a:ln>
          <a:effectLst>
            <a:softEdge rad="112500"/>
          </a:effectLst>
        </p:spPr>
      </p:pic>
    </p:spTree>
    <p:extLst>
      <p:ext uri="{BB962C8B-B14F-4D97-AF65-F5344CB8AC3E}">
        <p14:creationId xmlns:p14="http://schemas.microsoft.com/office/powerpoint/2010/main" val="798302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 name="Rectangle 19">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2" name="Rectangle 21">
            <a:extLst>
              <a:ext uri="{FF2B5EF4-FFF2-40B4-BE49-F238E27FC236}">
                <a16:creationId xmlns:a16="http://schemas.microsoft.com/office/drawing/2014/main" id="{43DC501F-F729-47F2-9B50-962D2CC08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D6A1A451-5419-4B99-CBDB-F8516CDFD7F1}"/>
              </a:ext>
            </a:extLst>
          </p:cNvPr>
          <p:cNvSpPr txBox="1"/>
          <p:nvPr/>
        </p:nvSpPr>
        <p:spPr>
          <a:xfrm>
            <a:off x="-2348" y="57924"/>
            <a:ext cx="7838049" cy="57512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b="1">
                <a:latin typeface="Arial" panose="020B0604020202020204" pitchFamily="34" charset="0"/>
                <a:ea typeface="+mj-ea"/>
                <a:cs typeface="Arial" panose="020B0604020202020204" pitchFamily="34" charset="0"/>
              </a:rPr>
              <a:t>3. Key Concepts of Theory &amp; Early Years Relevance</a:t>
            </a:r>
          </a:p>
        </p:txBody>
      </p:sp>
      <p:pic>
        <p:nvPicPr>
          <p:cNvPr id="11" name="Picture 10">
            <a:extLst>
              <a:ext uri="{FF2B5EF4-FFF2-40B4-BE49-F238E27FC236}">
                <a16:creationId xmlns:a16="http://schemas.microsoft.com/office/drawing/2014/main" id="{5BF46EB8-60B5-5717-5792-1023E89CCE4B}"/>
              </a:ext>
            </a:extLst>
          </p:cNvPr>
          <p:cNvPicPr>
            <a:picLocks noChangeAspect="1"/>
          </p:cNvPicPr>
          <p:nvPr/>
        </p:nvPicPr>
        <p:blipFill>
          <a:blip r:embed="rId2">
            <a:alphaModFix amt="80000"/>
          </a:blip>
          <a:srcRect r="-2" b="9828"/>
          <a:stretch>
            <a:fillRect/>
          </a:stretch>
        </p:blipFill>
        <p:spPr>
          <a:xfrm>
            <a:off x="-8" y="3204376"/>
            <a:ext cx="5893716" cy="3653620"/>
          </a:xfrm>
          <a:custGeom>
            <a:avLst/>
            <a:gdLst/>
            <a:ahLst/>
            <a:cxnLst/>
            <a:rect l="l" t="t" r="r" b="b"/>
            <a:pathLst>
              <a:path w="6361079" h="3943347">
                <a:moveTo>
                  <a:pt x="521474" y="414420"/>
                </a:moveTo>
                <a:cubicBezTo>
                  <a:pt x="604087" y="416876"/>
                  <a:pt x="680773" y="462341"/>
                  <a:pt x="722249" y="543640"/>
                </a:cubicBezTo>
                <a:cubicBezTo>
                  <a:pt x="788608" y="673720"/>
                  <a:pt x="739700" y="846277"/>
                  <a:pt x="613008" y="929058"/>
                </a:cubicBezTo>
                <a:cubicBezTo>
                  <a:pt x="581335" y="949753"/>
                  <a:pt x="547799" y="962878"/>
                  <a:pt x="514274" y="968891"/>
                </a:cubicBezTo>
                <a:cubicBezTo>
                  <a:pt x="489130" y="973403"/>
                  <a:pt x="463992" y="973912"/>
                  <a:pt x="439653" y="970617"/>
                </a:cubicBezTo>
                <a:cubicBezTo>
                  <a:pt x="366631" y="960729"/>
                  <a:pt x="300784" y="916586"/>
                  <a:pt x="263455" y="843416"/>
                </a:cubicBezTo>
                <a:cubicBezTo>
                  <a:pt x="197095" y="713337"/>
                  <a:pt x="246004" y="540779"/>
                  <a:pt x="372696" y="457999"/>
                </a:cubicBezTo>
                <a:cubicBezTo>
                  <a:pt x="420205" y="426956"/>
                  <a:pt x="471906" y="412946"/>
                  <a:pt x="521474" y="414420"/>
                </a:cubicBezTo>
                <a:close/>
                <a:moveTo>
                  <a:pt x="988185" y="281716"/>
                </a:moveTo>
                <a:cubicBezTo>
                  <a:pt x="1037936" y="272792"/>
                  <a:pt x="1087637" y="295525"/>
                  <a:pt x="1112257" y="343785"/>
                </a:cubicBezTo>
                <a:cubicBezTo>
                  <a:pt x="1145083" y="408130"/>
                  <a:pt x="1120890" y="493488"/>
                  <a:pt x="1058219" y="534438"/>
                </a:cubicBezTo>
                <a:cubicBezTo>
                  <a:pt x="1042551" y="544675"/>
                  <a:pt x="1025962" y="551167"/>
                  <a:pt x="1009378" y="554142"/>
                </a:cubicBezTo>
                <a:cubicBezTo>
                  <a:pt x="992795" y="557117"/>
                  <a:pt x="976216" y="556574"/>
                  <a:pt x="960571" y="552740"/>
                </a:cubicBezTo>
                <a:cubicBezTo>
                  <a:pt x="929280" y="545075"/>
                  <a:pt x="901719" y="524246"/>
                  <a:pt x="885306" y="492074"/>
                </a:cubicBezTo>
                <a:cubicBezTo>
                  <a:pt x="852480" y="427728"/>
                  <a:pt x="876674" y="342369"/>
                  <a:pt x="939345" y="301420"/>
                </a:cubicBezTo>
                <a:cubicBezTo>
                  <a:pt x="955012" y="291183"/>
                  <a:pt x="971601" y="284691"/>
                  <a:pt x="988185" y="281716"/>
                </a:cubicBezTo>
                <a:close/>
                <a:moveTo>
                  <a:pt x="5006427" y="845"/>
                </a:moveTo>
                <a:cubicBezTo>
                  <a:pt x="5347805" y="-11751"/>
                  <a:pt x="5676540" y="116155"/>
                  <a:pt x="5981087" y="410490"/>
                </a:cubicBezTo>
                <a:cubicBezTo>
                  <a:pt x="6412348" y="827687"/>
                  <a:pt x="6605759" y="1875951"/>
                  <a:pt x="5850729" y="2477646"/>
                </a:cubicBezTo>
                <a:cubicBezTo>
                  <a:pt x="5675883" y="2617020"/>
                  <a:pt x="5510922" y="2776772"/>
                  <a:pt x="5345844" y="2934556"/>
                </a:cubicBezTo>
                <a:cubicBezTo>
                  <a:pt x="5189746" y="3083841"/>
                  <a:pt x="5136460" y="3294597"/>
                  <a:pt x="5187221" y="3522782"/>
                </a:cubicBezTo>
                <a:cubicBezTo>
                  <a:pt x="5215294" y="3648193"/>
                  <a:pt x="5248406" y="3772235"/>
                  <a:pt x="5278756" y="3896963"/>
                </a:cubicBezTo>
                <a:lnTo>
                  <a:pt x="5289244" y="3943347"/>
                </a:lnTo>
                <a:lnTo>
                  <a:pt x="0" y="3943347"/>
                </a:lnTo>
                <a:lnTo>
                  <a:pt x="0" y="1141130"/>
                </a:lnTo>
                <a:lnTo>
                  <a:pt x="20427" y="1143747"/>
                </a:lnTo>
                <a:cubicBezTo>
                  <a:pt x="184004" y="1161317"/>
                  <a:pt x="349131" y="1167916"/>
                  <a:pt x="512761" y="1154170"/>
                </a:cubicBezTo>
                <a:cubicBezTo>
                  <a:pt x="714977" y="1137036"/>
                  <a:pt x="846044" y="936951"/>
                  <a:pt x="972888" y="756346"/>
                </a:cubicBezTo>
                <a:cubicBezTo>
                  <a:pt x="1288958" y="306148"/>
                  <a:pt x="1657725" y="145437"/>
                  <a:pt x="2042260" y="341101"/>
                </a:cubicBezTo>
                <a:cubicBezTo>
                  <a:pt x="2191395" y="416984"/>
                  <a:pt x="2319169" y="569188"/>
                  <a:pt x="2435451" y="712718"/>
                </a:cubicBezTo>
                <a:cubicBezTo>
                  <a:pt x="2747209" y="1097658"/>
                  <a:pt x="3118527" y="1070852"/>
                  <a:pt x="3463163" y="819175"/>
                </a:cubicBezTo>
                <a:cubicBezTo>
                  <a:pt x="3707831" y="639902"/>
                  <a:pt x="3938655" y="426737"/>
                  <a:pt x="4192369" y="273017"/>
                </a:cubicBezTo>
                <a:cubicBezTo>
                  <a:pt x="4467747" y="105432"/>
                  <a:pt x="4740911" y="10641"/>
                  <a:pt x="5006427" y="845"/>
                </a:cubicBezTo>
                <a:close/>
              </a:path>
            </a:pathLst>
          </a:custGeom>
        </p:spPr>
      </p:pic>
      <p:pic>
        <p:nvPicPr>
          <p:cNvPr id="7" name="Picture 6">
            <a:extLst>
              <a:ext uri="{FF2B5EF4-FFF2-40B4-BE49-F238E27FC236}">
                <a16:creationId xmlns:a16="http://schemas.microsoft.com/office/drawing/2014/main" id="{7CD5F6E2-3F38-F92E-A591-2A8DFDAC0933}"/>
              </a:ext>
            </a:extLst>
          </p:cNvPr>
          <p:cNvPicPr>
            <a:picLocks noChangeAspect="1"/>
          </p:cNvPicPr>
          <p:nvPr/>
        </p:nvPicPr>
        <p:blipFill>
          <a:blip r:embed="rId3">
            <a:alphaModFix amt="80000"/>
          </a:blip>
          <a:srcRect l="1088" r="2929" b="1"/>
          <a:stretch>
            <a:fillRect/>
          </a:stretch>
        </p:blipFill>
        <p:spPr>
          <a:xfrm>
            <a:off x="7317068" y="-4"/>
            <a:ext cx="4872111" cy="4492230"/>
          </a:xfrm>
          <a:custGeom>
            <a:avLst/>
            <a:gdLst/>
            <a:ahLst/>
            <a:cxnLst/>
            <a:rect l="l" t="t" r="r" b="b"/>
            <a:pathLst>
              <a:path w="4872111" h="4492230">
                <a:moveTo>
                  <a:pt x="249784" y="1633930"/>
                </a:moveTo>
                <a:cubicBezTo>
                  <a:pt x="348051" y="1621843"/>
                  <a:pt x="445504" y="1661679"/>
                  <a:pt x="507093" y="1739124"/>
                </a:cubicBezTo>
                <a:cubicBezTo>
                  <a:pt x="539787" y="1780174"/>
                  <a:pt x="560458" y="1829472"/>
                  <a:pt x="566853" y="1881555"/>
                </a:cubicBezTo>
                <a:cubicBezTo>
                  <a:pt x="586057" y="2037483"/>
                  <a:pt x="475174" y="2179439"/>
                  <a:pt x="319216" y="2198610"/>
                </a:cubicBezTo>
                <a:cubicBezTo>
                  <a:pt x="163262" y="2217789"/>
                  <a:pt x="21347" y="2106915"/>
                  <a:pt x="2144" y="1950986"/>
                </a:cubicBezTo>
                <a:cubicBezTo>
                  <a:pt x="-16966" y="1795033"/>
                  <a:pt x="93828" y="1653109"/>
                  <a:pt x="249784" y="1633930"/>
                </a:cubicBezTo>
                <a:close/>
                <a:moveTo>
                  <a:pt x="782288" y="0"/>
                </a:moveTo>
                <a:lnTo>
                  <a:pt x="4872111" y="0"/>
                </a:lnTo>
                <a:lnTo>
                  <a:pt x="4872111" y="3768124"/>
                </a:lnTo>
                <a:lnTo>
                  <a:pt x="4839197" y="3749345"/>
                </a:lnTo>
                <a:cubicBezTo>
                  <a:pt x="4725254" y="3689192"/>
                  <a:pt x="4608345" y="3649501"/>
                  <a:pt x="4466265" y="3685841"/>
                </a:cubicBezTo>
                <a:cubicBezTo>
                  <a:pt x="4151697" y="3766300"/>
                  <a:pt x="4083702" y="4189954"/>
                  <a:pt x="3675877" y="4405252"/>
                </a:cubicBezTo>
                <a:cubicBezTo>
                  <a:pt x="3370897" y="4566192"/>
                  <a:pt x="3106449" y="4475762"/>
                  <a:pt x="2813666" y="4359447"/>
                </a:cubicBezTo>
                <a:cubicBezTo>
                  <a:pt x="2418138" y="4202240"/>
                  <a:pt x="2478051" y="3936741"/>
                  <a:pt x="2145547" y="3790526"/>
                </a:cubicBezTo>
                <a:cubicBezTo>
                  <a:pt x="1576798" y="3540433"/>
                  <a:pt x="1095145" y="4179966"/>
                  <a:pt x="615507" y="3934169"/>
                </a:cubicBezTo>
                <a:cubicBezTo>
                  <a:pt x="319595" y="3782371"/>
                  <a:pt x="164284" y="3358081"/>
                  <a:pt x="195945" y="3027803"/>
                </a:cubicBezTo>
                <a:cubicBezTo>
                  <a:pt x="257554" y="2387241"/>
                  <a:pt x="1008063" y="2231595"/>
                  <a:pt x="965756" y="1764852"/>
                </a:cubicBezTo>
                <a:cubicBezTo>
                  <a:pt x="926668" y="1333570"/>
                  <a:pt x="266199" y="1256286"/>
                  <a:pt x="260015" y="831305"/>
                </a:cubicBezTo>
                <a:cubicBezTo>
                  <a:pt x="254843" y="474758"/>
                  <a:pt x="714748" y="289273"/>
                  <a:pt x="782185" y="803"/>
                </a:cubicBezTo>
                <a:close/>
              </a:path>
            </a:pathLst>
          </a:custGeom>
        </p:spPr>
      </p:pic>
      <p:sp>
        <p:nvSpPr>
          <p:cNvPr id="13" name="TextBox 12">
            <a:extLst>
              <a:ext uri="{FF2B5EF4-FFF2-40B4-BE49-F238E27FC236}">
                <a16:creationId xmlns:a16="http://schemas.microsoft.com/office/drawing/2014/main" id="{84BD88F7-6578-9C6A-E8C9-77CA8FE5F885}"/>
              </a:ext>
            </a:extLst>
          </p:cNvPr>
          <p:cNvSpPr txBox="1"/>
          <p:nvPr/>
        </p:nvSpPr>
        <p:spPr>
          <a:xfrm>
            <a:off x="191732" y="668567"/>
            <a:ext cx="3485197" cy="369332"/>
          </a:xfrm>
          <a:prstGeom prst="rect">
            <a:avLst/>
          </a:prstGeom>
          <a:noFill/>
        </p:spPr>
        <p:txBody>
          <a:bodyPr wrap="square">
            <a:spAutoFit/>
          </a:bodyPr>
          <a:lstStyle/>
          <a:p>
            <a:pPr marL="285750" indent="-285750">
              <a:buFont typeface="Wingdings" panose="05000000000000000000" pitchFamily="2" charset="2"/>
              <a:buChar char="q"/>
            </a:pPr>
            <a:r>
              <a:rPr lang="en-GB" b="1" dirty="0">
                <a:solidFill>
                  <a:schemeClr val="accent3">
                    <a:lumMod val="75000"/>
                  </a:schemeClr>
                </a:solidFill>
                <a:latin typeface="Arial" panose="020B0604020202020204" pitchFamily="34" charset="0"/>
                <a:cs typeface="Arial" panose="020B0604020202020204" pitchFamily="34" charset="0"/>
              </a:rPr>
              <a:t>Language as a cultural tool</a:t>
            </a:r>
          </a:p>
        </p:txBody>
      </p:sp>
      <p:sp>
        <p:nvSpPr>
          <p:cNvPr id="15" name="TextBox 14">
            <a:extLst>
              <a:ext uri="{FF2B5EF4-FFF2-40B4-BE49-F238E27FC236}">
                <a16:creationId xmlns:a16="http://schemas.microsoft.com/office/drawing/2014/main" id="{3B1C4700-200F-1BC9-2A71-8292DE509FDB}"/>
              </a:ext>
            </a:extLst>
          </p:cNvPr>
          <p:cNvSpPr txBox="1"/>
          <p:nvPr/>
        </p:nvSpPr>
        <p:spPr>
          <a:xfrm>
            <a:off x="145635" y="1520244"/>
            <a:ext cx="6143412" cy="1077218"/>
          </a:xfrm>
          <a:prstGeom prst="rect">
            <a:avLst/>
          </a:prstGeom>
          <a:noFill/>
        </p:spPr>
        <p:txBody>
          <a:bodyPr wrap="square">
            <a:spAutoFit/>
          </a:bodyPr>
          <a:lstStyle/>
          <a:p>
            <a:pPr algn="just"/>
            <a:r>
              <a:rPr lang="en-GB" sz="1600" i="1" dirty="0">
                <a:latin typeface="Arial" panose="020B0604020202020204" pitchFamily="34" charset="0"/>
                <a:cs typeface="Arial" panose="020B0604020202020204" pitchFamily="34" charset="0"/>
              </a:rPr>
              <a:t>According to Vygotsky, language is the foundation of learning.  Although Amira's silence indicates a developmental hurdle, adult and peer speaking may serve as examples to encourage her to communicate (Mercer, 2023).</a:t>
            </a:r>
          </a:p>
        </p:txBody>
      </p:sp>
      <p:sp>
        <p:nvSpPr>
          <p:cNvPr id="19" name="TextBox 18">
            <a:extLst>
              <a:ext uri="{FF2B5EF4-FFF2-40B4-BE49-F238E27FC236}">
                <a16:creationId xmlns:a16="http://schemas.microsoft.com/office/drawing/2014/main" id="{EFAF39D3-CBF9-5961-8856-378C5894D6B7}"/>
              </a:ext>
            </a:extLst>
          </p:cNvPr>
          <p:cNvSpPr txBox="1"/>
          <p:nvPr/>
        </p:nvSpPr>
        <p:spPr>
          <a:xfrm>
            <a:off x="6031644" y="5108694"/>
            <a:ext cx="4453467" cy="369332"/>
          </a:xfrm>
          <a:prstGeom prst="rect">
            <a:avLst/>
          </a:prstGeom>
          <a:noFill/>
        </p:spPr>
        <p:txBody>
          <a:bodyPr wrap="square">
            <a:spAutoFit/>
          </a:bodyPr>
          <a:lstStyle/>
          <a:p>
            <a:pPr marL="285750" indent="-285750">
              <a:buFont typeface="Wingdings" panose="05000000000000000000" pitchFamily="2" charset="2"/>
              <a:buChar char="q"/>
            </a:pPr>
            <a:r>
              <a:rPr lang="en-GB" b="1" dirty="0">
                <a:solidFill>
                  <a:schemeClr val="accent3">
                    <a:lumMod val="75000"/>
                  </a:schemeClr>
                </a:solidFill>
                <a:latin typeface="Arial" panose="020B0604020202020204" pitchFamily="34" charset="0"/>
                <a:cs typeface="Arial" panose="020B0604020202020204" pitchFamily="34" charset="0"/>
              </a:rPr>
              <a:t>Social play as developmental driver</a:t>
            </a:r>
          </a:p>
        </p:txBody>
      </p:sp>
      <p:sp>
        <p:nvSpPr>
          <p:cNvPr id="23" name="TextBox 22">
            <a:extLst>
              <a:ext uri="{FF2B5EF4-FFF2-40B4-BE49-F238E27FC236}">
                <a16:creationId xmlns:a16="http://schemas.microsoft.com/office/drawing/2014/main" id="{00F91175-B3FF-FFD2-070A-BC5A2E22BA01}"/>
              </a:ext>
            </a:extLst>
          </p:cNvPr>
          <p:cNvSpPr txBox="1"/>
          <p:nvPr/>
        </p:nvSpPr>
        <p:spPr>
          <a:xfrm>
            <a:off x="5984230" y="5533082"/>
            <a:ext cx="6143412" cy="1200329"/>
          </a:xfrm>
          <a:prstGeom prst="rect">
            <a:avLst/>
          </a:prstGeom>
          <a:noFill/>
        </p:spPr>
        <p:txBody>
          <a:bodyPr wrap="square">
            <a:spAutoFit/>
          </a:bodyPr>
          <a:lstStyle/>
          <a:p>
            <a:pPr algn="just"/>
            <a:r>
              <a:rPr lang="en-GB" i="1" dirty="0">
                <a:latin typeface="Arial" panose="020B0604020202020204" pitchFamily="34" charset="0"/>
                <a:cs typeface="Arial" panose="020B0604020202020204" pitchFamily="34" charset="0"/>
              </a:rPr>
              <a:t>Collaborative play provides a communal cultural framework for skill development.  Amira's avoidance indicates missed opportunities for directed involvement and cognitive development (</a:t>
            </a:r>
            <a:r>
              <a:rPr lang="en-GB" i="1" dirty="0" err="1">
                <a:latin typeface="Arial" panose="020B0604020202020204" pitchFamily="34" charset="0"/>
                <a:cs typeface="Arial" panose="020B0604020202020204" pitchFamily="34" charset="0"/>
              </a:rPr>
              <a:t>Bodrova</a:t>
            </a:r>
            <a:r>
              <a:rPr lang="en-GB" i="1" dirty="0">
                <a:latin typeface="Arial" panose="020B0604020202020204" pitchFamily="34" charset="0"/>
                <a:cs typeface="Arial" panose="020B0604020202020204" pitchFamily="34" charset="0"/>
              </a:rPr>
              <a:t> and Leong, 2022).</a:t>
            </a:r>
          </a:p>
        </p:txBody>
      </p:sp>
    </p:spTree>
    <p:extLst>
      <p:ext uri="{BB962C8B-B14F-4D97-AF65-F5344CB8AC3E}">
        <p14:creationId xmlns:p14="http://schemas.microsoft.com/office/powerpoint/2010/main" val="705946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Rectangle 17">
            <a:extLst>
              <a:ext uri="{FF2B5EF4-FFF2-40B4-BE49-F238E27FC236}">
                <a16:creationId xmlns:a16="http://schemas.microsoft.com/office/drawing/2014/main" id="{087C4FDF-D217-4821-A221-1C752E3F3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0" name="Rectangle 19">
            <a:extLst>
              <a:ext uri="{FF2B5EF4-FFF2-40B4-BE49-F238E27FC236}">
                <a16:creationId xmlns:a16="http://schemas.microsoft.com/office/drawing/2014/main" id="{4D3174E9-5846-48ED-86E3-E8314EE46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D890FC79-306E-3187-486E-134D0BCEC9D2}"/>
              </a:ext>
            </a:extLst>
          </p:cNvPr>
          <p:cNvSpPr txBox="1"/>
          <p:nvPr/>
        </p:nvSpPr>
        <p:spPr>
          <a:xfrm>
            <a:off x="7738" y="8871"/>
            <a:ext cx="3987487" cy="420197"/>
          </a:xfrm>
          <a:prstGeom prst="rect">
            <a:avLst/>
          </a:prstGeom>
        </p:spPr>
        <p:txBody>
          <a:bodyPr vert="horz" lIns="91440" tIns="45720" rIns="91440" bIns="45720" rtlCol="0" anchor="b">
            <a:normAutofit fontScale="92500" lnSpcReduction="10000"/>
          </a:bodyPr>
          <a:lstStyle/>
          <a:p>
            <a:pPr>
              <a:spcBef>
                <a:spcPct val="0"/>
              </a:spcBef>
              <a:spcAft>
                <a:spcPts val="600"/>
              </a:spcAft>
            </a:pPr>
            <a:r>
              <a:rPr lang="en-US" sz="2400" b="1" dirty="0">
                <a:latin typeface="Arial" panose="020B0604020202020204" pitchFamily="34" charset="0"/>
                <a:ea typeface="+mj-ea"/>
                <a:cs typeface="Arial" panose="020B0604020202020204" pitchFamily="34" charset="0"/>
              </a:rPr>
              <a:t>4. Applying Theory to Amira</a:t>
            </a:r>
          </a:p>
        </p:txBody>
      </p:sp>
      <p:pic>
        <p:nvPicPr>
          <p:cNvPr id="9" name="Picture 8">
            <a:extLst>
              <a:ext uri="{FF2B5EF4-FFF2-40B4-BE49-F238E27FC236}">
                <a16:creationId xmlns:a16="http://schemas.microsoft.com/office/drawing/2014/main" id="{EA2999E9-5BC5-A945-321C-E1AE038274CE}"/>
              </a:ext>
            </a:extLst>
          </p:cNvPr>
          <p:cNvPicPr>
            <a:picLocks noChangeAspect="1"/>
          </p:cNvPicPr>
          <p:nvPr/>
        </p:nvPicPr>
        <p:blipFill>
          <a:blip r:embed="rId2">
            <a:alphaModFix amt="80000"/>
          </a:blip>
          <a:srcRect t="639" r="-3" b="26879"/>
          <a:stretch>
            <a:fillRect/>
          </a:stretch>
        </p:blipFill>
        <p:spPr>
          <a:xfrm>
            <a:off x="6536027" y="8871"/>
            <a:ext cx="5601799" cy="2876195"/>
          </a:xfrm>
          <a:custGeom>
            <a:avLst/>
            <a:gdLst/>
            <a:ahLst/>
            <a:cxnLst/>
            <a:rect l="l" t="t" r="r" b="b"/>
            <a:pathLst>
              <a:path w="6128560" h="2876195">
                <a:moveTo>
                  <a:pt x="1787800" y="2026573"/>
                </a:moveTo>
                <a:cubicBezTo>
                  <a:pt x="1914960" y="2026573"/>
                  <a:pt x="2018044" y="2129657"/>
                  <a:pt x="2018044" y="2256817"/>
                </a:cubicBezTo>
                <a:cubicBezTo>
                  <a:pt x="2018044" y="2383977"/>
                  <a:pt x="1914960" y="2487061"/>
                  <a:pt x="1787800" y="2487061"/>
                </a:cubicBezTo>
                <a:cubicBezTo>
                  <a:pt x="1660640" y="2487061"/>
                  <a:pt x="1557556" y="2383977"/>
                  <a:pt x="1557556" y="2256817"/>
                </a:cubicBezTo>
                <a:cubicBezTo>
                  <a:pt x="1557556" y="2129657"/>
                  <a:pt x="1660640" y="2026573"/>
                  <a:pt x="1787800" y="2026573"/>
                </a:cubicBezTo>
                <a:close/>
                <a:moveTo>
                  <a:pt x="4492424" y="1971922"/>
                </a:moveTo>
                <a:cubicBezTo>
                  <a:pt x="4723594" y="1971922"/>
                  <a:pt x="4910994" y="2159322"/>
                  <a:pt x="4910994" y="2390492"/>
                </a:cubicBezTo>
                <a:cubicBezTo>
                  <a:pt x="4910994" y="2621662"/>
                  <a:pt x="4723594" y="2809062"/>
                  <a:pt x="4492424" y="2809062"/>
                </a:cubicBezTo>
                <a:cubicBezTo>
                  <a:pt x="4261254" y="2809062"/>
                  <a:pt x="4073854" y="2621662"/>
                  <a:pt x="4073854" y="2390492"/>
                </a:cubicBezTo>
                <a:cubicBezTo>
                  <a:pt x="4073854" y="2159322"/>
                  <a:pt x="4261254" y="1971922"/>
                  <a:pt x="4492424" y="1971922"/>
                </a:cubicBezTo>
                <a:close/>
                <a:moveTo>
                  <a:pt x="183242" y="0"/>
                </a:moveTo>
                <a:lnTo>
                  <a:pt x="5706666" y="0"/>
                </a:lnTo>
                <a:lnTo>
                  <a:pt x="5693588" y="65459"/>
                </a:lnTo>
                <a:cubicBezTo>
                  <a:pt x="5691144" y="139844"/>
                  <a:pt x="5712962" y="215633"/>
                  <a:pt x="5758052" y="289009"/>
                </a:cubicBezTo>
                <a:cubicBezTo>
                  <a:pt x="5857302" y="450071"/>
                  <a:pt x="5972939" y="603229"/>
                  <a:pt x="6054386" y="772776"/>
                </a:cubicBezTo>
                <a:cubicBezTo>
                  <a:pt x="6200306" y="1075183"/>
                  <a:pt x="6141322" y="1372931"/>
                  <a:pt x="5784342" y="1581079"/>
                </a:cubicBezTo>
                <a:cubicBezTo>
                  <a:pt x="5491252" y="1751792"/>
                  <a:pt x="5179778" y="1758447"/>
                  <a:pt x="4855158" y="1725836"/>
                </a:cubicBezTo>
                <a:cubicBezTo>
                  <a:pt x="4574465" y="1697716"/>
                  <a:pt x="4272225" y="1675919"/>
                  <a:pt x="4038120" y="1845134"/>
                </a:cubicBezTo>
                <a:cubicBezTo>
                  <a:pt x="3848689" y="1982236"/>
                  <a:pt x="3717078" y="2199702"/>
                  <a:pt x="3561590" y="2383144"/>
                </a:cubicBezTo>
                <a:cubicBezTo>
                  <a:pt x="3463506" y="2498781"/>
                  <a:pt x="3377151" y="2625568"/>
                  <a:pt x="3270914" y="2732554"/>
                </a:cubicBezTo>
                <a:cubicBezTo>
                  <a:pt x="2999288" y="3007174"/>
                  <a:pt x="2535737" y="2842535"/>
                  <a:pt x="2390067" y="2617914"/>
                </a:cubicBezTo>
                <a:cubicBezTo>
                  <a:pt x="2325508" y="2518082"/>
                  <a:pt x="2298554" y="2387885"/>
                  <a:pt x="2278088" y="2267505"/>
                </a:cubicBezTo>
                <a:cubicBezTo>
                  <a:pt x="2217857" y="1914933"/>
                  <a:pt x="1848646" y="1807115"/>
                  <a:pt x="1580182" y="1884817"/>
                </a:cubicBezTo>
                <a:cubicBezTo>
                  <a:pt x="799167" y="2111435"/>
                  <a:pt x="250009" y="1713273"/>
                  <a:pt x="43025" y="1034086"/>
                </a:cubicBezTo>
                <a:cubicBezTo>
                  <a:pt x="7502" y="918197"/>
                  <a:pt x="13990" y="789083"/>
                  <a:pt x="1012" y="665790"/>
                </a:cubicBezTo>
                <a:cubicBezTo>
                  <a:pt x="-6267" y="431976"/>
                  <a:pt x="23588" y="210965"/>
                  <a:pt x="161580" y="25384"/>
                </a:cubicBezTo>
                <a:close/>
              </a:path>
            </a:pathLst>
          </a:custGeom>
        </p:spPr>
      </p:pic>
      <p:pic>
        <p:nvPicPr>
          <p:cNvPr id="7" name="Picture 6">
            <a:extLst>
              <a:ext uri="{FF2B5EF4-FFF2-40B4-BE49-F238E27FC236}">
                <a16:creationId xmlns:a16="http://schemas.microsoft.com/office/drawing/2014/main" id="{1EF4049A-FBF2-D24A-4AB9-4062753C5E16}"/>
              </a:ext>
            </a:extLst>
          </p:cNvPr>
          <p:cNvPicPr>
            <a:picLocks noChangeAspect="1"/>
          </p:cNvPicPr>
          <p:nvPr/>
        </p:nvPicPr>
        <p:blipFill>
          <a:blip r:embed="rId3">
            <a:alphaModFix amt="80000"/>
          </a:blip>
          <a:srcRect l="15426" r="11458" b="-3"/>
          <a:stretch>
            <a:fillRect/>
          </a:stretch>
        </p:blipFill>
        <p:spPr>
          <a:xfrm>
            <a:off x="8244547" y="2876194"/>
            <a:ext cx="3947455" cy="3981805"/>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
        <p:nvSpPr>
          <p:cNvPr id="11" name="TextBox 10">
            <a:extLst>
              <a:ext uri="{FF2B5EF4-FFF2-40B4-BE49-F238E27FC236}">
                <a16:creationId xmlns:a16="http://schemas.microsoft.com/office/drawing/2014/main" id="{C768A269-46C1-35D8-5B0F-A72462BADF47}"/>
              </a:ext>
            </a:extLst>
          </p:cNvPr>
          <p:cNvSpPr txBox="1"/>
          <p:nvPr/>
        </p:nvSpPr>
        <p:spPr>
          <a:xfrm>
            <a:off x="6779" y="590421"/>
            <a:ext cx="6722435" cy="369332"/>
          </a:xfrm>
          <a:prstGeom prst="rect">
            <a:avLst/>
          </a:prstGeom>
          <a:noFill/>
        </p:spPr>
        <p:txBody>
          <a:bodyPr wrap="square">
            <a:spAutoFit/>
          </a:bodyPr>
          <a:lstStyle/>
          <a:p>
            <a:pPr marL="285750" indent="-285750">
              <a:buFont typeface="Wingdings" panose="05000000000000000000" pitchFamily="2" charset="2"/>
              <a:buChar char="q"/>
            </a:pPr>
            <a:r>
              <a:rPr lang="en-GB" b="1" i="1" dirty="0">
                <a:solidFill>
                  <a:schemeClr val="accent3">
                    <a:lumMod val="75000"/>
                  </a:schemeClr>
                </a:solidFill>
                <a:latin typeface="Arial" panose="020B0604020202020204" pitchFamily="34" charset="0"/>
                <a:cs typeface="Arial" panose="020B0604020202020204" pitchFamily="34" charset="0"/>
              </a:rPr>
              <a:t>Limited speech = reduced access to cultural learning</a:t>
            </a:r>
          </a:p>
        </p:txBody>
      </p:sp>
      <p:sp>
        <p:nvSpPr>
          <p:cNvPr id="13" name="TextBox 12">
            <a:extLst>
              <a:ext uri="{FF2B5EF4-FFF2-40B4-BE49-F238E27FC236}">
                <a16:creationId xmlns:a16="http://schemas.microsoft.com/office/drawing/2014/main" id="{9B3FB41A-053E-579F-276B-D9931C151F99}"/>
              </a:ext>
            </a:extLst>
          </p:cNvPr>
          <p:cNvSpPr txBox="1"/>
          <p:nvPr/>
        </p:nvSpPr>
        <p:spPr>
          <a:xfrm>
            <a:off x="86370" y="1049148"/>
            <a:ext cx="6133252" cy="830997"/>
          </a:xfrm>
          <a:prstGeom prst="rect">
            <a:avLst/>
          </a:prstGeom>
          <a:noFill/>
        </p:spPr>
        <p:txBody>
          <a:bodyPr wrap="square">
            <a:spAutoFit/>
          </a:bodyPr>
          <a:lstStyle/>
          <a:p>
            <a:pPr algn="just"/>
            <a:r>
              <a:rPr lang="en-GB" sz="1600" i="1" dirty="0">
                <a:latin typeface="Arial" panose="020B0604020202020204" pitchFamily="34" charset="0"/>
                <a:cs typeface="Arial" panose="020B0604020202020204" pitchFamily="34" charset="0"/>
              </a:rPr>
              <a:t>Amira's inability to communicate verbally limit her access to cultural learning resources, underscoring the need for careful scaffolding in language-rich environments (Mercer, 2023).</a:t>
            </a:r>
          </a:p>
        </p:txBody>
      </p:sp>
      <p:sp>
        <p:nvSpPr>
          <p:cNvPr id="17" name="TextBox 16">
            <a:extLst>
              <a:ext uri="{FF2B5EF4-FFF2-40B4-BE49-F238E27FC236}">
                <a16:creationId xmlns:a16="http://schemas.microsoft.com/office/drawing/2014/main" id="{6CADE93C-AEF5-F338-986F-137D2F887B6F}"/>
              </a:ext>
            </a:extLst>
          </p:cNvPr>
          <p:cNvSpPr txBox="1"/>
          <p:nvPr/>
        </p:nvSpPr>
        <p:spPr>
          <a:xfrm>
            <a:off x="425033" y="4539733"/>
            <a:ext cx="3103880" cy="369332"/>
          </a:xfrm>
          <a:prstGeom prst="rect">
            <a:avLst/>
          </a:prstGeom>
          <a:noFill/>
        </p:spPr>
        <p:txBody>
          <a:bodyPr wrap="square">
            <a:spAutoFit/>
          </a:bodyPr>
          <a:lstStyle/>
          <a:p>
            <a:pPr marL="285750" indent="-285750">
              <a:buFont typeface="Wingdings" panose="05000000000000000000" pitchFamily="2" charset="2"/>
              <a:buChar char="q"/>
            </a:pPr>
            <a:r>
              <a:rPr lang="en-GB" b="1" dirty="0">
                <a:solidFill>
                  <a:schemeClr val="accent3">
                    <a:lumMod val="75000"/>
                  </a:schemeClr>
                </a:solidFill>
                <a:latin typeface="Arial" panose="020B0604020202020204" pitchFamily="34" charset="0"/>
                <a:cs typeface="Arial" panose="020B0604020202020204" pitchFamily="34" charset="0"/>
              </a:rPr>
              <a:t>Anxiety and group play</a:t>
            </a:r>
          </a:p>
        </p:txBody>
      </p:sp>
      <p:sp>
        <p:nvSpPr>
          <p:cNvPr id="21" name="TextBox 20">
            <a:extLst>
              <a:ext uri="{FF2B5EF4-FFF2-40B4-BE49-F238E27FC236}">
                <a16:creationId xmlns:a16="http://schemas.microsoft.com/office/drawing/2014/main" id="{642A8976-CFA5-14EA-B326-BA0D6B6453DA}"/>
              </a:ext>
            </a:extLst>
          </p:cNvPr>
          <p:cNvSpPr txBox="1"/>
          <p:nvPr/>
        </p:nvSpPr>
        <p:spPr>
          <a:xfrm>
            <a:off x="404714" y="5218474"/>
            <a:ext cx="6133252" cy="1077218"/>
          </a:xfrm>
          <a:prstGeom prst="rect">
            <a:avLst/>
          </a:prstGeom>
          <a:noFill/>
        </p:spPr>
        <p:txBody>
          <a:bodyPr wrap="square">
            <a:spAutoFit/>
          </a:bodyPr>
          <a:lstStyle/>
          <a:p>
            <a:pPr algn="just"/>
            <a:r>
              <a:rPr lang="en-GB" sz="1600" i="1" dirty="0">
                <a:latin typeface="Arial" panose="020B0604020202020204" pitchFamily="34" charset="0"/>
                <a:cs typeface="Arial" panose="020B0604020202020204" pitchFamily="34" charset="0"/>
              </a:rPr>
              <a:t>Her shyness in social situations restricts her ability to collaborate on knowledge creation, which furthers her sense of loneliness.  She can get beyond this challenge with the use of supervised peer play (</a:t>
            </a:r>
            <a:r>
              <a:rPr lang="en-GB" sz="1600" i="1" dirty="0" err="1">
                <a:latin typeface="Arial" panose="020B0604020202020204" pitchFamily="34" charset="0"/>
                <a:cs typeface="Arial" panose="020B0604020202020204" pitchFamily="34" charset="0"/>
              </a:rPr>
              <a:t>Nicolopoulou</a:t>
            </a:r>
            <a:r>
              <a:rPr lang="en-GB" sz="1600" i="1" dirty="0">
                <a:latin typeface="Arial" panose="020B0604020202020204" pitchFamily="34" charset="0"/>
                <a:cs typeface="Arial" panose="020B0604020202020204" pitchFamily="34" charset="0"/>
              </a:rPr>
              <a:t>, 2023).</a:t>
            </a:r>
          </a:p>
        </p:txBody>
      </p:sp>
      <p:pic>
        <p:nvPicPr>
          <p:cNvPr id="23" name="Picture 22">
            <a:extLst>
              <a:ext uri="{FF2B5EF4-FFF2-40B4-BE49-F238E27FC236}">
                <a16:creationId xmlns:a16="http://schemas.microsoft.com/office/drawing/2014/main" id="{CFDB04DF-02FC-FC85-2110-5668F2199A14}"/>
              </a:ext>
            </a:extLst>
          </p:cNvPr>
          <p:cNvPicPr>
            <a:picLocks noChangeAspect="1"/>
          </p:cNvPicPr>
          <p:nvPr/>
        </p:nvPicPr>
        <p:blipFill>
          <a:blip r:embed="rId4">
            <a:alphaModFix amt="75000"/>
          </a:blip>
          <a:stretch>
            <a:fillRect/>
          </a:stretch>
        </p:blipFill>
        <p:spPr>
          <a:xfrm>
            <a:off x="153646" y="2033517"/>
            <a:ext cx="7067119" cy="2221262"/>
          </a:xfrm>
          <a:prstGeom prst="rect">
            <a:avLst/>
          </a:prstGeom>
          <a:ln>
            <a:noFill/>
          </a:ln>
          <a:effectLst>
            <a:softEdge rad="112500"/>
          </a:effectLst>
        </p:spPr>
      </p:pic>
    </p:spTree>
    <p:extLst>
      <p:ext uri="{BB962C8B-B14F-4D97-AF65-F5344CB8AC3E}">
        <p14:creationId xmlns:p14="http://schemas.microsoft.com/office/powerpoint/2010/main" val="3823208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Rectangle 17">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0" name="Rectangle 19">
            <a:extLst>
              <a:ext uri="{FF2B5EF4-FFF2-40B4-BE49-F238E27FC236}">
                <a16:creationId xmlns:a16="http://schemas.microsoft.com/office/drawing/2014/main" id="{63A2A5E3-98A9-4809-984C-7C30C5B31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E2223EAC-A9C6-0D05-EB52-085D6888B648}"/>
              </a:ext>
            </a:extLst>
          </p:cNvPr>
          <p:cNvSpPr txBox="1"/>
          <p:nvPr/>
        </p:nvSpPr>
        <p:spPr>
          <a:xfrm>
            <a:off x="6019925" y="95419"/>
            <a:ext cx="5655493" cy="50948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400" b="1" dirty="0">
                <a:latin typeface="Arial" panose="020B0604020202020204" pitchFamily="34" charset="0"/>
                <a:ea typeface="+mj-ea"/>
                <a:cs typeface="Arial" panose="020B0604020202020204" pitchFamily="34" charset="0"/>
              </a:rPr>
              <a:t>5. Practical Strategies &amp; Interventions</a:t>
            </a:r>
          </a:p>
        </p:txBody>
      </p:sp>
      <p:pic>
        <p:nvPicPr>
          <p:cNvPr id="9" name="Picture 8">
            <a:extLst>
              <a:ext uri="{FF2B5EF4-FFF2-40B4-BE49-F238E27FC236}">
                <a16:creationId xmlns:a16="http://schemas.microsoft.com/office/drawing/2014/main" id="{55ACC812-9AA6-7EA5-7AB0-E6DA0FA69FB0}"/>
              </a:ext>
            </a:extLst>
          </p:cNvPr>
          <p:cNvPicPr>
            <a:picLocks noChangeAspect="1"/>
          </p:cNvPicPr>
          <p:nvPr/>
        </p:nvPicPr>
        <p:blipFill>
          <a:blip r:embed="rId2">
            <a:alphaModFix amt="80000"/>
          </a:blip>
          <a:srcRect l="5327" r="10146" b="1"/>
          <a:stretch>
            <a:fillRect/>
          </a:stretch>
        </p:blipFill>
        <p:spPr>
          <a:xfrm>
            <a:off x="-10" y="3428999"/>
            <a:ext cx="5655496" cy="3429001"/>
          </a:xfrm>
          <a:custGeom>
            <a:avLst/>
            <a:gdLst/>
            <a:ahLst/>
            <a:cxnLst/>
            <a:rect l="l" t="t" r="r" b="b"/>
            <a:pathLst>
              <a:path w="5655496" h="3429001">
                <a:moveTo>
                  <a:pt x="402799" y="808492"/>
                </a:moveTo>
                <a:cubicBezTo>
                  <a:pt x="681810" y="808492"/>
                  <a:pt x="907993" y="1034675"/>
                  <a:pt x="907993" y="1313687"/>
                </a:cubicBezTo>
                <a:cubicBezTo>
                  <a:pt x="907993" y="1592698"/>
                  <a:pt x="681810" y="1818881"/>
                  <a:pt x="402799" y="1818881"/>
                </a:cubicBezTo>
                <a:cubicBezTo>
                  <a:pt x="263293" y="1818881"/>
                  <a:pt x="136995" y="1762335"/>
                  <a:pt x="45573" y="1670913"/>
                </a:cubicBezTo>
                <a:lnTo>
                  <a:pt x="0" y="1615679"/>
                </a:lnTo>
                <a:lnTo>
                  <a:pt x="0" y="1011695"/>
                </a:lnTo>
                <a:lnTo>
                  <a:pt x="45573" y="956460"/>
                </a:lnTo>
                <a:cubicBezTo>
                  <a:pt x="136995" y="865038"/>
                  <a:pt x="263293" y="808492"/>
                  <a:pt x="402799" y="808492"/>
                </a:cubicBezTo>
                <a:close/>
                <a:moveTo>
                  <a:pt x="4591430" y="491"/>
                </a:moveTo>
                <a:cubicBezTo>
                  <a:pt x="4669259" y="-2429"/>
                  <a:pt x="4753916" y="7233"/>
                  <a:pt x="4835560" y="42030"/>
                </a:cubicBezTo>
                <a:lnTo>
                  <a:pt x="4835233" y="42570"/>
                </a:lnTo>
                <a:cubicBezTo>
                  <a:pt x="4867541" y="56340"/>
                  <a:pt x="4898182" y="73566"/>
                  <a:pt x="4926702" y="93958"/>
                </a:cubicBezTo>
                <a:cubicBezTo>
                  <a:pt x="5130853" y="240176"/>
                  <a:pt x="5217561" y="540987"/>
                  <a:pt x="5135218" y="757828"/>
                </a:cubicBezTo>
                <a:cubicBezTo>
                  <a:pt x="5024289" y="1049694"/>
                  <a:pt x="4687604" y="978672"/>
                  <a:pt x="4456870" y="1325189"/>
                </a:cubicBezTo>
                <a:cubicBezTo>
                  <a:pt x="4335703" y="1507170"/>
                  <a:pt x="4232829" y="1834248"/>
                  <a:pt x="4356803" y="2068774"/>
                </a:cubicBezTo>
                <a:cubicBezTo>
                  <a:pt x="4564311" y="2461284"/>
                  <a:pt x="5215078" y="2227127"/>
                  <a:pt x="5519570" y="2659906"/>
                </a:cubicBezTo>
                <a:cubicBezTo>
                  <a:pt x="5663964" y="2865586"/>
                  <a:pt x="5692878" y="3167455"/>
                  <a:pt x="5608404" y="3400224"/>
                </a:cubicBezTo>
                <a:lnTo>
                  <a:pt x="5595343" y="3429001"/>
                </a:lnTo>
                <a:lnTo>
                  <a:pt x="0" y="3429001"/>
                </a:lnTo>
                <a:lnTo>
                  <a:pt x="0" y="1900707"/>
                </a:lnTo>
                <a:lnTo>
                  <a:pt x="52327" y="1934726"/>
                </a:lnTo>
                <a:cubicBezTo>
                  <a:pt x="176818" y="2018358"/>
                  <a:pt x="317106" y="2111847"/>
                  <a:pt x="533987" y="2120323"/>
                </a:cubicBezTo>
                <a:cubicBezTo>
                  <a:pt x="591192" y="2122515"/>
                  <a:pt x="953862" y="2135522"/>
                  <a:pt x="1102281" y="1914383"/>
                </a:cubicBezTo>
                <a:cubicBezTo>
                  <a:pt x="1292655" y="1631185"/>
                  <a:pt x="964889" y="1330537"/>
                  <a:pt x="1125050" y="957718"/>
                </a:cubicBezTo>
                <a:cubicBezTo>
                  <a:pt x="1238656" y="693449"/>
                  <a:pt x="1559525" y="487382"/>
                  <a:pt x="1853740" y="484583"/>
                </a:cubicBezTo>
                <a:cubicBezTo>
                  <a:pt x="2319189" y="480158"/>
                  <a:pt x="2422813" y="987500"/>
                  <a:pt x="2967347" y="1029185"/>
                </a:cubicBezTo>
                <a:cubicBezTo>
                  <a:pt x="3348017" y="1058391"/>
                  <a:pt x="3654366" y="837511"/>
                  <a:pt x="3679119" y="818991"/>
                </a:cubicBezTo>
                <a:cubicBezTo>
                  <a:pt x="4031973" y="556984"/>
                  <a:pt x="3955147" y="187516"/>
                  <a:pt x="4304746" y="61814"/>
                </a:cubicBezTo>
                <a:cubicBezTo>
                  <a:pt x="4350964" y="45176"/>
                  <a:pt x="4461713" y="5359"/>
                  <a:pt x="4591430" y="491"/>
                </a:cubicBezTo>
                <a:close/>
              </a:path>
            </a:pathLst>
          </a:custGeom>
        </p:spPr>
      </p:pic>
      <p:pic>
        <p:nvPicPr>
          <p:cNvPr id="7" name="Picture 6">
            <a:extLst>
              <a:ext uri="{FF2B5EF4-FFF2-40B4-BE49-F238E27FC236}">
                <a16:creationId xmlns:a16="http://schemas.microsoft.com/office/drawing/2014/main" id="{4B6AC13D-0D59-2185-82B6-947FB6B42413}"/>
              </a:ext>
            </a:extLst>
          </p:cNvPr>
          <p:cNvPicPr>
            <a:picLocks noChangeAspect="1"/>
          </p:cNvPicPr>
          <p:nvPr/>
        </p:nvPicPr>
        <p:blipFill>
          <a:blip r:embed="rId3">
            <a:alphaModFix amt="80000"/>
          </a:blip>
          <a:srcRect t="84" r="-1" b="13936"/>
          <a:stretch>
            <a:fillRect/>
          </a:stretch>
        </p:blipFill>
        <p:spPr>
          <a:xfrm>
            <a:off x="7" y="1"/>
            <a:ext cx="5614650" cy="3409353"/>
          </a:xfrm>
          <a:custGeom>
            <a:avLst/>
            <a:gdLst/>
            <a:ahLst/>
            <a:cxnLst/>
            <a:rect l="l" t="t" r="r" b="b"/>
            <a:pathLst>
              <a:path w="6734174" h="5514977">
                <a:moveTo>
                  <a:pt x="1077007" y="4987440"/>
                </a:moveTo>
                <a:cubicBezTo>
                  <a:pt x="1094537" y="4990273"/>
                  <a:pt x="1112073" y="4996453"/>
                  <a:pt x="1128635" y="5006199"/>
                </a:cubicBezTo>
                <a:cubicBezTo>
                  <a:pt x="1194883" y="5045182"/>
                  <a:pt x="1220457" y="5126442"/>
                  <a:pt x="1185757" y="5187698"/>
                </a:cubicBezTo>
                <a:cubicBezTo>
                  <a:pt x="1151058" y="5248954"/>
                  <a:pt x="1069223" y="5267011"/>
                  <a:pt x="1002975" y="5228028"/>
                </a:cubicBezTo>
                <a:cubicBezTo>
                  <a:pt x="936728" y="5189045"/>
                  <a:pt x="911153" y="5107785"/>
                  <a:pt x="945853" y="5046529"/>
                </a:cubicBezTo>
                <a:cubicBezTo>
                  <a:pt x="963203" y="5015901"/>
                  <a:pt x="992337" y="4996072"/>
                  <a:pt x="1025413" y="4988775"/>
                </a:cubicBezTo>
                <a:cubicBezTo>
                  <a:pt x="1041952" y="4985125"/>
                  <a:pt x="1059476" y="4984609"/>
                  <a:pt x="1077007" y="4987440"/>
                </a:cubicBezTo>
                <a:close/>
                <a:moveTo>
                  <a:pt x="474762" y="4590962"/>
                </a:moveTo>
                <a:cubicBezTo>
                  <a:pt x="500491" y="4587824"/>
                  <a:pt x="527063" y="4588310"/>
                  <a:pt x="553642" y="4592604"/>
                </a:cubicBezTo>
                <a:cubicBezTo>
                  <a:pt x="589081" y="4598329"/>
                  <a:pt x="624531" y="4610823"/>
                  <a:pt x="658012" y="4630525"/>
                </a:cubicBezTo>
                <a:cubicBezTo>
                  <a:pt x="791935" y="4709331"/>
                  <a:pt x="843635" y="4873604"/>
                  <a:pt x="773488" y="4997438"/>
                </a:cubicBezTo>
                <a:cubicBezTo>
                  <a:pt x="703339" y="5121271"/>
                  <a:pt x="537907" y="5157774"/>
                  <a:pt x="403983" y="5078968"/>
                </a:cubicBezTo>
                <a:cubicBezTo>
                  <a:pt x="270060" y="5000162"/>
                  <a:pt x="218360" y="4835889"/>
                  <a:pt x="288508" y="4712055"/>
                </a:cubicBezTo>
                <a:cubicBezTo>
                  <a:pt x="327966" y="4642398"/>
                  <a:pt x="397573" y="4600375"/>
                  <a:pt x="474762" y="4590962"/>
                </a:cubicBezTo>
                <a:close/>
                <a:moveTo>
                  <a:pt x="0" y="0"/>
                </a:moveTo>
                <a:lnTo>
                  <a:pt x="952983" y="0"/>
                </a:lnTo>
                <a:lnTo>
                  <a:pt x="2081055" y="0"/>
                </a:lnTo>
                <a:lnTo>
                  <a:pt x="2263577" y="150988"/>
                </a:lnTo>
                <a:cubicBezTo>
                  <a:pt x="2504052" y="338565"/>
                  <a:pt x="2728791" y="577550"/>
                  <a:pt x="2992530" y="694885"/>
                </a:cubicBezTo>
                <a:cubicBezTo>
                  <a:pt x="3318395" y="839609"/>
                  <a:pt x="3657608" y="716866"/>
                  <a:pt x="3970058" y="592698"/>
                </a:cubicBezTo>
                <a:cubicBezTo>
                  <a:pt x="4331373" y="448982"/>
                  <a:pt x="4690914" y="359985"/>
                  <a:pt x="5084944" y="488161"/>
                </a:cubicBezTo>
                <a:cubicBezTo>
                  <a:pt x="5565424" y="644433"/>
                  <a:pt x="5733507" y="1009888"/>
                  <a:pt x="5669311" y="1444982"/>
                </a:cubicBezTo>
                <a:cubicBezTo>
                  <a:pt x="5633326" y="1688985"/>
                  <a:pt x="5552663" y="1922553"/>
                  <a:pt x="5493314" y="2161331"/>
                </a:cubicBezTo>
                <a:cubicBezTo>
                  <a:pt x="5439656" y="2378561"/>
                  <a:pt x="5495983" y="2579198"/>
                  <a:pt x="5660990" y="2721315"/>
                </a:cubicBezTo>
                <a:cubicBezTo>
                  <a:pt x="5835491" y="2871524"/>
                  <a:pt x="6009868" y="3023606"/>
                  <a:pt x="6194694" y="3156288"/>
                </a:cubicBezTo>
                <a:cubicBezTo>
                  <a:pt x="6992820" y="3729094"/>
                  <a:pt x="6788369" y="4727029"/>
                  <a:pt x="6332492" y="5124196"/>
                </a:cubicBezTo>
                <a:cubicBezTo>
                  <a:pt x="5760173" y="5622336"/>
                  <a:pt x="5107042" y="5619729"/>
                  <a:pt x="4441677" y="5255068"/>
                </a:cubicBezTo>
                <a:cubicBezTo>
                  <a:pt x="4173482" y="5108729"/>
                  <a:pt x="3929482" y="4905798"/>
                  <a:pt x="3670848" y="4735132"/>
                </a:cubicBezTo>
                <a:cubicBezTo>
                  <a:pt x="3306542" y="4495539"/>
                  <a:pt x="2914030" y="4470019"/>
                  <a:pt x="2584477" y="4836478"/>
                </a:cubicBezTo>
                <a:cubicBezTo>
                  <a:pt x="2461558" y="4973117"/>
                  <a:pt x="2326491" y="5118013"/>
                  <a:pt x="2168844" y="5190252"/>
                </a:cubicBezTo>
                <a:cubicBezTo>
                  <a:pt x="1762360" y="5376523"/>
                  <a:pt x="1372544" y="5223527"/>
                  <a:pt x="1038433" y="4794945"/>
                </a:cubicBezTo>
                <a:cubicBezTo>
                  <a:pt x="904350" y="4623011"/>
                  <a:pt x="765802" y="4432532"/>
                  <a:pt x="552043" y="4416221"/>
                </a:cubicBezTo>
                <a:cubicBezTo>
                  <a:pt x="379074" y="4403135"/>
                  <a:pt x="204522" y="4409418"/>
                  <a:pt x="31608" y="4426144"/>
                </a:cubicBezTo>
                <a:lnTo>
                  <a:pt x="0" y="4429791"/>
                </a:lnTo>
                <a:close/>
              </a:path>
            </a:pathLst>
          </a:custGeom>
        </p:spPr>
      </p:pic>
      <p:sp>
        <p:nvSpPr>
          <p:cNvPr id="11" name="TextBox 10">
            <a:extLst>
              <a:ext uri="{FF2B5EF4-FFF2-40B4-BE49-F238E27FC236}">
                <a16:creationId xmlns:a16="http://schemas.microsoft.com/office/drawing/2014/main" id="{B93148A0-2E33-10D5-A824-662FD717E501}"/>
              </a:ext>
            </a:extLst>
          </p:cNvPr>
          <p:cNvSpPr txBox="1"/>
          <p:nvPr/>
        </p:nvSpPr>
        <p:spPr>
          <a:xfrm>
            <a:off x="5996663" y="919708"/>
            <a:ext cx="4460969" cy="369332"/>
          </a:xfrm>
          <a:prstGeom prst="rect">
            <a:avLst/>
          </a:prstGeom>
          <a:noFill/>
        </p:spPr>
        <p:txBody>
          <a:bodyPr wrap="square">
            <a:spAutoFit/>
          </a:bodyPr>
          <a:lstStyle/>
          <a:p>
            <a:pPr marL="285750" indent="-285750">
              <a:buFont typeface="Wingdings" panose="05000000000000000000" pitchFamily="2" charset="2"/>
              <a:buChar char="q"/>
            </a:pPr>
            <a:r>
              <a:rPr lang="en-GB" b="1" dirty="0">
                <a:solidFill>
                  <a:schemeClr val="accent3">
                    <a:lumMod val="75000"/>
                  </a:schemeClr>
                </a:solidFill>
                <a:latin typeface="Arial" panose="020B0604020202020204" pitchFamily="34" charset="0"/>
                <a:cs typeface="Arial" panose="020B0604020202020204" pitchFamily="34" charset="0"/>
              </a:rPr>
              <a:t>Coaching language via interaction</a:t>
            </a:r>
          </a:p>
        </p:txBody>
      </p:sp>
      <p:sp>
        <p:nvSpPr>
          <p:cNvPr id="13" name="TextBox 12">
            <a:extLst>
              <a:ext uri="{FF2B5EF4-FFF2-40B4-BE49-F238E27FC236}">
                <a16:creationId xmlns:a16="http://schemas.microsoft.com/office/drawing/2014/main" id="{915FCCA0-355D-1C85-72D8-1BAA1566AA20}"/>
              </a:ext>
            </a:extLst>
          </p:cNvPr>
          <p:cNvSpPr txBox="1"/>
          <p:nvPr/>
        </p:nvSpPr>
        <p:spPr>
          <a:xfrm>
            <a:off x="6003154" y="1473288"/>
            <a:ext cx="6094926" cy="1077218"/>
          </a:xfrm>
          <a:prstGeom prst="rect">
            <a:avLst/>
          </a:prstGeom>
          <a:noFill/>
        </p:spPr>
        <p:txBody>
          <a:bodyPr wrap="square">
            <a:spAutoFit/>
          </a:bodyPr>
          <a:lstStyle/>
          <a:p>
            <a:pPr algn="just"/>
            <a:r>
              <a:rPr lang="en-GB" sz="1600" i="1" dirty="0">
                <a:latin typeface="Arial" panose="020B0604020202020204" pitchFamily="34" charset="0"/>
                <a:cs typeface="Arial" panose="020B0604020202020204" pitchFamily="34" charset="0"/>
              </a:rPr>
              <a:t>Practitioners have the ability to model speech, prompt responses, and employ storytelling techniques to enhance Amira’s verbal confidence.  Structured dialogue enhances her zone of proximal development (Miller, 2022).</a:t>
            </a:r>
          </a:p>
        </p:txBody>
      </p:sp>
      <p:sp>
        <p:nvSpPr>
          <p:cNvPr id="17" name="TextBox 16">
            <a:extLst>
              <a:ext uri="{FF2B5EF4-FFF2-40B4-BE49-F238E27FC236}">
                <a16:creationId xmlns:a16="http://schemas.microsoft.com/office/drawing/2014/main" id="{924ACD5F-1FF9-F9DD-DE14-01B898F217BC}"/>
              </a:ext>
            </a:extLst>
          </p:cNvPr>
          <p:cNvSpPr txBox="1"/>
          <p:nvPr/>
        </p:nvSpPr>
        <p:spPr>
          <a:xfrm>
            <a:off x="5996710" y="5034489"/>
            <a:ext cx="3945772" cy="369332"/>
          </a:xfrm>
          <a:prstGeom prst="rect">
            <a:avLst/>
          </a:prstGeom>
          <a:noFill/>
        </p:spPr>
        <p:txBody>
          <a:bodyPr wrap="square">
            <a:spAutoFit/>
          </a:bodyPr>
          <a:lstStyle/>
          <a:p>
            <a:pPr marL="285750" indent="-285750">
              <a:buFont typeface="Wingdings" panose="05000000000000000000" pitchFamily="2" charset="2"/>
              <a:buChar char="q"/>
            </a:pPr>
            <a:r>
              <a:rPr lang="en-GB" b="1" dirty="0">
                <a:solidFill>
                  <a:schemeClr val="accent3">
                    <a:lumMod val="75000"/>
                  </a:schemeClr>
                </a:solidFill>
                <a:latin typeface="Arial" panose="020B0604020202020204" pitchFamily="34" charset="0"/>
                <a:cs typeface="Arial" panose="020B0604020202020204" pitchFamily="34" charset="0"/>
              </a:rPr>
              <a:t>Small group, peer-assisted play</a:t>
            </a:r>
          </a:p>
        </p:txBody>
      </p:sp>
      <p:sp>
        <p:nvSpPr>
          <p:cNvPr id="21" name="TextBox 20">
            <a:extLst>
              <a:ext uri="{FF2B5EF4-FFF2-40B4-BE49-F238E27FC236}">
                <a16:creationId xmlns:a16="http://schemas.microsoft.com/office/drawing/2014/main" id="{0E6BF7A5-A7F7-D212-FCDF-6F848A8B7A13}"/>
              </a:ext>
            </a:extLst>
          </p:cNvPr>
          <p:cNvSpPr txBox="1"/>
          <p:nvPr/>
        </p:nvSpPr>
        <p:spPr>
          <a:xfrm>
            <a:off x="6016031" y="5497917"/>
            <a:ext cx="6094926" cy="1077218"/>
          </a:xfrm>
          <a:prstGeom prst="rect">
            <a:avLst/>
          </a:prstGeom>
          <a:noFill/>
        </p:spPr>
        <p:txBody>
          <a:bodyPr wrap="square">
            <a:spAutoFit/>
          </a:bodyPr>
          <a:lstStyle/>
          <a:p>
            <a:r>
              <a:rPr lang="en-GB" sz="1600" i="1" dirty="0">
                <a:latin typeface="Arial" panose="020B0604020202020204" pitchFamily="34" charset="0"/>
                <a:cs typeface="Arial" panose="020B0604020202020204" pitchFamily="34" charset="0"/>
              </a:rPr>
              <a:t>Amira may develop her cognitive and social abilities by being encouraged to participate in cooperative play in small groups. This approach provides her with reasonable steps to take in order to improve her skills (</a:t>
            </a:r>
            <a:r>
              <a:rPr lang="en-GB" sz="1600" i="1" dirty="0" err="1">
                <a:latin typeface="Arial" panose="020B0604020202020204" pitchFamily="34" charset="0"/>
                <a:cs typeface="Arial" panose="020B0604020202020204" pitchFamily="34" charset="0"/>
              </a:rPr>
              <a:t>Bodrova</a:t>
            </a:r>
            <a:r>
              <a:rPr lang="en-GB" sz="1600" i="1" dirty="0">
                <a:latin typeface="Arial" panose="020B0604020202020204" pitchFamily="34" charset="0"/>
                <a:cs typeface="Arial" panose="020B0604020202020204" pitchFamily="34" charset="0"/>
              </a:rPr>
              <a:t> and Leong, 2022).</a:t>
            </a:r>
          </a:p>
        </p:txBody>
      </p:sp>
      <p:pic>
        <p:nvPicPr>
          <p:cNvPr id="4098" name="Picture 2" descr="Success Sign Png | Success Icon png images | PNGWing...">
            <a:extLst>
              <a:ext uri="{FF2B5EF4-FFF2-40B4-BE49-F238E27FC236}">
                <a16:creationId xmlns:a16="http://schemas.microsoft.com/office/drawing/2014/main" id="{F85CCF70-8DED-26BB-FB4D-A6C574C33783}"/>
              </a:ext>
            </a:extLst>
          </p:cNvPr>
          <p:cNvPicPr>
            <a:picLocks noChangeAspect="1" noChangeArrowheads="1"/>
          </p:cNvPicPr>
          <p:nvPr/>
        </p:nvPicPr>
        <p:blipFill>
          <a:blip r:embed="rId4">
            <a:alphaModFix amt="70000"/>
            <a:extLst>
              <a:ext uri="{28A0092B-C50C-407E-A947-70E740481C1C}">
                <a14:useLocalDpi xmlns:a14="http://schemas.microsoft.com/office/drawing/2010/main" val="0"/>
              </a:ext>
            </a:extLst>
          </a:blip>
          <a:srcRect/>
          <a:stretch>
            <a:fillRect/>
          </a:stretch>
        </p:blipFill>
        <p:spPr bwMode="auto">
          <a:xfrm>
            <a:off x="6016031" y="2765719"/>
            <a:ext cx="5906116" cy="198590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5574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DB593412-50CF-8B33-2999-34C59DE99ED7}"/>
            </a:ext>
          </a:extLst>
        </p:cNvPr>
        <p:cNvGrpSpPr/>
        <p:nvPr/>
      </p:nvGrpSpPr>
      <p:grpSpPr>
        <a:xfrm>
          <a:off x="0" y="0"/>
          <a:ext cx="0" cy="0"/>
          <a:chOff x="0" y="0"/>
          <a:chExt cx="0" cy="0"/>
        </a:xfrm>
      </p:grpSpPr>
      <p:sp>
        <p:nvSpPr>
          <p:cNvPr id="5127" name="Rectangle 5126">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29" name="Freeform: Shape 512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131" name="Rectangle 5130">
            <a:extLst>
              <a:ext uri="{FF2B5EF4-FFF2-40B4-BE49-F238E27FC236}">
                <a16:creationId xmlns:a16="http://schemas.microsoft.com/office/drawing/2014/main" id="{087C4FDF-D217-4821-A221-1C752E3F3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2"/>
              </a:solidFill>
            </a:endParaRPr>
          </a:p>
        </p:txBody>
      </p:sp>
      <p:sp>
        <p:nvSpPr>
          <p:cNvPr id="5133" name="Rectangle 5132">
            <a:extLst>
              <a:ext uri="{FF2B5EF4-FFF2-40B4-BE49-F238E27FC236}">
                <a16:creationId xmlns:a16="http://schemas.microsoft.com/office/drawing/2014/main" id="{BEA0F012-E2C6-46AF-B898-CC581478D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B68C091-6CED-CCC5-D956-D0CDE333519E}"/>
              </a:ext>
            </a:extLst>
          </p:cNvPr>
          <p:cNvSpPr txBox="1"/>
          <p:nvPr/>
        </p:nvSpPr>
        <p:spPr>
          <a:xfrm>
            <a:off x="5125218" y="107616"/>
            <a:ext cx="7043335" cy="349582"/>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2000" b="1" dirty="0">
                <a:latin typeface="Arial" panose="020B0604020202020204" pitchFamily="34" charset="0"/>
                <a:ea typeface="+mj-ea"/>
                <a:cs typeface="Arial" panose="020B0604020202020204" pitchFamily="34" charset="0"/>
              </a:rPr>
              <a:t>6. Nature &amp; Nurture: Biological &amp; Environmental Factors</a:t>
            </a:r>
          </a:p>
        </p:txBody>
      </p:sp>
      <p:pic>
        <p:nvPicPr>
          <p:cNvPr id="7" name="Picture 6">
            <a:extLst>
              <a:ext uri="{FF2B5EF4-FFF2-40B4-BE49-F238E27FC236}">
                <a16:creationId xmlns:a16="http://schemas.microsoft.com/office/drawing/2014/main" id="{F0229D11-1E3A-37DB-0E0E-A8A57A3B4F86}"/>
              </a:ext>
            </a:extLst>
          </p:cNvPr>
          <p:cNvPicPr>
            <a:picLocks noChangeAspect="1"/>
          </p:cNvPicPr>
          <p:nvPr/>
        </p:nvPicPr>
        <p:blipFill>
          <a:blip r:embed="rId2">
            <a:alphaModFix amt="80000"/>
          </a:blip>
          <a:srcRect t="23964" r="-1" b="4806"/>
          <a:stretch>
            <a:fillRect/>
          </a:stretch>
        </p:blipFill>
        <p:spPr>
          <a:xfrm>
            <a:off x="1" y="3407693"/>
            <a:ext cx="5270205" cy="3450307"/>
          </a:xfrm>
          <a:custGeom>
            <a:avLst/>
            <a:gdLst/>
            <a:ahLst/>
            <a:cxnLst/>
            <a:rect l="l" t="t" r="r" b="b"/>
            <a:pathLst>
              <a:path w="5270205" h="3450307">
                <a:moveTo>
                  <a:pt x="4928074" y="1351027"/>
                </a:moveTo>
                <a:cubicBezTo>
                  <a:pt x="5104011" y="1351027"/>
                  <a:pt x="5246638" y="1493653"/>
                  <a:pt x="5246638" y="1669590"/>
                </a:cubicBezTo>
                <a:cubicBezTo>
                  <a:pt x="5246638" y="1845527"/>
                  <a:pt x="5104011" y="1988153"/>
                  <a:pt x="4928074" y="1988153"/>
                </a:cubicBezTo>
                <a:cubicBezTo>
                  <a:pt x="4752137" y="1988153"/>
                  <a:pt x="4609512" y="1845527"/>
                  <a:pt x="4609512" y="1669590"/>
                </a:cubicBezTo>
                <a:cubicBezTo>
                  <a:pt x="4609512" y="1493653"/>
                  <a:pt x="4752137" y="1351027"/>
                  <a:pt x="4928074" y="1351027"/>
                </a:cubicBezTo>
                <a:close/>
                <a:moveTo>
                  <a:pt x="0" y="0"/>
                </a:moveTo>
                <a:lnTo>
                  <a:pt x="5252009" y="0"/>
                </a:lnTo>
                <a:lnTo>
                  <a:pt x="5265754" y="84681"/>
                </a:lnTo>
                <a:cubicBezTo>
                  <a:pt x="5278322" y="213833"/>
                  <a:pt x="5265265" y="349640"/>
                  <a:pt x="5213915" y="498581"/>
                </a:cubicBezTo>
                <a:cubicBezTo>
                  <a:pt x="5030865" y="1029670"/>
                  <a:pt x="4572409" y="1186904"/>
                  <a:pt x="4526121" y="1581479"/>
                </a:cubicBezTo>
                <a:cubicBezTo>
                  <a:pt x="4469955" y="2056713"/>
                  <a:pt x="4986712" y="2220122"/>
                  <a:pt x="4969117" y="2766116"/>
                </a:cubicBezTo>
                <a:cubicBezTo>
                  <a:pt x="4961816" y="2988878"/>
                  <a:pt x="4867241" y="3227871"/>
                  <a:pt x="4721428" y="3414524"/>
                </a:cubicBezTo>
                <a:lnTo>
                  <a:pt x="4689666" y="3450307"/>
                </a:lnTo>
                <a:lnTo>
                  <a:pt x="0" y="3450307"/>
                </a:lnTo>
                <a:close/>
              </a:path>
            </a:pathLst>
          </a:custGeom>
        </p:spPr>
      </p:pic>
      <p:pic>
        <p:nvPicPr>
          <p:cNvPr id="5122" name="Picture 2" descr="Shared DNA &amp; Familial Relationships - Genealogy Explained">
            <a:extLst>
              <a:ext uri="{FF2B5EF4-FFF2-40B4-BE49-F238E27FC236}">
                <a16:creationId xmlns:a16="http://schemas.microsoft.com/office/drawing/2014/main" id="{EC89E671-F33C-D834-1048-3D203A990504}"/>
              </a:ext>
            </a:extLst>
          </p:cNvPr>
          <p:cNvPicPr>
            <a:picLocks noChangeAspect="1" noChangeArrowheads="1"/>
          </p:cNvPicPr>
          <p:nvPr/>
        </p:nvPicPr>
        <p:blipFill>
          <a:blip r:embed="rId3">
            <a:alphaModFix amt="80000"/>
            <a:extLst>
              <a:ext uri="{28A0092B-C50C-407E-A947-70E740481C1C}">
                <a14:useLocalDpi xmlns:a14="http://schemas.microsoft.com/office/drawing/2010/main" val="0"/>
              </a:ext>
            </a:extLst>
          </a:blip>
          <a:srcRect t="19016" b="44899"/>
          <a:stretch>
            <a:fillRect/>
          </a:stretch>
        </p:blipFill>
        <p:spPr bwMode="auto">
          <a:xfrm>
            <a:off x="20" y="10"/>
            <a:ext cx="5258906" cy="3450297"/>
          </a:xfrm>
          <a:custGeom>
            <a:avLst/>
            <a:gdLst/>
            <a:ahLst/>
            <a:cxnLst/>
            <a:rect l="l" t="t" r="r" b="b"/>
            <a:pathLst>
              <a:path w="5258926" h="3450307">
                <a:moveTo>
                  <a:pt x="4986662" y="1822824"/>
                </a:moveTo>
                <a:cubicBezTo>
                  <a:pt x="5130242" y="1822824"/>
                  <a:pt x="5246638" y="1939219"/>
                  <a:pt x="5246638" y="2082800"/>
                </a:cubicBezTo>
                <a:cubicBezTo>
                  <a:pt x="5246638" y="2226381"/>
                  <a:pt x="5130242" y="2342776"/>
                  <a:pt x="4986662" y="2342776"/>
                </a:cubicBezTo>
                <a:cubicBezTo>
                  <a:pt x="4843080" y="2342776"/>
                  <a:pt x="4726686" y="2226381"/>
                  <a:pt x="4726686" y="2082800"/>
                </a:cubicBezTo>
                <a:cubicBezTo>
                  <a:pt x="4726686" y="1939219"/>
                  <a:pt x="4843080" y="1822824"/>
                  <a:pt x="4986662" y="1822824"/>
                </a:cubicBezTo>
                <a:close/>
                <a:moveTo>
                  <a:pt x="4943844" y="1354515"/>
                </a:moveTo>
                <a:cubicBezTo>
                  <a:pt x="5035465" y="1354515"/>
                  <a:pt x="5109737" y="1428787"/>
                  <a:pt x="5109737" y="1520407"/>
                </a:cubicBezTo>
                <a:cubicBezTo>
                  <a:pt x="5109737" y="1612027"/>
                  <a:pt x="5035465" y="1686299"/>
                  <a:pt x="4943844" y="1686299"/>
                </a:cubicBezTo>
                <a:cubicBezTo>
                  <a:pt x="4852224" y="1686299"/>
                  <a:pt x="4777953" y="1612027"/>
                  <a:pt x="4777953" y="1520407"/>
                </a:cubicBezTo>
                <a:cubicBezTo>
                  <a:pt x="4777953" y="1428787"/>
                  <a:pt x="4852224" y="1354515"/>
                  <a:pt x="4943844" y="1354515"/>
                </a:cubicBezTo>
                <a:close/>
                <a:moveTo>
                  <a:pt x="0" y="0"/>
                </a:moveTo>
                <a:lnTo>
                  <a:pt x="548991" y="0"/>
                </a:lnTo>
                <a:lnTo>
                  <a:pt x="1304797" y="0"/>
                </a:lnTo>
                <a:lnTo>
                  <a:pt x="2507887" y="0"/>
                </a:lnTo>
                <a:lnTo>
                  <a:pt x="2872841" y="0"/>
                </a:lnTo>
                <a:lnTo>
                  <a:pt x="4421885" y="0"/>
                </a:lnTo>
                <a:lnTo>
                  <a:pt x="4714249" y="0"/>
                </a:lnTo>
                <a:lnTo>
                  <a:pt x="4743068" y="26006"/>
                </a:lnTo>
                <a:cubicBezTo>
                  <a:pt x="4971340" y="265828"/>
                  <a:pt x="4942425" y="605203"/>
                  <a:pt x="4807696" y="981453"/>
                </a:cubicBezTo>
                <a:cubicBezTo>
                  <a:pt x="4802778" y="994267"/>
                  <a:pt x="4796717" y="1006625"/>
                  <a:pt x="4789588" y="1018429"/>
                </a:cubicBezTo>
                <a:cubicBezTo>
                  <a:pt x="4697936" y="1213511"/>
                  <a:pt x="4309806" y="2128752"/>
                  <a:pt x="4866383" y="2621388"/>
                </a:cubicBezTo>
                <a:cubicBezTo>
                  <a:pt x="4869822" y="2624417"/>
                  <a:pt x="4872850" y="2627394"/>
                  <a:pt x="4875574" y="2630331"/>
                </a:cubicBezTo>
                <a:cubicBezTo>
                  <a:pt x="4935118" y="2687655"/>
                  <a:pt x="4992950" y="2763073"/>
                  <a:pt x="5048010" y="2872062"/>
                </a:cubicBezTo>
                <a:cubicBezTo>
                  <a:pt x="5131743" y="3038692"/>
                  <a:pt x="5207453" y="3197951"/>
                  <a:pt x="5245112" y="3365199"/>
                </a:cubicBezTo>
                <a:lnTo>
                  <a:pt x="5258926" y="3450307"/>
                </a:lnTo>
                <a:lnTo>
                  <a:pt x="0" y="3450307"/>
                </a:ln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D4B74CD-2EE2-470C-3D1A-4A26AD19CD79}"/>
              </a:ext>
            </a:extLst>
          </p:cNvPr>
          <p:cNvSpPr txBox="1"/>
          <p:nvPr/>
        </p:nvSpPr>
        <p:spPr>
          <a:xfrm>
            <a:off x="4985168" y="699262"/>
            <a:ext cx="7183385" cy="646331"/>
          </a:xfrm>
          <a:prstGeom prst="rect">
            <a:avLst/>
          </a:prstGeom>
          <a:noFill/>
        </p:spPr>
        <p:txBody>
          <a:bodyPr wrap="square">
            <a:spAutoFit/>
          </a:bodyPr>
          <a:lstStyle/>
          <a:p>
            <a:pPr marL="285750" indent="-285750">
              <a:buFont typeface="Wingdings" panose="05000000000000000000" pitchFamily="2" charset="2"/>
              <a:buChar char="q"/>
            </a:pPr>
            <a:r>
              <a:rPr lang="en-GB" b="1" dirty="0">
                <a:solidFill>
                  <a:schemeClr val="accent3">
                    <a:lumMod val="75000"/>
                  </a:schemeClr>
                </a:solidFill>
                <a:latin typeface="Arial" panose="020B0604020202020204" pitchFamily="34" charset="0"/>
                <a:cs typeface="Arial" panose="020B0604020202020204" pitchFamily="34" charset="0"/>
              </a:rPr>
              <a:t>Biological: temperament, speech readiness, possible genetic predisposition to anxiety.</a:t>
            </a:r>
          </a:p>
        </p:txBody>
      </p:sp>
      <p:sp>
        <p:nvSpPr>
          <p:cNvPr id="11" name="TextBox 10">
            <a:extLst>
              <a:ext uri="{FF2B5EF4-FFF2-40B4-BE49-F238E27FC236}">
                <a16:creationId xmlns:a16="http://schemas.microsoft.com/office/drawing/2014/main" id="{3438EFB3-2E7C-F6CB-931E-D4DC5050B15C}"/>
              </a:ext>
            </a:extLst>
          </p:cNvPr>
          <p:cNvSpPr txBox="1"/>
          <p:nvPr/>
        </p:nvSpPr>
        <p:spPr>
          <a:xfrm>
            <a:off x="5596458" y="1499218"/>
            <a:ext cx="6099386" cy="830997"/>
          </a:xfrm>
          <a:prstGeom prst="rect">
            <a:avLst/>
          </a:prstGeom>
          <a:noFill/>
        </p:spPr>
        <p:txBody>
          <a:bodyPr wrap="square">
            <a:spAutoFit/>
          </a:bodyPr>
          <a:lstStyle/>
          <a:p>
            <a:pPr algn="just"/>
            <a:r>
              <a:rPr lang="en-GB" sz="1600" i="1" dirty="0">
                <a:latin typeface="Arial" panose="020B0604020202020204" pitchFamily="34" charset="0"/>
                <a:cs typeface="Arial" panose="020B0604020202020204" pitchFamily="34" charset="0"/>
              </a:rPr>
              <a:t>Amira's lack of confidence might be partially due to her natural temperament, which influences how she responds to scaffolding (Fernyhough, 2023).</a:t>
            </a:r>
          </a:p>
        </p:txBody>
      </p:sp>
      <p:sp>
        <p:nvSpPr>
          <p:cNvPr id="13" name="TextBox 12">
            <a:extLst>
              <a:ext uri="{FF2B5EF4-FFF2-40B4-BE49-F238E27FC236}">
                <a16:creationId xmlns:a16="http://schemas.microsoft.com/office/drawing/2014/main" id="{B5C294FD-280C-ECE7-9A2D-5344D11C1B7A}"/>
              </a:ext>
            </a:extLst>
          </p:cNvPr>
          <p:cNvSpPr txBox="1"/>
          <p:nvPr/>
        </p:nvSpPr>
        <p:spPr>
          <a:xfrm>
            <a:off x="5406807" y="4252219"/>
            <a:ext cx="6761746" cy="646331"/>
          </a:xfrm>
          <a:prstGeom prst="rect">
            <a:avLst/>
          </a:prstGeom>
          <a:noFill/>
        </p:spPr>
        <p:txBody>
          <a:bodyPr wrap="square">
            <a:spAutoFit/>
          </a:bodyPr>
          <a:lstStyle/>
          <a:p>
            <a:pPr marL="285750" indent="-285750">
              <a:buFont typeface="Wingdings" panose="05000000000000000000" pitchFamily="2" charset="2"/>
              <a:buChar char="q"/>
            </a:pPr>
            <a:r>
              <a:rPr lang="fr-FR" b="1" dirty="0">
                <a:solidFill>
                  <a:schemeClr val="accent3">
                    <a:lumMod val="75000"/>
                  </a:schemeClr>
                </a:solidFill>
              </a:rPr>
              <a:t>Environmental: carer engagement, nursery support structures, cultural anticipations.</a:t>
            </a:r>
            <a:endParaRPr lang="en-GB" b="1" dirty="0">
              <a:solidFill>
                <a:schemeClr val="accent3">
                  <a:lumMod val="75000"/>
                </a:schemeClr>
              </a:solidFill>
            </a:endParaRPr>
          </a:p>
        </p:txBody>
      </p:sp>
      <p:sp>
        <p:nvSpPr>
          <p:cNvPr id="15" name="TextBox 14">
            <a:extLst>
              <a:ext uri="{FF2B5EF4-FFF2-40B4-BE49-F238E27FC236}">
                <a16:creationId xmlns:a16="http://schemas.microsoft.com/office/drawing/2014/main" id="{E310DD5B-8CA9-E020-3919-F89969411C04}"/>
              </a:ext>
            </a:extLst>
          </p:cNvPr>
          <p:cNvSpPr txBox="1"/>
          <p:nvPr/>
        </p:nvSpPr>
        <p:spPr>
          <a:xfrm>
            <a:off x="5596458" y="5475153"/>
            <a:ext cx="6099386" cy="830997"/>
          </a:xfrm>
          <a:prstGeom prst="rect">
            <a:avLst/>
          </a:prstGeom>
          <a:noFill/>
        </p:spPr>
        <p:txBody>
          <a:bodyPr wrap="square">
            <a:spAutoFit/>
          </a:bodyPr>
          <a:lstStyle/>
          <a:p>
            <a:pPr algn="just"/>
            <a:r>
              <a:rPr lang="en-GB" sz="1600" i="1" dirty="0">
                <a:latin typeface="Arial" panose="020B0604020202020204" pitchFamily="34" charset="0"/>
                <a:cs typeface="Arial" panose="020B0604020202020204" pitchFamily="34" charset="0"/>
              </a:rPr>
              <a:t>Consistent caregiver scaffolding in both nursery and home contexts is critical for unlocking Amira’s condition (Gonzalez-Rey and Pino, 2022).</a:t>
            </a:r>
          </a:p>
        </p:txBody>
      </p:sp>
      <p:pic>
        <p:nvPicPr>
          <p:cNvPr id="19" name="Picture 18">
            <a:extLst>
              <a:ext uri="{FF2B5EF4-FFF2-40B4-BE49-F238E27FC236}">
                <a16:creationId xmlns:a16="http://schemas.microsoft.com/office/drawing/2014/main" id="{16EBDF5C-DE09-220A-CA2E-4CFB80DA2AFF}"/>
              </a:ext>
            </a:extLst>
          </p:cNvPr>
          <p:cNvPicPr>
            <a:picLocks noChangeAspect="1"/>
          </p:cNvPicPr>
          <p:nvPr/>
        </p:nvPicPr>
        <p:blipFill>
          <a:blip r:embed="rId4">
            <a:alphaModFix amt="80000"/>
          </a:blip>
          <a:stretch>
            <a:fillRect/>
          </a:stretch>
        </p:blipFill>
        <p:spPr>
          <a:xfrm>
            <a:off x="5195147" y="2372573"/>
            <a:ext cx="6325406" cy="1790047"/>
          </a:xfrm>
          <a:prstGeom prst="ellipse">
            <a:avLst/>
          </a:prstGeom>
          <a:ln>
            <a:noFill/>
          </a:ln>
          <a:effectLst>
            <a:softEdge rad="112500"/>
          </a:effectLst>
        </p:spPr>
      </p:pic>
    </p:spTree>
    <p:extLst>
      <p:ext uri="{BB962C8B-B14F-4D97-AF65-F5344CB8AC3E}">
        <p14:creationId xmlns:p14="http://schemas.microsoft.com/office/powerpoint/2010/main" val="1808123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0A65D316-58DF-67C6-D9F2-F1B2CAB84D7D}"/>
            </a:ext>
          </a:extLst>
        </p:cNvPr>
        <p:cNvGrpSpPr/>
        <p:nvPr/>
      </p:nvGrpSpPr>
      <p:grpSpPr>
        <a:xfrm>
          <a:off x="0" y="0"/>
          <a:ext cx="0" cy="0"/>
          <a:chOff x="0" y="0"/>
          <a:chExt cx="0" cy="0"/>
        </a:xfrm>
      </p:grpSpPr>
      <p:sp>
        <p:nvSpPr>
          <p:cNvPr id="30" name="Rectangle 29">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19">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Rectangle 31">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30" y="-4"/>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3" name="Rectangle 32">
            <a:extLst>
              <a:ext uri="{FF2B5EF4-FFF2-40B4-BE49-F238E27FC236}">
                <a16:creationId xmlns:a16="http://schemas.microsoft.com/office/drawing/2014/main" id="{C78C4BDA-6DBD-4EA7-91C4-C465340C5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39BBC645-BC86-4C8C-B226-D0831E6939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1"/>
            <a:chOff x="0" y="0"/>
            <a:chExt cx="12192000" cy="6858001"/>
          </a:xfrm>
        </p:grpSpPr>
        <p:sp>
          <p:nvSpPr>
            <p:cNvPr id="27" name="Freeform: Shape 26">
              <a:extLst>
                <a:ext uri="{FF2B5EF4-FFF2-40B4-BE49-F238E27FC236}">
                  <a16:creationId xmlns:a16="http://schemas.microsoft.com/office/drawing/2014/main" id="{3D21BD27-5599-475D-9175-5223DA3D4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52454" y="0"/>
              <a:ext cx="3639546" cy="3552092"/>
            </a:xfrm>
            <a:custGeom>
              <a:avLst/>
              <a:gdLst>
                <a:gd name="connsiteX0" fmla="*/ 302424 w 3639546"/>
                <a:gd name="connsiteY0" fmla="*/ 904098 h 3552092"/>
                <a:gd name="connsiteX1" fmla="*/ 536346 w 3639546"/>
                <a:gd name="connsiteY1" fmla="*/ 1138019 h 3552092"/>
                <a:gd name="connsiteX2" fmla="*/ 302424 w 3639546"/>
                <a:gd name="connsiteY2" fmla="*/ 1371941 h 3552092"/>
                <a:gd name="connsiteX3" fmla="*/ 68503 w 3639546"/>
                <a:gd name="connsiteY3" fmla="*/ 1138019 h 3552092"/>
                <a:gd name="connsiteX4" fmla="*/ 302424 w 3639546"/>
                <a:gd name="connsiteY4" fmla="*/ 904098 h 3552092"/>
                <a:gd name="connsiteX5" fmla="*/ 192416 w 3639546"/>
                <a:gd name="connsiteY5" fmla="*/ 0 h 3552092"/>
                <a:gd name="connsiteX6" fmla="*/ 3639546 w 3639546"/>
                <a:gd name="connsiteY6" fmla="*/ 0 h 3552092"/>
                <a:gd name="connsiteX7" fmla="*/ 3639546 w 3639546"/>
                <a:gd name="connsiteY7" fmla="*/ 2919389 h 3552092"/>
                <a:gd name="connsiteX8" fmla="*/ 3612744 w 3639546"/>
                <a:gd name="connsiteY8" fmla="*/ 2940197 h 3552092"/>
                <a:gd name="connsiteX9" fmla="*/ 3088333 w 3639546"/>
                <a:gd name="connsiteY9" fmla="*/ 3474961 h 3552092"/>
                <a:gd name="connsiteX10" fmla="*/ 2324051 w 3639546"/>
                <a:gd name="connsiteY10" fmla="*/ 3434437 h 3552092"/>
                <a:gd name="connsiteX11" fmla="*/ 1731802 w 3639546"/>
                <a:gd name="connsiteY11" fmla="*/ 2930123 h 3552092"/>
                <a:gd name="connsiteX12" fmla="*/ 375509 w 3639546"/>
                <a:gd name="connsiteY12" fmla="*/ 3057454 h 3552092"/>
                <a:gd name="connsiteX13" fmla="*/ 3590 w 3639546"/>
                <a:gd name="connsiteY13" fmla="*/ 2254012 h 3552092"/>
                <a:gd name="connsiteX14" fmla="*/ 685986 w 3639546"/>
                <a:gd name="connsiteY14" fmla="*/ 1134476 h 3552092"/>
                <a:gd name="connsiteX15" fmla="*/ 60386 w 3639546"/>
                <a:gd name="connsiteY15" fmla="*/ 306939 h 3552092"/>
                <a:gd name="connsiteX16" fmla="*/ 173492 w 3639546"/>
                <a:gd name="connsiteY16" fmla="*/ 21627 h 355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9546" h="3552092">
                  <a:moveTo>
                    <a:pt x="302424" y="904098"/>
                  </a:moveTo>
                  <a:cubicBezTo>
                    <a:pt x="431616" y="904098"/>
                    <a:pt x="536346" y="1008828"/>
                    <a:pt x="536346" y="1138019"/>
                  </a:cubicBezTo>
                  <a:cubicBezTo>
                    <a:pt x="536346" y="1267211"/>
                    <a:pt x="431616" y="1371941"/>
                    <a:pt x="302424" y="1371941"/>
                  </a:cubicBezTo>
                  <a:cubicBezTo>
                    <a:pt x="173233" y="1371941"/>
                    <a:pt x="68503" y="1267211"/>
                    <a:pt x="68503" y="1138019"/>
                  </a:cubicBezTo>
                  <a:cubicBezTo>
                    <a:pt x="68503" y="1008828"/>
                    <a:pt x="173233" y="904098"/>
                    <a:pt x="302424" y="904098"/>
                  </a:cubicBezTo>
                  <a:close/>
                  <a:moveTo>
                    <a:pt x="192416" y="0"/>
                  </a:moveTo>
                  <a:lnTo>
                    <a:pt x="3639546" y="0"/>
                  </a:lnTo>
                  <a:lnTo>
                    <a:pt x="3639546" y="2919389"/>
                  </a:lnTo>
                  <a:lnTo>
                    <a:pt x="3612744" y="2940197"/>
                  </a:lnTo>
                  <a:cubicBezTo>
                    <a:pt x="3461213" y="3084829"/>
                    <a:pt x="3359467" y="3331824"/>
                    <a:pt x="3088333" y="3474961"/>
                  </a:cubicBezTo>
                  <a:cubicBezTo>
                    <a:pt x="2818088" y="3617684"/>
                    <a:pt x="2583567" y="3537463"/>
                    <a:pt x="2324051" y="3434437"/>
                  </a:cubicBezTo>
                  <a:cubicBezTo>
                    <a:pt x="1973438" y="3295084"/>
                    <a:pt x="2026630" y="3059712"/>
                    <a:pt x="1731802" y="2930123"/>
                  </a:cubicBezTo>
                  <a:cubicBezTo>
                    <a:pt x="1227638" y="2708429"/>
                    <a:pt x="800682" y="3275337"/>
                    <a:pt x="375509" y="3057454"/>
                  </a:cubicBezTo>
                  <a:cubicBezTo>
                    <a:pt x="113201" y="2922894"/>
                    <a:pt x="-24475" y="2546785"/>
                    <a:pt x="3590" y="2254012"/>
                  </a:cubicBezTo>
                  <a:cubicBezTo>
                    <a:pt x="58182" y="1686107"/>
                    <a:pt x="723489" y="1548218"/>
                    <a:pt x="685986" y="1134476"/>
                  </a:cubicBezTo>
                  <a:cubicBezTo>
                    <a:pt x="651334" y="752167"/>
                    <a:pt x="65846" y="683580"/>
                    <a:pt x="60386" y="306939"/>
                  </a:cubicBezTo>
                  <a:cubicBezTo>
                    <a:pt x="58807" y="196851"/>
                    <a:pt x="107206" y="105169"/>
                    <a:pt x="173492" y="216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sp>
          <p:nvSpPr>
            <p:cNvPr id="28" name="Freeform: Shape 27">
              <a:extLst>
                <a:ext uri="{FF2B5EF4-FFF2-40B4-BE49-F238E27FC236}">
                  <a16:creationId xmlns:a16="http://schemas.microsoft.com/office/drawing/2014/main" id="{C85C3CC8-812C-408D-AC8B-9C6D25142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15821"/>
              <a:ext cx="5336278" cy="3242180"/>
            </a:xfrm>
            <a:custGeom>
              <a:avLst/>
              <a:gdLst>
                <a:gd name="connsiteX0" fmla="*/ 2551505 w 5963457"/>
                <a:gd name="connsiteY0" fmla="*/ 194234 h 3623237"/>
                <a:gd name="connsiteX1" fmla="*/ 2827613 w 5963457"/>
                <a:gd name="connsiteY1" fmla="*/ 470342 h 3623237"/>
                <a:gd name="connsiteX2" fmla="*/ 2551505 w 5963457"/>
                <a:gd name="connsiteY2" fmla="*/ 746450 h 3623237"/>
                <a:gd name="connsiteX3" fmla="*/ 2275397 w 5963457"/>
                <a:gd name="connsiteY3" fmla="*/ 470342 h 3623237"/>
                <a:gd name="connsiteX4" fmla="*/ 2551505 w 5963457"/>
                <a:gd name="connsiteY4" fmla="*/ 194234 h 3623237"/>
                <a:gd name="connsiteX5" fmla="*/ 4608860 w 5963457"/>
                <a:gd name="connsiteY5" fmla="*/ 71 h 3623237"/>
                <a:gd name="connsiteX6" fmla="*/ 5506958 w 5963457"/>
                <a:gd name="connsiteY6" fmla="*/ 303388 h 3623237"/>
                <a:gd name="connsiteX7" fmla="*/ 5518818 w 5963457"/>
                <a:gd name="connsiteY7" fmla="*/ 1999005 h 3623237"/>
                <a:gd name="connsiteX8" fmla="*/ 5040567 w 5963457"/>
                <a:gd name="connsiteY8" fmla="*/ 2391064 h 3623237"/>
                <a:gd name="connsiteX9" fmla="*/ 4921148 w 5963457"/>
                <a:gd name="connsiteY9" fmla="*/ 2878063 h 3623237"/>
                <a:gd name="connsiteX10" fmla="*/ 5141543 w 5963457"/>
                <a:gd name="connsiteY10" fmla="*/ 3487428 h 3623237"/>
                <a:gd name="connsiteX11" fmla="*/ 5165676 w 5963457"/>
                <a:gd name="connsiteY11" fmla="*/ 3623237 h 3623237"/>
                <a:gd name="connsiteX12" fmla="*/ 0 w 5963457"/>
                <a:gd name="connsiteY12" fmla="*/ 3623237 h 3623237"/>
                <a:gd name="connsiteX13" fmla="*/ 0 w 5963457"/>
                <a:gd name="connsiteY13" fmla="*/ 1112163 h 3623237"/>
                <a:gd name="connsiteX14" fmla="*/ 35527 w 5963457"/>
                <a:gd name="connsiteY14" fmla="*/ 1109582 h 3623237"/>
                <a:gd name="connsiteX15" fmla="*/ 472578 w 5963457"/>
                <a:gd name="connsiteY15" fmla="*/ 767460 h 3623237"/>
                <a:gd name="connsiteX16" fmla="*/ 1523950 w 5963457"/>
                <a:gd name="connsiteY16" fmla="*/ 389112 h 3623237"/>
                <a:gd name="connsiteX17" fmla="*/ 1946802 w 5963457"/>
                <a:gd name="connsiteY17" fmla="*/ 678702 h 3623237"/>
                <a:gd name="connsiteX18" fmla="*/ 2992220 w 5963457"/>
                <a:gd name="connsiteY18" fmla="*/ 728489 h 3623237"/>
                <a:gd name="connsiteX19" fmla="*/ 3690853 w 5963457"/>
                <a:gd name="connsiteY19" fmla="*/ 255288 h 3623237"/>
                <a:gd name="connsiteX20" fmla="*/ 4608860 w 5963457"/>
                <a:gd name="connsiteY20" fmla="*/ 71 h 3623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963457" h="3623237">
                  <a:moveTo>
                    <a:pt x="2551505" y="194234"/>
                  </a:moveTo>
                  <a:cubicBezTo>
                    <a:pt x="2703995" y="194234"/>
                    <a:pt x="2827613" y="317851"/>
                    <a:pt x="2827613" y="470342"/>
                  </a:cubicBezTo>
                  <a:cubicBezTo>
                    <a:pt x="2827613" y="622831"/>
                    <a:pt x="2703995" y="746450"/>
                    <a:pt x="2551505" y="746450"/>
                  </a:cubicBezTo>
                  <a:cubicBezTo>
                    <a:pt x="2399015" y="746450"/>
                    <a:pt x="2275397" y="622831"/>
                    <a:pt x="2275397" y="470342"/>
                  </a:cubicBezTo>
                  <a:cubicBezTo>
                    <a:pt x="2275398" y="317851"/>
                    <a:pt x="2399016" y="194234"/>
                    <a:pt x="2551505" y="194234"/>
                  </a:cubicBezTo>
                  <a:close/>
                  <a:moveTo>
                    <a:pt x="4608860" y="71"/>
                  </a:moveTo>
                  <a:cubicBezTo>
                    <a:pt x="4913890" y="3020"/>
                    <a:pt x="5215603" y="99058"/>
                    <a:pt x="5506958" y="303388"/>
                  </a:cubicBezTo>
                  <a:cubicBezTo>
                    <a:pt x="5971554" y="629199"/>
                    <a:pt x="6239625" y="1479720"/>
                    <a:pt x="5518818" y="1999005"/>
                  </a:cubicBezTo>
                  <a:cubicBezTo>
                    <a:pt x="5351888" y="2119353"/>
                    <a:pt x="5196261" y="2255992"/>
                    <a:pt x="5040567" y="2391064"/>
                  </a:cubicBezTo>
                  <a:cubicBezTo>
                    <a:pt x="4893165" y="2518818"/>
                    <a:pt x="4853970" y="2693144"/>
                    <a:pt x="4921148" y="2878063"/>
                  </a:cubicBezTo>
                  <a:cubicBezTo>
                    <a:pt x="4995185" y="3081076"/>
                    <a:pt x="5089376" y="3279012"/>
                    <a:pt x="5141543" y="3487428"/>
                  </a:cubicBezTo>
                  <a:lnTo>
                    <a:pt x="5165676" y="3623237"/>
                  </a:lnTo>
                  <a:lnTo>
                    <a:pt x="0" y="3623237"/>
                  </a:lnTo>
                  <a:lnTo>
                    <a:pt x="0" y="1112163"/>
                  </a:lnTo>
                  <a:lnTo>
                    <a:pt x="35527" y="1109582"/>
                  </a:lnTo>
                  <a:cubicBezTo>
                    <a:pt x="238492" y="1088210"/>
                    <a:pt x="357086" y="919811"/>
                    <a:pt x="472578" y="767460"/>
                  </a:cubicBezTo>
                  <a:cubicBezTo>
                    <a:pt x="760584" y="387744"/>
                    <a:pt x="1121978" y="243017"/>
                    <a:pt x="1523950" y="389112"/>
                  </a:cubicBezTo>
                  <a:cubicBezTo>
                    <a:pt x="1679849" y="445770"/>
                    <a:pt x="1819486" y="565538"/>
                    <a:pt x="1946802" y="678702"/>
                  </a:cubicBezTo>
                  <a:cubicBezTo>
                    <a:pt x="2288400" y="982259"/>
                    <a:pt x="2661679" y="946877"/>
                    <a:pt x="2992220" y="728489"/>
                  </a:cubicBezTo>
                  <a:cubicBezTo>
                    <a:pt x="3226999" y="572990"/>
                    <a:pt x="3445352" y="390252"/>
                    <a:pt x="3690853" y="255288"/>
                  </a:cubicBezTo>
                  <a:cubicBezTo>
                    <a:pt x="3995481" y="87263"/>
                    <a:pt x="4303829" y="-2878"/>
                    <a:pt x="4608860" y="71"/>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2"/>
                </a:solidFill>
              </a:endParaRPr>
            </a:p>
          </p:txBody>
        </p:sp>
        <p:sp>
          <p:nvSpPr>
            <p:cNvPr id="29" name="Freeform: Shape 28">
              <a:extLst>
                <a:ext uri="{FF2B5EF4-FFF2-40B4-BE49-F238E27FC236}">
                  <a16:creationId xmlns:a16="http://schemas.microsoft.com/office/drawing/2014/main" id="{9248910D-FED7-4AAF-ADB4-19B9A6FAF8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62814" y="3552097"/>
              <a:ext cx="4029186" cy="3305894"/>
            </a:xfrm>
            <a:custGeom>
              <a:avLst/>
              <a:gdLst>
                <a:gd name="connsiteX0" fmla="*/ 346405 w 4029186"/>
                <a:gd name="connsiteY0" fmla="*/ 3203175 h 3305894"/>
                <a:gd name="connsiteX1" fmla="*/ 587827 w 4029186"/>
                <a:gd name="connsiteY1" fmla="*/ 3303175 h 3305894"/>
                <a:gd name="connsiteX2" fmla="*/ 590070 w 4029186"/>
                <a:gd name="connsiteY2" fmla="*/ 3305894 h 3305894"/>
                <a:gd name="connsiteX3" fmla="*/ 102740 w 4029186"/>
                <a:gd name="connsiteY3" fmla="*/ 3305894 h 3305894"/>
                <a:gd name="connsiteX4" fmla="*/ 104983 w 4029186"/>
                <a:gd name="connsiteY4" fmla="*/ 3303175 h 3305894"/>
                <a:gd name="connsiteX5" fmla="*/ 346405 w 4029186"/>
                <a:gd name="connsiteY5" fmla="*/ 3203175 h 3305894"/>
                <a:gd name="connsiteX6" fmla="*/ 1627419 w 4029186"/>
                <a:gd name="connsiteY6" fmla="*/ 372 h 3305894"/>
                <a:gd name="connsiteX7" fmla="*/ 2742608 w 4029186"/>
                <a:gd name="connsiteY7" fmla="*/ 400991 h 3305894"/>
                <a:gd name="connsiteX8" fmla="*/ 3324237 w 4029186"/>
                <a:gd name="connsiteY8" fmla="*/ 466898 h 3305894"/>
                <a:gd name="connsiteX9" fmla="*/ 3708770 w 4029186"/>
                <a:gd name="connsiteY9" fmla="*/ 335631 h 3305894"/>
                <a:gd name="connsiteX10" fmla="*/ 3991753 w 4029186"/>
                <a:gd name="connsiteY10" fmla="*/ 308955 h 3305894"/>
                <a:gd name="connsiteX11" fmla="*/ 4029186 w 4029186"/>
                <a:gd name="connsiteY11" fmla="*/ 310912 h 3305894"/>
                <a:gd name="connsiteX12" fmla="*/ 4029186 w 4029186"/>
                <a:gd name="connsiteY12" fmla="*/ 3305894 h 3305894"/>
                <a:gd name="connsiteX13" fmla="*/ 884587 w 4029186"/>
                <a:gd name="connsiteY13" fmla="*/ 3305894 h 3305894"/>
                <a:gd name="connsiteX14" fmla="*/ 859820 w 4029186"/>
                <a:gd name="connsiteY14" fmla="*/ 3218117 h 3305894"/>
                <a:gd name="connsiteX15" fmla="*/ 683456 w 4029186"/>
                <a:gd name="connsiteY15" fmla="*/ 2999159 h 3305894"/>
                <a:gd name="connsiteX16" fmla="*/ 163 w 4029186"/>
                <a:gd name="connsiteY16" fmla="*/ 1662565 h 3305894"/>
                <a:gd name="connsiteX17" fmla="*/ 874242 w 4029186"/>
                <a:gd name="connsiteY17" fmla="*/ 195637 h 3305894"/>
                <a:gd name="connsiteX18" fmla="*/ 1627419 w 4029186"/>
                <a:gd name="connsiteY18" fmla="*/ 372 h 330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029186" h="3305894">
                  <a:moveTo>
                    <a:pt x="346405" y="3203175"/>
                  </a:moveTo>
                  <a:cubicBezTo>
                    <a:pt x="440686" y="3203175"/>
                    <a:pt x="526042" y="3241390"/>
                    <a:pt x="587827" y="3303175"/>
                  </a:cubicBezTo>
                  <a:lnTo>
                    <a:pt x="590070" y="3305894"/>
                  </a:lnTo>
                  <a:lnTo>
                    <a:pt x="102740" y="3305894"/>
                  </a:lnTo>
                  <a:lnTo>
                    <a:pt x="104983" y="3303175"/>
                  </a:lnTo>
                  <a:cubicBezTo>
                    <a:pt x="166768" y="3241390"/>
                    <a:pt x="252124" y="3203175"/>
                    <a:pt x="346405" y="3203175"/>
                  </a:cubicBezTo>
                  <a:close/>
                  <a:moveTo>
                    <a:pt x="1627419" y="372"/>
                  </a:moveTo>
                  <a:cubicBezTo>
                    <a:pt x="2042656" y="-8435"/>
                    <a:pt x="2438248" y="139965"/>
                    <a:pt x="2742608" y="400991"/>
                  </a:cubicBezTo>
                  <a:cubicBezTo>
                    <a:pt x="2904491" y="539816"/>
                    <a:pt x="3133918" y="563187"/>
                    <a:pt x="3324237" y="466898"/>
                  </a:cubicBezTo>
                  <a:cubicBezTo>
                    <a:pt x="3445689" y="405572"/>
                    <a:pt x="3575165" y="361394"/>
                    <a:pt x="3708770" y="335631"/>
                  </a:cubicBezTo>
                  <a:cubicBezTo>
                    <a:pt x="3803598" y="317236"/>
                    <a:pt x="3898284" y="308571"/>
                    <a:pt x="3991753" y="308955"/>
                  </a:cubicBezTo>
                  <a:lnTo>
                    <a:pt x="4029186" y="310912"/>
                  </a:lnTo>
                  <a:lnTo>
                    <a:pt x="4029186" y="3305894"/>
                  </a:lnTo>
                  <a:lnTo>
                    <a:pt x="884587" y="3305894"/>
                  </a:lnTo>
                  <a:lnTo>
                    <a:pt x="859820" y="3218117"/>
                  </a:lnTo>
                  <a:cubicBezTo>
                    <a:pt x="822417" y="3132316"/>
                    <a:pt x="761827" y="3056223"/>
                    <a:pt x="683456" y="2999159"/>
                  </a:cubicBezTo>
                  <a:cubicBezTo>
                    <a:pt x="281551" y="2706475"/>
                    <a:pt x="7954" y="2232508"/>
                    <a:pt x="163" y="1662565"/>
                  </a:cubicBezTo>
                  <a:cubicBezTo>
                    <a:pt x="-8484" y="1048683"/>
                    <a:pt x="328916" y="477571"/>
                    <a:pt x="874242" y="195637"/>
                  </a:cubicBezTo>
                  <a:cubicBezTo>
                    <a:pt x="1122064" y="67534"/>
                    <a:pt x="1378278" y="5656"/>
                    <a:pt x="1627419" y="372"/>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pSp>
      <p:sp>
        <p:nvSpPr>
          <p:cNvPr id="5" name="TextBox 4">
            <a:extLst>
              <a:ext uri="{FF2B5EF4-FFF2-40B4-BE49-F238E27FC236}">
                <a16:creationId xmlns:a16="http://schemas.microsoft.com/office/drawing/2014/main" id="{9E02248F-5872-0140-406C-3A8B5B1A5DF4}"/>
              </a:ext>
            </a:extLst>
          </p:cNvPr>
          <p:cNvSpPr txBox="1"/>
          <p:nvPr/>
        </p:nvSpPr>
        <p:spPr>
          <a:xfrm>
            <a:off x="55096" y="56576"/>
            <a:ext cx="3363349" cy="576469"/>
          </a:xfrm>
          <a:prstGeom prst="rect">
            <a:avLst/>
          </a:prstGeom>
        </p:spPr>
        <p:txBody>
          <a:bodyPr vert="horz" lIns="91440" tIns="45720" rIns="91440" bIns="45720" rtlCol="0" anchor="ctr">
            <a:normAutofit/>
          </a:bodyPr>
          <a:lstStyle/>
          <a:p>
            <a:pPr>
              <a:spcBef>
                <a:spcPct val="0"/>
              </a:spcBef>
              <a:spcAft>
                <a:spcPts val="600"/>
              </a:spcAft>
            </a:pPr>
            <a:r>
              <a:rPr lang="en-US" sz="2400" b="1" dirty="0">
                <a:latin typeface="Arial" panose="020B0604020202020204" pitchFamily="34" charset="0"/>
                <a:ea typeface="+mj-ea"/>
                <a:cs typeface="Arial" panose="020B0604020202020204" pitchFamily="34" charset="0"/>
              </a:rPr>
              <a:t>7. Critical Evaluation</a:t>
            </a:r>
          </a:p>
        </p:txBody>
      </p:sp>
      <p:sp>
        <p:nvSpPr>
          <p:cNvPr id="7" name="TextBox 6">
            <a:extLst>
              <a:ext uri="{FF2B5EF4-FFF2-40B4-BE49-F238E27FC236}">
                <a16:creationId xmlns:a16="http://schemas.microsoft.com/office/drawing/2014/main" id="{BF583A8B-CD35-1206-88A2-784279265560}"/>
              </a:ext>
            </a:extLst>
          </p:cNvPr>
          <p:cNvSpPr txBox="1"/>
          <p:nvPr/>
        </p:nvSpPr>
        <p:spPr>
          <a:xfrm>
            <a:off x="52265" y="631568"/>
            <a:ext cx="8589459" cy="463136"/>
          </a:xfrm>
          <a:prstGeom prst="rect">
            <a:avLst/>
          </a:prstGeom>
        </p:spPr>
        <p:txBody>
          <a:bodyPr vert="horz" lIns="91440" tIns="45720" rIns="91440" bIns="45720" rtlCol="0" anchor="ctr">
            <a:normAutofit/>
          </a:bodyPr>
          <a:lstStyle/>
          <a:p>
            <a:pPr marL="285750" indent="-285750">
              <a:lnSpc>
                <a:spcPct val="110000"/>
              </a:lnSpc>
              <a:spcBef>
                <a:spcPts val="1000"/>
              </a:spcBef>
              <a:buClr>
                <a:schemeClr val="accent5"/>
              </a:buClr>
              <a:buFont typeface="Wingdings" panose="05000000000000000000" pitchFamily="2" charset="2"/>
              <a:buChar char="q"/>
            </a:pPr>
            <a:r>
              <a:rPr lang="en-US" b="1" dirty="0">
                <a:solidFill>
                  <a:schemeClr val="accent3">
                    <a:lumMod val="75000"/>
                  </a:schemeClr>
                </a:solidFill>
                <a:latin typeface="Arial" panose="020B0604020202020204" pitchFamily="34" charset="0"/>
                <a:cs typeface="Arial" panose="020B0604020202020204" pitchFamily="34" charset="0"/>
              </a:rPr>
              <a:t>Application: describes significance of language and interaction in learning</a:t>
            </a:r>
          </a:p>
        </p:txBody>
      </p:sp>
      <p:pic>
        <p:nvPicPr>
          <p:cNvPr id="11" name="Picture 10">
            <a:extLst>
              <a:ext uri="{FF2B5EF4-FFF2-40B4-BE49-F238E27FC236}">
                <a16:creationId xmlns:a16="http://schemas.microsoft.com/office/drawing/2014/main" id="{1A82D5B9-8C83-F8A0-789B-A60990ED4E02}"/>
              </a:ext>
            </a:extLst>
          </p:cNvPr>
          <p:cNvPicPr>
            <a:picLocks noChangeAspect="1"/>
          </p:cNvPicPr>
          <p:nvPr/>
        </p:nvPicPr>
        <p:blipFill>
          <a:blip r:embed="rId2"/>
          <a:stretch>
            <a:fillRect/>
          </a:stretch>
        </p:blipFill>
        <p:spPr>
          <a:xfrm>
            <a:off x="634202" y="4515729"/>
            <a:ext cx="3607207" cy="2195461"/>
          </a:xfrm>
          <a:prstGeom prst="rect">
            <a:avLst/>
          </a:prstGeom>
        </p:spPr>
      </p:pic>
      <p:pic>
        <p:nvPicPr>
          <p:cNvPr id="13" name="Picture 12">
            <a:extLst>
              <a:ext uri="{FF2B5EF4-FFF2-40B4-BE49-F238E27FC236}">
                <a16:creationId xmlns:a16="http://schemas.microsoft.com/office/drawing/2014/main" id="{C09F2F58-5670-8530-62FA-435783181A1A}"/>
              </a:ext>
            </a:extLst>
          </p:cNvPr>
          <p:cNvPicPr>
            <a:picLocks noChangeAspect="1"/>
          </p:cNvPicPr>
          <p:nvPr/>
        </p:nvPicPr>
        <p:blipFill>
          <a:blip r:embed="rId3"/>
          <a:stretch>
            <a:fillRect/>
          </a:stretch>
        </p:blipFill>
        <p:spPr>
          <a:xfrm>
            <a:off x="8897464" y="4416558"/>
            <a:ext cx="2949526" cy="2008401"/>
          </a:xfrm>
          <a:prstGeom prst="rect">
            <a:avLst/>
          </a:prstGeom>
        </p:spPr>
      </p:pic>
      <p:pic>
        <p:nvPicPr>
          <p:cNvPr id="17" name="Picture 16">
            <a:extLst>
              <a:ext uri="{FF2B5EF4-FFF2-40B4-BE49-F238E27FC236}">
                <a16:creationId xmlns:a16="http://schemas.microsoft.com/office/drawing/2014/main" id="{57EECF77-A081-0443-1832-82ECEA9C61CB}"/>
              </a:ext>
            </a:extLst>
          </p:cNvPr>
          <p:cNvPicPr>
            <a:picLocks noChangeAspect="1"/>
          </p:cNvPicPr>
          <p:nvPr/>
        </p:nvPicPr>
        <p:blipFill>
          <a:blip r:embed="rId4"/>
          <a:stretch>
            <a:fillRect/>
          </a:stretch>
        </p:blipFill>
        <p:spPr>
          <a:xfrm>
            <a:off x="8549622" y="775927"/>
            <a:ext cx="3620911" cy="1773407"/>
          </a:xfrm>
          <a:prstGeom prst="rect">
            <a:avLst/>
          </a:prstGeom>
        </p:spPr>
      </p:pic>
      <p:sp>
        <p:nvSpPr>
          <p:cNvPr id="21" name="TextBox 20">
            <a:extLst>
              <a:ext uri="{FF2B5EF4-FFF2-40B4-BE49-F238E27FC236}">
                <a16:creationId xmlns:a16="http://schemas.microsoft.com/office/drawing/2014/main" id="{E427E190-C775-E068-C023-BEDD05F74D2B}"/>
              </a:ext>
            </a:extLst>
          </p:cNvPr>
          <p:cNvSpPr txBox="1"/>
          <p:nvPr/>
        </p:nvSpPr>
        <p:spPr>
          <a:xfrm>
            <a:off x="76870" y="1228019"/>
            <a:ext cx="4540206" cy="1815882"/>
          </a:xfrm>
          <a:prstGeom prst="rect">
            <a:avLst/>
          </a:prstGeom>
          <a:noFill/>
        </p:spPr>
        <p:txBody>
          <a:bodyPr wrap="square">
            <a:spAutoFit/>
          </a:bodyPr>
          <a:lstStyle/>
          <a:p>
            <a:pPr algn="just"/>
            <a:r>
              <a:rPr lang="en-GB" sz="1600" i="1" dirty="0">
                <a:latin typeface="Arial" panose="020B0604020202020204" pitchFamily="34" charset="0"/>
                <a:cs typeface="Arial" panose="020B0604020202020204" pitchFamily="34" charset="0"/>
              </a:rPr>
              <a:t>The theory proposed by Vygotsky is very useful because it makes a clear connection between Amira's social retreat and language delay and the fact that she does not get enough directed involvement.  It proposes straightforward tactics such as scaffolding and small group play as possible solutions (Mercer, 2023).</a:t>
            </a:r>
          </a:p>
        </p:txBody>
      </p:sp>
      <p:sp>
        <p:nvSpPr>
          <p:cNvPr id="25" name="TextBox 24">
            <a:extLst>
              <a:ext uri="{FF2B5EF4-FFF2-40B4-BE49-F238E27FC236}">
                <a16:creationId xmlns:a16="http://schemas.microsoft.com/office/drawing/2014/main" id="{3B509C52-64E1-060D-BAE5-5984FD2F6905}"/>
              </a:ext>
            </a:extLst>
          </p:cNvPr>
          <p:cNvSpPr txBox="1"/>
          <p:nvPr/>
        </p:nvSpPr>
        <p:spPr>
          <a:xfrm>
            <a:off x="2437805" y="3039746"/>
            <a:ext cx="9678473" cy="369332"/>
          </a:xfrm>
          <a:prstGeom prst="rect">
            <a:avLst/>
          </a:prstGeom>
          <a:noFill/>
        </p:spPr>
        <p:txBody>
          <a:bodyPr wrap="square">
            <a:spAutoFit/>
          </a:bodyPr>
          <a:lstStyle/>
          <a:p>
            <a:pPr marL="285750" indent="-285750">
              <a:buFont typeface="Wingdings" panose="05000000000000000000" pitchFamily="2" charset="2"/>
              <a:buChar char="q"/>
            </a:pPr>
            <a:r>
              <a:rPr lang="en-GB" b="1" dirty="0">
                <a:solidFill>
                  <a:schemeClr val="accent3">
                    <a:lumMod val="75000"/>
                  </a:schemeClr>
                </a:solidFill>
                <a:latin typeface="Arial" panose="020B0604020202020204" pitchFamily="34" charset="0"/>
                <a:cs typeface="Arial" panose="020B0604020202020204" pitchFamily="34" charset="0"/>
              </a:rPr>
              <a:t>Limitations: less emphasis on emotional regulation/attachment; ZPD hard to assess</a:t>
            </a:r>
          </a:p>
        </p:txBody>
      </p:sp>
      <p:sp>
        <p:nvSpPr>
          <p:cNvPr id="35" name="TextBox 34">
            <a:extLst>
              <a:ext uri="{FF2B5EF4-FFF2-40B4-BE49-F238E27FC236}">
                <a16:creationId xmlns:a16="http://schemas.microsoft.com/office/drawing/2014/main" id="{D59DFED6-3F72-4EB0-C411-3E5CC6362FAC}"/>
              </a:ext>
            </a:extLst>
          </p:cNvPr>
          <p:cNvSpPr txBox="1"/>
          <p:nvPr/>
        </p:nvSpPr>
        <p:spPr>
          <a:xfrm>
            <a:off x="4523995" y="4641477"/>
            <a:ext cx="4029186" cy="1815882"/>
          </a:xfrm>
          <a:prstGeom prst="rect">
            <a:avLst/>
          </a:prstGeom>
          <a:noFill/>
        </p:spPr>
        <p:txBody>
          <a:bodyPr wrap="square">
            <a:spAutoFit/>
          </a:bodyPr>
          <a:lstStyle/>
          <a:p>
            <a:pPr algn="just"/>
            <a:r>
              <a:rPr lang="en-GB" sz="1600" i="1" dirty="0">
                <a:latin typeface="Arial" panose="020B0604020202020204" pitchFamily="34" charset="0"/>
                <a:cs typeface="Arial" panose="020B0604020202020204" pitchFamily="34" charset="0"/>
              </a:rPr>
              <a:t>Even while the notion is beneficial, it does not give enough attention to emotional requirements like the fear that arises when someone is separated from their loved ones.  While it is powerful on learning processes, it is weaker on attachment-related concerns (Miller, 2022).</a:t>
            </a:r>
          </a:p>
        </p:txBody>
      </p:sp>
      <p:pic>
        <p:nvPicPr>
          <p:cNvPr id="37" name="Graphic 36" descr="Angel face outline outline">
            <a:extLst>
              <a:ext uri="{FF2B5EF4-FFF2-40B4-BE49-F238E27FC236}">
                <a16:creationId xmlns:a16="http://schemas.microsoft.com/office/drawing/2014/main" id="{D38E5A9C-A9D1-249C-F9BF-2FA48A759F6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33630" y="2236038"/>
            <a:ext cx="792867" cy="792867"/>
          </a:xfrm>
          <a:prstGeom prst="rect">
            <a:avLst/>
          </a:prstGeom>
        </p:spPr>
      </p:pic>
      <p:pic>
        <p:nvPicPr>
          <p:cNvPr id="38" name="Picture 37">
            <a:extLst>
              <a:ext uri="{FF2B5EF4-FFF2-40B4-BE49-F238E27FC236}">
                <a16:creationId xmlns:a16="http://schemas.microsoft.com/office/drawing/2014/main" id="{53DF0565-B519-B3F5-75DE-C36DC70677A6}"/>
              </a:ext>
            </a:extLst>
          </p:cNvPr>
          <p:cNvPicPr>
            <a:picLocks noChangeAspect="1"/>
          </p:cNvPicPr>
          <p:nvPr/>
        </p:nvPicPr>
        <p:blipFill>
          <a:blip r:embed="rId7"/>
          <a:stretch>
            <a:fillRect/>
          </a:stretch>
        </p:blipFill>
        <p:spPr>
          <a:xfrm>
            <a:off x="6263108" y="1749385"/>
            <a:ext cx="826643" cy="826643"/>
          </a:xfrm>
          <a:prstGeom prst="rect">
            <a:avLst/>
          </a:prstGeom>
        </p:spPr>
      </p:pic>
      <p:pic>
        <p:nvPicPr>
          <p:cNvPr id="39" name="Graphic 38" descr="Angel face outline outline">
            <a:extLst>
              <a:ext uri="{FF2B5EF4-FFF2-40B4-BE49-F238E27FC236}">
                <a16:creationId xmlns:a16="http://schemas.microsoft.com/office/drawing/2014/main" id="{21A94E95-77A9-4549-376B-0D19DCBD15C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428786" y="1185904"/>
            <a:ext cx="734028" cy="734028"/>
          </a:xfrm>
          <a:prstGeom prst="rect">
            <a:avLst/>
          </a:prstGeom>
        </p:spPr>
      </p:pic>
      <p:pic>
        <p:nvPicPr>
          <p:cNvPr id="41" name="Graphic 40" descr="Artificial Intelligence outline">
            <a:extLst>
              <a:ext uri="{FF2B5EF4-FFF2-40B4-BE49-F238E27FC236}">
                <a16:creationId xmlns:a16="http://schemas.microsoft.com/office/drawing/2014/main" id="{23604A90-FD9E-A887-B4FB-67A6E0DA857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805908" y="3552092"/>
            <a:ext cx="914400" cy="914400"/>
          </a:xfrm>
          <a:prstGeom prst="rect">
            <a:avLst/>
          </a:prstGeom>
        </p:spPr>
      </p:pic>
      <p:pic>
        <p:nvPicPr>
          <p:cNvPr id="42" name="Graphic 41" descr="Artificial Intelligence outline">
            <a:extLst>
              <a:ext uri="{FF2B5EF4-FFF2-40B4-BE49-F238E27FC236}">
                <a16:creationId xmlns:a16="http://schemas.microsoft.com/office/drawing/2014/main" id="{1B058CC9-D1A5-B049-B80D-5A986522AD7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255998" y="3407774"/>
            <a:ext cx="914400" cy="914400"/>
          </a:xfrm>
          <a:prstGeom prst="rect">
            <a:avLst/>
          </a:prstGeom>
        </p:spPr>
      </p:pic>
    </p:spTree>
    <p:extLst>
      <p:ext uri="{BB962C8B-B14F-4D97-AF65-F5344CB8AC3E}">
        <p14:creationId xmlns:p14="http://schemas.microsoft.com/office/powerpoint/2010/main" val="3945340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8F5F58-FF65-DD93-9658-DFCE57AAA94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2F76400-4F8F-C594-AD71-790FB914AA42}"/>
              </a:ext>
            </a:extLst>
          </p:cNvPr>
          <p:cNvSpPr txBox="1"/>
          <p:nvPr/>
        </p:nvSpPr>
        <p:spPr>
          <a:xfrm>
            <a:off x="33821" y="121225"/>
            <a:ext cx="2310147"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8. Conclusion</a:t>
            </a:r>
          </a:p>
        </p:txBody>
      </p:sp>
      <p:pic>
        <p:nvPicPr>
          <p:cNvPr id="7170" name="Picture 2" descr="Generated image">
            <a:extLst>
              <a:ext uri="{FF2B5EF4-FFF2-40B4-BE49-F238E27FC236}">
                <a16:creationId xmlns:a16="http://schemas.microsoft.com/office/drawing/2014/main" id="{FF21EB84-632B-0506-DD9D-CD82E734822D}"/>
              </a:ext>
            </a:extLst>
          </p:cNvPr>
          <p:cNvPicPr>
            <a:picLocks noChangeAspect="1" noChangeArrowheads="1"/>
          </p:cNvPicPr>
          <p:nvPr/>
        </p:nvPicPr>
        <p:blipFill>
          <a:blip r:embed="rId2">
            <a:alphaModFix amt="75000"/>
            <a:extLst>
              <a:ext uri="{28A0092B-C50C-407E-A947-70E740481C1C}">
                <a14:useLocalDpi xmlns:a14="http://schemas.microsoft.com/office/drawing/2010/main" val="0"/>
              </a:ext>
            </a:extLst>
          </a:blip>
          <a:srcRect/>
          <a:stretch>
            <a:fillRect/>
          </a:stretch>
        </p:blipFill>
        <p:spPr bwMode="auto">
          <a:xfrm>
            <a:off x="7301131" y="0"/>
            <a:ext cx="4690989" cy="312732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C6A4CFA-FFD9-444C-7052-1FB14DEFD07F}"/>
              </a:ext>
            </a:extLst>
          </p:cNvPr>
          <p:cNvSpPr txBox="1"/>
          <p:nvPr/>
        </p:nvSpPr>
        <p:spPr>
          <a:xfrm>
            <a:off x="128050" y="1215816"/>
            <a:ext cx="3498212" cy="1323439"/>
          </a:xfrm>
          <a:prstGeom prst="rect">
            <a:avLst/>
          </a:prstGeom>
          <a:noFill/>
        </p:spPr>
        <p:txBody>
          <a:bodyPr wrap="square">
            <a:spAutoFit/>
          </a:bodyPr>
          <a:lstStyle/>
          <a:p>
            <a:pPr algn="just"/>
            <a:r>
              <a:rPr lang="en-GB" sz="1600" i="1" dirty="0">
                <a:latin typeface="Arial" panose="020B0604020202020204" pitchFamily="34" charset="0"/>
                <a:cs typeface="Arial" panose="020B0604020202020204" pitchFamily="34" charset="0"/>
              </a:rPr>
              <a:t>Vygotsky assists us in seeing Amira's difficulties as obstacles to cultural learning and communication rather than as permanent deficiencies that cannot be changed.</a:t>
            </a:r>
          </a:p>
        </p:txBody>
      </p:sp>
      <p:sp>
        <p:nvSpPr>
          <p:cNvPr id="9" name="TextBox 8">
            <a:extLst>
              <a:ext uri="{FF2B5EF4-FFF2-40B4-BE49-F238E27FC236}">
                <a16:creationId xmlns:a16="http://schemas.microsoft.com/office/drawing/2014/main" id="{AF3D2B87-57AD-DBB5-9869-7DC864A36DCB}"/>
              </a:ext>
            </a:extLst>
          </p:cNvPr>
          <p:cNvSpPr txBox="1"/>
          <p:nvPr/>
        </p:nvSpPr>
        <p:spPr>
          <a:xfrm>
            <a:off x="152952" y="642812"/>
            <a:ext cx="3498212" cy="369332"/>
          </a:xfrm>
          <a:prstGeom prst="rect">
            <a:avLst/>
          </a:prstGeom>
          <a:noFill/>
        </p:spPr>
        <p:txBody>
          <a:bodyPr wrap="square">
            <a:spAutoFit/>
          </a:bodyPr>
          <a:lstStyle/>
          <a:p>
            <a:pPr marL="285750" indent="-285750">
              <a:buFont typeface="Wingdings" panose="05000000000000000000" pitchFamily="2" charset="2"/>
              <a:buChar char="q"/>
            </a:pPr>
            <a:r>
              <a:rPr lang="en-GB" b="1" dirty="0">
                <a:solidFill>
                  <a:schemeClr val="accent3">
                    <a:lumMod val="75000"/>
                  </a:schemeClr>
                </a:solidFill>
                <a:latin typeface="Arial" panose="020B0604020202020204" pitchFamily="34" charset="0"/>
                <a:cs typeface="Arial" panose="020B0604020202020204" pitchFamily="34" charset="0"/>
              </a:rPr>
              <a:t>Summary of Amira’s needs</a:t>
            </a:r>
          </a:p>
        </p:txBody>
      </p:sp>
      <p:pic>
        <p:nvPicPr>
          <p:cNvPr id="7172" name="Picture 4" descr="Generated image">
            <a:extLst>
              <a:ext uri="{FF2B5EF4-FFF2-40B4-BE49-F238E27FC236}">
                <a16:creationId xmlns:a16="http://schemas.microsoft.com/office/drawing/2014/main" id="{7AA5ADCC-5E8A-6D4C-15B5-FF4CFBF392CD}"/>
              </a:ext>
            </a:extLst>
          </p:cNvPr>
          <p:cNvPicPr>
            <a:picLocks noChangeAspect="1" noChangeArrowheads="1"/>
          </p:cNvPicPr>
          <p:nvPr/>
        </p:nvPicPr>
        <p:blipFill>
          <a:blip r:embed="rId3">
            <a:alphaModFix amt="80000"/>
            <a:extLst>
              <a:ext uri="{28A0092B-C50C-407E-A947-70E740481C1C}">
                <a14:useLocalDpi xmlns:a14="http://schemas.microsoft.com/office/drawing/2010/main" val="0"/>
              </a:ext>
            </a:extLst>
          </a:blip>
          <a:srcRect/>
          <a:stretch>
            <a:fillRect/>
          </a:stretch>
        </p:blipFill>
        <p:spPr bwMode="auto">
          <a:xfrm>
            <a:off x="128050" y="3172181"/>
            <a:ext cx="4609836" cy="327829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C3E5112D-44D7-6F6C-5AFF-4458EC854275}"/>
              </a:ext>
            </a:extLst>
          </p:cNvPr>
          <p:cNvSpPr txBox="1"/>
          <p:nvPr/>
        </p:nvSpPr>
        <p:spPr>
          <a:xfrm>
            <a:off x="5137564" y="3472932"/>
            <a:ext cx="3058160" cy="369332"/>
          </a:xfrm>
          <a:prstGeom prst="rect">
            <a:avLst/>
          </a:prstGeom>
          <a:noFill/>
        </p:spPr>
        <p:txBody>
          <a:bodyPr wrap="square">
            <a:spAutoFit/>
          </a:bodyPr>
          <a:lstStyle/>
          <a:p>
            <a:pPr marL="285750" indent="-285750">
              <a:buFont typeface="Wingdings" panose="05000000000000000000" pitchFamily="2" charset="2"/>
              <a:buChar char="q"/>
            </a:pPr>
            <a:r>
              <a:rPr lang="en-GB" b="1" dirty="0">
                <a:solidFill>
                  <a:schemeClr val="accent3">
                    <a:lumMod val="75000"/>
                  </a:schemeClr>
                </a:solidFill>
                <a:latin typeface="Arial" panose="020B0604020202020204" pitchFamily="34" charset="0"/>
                <a:cs typeface="Arial" panose="020B0604020202020204" pitchFamily="34" charset="0"/>
              </a:rPr>
              <a:t>Strategies suggested</a:t>
            </a:r>
          </a:p>
        </p:txBody>
      </p:sp>
      <p:sp>
        <p:nvSpPr>
          <p:cNvPr id="13" name="TextBox 12">
            <a:extLst>
              <a:ext uri="{FF2B5EF4-FFF2-40B4-BE49-F238E27FC236}">
                <a16:creationId xmlns:a16="http://schemas.microsoft.com/office/drawing/2014/main" id="{01F65894-CED5-2BDE-38DE-179EF556716A}"/>
              </a:ext>
            </a:extLst>
          </p:cNvPr>
          <p:cNvSpPr txBox="1"/>
          <p:nvPr/>
        </p:nvSpPr>
        <p:spPr>
          <a:xfrm>
            <a:off x="5181601" y="4039562"/>
            <a:ext cx="6824124" cy="923330"/>
          </a:xfrm>
          <a:prstGeom prst="rect">
            <a:avLst/>
          </a:prstGeom>
          <a:noFill/>
        </p:spPr>
        <p:txBody>
          <a:bodyPr wrap="square">
            <a:spAutoFit/>
          </a:bodyPr>
          <a:lstStyle/>
          <a:p>
            <a:pPr algn="just"/>
            <a:r>
              <a:rPr lang="en-GB" i="1" dirty="0">
                <a:latin typeface="Arial" panose="020B0604020202020204" pitchFamily="34" charset="0"/>
                <a:cs typeface="Arial" panose="020B0604020202020204" pitchFamily="34" charset="0"/>
              </a:rPr>
              <a:t>Amira may improve her emotional stability, social confidence, and communication abilities using scaffolding, language modelling, and organised group play (</a:t>
            </a:r>
            <a:r>
              <a:rPr lang="en-GB" i="1" dirty="0" err="1">
                <a:latin typeface="Arial" panose="020B0604020202020204" pitchFamily="34" charset="0"/>
                <a:cs typeface="Arial" panose="020B0604020202020204" pitchFamily="34" charset="0"/>
              </a:rPr>
              <a:t>Bodrova</a:t>
            </a:r>
            <a:r>
              <a:rPr lang="en-GB" i="1" dirty="0">
                <a:latin typeface="Arial" panose="020B0604020202020204" pitchFamily="34" charset="0"/>
                <a:cs typeface="Arial" panose="020B0604020202020204" pitchFamily="34" charset="0"/>
              </a:rPr>
              <a:t> and Leong, 2022).</a:t>
            </a:r>
          </a:p>
        </p:txBody>
      </p:sp>
      <p:pic>
        <p:nvPicPr>
          <p:cNvPr id="15" name="Picture 14">
            <a:extLst>
              <a:ext uri="{FF2B5EF4-FFF2-40B4-BE49-F238E27FC236}">
                <a16:creationId xmlns:a16="http://schemas.microsoft.com/office/drawing/2014/main" id="{A42ECB1D-75DE-864A-07D8-56BCC3407D4D}"/>
              </a:ext>
            </a:extLst>
          </p:cNvPr>
          <p:cNvPicPr>
            <a:picLocks noChangeAspect="1"/>
          </p:cNvPicPr>
          <p:nvPr/>
        </p:nvPicPr>
        <p:blipFill>
          <a:blip r:embed="rId4">
            <a:alphaModFix amt="70000"/>
          </a:blip>
          <a:stretch>
            <a:fillRect/>
          </a:stretch>
        </p:blipFill>
        <p:spPr>
          <a:xfrm>
            <a:off x="4382346" y="1082141"/>
            <a:ext cx="2431943" cy="1590787"/>
          </a:xfrm>
          <a:prstGeom prst="ellipse">
            <a:avLst/>
          </a:prstGeom>
          <a:ln>
            <a:noFill/>
          </a:ln>
          <a:effectLst>
            <a:softEdge rad="112500"/>
          </a:effectLst>
        </p:spPr>
      </p:pic>
      <p:pic>
        <p:nvPicPr>
          <p:cNvPr id="17" name="Picture 16">
            <a:extLst>
              <a:ext uri="{FF2B5EF4-FFF2-40B4-BE49-F238E27FC236}">
                <a16:creationId xmlns:a16="http://schemas.microsoft.com/office/drawing/2014/main" id="{34B6F9A5-7F18-360F-81C7-9EBC36386666}"/>
              </a:ext>
            </a:extLst>
          </p:cNvPr>
          <p:cNvPicPr>
            <a:picLocks noChangeAspect="1"/>
          </p:cNvPicPr>
          <p:nvPr/>
        </p:nvPicPr>
        <p:blipFill>
          <a:blip r:embed="rId5">
            <a:alphaModFix amt="70000"/>
          </a:blip>
          <a:stretch>
            <a:fillRect/>
          </a:stretch>
        </p:blipFill>
        <p:spPr>
          <a:xfrm>
            <a:off x="6476713" y="5383523"/>
            <a:ext cx="4115374" cy="1066949"/>
          </a:xfrm>
          <a:prstGeom prst="ellipse">
            <a:avLst/>
          </a:prstGeom>
          <a:ln>
            <a:noFill/>
          </a:ln>
          <a:effectLst>
            <a:softEdge rad="112500"/>
          </a:effectLst>
        </p:spPr>
      </p:pic>
    </p:spTree>
    <p:extLst>
      <p:ext uri="{BB962C8B-B14F-4D97-AF65-F5344CB8AC3E}">
        <p14:creationId xmlns:p14="http://schemas.microsoft.com/office/powerpoint/2010/main" val="2382504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alphaModFix amt="15000"/>
          </a:blip>
          <a:tile tx="0" ty="0" sx="100000" sy="100000" flip="none" algn="tl"/>
        </a:blipFill>
        <a:effectLst/>
      </p:bgPr>
    </p:bg>
    <p:spTree>
      <p:nvGrpSpPr>
        <p:cNvPr id="1" name="">
          <a:extLst>
            <a:ext uri="{FF2B5EF4-FFF2-40B4-BE49-F238E27FC236}">
              <a16:creationId xmlns:a16="http://schemas.microsoft.com/office/drawing/2014/main" id="{C6514853-7D45-A88E-6BE6-1846B2790E18}"/>
            </a:ext>
          </a:extLst>
        </p:cNvPr>
        <p:cNvGrpSpPr/>
        <p:nvPr/>
      </p:nvGrpSpPr>
      <p:grpSpPr>
        <a:xfrm>
          <a:off x="0" y="0"/>
          <a:ext cx="0" cy="0"/>
          <a:chOff x="0" y="0"/>
          <a:chExt cx="0" cy="0"/>
        </a:xfrm>
      </p:grpSpPr>
      <p:sp useBgFill="1">
        <p:nvSpPr>
          <p:cNvPr id="6175" name="Rectangle 617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150" name="Picture 6" descr="Teaching Kids Gratitude - Metrokids">
            <a:extLst>
              <a:ext uri="{FF2B5EF4-FFF2-40B4-BE49-F238E27FC236}">
                <a16:creationId xmlns:a16="http://schemas.microsoft.com/office/drawing/2014/main" id="{AA8ED447-F8D7-45C6-2FD7-166411F03E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30" r="4708" b="-2"/>
          <a:stretch>
            <a:fillRect/>
          </a:stretch>
        </p:blipFill>
        <p:spPr bwMode="auto">
          <a:xfrm>
            <a:off x="3714751" y="621482"/>
            <a:ext cx="4588658" cy="5751713"/>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C456AABB-002A-0901-3E79-5992F387DCFA}"/>
              </a:ext>
            </a:extLst>
          </p:cNvPr>
          <p:cNvPicPr>
            <a:picLocks noChangeAspect="1"/>
          </p:cNvPicPr>
          <p:nvPr/>
        </p:nvPicPr>
        <p:blipFill>
          <a:blip r:embed="rId4">
            <a:alphaModFix amt="80000"/>
          </a:blip>
          <a:stretch>
            <a:fillRect/>
          </a:stretch>
        </p:blipFill>
        <p:spPr>
          <a:xfrm>
            <a:off x="1842362" y="697971"/>
            <a:ext cx="1391839" cy="967109"/>
          </a:xfrm>
          <a:prstGeom prst="rect">
            <a:avLst/>
          </a:prstGeom>
          <a:ln>
            <a:noFill/>
          </a:ln>
          <a:effectLst>
            <a:softEdge rad="112500"/>
          </a:effectLst>
        </p:spPr>
      </p:pic>
      <p:pic>
        <p:nvPicPr>
          <p:cNvPr id="11" name="Picture 10">
            <a:extLst>
              <a:ext uri="{FF2B5EF4-FFF2-40B4-BE49-F238E27FC236}">
                <a16:creationId xmlns:a16="http://schemas.microsoft.com/office/drawing/2014/main" id="{BF29945F-C171-D16F-AC48-95A9EE1E0A4E}"/>
              </a:ext>
            </a:extLst>
          </p:cNvPr>
          <p:cNvPicPr>
            <a:picLocks noChangeAspect="1"/>
          </p:cNvPicPr>
          <p:nvPr/>
        </p:nvPicPr>
        <p:blipFill>
          <a:blip r:embed="rId4">
            <a:alphaModFix amt="80000"/>
          </a:blip>
          <a:stretch>
            <a:fillRect/>
          </a:stretch>
        </p:blipFill>
        <p:spPr>
          <a:xfrm>
            <a:off x="152434" y="2957125"/>
            <a:ext cx="1554922" cy="1080426"/>
          </a:xfrm>
          <a:prstGeom prst="rect">
            <a:avLst/>
          </a:prstGeom>
          <a:ln>
            <a:noFill/>
          </a:ln>
          <a:effectLst>
            <a:softEdge rad="112500"/>
          </a:effectLst>
        </p:spPr>
      </p:pic>
      <p:pic>
        <p:nvPicPr>
          <p:cNvPr id="12" name="Picture 11">
            <a:extLst>
              <a:ext uri="{FF2B5EF4-FFF2-40B4-BE49-F238E27FC236}">
                <a16:creationId xmlns:a16="http://schemas.microsoft.com/office/drawing/2014/main" id="{0106FF56-43F5-EB07-E4C6-D7B6AF64E500}"/>
              </a:ext>
            </a:extLst>
          </p:cNvPr>
          <p:cNvPicPr>
            <a:picLocks noChangeAspect="1"/>
          </p:cNvPicPr>
          <p:nvPr/>
        </p:nvPicPr>
        <p:blipFill>
          <a:blip r:embed="rId4">
            <a:alphaModFix amt="80000"/>
          </a:blip>
          <a:stretch>
            <a:fillRect/>
          </a:stretch>
        </p:blipFill>
        <p:spPr>
          <a:xfrm>
            <a:off x="1933593" y="5494526"/>
            <a:ext cx="1554922" cy="1080426"/>
          </a:xfrm>
          <a:prstGeom prst="rect">
            <a:avLst/>
          </a:prstGeom>
          <a:ln>
            <a:noFill/>
          </a:ln>
          <a:effectLst>
            <a:softEdge rad="112500"/>
          </a:effectLst>
        </p:spPr>
      </p:pic>
      <p:pic>
        <p:nvPicPr>
          <p:cNvPr id="13" name="Picture 12">
            <a:extLst>
              <a:ext uri="{FF2B5EF4-FFF2-40B4-BE49-F238E27FC236}">
                <a16:creationId xmlns:a16="http://schemas.microsoft.com/office/drawing/2014/main" id="{68D2E6B6-4F27-0689-6FE8-2FDB6C6207BE}"/>
              </a:ext>
            </a:extLst>
          </p:cNvPr>
          <p:cNvPicPr>
            <a:picLocks noChangeAspect="1"/>
          </p:cNvPicPr>
          <p:nvPr/>
        </p:nvPicPr>
        <p:blipFill>
          <a:blip r:embed="rId4">
            <a:alphaModFix amt="80000"/>
          </a:blip>
          <a:stretch>
            <a:fillRect/>
          </a:stretch>
        </p:blipFill>
        <p:spPr>
          <a:xfrm>
            <a:off x="8442734" y="2721381"/>
            <a:ext cx="1554921" cy="1080426"/>
          </a:xfrm>
          <a:prstGeom prst="rect">
            <a:avLst/>
          </a:prstGeom>
          <a:ln>
            <a:noFill/>
          </a:ln>
          <a:effectLst>
            <a:softEdge rad="112500"/>
          </a:effectLst>
        </p:spPr>
      </p:pic>
      <p:pic>
        <p:nvPicPr>
          <p:cNvPr id="14" name="Picture 13">
            <a:extLst>
              <a:ext uri="{FF2B5EF4-FFF2-40B4-BE49-F238E27FC236}">
                <a16:creationId xmlns:a16="http://schemas.microsoft.com/office/drawing/2014/main" id="{778F96D7-7008-1378-13E6-E43031EC7D2C}"/>
              </a:ext>
            </a:extLst>
          </p:cNvPr>
          <p:cNvPicPr>
            <a:picLocks noChangeAspect="1"/>
          </p:cNvPicPr>
          <p:nvPr/>
        </p:nvPicPr>
        <p:blipFill>
          <a:blip r:embed="rId4">
            <a:alphaModFix amt="80000"/>
          </a:blip>
          <a:stretch>
            <a:fillRect/>
          </a:stretch>
        </p:blipFill>
        <p:spPr>
          <a:xfrm>
            <a:off x="10136981" y="307820"/>
            <a:ext cx="1696307" cy="1178666"/>
          </a:xfrm>
          <a:prstGeom prst="rect">
            <a:avLst/>
          </a:prstGeom>
          <a:ln>
            <a:noFill/>
          </a:ln>
          <a:effectLst>
            <a:softEdge rad="112500"/>
          </a:effectLst>
        </p:spPr>
      </p:pic>
      <p:pic>
        <p:nvPicPr>
          <p:cNvPr id="15" name="Picture 14">
            <a:extLst>
              <a:ext uri="{FF2B5EF4-FFF2-40B4-BE49-F238E27FC236}">
                <a16:creationId xmlns:a16="http://schemas.microsoft.com/office/drawing/2014/main" id="{44092084-01D6-8E3F-AC40-F8375A51868B}"/>
              </a:ext>
            </a:extLst>
          </p:cNvPr>
          <p:cNvPicPr>
            <a:picLocks noChangeAspect="1"/>
          </p:cNvPicPr>
          <p:nvPr/>
        </p:nvPicPr>
        <p:blipFill>
          <a:blip r:embed="rId4">
            <a:alphaModFix amt="80000"/>
          </a:blip>
          <a:stretch>
            <a:fillRect/>
          </a:stretch>
        </p:blipFill>
        <p:spPr>
          <a:xfrm>
            <a:off x="10258407" y="5494526"/>
            <a:ext cx="1723321" cy="1197437"/>
          </a:xfrm>
          <a:prstGeom prst="rect">
            <a:avLst/>
          </a:prstGeom>
          <a:ln>
            <a:noFill/>
          </a:ln>
          <a:effectLst>
            <a:softEdge rad="112500"/>
          </a:effectLst>
        </p:spPr>
      </p:pic>
    </p:spTree>
    <p:extLst>
      <p:ext uri="{BB962C8B-B14F-4D97-AF65-F5344CB8AC3E}">
        <p14:creationId xmlns:p14="http://schemas.microsoft.com/office/powerpoint/2010/main" val="3902177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DDF1F4-FF4C-B12E-FA9F-FF793580A1BB}"/>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6A47C2E-2466-DB27-DCDD-2EF513A570DA}"/>
              </a:ext>
            </a:extLst>
          </p:cNvPr>
          <p:cNvPicPr>
            <a:picLocks noChangeAspect="1"/>
          </p:cNvPicPr>
          <p:nvPr/>
        </p:nvPicPr>
        <p:blipFill>
          <a:blip r:embed="rId2">
            <a:alphaModFix amt="70000"/>
          </a:blip>
          <a:stretch>
            <a:fillRect/>
          </a:stretch>
        </p:blipFill>
        <p:spPr>
          <a:xfrm rot="3141659">
            <a:off x="7502078" y="341036"/>
            <a:ext cx="1096800" cy="2664678"/>
          </a:xfrm>
          <a:prstGeom prst="ellipse">
            <a:avLst/>
          </a:prstGeom>
          <a:ln>
            <a:noFill/>
          </a:ln>
          <a:effectLst>
            <a:softEdge rad="112500"/>
          </a:effectLst>
        </p:spPr>
      </p:pic>
      <p:sp>
        <p:nvSpPr>
          <p:cNvPr id="7" name="TextBox 6">
            <a:extLst>
              <a:ext uri="{FF2B5EF4-FFF2-40B4-BE49-F238E27FC236}">
                <a16:creationId xmlns:a16="http://schemas.microsoft.com/office/drawing/2014/main" id="{FBB47431-2B2D-5A10-BD4A-52CB7D3D6D5A}"/>
              </a:ext>
            </a:extLst>
          </p:cNvPr>
          <p:cNvSpPr txBox="1"/>
          <p:nvPr/>
        </p:nvSpPr>
        <p:spPr>
          <a:xfrm>
            <a:off x="176620" y="108344"/>
            <a:ext cx="2148030"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References</a:t>
            </a:r>
          </a:p>
        </p:txBody>
      </p:sp>
      <p:sp>
        <p:nvSpPr>
          <p:cNvPr id="9" name="TextBox 8">
            <a:extLst>
              <a:ext uri="{FF2B5EF4-FFF2-40B4-BE49-F238E27FC236}">
                <a16:creationId xmlns:a16="http://schemas.microsoft.com/office/drawing/2014/main" id="{CBCA2781-24FC-B292-1AF7-1165A3DCFE4D}"/>
              </a:ext>
            </a:extLst>
          </p:cNvPr>
          <p:cNvSpPr txBox="1"/>
          <p:nvPr/>
        </p:nvSpPr>
        <p:spPr>
          <a:xfrm>
            <a:off x="237076" y="877372"/>
            <a:ext cx="6096000" cy="5509200"/>
          </a:xfrm>
          <a:prstGeom prst="rect">
            <a:avLst/>
          </a:prstGeom>
          <a:noFill/>
        </p:spPr>
        <p:txBody>
          <a:bodyPr wrap="square">
            <a:spAutoFit/>
          </a:bodyPr>
          <a:lstStyle/>
          <a:p>
            <a:pPr>
              <a:buNone/>
            </a:pPr>
            <a:r>
              <a:rPr lang="en-GB" sz="1100" dirty="0" err="1">
                <a:latin typeface="Arial" panose="020B0604020202020204" pitchFamily="34" charset="0"/>
                <a:cs typeface="Arial" panose="020B0604020202020204" pitchFamily="34" charset="0"/>
              </a:rPr>
              <a:t>Bodrova</a:t>
            </a:r>
            <a:r>
              <a:rPr lang="en-GB" sz="1100" dirty="0">
                <a:latin typeface="Arial" panose="020B0604020202020204" pitchFamily="34" charset="0"/>
                <a:cs typeface="Arial" panose="020B0604020202020204" pitchFamily="34" charset="0"/>
              </a:rPr>
              <a:t>, E. and Leong, D.J. (2022) </a:t>
            </a:r>
            <a:r>
              <a:rPr lang="en-GB" sz="1100" i="1" dirty="0">
                <a:latin typeface="Arial" panose="020B0604020202020204" pitchFamily="34" charset="0"/>
                <a:cs typeface="Arial" panose="020B0604020202020204" pitchFamily="34" charset="0"/>
              </a:rPr>
              <a:t>Vygotskian perspectives on play and early childhood learning.</a:t>
            </a:r>
            <a:r>
              <a:rPr lang="en-GB" sz="1100" dirty="0">
                <a:latin typeface="Arial" panose="020B0604020202020204" pitchFamily="34" charset="0"/>
                <a:cs typeface="Arial" panose="020B0604020202020204" pitchFamily="34" charset="0"/>
              </a:rPr>
              <a:t> Early Childhood Research Quarterly, 60, pp. 45–55. Available at: </a:t>
            </a:r>
            <a:r>
              <a:rPr lang="en-GB" sz="11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https://www.sciencedirect.com/science/article/pii/S0885200621001234</a:t>
            </a:r>
            <a:r>
              <a:rPr lang="en-GB" sz="1100" dirty="0">
                <a:latin typeface="Arial" panose="020B0604020202020204" pitchFamily="34" charset="0"/>
                <a:cs typeface="Arial" panose="020B0604020202020204" pitchFamily="34" charset="0"/>
              </a:rPr>
              <a:t> (Accessed: 22/09/2025).</a:t>
            </a:r>
          </a:p>
          <a:p>
            <a:pPr>
              <a:buNone/>
            </a:pPr>
            <a:endParaRPr lang="en-GB" sz="1100" dirty="0">
              <a:latin typeface="Arial" panose="020B0604020202020204" pitchFamily="34" charset="0"/>
              <a:cs typeface="Arial" panose="020B0604020202020204" pitchFamily="34" charset="0"/>
            </a:endParaRPr>
          </a:p>
          <a:p>
            <a:pPr>
              <a:buNone/>
            </a:pPr>
            <a:r>
              <a:rPr lang="en-GB" sz="1100" dirty="0">
                <a:latin typeface="Arial" panose="020B0604020202020204" pitchFamily="34" charset="0"/>
                <a:cs typeface="Arial" panose="020B0604020202020204" pitchFamily="34" charset="0"/>
              </a:rPr>
              <a:t>Fernyhough, C. (2023) </a:t>
            </a:r>
            <a:r>
              <a:rPr lang="en-GB" sz="1100" i="1" dirty="0">
                <a:latin typeface="Arial" panose="020B0604020202020204" pitchFamily="34" charset="0"/>
                <a:cs typeface="Arial" panose="020B0604020202020204" pitchFamily="34" charset="0"/>
              </a:rPr>
              <a:t>The social brain and Vygotsky’s sociocultural theory: implications for early development.</a:t>
            </a:r>
            <a:r>
              <a:rPr lang="en-GB" sz="1100" dirty="0">
                <a:latin typeface="Arial" panose="020B0604020202020204" pitchFamily="34" charset="0"/>
                <a:cs typeface="Arial" panose="020B0604020202020204" pitchFamily="34" charset="0"/>
              </a:rPr>
              <a:t> Developmental Review, 68, 101110. Available at: </a:t>
            </a:r>
            <a:r>
              <a:rPr lang="en-GB" sz="11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https://www.sciencedirect.com/science/article/pii/S0273229722000509</a:t>
            </a:r>
            <a:r>
              <a:rPr lang="en-GB" sz="1100" dirty="0">
                <a:latin typeface="Arial" panose="020B0604020202020204" pitchFamily="34" charset="0"/>
                <a:cs typeface="Arial" panose="020B0604020202020204" pitchFamily="34" charset="0"/>
              </a:rPr>
              <a:t> (Accessed: 25/09/2025).</a:t>
            </a:r>
          </a:p>
          <a:p>
            <a:pPr>
              <a:buNone/>
            </a:pPr>
            <a:endParaRPr lang="en-GB" sz="1100" dirty="0">
              <a:latin typeface="Arial" panose="020B0604020202020204" pitchFamily="34" charset="0"/>
              <a:cs typeface="Arial" panose="020B0604020202020204" pitchFamily="34" charset="0"/>
            </a:endParaRPr>
          </a:p>
          <a:p>
            <a:pPr>
              <a:buNone/>
            </a:pPr>
            <a:r>
              <a:rPr lang="en-GB" sz="1100" dirty="0">
                <a:latin typeface="Arial" panose="020B0604020202020204" pitchFamily="34" charset="0"/>
                <a:cs typeface="Arial" panose="020B0604020202020204" pitchFamily="34" charset="0"/>
              </a:rPr>
              <a:t>Gonzalez-Rey, F. and Pino, A. (2022) </a:t>
            </a:r>
            <a:r>
              <a:rPr lang="en-GB" sz="1100" i="1" dirty="0">
                <a:latin typeface="Arial" panose="020B0604020202020204" pitchFamily="34" charset="0"/>
                <a:cs typeface="Arial" panose="020B0604020202020204" pitchFamily="34" charset="0"/>
              </a:rPr>
              <a:t>Vygotsky’s theory in the 21st century: understanding development in social contexts.</a:t>
            </a:r>
            <a:r>
              <a:rPr lang="en-GB" sz="1100" dirty="0">
                <a:latin typeface="Arial" panose="020B0604020202020204" pitchFamily="34" charset="0"/>
                <a:cs typeface="Arial" panose="020B0604020202020204" pitchFamily="34" charset="0"/>
              </a:rPr>
              <a:t> Human Development, 66(1), pp. 1–15. Available at: https://www.karger.com/Article/FullText/521746 (Accessed: 27/09/2025).</a:t>
            </a:r>
          </a:p>
          <a:p>
            <a:pPr>
              <a:buNone/>
            </a:pPr>
            <a:endParaRPr lang="en-GB" sz="1100" dirty="0">
              <a:latin typeface="Arial" panose="020B0604020202020204" pitchFamily="34" charset="0"/>
              <a:cs typeface="Arial" panose="020B0604020202020204" pitchFamily="34" charset="0"/>
            </a:endParaRPr>
          </a:p>
          <a:p>
            <a:pPr>
              <a:buNone/>
            </a:pPr>
            <a:r>
              <a:rPr lang="en-GB" sz="1100" dirty="0">
                <a:latin typeface="Arial" panose="020B0604020202020204" pitchFamily="34" charset="0"/>
                <a:cs typeface="Arial" panose="020B0604020202020204" pitchFamily="34" charset="0"/>
              </a:rPr>
              <a:t>Mercer, N. (2023) </a:t>
            </a:r>
            <a:r>
              <a:rPr lang="en-GB" sz="1100" i="1" dirty="0">
                <a:latin typeface="Arial" panose="020B0604020202020204" pitchFamily="34" charset="0"/>
                <a:cs typeface="Arial" panose="020B0604020202020204" pitchFamily="34" charset="0"/>
              </a:rPr>
              <a:t>Language as a cultural tool: applying Vygotsky’s ideas in education.</a:t>
            </a:r>
            <a:r>
              <a:rPr lang="en-GB" sz="1100" dirty="0">
                <a:latin typeface="Arial" panose="020B0604020202020204" pitchFamily="34" charset="0"/>
                <a:cs typeface="Arial" panose="020B0604020202020204" pitchFamily="34" charset="0"/>
              </a:rPr>
              <a:t> Learning, Culture and Social Interaction, 37, 100631. Available at: </a:t>
            </a:r>
            <a:r>
              <a:rPr lang="en-GB" sz="11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https://www.sciencedirect.com/science/article/pii/S2210656123000718</a:t>
            </a:r>
            <a:r>
              <a:rPr lang="en-GB" sz="1100" dirty="0">
                <a:latin typeface="Arial" panose="020B0604020202020204" pitchFamily="34" charset="0"/>
                <a:cs typeface="Arial" panose="020B0604020202020204" pitchFamily="34" charset="0"/>
              </a:rPr>
              <a:t> (Accessed: 30/09/2025).</a:t>
            </a:r>
          </a:p>
          <a:p>
            <a:pPr>
              <a:buNone/>
            </a:pPr>
            <a:endParaRPr lang="en-GB" sz="1100" dirty="0">
              <a:latin typeface="Arial" panose="020B0604020202020204" pitchFamily="34" charset="0"/>
              <a:cs typeface="Arial" panose="020B0604020202020204" pitchFamily="34" charset="0"/>
            </a:endParaRPr>
          </a:p>
          <a:p>
            <a:pPr>
              <a:buNone/>
            </a:pPr>
            <a:r>
              <a:rPr lang="en-GB" sz="1100" dirty="0">
                <a:latin typeface="Arial" panose="020B0604020202020204" pitchFamily="34" charset="0"/>
                <a:cs typeface="Arial" panose="020B0604020202020204" pitchFamily="34" charset="0"/>
              </a:rPr>
              <a:t>Miller, R. (2022) </a:t>
            </a:r>
            <a:r>
              <a:rPr lang="en-GB" sz="1100" i="1" dirty="0">
                <a:latin typeface="Arial" panose="020B0604020202020204" pitchFamily="34" charset="0"/>
                <a:cs typeface="Arial" panose="020B0604020202020204" pitchFamily="34" charset="0"/>
              </a:rPr>
              <a:t>Vygotsky in practice: strengths and gaps in applying sociocultural theory in early years.</a:t>
            </a:r>
            <a:r>
              <a:rPr lang="en-GB" sz="1100" dirty="0">
                <a:latin typeface="Arial" panose="020B0604020202020204" pitchFamily="34" charset="0"/>
                <a:cs typeface="Arial" panose="020B0604020202020204" pitchFamily="34" charset="0"/>
              </a:rPr>
              <a:t> Journal of Early Childhood Research, 20(4), pp. 399–412. Available at: https://journals.sagepub.com/doi/full/10.1177/1476718X221098765 (Accessed: 02/10/2025).</a:t>
            </a:r>
          </a:p>
          <a:p>
            <a:pPr>
              <a:buNone/>
            </a:pPr>
            <a:endParaRPr lang="en-GB" sz="1100" dirty="0">
              <a:latin typeface="Arial" panose="020B0604020202020204" pitchFamily="34" charset="0"/>
              <a:cs typeface="Arial" panose="020B0604020202020204" pitchFamily="34" charset="0"/>
            </a:endParaRPr>
          </a:p>
          <a:p>
            <a:pPr>
              <a:buNone/>
            </a:pPr>
            <a:r>
              <a:rPr lang="en-GB" sz="1100" dirty="0" err="1">
                <a:latin typeface="Arial" panose="020B0604020202020204" pitchFamily="34" charset="0"/>
                <a:cs typeface="Arial" panose="020B0604020202020204" pitchFamily="34" charset="0"/>
              </a:rPr>
              <a:t>Nicolopoulou</a:t>
            </a:r>
            <a:r>
              <a:rPr lang="en-GB" sz="1100" dirty="0">
                <a:latin typeface="Arial" panose="020B0604020202020204" pitchFamily="34" charset="0"/>
                <a:cs typeface="Arial" panose="020B0604020202020204" pitchFamily="34" charset="0"/>
              </a:rPr>
              <a:t>, A. (2023) </a:t>
            </a:r>
            <a:r>
              <a:rPr lang="en-GB" sz="1100" i="1" dirty="0">
                <a:latin typeface="Arial" panose="020B0604020202020204" pitchFamily="34" charset="0"/>
                <a:cs typeface="Arial" panose="020B0604020202020204" pitchFamily="34" charset="0"/>
              </a:rPr>
              <a:t>Play, storytelling, and the zone of proximal development: revisiting Vygotsky for today’s classrooms.</a:t>
            </a:r>
            <a:r>
              <a:rPr lang="en-GB" sz="1100" dirty="0">
                <a:latin typeface="Arial" panose="020B0604020202020204" pitchFamily="34" charset="0"/>
                <a:cs typeface="Arial" panose="020B0604020202020204" pitchFamily="34" charset="0"/>
              </a:rPr>
              <a:t> Early Child Development and Care, 193(5), pp. 643–656. Available at: https://www.tandfonline.com/doi/full/10.1080/03004430.2021.2003387 (Accessed: 05/10/2025).</a:t>
            </a:r>
          </a:p>
          <a:p>
            <a:pPr>
              <a:buNone/>
            </a:pPr>
            <a:endParaRPr lang="en-GB" sz="1100" dirty="0">
              <a:latin typeface="Arial" panose="020B0604020202020204" pitchFamily="34" charset="0"/>
              <a:cs typeface="Arial" panose="020B0604020202020204" pitchFamily="34" charset="0"/>
            </a:endParaRPr>
          </a:p>
          <a:p>
            <a:pPr>
              <a:buNone/>
            </a:pPr>
            <a:r>
              <a:rPr lang="en-GB" sz="1100" dirty="0" err="1">
                <a:latin typeface="Arial" panose="020B0604020202020204" pitchFamily="34" charset="0"/>
                <a:cs typeface="Arial" panose="020B0604020202020204" pitchFamily="34" charset="0"/>
              </a:rPr>
              <a:t>Smagorinsky</a:t>
            </a:r>
            <a:r>
              <a:rPr lang="en-GB" sz="1100" dirty="0">
                <a:latin typeface="Arial" panose="020B0604020202020204" pitchFamily="34" charset="0"/>
                <a:cs typeface="Arial" panose="020B0604020202020204" pitchFamily="34" charset="0"/>
              </a:rPr>
              <a:t>, P. (2023) </a:t>
            </a:r>
            <a:r>
              <a:rPr lang="en-GB" sz="1100" i="1" dirty="0">
                <a:latin typeface="Arial" panose="020B0604020202020204" pitchFamily="34" charset="0"/>
                <a:cs typeface="Arial" panose="020B0604020202020204" pitchFamily="34" charset="0"/>
              </a:rPr>
              <a:t>Vygotsky’s legacy for education: relevance and renewal in the digital age.</a:t>
            </a:r>
            <a:r>
              <a:rPr lang="en-GB" sz="1100" dirty="0">
                <a:latin typeface="Arial" panose="020B0604020202020204" pitchFamily="34" charset="0"/>
                <a:cs typeface="Arial" panose="020B0604020202020204" pitchFamily="34" charset="0"/>
              </a:rPr>
              <a:t> Mind, Culture, and Activity, 30(2), pp. 101–116. Available at: https://www.tandfonline.com/doi/full/10.1080/10749039.2023.2192834 (Accessed: 23/09/2025).</a:t>
            </a:r>
          </a:p>
          <a:p>
            <a:pPr>
              <a:buNone/>
            </a:pPr>
            <a:endParaRPr lang="en-GB" sz="1100" dirty="0">
              <a:latin typeface="Arial" panose="020B0604020202020204" pitchFamily="34" charset="0"/>
              <a:cs typeface="Arial" panose="020B0604020202020204" pitchFamily="34" charset="0"/>
            </a:endParaRPr>
          </a:p>
          <a:p>
            <a:pPr>
              <a:buNone/>
            </a:pPr>
            <a:r>
              <a:rPr lang="en-GB" sz="1100" dirty="0" err="1">
                <a:latin typeface="Arial" panose="020B0604020202020204" pitchFamily="34" charset="0"/>
                <a:cs typeface="Arial" panose="020B0604020202020204" pitchFamily="34" charset="0"/>
              </a:rPr>
              <a:t>Veresov</a:t>
            </a:r>
            <a:r>
              <a:rPr lang="en-GB" sz="1100" dirty="0">
                <a:latin typeface="Arial" panose="020B0604020202020204" pitchFamily="34" charset="0"/>
                <a:cs typeface="Arial" panose="020B0604020202020204" pitchFamily="34" charset="0"/>
              </a:rPr>
              <a:t>, N. and Fleer, M. (2022) </a:t>
            </a:r>
            <a:r>
              <a:rPr lang="en-GB" sz="1100" i="1" dirty="0">
                <a:latin typeface="Arial" panose="020B0604020202020204" pitchFamily="34" charset="0"/>
                <a:cs typeface="Arial" panose="020B0604020202020204" pitchFamily="34" charset="0"/>
              </a:rPr>
              <a:t>Rethinking Vygotsky’s concepts in early childhood education.</a:t>
            </a:r>
            <a:r>
              <a:rPr lang="en-GB" sz="1100" dirty="0">
                <a:latin typeface="Arial" panose="020B0604020202020204" pitchFamily="34" charset="0"/>
                <a:cs typeface="Arial" panose="020B0604020202020204" pitchFamily="34" charset="0"/>
              </a:rPr>
              <a:t> European Early Childhood Education Research Journal, 30(6), pp. 813–828. Available at: https://www.tandfonline.com/doi/full/10.1080/1350293X.2022.2058937 (Accessed: 21/09/2025).</a:t>
            </a:r>
          </a:p>
        </p:txBody>
      </p:sp>
      <p:pic>
        <p:nvPicPr>
          <p:cNvPr id="11" name="Picture 10">
            <a:extLst>
              <a:ext uri="{FF2B5EF4-FFF2-40B4-BE49-F238E27FC236}">
                <a16:creationId xmlns:a16="http://schemas.microsoft.com/office/drawing/2014/main" id="{03EB396F-B49A-B56F-FF29-856D0FF6C2A7}"/>
              </a:ext>
            </a:extLst>
          </p:cNvPr>
          <p:cNvPicPr>
            <a:picLocks noChangeAspect="1"/>
          </p:cNvPicPr>
          <p:nvPr/>
        </p:nvPicPr>
        <p:blipFill>
          <a:blip r:embed="rId6"/>
          <a:stretch>
            <a:fillRect/>
          </a:stretch>
        </p:blipFill>
        <p:spPr>
          <a:xfrm rot="18734454">
            <a:off x="5879059" y="2525010"/>
            <a:ext cx="6735383" cy="1570375"/>
          </a:xfrm>
          <a:prstGeom prst="rect">
            <a:avLst/>
          </a:prstGeom>
          <a:ln>
            <a:noFill/>
          </a:ln>
          <a:effectLst>
            <a:softEdge rad="112500"/>
          </a:effectLst>
        </p:spPr>
      </p:pic>
      <p:pic>
        <p:nvPicPr>
          <p:cNvPr id="12" name="Picture 11">
            <a:extLst>
              <a:ext uri="{FF2B5EF4-FFF2-40B4-BE49-F238E27FC236}">
                <a16:creationId xmlns:a16="http://schemas.microsoft.com/office/drawing/2014/main" id="{1E4B8341-0E5A-7E4D-A2CB-3B864B209813}"/>
              </a:ext>
            </a:extLst>
          </p:cNvPr>
          <p:cNvPicPr>
            <a:picLocks noChangeAspect="1"/>
          </p:cNvPicPr>
          <p:nvPr/>
        </p:nvPicPr>
        <p:blipFill>
          <a:blip r:embed="rId2">
            <a:alphaModFix amt="70000"/>
          </a:blip>
          <a:stretch>
            <a:fillRect/>
          </a:stretch>
        </p:blipFill>
        <p:spPr>
          <a:xfrm rot="3141659">
            <a:off x="10088295" y="3887287"/>
            <a:ext cx="1096800" cy="2664678"/>
          </a:xfrm>
          <a:prstGeom prst="ellipse">
            <a:avLst/>
          </a:prstGeom>
          <a:ln>
            <a:noFill/>
          </a:ln>
          <a:effectLst>
            <a:softEdge rad="112500"/>
          </a:effectLst>
        </p:spPr>
      </p:pic>
    </p:spTree>
    <p:extLst>
      <p:ext uri="{BB962C8B-B14F-4D97-AF65-F5344CB8AC3E}">
        <p14:creationId xmlns:p14="http://schemas.microsoft.com/office/powerpoint/2010/main" val="2252510978"/>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otalTime>219</TotalTime>
  <Words>1207</Words>
  <Application>Microsoft Office PowerPoint</Application>
  <PresentationFormat>Widescreen</PresentationFormat>
  <Paragraphs>62</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Abadi</vt:lpstr>
      <vt:lpstr>Aptos</vt:lpstr>
      <vt:lpstr>Arial</vt:lpstr>
      <vt:lpstr>Avenir Next LT Pro</vt:lpstr>
      <vt:lpstr>Posterama</vt:lpstr>
      <vt:lpstr>Wingdings</vt:lpstr>
      <vt:lpstr>SplashVTI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Salma Jabeen</dc:creator>
  <cp:lastModifiedBy>Ivilina Atanasova</cp:lastModifiedBy>
  <cp:revision>1</cp:revision>
  <dcterms:created xsi:type="dcterms:W3CDTF">2025-09-22T10:47:43Z</dcterms:created>
  <dcterms:modified xsi:type="dcterms:W3CDTF">2025-09-22T14:27:14Z</dcterms:modified>
</cp:coreProperties>
</file>