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2.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rawings/drawing1.xml" ContentType="application/vnd.openxmlformats-officedocument.drawingml.chartshape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686" r:id="rId4"/>
  </p:sldMasterIdLst>
  <p:notesMasterIdLst>
    <p:notesMasterId r:id="rId32"/>
  </p:notesMasterIdLst>
  <p:handoutMasterIdLst>
    <p:handoutMasterId r:id="rId33"/>
  </p:handoutMasterIdLst>
  <p:sldIdLst>
    <p:sldId id="315" r:id="rId5"/>
    <p:sldId id="305" r:id="rId6"/>
    <p:sldId id="318" r:id="rId7"/>
    <p:sldId id="341" r:id="rId8"/>
    <p:sldId id="319" r:id="rId9"/>
    <p:sldId id="320" r:id="rId10"/>
    <p:sldId id="324" r:id="rId11"/>
    <p:sldId id="322" r:id="rId12"/>
    <p:sldId id="323" r:id="rId13"/>
    <p:sldId id="321" r:id="rId14"/>
    <p:sldId id="325" r:id="rId15"/>
    <p:sldId id="328" r:id="rId16"/>
    <p:sldId id="326" r:id="rId17"/>
    <p:sldId id="348" r:id="rId18"/>
    <p:sldId id="349" r:id="rId19"/>
    <p:sldId id="331" r:id="rId20"/>
    <p:sldId id="332" r:id="rId21"/>
    <p:sldId id="333" r:id="rId22"/>
    <p:sldId id="334" r:id="rId23"/>
    <p:sldId id="335" r:id="rId24"/>
    <p:sldId id="336" r:id="rId25"/>
    <p:sldId id="337" r:id="rId26"/>
    <p:sldId id="338" r:id="rId27"/>
    <p:sldId id="345" r:id="rId28"/>
    <p:sldId id="346" r:id="rId29"/>
    <p:sldId id="347" r:id="rId30"/>
    <p:sldId id="340"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 id="{5AA1BD55-57CD-466E-0725-B6CBA11E0D12}" name="Lauren Weldy (ALLEGIS GROUP SERVICES)" initials="LW" userId="S::v-lweldy@microsoft.com::07a2285c-a352-4b96-8658-ecc34365c15e"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BEDEB"/>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6C2011-6DEC-4DD6-AE45-CB065A78C097}" v="3619" dt="2025-08-27T15:48:00.587"/>
  </p1510:revLst>
</p1510:revInfo>
</file>

<file path=ppt/tableStyles.xml><?xml version="1.0" encoding="utf-8"?>
<a:tblStyleLst xmlns:a="http://schemas.openxmlformats.org/drawingml/2006/main" def="{8A107856-5554-42FB-B03E-39F5DBC370B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3729" autoAdjust="0"/>
  </p:normalViewPr>
  <p:slideViewPr>
    <p:cSldViewPr snapToGrid="0">
      <p:cViewPr varScale="1">
        <p:scale>
          <a:sx n="73" d="100"/>
          <a:sy n="73" d="100"/>
        </p:scale>
        <p:origin x="2034" y="294"/>
      </p:cViewPr>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3149"/>
    </p:cViewPr>
  </p:sorterViewPr>
  <p:notesViewPr>
    <p:cSldViewPr snapToGrid="0">
      <p:cViewPr>
        <p:scale>
          <a:sx n="1" d="2"/>
          <a:sy n="1" d="2"/>
        </p:scale>
        <p:origin x="2640" y="283"/>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40"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cott Kovacs" userId="c58b4be9b7c9950e" providerId="LiveId" clId="{7D6CA08D-90CC-4394-9A5A-932AFDB9839E}"/>
    <pc:docChg chg="custSel delSld modSld">
      <pc:chgData name="Scott Kovacs" userId="c58b4be9b7c9950e" providerId="LiveId" clId="{7D6CA08D-90CC-4394-9A5A-932AFDB9839E}" dt="2025-08-17T15:29:02.567" v="1" actId="26606"/>
      <pc:docMkLst>
        <pc:docMk/>
      </pc:docMkLst>
      <pc:sldChg chg="del">
        <pc:chgData name="Scott Kovacs" userId="c58b4be9b7c9950e" providerId="LiveId" clId="{7D6CA08D-90CC-4394-9A5A-932AFDB9839E}" dt="2025-08-17T15:28:49.396" v="0" actId="47"/>
        <pc:sldMkLst>
          <pc:docMk/>
          <pc:sldMk cId="3111549375" sldId="256"/>
        </pc:sldMkLst>
      </pc:sldChg>
      <pc:sldChg chg="del">
        <pc:chgData name="Scott Kovacs" userId="c58b4be9b7c9950e" providerId="LiveId" clId="{7D6CA08D-90CC-4394-9A5A-932AFDB9839E}" dt="2025-08-17T15:28:49.396" v="0" actId="47"/>
        <pc:sldMkLst>
          <pc:docMk/>
          <pc:sldMk cId="3318299500" sldId="266"/>
        </pc:sldMkLst>
      </pc:sldChg>
      <pc:sldChg chg="del">
        <pc:chgData name="Scott Kovacs" userId="c58b4be9b7c9950e" providerId="LiveId" clId="{7D6CA08D-90CC-4394-9A5A-932AFDB9839E}" dt="2025-08-17T15:28:49.396" v="0" actId="47"/>
        <pc:sldMkLst>
          <pc:docMk/>
          <pc:sldMk cId="2779792646" sldId="271"/>
        </pc:sldMkLst>
      </pc:sldChg>
      <pc:sldChg chg="del">
        <pc:chgData name="Scott Kovacs" userId="c58b4be9b7c9950e" providerId="LiveId" clId="{7D6CA08D-90CC-4394-9A5A-932AFDB9839E}" dt="2025-08-17T15:28:49.396" v="0" actId="47"/>
        <pc:sldMkLst>
          <pc:docMk/>
          <pc:sldMk cId="798203993" sldId="295"/>
        </pc:sldMkLst>
      </pc:sldChg>
      <pc:sldChg chg="del">
        <pc:chgData name="Scott Kovacs" userId="c58b4be9b7c9950e" providerId="LiveId" clId="{7D6CA08D-90CC-4394-9A5A-932AFDB9839E}" dt="2025-08-17T15:28:49.396" v="0" actId="47"/>
        <pc:sldMkLst>
          <pc:docMk/>
          <pc:sldMk cId="3345023337" sldId="300"/>
        </pc:sldMkLst>
      </pc:sldChg>
      <pc:sldChg chg="del">
        <pc:chgData name="Scott Kovacs" userId="c58b4be9b7c9950e" providerId="LiveId" clId="{7D6CA08D-90CC-4394-9A5A-932AFDB9839E}" dt="2025-08-17T15:28:49.396" v="0" actId="47"/>
        <pc:sldMkLst>
          <pc:docMk/>
          <pc:sldMk cId="1170108823" sldId="309"/>
        </pc:sldMkLst>
      </pc:sldChg>
      <pc:sldChg chg="del">
        <pc:chgData name="Scott Kovacs" userId="c58b4be9b7c9950e" providerId="LiveId" clId="{7D6CA08D-90CC-4394-9A5A-932AFDB9839E}" dt="2025-08-17T15:28:49.396" v="0" actId="47"/>
        <pc:sldMkLst>
          <pc:docMk/>
          <pc:sldMk cId="4065057152" sldId="310"/>
        </pc:sldMkLst>
      </pc:sldChg>
      <pc:sldChg chg="del">
        <pc:chgData name="Scott Kovacs" userId="c58b4be9b7c9950e" providerId="LiveId" clId="{7D6CA08D-90CC-4394-9A5A-932AFDB9839E}" dt="2025-08-17T15:28:49.396" v="0" actId="47"/>
        <pc:sldMkLst>
          <pc:docMk/>
          <pc:sldMk cId="1230700268" sldId="312"/>
        </pc:sldMkLst>
      </pc:sldChg>
      <pc:sldChg chg="del">
        <pc:chgData name="Scott Kovacs" userId="c58b4be9b7c9950e" providerId="LiveId" clId="{7D6CA08D-90CC-4394-9A5A-932AFDB9839E}" dt="2025-08-17T15:28:49.396" v="0" actId="47"/>
        <pc:sldMkLst>
          <pc:docMk/>
          <pc:sldMk cId="4153247059" sldId="313"/>
        </pc:sldMkLst>
      </pc:sldChg>
      <pc:sldChg chg="del">
        <pc:chgData name="Scott Kovacs" userId="c58b4be9b7c9950e" providerId="LiveId" clId="{7D6CA08D-90CC-4394-9A5A-932AFDB9839E}" dt="2025-08-17T15:28:49.396" v="0" actId="47"/>
        <pc:sldMkLst>
          <pc:docMk/>
          <pc:sldMk cId="2916022834" sldId="314"/>
        </pc:sldMkLst>
      </pc:sldChg>
      <pc:sldChg chg="del">
        <pc:chgData name="Scott Kovacs" userId="c58b4be9b7c9950e" providerId="LiveId" clId="{7D6CA08D-90CC-4394-9A5A-932AFDB9839E}" dt="2025-08-17T15:28:49.396" v="0" actId="47"/>
        <pc:sldMkLst>
          <pc:docMk/>
          <pc:sldMk cId="2394014735" sldId="316"/>
        </pc:sldMkLst>
      </pc:sldChg>
      <pc:sldChg chg="del">
        <pc:chgData name="Scott Kovacs" userId="c58b4be9b7c9950e" providerId="LiveId" clId="{7D6CA08D-90CC-4394-9A5A-932AFDB9839E}" dt="2025-08-17T15:28:49.396" v="0" actId="47"/>
        <pc:sldMkLst>
          <pc:docMk/>
          <pc:sldMk cId="2997054238" sldId="317"/>
        </pc:sldMkLst>
      </pc:sldChg>
      <pc:sldChg chg="addSp delSp modSp mod">
        <pc:chgData name="Scott Kovacs" userId="c58b4be9b7c9950e" providerId="LiveId" clId="{7D6CA08D-90CC-4394-9A5A-932AFDB9839E}" dt="2025-08-17T15:29:02.567" v="1" actId="26606"/>
        <pc:sldMkLst>
          <pc:docMk/>
          <pc:sldMk cId="813533156" sldId="340"/>
        </pc:sldMkLst>
        <pc:spChg chg="mod">
          <ac:chgData name="Scott Kovacs" userId="c58b4be9b7c9950e" providerId="LiveId" clId="{7D6CA08D-90CC-4394-9A5A-932AFDB9839E}" dt="2025-08-17T15:29:02.567" v="1" actId="26606"/>
          <ac:spMkLst>
            <pc:docMk/>
            <pc:sldMk cId="813533156" sldId="340"/>
            <ac:spMk id="4" creationId="{EDA8CF72-4EA0-F428-FC87-8177130BDC26}"/>
          </ac:spMkLst>
        </pc:spChg>
        <pc:spChg chg="add">
          <ac:chgData name="Scott Kovacs" userId="c58b4be9b7c9950e" providerId="LiveId" clId="{7D6CA08D-90CC-4394-9A5A-932AFDB9839E}" dt="2025-08-17T15:29:02.567" v="1" actId="26606"/>
          <ac:spMkLst>
            <pc:docMk/>
            <pc:sldMk cId="813533156" sldId="340"/>
            <ac:spMk id="26" creationId="{0786F82F-1B47-46ED-8EAE-53EF71E59E9A}"/>
          </ac:spMkLst>
        </pc:spChg>
        <pc:spChg chg="add">
          <ac:chgData name="Scott Kovacs" userId="c58b4be9b7c9950e" providerId="LiveId" clId="{7D6CA08D-90CC-4394-9A5A-932AFDB9839E}" dt="2025-08-17T15:29:02.567" v="1" actId="26606"/>
          <ac:spMkLst>
            <pc:docMk/>
            <pc:sldMk cId="813533156" sldId="340"/>
            <ac:spMk id="32" creationId="{6186DD79-F4CA-4DD7-9C78-AC180665FA3C}"/>
          </ac:spMkLst>
        </pc:spChg>
        <pc:spChg chg="add">
          <ac:chgData name="Scott Kovacs" userId="c58b4be9b7c9950e" providerId="LiveId" clId="{7D6CA08D-90CC-4394-9A5A-932AFDB9839E}" dt="2025-08-17T15:29:02.567" v="1" actId="26606"/>
          <ac:spMkLst>
            <pc:docMk/>
            <pc:sldMk cId="813533156" sldId="340"/>
            <ac:spMk id="34" creationId="{BCF4857D-F003-4CA1-82AB-00900B1008BA}"/>
          </ac:spMkLst>
        </pc:spChg>
        <pc:spChg chg="add">
          <ac:chgData name="Scott Kovacs" userId="c58b4be9b7c9950e" providerId="LiveId" clId="{7D6CA08D-90CC-4394-9A5A-932AFDB9839E}" dt="2025-08-17T15:29:02.567" v="1" actId="26606"/>
          <ac:spMkLst>
            <pc:docMk/>
            <pc:sldMk cId="813533156" sldId="340"/>
            <ac:spMk id="38" creationId="{5E6738EB-6FF0-4AF9-8462-57F4494B88B2}"/>
          </ac:spMkLst>
        </pc:spChg>
        <pc:spChg chg="add">
          <ac:chgData name="Scott Kovacs" userId="c58b4be9b7c9950e" providerId="LiveId" clId="{7D6CA08D-90CC-4394-9A5A-932AFDB9839E}" dt="2025-08-17T15:29:02.567" v="1" actId="26606"/>
          <ac:spMkLst>
            <pc:docMk/>
            <pc:sldMk cId="813533156" sldId="340"/>
            <ac:spMk id="40" creationId="{DB791336-FCAA-4174-9303-B3F374861110}"/>
          </ac:spMkLst>
        </pc:spChg>
        <pc:spChg chg="add">
          <ac:chgData name="Scott Kovacs" userId="c58b4be9b7c9950e" providerId="LiveId" clId="{7D6CA08D-90CC-4394-9A5A-932AFDB9839E}" dt="2025-08-17T15:29:02.567" v="1" actId="26606"/>
          <ac:spMkLst>
            <pc:docMk/>
            <pc:sldMk cId="813533156" sldId="340"/>
            <ac:spMk id="42" creationId="{CA212158-300D-44D0-9CCE-472C3F669EE1}"/>
          </ac:spMkLst>
        </pc:spChg>
        <pc:spChg chg="add">
          <ac:chgData name="Scott Kovacs" userId="c58b4be9b7c9950e" providerId="LiveId" clId="{7D6CA08D-90CC-4394-9A5A-932AFDB9839E}" dt="2025-08-17T15:29:02.567" v="1" actId="26606"/>
          <ac:spMkLst>
            <pc:docMk/>
            <pc:sldMk cId="813533156" sldId="340"/>
            <ac:spMk id="44" creationId="{988521F4-D44A-42C5-9BDB-5CA25554098B}"/>
          </ac:spMkLst>
        </pc:spChg>
      </pc:sldChg>
      <pc:sldMasterChg chg="delSldLayout">
        <pc:chgData name="Scott Kovacs" userId="c58b4be9b7c9950e" providerId="LiveId" clId="{7D6CA08D-90CC-4394-9A5A-932AFDB9839E}" dt="2025-08-17T15:28:49.396" v="0" actId="47"/>
        <pc:sldMasterMkLst>
          <pc:docMk/>
          <pc:sldMasterMk cId="647548972" sldId="2147483686"/>
        </pc:sldMasterMkLst>
        <pc:sldLayoutChg chg="del">
          <pc:chgData name="Scott Kovacs" userId="c58b4be9b7c9950e" providerId="LiveId" clId="{7D6CA08D-90CC-4394-9A5A-932AFDB9839E}" dt="2025-08-17T15:28:49.396" v="0" actId="47"/>
          <pc:sldLayoutMkLst>
            <pc:docMk/>
            <pc:sldMasterMk cId="647548972" sldId="2147483686"/>
            <pc:sldLayoutMk cId="4207534286" sldId="2147483698"/>
          </pc:sldLayoutMkLst>
        </pc:sldLayoutChg>
        <pc:sldLayoutChg chg="del">
          <pc:chgData name="Scott Kovacs" userId="c58b4be9b7c9950e" providerId="LiveId" clId="{7D6CA08D-90CC-4394-9A5A-932AFDB9839E}" dt="2025-08-17T15:28:49.396" v="0" actId="47"/>
          <pc:sldLayoutMkLst>
            <pc:docMk/>
            <pc:sldMasterMk cId="647548972" sldId="2147483686"/>
            <pc:sldLayoutMk cId="3991430795" sldId="2147483699"/>
          </pc:sldLayoutMkLst>
        </pc:sldLayoutChg>
        <pc:sldLayoutChg chg="del">
          <pc:chgData name="Scott Kovacs" userId="c58b4be9b7c9950e" providerId="LiveId" clId="{7D6CA08D-90CC-4394-9A5A-932AFDB9839E}" dt="2025-08-17T15:28:49.396" v="0" actId="47"/>
          <pc:sldLayoutMkLst>
            <pc:docMk/>
            <pc:sldMasterMk cId="647548972" sldId="2147483686"/>
            <pc:sldLayoutMk cId="700742791" sldId="2147483700"/>
          </pc:sldLayoutMkLst>
        </pc:sldLayoutChg>
        <pc:sldLayoutChg chg="del">
          <pc:chgData name="Scott Kovacs" userId="c58b4be9b7c9950e" providerId="LiveId" clId="{7D6CA08D-90CC-4394-9A5A-932AFDB9839E}" dt="2025-08-17T15:28:49.396" v="0" actId="47"/>
          <pc:sldLayoutMkLst>
            <pc:docMk/>
            <pc:sldMasterMk cId="647548972" sldId="2147483686"/>
            <pc:sldLayoutMk cId="2768418737" sldId="2147483701"/>
          </pc:sldLayoutMkLst>
        </pc:sldLayoutChg>
        <pc:sldLayoutChg chg="del">
          <pc:chgData name="Scott Kovacs" userId="c58b4be9b7c9950e" providerId="LiveId" clId="{7D6CA08D-90CC-4394-9A5A-932AFDB9839E}" dt="2025-08-17T15:28:49.396" v="0" actId="47"/>
          <pc:sldLayoutMkLst>
            <pc:docMk/>
            <pc:sldMasterMk cId="647548972" sldId="2147483686"/>
            <pc:sldLayoutMk cId="1935738827" sldId="2147483702"/>
          </pc:sldLayoutMkLst>
        </pc:sldLayoutChg>
        <pc:sldLayoutChg chg="del">
          <pc:chgData name="Scott Kovacs" userId="c58b4be9b7c9950e" providerId="LiveId" clId="{7D6CA08D-90CC-4394-9A5A-932AFDB9839E}" dt="2025-08-17T15:28:49.396" v="0" actId="47"/>
          <pc:sldLayoutMkLst>
            <pc:docMk/>
            <pc:sldMasterMk cId="647548972" sldId="2147483686"/>
            <pc:sldLayoutMk cId="1924306407" sldId="2147483703"/>
          </pc:sldLayoutMkLst>
        </pc:sldLayoutChg>
        <pc:sldLayoutChg chg="del">
          <pc:chgData name="Scott Kovacs" userId="c58b4be9b7c9950e" providerId="LiveId" clId="{7D6CA08D-90CC-4394-9A5A-932AFDB9839E}" dt="2025-08-17T15:28:49.396" v="0" actId="47"/>
          <pc:sldLayoutMkLst>
            <pc:docMk/>
            <pc:sldMasterMk cId="647548972" sldId="2147483686"/>
            <pc:sldLayoutMk cId="3881800270" sldId="2147483705"/>
          </pc:sldLayoutMkLst>
        </pc:sldLayoutChg>
        <pc:sldLayoutChg chg="del">
          <pc:chgData name="Scott Kovacs" userId="c58b4be9b7c9950e" providerId="LiveId" clId="{7D6CA08D-90CC-4394-9A5A-932AFDB9839E}" dt="2025-08-17T15:28:49.396" v="0" actId="47"/>
          <pc:sldLayoutMkLst>
            <pc:docMk/>
            <pc:sldMasterMk cId="647548972" sldId="2147483686"/>
            <pc:sldLayoutMk cId="1831736975" sldId="2147483707"/>
          </pc:sldLayoutMkLst>
        </pc:sldLayoutChg>
        <pc:sldLayoutChg chg="del">
          <pc:chgData name="Scott Kovacs" userId="c58b4be9b7c9950e" providerId="LiveId" clId="{7D6CA08D-90CC-4394-9A5A-932AFDB9839E}" dt="2025-08-17T15:28:49.396" v="0" actId="47"/>
          <pc:sldLayoutMkLst>
            <pc:docMk/>
            <pc:sldMasterMk cId="647548972" sldId="2147483686"/>
            <pc:sldLayoutMk cId="2434033329" sldId="2147483708"/>
          </pc:sldLayoutMkLst>
        </pc:sldLayoutChg>
        <pc:sldLayoutChg chg="del">
          <pc:chgData name="Scott Kovacs" userId="c58b4be9b7c9950e" providerId="LiveId" clId="{7D6CA08D-90CC-4394-9A5A-932AFDB9839E}" dt="2025-08-17T15:28:49.396" v="0" actId="47"/>
          <pc:sldLayoutMkLst>
            <pc:docMk/>
            <pc:sldMasterMk cId="647548972" sldId="2147483686"/>
            <pc:sldLayoutMk cId="1401838547" sldId="2147483709"/>
          </pc:sldLayoutMkLst>
        </pc:sldLayoutChg>
      </pc:sldMasterChg>
    </pc:docChg>
  </pc:docChgLst>
  <pc:docChgLst>
    <pc:chgData name="Scott Kovacs" userId="c58b4be9b7c9950e" providerId="LiveId" clId="{C96C2011-6DEC-4DD6-AE45-CB065A78C097}"/>
    <pc:docChg chg="undo custSel addSld delSld modSld sldOrd">
      <pc:chgData name="Scott Kovacs" userId="c58b4be9b7c9950e" providerId="LiveId" clId="{C96C2011-6DEC-4DD6-AE45-CB065A78C097}" dt="2025-08-27T15:50:13.127" v="19009" actId="113"/>
      <pc:docMkLst>
        <pc:docMk/>
      </pc:docMkLst>
      <pc:sldChg chg="addSp delSp modSp mod ord setBg modNotesTx">
        <pc:chgData name="Scott Kovacs" userId="c58b4be9b7c9950e" providerId="LiveId" clId="{C96C2011-6DEC-4DD6-AE45-CB065A78C097}" dt="2025-08-24T20:45:06.764" v="12105" actId="20577"/>
        <pc:sldMkLst>
          <pc:docMk/>
          <pc:sldMk cId="2225637236" sldId="305"/>
        </pc:sldMkLst>
        <pc:spChg chg="mod">
          <ac:chgData name="Scott Kovacs" userId="c58b4be9b7c9950e" providerId="LiveId" clId="{C96C2011-6DEC-4DD6-AE45-CB065A78C097}" dt="2025-08-16T19:44:40.810" v="345" actId="26606"/>
          <ac:spMkLst>
            <pc:docMk/>
            <pc:sldMk cId="2225637236" sldId="305"/>
            <ac:spMk id="2" creationId="{E2D30E0F-10C6-298A-C347-E831FFF4ECB8}"/>
          </ac:spMkLst>
        </pc:spChg>
        <pc:spChg chg="add">
          <ac:chgData name="Scott Kovacs" userId="c58b4be9b7c9950e" providerId="LiveId" clId="{C96C2011-6DEC-4DD6-AE45-CB065A78C097}" dt="2025-08-16T19:44:40.810" v="345" actId="26606"/>
          <ac:spMkLst>
            <pc:docMk/>
            <pc:sldMk cId="2225637236" sldId="305"/>
            <ac:spMk id="9" creationId="{0786F82F-1B47-46ED-8EAE-53EF71E59E9A}"/>
          </ac:spMkLst>
        </pc:spChg>
        <pc:spChg chg="add">
          <ac:chgData name="Scott Kovacs" userId="c58b4be9b7c9950e" providerId="LiveId" clId="{C96C2011-6DEC-4DD6-AE45-CB065A78C097}" dt="2025-08-16T19:44:40.810" v="345" actId="26606"/>
          <ac:spMkLst>
            <pc:docMk/>
            <pc:sldMk cId="2225637236" sldId="305"/>
            <ac:spMk id="11" creationId="{EF1BAF6F-6275-4646-9C59-331B29B9550F}"/>
          </ac:spMkLst>
        </pc:spChg>
        <pc:spChg chg="add">
          <ac:chgData name="Scott Kovacs" userId="c58b4be9b7c9950e" providerId="LiveId" clId="{C96C2011-6DEC-4DD6-AE45-CB065A78C097}" dt="2025-08-16T19:44:40.810" v="345" actId="26606"/>
          <ac:spMkLst>
            <pc:docMk/>
            <pc:sldMk cId="2225637236" sldId="305"/>
            <ac:spMk id="13" creationId="{72526924-84D3-45FB-A5FE-62D8FCBF53B6}"/>
          </ac:spMkLst>
        </pc:spChg>
        <pc:spChg chg="add">
          <ac:chgData name="Scott Kovacs" userId="c58b4be9b7c9950e" providerId="LiveId" clId="{C96C2011-6DEC-4DD6-AE45-CB065A78C097}" dt="2025-08-16T19:44:40.810" v="345" actId="26606"/>
          <ac:spMkLst>
            <pc:docMk/>
            <pc:sldMk cId="2225637236" sldId="305"/>
            <ac:spMk id="15" creationId="{5C2A6256-1DD0-4E4B-A8B3-9A711B4DBE0C}"/>
          </ac:spMkLst>
        </pc:spChg>
        <pc:spChg chg="add">
          <ac:chgData name="Scott Kovacs" userId="c58b4be9b7c9950e" providerId="LiveId" clId="{C96C2011-6DEC-4DD6-AE45-CB065A78C097}" dt="2025-08-16T19:44:40.810" v="345" actId="26606"/>
          <ac:spMkLst>
            <pc:docMk/>
            <pc:sldMk cId="2225637236" sldId="305"/>
            <ac:spMk id="17" creationId="{41760540-185E-4652-BFD2-9B362EF3BC99}"/>
          </ac:spMkLst>
        </pc:spChg>
        <pc:spChg chg="add">
          <ac:chgData name="Scott Kovacs" userId="c58b4be9b7c9950e" providerId="LiveId" clId="{C96C2011-6DEC-4DD6-AE45-CB065A78C097}" dt="2025-08-16T19:44:40.810" v="345" actId="26606"/>
          <ac:spMkLst>
            <pc:docMk/>
            <pc:sldMk cId="2225637236" sldId="305"/>
            <ac:spMk id="19" creationId="{729789F4-85C1-41A0-83EB-992E22210CB9}"/>
          </ac:spMkLst>
        </pc:spChg>
        <pc:spChg chg="add">
          <ac:chgData name="Scott Kovacs" userId="c58b4be9b7c9950e" providerId="LiveId" clId="{C96C2011-6DEC-4DD6-AE45-CB065A78C097}" dt="2025-08-16T19:44:40.810" v="345" actId="26606"/>
          <ac:spMkLst>
            <pc:docMk/>
            <pc:sldMk cId="2225637236" sldId="305"/>
            <ac:spMk id="21" creationId="{9D9D367D-6DD2-4A7C-8918-0DCAC297559A}"/>
          </ac:spMkLst>
        </pc:spChg>
        <pc:graphicFrameChg chg="add mod">
          <ac:chgData name="Scott Kovacs" userId="c58b4be9b7c9950e" providerId="LiveId" clId="{C96C2011-6DEC-4DD6-AE45-CB065A78C097}" dt="2025-08-16T23:15:04.900" v="9390" actId="20577"/>
          <ac:graphicFrameMkLst>
            <pc:docMk/>
            <pc:sldMk cId="2225637236" sldId="305"/>
            <ac:graphicFrameMk id="5" creationId="{170CD1FC-5DC2-9E65-591F-A1112F52FA12}"/>
          </ac:graphicFrameMkLst>
        </pc:graphicFrameChg>
      </pc:sldChg>
      <pc:sldChg chg="add">
        <pc:chgData name="Scott Kovacs" userId="c58b4be9b7c9950e" providerId="LiveId" clId="{C96C2011-6DEC-4DD6-AE45-CB065A78C097}" dt="2025-08-16T19:37:34.363" v="0" actId="2890"/>
        <pc:sldMkLst>
          <pc:docMk/>
          <pc:sldMk cId="2997054238" sldId="317"/>
        </pc:sldMkLst>
      </pc:sldChg>
      <pc:sldChg chg="addSp delSp modSp add mod modNotesTx">
        <pc:chgData name="Scott Kovacs" userId="c58b4be9b7c9950e" providerId="LiveId" clId="{C96C2011-6DEC-4DD6-AE45-CB065A78C097}" dt="2025-08-24T20:57:49.936" v="13567" actId="14"/>
        <pc:sldMkLst>
          <pc:docMk/>
          <pc:sldMk cId="1268401002" sldId="318"/>
        </pc:sldMkLst>
        <pc:spChg chg="mod">
          <ac:chgData name="Scott Kovacs" userId="c58b4be9b7c9950e" providerId="LiveId" clId="{C96C2011-6DEC-4DD6-AE45-CB065A78C097}" dt="2025-08-24T19:51:52.979" v="10406" actId="26606"/>
          <ac:spMkLst>
            <pc:docMk/>
            <pc:sldMk cId="1268401002" sldId="318"/>
            <ac:spMk id="2" creationId="{5DFE09AC-D08C-D022-365B-8D285A3E7982}"/>
          </ac:spMkLst>
        </pc:spChg>
        <pc:spChg chg="add">
          <ac:chgData name="Scott Kovacs" userId="c58b4be9b7c9950e" providerId="LiveId" clId="{C96C2011-6DEC-4DD6-AE45-CB065A78C097}" dt="2025-08-24T19:51:52.979" v="10406" actId="26606"/>
          <ac:spMkLst>
            <pc:docMk/>
            <pc:sldMk cId="1268401002" sldId="318"/>
            <ac:spMk id="47" creationId="{0786F82F-1B47-46ED-8EAE-53EF71E59E9A}"/>
          </ac:spMkLst>
        </pc:spChg>
        <pc:spChg chg="add">
          <ac:chgData name="Scott Kovacs" userId="c58b4be9b7c9950e" providerId="LiveId" clId="{C96C2011-6DEC-4DD6-AE45-CB065A78C097}" dt="2025-08-24T19:51:52.979" v="10406" actId="26606"/>
          <ac:spMkLst>
            <pc:docMk/>
            <pc:sldMk cId="1268401002" sldId="318"/>
            <ac:spMk id="57" creationId="{96DBE49D-AABD-458B-B2DF-4D5FA7D5C7F1}"/>
          </ac:spMkLst>
        </pc:spChg>
        <pc:spChg chg="add">
          <ac:chgData name="Scott Kovacs" userId="c58b4be9b7c9950e" providerId="LiveId" clId="{C96C2011-6DEC-4DD6-AE45-CB065A78C097}" dt="2025-08-24T19:51:52.979" v="10406" actId="26606"/>
          <ac:spMkLst>
            <pc:docMk/>
            <pc:sldMk cId="1268401002" sldId="318"/>
            <ac:spMk id="59" creationId="{96833CC6-729B-40E8-B891-D93467E34B1D}"/>
          </ac:spMkLst>
        </pc:spChg>
        <pc:graphicFrameChg chg="mod">
          <ac:chgData name="Scott Kovacs" userId="c58b4be9b7c9950e" providerId="LiveId" clId="{C96C2011-6DEC-4DD6-AE45-CB065A78C097}" dt="2025-08-24T20:17:31.064" v="10709" actId="20577"/>
          <ac:graphicFrameMkLst>
            <pc:docMk/>
            <pc:sldMk cId="1268401002" sldId="318"/>
            <ac:graphicFrameMk id="5" creationId="{B4466884-1042-0B7B-4068-870CECCC56EE}"/>
          </ac:graphicFrameMkLst>
        </pc:graphicFrameChg>
      </pc:sldChg>
      <pc:sldChg chg="addSp delSp modSp add mod modNotesTx">
        <pc:chgData name="Scott Kovacs" userId="c58b4be9b7c9950e" providerId="LiveId" clId="{C96C2011-6DEC-4DD6-AE45-CB065A78C097}" dt="2025-08-24T21:09:17.201" v="15101" actId="20577"/>
        <pc:sldMkLst>
          <pc:docMk/>
          <pc:sldMk cId="3748808338" sldId="319"/>
        </pc:sldMkLst>
        <pc:spChg chg="mod">
          <ac:chgData name="Scott Kovacs" userId="c58b4be9b7c9950e" providerId="LiveId" clId="{C96C2011-6DEC-4DD6-AE45-CB065A78C097}" dt="2025-08-16T19:50:53.103" v="523" actId="404"/>
          <ac:spMkLst>
            <pc:docMk/>
            <pc:sldMk cId="3748808338" sldId="319"/>
            <ac:spMk id="2" creationId="{D7277329-3E44-D103-EBA0-E89EFBD5EB2A}"/>
          </ac:spMkLst>
        </pc:spChg>
        <pc:spChg chg="add mod">
          <ac:chgData name="Scott Kovacs" userId="c58b4be9b7c9950e" providerId="LiveId" clId="{C96C2011-6DEC-4DD6-AE45-CB065A78C097}" dt="2025-08-16T19:53:32.945" v="797" actId="20577"/>
          <ac:spMkLst>
            <pc:docMk/>
            <pc:sldMk cId="3748808338" sldId="319"/>
            <ac:spMk id="4" creationId="{FFACBB5A-0335-AC5D-011B-AB02BFE4B9E7}"/>
          </ac:spMkLst>
        </pc:spChg>
        <pc:spChg chg="add">
          <ac:chgData name="Scott Kovacs" userId="c58b4be9b7c9950e" providerId="LiveId" clId="{C96C2011-6DEC-4DD6-AE45-CB065A78C097}" dt="2025-08-16T19:49:13.725" v="434" actId="26606"/>
          <ac:spMkLst>
            <pc:docMk/>
            <pc:sldMk cId="3748808338" sldId="319"/>
            <ac:spMk id="9" creationId="{DA99776F-292F-DBE3-20E7-61657744F743}"/>
          </ac:spMkLst>
        </pc:spChg>
        <pc:spChg chg="del">
          <ac:chgData name="Scott Kovacs" userId="c58b4be9b7c9950e" providerId="LiveId" clId="{C96C2011-6DEC-4DD6-AE45-CB065A78C097}" dt="2025-08-16T19:49:11" v="433" actId="26606"/>
          <ac:spMkLst>
            <pc:docMk/>
            <pc:sldMk cId="3748808338" sldId="319"/>
            <ac:spMk id="11" creationId="{EE444C46-423A-8D09-98D4-F11F85FC326F}"/>
          </ac:spMkLst>
        </pc:spChg>
        <pc:spChg chg="add del">
          <ac:chgData name="Scott Kovacs" userId="c58b4be9b7c9950e" providerId="LiveId" clId="{C96C2011-6DEC-4DD6-AE45-CB065A78C097}" dt="2025-08-16T19:49:13.725" v="434" actId="26606"/>
          <ac:spMkLst>
            <pc:docMk/>
            <pc:sldMk cId="3748808338" sldId="319"/>
            <ac:spMk id="13" creationId="{9C9F600A-3EB4-4458-55D5-B2CD835FD21E}"/>
          </ac:spMkLst>
        </pc:spChg>
        <pc:spChg chg="add">
          <ac:chgData name="Scott Kovacs" userId="c58b4be9b7c9950e" providerId="LiveId" clId="{C96C2011-6DEC-4DD6-AE45-CB065A78C097}" dt="2025-08-16T19:49:13.725" v="434" actId="26606"/>
          <ac:spMkLst>
            <pc:docMk/>
            <pc:sldMk cId="3748808338" sldId="319"/>
            <ac:spMk id="17" creationId="{7198DA24-8440-E38B-B743-7AC95A544AFF}"/>
          </ac:spMkLst>
        </pc:spChg>
        <pc:spChg chg="add del">
          <ac:chgData name="Scott Kovacs" userId="c58b4be9b7c9950e" providerId="LiveId" clId="{C96C2011-6DEC-4DD6-AE45-CB065A78C097}" dt="2025-08-16T19:49:13.725" v="434" actId="26606"/>
          <ac:spMkLst>
            <pc:docMk/>
            <pc:sldMk cId="3748808338" sldId="319"/>
            <ac:spMk id="19" creationId="{E63F529F-8A24-D190-09FC-33887CD6669C}"/>
          </ac:spMkLst>
        </pc:spChg>
        <pc:spChg chg="del">
          <ac:chgData name="Scott Kovacs" userId="c58b4be9b7c9950e" providerId="LiveId" clId="{C96C2011-6DEC-4DD6-AE45-CB065A78C097}" dt="2025-08-16T19:49:11" v="433" actId="26606"/>
          <ac:spMkLst>
            <pc:docMk/>
            <pc:sldMk cId="3748808338" sldId="319"/>
            <ac:spMk id="21" creationId="{AFBF550D-5513-7AC9-3624-A2FE97F1EC77}"/>
          </ac:spMkLst>
        </pc:spChg>
      </pc:sldChg>
      <pc:sldChg chg="modSp add mod ord modNotesTx">
        <pc:chgData name="Scott Kovacs" userId="c58b4be9b7c9950e" providerId="LiveId" clId="{C96C2011-6DEC-4DD6-AE45-CB065A78C097}" dt="2025-08-24T21:13:22.611" v="15339" actId="313"/>
        <pc:sldMkLst>
          <pc:docMk/>
          <pc:sldMk cId="1777989579" sldId="320"/>
        </pc:sldMkLst>
        <pc:spChg chg="mod">
          <ac:chgData name="Scott Kovacs" userId="c58b4be9b7c9950e" providerId="LiveId" clId="{C96C2011-6DEC-4DD6-AE45-CB065A78C097}" dt="2025-08-16T19:55:43.193" v="825" actId="20577"/>
          <ac:spMkLst>
            <pc:docMk/>
            <pc:sldMk cId="1777989579" sldId="320"/>
            <ac:spMk id="2" creationId="{025825DE-0D28-2285-74D4-417173F3D6CD}"/>
          </ac:spMkLst>
        </pc:spChg>
        <pc:graphicFrameChg chg="mod">
          <ac:chgData name="Scott Kovacs" userId="c58b4be9b7c9950e" providerId="LiveId" clId="{C96C2011-6DEC-4DD6-AE45-CB065A78C097}" dt="2025-08-16T20:21:21.553" v="1156" actId="20577"/>
          <ac:graphicFrameMkLst>
            <pc:docMk/>
            <pc:sldMk cId="1777989579" sldId="320"/>
            <ac:graphicFrameMk id="5" creationId="{258E3097-3AD3-D2E8-FCAA-32E587150B68}"/>
          </ac:graphicFrameMkLst>
        </pc:graphicFrameChg>
      </pc:sldChg>
      <pc:sldChg chg="modSp add mod ord">
        <pc:chgData name="Scott Kovacs" userId="c58b4be9b7c9950e" providerId="LiveId" clId="{C96C2011-6DEC-4DD6-AE45-CB065A78C097}" dt="2025-08-24T20:17:56.832" v="10711" actId="20577"/>
        <pc:sldMkLst>
          <pc:docMk/>
          <pc:sldMk cId="1603082860" sldId="321"/>
        </pc:sldMkLst>
        <pc:spChg chg="mod">
          <ac:chgData name="Scott Kovacs" userId="c58b4be9b7c9950e" providerId="LiveId" clId="{C96C2011-6DEC-4DD6-AE45-CB065A78C097}" dt="2025-08-16T20:46:09.114" v="2594" actId="20577"/>
          <ac:spMkLst>
            <pc:docMk/>
            <pc:sldMk cId="1603082860" sldId="321"/>
            <ac:spMk id="2" creationId="{F70C53E2-3EA0-9B97-509F-44FC1F1CAD3A}"/>
          </ac:spMkLst>
        </pc:spChg>
        <pc:graphicFrameChg chg="mod modGraphic">
          <ac:chgData name="Scott Kovacs" userId="c58b4be9b7c9950e" providerId="LiveId" clId="{C96C2011-6DEC-4DD6-AE45-CB065A78C097}" dt="2025-08-24T20:17:56.832" v="10711" actId="20577"/>
          <ac:graphicFrameMkLst>
            <pc:docMk/>
            <pc:sldMk cId="1603082860" sldId="321"/>
            <ac:graphicFrameMk id="5" creationId="{9C573D5E-71FA-2829-DD5E-0521C88254AF}"/>
          </ac:graphicFrameMkLst>
        </pc:graphicFrameChg>
      </pc:sldChg>
      <pc:sldChg chg="addSp delSp modSp new mod">
        <pc:chgData name="Scott Kovacs" userId="c58b4be9b7c9950e" providerId="LiveId" clId="{C96C2011-6DEC-4DD6-AE45-CB065A78C097}" dt="2025-08-16T20:39:12.363" v="2046" actId="20577"/>
        <pc:sldMkLst>
          <pc:docMk/>
          <pc:sldMk cId="912638901" sldId="322"/>
        </pc:sldMkLst>
        <pc:spChg chg="mod">
          <ac:chgData name="Scott Kovacs" userId="c58b4be9b7c9950e" providerId="LiveId" clId="{C96C2011-6DEC-4DD6-AE45-CB065A78C097}" dt="2025-08-16T20:39:12.363" v="2046" actId="20577"/>
          <ac:spMkLst>
            <pc:docMk/>
            <pc:sldMk cId="912638901" sldId="322"/>
            <ac:spMk id="2" creationId="{0BA5549E-F29B-3046-662F-2DF3C053BA77}"/>
          </ac:spMkLst>
        </pc:spChg>
        <pc:spChg chg="mod">
          <ac:chgData name="Scott Kovacs" userId="c58b4be9b7c9950e" providerId="LiveId" clId="{C96C2011-6DEC-4DD6-AE45-CB065A78C097}" dt="2025-08-16T20:38:20.826" v="2021" actId="207"/>
          <ac:spMkLst>
            <pc:docMk/>
            <pc:sldMk cId="912638901" sldId="322"/>
            <ac:spMk id="3" creationId="{D13134E8-75EA-45D9-A293-3CCB1A9EE5CE}"/>
          </ac:spMkLst>
        </pc:spChg>
        <pc:spChg chg="mod">
          <ac:chgData name="Scott Kovacs" userId="c58b4be9b7c9950e" providerId="LiveId" clId="{C96C2011-6DEC-4DD6-AE45-CB065A78C097}" dt="2025-08-16T20:38:02.331" v="2018" actId="14100"/>
          <ac:spMkLst>
            <pc:docMk/>
            <pc:sldMk cId="912638901" sldId="322"/>
            <ac:spMk id="4" creationId="{B27A15D2-E94D-773D-A805-C547B705BB29}"/>
          </ac:spMkLst>
        </pc:spChg>
        <pc:spChg chg="add mod">
          <ac:chgData name="Scott Kovacs" userId="c58b4be9b7c9950e" providerId="LiveId" clId="{C96C2011-6DEC-4DD6-AE45-CB065A78C097}" dt="2025-08-16T20:28:44.350" v="1477" actId="1076"/>
          <ac:spMkLst>
            <pc:docMk/>
            <pc:sldMk cId="912638901" sldId="322"/>
            <ac:spMk id="6" creationId="{D139BC9D-977F-1122-DAA2-CCD57ECEFC48}"/>
          </ac:spMkLst>
        </pc:spChg>
        <pc:spChg chg="add mod">
          <ac:chgData name="Scott Kovacs" userId="c58b4be9b7c9950e" providerId="LiveId" clId="{C96C2011-6DEC-4DD6-AE45-CB065A78C097}" dt="2025-08-16T20:38:06.473" v="2019" actId="1076"/>
          <ac:spMkLst>
            <pc:docMk/>
            <pc:sldMk cId="912638901" sldId="322"/>
            <ac:spMk id="7" creationId="{81BB712A-073A-02C2-671A-A7E5CB995990}"/>
          </ac:spMkLst>
        </pc:spChg>
      </pc:sldChg>
      <pc:sldChg chg="modSp add mod modNotesTx">
        <pc:chgData name="Scott Kovacs" userId="c58b4be9b7c9950e" providerId="LiveId" clId="{C96C2011-6DEC-4DD6-AE45-CB065A78C097}" dt="2025-08-27T15:27:34.715" v="18566" actId="20577"/>
        <pc:sldMkLst>
          <pc:docMk/>
          <pc:sldMk cId="4284913198" sldId="323"/>
        </pc:sldMkLst>
        <pc:spChg chg="mod">
          <ac:chgData name="Scott Kovacs" userId="c58b4be9b7c9950e" providerId="LiveId" clId="{C96C2011-6DEC-4DD6-AE45-CB065A78C097}" dt="2025-08-16T20:39:43.604" v="2065" actId="20577"/>
          <ac:spMkLst>
            <pc:docMk/>
            <pc:sldMk cId="4284913198" sldId="323"/>
            <ac:spMk id="2" creationId="{272E714B-8548-5E1F-D369-403DD87A059E}"/>
          </ac:spMkLst>
        </pc:spChg>
        <pc:spChg chg="mod">
          <ac:chgData name="Scott Kovacs" userId="c58b4be9b7c9950e" providerId="LiveId" clId="{C96C2011-6DEC-4DD6-AE45-CB065A78C097}" dt="2025-08-16T20:40:54.389" v="2164" actId="20577"/>
          <ac:spMkLst>
            <pc:docMk/>
            <pc:sldMk cId="4284913198" sldId="323"/>
            <ac:spMk id="3" creationId="{ACFFBC39-CF56-8E59-D010-804C469B5357}"/>
          </ac:spMkLst>
        </pc:spChg>
        <pc:spChg chg="mod">
          <ac:chgData name="Scott Kovacs" userId="c58b4be9b7c9950e" providerId="LiveId" clId="{C96C2011-6DEC-4DD6-AE45-CB065A78C097}" dt="2025-08-16T20:42:41.467" v="2387" actId="20577"/>
          <ac:spMkLst>
            <pc:docMk/>
            <pc:sldMk cId="4284913198" sldId="323"/>
            <ac:spMk id="4" creationId="{1D03F51D-CFAC-60AB-BAD0-A6FAAE9A5A64}"/>
          </ac:spMkLst>
        </pc:spChg>
        <pc:spChg chg="mod">
          <ac:chgData name="Scott Kovacs" userId="c58b4be9b7c9950e" providerId="LiveId" clId="{C96C2011-6DEC-4DD6-AE45-CB065A78C097}" dt="2025-08-24T21:11:13.507" v="15102" actId="20577"/>
          <ac:spMkLst>
            <pc:docMk/>
            <pc:sldMk cId="4284913198" sldId="323"/>
            <ac:spMk id="7" creationId="{748B91C7-BE73-D164-96D3-D72385C38375}"/>
          </ac:spMkLst>
        </pc:spChg>
      </pc:sldChg>
      <pc:sldChg chg="add">
        <pc:chgData name="Scott Kovacs" userId="c58b4be9b7c9950e" providerId="LiveId" clId="{C96C2011-6DEC-4DD6-AE45-CB065A78C097}" dt="2025-08-16T20:45:14.341" v="2509" actId="2890"/>
        <pc:sldMkLst>
          <pc:docMk/>
          <pc:sldMk cId="226410499" sldId="324"/>
        </pc:sldMkLst>
      </pc:sldChg>
      <pc:sldChg chg="addSp delSp modSp add mod modNotesTx">
        <pc:chgData name="Scott Kovacs" userId="c58b4be9b7c9950e" providerId="LiveId" clId="{C96C2011-6DEC-4DD6-AE45-CB065A78C097}" dt="2025-08-24T21:16:01.159" v="15586" actId="20577"/>
        <pc:sldMkLst>
          <pc:docMk/>
          <pc:sldMk cId="2849621722" sldId="325"/>
        </pc:sldMkLst>
        <pc:spChg chg="mod">
          <ac:chgData name="Scott Kovacs" userId="c58b4be9b7c9950e" providerId="LiveId" clId="{C96C2011-6DEC-4DD6-AE45-CB065A78C097}" dt="2025-08-16T20:59:23.998" v="3329" actId="14100"/>
          <ac:spMkLst>
            <pc:docMk/>
            <pc:sldMk cId="2849621722" sldId="325"/>
            <ac:spMk id="2" creationId="{9ABF0727-3A4B-779C-1E8D-A9254B9F489D}"/>
          </ac:spMkLst>
        </pc:spChg>
        <pc:spChg chg="add mod">
          <ac:chgData name="Scott Kovacs" userId="c58b4be9b7c9950e" providerId="LiveId" clId="{C96C2011-6DEC-4DD6-AE45-CB065A78C097}" dt="2025-08-16T22:03:05.941" v="3796" actId="20577"/>
          <ac:spMkLst>
            <pc:docMk/>
            <pc:sldMk cId="2849621722" sldId="325"/>
            <ac:spMk id="8" creationId="{B68BB382-47C5-99ED-1C9A-EA51DE6057EF}"/>
          </ac:spMkLst>
        </pc:spChg>
        <pc:spChg chg="add">
          <ac:chgData name="Scott Kovacs" userId="c58b4be9b7c9950e" providerId="LiveId" clId="{C96C2011-6DEC-4DD6-AE45-CB065A78C097}" dt="2025-08-16T20:58:10.806" v="3317" actId="26606"/>
          <ac:spMkLst>
            <pc:docMk/>
            <pc:sldMk cId="2849621722" sldId="325"/>
            <ac:spMk id="26" creationId="{0786F82F-1B47-46ED-8EAE-53EF71E59E9A}"/>
          </ac:spMkLst>
        </pc:spChg>
        <pc:spChg chg="add">
          <ac:chgData name="Scott Kovacs" userId="c58b4be9b7c9950e" providerId="LiveId" clId="{C96C2011-6DEC-4DD6-AE45-CB065A78C097}" dt="2025-08-16T20:58:10.806" v="3317" actId="26606"/>
          <ac:spMkLst>
            <pc:docMk/>
            <pc:sldMk cId="2849621722" sldId="325"/>
            <ac:spMk id="28" creationId="{EF1BAF6F-6275-4646-9C59-331B29B9550F}"/>
          </ac:spMkLst>
        </pc:spChg>
        <pc:spChg chg="add">
          <ac:chgData name="Scott Kovacs" userId="c58b4be9b7c9950e" providerId="LiveId" clId="{C96C2011-6DEC-4DD6-AE45-CB065A78C097}" dt="2025-08-16T20:58:10.806" v="3317" actId="26606"/>
          <ac:spMkLst>
            <pc:docMk/>
            <pc:sldMk cId="2849621722" sldId="325"/>
            <ac:spMk id="34" creationId="{2060C0F7-61A6-4E64-A77E-AFBD81127352}"/>
          </ac:spMkLst>
        </pc:spChg>
        <pc:spChg chg="add">
          <ac:chgData name="Scott Kovacs" userId="c58b4be9b7c9950e" providerId="LiveId" clId="{C96C2011-6DEC-4DD6-AE45-CB065A78C097}" dt="2025-08-16T20:58:10.806" v="3317" actId="26606"/>
          <ac:spMkLst>
            <pc:docMk/>
            <pc:sldMk cId="2849621722" sldId="325"/>
            <ac:spMk id="36" creationId="{BCF4857D-F003-4CA1-82AB-00900B1008BA}"/>
          </ac:spMkLst>
        </pc:spChg>
        <pc:spChg chg="add">
          <ac:chgData name="Scott Kovacs" userId="c58b4be9b7c9950e" providerId="LiveId" clId="{C96C2011-6DEC-4DD6-AE45-CB065A78C097}" dt="2025-08-16T20:58:10.806" v="3317" actId="26606"/>
          <ac:spMkLst>
            <pc:docMk/>
            <pc:sldMk cId="2849621722" sldId="325"/>
            <ac:spMk id="42" creationId="{988521F4-D44A-42C5-9BDB-5CA25554098B}"/>
          </ac:spMkLst>
        </pc:spChg>
        <pc:spChg chg="add">
          <ac:chgData name="Scott Kovacs" userId="c58b4be9b7c9950e" providerId="LiveId" clId="{C96C2011-6DEC-4DD6-AE45-CB065A78C097}" dt="2025-08-16T20:58:10.806" v="3317" actId="26606"/>
          <ac:spMkLst>
            <pc:docMk/>
            <pc:sldMk cId="2849621722" sldId="325"/>
            <ac:spMk id="44" creationId="{5E6738EB-6FF0-4AF9-8462-57F4494B88B2}"/>
          </ac:spMkLst>
        </pc:spChg>
        <pc:graphicFrameChg chg="add mod">
          <ac:chgData name="Scott Kovacs" userId="c58b4be9b7c9950e" providerId="LiveId" clId="{C96C2011-6DEC-4DD6-AE45-CB065A78C097}" dt="2025-08-16T21:08:01.770" v="3791" actId="1076"/>
          <ac:graphicFrameMkLst>
            <pc:docMk/>
            <pc:sldMk cId="2849621722" sldId="325"/>
            <ac:graphicFrameMk id="4" creationId="{11814BC6-CB6C-6922-3A64-0D9679354360}"/>
          </ac:graphicFrameMkLst>
        </pc:graphicFrameChg>
        <pc:graphicFrameChg chg="mod">
          <ac:chgData name="Scott Kovacs" userId="c58b4be9b7c9950e" providerId="LiveId" clId="{C96C2011-6DEC-4DD6-AE45-CB065A78C097}" dt="2025-08-16T21:06:02.981" v="3788" actId="20577"/>
          <ac:graphicFrameMkLst>
            <pc:docMk/>
            <pc:sldMk cId="2849621722" sldId="325"/>
            <ac:graphicFrameMk id="5" creationId="{1EB0E949-2CBF-424B-50E1-BFF8B0F5044A}"/>
          </ac:graphicFrameMkLst>
        </pc:graphicFrameChg>
      </pc:sldChg>
      <pc:sldChg chg="addSp delSp modSp add mod ord">
        <pc:chgData name="Scott Kovacs" userId="c58b4be9b7c9950e" providerId="LiveId" clId="{C96C2011-6DEC-4DD6-AE45-CB065A78C097}" dt="2025-08-27T15:30:21.156" v="18666" actId="20577"/>
        <pc:sldMkLst>
          <pc:docMk/>
          <pc:sldMk cId="3658506553" sldId="326"/>
        </pc:sldMkLst>
        <pc:spChg chg="mod">
          <ac:chgData name="Scott Kovacs" userId="c58b4be9b7c9950e" providerId="LiveId" clId="{C96C2011-6DEC-4DD6-AE45-CB065A78C097}" dt="2025-08-27T15:30:21.156" v="18666" actId="20577"/>
          <ac:spMkLst>
            <pc:docMk/>
            <pc:sldMk cId="3658506553" sldId="326"/>
            <ac:spMk id="2" creationId="{B687E703-DEAB-A90C-25C6-B1B291D30FD3}"/>
          </ac:spMkLst>
        </pc:spChg>
        <pc:spChg chg="mod">
          <ac:chgData name="Scott Kovacs" userId="c58b4be9b7c9950e" providerId="LiveId" clId="{C96C2011-6DEC-4DD6-AE45-CB065A78C097}" dt="2025-08-27T15:28:37.516" v="18582" actId="20577"/>
          <ac:spMkLst>
            <pc:docMk/>
            <pc:sldMk cId="3658506553" sldId="326"/>
            <ac:spMk id="3" creationId="{22A9C4AB-80D5-900B-F39B-0AB9E248BCF0}"/>
          </ac:spMkLst>
        </pc:spChg>
        <pc:graphicFrameChg chg="add mod">
          <ac:chgData name="Scott Kovacs" userId="c58b4be9b7c9950e" providerId="LiveId" clId="{C96C2011-6DEC-4DD6-AE45-CB065A78C097}" dt="2025-08-16T22:10:08.183" v="4055" actId="1076"/>
          <ac:graphicFrameMkLst>
            <pc:docMk/>
            <pc:sldMk cId="3658506553" sldId="326"/>
            <ac:graphicFrameMk id="4" creationId="{A5685BF8-526E-D751-F986-C5E4CCBA931F}"/>
          </ac:graphicFrameMkLst>
        </pc:graphicFrameChg>
      </pc:sldChg>
      <pc:sldChg chg="addSp delSp modSp add del mod setBg">
        <pc:chgData name="Scott Kovacs" userId="c58b4be9b7c9950e" providerId="LiveId" clId="{C96C2011-6DEC-4DD6-AE45-CB065A78C097}" dt="2025-08-16T22:21:23.602" v="4760" actId="47"/>
        <pc:sldMkLst>
          <pc:docMk/>
          <pc:sldMk cId="1728557310" sldId="327"/>
        </pc:sldMkLst>
      </pc:sldChg>
      <pc:sldChg chg="modSp add mod">
        <pc:chgData name="Scott Kovacs" userId="c58b4be9b7c9950e" providerId="LiveId" clId="{C96C2011-6DEC-4DD6-AE45-CB065A78C097}" dt="2025-08-27T15:38:36.996" v="18683" actId="20577"/>
        <pc:sldMkLst>
          <pc:docMk/>
          <pc:sldMk cId="982244033" sldId="328"/>
        </pc:sldMkLst>
        <pc:spChg chg="mod">
          <ac:chgData name="Scott Kovacs" userId="c58b4be9b7c9950e" providerId="LiveId" clId="{C96C2011-6DEC-4DD6-AE45-CB065A78C097}" dt="2025-08-27T15:29:50.956" v="18647" actId="20577"/>
          <ac:spMkLst>
            <pc:docMk/>
            <pc:sldMk cId="982244033" sldId="328"/>
            <ac:spMk id="2" creationId="{D2650EC1-00A2-6748-978C-C65874B5E8F7}"/>
          </ac:spMkLst>
        </pc:spChg>
        <pc:spChg chg="mod">
          <ac:chgData name="Scott Kovacs" userId="c58b4be9b7c9950e" providerId="LiveId" clId="{C96C2011-6DEC-4DD6-AE45-CB065A78C097}" dt="2025-08-27T15:38:36.996" v="18683" actId="20577"/>
          <ac:spMkLst>
            <pc:docMk/>
            <pc:sldMk cId="982244033" sldId="328"/>
            <ac:spMk id="3" creationId="{51C518C2-A185-59D8-39F4-D4493EFE8C6C}"/>
          </ac:spMkLst>
        </pc:spChg>
      </pc:sldChg>
      <pc:sldChg chg="addSp delSp modSp add del mod setBg">
        <pc:chgData name="Scott Kovacs" userId="c58b4be9b7c9950e" providerId="LiveId" clId="{C96C2011-6DEC-4DD6-AE45-CB065A78C097}" dt="2025-08-27T15:43:05.380" v="18760" actId="47"/>
        <pc:sldMkLst>
          <pc:docMk/>
          <pc:sldMk cId="3864834715" sldId="329"/>
        </pc:sldMkLst>
        <pc:spChg chg="mod">
          <ac:chgData name="Scott Kovacs" userId="c58b4be9b7c9950e" providerId="LiveId" clId="{C96C2011-6DEC-4DD6-AE45-CB065A78C097}" dt="2025-08-27T15:41:28.357" v="18707" actId="26606"/>
          <ac:spMkLst>
            <pc:docMk/>
            <pc:sldMk cId="3864834715" sldId="329"/>
            <ac:spMk id="2" creationId="{4BBF498D-9083-5CE1-75C4-CEBE2DF4763B}"/>
          </ac:spMkLst>
        </pc:spChg>
        <pc:spChg chg="add del mod">
          <ac:chgData name="Scott Kovacs" userId="c58b4be9b7c9950e" providerId="LiveId" clId="{C96C2011-6DEC-4DD6-AE45-CB065A78C097}" dt="2025-08-27T15:41:28.357" v="18707" actId="26606"/>
          <ac:spMkLst>
            <pc:docMk/>
            <pc:sldMk cId="3864834715" sldId="329"/>
            <ac:spMk id="3" creationId="{08C61F1F-D14C-BA12-1ECB-DAEBCD010835}"/>
          </ac:spMkLst>
        </pc:spChg>
        <pc:spChg chg="add del">
          <ac:chgData name="Scott Kovacs" userId="c58b4be9b7c9950e" providerId="LiveId" clId="{C96C2011-6DEC-4DD6-AE45-CB065A78C097}" dt="2025-08-27T15:41:28.357" v="18707" actId="26606"/>
          <ac:spMkLst>
            <pc:docMk/>
            <pc:sldMk cId="3864834715" sldId="329"/>
            <ac:spMk id="9" creationId="{0786F82F-1B47-46ED-8EAE-53EF71E59E9A}"/>
          </ac:spMkLst>
        </pc:spChg>
        <pc:spChg chg="add del">
          <ac:chgData name="Scott Kovacs" userId="c58b4be9b7c9950e" providerId="LiveId" clId="{C96C2011-6DEC-4DD6-AE45-CB065A78C097}" dt="2025-08-27T15:41:28.357" v="18707" actId="26606"/>
          <ac:spMkLst>
            <pc:docMk/>
            <pc:sldMk cId="3864834715" sldId="329"/>
            <ac:spMk id="11" creationId="{EF1BAF6F-6275-4646-9C59-331B29B9550F}"/>
          </ac:spMkLst>
        </pc:spChg>
        <pc:spChg chg="add del">
          <ac:chgData name="Scott Kovacs" userId="c58b4be9b7c9950e" providerId="LiveId" clId="{C96C2011-6DEC-4DD6-AE45-CB065A78C097}" dt="2025-08-27T15:41:28.357" v="18707" actId="26606"/>
          <ac:spMkLst>
            <pc:docMk/>
            <pc:sldMk cId="3864834715" sldId="329"/>
            <ac:spMk id="13" creationId="{3835F464-7A59-4221-AA5E-B60EF8D3CBC3}"/>
          </ac:spMkLst>
        </pc:spChg>
        <pc:spChg chg="add del">
          <ac:chgData name="Scott Kovacs" userId="c58b4be9b7c9950e" providerId="LiveId" clId="{C96C2011-6DEC-4DD6-AE45-CB065A78C097}" dt="2025-08-27T15:41:28.357" v="18707" actId="26606"/>
          <ac:spMkLst>
            <pc:docMk/>
            <pc:sldMk cId="3864834715" sldId="329"/>
            <ac:spMk id="15" creationId="{2C57B5ED-61CB-4AF5-A47A-A41A996F8375}"/>
          </ac:spMkLst>
        </pc:spChg>
        <pc:spChg chg="add del">
          <ac:chgData name="Scott Kovacs" userId="c58b4be9b7c9950e" providerId="LiveId" clId="{C96C2011-6DEC-4DD6-AE45-CB065A78C097}" dt="2025-08-27T15:41:28.357" v="18707" actId="26606"/>
          <ac:spMkLst>
            <pc:docMk/>
            <pc:sldMk cId="3864834715" sldId="329"/>
            <ac:spMk id="17" creationId="{714C9CDB-7738-4B6C-BCE1-D9516C1E03DE}"/>
          </ac:spMkLst>
        </pc:spChg>
        <pc:spChg chg="add del">
          <ac:chgData name="Scott Kovacs" userId="c58b4be9b7c9950e" providerId="LiveId" clId="{C96C2011-6DEC-4DD6-AE45-CB065A78C097}" dt="2025-08-27T15:40:50.653" v="18699" actId="26606"/>
          <ac:spMkLst>
            <pc:docMk/>
            <pc:sldMk cId="3864834715" sldId="329"/>
            <ac:spMk id="22" creationId="{0786F82F-1B47-46ED-8EAE-53EF71E59E9A}"/>
          </ac:spMkLst>
        </pc:spChg>
        <pc:spChg chg="add del">
          <ac:chgData name="Scott Kovacs" userId="c58b4be9b7c9950e" providerId="LiveId" clId="{C96C2011-6DEC-4DD6-AE45-CB065A78C097}" dt="2025-08-27T15:40:50.653" v="18699" actId="26606"/>
          <ac:spMkLst>
            <pc:docMk/>
            <pc:sldMk cId="3864834715" sldId="329"/>
            <ac:spMk id="24" creationId="{EF1BAF6F-6275-4646-9C59-331B29B9550F}"/>
          </ac:spMkLst>
        </pc:spChg>
        <pc:spChg chg="add del">
          <ac:chgData name="Scott Kovacs" userId="c58b4be9b7c9950e" providerId="LiveId" clId="{C96C2011-6DEC-4DD6-AE45-CB065A78C097}" dt="2025-08-27T15:40:50.653" v="18699" actId="26606"/>
          <ac:spMkLst>
            <pc:docMk/>
            <pc:sldMk cId="3864834715" sldId="329"/>
            <ac:spMk id="26" creationId="{DA4E7B50-D68C-43EB-930F-EA442A13A9B2}"/>
          </ac:spMkLst>
        </pc:spChg>
        <pc:spChg chg="add del">
          <ac:chgData name="Scott Kovacs" userId="c58b4be9b7c9950e" providerId="LiveId" clId="{C96C2011-6DEC-4DD6-AE45-CB065A78C097}" dt="2025-08-27T15:40:50.653" v="18699" actId="26606"/>
          <ac:spMkLst>
            <pc:docMk/>
            <pc:sldMk cId="3864834715" sldId="329"/>
            <ac:spMk id="34" creationId="{C1CF7BFC-0A02-4106-88A8-CCC0D944451E}"/>
          </ac:spMkLst>
        </pc:spChg>
        <pc:spChg chg="add del">
          <ac:chgData name="Scott Kovacs" userId="c58b4be9b7c9950e" providerId="LiveId" clId="{C96C2011-6DEC-4DD6-AE45-CB065A78C097}" dt="2025-08-27T15:40:50.653" v="18699" actId="26606"/>
          <ac:spMkLst>
            <pc:docMk/>
            <pc:sldMk cId="3864834715" sldId="329"/>
            <ac:spMk id="36" creationId="{73167A8C-FFEF-4D1B-8459-E2BB5C045FAE}"/>
          </ac:spMkLst>
        </pc:spChg>
        <pc:spChg chg="add del">
          <ac:chgData name="Scott Kovacs" userId="c58b4be9b7c9950e" providerId="LiveId" clId="{C96C2011-6DEC-4DD6-AE45-CB065A78C097}" dt="2025-08-27T15:41:05.668" v="18701" actId="26606"/>
          <ac:spMkLst>
            <pc:docMk/>
            <pc:sldMk cId="3864834715" sldId="329"/>
            <ac:spMk id="41" creationId="{57AEB73D-F521-4B19-820F-12DB6BCC8406}"/>
          </ac:spMkLst>
        </pc:spChg>
        <pc:spChg chg="add del">
          <ac:chgData name="Scott Kovacs" userId="c58b4be9b7c9950e" providerId="LiveId" clId="{C96C2011-6DEC-4DD6-AE45-CB065A78C097}" dt="2025-08-27T15:41:05.668" v="18701" actId="26606"/>
          <ac:spMkLst>
            <pc:docMk/>
            <pc:sldMk cId="3864834715" sldId="329"/>
            <ac:spMk id="42" creationId="{6B72EEBA-3A5D-41CE-8465-A45A0F65674E}"/>
          </ac:spMkLst>
        </pc:spChg>
        <pc:spChg chg="add del">
          <ac:chgData name="Scott Kovacs" userId="c58b4be9b7c9950e" providerId="LiveId" clId="{C96C2011-6DEC-4DD6-AE45-CB065A78C097}" dt="2025-08-27T15:41:05.668" v="18701" actId="26606"/>
          <ac:spMkLst>
            <pc:docMk/>
            <pc:sldMk cId="3864834715" sldId="329"/>
            <ac:spMk id="43" creationId="{EA164D6B-6878-4B9F-A2D0-985D39B17B46}"/>
          </ac:spMkLst>
        </pc:spChg>
        <pc:spChg chg="add del">
          <ac:chgData name="Scott Kovacs" userId="c58b4be9b7c9950e" providerId="LiveId" clId="{C96C2011-6DEC-4DD6-AE45-CB065A78C097}" dt="2025-08-27T15:41:05.668" v="18701" actId="26606"/>
          <ac:spMkLst>
            <pc:docMk/>
            <pc:sldMk cId="3864834715" sldId="329"/>
            <ac:spMk id="45" creationId="{BBD49B71-B686-4DFD-93AD-40CB19B626B9}"/>
          </ac:spMkLst>
        </pc:spChg>
        <pc:spChg chg="add del">
          <ac:chgData name="Scott Kovacs" userId="c58b4be9b7c9950e" providerId="LiveId" clId="{C96C2011-6DEC-4DD6-AE45-CB065A78C097}" dt="2025-08-27T15:41:05.668" v="18701" actId="26606"/>
          <ac:spMkLst>
            <pc:docMk/>
            <pc:sldMk cId="3864834715" sldId="329"/>
            <ac:spMk id="46" creationId="{7C60369F-A41B-4D6E-8990-30E2715C5730}"/>
          </ac:spMkLst>
        </pc:spChg>
        <pc:spChg chg="add del">
          <ac:chgData name="Scott Kovacs" userId="c58b4be9b7c9950e" providerId="LiveId" clId="{C96C2011-6DEC-4DD6-AE45-CB065A78C097}" dt="2025-08-27T15:41:26.087" v="18705" actId="26606"/>
          <ac:spMkLst>
            <pc:docMk/>
            <pc:sldMk cId="3864834715" sldId="329"/>
            <ac:spMk id="48" creationId="{0786F82F-1B47-46ED-8EAE-53EF71E59E9A}"/>
          </ac:spMkLst>
        </pc:spChg>
        <pc:spChg chg="add del">
          <ac:chgData name="Scott Kovacs" userId="c58b4be9b7c9950e" providerId="LiveId" clId="{C96C2011-6DEC-4DD6-AE45-CB065A78C097}" dt="2025-08-27T15:41:26.087" v="18705" actId="26606"/>
          <ac:spMkLst>
            <pc:docMk/>
            <pc:sldMk cId="3864834715" sldId="329"/>
            <ac:spMk id="49" creationId="{EF1BAF6F-6275-4646-9C59-331B29B9550F}"/>
          </ac:spMkLst>
        </pc:spChg>
        <pc:spChg chg="add del">
          <ac:chgData name="Scott Kovacs" userId="c58b4be9b7c9950e" providerId="LiveId" clId="{C96C2011-6DEC-4DD6-AE45-CB065A78C097}" dt="2025-08-27T15:41:26.087" v="18705" actId="26606"/>
          <ac:spMkLst>
            <pc:docMk/>
            <pc:sldMk cId="3864834715" sldId="329"/>
            <ac:spMk id="52" creationId="{41760540-185E-4652-BFD2-9B362EF3BC99}"/>
          </ac:spMkLst>
        </pc:spChg>
        <pc:spChg chg="add del">
          <ac:chgData name="Scott Kovacs" userId="c58b4be9b7c9950e" providerId="LiveId" clId="{C96C2011-6DEC-4DD6-AE45-CB065A78C097}" dt="2025-08-27T15:41:26.087" v="18705" actId="26606"/>
          <ac:spMkLst>
            <pc:docMk/>
            <pc:sldMk cId="3864834715" sldId="329"/>
            <ac:spMk id="53" creationId="{729789F4-85C1-41A0-83EB-992E22210CB9}"/>
          </ac:spMkLst>
        </pc:spChg>
        <pc:spChg chg="add del">
          <ac:chgData name="Scott Kovacs" userId="c58b4be9b7c9950e" providerId="LiveId" clId="{C96C2011-6DEC-4DD6-AE45-CB065A78C097}" dt="2025-08-27T15:41:26.087" v="18705" actId="26606"/>
          <ac:spMkLst>
            <pc:docMk/>
            <pc:sldMk cId="3864834715" sldId="329"/>
            <ac:spMk id="54" creationId="{9D9D367D-6DD2-4A7C-8918-0DCAC297559A}"/>
          </ac:spMkLst>
        </pc:spChg>
        <pc:graphicFrameChg chg="add del mod">
          <ac:chgData name="Scott Kovacs" userId="c58b4be9b7c9950e" providerId="LiveId" clId="{C96C2011-6DEC-4DD6-AE45-CB065A78C097}" dt="2025-08-27T15:41:28.357" v="18707" actId="26606"/>
          <ac:graphicFrameMkLst>
            <pc:docMk/>
            <pc:sldMk cId="3864834715" sldId="329"/>
            <ac:graphicFrameMk id="5" creationId="{58C409B7-6897-E935-C0E8-BD3D890C9AE1}"/>
          </ac:graphicFrameMkLst>
        </pc:graphicFrameChg>
      </pc:sldChg>
      <pc:sldChg chg="modSp add del mod">
        <pc:chgData name="Scott Kovacs" userId="c58b4be9b7c9950e" providerId="LiveId" clId="{C96C2011-6DEC-4DD6-AE45-CB065A78C097}" dt="2025-08-27T15:44:42.651" v="18770" actId="47"/>
        <pc:sldMkLst>
          <pc:docMk/>
          <pc:sldMk cId="2242749303" sldId="330"/>
        </pc:sldMkLst>
      </pc:sldChg>
      <pc:sldChg chg="addSp delSp modSp add mod setBg">
        <pc:chgData name="Scott Kovacs" userId="c58b4be9b7c9950e" providerId="LiveId" clId="{C96C2011-6DEC-4DD6-AE45-CB065A78C097}" dt="2025-08-20T15:35:45.774" v="10204" actId="13926"/>
        <pc:sldMkLst>
          <pc:docMk/>
          <pc:sldMk cId="914699029" sldId="331"/>
        </pc:sldMkLst>
        <pc:spChg chg="mod">
          <ac:chgData name="Scott Kovacs" userId="c58b4be9b7c9950e" providerId="LiveId" clId="{C96C2011-6DEC-4DD6-AE45-CB065A78C097}" dt="2025-08-16T22:35:57.382" v="6364" actId="26606"/>
          <ac:spMkLst>
            <pc:docMk/>
            <pc:sldMk cId="914699029" sldId="331"/>
            <ac:spMk id="2" creationId="{2EE00350-B671-C2F3-3E63-65AB1149D9EF}"/>
          </ac:spMkLst>
        </pc:spChg>
        <pc:spChg chg="mod ord">
          <ac:chgData name="Scott Kovacs" userId="c58b4be9b7c9950e" providerId="LiveId" clId="{C96C2011-6DEC-4DD6-AE45-CB065A78C097}" dt="2025-08-20T15:35:45.774" v="10204" actId="13926"/>
          <ac:spMkLst>
            <pc:docMk/>
            <pc:sldMk cId="914699029" sldId="331"/>
            <ac:spMk id="3" creationId="{DA74B0AE-3C8C-B50B-E28D-C1D3B6013BEF}"/>
          </ac:spMkLst>
        </pc:spChg>
        <pc:spChg chg="add">
          <ac:chgData name="Scott Kovacs" userId="c58b4be9b7c9950e" providerId="LiveId" clId="{C96C2011-6DEC-4DD6-AE45-CB065A78C097}" dt="2025-08-16T22:35:57.382" v="6364" actId="26606"/>
          <ac:spMkLst>
            <pc:docMk/>
            <pc:sldMk cId="914699029" sldId="331"/>
            <ac:spMk id="6" creationId="{0786F82F-1B47-46ED-8EAE-53EF71E59E9A}"/>
          </ac:spMkLst>
        </pc:spChg>
        <pc:spChg chg="add">
          <ac:chgData name="Scott Kovacs" userId="c58b4be9b7c9950e" providerId="LiveId" clId="{C96C2011-6DEC-4DD6-AE45-CB065A78C097}" dt="2025-08-16T22:35:57.382" v="6364" actId="26606"/>
          <ac:spMkLst>
            <pc:docMk/>
            <pc:sldMk cId="914699029" sldId="331"/>
            <ac:spMk id="7" creationId="{EF1BAF6F-6275-4646-9C59-331B29B9550F}"/>
          </ac:spMkLst>
        </pc:spChg>
        <pc:spChg chg="add">
          <ac:chgData name="Scott Kovacs" userId="c58b4be9b7c9950e" providerId="LiveId" clId="{C96C2011-6DEC-4DD6-AE45-CB065A78C097}" dt="2025-08-16T22:35:57.382" v="6364" actId="26606"/>
          <ac:spMkLst>
            <pc:docMk/>
            <pc:sldMk cId="914699029" sldId="331"/>
            <ac:spMk id="8" creationId="{099405E2-1A96-4DBA-A9DC-4C2A1B421CA9}"/>
          </ac:spMkLst>
        </pc:spChg>
        <pc:spChg chg="add">
          <ac:chgData name="Scott Kovacs" userId="c58b4be9b7c9950e" providerId="LiveId" clId="{C96C2011-6DEC-4DD6-AE45-CB065A78C097}" dt="2025-08-16T22:35:57.382" v="6364" actId="26606"/>
          <ac:spMkLst>
            <pc:docMk/>
            <pc:sldMk cId="914699029" sldId="331"/>
            <ac:spMk id="14" creationId="{BCF4857D-F003-4CA1-82AB-00900B1008BA}"/>
          </ac:spMkLst>
        </pc:spChg>
        <pc:spChg chg="add">
          <ac:chgData name="Scott Kovacs" userId="c58b4be9b7c9950e" providerId="LiveId" clId="{C96C2011-6DEC-4DD6-AE45-CB065A78C097}" dt="2025-08-16T22:35:57.382" v="6364" actId="26606"/>
          <ac:spMkLst>
            <pc:docMk/>
            <pc:sldMk cId="914699029" sldId="331"/>
            <ac:spMk id="16" creationId="{DB791336-FCAA-4174-9303-B3F374861110}"/>
          </ac:spMkLst>
        </pc:spChg>
        <pc:spChg chg="add">
          <ac:chgData name="Scott Kovacs" userId="c58b4be9b7c9950e" providerId="LiveId" clId="{C96C2011-6DEC-4DD6-AE45-CB065A78C097}" dt="2025-08-16T22:35:57.382" v="6364" actId="26606"/>
          <ac:spMkLst>
            <pc:docMk/>
            <pc:sldMk cId="914699029" sldId="331"/>
            <ac:spMk id="18" creationId="{CA212158-300D-44D0-9CCE-472C3F669EE1}"/>
          </ac:spMkLst>
        </pc:spChg>
        <pc:spChg chg="add">
          <ac:chgData name="Scott Kovacs" userId="c58b4be9b7c9950e" providerId="LiveId" clId="{C96C2011-6DEC-4DD6-AE45-CB065A78C097}" dt="2025-08-16T22:35:57.382" v="6364" actId="26606"/>
          <ac:spMkLst>
            <pc:docMk/>
            <pc:sldMk cId="914699029" sldId="331"/>
            <ac:spMk id="20" creationId="{988521F4-D44A-42C5-9BDB-5CA25554098B}"/>
          </ac:spMkLst>
        </pc:spChg>
        <pc:spChg chg="add">
          <ac:chgData name="Scott Kovacs" userId="c58b4be9b7c9950e" providerId="LiveId" clId="{C96C2011-6DEC-4DD6-AE45-CB065A78C097}" dt="2025-08-16T22:35:57.382" v="6364" actId="26606"/>
          <ac:spMkLst>
            <pc:docMk/>
            <pc:sldMk cId="914699029" sldId="331"/>
            <ac:spMk id="22" creationId="{5E6738EB-6FF0-4AF9-8462-57F4494B88B2}"/>
          </ac:spMkLst>
        </pc:spChg>
        <pc:picChg chg="add mod">
          <ac:chgData name="Scott Kovacs" userId="c58b4be9b7c9950e" providerId="LiveId" clId="{C96C2011-6DEC-4DD6-AE45-CB065A78C097}" dt="2025-08-16T22:35:50.065" v="6363" actId="14100"/>
          <ac:picMkLst>
            <pc:docMk/>
            <pc:sldMk cId="914699029" sldId="331"/>
            <ac:picMk id="4" creationId="{B1FF0FCB-122A-D8AE-03C7-140359F0FF91}"/>
          </ac:picMkLst>
        </pc:picChg>
      </pc:sldChg>
      <pc:sldChg chg="addSp delSp modSp add mod ord setBg">
        <pc:chgData name="Scott Kovacs" userId="c58b4be9b7c9950e" providerId="LiveId" clId="{C96C2011-6DEC-4DD6-AE45-CB065A78C097}" dt="2025-08-16T22:55:49.392" v="8151" actId="114"/>
        <pc:sldMkLst>
          <pc:docMk/>
          <pc:sldMk cId="936113697" sldId="332"/>
        </pc:sldMkLst>
        <pc:spChg chg="mod">
          <ac:chgData name="Scott Kovacs" userId="c58b4be9b7c9950e" providerId="LiveId" clId="{C96C2011-6DEC-4DD6-AE45-CB065A78C097}" dt="2025-08-16T22:37:50.646" v="6400" actId="20577"/>
          <ac:spMkLst>
            <pc:docMk/>
            <pc:sldMk cId="936113697" sldId="332"/>
            <ac:spMk id="2" creationId="{C503B30E-61E9-2DB4-DE55-05A4154F107F}"/>
          </ac:spMkLst>
        </pc:spChg>
        <pc:spChg chg="add">
          <ac:chgData name="Scott Kovacs" userId="c58b4be9b7c9950e" providerId="LiveId" clId="{C96C2011-6DEC-4DD6-AE45-CB065A78C097}" dt="2025-08-16T22:37:35.269" v="6368" actId="26606"/>
          <ac:spMkLst>
            <pc:docMk/>
            <pc:sldMk cId="936113697" sldId="332"/>
            <ac:spMk id="11" creationId="{EF1BAF6F-6275-4646-9C59-331B29B9550F}"/>
          </ac:spMkLst>
        </pc:spChg>
        <pc:spChg chg="add">
          <ac:chgData name="Scott Kovacs" userId="c58b4be9b7c9950e" providerId="LiveId" clId="{C96C2011-6DEC-4DD6-AE45-CB065A78C097}" dt="2025-08-16T22:37:35.269" v="6368" actId="26606"/>
          <ac:spMkLst>
            <pc:docMk/>
            <pc:sldMk cId="936113697" sldId="332"/>
            <ac:spMk id="13" creationId="{099405E2-1A96-4DBA-A9DC-4C2A1B421CA9}"/>
          </ac:spMkLst>
        </pc:spChg>
        <pc:spChg chg="add">
          <ac:chgData name="Scott Kovacs" userId="c58b4be9b7c9950e" providerId="LiveId" clId="{C96C2011-6DEC-4DD6-AE45-CB065A78C097}" dt="2025-08-16T22:37:35.269" v="6368" actId="26606"/>
          <ac:spMkLst>
            <pc:docMk/>
            <pc:sldMk cId="936113697" sldId="332"/>
            <ac:spMk id="15" creationId="{61363234-E0BA-4476-B051-D8D9FA506B5A}"/>
          </ac:spMkLst>
        </pc:spChg>
        <pc:spChg chg="add">
          <ac:chgData name="Scott Kovacs" userId="c58b4be9b7c9950e" providerId="LiveId" clId="{C96C2011-6DEC-4DD6-AE45-CB065A78C097}" dt="2025-08-16T22:37:35.269" v="6368" actId="26606"/>
          <ac:spMkLst>
            <pc:docMk/>
            <pc:sldMk cId="936113697" sldId="332"/>
            <ac:spMk id="17" creationId="{932FF329-3A87-4F66-BA01-91CD63C8119F}"/>
          </ac:spMkLst>
        </pc:spChg>
        <pc:spChg chg="add">
          <ac:chgData name="Scott Kovacs" userId="c58b4be9b7c9950e" providerId="LiveId" clId="{C96C2011-6DEC-4DD6-AE45-CB065A78C097}" dt="2025-08-16T22:37:35.269" v="6368" actId="26606"/>
          <ac:spMkLst>
            <pc:docMk/>
            <pc:sldMk cId="936113697" sldId="332"/>
            <ac:spMk id="19" creationId="{79855050-A75B-4DD0-9B56-8B1C7722D884}"/>
          </ac:spMkLst>
        </pc:spChg>
        <pc:spChg chg="add">
          <ac:chgData name="Scott Kovacs" userId="c58b4be9b7c9950e" providerId="LiveId" clId="{C96C2011-6DEC-4DD6-AE45-CB065A78C097}" dt="2025-08-16T22:37:35.269" v="6368" actId="26606"/>
          <ac:spMkLst>
            <pc:docMk/>
            <pc:sldMk cId="936113697" sldId="332"/>
            <ac:spMk id="21" creationId="{0FA286C7-EFC7-4DFE-967A-7E37BA0F363B}"/>
          </ac:spMkLst>
        </pc:spChg>
        <pc:spChg chg="add">
          <ac:chgData name="Scott Kovacs" userId="c58b4be9b7c9950e" providerId="LiveId" clId="{C96C2011-6DEC-4DD6-AE45-CB065A78C097}" dt="2025-08-16T22:37:35.269" v="6368" actId="26606"/>
          <ac:spMkLst>
            <pc:docMk/>
            <pc:sldMk cId="936113697" sldId="332"/>
            <ac:spMk id="23" creationId="{10C9F0E8-EF8B-43C1-9C77-E9DDAF1A0FDD}"/>
          </ac:spMkLst>
        </pc:spChg>
        <pc:spChg chg="add">
          <ac:chgData name="Scott Kovacs" userId="c58b4be9b7c9950e" providerId="LiveId" clId="{C96C2011-6DEC-4DD6-AE45-CB065A78C097}" dt="2025-08-16T22:37:35.269" v="6368" actId="26606"/>
          <ac:spMkLst>
            <pc:docMk/>
            <pc:sldMk cId="936113697" sldId="332"/>
            <ac:spMk id="25" creationId="{379DC473-98F8-45DF-B136-EC0F0F4C6B23}"/>
          </ac:spMkLst>
        </pc:spChg>
        <pc:graphicFrameChg chg="mod">
          <ac:chgData name="Scott Kovacs" userId="c58b4be9b7c9950e" providerId="LiveId" clId="{C96C2011-6DEC-4DD6-AE45-CB065A78C097}" dt="2025-08-16T22:55:49.392" v="8151" actId="114"/>
          <ac:graphicFrameMkLst>
            <pc:docMk/>
            <pc:sldMk cId="936113697" sldId="332"/>
            <ac:graphicFrameMk id="5" creationId="{22F81032-B5CB-6441-2957-3E139CEFFCD7}"/>
          </ac:graphicFrameMkLst>
        </pc:graphicFrameChg>
      </pc:sldChg>
      <pc:sldChg chg="modSp add">
        <pc:chgData name="Scott Kovacs" userId="c58b4be9b7c9950e" providerId="LiveId" clId="{C96C2011-6DEC-4DD6-AE45-CB065A78C097}" dt="2025-08-16T22:47:50.085" v="7456" actId="20577"/>
        <pc:sldMkLst>
          <pc:docMk/>
          <pc:sldMk cId="517535877" sldId="333"/>
        </pc:sldMkLst>
        <pc:graphicFrameChg chg="mod">
          <ac:chgData name="Scott Kovacs" userId="c58b4be9b7c9950e" providerId="LiveId" clId="{C96C2011-6DEC-4DD6-AE45-CB065A78C097}" dt="2025-08-16T22:47:50.085" v="7456" actId="20577"/>
          <ac:graphicFrameMkLst>
            <pc:docMk/>
            <pc:sldMk cId="517535877" sldId="333"/>
            <ac:graphicFrameMk id="5" creationId="{2762342B-0227-C228-9B41-34F7BD4A7C66}"/>
          </ac:graphicFrameMkLst>
        </pc:graphicFrameChg>
      </pc:sldChg>
      <pc:sldChg chg="modSp add mod modNotesTx">
        <pc:chgData name="Scott Kovacs" userId="c58b4be9b7c9950e" providerId="LiveId" clId="{C96C2011-6DEC-4DD6-AE45-CB065A78C097}" dt="2025-08-24T21:26:28.468" v="15921" actId="20577"/>
        <pc:sldMkLst>
          <pc:docMk/>
          <pc:sldMk cId="246777792" sldId="334"/>
        </pc:sldMkLst>
        <pc:graphicFrameChg chg="mod">
          <ac:chgData name="Scott Kovacs" userId="c58b4be9b7c9950e" providerId="LiveId" clId="{C96C2011-6DEC-4DD6-AE45-CB065A78C097}" dt="2025-08-16T22:54:44.927" v="8139" actId="14100"/>
          <ac:graphicFrameMkLst>
            <pc:docMk/>
            <pc:sldMk cId="246777792" sldId="334"/>
            <ac:graphicFrameMk id="5" creationId="{6E77974D-73E5-FC1D-C4D7-CF88978286E2}"/>
          </ac:graphicFrameMkLst>
        </pc:graphicFrameChg>
      </pc:sldChg>
      <pc:sldChg chg="addSp delSp modSp add mod ord modNotesTx">
        <pc:chgData name="Scott Kovacs" userId="c58b4be9b7c9950e" providerId="LiveId" clId="{C96C2011-6DEC-4DD6-AE45-CB065A78C097}" dt="2025-08-24T21:28:55.975" v="16409" actId="20577"/>
        <pc:sldMkLst>
          <pc:docMk/>
          <pc:sldMk cId="373119177" sldId="335"/>
        </pc:sldMkLst>
        <pc:spChg chg="mod">
          <ac:chgData name="Scott Kovacs" userId="c58b4be9b7c9950e" providerId="LiveId" clId="{C96C2011-6DEC-4DD6-AE45-CB065A78C097}" dt="2025-08-16T22:58:56.952" v="8179" actId="20577"/>
          <ac:spMkLst>
            <pc:docMk/>
            <pc:sldMk cId="373119177" sldId="335"/>
            <ac:spMk id="2" creationId="{4946CFE5-3E87-277F-C812-95B4C0A30426}"/>
          </ac:spMkLst>
        </pc:spChg>
        <pc:spChg chg="add">
          <ac:chgData name="Scott Kovacs" userId="c58b4be9b7c9950e" providerId="LiveId" clId="{C96C2011-6DEC-4DD6-AE45-CB065A78C097}" dt="2025-08-16T23:22:35.597" v="10198" actId="26606"/>
          <ac:spMkLst>
            <pc:docMk/>
            <pc:sldMk cId="373119177" sldId="335"/>
            <ac:spMk id="27" creationId="{0786F82F-1B47-46ED-8EAE-53EF71E59E9A}"/>
          </ac:spMkLst>
        </pc:spChg>
        <pc:spChg chg="add">
          <ac:chgData name="Scott Kovacs" userId="c58b4be9b7c9950e" providerId="LiveId" clId="{C96C2011-6DEC-4DD6-AE45-CB065A78C097}" dt="2025-08-16T23:22:35.597" v="10198" actId="26606"/>
          <ac:spMkLst>
            <pc:docMk/>
            <pc:sldMk cId="373119177" sldId="335"/>
            <ac:spMk id="29" creationId="{EF1BAF6F-6275-4646-9C59-331B29B9550F}"/>
          </ac:spMkLst>
        </pc:spChg>
        <pc:spChg chg="add">
          <ac:chgData name="Scott Kovacs" userId="c58b4be9b7c9950e" providerId="LiveId" clId="{C96C2011-6DEC-4DD6-AE45-CB065A78C097}" dt="2025-08-16T23:22:35.597" v="10198" actId="26606"/>
          <ac:spMkLst>
            <pc:docMk/>
            <pc:sldMk cId="373119177" sldId="335"/>
            <ac:spMk id="31" creationId="{099405E2-1A96-4DBA-A9DC-4C2A1B421CA9}"/>
          </ac:spMkLst>
        </pc:spChg>
        <pc:spChg chg="add">
          <ac:chgData name="Scott Kovacs" userId="c58b4be9b7c9950e" providerId="LiveId" clId="{C96C2011-6DEC-4DD6-AE45-CB065A78C097}" dt="2025-08-16T23:22:35.597" v="10198" actId="26606"/>
          <ac:spMkLst>
            <pc:docMk/>
            <pc:sldMk cId="373119177" sldId="335"/>
            <ac:spMk id="33" creationId="{61363234-E0BA-4476-B051-D8D9FA506B5A}"/>
          </ac:spMkLst>
        </pc:spChg>
        <pc:spChg chg="add">
          <ac:chgData name="Scott Kovacs" userId="c58b4be9b7c9950e" providerId="LiveId" clId="{C96C2011-6DEC-4DD6-AE45-CB065A78C097}" dt="2025-08-16T23:22:35.597" v="10198" actId="26606"/>
          <ac:spMkLst>
            <pc:docMk/>
            <pc:sldMk cId="373119177" sldId="335"/>
            <ac:spMk id="37" creationId="{79855050-A75B-4DD0-9B56-8B1C7722D884}"/>
          </ac:spMkLst>
        </pc:spChg>
        <pc:spChg chg="add">
          <ac:chgData name="Scott Kovacs" userId="c58b4be9b7c9950e" providerId="LiveId" clId="{C96C2011-6DEC-4DD6-AE45-CB065A78C097}" dt="2025-08-16T23:22:35.597" v="10198" actId="26606"/>
          <ac:spMkLst>
            <pc:docMk/>
            <pc:sldMk cId="373119177" sldId="335"/>
            <ac:spMk id="39" creationId="{0FA286C7-EFC7-4DFE-967A-7E37BA0F363B}"/>
          </ac:spMkLst>
        </pc:spChg>
        <pc:spChg chg="add">
          <ac:chgData name="Scott Kovacs" userId="c58b4be9b7c9950e" providerId="LiveId" clId="{C96C2011-6DEC-4DD6-AE45-CB065A78C097}" dt="2025-08-16T23:22:35.597" v="10198" actId="26606"/>
          <ac:spMkLst>
            <pc:docMk/>
            <pc:sldMk cId="373119177" sldId="335"/>
            <ac:spMk id="41" creationId="{10C9F0E8-EF8B-43C1-9C77-E9DDAF1A0FDD}"/>
          </ac:spMkLst>
        </pc:spChg>
        <pc:spChg chg="add">
          <ac:chgData name="Scott Kovacs" userId="c58b4be9b7c9950e" providerId="LiveId" clId="{C96C2011-6DEC-4DD6-AE45-CB065A78C097}" dt="2025-08-16T23:22:35.597" v="10198" actId="26606"/>
          <ac:spMkLst>
            <pc:docMk/>
            <pc:sldMk cId="373119177" sldId="335"/>
            <ac:spMk id="43" creationId="{379DC473-98F8-45DF-B136-EC0F0F4C6B23}"/>
          </ac:spMkLst>
        </pc:spChg>
        <pc:graphicFrameChg chg="mod">
          <ac:chgData name="Scott Kovacs" userId="c58b4be9b7c9950e" providerId="LiveId" clId="{C96C2011-6DEC-4DD6-AE45-CB065A78C097}" dt="2025-08-24T20:18:20.657" v="10712" actId="20577"/>
          <ac:graphicFrameMkLst>
            <pc:docMk/>
            <pc:sldMk cId="373119177" sldId="335"/>
            <ac:graphicFrameMk id="26" creationId="{A97CE62C-2934-AFAB-0FC9-1B5D75D385FF}"/>
          </ac:graphicFrameMkLst>
        </pc:graphicFrameChg>
      </pc:sldChg>
      <pc:sldChg chg="addSp delSp modSp add mod modNotesTx">
        <pc:chgData name="Scott Kovacs" userId="c58b4be9b7c9950e" providerId="LiveId" clId="{C96C2011-6DEC-4DD6-AE45-CB065A78C097}" dt="2025-08-24T21:31:48.658" v="16917" actId="20577"/>
        <pc:sldMkLst>
          <pc:docMk/>
          <pc:sldMk cId="3223390687" sldId="336"/>
        </pc:sldMkLst>
        <pc:spChg chg="mod">
          <ac:chgData name="Scott Kovacs" userId="c58b4be9b7c9950e" providerId="LiveId" clId="{C96C2011-6DEC-4DD6-AE45-CB065A78C097}" dt="2025-08-24T20:01:23.714" v="10606" actId="26606"/>
          <ac:spMkLst>
            <pc:docMk/>
            <pc:sldMk cId="3223390687" sldId="336"/>
            <ac:spMk id="2" creationId="{BE32FF07-BB0F-EE06-8154-C2379815B521}"/>
          </ac:spMkLst>
        </pc:spChg>
        <pc:spChg chg="add del">
          <ac:chgData name="Scott Kovacs" userId="c58b4be9b7c9950e" providerId="LiveId" clId="{C96C2011-6DEC-4DD6-AE45-CB065A78C097}" dt="2025-08-24T20:01:23.714" v="10606" actId="26606"/>
          <ac:spMkLst>
            <pc:docMk/>
            <pc:sldMk cId="3223390687" sldId="336"/>
            <ac:spMk id="103" creationId="{0786F82F-1B47-46ED-8EAE-53EF71E59E9A}"/>
          </ac:spMkLst>
        </pc:spChg>
        <pc:spChg chg="add del">
          <ac:chgData name="Scott Kovacs" userId="c58b4be9b7c9950e" providerId="LiveId" clId="{C96C2011-6DEC-4DD6-AE45-CB065A78C097}" dt="2025-08-24T20:01:23.714" v="10606" actId="26606"/>
          <ac:spMkLst>
            <pc:docMk/>
            <pc:sldMk cId="3223390687" sldId="336"/>
            <ac:spMk id="104" creationId="{EF1BAF6F-6275-4646-9C59-331B29B9550F}"/>
          </ac:spMkLst>
        </pc:spChg>
        <pc:spChg chg="add del">
          <ac:chgData name="Scott Kovacs" userId="c58b4be9b7c9950e" providerId="LiveId" clId="{C96C2011-6DEC-4DD6-AE45-CB065A78C097}" dt="2025-08-24T20:01:23.714" v="10606" actId="26606"/>
          <ac:spMkLst>
            <pc:docMk/>
            <pc:sldMk cId="3223390687" sldId="336"/>
            <ac:spMk id="106" creationId="{5C2A6256-1DD0-4E4B-A8B3-9A711B4DBE0C}"/>
          </ac:spMkLst>
        </pc:spChg>
        <pc:spChg chg="add del">
          <ac:chgData name="Scott Kovacs" userId="c58b4be9b7c9950e" providerId="LiveId" clId="{C96C2011-6DEC-4DD6-AE45-CB065A78C097}" dt="2025-08-24T20:01:23.714" v="10606" actId="26606"/>
          <ac:spMkLst>
            <pc:docMk/>
            <pc:sldMk cId="3223390687" sldId="336"/>
            <ac:spMk id="107" creationId="{41760540-185E-4652-BFD2-9B362EF3BC99}"/>
          </ac:spMkLst>
        </pc:spChg>
        <pc:spChg chg="add del">
          <ac:chgData name="Scott Kovacs" userId="c58b4be9b7c9950e" providerId="LiveId" clId="{C96C2011-6DEC-4DD6-AE45-CB065A78C097}" dt="2025-08-24T20:01:23.714" v="10606" actId="26606"/>
          <ac:spMkLst>
            <pc:docMk/>
            <pc:sldMk cId="3223390687" sldId="336"/>
            <ac:spMk id="108" creationId="{729789F4-85C1-41A0-83EB-992E22210CB9}"/>
          </ac:spMkLst>
        </pc:spChg>
        <pc:spChg chg="add del">
          <ac:chgData name="Scott Kovacs" userId="c58b4be9b7c9950e" providerId="LiveId" clId="{C96C2011-6DEC-4DD6-AE45-CB065A78C097}" dt="2025-08-24T20:01:23.714" v="10606" actId="26606"/>
          <ac:spMkLst>
            <pc:docMk/>
            <pc:sldMk cId="3223390687" sldId="336"/>
            <ac:spMk id="109" creationId="{9D9D367D-6DD2-4A7C-8918-0DCAC297559A}"/>
          </ac:spMkLst>
        </pc:spChg>
        <pc:graphicFrameChg chg="mod modGraphic">
          <ac:chgData name="Scott Kovacs" userId="c58b4be9b7c9950e" providerId="LiveId" clId="{C96C2011-6DEC-4DD6-AE45-CB065A78C097}" dt="2025-08-24T20:00:53.971" v="10604" actId="20577"/>
          <ac:graphicFrameMkLst>
            <pc:docMk/>
            <pc:sldMk cId="3223390687" sldId="336"/>
            <ac:graphicFrameMk id="26" creationId="{66EB80A9-6228-EBC0-5994-54548202914D}"/>
          </ac:graphicFrameMkLst>
        </pc:graphicFrameChg>
      </pc:sldChg>
      <pc:sldChg chg="addSp delSp modSp add mod modNotesTx">
        <pc:chgData name="Scott Kovacs" userId="c58b4be9b7c9950e" providerId="LiveId" clId="{C96C2011-6DEC-4DD6-AE45-CB065A78C097}" dt="2025-08-27T15:48:00.586" v="18802" actId="20577"/>
        <pc:sldMkLst>
          <pc:docMk/>
          <pc:sldMk cId="3909949284" sldId="337"/>
        </pc:sldMkLst>
        <pc:spChg chg="mod">
          <ac:chgData name="Scott Kovacs" userId="c58b4be9b7c9950e" providerId="LiveId" clId="{C96C2011-6DEC-4DD6-AE45-CB065A78C097}" dt="2025-08-16T23:23:23.507" v="10202" actId="26606"/>
          <ac:spMkLst>
            <pc:docMk/>
            <pc:sldMk cId="3909949284" sldId="337"/>
            <ac:spMk id="2" creationId="{956BC7DB-C6BF-10F0-D9DE-FE661E290CB2}"/>
          </ac:spMkLst>
        </pc:spChg>
        <pc:spChg chg="add">
          <ac:chgData name="Scott Kovacs" userId="c58b4be9b7c9950e" providerId="LiveId" clId="{C96C2011-6DEC-4DD6-AE45-CB065A78C097}" dt="2025-08-16T23:23:27.961" v="10203" actId="26606"/>
          <ac:spMkLst>
            <pc:docMk/>
            <pc:sldMk cId="3909949284" sldId="337"/>
            <ac:spMk id="24" creationId="{0786F82F-1B47-46ED-8EAE-53EF71E59E9A}"/>
          </ac:spMkLst>
        </pc:spChg>
        <pc:spChg chg="add">
          <ac:chgData name="Scott Kovacs" userId="c58b4be9b7c9950e" providerId="LiveId" clId="{C96C2011-6DEC-4DD6-AE45-CB065A78C097}" dt="2025-08-16T23:23:27.961" v="10203" actId="26606"/>
          <ac:spMkLst>
            <pc:docMk/>
            <pc:sldMk cId="3909949284" sldId="337"/>
            <ac:spMk id="26" creationId="{099405E2-1A96-4DBA-A9DC-4C2A1B421CA9}"/>
          </ac:spMkLst>
        </pc:spChg>
        <pc:spChg chg="add">
          <ac:chgData name="Scott Kovacs" userId="c58b4be9b7c9950e" providerId="LiveId" clId="{C96C2011-6DEC-4DD6-AE45-CB065A78C097}" dt="2025-08-16T23:23:27.961" v="10203" actId="26606"/>
          <ac:spMkLst>
            <pc:docMk/>
            <pc:sldMk cId="3909949284" sldId="337"/>
            <ac:spMk id="30" creationId="{932FF329-3A87-4F66-BA01-91CD63C8119F}"/>
          </ac:spMkLst>
        </pc:spChg>
        <pc:spChg chg="add">
          <ac:chgData name="Scott Kovacs" userId="c58b4be9b7c9950e" providerId="LiveId" clId="{C96C2011-6DEC-4DD6-AE45-CB065A78C097}" dt="2025-08-16T23:23:27.961" v="10203" actId="26606"/>
          <ac:spMkLst>
            <pc:docMk/>
            <pc:sldMk cId="3909949284" sldId="337"/>
            <ac:spMk id="37" creationId="{79855050-A75B-4DD0-9B56-8B1C7722D884}"/>
          </ac:spMkLst>
        </pc:spChg>
        <pc:spChg chg="add">
          <ac:chgData name="Scott Kovacs" userId="c58b4be9b7c9950e" providerId="LiveId" clId="{C96C2011-6DEC-4DD6-AE45-CB065A78C097}" dt="2025-08-16T23:23:27.961" v="10203" actId="26606"/>
          <ac:spMkLst>
            <pc:docMk/>
            <pc:sldMk cId="3909949284" sldId="337"/>
            <ac:spMk id="39" creationId="{0FA286C7-EFC7-4DFE-967A-7E37BA0F363B}"/>
          </ac:spMkLst>
        </pc:spChg>
        <pc:graphicFrameChg chg="mod">
          <ac:chgData name="Scott Kovacs" userId="c58b4be9b7c9950e" providerId="LiveId" clId="{C96C2011-6DEC-4DD6-AE45-CB065A78C097}" dt="2025-08-27T15:48:00.586" v="18802" actId="20577"/>
          <ac:graphicFrameMkLst>
            <pc:docMk/>
            <pc:sldMk cId="3909949284" sldId="337"/>
            <ac:graphicFrameMk id="32" creationId="{A2DF4DBA-1DDD-6071-5C6C-E03C395C0AA5}"/>
          </ac:graphicFrameMkLst>
        </pc:graphicFrameChg>
      </pc:sldChg>
      <pc:sldChg chg="addSp delSp modSp add mod modNotesTx">
        <pc:chgData name="Scott Kovacs" userId="c58b4be9b7c9950e" providerId="LiveId" clId="{C96C2011-6DEC-4DD6-AE45-CB065A78C097}" dt="2025-08-24T21:40:28.873" v="18138" actId="20577"/>
        <pc:sldMkLst>
          <pc:docMk/>
          <pc:sldMk cId="1597660702" sldId="338"/>
        </pc:sldMkLst>
        <pc:spChg chg="mod">
          <ac:chgData name="Scott Kovacs" userId="c58b4be9b7c9950e" providerId="LiveId" clId="{C96C2011-6DEC-4DD6-AE45-CB065A78C097}" dt="2025-08-16T23:23:05.171" v="10200" actId="26606"/>
          <ac:spMkLst>
            <pc:docMk/>
            <pc:sldMk cId="1597660702" sldId="338"/>
            <ac:spMk id="2" creationId="{321FAA54-D862-EDEE-3AE5-DCA1555C282C}"/>
          </ac:spMkLst>
        </pc:spChg>
        <pc:spChg chg="add">
          <ac:chgData name="Scott Kovacs" userId="c58b4be9b7c9950e" providerId="LiveId" clId="{C96C2011-6DEC-4DD6-AE45-CB065A78C097}" dt="2025-08-16T23:23:05.171" v="10200" actId="26606"/>
          <ac:spMkLst>
            <pc:docMk/>
            <pc:sldMk cId="1597660702" sldId="338"/>
            <ac:spMk id="31" creationId="{099405E2-1A96-4DBA-A9DC-4C2A1B421CA9}"/>
          </ac:spMkLst>
        </pc:spChg>
        <pc:spChg chg="add">
          <ac:chgData name="Scott Kovacs" userId="c58b4be9b7c9950e" providerId="LiveId" clId="{C96C2011-6DEC-4DD6-AE45-CB065A78C097}" dt="2025-08-16T23:23:05.171" v="10200" actId="26606"/>
          <ac:spMkLst>
            <pc:docMk/>
            <pc:sldMk cId="1597660702" sldId="338"/>
            <ac:spMk id="37" creationId="{79855050-A75B-4DD0-9B56-8B1C7722D884}"/>
          </ac:spMkLst>
        </pc:spChg>
        <pc:spChg chg="add">
          <ac:chgData name="Scott Kovacs" userId="c58b4be9b7c9950e" providerId="LiveId" clId="{C96C2011-6DEC-4DD6-AE45-CB065A78C097}" dt="2025-08-16T23:23:05.171" v="10200" actId="26606"/>
          <ac:spMkLst>
            <pc:docMk/>
            <pc:sldMk cId="1597660702" sldId="338"/>
            <ac:spMk id="39" creationId="{0FA286C7-EFC7-4DFE-967A-7E37BA0F363B}"/>
          </ac:spMkLst>
        </pc:spChg>
        <pc:spChg chg="add">
          <ac:chgData name="Scott Kovacs" userId="c58b4be9b7c9950e" providerId="LiveId" clId="{C96C2011-6DEC-4DD6-AE45-CB065A78C097}" dt="2025-08-16T23:23:05.171" v="10200" actId="26606"/>
          <ac:spMkLst>
            <pc:docMk/>
            <pc:sldMk cId="1597660702" sldId="338"/>
            <ac:spMk id="41" creationId="{10C9F0E8-EF8B-43C1-9C77-E9DDAF1A0FDD}"/>
          </ac:spMkLst>
        </pc:spChg>
      </pc:sldChg>
      <pc:sldChg chg="modSp add del mod">
        <pc:chgData name="Scott Kovacs" userId="c58b4be9b7c9950e" providerId="LiveId" clId="{C96C2011-6DEC-4DD6-AE45-CB065A78C097}" dt="2025-08-24T20:13:59.085" v="10670" actId="2696"/>
        <pc:sldMkLst>
          <pc:docMk/>
          <pc:sldMk cId="2865063555" sldId="339"/>
        </pc:sldMkLst>
      </pc:sldChg>
      <pc:sldChg chg="modSp add mod">
        <pc:chgData name="Scott Kovacs" userId="c58b4be9b7c9950e" providerId="LiveId" clId="{C96C2011-6DEC-4DD6-AE45-CB065A78C097}" dt="2025-08-27T15:50:13.127" v="19009" actId="113"/>
        <pc:sldMkLst>
          <pc:docMk/>
          <pc:sldMk cId="813533156" sldId="340"/>
        </pc:sldMkLst>
        <pc:spChg chg="mod">
          <ac:chgData name="Scott Kovacs" userId="c58b4be9b7c9950e" providerId="LiveId" clId="{C96C2011-6DEC-4DD6-AE45-CB065A78C097}" dt="2025-08-16T23:22:18.594" v="10197" actId="20577"/>
          <ac:spMkLst>
            <pc:docMk/>
            <pc:sldMk cId="813533156" sldId="340"/>
            <ac:spMk id="2" creationId="{F433DF81-B9B3-9EE5-1DDB-F0ABC52FBB51}"/>
          </ac:spMkLst>
        </pc:spChg>
        <pc:spChg chg="mod">
          <ac:chgData name="Scott Kovacs" userId="c58b4be9b7c9950e" providerId="LiveId" clId="{C96C2011-6DEC-4DD6-AE45-CB065A78C097}" dt="2025-08-27T15:50:13.127" v="19009" actId="113"/>
          <ac:spMkLst>
            <pc:docMk/>
            <pc:sldMk cId="813533156" sldId="340"/>
            <ac:spMk id="4" creationId="{EDA8CF72-4EA0-F428-FC87-8177130BDC26}"/>
          </ac:spMkLst>
        </pc:spChg>
      </pc:sldChg>
      <pc:sldChg chg="addSp delSp modSp add mod modNotesTx">
        <pc:chgData name="Scott Kovacs" userId="c58b4be9b7c9950e" providerId="LiveId" clId="{C96C2011-6DEC-4DD6-AE45-CB065A78C097}" dt="2025-08-24T21:06:27.419" v="14706" actId="20577"/>
        <pc:sldMkLst>
          <pc:docMk/>
          <pc:sldMk cId="2924937902" sldId="341"/>
        </pc:sldMkLst>
        <pc:spChg chg="add">
          <ac:chgData name="Scott Kovacs" userId="c58b4be9b7c9950e" providerId="LiveId" clId="{C96C2011-6DEC-4DD6-AE45-CB065A78C097}" dt="2025-08-24T19:51:57.865" v="10407" actId="26606"/>
          <ac:spMkLst>
            <pc:docMk/>
            <pc:sldMk cId="2924937902" sldId="341"/>
            <ac:spMk id="53" creationId="{EB86F6BD-9C49-4F4F-99EA-9C5AA31835CD}"/>
          </ac:spMkLst>
        </pc:spChg>
        <pc:spChg chg="add">
          <ac:chgData name="Scott Kovacs" userId="c58b4be9b7c9950e" providerId="LiveId" clId="{C96C2011-6DEC-4DD6-AE45-CB065A78C097}" dt="2025-08-24T19:51:57.865" v="10407" actId="26606"/>
          <ac:spMkLst>
            <pc:docMk/>
            <pc:sldMk cId="2924937902" sldId="341"/>
            <ac:spMk id="55" creationId="{C7DA365B-E064-481A-A62D-18CD31DB3F13}"/>
          </ac:spMkLst>
        </pc:spChg>
        <pc:spChg chg="add">
          <ac:chgData name="Scott Kovacs" userId="c58b4be9b7c9950e" providerId="LiveId" clId="{C96C2011-6DEC-4DD6-AE45-CB065A78C097}" dt="2025-08-24T19:51:57.865" v="10407" actId="26606"/>
          <ac:spMkLst>
            <pc:docMk/>
            <pc:sldMk cId="2924937902" sldId="341"/>
            <ac:spMk id="59" creationId="{96833CC6-729B-40E8-B891-D93467E34B1D}"/>
          </ac:spMkLst>
        </pc:spChg>
        <pc:graphicFrameChg chg="mod">
          <ac:chgData name="Scott Kovacs" userId="c58b4be9b7c9950e" providerId="LiveId" clId="{C96C2011-6DEC-4DD6-AE45-CB065A78C097}" dt="2025-08-24T20:17:38.720" v="10710" actId="20577"/>
          <ac:graphicFrameMkLst>
            <pc:docMk/>
            <pc:sldMk cId="2924937902" sldId="341"/>
            <ac:graphicFrameMk id="5" creationId="{D0352369-304C-F371-350C-45EBA9987143}"/>
          </ac:graphicFrameMkLst>
        </pc:graphicFrameChg>
      </pc:sldChg>
      <pc:sldChg chg="add del">
        <pc:chgData name="Scott Kovacs" userId="c58b4be9b7c9950e" providerId="LiveId" clId="{C96C2011-6DEC-4DD6-AE45-CB065A78C097}" dt="2025-08-24T20:14:03.180" v="10671" actId="2696"/>
        <pc:sldMkLst>
          <pc:docMk/>
          <pc:sldMk cId="2742866387" sldId="342"/>
        </pc:sldMkLst>
      </pc:sldChg>
      <pc:sldChg chg="add del">
        <pc:chgData name="Scott Kovacs" userId="c58b4be9b7c9950e" providerId="LiveId" clId="{C96C2011-6DEC-4DD6-AE45-CB065A78C097}" dt="2025-08-24T20:14:08.130" v="10673" actId="2696"/>
        <pc:sldMkLst>
          <pc:docMk/>
          <pc:sldMk cId="1653609121" sldId="343"/>
        </pc:sldMkLst>
      </pc:sldChg>
      <pc:sldChg chg="addSp add del mod">
        <pc:chgData name="Scott Kovacs" userId="c58b4be9b7c9950e" providerId="LiveId" clId="{C96C2011-6DEC-4DD6-AE45-CB065A78C097}" dt="2025-08-24T20:14:14.554" v="10675" actId="2696"/>
        <pc:sldMkLst>
          <pc:docMk/>
          <pc:sldMk cId="3879187977" sldId="344"/>
        </pc:sldMkLst>
      </pc:sldChg>
      <pc:sldChg chg="delSp modSp new mod">
        <pc:chgData name="Scott Kovacs" userId="c58b4be9b7c9950e" providerId="LiveId" clId="{C96C2011-6DEC-4DD6-AE45-CB065A78C097}" dt="2025-08-27T15:49:03.499" v="18824" actId="20577"/>
        <pc:sldMkLst>
          <pc:docMk/>
          <pc:sldMk cId="2692513685" sldId="345"/>
        </pc:sldMkLst>
        <pc:spChg chg="mod">
          <ac:chgData name="Scott Kovacs" userId="c58b4be9b7c9950e" providerId="LiveId" clId="{C96C2011-6DEC-4DD6-AE45-CB065A78C097}" dt="2025-08-27T15:49:03.499" v="18824" actId="20577"/>
          <ac:spMkLst>
            <pc:docMk/>
            <pc:sldMk cId="2692513685" sldId="345"/>
            <ac:spMk id="2" creationId="{949D8BCB-A89C-9A85-E3F2-7E7292EC73C1}"/>
          </ac:spMkLst>
        </pc:spChg>
        <pc:spChg chg="mod">
          <ac:chgData name="Scott Kovacs" userId="c58b4be9b7c9950e" providerId="LiveId" clId="{C96C2011-6DEC-4DD6-AE45-CB065A78C097}" dt="2025-08-24T20:13:02.728" v="10653" actId="20577"/>
          <ac:spMkLst>
            <pc:docMk/>
            <pc:sldMk cId="2692513685" sldId="345"/>
            <ac:spMk id="3" creationId="{E83D708E-4ADF-0D61-7EA2-98A50D462F47}"/>
          </ac:spMkLst>
        </pc:spChg>
      </pc:sldChg>
      <pc:sldChg chg="modSp add mod">
        <pc:chgData name="Scott Kovacs" userId="c58b4be9b7c9950e" providerId="LiveId" clId="{C96C2011-6DEC-4DD6-AE45-CB065A78C097}" dt="2025-08-27T15:49:10.972" v="18833" actId="20577"/>
        <pc:sldMkLst>
          <pc:docMk/>
          <pc:sldMk cId="78511096" sldId="346"/>
        </pc:sldMkLst>
        <pc:spChg chg="mod">
          <ac:chgData name="Scott Kovacs" userId="c58b4be9b7c9950e" providerId="LiveId" clId="{C96C2011-6DEC-4DD6-AE45-CB065A78C097}" dt="2025-08-27T15:49:10.972" v="18833" actId="20577"/>
          <ac:spMkLst>
            <pc:docMk/>
            <pc:sldMk cId="78511096" sldId="346"/>
            <ac:spMk id="2" creationId="{9325668E-B333-D6F2-64CA-0CF93780B8F6}"/>
          </ac:spMkLst>
        </pc:spChg>
        <pc:spChg chg="mod">
          <ac:chgData name="Scott Kovacs" userId="c58b4be9b7c9950e" providerId="LiveId" clId="{C96C2011-6DEC-4DD6-AE45-CB065A78C097}" dt="2025-08-24T20:15:02.567" v="10687" actId="20577"/>
          <ac:spMkLst>
            <pc:docMk/>
            <pc:sldMk cId="78511096" sldId="346"/>
            <ac:spMk id="3" creationId="{F0015CE1-EF48-777B-8C7B-CE23581083FD}"/>
          </ac:spMkLst>
        </pc:spChg>
      </pc:sldChg>
      <pc:sldChg chg="add del">
        <pc:chgData name="Scott Kovacs" userId="c58b4be9b7c9950e" providerId="LiveId" clId="{C96C2011-6DEC-4DD6-AE45-CB065A78C097}" dt="2025-08-24T20:14:11.380" v="10674" actId="2696"/>
        <pc:sldMkLst>
          <pc:docMk/>
          <pc:sldMk cId="1677976139" sldId="347"/>
        </pc:sldMkLst>
      </pc:sldChg>
      <pc:sldChg chg="modSp add mod">
        <pc:chgData name="Scott Kovacs" userId="c58b4be9b7c9950e" providerId="LiveId" clId="{C96C2011-6DEC-4DD6-AE45-CB065A78C097}" dt="2025-08-27T15:49:19.884" v="18856" actId="20577"/>
        <pc:sldMkLst>
          <pc:docMk/>
          <pc:sldMk cId="3018871596" sldId="347"/>
        </pc:sldMkLst>
        <pc:spChg chg="mod">
          <ac:chgData name="Scott Kovacs" userId="c58b4be9b7c9950e" providerId="LiveId" clId="{C96C2011-6DEC-4DD6-AE45-CB065A78C097}" dt="2025-08-27T15:49:19.884" v="18856" actId="20577"/>
          <ac:spMkLst>
            <pc:docMk/>
            <pc:sldMk cId="3018871596" sldId="347"/>
            <ac:spMk id="2" creationId="{A723477D-7863-0651-182E-0042C6D18CD9}"/>
          </ac:spMkLst>
        </pc:spChg>
        <pc:spChg chg="mod">
          <ac:chgData name="Scott Kovacs" userId="c58b4be9b7c9950e" providerId="LiveId" clId="{C96C2011-6DEC-4DD6-AE45-CB065A78C097}" dt="2025-08-24T20:16:45.046" v="10707" actId="20577"/>
          <ac:spMkLst>
            <pc:docMk/>
            <pc:sldMk cId="3018871596" sldId="347"/>
            <ac:spMk id="3" creationId="{7C5A3AD8-BEEA-06B3-86AC-A7441C2A5644}"/>
          </ac:spMkLst>
        </pc:spChg>
      </pc:sldChg>
      <pc:sldChg chg="addSp delSp modSp new mod setBg">
        <pc:chgData name="Scott Kovacs" userId="c58b4be9b7c9950e" providerId="LiveId" clId="{C96C2011-6DEC-4DD6-AE45-CB065A78C097}" dt="2025-08-27T15:42:24.194" v="18757" actId="26606"/>
        <pc:sldMkLst>
          <pc:docMk/>
          <pc:sldMk cId="1312755977" sldId="348"/>
        </pc:sldMkLst>
        <pc:spChg chg="mod">
          <ac:chgData name="Scott Kovacs" userId="c58b4be9b7c9950e" providerId="LiveId" clId="{C96C2011-6DEC-4DD6-AE45-CB065A78C097}" dt="2025-08-27T15:42:24.194" v="18757" actId="26606"/>
          <ac:spMkLst>
            <pc:docMk/>
            <pc:sldMk cId="1312755977" sldId="348"/>
            <ac:spMk id="2" creationId="{134C774D-87E9-62FD-6912-CC3263857079}"/>
          </ac:spMkLst>
        </pc:spChg>
        <pc:spChg chg="del">
          <ac:chgData name="Scott Kovacs" userId="c58b4be9b7c9950e" providerId="LiveId" clId="{C96C2011-6DEC-4DD6-AE45-CB065A78C097}" dt="2025-08-27T15:41:54.973" v="18752" actId="478"/>
          <ac:spMkLst>
            <pc:docMk/>
            <pc:sldMk cId="1312755977" sldId="348"/>
            <ac:spMk id="3" creationId="{DE576559-F835-D2BE-73A2-52C30157187A}"/>
          </ac:spMkLst>
        </pc:spChg>
        <pc:spChg chg="del mod">
          <ac:chgData name="Scott Kovacs" userId="c58b4be9b7c9950e" providerId="LiveId" clId="{C96C2011-6DEC-4DD6-AE45-CB065A78C097}" dt="2025-08-27T15:42:11.398" v="18755" actId="478"/>
          <ac:spMkLst>
            <pc:docMk/>
            <pc:sldMk cId="1312755977" sldId="348"/>
            <ac:spMk id="4" creationId="{295401DE-D137-8ECE-A400-ADB50F847F9C}"/>
          </ac:spMkLst>
        </pc:spChg>
        <pc:spChg chg="add mod">
          <ac:chgData name="Scott Kovacs" userId="c58b4be9b7c9950e" providerId="LiveId" clId="{C96C2011-6DEC-4DD6-AE45-CB065A78C097}" dt="2025-08-27T15:42:24.194" v="18757" actId="26606"/>
          <ac:spMkLst>
            <pc:docMk/>
            <pc:sldMk cId="1312755977" sldId="348"/>
            <ac:spMk id="6" creationId="{2BF0E52C-D75C-F6E7-0745-7AA65FFE2400}"/>
          </ac:spMkLst>
        </pc:spChg>
        <pc:spChg chg="add">
          <ac:chgData name="Scott Kovacs" userId="c58b4be9b7c9950e" providerId="LiveId" clId="{C96C2011-6DEC-4DD6-AE45-CB065A78C097}" dt="2025-08-27T15:42:24.194" v="18757" actId="26606"/>
          <ac:spMkLst>
            <pc:docMk/>
            <pc:sldMk cId="1312755977" sldId="348"/>
            <ac:spMk id="11" creationId="{0786F82F-1B47-46ED-8EAE-53EF71E59E9A}"/>
          </ac:spMkLst>
        </pc:spChg>
        <pc:spChg chg="add">
          <ac:chgData name="Scott Kovacs" userId="c58b4be9b7c9950e" providerId="LiveId" clId="{C96C2011-6DEC-4DD6-AE45-CB065A78C097}" dt="2025-08-27T15:42:24.194" v="18757" actId="26606"/>
          <ac:spMkLst>
            <pc:docMk/>
            <pc:sldMk cId="1312755977" sldId="348"/>
            <ac:spMk id="13" creationId="{EF1BAF6F-6275-4646-9C59-331B29B9550F}"/>
          </ac:spMkLst>
        </pc:spChg>
        <pc:spChg chg="add">
          <ac:chgData name="Scott Kovacs" userId="c58b4be9b7c9950e" providerId="LiveId" clId="{C96C2011-6DEC-4DD6-AE45-CB065A78C097}" dt="2025-08-27T15:42:24.194" v="18757" actId="26606"/>
          <ac:spMkLst>
            <pc:docMk/>
            <pc:sldMk cId="1312755977" sldId="348"/>
            <ac:spMk id="15" creationId="{72526924-84D3-45FB-A5FE-62D8FCBF53B6}"/>
          </ac:spMkLst>
        </pc:spChg>
        <pc:spChg chg="add">
          <ac:chgData name="Scott Kovacs" userId="c58b4be9b7c9950e" providerId="LiveId" clId="{C96C2011-6DEC-4DD6-AE45-CB065A78C097}" dt="2025-08-27T15:42:24.194" v="18757" actId="26606"/>
          <ac:spMkLst>
            <pc:docMk/>
            <pc:sldMk cId="1312755977" sldId="348"/>
            <ac:spMk id="17" creationId="{5C2A6256-1DD0-4E4B-A8B3-9A711B4DBE0C}"/>
          </ac:spMkLst>
        </pc:spChg>
        <pc:spChg chg="add">
          <ac:chgData name="Scott Kovacs" userId="c58b4be9b7c9950e" providerId="LiveId" clId="{C96C2011-6DEC-4DD6-AE45-CB065A78C097}" dt="2025-08-27T15:42:24.194" v="18757" actId="26606"/>
          <ac:spMkLst>
            <pc:docMk/>
            <pc:sldMk cId="1312755977" sldId="348"/>
            <ac:spMk id="19" creationId="{41760540-185E-4652-BFD2-9B362EF3BC99}"/>
          </ac:spMkLst>
        </pc:spChg>
        <pc:spChg chg="add">
          <ac:chgData name="Scott Kovacs" userId="c58b4be9b7c9950e" providerId="LiveId" clId="{C96C2011-6DEC-4DD6-AE45-CB065A78C097}" dt="2025-08-27T15:42:24.194" v="18757" actId="26606"/>
          <ac:spMkLst>
            <pc:docMk/>
            <pc:sldMk cId="1312755977" sldId="348"/>
            <ac:spMk id="21" creationId="{729789F4-85C1-41A0-83EB-992E22210CB9}"/>
          </ac:spMkLst>
        </pc:spChg>
        <pc:spChg chg="add">
          <ac:chgData name="Scott Kovacs" userId="c58b4be9b7c9950e" providerId="LiveId" clId="{C96C2011-6DEC-4DD6-AE45-CB065A78C097}" dt="2025-08-27T15:42:24.194" v="18757" actId="26606"/>
          <ac:spMkLst>
            <pc:docMk/>
            <pc:sldMk cId="1312755977" sldId="348"/>
            <ac:spMk id="23" creationId="{9D9D367D-6DD2-4A7C-8918-0DCAC297559A}"/>
          </ac:spMkLst>
        </pc:spChg>
      </pc:sldChg>
      <pc:sldChg chg="addSp delSp modSp add mod">
        <pc:chgData name="Scott Kovacs" userId="c58b4be9b7c9950e" providerId="LiveId" clId="{C96C2011-6DEC-4DD6-AE45-CB065A78C097}" dt="2025-08-27T15:44:49.775" v="18771" actId="26606"/>
        <pc:sldMkLst>
          <pc:docMk/>
          <pc:sldMk cId="1590269818" sldId="349"/>
        </pc:sldMkLst>
        <pc:spChg chg="add mod">
          <ac:chgData name="Scott Kovacs" userId="c58b4be9b7c9950e" providerId="LiveId" clId="{C96C2011-6DEC-4DD6-AE45-CB065A78C097}" dt="2025-08-27T15:44:33.673" v="18769"/>
          <ac:spMkLst>
            <pc:docMk/>
            <pc:sldMk cId="1590269818" sldId="349"/>
            <ac:spMk id="4" creationId="{28EA67BD-07C1-8EB1-B196-EE9573BCB88F}"/>
          </ac:spMkLst>
        </pc:spChg>
        <pc:spChg chg="del mod">
          <ac:chgData name="Scott Kovacs" userId="c58b4be9b7c9950e" providerId="LiveId" clId="{C96C2011-6DEC-4DD6-AE45-CB065A78C097}" dt="2025-08-27T15:43:40.900" v="18766" actId="478"/>
          <ac:spMkLst>
            <pc:docMk/>
            <pc:sldMk cId="1590269818" sldId="349"/>
            <ac:spMk id="6" creationId="{B8083D4A-260A-1B1E-E9CA-538CCD4D5836}"/>
          </ac:spMkLst>
        </pc:spChg>
        <pc:spChg chg="del">
          <ac:chgData name="Scott Kovacs" userId="c58b4be9b7c9950e" providerId="LiveId" clId="{C96C2011-6DEC-4DD6-AE45-CB065A78C097}" dt="2025-08-27T15:43:49.678" v="18768" actId="26606"/>
          <ac:spMkLst>
            <pc:docMk/>
            <pc:sldMk cId="1590269818" sldId="349"/>
            <ac:spMk id="11" creationId="{4AB38285-CE37-FD36-910B-CAFEBA8A5341}"/>
          </ac:spMkLst>
        </pc:spChg>
        <pc:spChg chg="del">
          <ac:chgData name="Scott Kovacs" userId="c58b4be9b7c9950e" providerId="LiveId" clId="{C96C2011-6DEC-4DD6-AE45-CB065A78C097}" dt="2025-08-27T15:43:49.678" v="18768" actId="26606"/>
          <ac:spMkLst>
            <pc:docMk/>
            <pc:sldMk cId="1590269818" sldId="349"/>
            <ac:spMk id="13" creationId="{FBA5DAA5-F859-FF9B-EC85-39895545B9FB}"/>
          </ac:spMkLst>
        </pc:spChg>
        <pc:spChg chg="del">
          <ac:chgData name="Scott Kovacs" userId="c58b4be9b7c9950e" providerId="LiveId" clId="{C96C2011-6DEC-4DD6-AE45-CB065A78C097}" dt="2025-08-27T15:43:49.678" v="18768" actId="26606"/>
          <ac:spMkLst>
            <pc:docMk/>
            <pc:sldMk cId="1590269818" sldId="349"/>
            <ac:spMk id="21" creationId="{B30E61FD-6B19-0AA9-FDCB-97C4C340F99E}"/>
          </ac:spMkLst>
        </pc:spChg>
        <pc:spChg chg="del">
          <ac:chgData name="Scott Kovacs" userId="c58b4be9b7c9950e" providerId="LiveId" clId="{C96C2011-6DEC-4DD6-AE45-CB065A78C097}" dt="2025-08-27T15:43:49.678" v="18768" actId="26606"/>
          <ac:spMkLst>
            <pc:docMk/>
            <pc:sldMk cId="1590269818" sldId="349"/>
            <ac:spMk id="23" creationId="{55ABE062-ECE8-2176-C69B-E16C05508021}"/>
          </ac:spMkLst>
        </pc:spChg>
        <pc:spChg chg="add del">
          <ac:chgData name="Scott Kovacs" userId="c58b4be9b7c9950e" providerId="LiveId" clId="{C96C2011-6DEC-4DD6-AE45-CB065A78C097}" dt="2025-08-27T15:44:49.775" v="18771" actId="26606"/>
          <ac:spMkLst>
            <pc:docMk/>
            <pc:sldMk cId="1590269818" sldId="349"/>
            <ac:spMk id="28" creationId="{0786F82F-1B47-46ED-8EAE-53EF71E59E9A}"/>
          </ac:spMkLst>
        </pc:spChg>
        <pc:spChg chg="del">
          <ac:chgData name="Scott Kovacs" userId="c58b4be9b7c9950e" providerId="LiveId" clId="{C96C2011-6DEC-4DD6-AE45-CB065A78C097}" dt="2025-08-27T15:44:49.775" v="18771" actId="26606"/>
          <ac:spMkLst>
            <pc:docMk/>
            <pc:sldMk cId="1590269818" sldId="349"/>
            <ac:spMk id="32" creationId="{72526924-84D3-45FB-A5FE-62D8FCBF53B6}"/>
          </ac:spMkLst>
        </pc:spChg>
        <pc:spChg chg="add del">
          <ac:chgData name="Scott Kovacs" userId="c58b4be9b7c9950e" providerId="LiveId" clId="{C96C2011-6DEC-4DD6-AE45-CB065A78C097}" dt="2025-08-27T15:44:49.775" v="18771" actId="26606"/>
          <ac:spMkLst>
            <pc:docMk/>
            <pc:sldMk cId="1590269818" sldId="349"/>
            <ac:spMk id="34" creationId="{5C2A6256-1DD0-4E4B-A8B3-9A711B4DBE0C}"/>
          </ac:spMkLst>
        </pc:spChg>
        <pc:spChg chg="add del">
          <ac:chgData name="Scott Kovacs" userId="c58b4be9b7c9950e" providerId="LiveId" clId="{C96C2011-6DEC-4DD6-AE45-CB065A78C097}" dt="2025-08-27T15:44:49.775" v="18771" actId="26606"/>
          <ac:spMkLst>
            <pc:docMk/>
            <pc:sldMk cId="1590269818" sldId="349"/>
            <ac:spMk id="36" creationId="{41760540-185E-4652-BFD2-9B362EF3BC99}"/>
          </ac:spMkLst>
        </pc:spChg>
        <pc:spChg chg="add">
          <ac:chgData name="Scott Kovacs" userId="c58b4be9b7c9950e" providerId="LiveId" clId="{C96C2011-6DEC-4DD6-AE45-CB065A78C097}" dt="2025-08-27T15:43:49.678" v="18768" actId="26606"/>
          <ac:spMkLst>
            <pc:docMk/>
            <pc:sldMk cId="1590269818" sldId="349"/>
            <ac:spMk id="38" creationId="{729789F4-85C1-41A0-83EB-992E22210CB9}"/>
          </ac:spMkLst>
        </pc:spChg>
        <pc:spChg chg="add del">
          <ac:chgData name="Scott Kovacs" userId="c58b4be9b7c9950e" providerId="LiveId" clId="{C96C2011-6DEC-4DD6-AE45-CB065A78C097}" dt="2025-08-27T15:44:49.775" v="18771" actId="26606"/>
          <ac:spMkLst>
            <pc:docMk/>
            <pc:sldMk cId="1590269818" sldId="349"/>
            <ac:spMk id="40" creationId="{9D9D367D-6DD2-4A7C-8918-0DCAC297559A}"/>
          </ac:spMkLst>
        </pc:spChg>
        <pc:spChg chg="add">
          <ac:chgData name="Scott Kovacs" userId="c58b4be9b7c9950e" providerId="LiveId" clId="{C96C2011-6DEC-4DD6-AE45-CB065A78C097}" dt="2025-08-27T15:44:49.775" v="18771" actId="26606"/>
          <ac:spMkLst>
            <pc:docMk/>
            <pc:sldMk cId="1590269818" sldId="349"/>
            <ac:spMk id="45" creationId="{0786F82F-1B47-46ED-8EAE-53EF71E59E9A}"/>
          </ac:spMkLst>
        </pc:spChg>
        <pc:spChg chg="add">
          <ac:chgData name="Scott Kovacs" userId="c58b4be9b7c9950e" providerId="LiveId" clId="{C96C2011-6DEC-4DD6-AE45-CB065A78C097}" dt="2025-08-27T15:44:49.775" v="18771" actId="26606"/>
          <ac:spMkLst>
            <pc:docMk/>
            <pc:sldMk cId="1590269818" sldId="349"/>
            <ac:spMk id="47" creationId="{EF1BAF6F-6275-4646-9C59-331B29B9550F}"/>
          </ac:spMkLst>
        </pc:spChg>
        <pc:spChg chg="add">
          <ac:chgData name="Scott Kovacs" userId="c58b4be9b7c9950e" providerId="LiveId" clId="{C96C2011-6DEC-4DD6-AE45-CB065A78C097}" dt="2025-08-27T15:44:49.775" v="18771" actId="26606"/>
          <ac:spMkLst>
            <pc:docMk/>
            <pc:sldMk cId="1590269818" sldId="349"/>
            <ac:spMk id="53" creationId="{41760540-185E-4652-BFD2-9B362EF3BC99}"/>
          </ac:spMkLst>
        </pc:spChg>
        <pc:spChg chg="add">
          <ac:chgData name="Scott Kovacs" userId="c58b4be9b7c9950e" providerId="LiveId" clId="{C96C2011-6DEC-4DD6-AE45-CB065A78C097}" dt="2025-08-27T15:44:49.775" v="18771" actId="26606"/>
          <ac:spMkLst>
            <pc:docMk/>
            <pc:sldMk cId="1590269818" sldId="349"/>
            <ac:spMk id="55" creationId="{729789F4-85C1-41A0-83EB-992E22210CB9}"/>
          </ac:spMkLst>
        </pc:spChg>
        <pc:spChg chg="add">
          <ac:chgData name="Scott Kovacs" userId="c58b4be9b7c9950e" providerId="LiveId" clId="{C96C2011-6DEC-4DD6-AE45-CB065A78C097}" dt="2025-08-27T15:44:49.775" v="18771" actId="26606"/>
          <ac:spMkLst>
            <pc:docMk/>
            <pc:sldMk cId="1590269818" sldId="349"/>
            <ac:spMk id="57" creationId="{9D9D367D-6DD2-4A7C-8918-0DCAC297559A}"/>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d.docs.live.net/c58b4be9b7c9950e/Desktop/Module%206%20Workbook%20.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d.docs.live.net/c58b4be9b7c9950e/Desktop/Module%206%20Workbook%20.xlsx" TargetMode="Externa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"I am" role responses, collapsed</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Responses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8C3B-461C-B46E-1601ED4B67BF}"/>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8C3B-461C-B46E-1601ED4B67BF}"/>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8C3B-461C-B46E-1601ED4B67BF}"/>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Sheet1!$A$2:$A$4</c:f>
              <c:strCache>
                <c:ptCount val="3"/>
                <c:pt idx="0">
                  <c:v>Amateur</c:v>
                </c:pt>
                <c:pt idx="1">
                  <c:v>Professional </c:v>
                </c:pt>
                <c:pt idx="2">
                  <c:v>Both</c:v>
                </c:pt>
              </c:strCache>
            </c:strRef>
          </c:cat>
          <c:val>
            <c:numRef>
              <c:f>Sheet1!$B$2:$B$4</c:f>
              <c:numCache>
                <c:formatCode>General</c:formatCode>
                <c:ptCount val="3"/>
                <c:pt idx="0">
                  <c:v>15</c:v>
                </c:pt>
                <c:pt idx="1">
                  <c:v>10</c:v>
                </c:pt>
                <c:pt idx="2">
                  <c:v>2</c:v>
                </c:pt>
              </c:numCache>
            </c:numRef>
          </c:val>
          <c:extLst>
            <c:ext xmlns:c16="http://schemas.microsoft.com/office/drawing/2014/chart" uri="{C3380CC4-5D6E-409C-BE32-E72D297353CC}">
              <c16:uniqueId val="{00000006-8C3B-461C-B46E-1601ED4B67BF}"/>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"I am" role responses, collapsed</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dLbls>
          <c:dLblPos val="ctr"/>
          <c:showLegendKey val="0"/>
          <c:showVal val="0"/>
          <c:showCatName val="0"/>
          <c:showSerName val="0"/>
          <c:showPercent val="1"/>
          <c:showBubbleSize val="0"/>
          <c:showLeaderLines val="0"/>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10A020-47D8-4ACF-8725-0D2623F90811}"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CEF9A3B5-2F46-43F3-A685-C61C1A191EEA}">
      <dgm:prSet/>
      <dgm:spPr/>
      <dgm:t>
        <a:bodyPr/>
        <a:lstStyle/>
        <a:p>
          <a:r>
            <a:rPr lang="en-US" b="1" i="1" baseline="0"/>
            <a:t>What are choral musicians' experiences of vocal injury</a:t>
          </a:r>
          <a:r>
            <a:rPr lang="en-US" b="1" baseline="0"/>
            <a:t>?  </a:t>
          </a:r>
          <a:endParaRPr lang="en-US"/>
        </a:p>
      </dgm:t>
    </dgm:pt>
    <dgm:pt modelId="{0526D468-E4EF-41B9-A9DB-30293B3C0927}" type="parTrans" cxnId="{712CD1A0-FCDD-4CA3-8F85-1D7B8659441B}">
      <dgm:prSet/>
      <dgm:spPr/>
      <dgm:t>
        <a:bodyPr/>
        <a:lstStyle/>
        <a:p>
          <a:endParaRPr lang="en-US"/>
        </a:p>
      </dgm:t>
    </dgm:pt>
    <dgm:pt modelId="{33A0C2DE-ADA9-40DE-B1C4-FCE0C7A8078A}" type="sibTrans" cxnId="{712CD1A0-FCDD-4CA3-8F85-1D7B8659441B}">
      <dgm:prSet/>
      <dgm:spPr/>
      <dgm:t>
        <a:bodyPr/>
        <a:lstStyle/>
        <a:p>
          <a:endParaRPr lang="en-US"/>
        </a:p>
      </dgm:t>
    </dgm:pt>
    <dgm:pt modelId="{F9AA64FB-2192-4646-99F1-60DD48739CCB}">
      <dgm:prSet/>
      <dgm:spPr/>
      <dgm:t>
        <a:bodyPr/>
        <a:lstStyle/>
        <a:p>
          <a:r>
            <a:rPr lang="en-US" b="0" baseline="0" dirty="0"/>
            <a:t>Context</a:t>
          </a:r>
          <a:endParaRPr lang="en-US" dirty="0"/>
        </a:p>
      </dgm:t>
    </dgm:pt>
    <dgm:pt modelId="{91FC3523-8E28-4A2A-8707-0AF02BDF4576}" type="parTrans" cxnId="{91244E9F-BAD4-4C0D-BA2E-D3CC8D7BEB9E}">
      <dgm:prSet/>
      <dgm:spPr/>
      <dgm:t>
        <a:bodyPr/>
        <a:lstStyle/>
        <a:p>
          <a:endParaRPr lang="en-US"/>
        </a:p>
      </dgm:t>
    </dgm:pt>
    <dgm:pt modelId="{67747DE2-012E-4488-85A4-63107DAABD71}" type="sibTrans" cxnId="{91244E9F-BAD4-4C0D-BA2E-D3CC8D7BEB9E}">
      <dgm:prSet/>
      <dgm:spPr/>
      <dgm:t>
        <a:bodyPr/>
        <a:lstStyle/>
        <a:p>
          <a:endParaRPr lang="en-US"/>
        </a:p>
      </dgm:t>
    </dgm:pt>
    <dgm:pt modelId="{02EB44C4-1324-4391-9A84-61AC138A3E6B}">
      <dgm:prSet/>
      <dgm:spPr/>
      <dgm:t>
        <a:bodyPr/>
        <a:lstStyle/>
        <a:p>
          <a:r>
            <a:rPr lang="en-US" dirty="0"/>
            <a:t>Goal</a:t>
          </a:r>
        </a:p>
      </dgm:t>
    </dgm:pt>
    <dgm:pt modelId="{1A980188-B74E-4A32-84BC-90EA6CFF9DC5}" type="parTrans" cxnId="{696B923D-E18D-4606-A78A-627BDC121477}">
      <dgm:prSet/>
      <dgm:spPr/>
      <dgm:t>
        <a:bodyPr/>
        <a:lstStyle/>
        <a:p>
          <a:endParaRPr lang="en-US"/>
        </a:p>
      </dgm:t>
    </dgm:pt>
    <dgm:pt modelId="{D0713B67-3FC7-4454-BF22-2D26AF99DF57}" type="sibTrans" cxnId="{696B923D-E18D-4606-A78A-627BDC121477}">
      <dgm:prSet/>
      <dgm:spPr/>
      <dgm:t>
        <a:bodyPr/>
        <a:lstStyle/>
        <a:p>
          <a:endParaRPr lang="en-US"/>
        </a:p>
      </dgm:t>
    </dgm:pt>
    <dgm:pt modelId="{315CACFE-FB49-4F52-AEE1-8329F719ACD5}">
      <dgm:prSet/>
      <dgm:spPr/>
      <dgm:t>
        <a:bodyPr/>
        <a:lstStyle/>
        <a:p>
          <a:endParaRPr lang="en-US" dirty="0"/>
        </a:p>
      </dgm:t>
    </dgm:pt>
    <dgm:pt modelId="{62FE21E9-3CA7-44C0-A898-2DD86702CA1A}" type="parTrans" cxnId="{D247C2C2-F41D-452D-B300-C15F9C96B4D5}">
      <dgm:prSet/>
      <dgm:spPr/>
      <dgm:t>
        <a:bodyPr/>
        <a:lstStyle/>
        <a:p>
          <a:endParaRPr lang="en-US"/>
        </a:p>
      </dgm:t>
    </dgm:pt>
    <dgm:pt modelId="{B703DC8C-A524-46E8-98A3-85CAE6E4C558}" type="sibTrans" cxnId="{D247C2C2-F41D-452D-B300-C15F9C96B4D5}">
      <dgm:prSet/>
      <dgm:spPr/>
      <dgm:t>
        <a:bodyPr/>
        <a:lstStyle/>
        <a:p>
          <a:endParaRPr lang="en-US"/>
        </a:p>
      </dgm:t>
    </dgm:pt>
    <dgm:pt modelId="{F70EBB96-66CB-4C45-80AD-AB0E832F466A}">
      <dgm:prSet/>
      <dgm:spPr/>
      <dgm:t>
        <a:bodyPr/>
        <a:lstStyle/>
        <a:p>
          <a:r>
            <a:rPr lang="en-US" dirty="0"/>
            <a:t>Aims</a:t>
          </a:r>
        </a:p>
      </dgm:t>
    </dgm:pt>
    <dgm:pt modelId="{722F690E-A551-4CEA-8D2D-B0DD8A1E3019}" type="parTrans" cxnId="{561C116D-56A8-47B5-B4E6-8BB0AD416308}">
      <dgm:prSet/>
      <dgm:spPr/>
      <dgm:t>
        <a:bodyPr/>
        <a:lstStyle/>
        <a:p>
          <a:endParaRPr lang="en-US"/>
        </a:p>
      </dgm:t>
    </dgm:pt>
    <dgm:pt modelId="{B368B9C3-0F86-429E-B3F2-BF485F9325C7}" type="sibTrans" cxnId="{561C116D-56A8-47B5-B4E6-8BB0AD416308}">
      <dgm:prSet/>
      <dgm:spPr/>
      <dgm:t>
        <a:bodyPr/>
        <a:lstStyle/>
        <a:p>
          <a:endParaRPr lang="en-US"/>
        </a:p>
      </dgm:t>
    </dgm:pt>
    <dgm:pt modelId="{25664338-E0DB-4378-9FD2-7D6F65C4F05A}">
      <dgm:prSet/>
      <dgm:spPr/>
      <dgm:t>
        <a:bodyPr/>
        <a:lstStyle/>
        <a:p>
          <a:r>
            <a:rPr lang="en-US" dirty="0"/>
            <a:t>Learning outcomes	</a:t>
          </a:r>
        </a:p>
      </dgm:t>
    </dgm:pt>
    <dgm:pt modelId="{A1A22063-01A1-47A0-81BA-3BBF26979184}" type="parTrans" cxnId="{AEBC7528-BA87-4653-8F85-4D2EE160FEAD}">
      <dgm:prSet/>
      <dgm:spPr/>
      <dgm:t>
        <a:bodyPr/>
        <a:lstStyle/>
        <a:p>
          <a:endParaRPr lang="en-US"/>
        </a:p>
      </dgm:t>
    </dgm:pt>
    <dgm:pt modelId="{1B7DCD29-ABEF-4253-B14A-675215B2C6EF}" type="sibTrans" cxnId="{AEBC7528-BA87-4653-8F85-4D2EE160FEAD}">
      <dgm:prSet/>
      <dgm:spPr/>
      <dgm:t>
        <a:bodyPr/>
        <a:lstStyle/>
        <a:p>
          <a:endParaRPr lang="en-US"/>
        </a:p>
      </dgm:t>
    </dgm:pt>
    <dgm:pt modelId="{A6DC8097-0F21-435D-B5DC-B942AB47CF75}" type="pres">
      <dgm:prSet presAssocID="{4310A020-47D8-4ACF-8725-0D2623F90811}" presName="linear" presStyleCnt="0">
        <dgm:presLayoutVars>
          <dgm:animLvl val="lvl"/>
          <dgm:resizeHandles val="exact"/>
        </dgm:presLayoutVars>
      </dgm:prSet>
      <dgm:spPr/>
    </dgm:pt>
    <dgm:pt modelId="{62F042F2-3DFE-4CCF-BE38-14DBD09E1A0F}" type="pres">
      <dgm:prSet presAssocID="{CEF9A3B5-2F46-43F3-A685-C61C1A191EEA}" presName="parentText" presStyleLbl="node1" presStyleIdx="0" presStyleCnt="1">
        <dgm:presLayoutVars>
          <dgm:chMax val="0"/>
          <dgm:bulletEnabled val="1"/>
        </dgm:presLayoutVars>
      </dgm:prSet>
      <dgm:spPr/>
    </dgm:pt>
    <dgm:pt modelId="{1ADE25A6-785F-4CFB-83B9-2AF36C196495}" type="pres">
      <dgm:prSet presAssocID="{CEF9A3B5-2F46-43F3-A685-C61C1A191EEA}" presName="childText" presStyleLbl="revTx" presStyleIdx="0" presStyleCnt="1">
        <dgm:presLayoutVars>
          <dgm:bulletEnabled val="1"/>
        </dgm:presLayoutVars>
      </dgm:prSet>
      <dgm:spPr/>
    </dgm:pt>
  </dgm:ptLst>
  <dgm:cxnLst>
    <dgm:cxn modelId="{AEBC7528-BA87-4653-8F85-4D2EE160FEAD}" srcId="{CEF9A3B5-2F46-43F3-A685-C61C1A191EEA}" destId="{25664338-E0DB-4378-9FD2-7D6F65C4F05A}" srcOrd="3" destOrd="0" parTransId="{A1A22063-01A1-47A0-81BA-3BBF26979184}" sibTransId="{1B7DCD29-ABEF-4253-B14A-675215B2C6EF}"/>
    <dgm:cxn modelId="{6532A52D-48C2-4A2A-9F0C-10C5394A57CD}" type="presOf" srcId="{F70EBB96-66CB-4C45-80AD-AB0E832F466A}" destId="{1ADE25A6-785F-4CFB-83B9-2AF36C196495}" srcOrd="0" destOrd="2" presId="urn:microsoft.com/office/officeart/2005/8/layout/vList2"/>
    <dgm:cxn modelId="{696B923D-E18D-4606-A78A-627BDC121477}" srcId="{CEF9A3B5-2F46-43F3-A685-C61C1A191EEA}" destId="{02EB44C4-1324-4391-9A84-61AC138A3E6B}" srcOrd="1" destOrd="0" parTransId="{1A980188-B74E-4A32-84BC-90EA6CFF9DC5}" sibTransId="{D0713B67-3FC7-4454-BF22-2D26AF99DF57}"/>
    <dgm:cxn modelId="{5B15835E-E1CD-480F-8C7A-2472EF93F03F}" type="presOf" srcId="{25664338-E0DB-4378-9FD2-7D6F65C4F05A}" destId="{1ADE25A6-785F-4CFB-83B9-2AF36C196495}" srcOrd="0" destOrd="3" presId="urn:microsoft.com/office/officeart/2005/8/layout/vList2"/>
    <dgm:cxn modelId="{30181E4B-FAC6-47F0-9B37-FAA110C1270E}" type="presOf" srcId="{CEF9A3B5-2F46-43F3-A685-C61C1A191EEA}" destId="{62F042F2-3DFE-4CCF-BE38-14DBD09E1A0F}" srcOrd="0" destOrd="0" presId="urn:microsoft.com/office/officeart/2005/8/layout/vList2"/>
    <dgm:cxn modelId="{561C116D-56A8-47B5-B4E6-8BB0AD416308}" srcId="{CEF9A3B5-2F46-43F3-A685-C61C1A191EEA}" destId="{F70EBB96-66CB-4C45-80AD-AB0E832F466A}" srcOrd="2" destOrd="0" parTransId="{722F690E-A551-4CEA-8D2D-B0DD8A1E3019}" sibTransId="{B368B9C3-0F86-429E-B3F2-BF485F9325C7}"/>
    <dgm:cxn modelId="{3C93D684-C6B0-4E1B-AD2D-15D88247151D}" type="presOf" srcId="{4310A020-47D8-4ACF-8725-0D2623F90811}" destId="{A6DC8097-0F21-435D-B5DC-B942AB47CF75}" srcOrd="0" destOrd="0" presId="urn:microsoft.com/office/officeart/2005/8/layout/vList2"/>
    <dgm:cxn modelId="{85BDEC8B-F859-4D08-A378-C594C849BB3F}" type="presOf" srcId="{F9AA64FB-2192-4646-99F1-60DD48739CCB}" destId="{1ADE25A6-785F-4CFB-83B9-2AF36C196495}" srcOrd="0" destOrd="0" presId="urn:microsoft.com/office/officeart/2005/8/layout/vList2"/>
    <dgm:cxn modelId="{13ED528E-77E0-45B8-92EB-B1B03631391E}" type="presOf" srcId="{315CACFE-FB49-4F52-AEE1-8329F719ACD5}" destId="{1ADE25A6-785F-4CFB-83B9-2AF36C196495}" srcOrd="0" destOrd="4" presId="urn:microsoft.com/office/officeart/2005/8/layout/vList2"/>
    <dgm:cxn modelId="{91244E9F-BAD4-4C0D-BA2E-D3CC8D7BEB9E}" srcId="{CEF9A3B5-2F46-43F3-A685-C61C1A191EEA}" destId="{F9AA64FB-2192-4646-99F1-60DD48739CCB}" srcOrd="0" destOrd="0" parTransId="{91FC3523-8E28-4A2A-8707-0AF02BDF4576}" sibTransId="{67747DE2-012E-4488-85A4-63107DAABD71}"/>
    <dgm:cxn modelId="{712CD1A0-FCDD-4CA3-8F85-1D7B8659441B}" srcId="{4310A020-47D8-4ACF-8725-0D2623F90811}" destId="{CEF9A3B5-2F46-43F3-A685-C61C1A191EEA}" srcOrd="0" destOrd="0" parTransId="{0526D468-E4EF-41B9-A9DB-30293B3C0927}" sibTransId="{33A0C2DE-ADA9-40DE-B1C4-FCE0C7A8078A}"/>
    <dgm:cxn modelId="{A01A47AB-83E4-4B68-981B-C88BE31ADE81}" type="presOf" srcId="{02EB44C4-1324-4391-9A84-61AC138A3E6B}" destId="{1ADE25A6-785F-4CFB-83B9-2AF36C196495}" srcOrd="0" destOrd="1" presId="urn:microsoft.com/office/officeart/2005/8/layout/vList2"/>
    <dgm:cxn modelId="{D247C2C2-F41D-452D-B300-C15F9C96B4D5}" srcId="{CEF9A3B5-2F46-43F3-A685-C61C1A191EEA}" destId="{315CACFE-FB49-4F52-AEE1-8329F719ACD5}" srcOrd="4" destOrd="0" parTransId="{62FE21E9-3CA7-44C0-A898-2DD86702CA1A}" sibTransId="{B703DC8C-A524-46E8-98A3-85CAE6E4C558}"/>
    <dgm:cxn modelId="{9FC7BCC0-5871-465B-8584-312B912AAF26}" type="presParOf" srcId="{A6DC8097-0F21-435D-B5DC-B942AB47CF75}" destId="{62F042F2-3DFE-4CCF-BE38-14DBD09E1A0F}" srcOrd="0" destOrd="0" presId="urn:microsoft.com/office/officeart/2005/8/layout/vList2"/>
    <dgm:cxn modelId="{47980653-F3F0-4142-B3CB-1CCC91DBEB96}" type="presParOf" srcId="{A6DC8097-0F21-435D-B5DC-B942AB47CF75}" destId="{1ADE25A6-785F-4CFB-83B9-2AF36C196495}"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10A020-47D8-4ACF-8725-0D2623F90811}" type="doc">
      <dgm:prSet loTypeId="urn:microsoft.com/office/officeart/2005/8/layout/vList2" loCatId="list" qsTypeId="urn:microsoft.com/office/officeart/2005/8/quickstyle/simple5" qsCatId="simple" csTypeId="urn:microsoft.com/office/officeart/2005/8/colors/accent3_2" csCatId="accent3" phldr="1"/>
      <dgm:spPr/>
      <dgm:t>
        <a:bodyPr/>
        <a:lstStyle/>
        <a:p>
          <a:endParaRPr lang="en-US"/>
        </a:p>
      </dgm:t>
    </dgm:pt>
    <dgm:pt modelId="{F9AA64FB-2192-4646-99F1-60DD48739CCB}">
      <dgm:prSet/>
      <dgm:spPr/>
      <dgm:t>
        <a:bodyPr/>
        <a:lstStyle/>
        <a:p>
          <a:r>
            <a:rPr lang="en-US" dirty="0"/>
            <a:t>In general, the literature fell into five categories:</a:t>
          </a:r>
        </a:p>
      </dgm:t>
    </dgm:pt>
    <dgm:pt modelId="{91FC3523-8E28-4A2A-8707-0AF02BDF4576}" type="parTrans" cxnId="{91244E9F-BAD4-4C0D-BA2E-D3CC8D7BEB9E}">
      <dgm:prSet/>
      <dgm:spPr/>
      <dgm:t>
        <a:bodyPr/>
        <a:lstStyle/>
        <a:p>
          <a:endParaRPr lang="en-US"/>
        </a:p>
      </dgm:t>
    </dgm:pt>
    <dgm:pt modelId="{67747DE2-012E-4488-85A4-63107DAABD71}" type="sibTrans" cxnId="{91244E9F-BAD4-4C0D-BA2E-D3CC8D7BEB9E}">
      <dgm:prSet/>
      <dgm:spPr/>
      <dgm:t>
        <a:bodyPr/>
        <a:lstStyle/>
        <a:p>
          <a:endParaRPr lang="en-US"/>
        </a:p>
      </dgm:t>
    </dgm:pt>
    <dgm:pt modelId="{8A84583B-6020-49C2-8FDC-1D37030399AC}">
      <dgm:prSet/>
      <dgm:spPr/>
      <dgm:t>
        <a:bodyPr/>
        <a:lstStyle/>
        <a:p>
          <a:pPr>
            <a:buFont typeface="Symbol" panose="05050102010706020507" pitchFamily="18" charset="2"/>
            <a:buChar char=""/>
          </a:pPr>
          <a:r>
            <a:rPr lang="en-US" dirty="0"/>
            <a:t>Choirs, choral singing, and voice disorders (Robotti et al., 2023; Rosa &amp; Behlau, 2017)</a:t>
          </a:r>
        </a:p>
      </dgm:t>
    </dgm:pt>
    <dgm:pt modelId="{7BE9BF5E-83C1-4313-BCC1-C1F947007CCB}" type="parTrans" cxnId="{8BA68FE0-35DA-4CF8-8A47-16BACFA2A105}">
      <dgm:prSet/>
      <dgm:spPr/>
      <dgm:t>
        <a:bodyPr/>
        <a:lstStyle/>
        <a:p>
          <a:endParaRPr lang="en-US"/>
        </a:p>
      </dgm:t>
    </dgm:pt>
    <dgm:pt modelId="{DA19116A-0B00-4233-9212-3FCD7FA16B78}" type="sibTrans" cxnId="{8BA68FE0-35DA-4CF8-8A47-16BACFA2A105}">
      <dgm:prSet/>
      <dgm:spPr/>
      <dgm:t>
        <a:bodyPr/>
        <a:lstStyle/>
        <a:p>
          <a:endParaRPr lang="en-US"/>
        </a:p>
      </dgm:t>
    </dgm:pt>
    <dgm:pt modelId="{86DF5BE2-732F-42B6-B050-67F0FA9EC724}">
      <dgm:prSet/>
      <dgm:spPr/>
      <dgm:t>
        <a:bodyPr/>
        <a:lstStyle/>
        <a:p>
          <a:pPr>
            <a:buFont typeface="Symbol" panose="05050102010706020507" pitchFamily="18" charset="2"/>
            <a:buChar char=""/>
          </a:pPr>
          <a:r>
            <a:rPr lang="en-US" dirty="0"/>
            <a:t>Vocal health, technique (habits), and hygiene (care of the voice) of singers (Weekly et al., 2018)</a:t>
          </a:r>
        </a:p>
      </dgm:t>
    </dgm:pt>
    <dgm:pt modelId="{55D6817C-BC9A-42E1-BF3A-313C0C600DF5}" type="parTrans" cxnId="{17A0ABF4-4E2B-4AB9-ABF1-F42E5CCC1981}">
      <dgm:prSet/>
      <dgm:spPr/>
      <dgm:t>
        <a:bodyPr/>
        <a:lstStyle/>
        <a:p>
          <a:endParaRPr lang="en-US"/>
        </a:p>
      </dgm:t>
    </dgm:pt>
    <dgm:pt modelId="{C4A232C5-0492-4A36-B9D8-3C72B5086B23}" type="sibTrans" cxnId="{17A0ABF4-4E2B-4AB9-ABF1-F42E5CCC1981}">
      <dgm:prSet/>
      <dgm:spPr/>
      <dgm:t>
        <a:bodyPr/>
        <a:lstStyle/>
        <a:p>
          <a:endParaRPr lang="en-US"/>
        </a:p>
      </dgm:t>
    </dgm:pt>
    <dgm:pt modelId="{D2BBC3F5-F4EA-410B-BB38-82B5116A42F6}">
      <dgm:prSet/>
      <dgm:spPr/>
      <dgm:t>
        <a:bodyPr/>
        <a:lstStyle/>
        <a:p>
          <a:pPr>
            <a:buFont typeface="Symbol" panose="05050102010706020507" pitchFamily="18" charset="2"/>
            <a:buChar char=""/>
          </a:pPr>
          <a:r>
            <a:rPr lang="en-US" dirty="0"/>
            <a:t>Training and engagement of voice professionals and clinicians (Scearce, 2016)</a:t>
          </a:r>
        </a:p>
      </dgm:t>
    </dgm:pt>
    <dgm:pt modelId="{A233D508-88FC-4268-8232-89C643F65055}" type="parTrans" cxnId="{1406AB4E-FAC7-468D-AC01-49CA9107D790}">
      <dgm:prSet/>
      <dgm:spPr/>
      <dgm:t>
        <a:bodyPr/>
        <a:lstStyle/>
        <a:p>
          <a:endParaRPr lang="en-US"/>
        </a:p>
      </dgm:t>
    </dgm:pt>
    <dgm:pt modelId="{5377DDF7-2077-4BD0-AE20-C3C5E77F7E39}" type="sibTrans" cxnId="{1406AB4E-FAC7-468D-AC01-49CA9107D790}">
      <dgm:prSet/>
      <dgm:spPr/>
      <dgm:t>
        <a:bodyPr/>
        <a:lstStyle/>
        <a:p>
          <a:endParaRPr lang="en-US"/>
        </a:p>
      </dgm:t>
    </dgm:pt>
    <dgm:pt modelId="{A87A962A-8EB6-4A29-B906-44B9DF81E91F}" type="pres">
      <dgm:prSet presAssocID="{4310A020-47D8-4ACF-8725-0D2623F90811}" presName="linear" presStyleCnt="0">
        <dgm:presLayoutVars>
          <dgm:animLvl val="lvl"/>
          <dgm:resizeHandles val="exact"/>
        </dgm:presLayoutVars>
      </dgm:prSet>
      <dgm:spPr/>
    </dgm:pt>
    <dgm:pt modelId="{AF44ED0C-CB9C-4F2E-93D6-F5A33FCCF44A}" type="pres">
      <dgm:prSet presAssocID="{F9AA64FB-2192-4646-99F1-60DD48739CCB}" presName="parentText" presStyleLbl="node1" presStyleIdx="0" presStyleCnt="1">
        <dgm:presLayoutVars>
          <dgm:chMax val="0"/>
          <dgm:bulletEnabled val="1"/>
        </dgm:presLayoutVars>
      </dgm:prSet>
      <dgm:spPr/>
    </dgm:pt>
    <dgm:pt modelId="{93460B87-2D54-4B9A-A91A-EA1A86DB4974}" type="pres">
      <dgm:prSet presAssocID="{F9AA64FB-2192-4646-99F1-60DD48739CCB}" presName="childText" presStyleLbl="revTx" presStyleIdx="0" presStyleCnt="1">
        <dgm:presLayoutVars>
          <dgm:bulletEnabled val="1"/>
        </dgm:presLayoutVars>
      </dgm:prSet>
      <dgm:spPr/>
    </dgm:pt>
  </dgm:ptLst>
  <dgm:cxnLst>
    <dgm:cxn modelId="{2769F72A-73E2-4895-8948-0590BCBF90B9}" type="presOf" srcId="{4310A020-47D8-4ACF-8725-0D2623F90811}" destId="{A87A962A-8EB6-4A29-B906-44B9DF81E91F}" srcOrd="0" destOrd="0" presId="urn:microsoft.com/office/officeart/2005/8/layout/vList2"/>
    <dgm:cxn modelId="{66E84B34-375E-4F4F-8B5D-CEC577D1CB7E}" type="presOf" srcId="{D2BBC3F5-F4EA-410B-BB38-82B5116A42F6}" destId="{93460B87-2D54-4B9A-A91A-EA1A86DB4974}" srcOrd="0" destOrd="2" presId="urn:microsoft.com/office/officeart/2005/8/layout/vList2"/>
    <dgm:cxn modelId="{52559C36-4F3F-4F1F-9C62-CABDD7B944CF}" type="presOf" srcId="{86DF5BE2-732F-42B6-B050-67F0FA9EC724}" destId="{93460B87-2D54-4B9A-A91A-EA1A86DB4974}" srcOrd="0" destOrd="1" presId="urn:microsoft.com/office/officeart/2005/8/layout/vList2"/>
    <dgm:cxn modelId="{1406AB4E-FAC7-468D-AC01-49CA9107D790}" srcId="{F9AA64FB-2192-4646-99F1-60DD48739CCB}" destId="{D2BBC3F5-F4EA-410B-BB38-82B5116A42F6}" srcOrd="2" destOrd="0" parTransId="{A233D508-88FC-4268-8232-89C643F65055}" sibTransId="{5377DDF7-2077-4BD0-AE20-C3C5E77F7E39}"/>
    <dgm:cxn modelId="{DE1DE456-52E7-4780-9FF5-B05D60E90C48}" type="presOf" srcId="{F9AA64FB-2192-4646-99F1-60DD48739CCB}" destId="{AF44ED0C-CB9C-4F2E-93D6-F5A33FCCF44A}" srcOrd="0" destOrd="0" presId="urn:microsoft.com/office/officeart/2005/8/layout/vList2"/>
    <dgm:cxn modelId="{91244E9F-BAD4-4C0D-BA2E-D3CC8D7BEB9E}" srcId="{4310A020-47D8-4ACF-8725-0D2623F90811}" destId="{F9AA64FB-2192-4646-99F1-60DD48739CCB}" srcOrd="0" destOrd="0" parTransId="{91FC3523-8E28-4A2A-8707-0AF02BDF4576}" sibTransId="{67747DE2-012E-4488-85A4-63107DAABD71}"/>
    <dgm:cxn modelId="{8BA68FE0-35DA-4CF8-8A47-16BACFA2A105}" srcId="{F9AA64FB-2192-4646-99F1-60DD48739CCB}" destId="{8A84583B-6020-49C2-8FDC-1D37030399AC}" srcOrd="0" destOrd="0" parTransId="{7BE9BF5E-83C1-4313-BCC1-C1F947007CCB}" sibTransId="{DA19116A-0B00-4233-9212-3FCD7FA16B78}"/>
    <dgm:cxn modelId="{4C3DF6F0-4B2E-4856-BCEB-A15989B5832C}" type="presOf" srcId="{8A84583B-6020-49C2-8FDC-1D37030399AC}" destId="{93460B87-2D54-4B9A-A91A-EA1A86DB4974}" srcOrd="0" destOrd="0" presId="urn:microsoft.com/office/officeart/2005/8/layout/vList2"/>
    <dgm:cxn modelId="{17A0ABF4-4E2B-4AB9-ABF1-F42E5CCC1981}" srcId="{F9AA64FB-2192-4646-99F1-60DD48739CCB}" destId="{86DF5BE2-732F-42B6-B050-67F0FA9EC724}" srcOrd="1" destOrd="0" parTransId="{55D6817C-BC9A-42E1-BF3A-313C0C600DF5}" sibTransId="{C4A232C5-0492-4A36-B9D8-3C72B5086B23}"/>
    <dgm:cxn modelId="{3DBA86A5-A266-4302-848C-997E302A17BD}" type="presParOf" srcId="{A87A962A-8EB6-4A29-B906-44B9DF81E91F}" destId="{AF44ED0C-CB9C-4F2E-93D6-F5A33FCCF44A}" srcOrd="0" destOrd="0" presId="urn:microsoft.com/office/officeart/2005/8/layout/vList2"/>
    <dgm:cxn modelId="{14AA1CDD-4791-4F00-8D7D-EECAD87CA166}" type="presParOf" srcId="{A87A962A-8EB6-4A29-B906-44B9DF81E91F}" destId="{93460B87-2D54-4B9A-A91A-EA1A86DB4974}"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310A020-47D8-4ACF-8725-0D2623F90811}" type="doc">
      <dgm:prSet loTypeId="urn:microsoft.com/office/officeart/2005/8/layout/vList2" loCatId="list" qsTypeId="urn:microsoft.com/office/officeart/2005/8/quickstyle/simple4" qsCatId="simple" csTypeId="urn:microsoft.com/office/officeart/2005/8/colors/accent4_2" csCatId="accent4" phldr="1"/>
      <dgm:spPr/>
      <dgm:t>
        <a:bodyPr/>
        <a:lstStyle/>
        <a:p>
          <a:endParaRPr lang="en-US"/>
        </a:p>
      </dgm:t>
    </dgm:pt>
    <dgm:pt modelId="{F9AA64FB-2192-4646-99F1-60DD48739CCB}">
      <dgm:prSet/>
      <dgm:spPr/>
      <dgm:t>
        <a:bodyPr/>
        <a:lstStyle/>
        <a:p>
          <a:r>
            <a:rPr lang="en-US" dirty="0"/>
            <a:t>In general, the literature fell into five categories:</a:t>
          </a:r>
        </a:p>
      </dgm:t>
    </dgm:pt>
    <dgm:pt modelId="{91FC3523-8E28-4A2A-8707-0AF02BDF4576}" type="parTrans" cxnId="{91244E9F-BAD4-4C0D-BA2E-D3CC8D7BEB9E}">
      <dgm:prSet/>
      <dgm:spPr/>
      <dgm:t>
        <a:bodyPr/>
        <a:lstStyle/>
        <a:p>
          <a:endParaRPr lang="en-US"/>
        </a:p>
      </dgm:t>
    </dgm:pt>
    <dgm:pt modelId="{67747DE2-012E-4488-85A4-63107DAABD71}" type="sibTrans" cxnId="{91244E9F-BAD4-4C0D-BA2E-D3CC8D7BEB9E}">
      <dgm:prSet/>
      <dgm:spPr/>
      <dgm:t>
        <a:bodyPr/>
        <a:lstStyle/>
        <a:p>
          <a:endParaRPr lang="en-US"/>
        </a:p>
      </dgm:t>
    </dgm:pt>
    <dgm:pt modelId="{8A84583B-6020-49C2-8FDC-1D37030399AC}">
      <dgm:prSet/>
      <dgm:spPr/>
      <dgm:t>
        <a:bodyPr/>
        <a:lstStyle/>
        <a:p>
          <a:pPr>
            <a:buFont typeface="Symbol" panose="05050102010706020507" pitchFamily="18" charset="2"/>
            <a:buNone/>
          </a:pPr>
          <a:endParaRPr lang="en-US" dirty="0"/>
        </a:p>
      </dgm:t>
    </dgm:pt>
    <dgm:pt modelId="{7BE9BF5E-83C1-4313-BCC1-C1F947007CCB}" type="parTrans" cxnId="{8BA68FE0-35DA-4CF8-8A47-16BACFA2A105}">
      <dgm:prSet/>
      <dgm:spPr/>
      <dgm:t>
        <a:bodyPr/>
        <a:lstStyle/>
        <a:p>
          <a:endParaRPr lang="en-US"/>
        </a:p>
      </dgm:t>
    </dgm:pt>
    <dgm:pt modelId="{DA19116A-0B00-4233-9212-3FCD7FA16B78}" type="sibTrans" cxnId="{8BA68FE0-35DA-4CF8-8A47-16BACFA2A105}">
      <dgm:prSet/>
      <dgm:spPr/>
      <dgm:t>
        <a:bodyPr/>
        <a:lstStyle/>
        <a:p>
          <a:endParaRPr lang="en-US"/>
        </a:p>
      </dgm:t>
    </dgm:pt>
    <dgm:pt modelId="{1FAC92D1-D7FD-43BE-9AAB-7F39CE78CF66}">
      <dgm:prSet/>
      <dgm:spPr/>
      <dgm:t>
        <a:bodyPr/>
        <a:lstStyle/>
        <a:p>
          <a:pPr>
            <a:buFont typeface="Symbol" panose="05050102010706020507" pitchFamily="18" charset="2"/>
            <a:buChar char=""/>
          </a:pPr>
          <a:r>
            <a:rPr lang="en-US" dirty="0"/>
            <a:t>Voice disorder meta-discourse, including terminology and classification (Payten et al., 2024)</a:t>
          </a:r>
        </a:p>
      </dgm:t>
    </dgm:pt>
    <dgm:pt modelId="{E7BEE3F1-D2C4-4A42-A6EA-D86419354132}" type="parTrans" cxnId="{26D69CDF-0AAB-484D-BC00-8D0312B8584A}">
      <dgm:prSet/>
      <dgm:spPr/>
      <dgm:t>
        <a:bodyPr/>
        <a:lstStyle/>
        <a:p>
          <a:endParaRPr lang="en-US"/>
        </a:p>
      </dgm:t>
    </dgm:pt>
    <dgm:pt modelId="{A819A011-F4B9-4530-ACDF-26FFE8ABA60E}" type="sibTrans" cxnId="{26D69CDF-0AAB-484D-BC00-8D0312B8584A}">
      <dgm:prSet/>
      <dgm:spPr/>
      <dgm:t>
        <a:bodyPr/>
        <a:lstStyle/>
        <a:p>
          <a:endParaRPr lang="en-US"/>
        </a:p>
      </dgm:t>
    </dgm:pt>
    <dgm:pt modelId="{AAB34CC6-79DA-457F-A515-15C4F9E2EC12}">
      <dgm:prSet/>
      <dgm:spPr/>
      <dgm:t>
        <a:bodyPr/>
        <a:lstStyle/>
        <a:p>
          <a:pPr>
            <a:buFont typeface="Symbol" panose="05050102010706020507" pitchFamily="18" charset="2"/>
            <a:buChar char=""/>
          </a:pPr>
          <a:r>
            <a:rPr lang="en-US" dirty="0"/>
            <a:t>Occupational vocal health and epidemiology (Hermes &amp; de Olivera Bastos, 2016)</a:t>
          </a:r>
        </a:p>
      </dgm:t>
    </dgm:pt>
    <dgm:pt modelId="{3129B005-1BEB-4F55-9467-303F73C44E84}" type="parTrans" cxnId="{4342A0AB-AD7E-408A-A872-1339129487C3}">
      <dgm:prSet/>
      <dgm:spPr/>
      <dgm:t>
        <a:bodyPr/>
        <a:lstStyle/>
        <a:p>
          <a:endParaRPr lang="en-US"/>
        </a:p>
      </dgm:t>
    </dgm:pt>
    <dgm:pt modelId="{88E8A024-DEF3-4F2E-9A07-8509D6FA3678}" type="sibTrans" cxnId="{4342A0AB-AD7E-408A-A872-1339129487C3}">
      <dgm:prSet/>
      <dgm:spPr/>
      <dgm:t>
        <a:bodyPr/>
        <a:lstStyle/>
        <a:p>
          <a:endParaRPr lang="en-US"/>
        </a:p>
      </dgm:t>
    </dgm:pt>
    <dgm:pt modelId="{EFC020E9-37E4-4B83-B777-4AD7C0C992B3}">
      <dgm:prSet/>
      <dgm:spPr/>
      <dgm:t>
        <a:bodyPr/>
        <a:lstStyle/>
        <a:p>
          <a:pPr>
            <a:buFont typeface="Symbol" panose="05050102010706020507" pitchFamily="18" charset="2"/>
            <a:buChar char=""/>
          </a:pPr>
          <a:endParaRPr lang="en-US" dirty="0"/>
        </a:p>
      </dgm:t>
    </dgm:pt>
    <dgm:pt modelId="{9A572692-6E95-4BE2-B1A3-991569741601}" type="parTrans" cxnId="{ADE1EDB6-B75B-4FD5-BBB8-277EA12F9C2A}">
      <dgm:prSet/>
      <dgm:spPr/>
    </dgm:pt>
    <dgm:pt modelId="{A9AB1F4C-88BC-4460-ABF8-0D711DC01C74}" type="sibTrans" cxnId="{ADE1EDB6-B75B-4FD5-BBB8-277EA12F9C2A}">
      <dgm:prSet/>
      <dgm:spPr/>
    </dgm:pt>
    <dgm:pt modelId="{6ED0065C-B633-4198-8A8A-4772E201AF78}" type="pres">
      <dgm:prSet presAssocID="{4310A020-47D8-4ACF-8725-0D2623F90811}" presName="linear" presStyleCnt="0">
        <dgm:presLayoutVars>
          <dgm:animLvl val="lvl"/>
          <dgm:resizeHandles val="exact"/>
        </dgm:presLayoutVars>
      </dgm:prSet>
      <dgm:spPr/>
    </dgm:pt>
    <dgm:pt modelId="{BACC926F-34F1-437C-A86C-8AA798038764}" type="pres">
      <dgm:prSet presAssocID="{F9AA64FB-2192-4646-99F1-60DD48739CCB}" presName="parentText" presStyleLbl="node1" presStyleIdx="0" presStyleCnt="1">
        <dgm:presLayoutVars>
          <dgm:chMax val="0"/>
          <dgm:bulletEnabled val="1"/>
        </dgm:presLayoutVars>
      </dgm:prSet>
      <dgm:spPr/>
    </dgm:pt>
    <dgm:pt modelId="{D159ADAB-C610-487A-8C80-3F2192538B48}" type="pres">
      <dgm:prSet presAssocID="{F9AA64FB-2192-4646-99F1-60DD48739CCB}" presName="childText" presStyleLbl="revTx" presStyleIdx="0" presStyleCnt="1">
        <dgm:presLayoutVars>
          <dgm:bulletEnabled val="1"/>
        </dgm:presLayoutVars>
      </dgm:prSet>
      <dgm:spPr/>
    </dgm:pt>
  </dgm:ptLst>
  <dgm:cxnLst>
    <dgm:cxn modelId="{5072FD33-94C9-4916-B052-94A0E8F1016A}" type="presOf" srcId="{EFC020E9-37E4-4B83-B777-4AD7C0C992B3}" destId="{D159ADAB-C610-487A-8C80-3F2192538B48}" srcOrd="0" destOrd="3" presId="urn:microsoft.com/office/officeart/2005/8/layout/vList2"/>
    <dgm:cxn modelId="{D92A5F66-5946-4486-811E-313D73D8DC62}" type="presOf" srcId="{AAB34CC6-79DA-457F-A515-15C4F9E2EC12}" destId="{D159ADAB-C610-487A-8C80-3F2192538B48}" srcOrd="0" destOrd="2" presId="urn:microsoft.com/office/officeart/2005/8/layout/vList2"/>
    <dgm:cxn modelId="{9331BE4D-D269-4449-A527-E7ABD6D64B99}" type="presOf" srcId="{8A84583B-6020-49C2-8FDC-1D37030399AC}" destId="{D159ADAB-C610-487A-8C80-3F2192538B48}" srcOrd="0" destOrd="0" presId="urn:microsoft.com/office/officeart/2005/8/layout/vList2"/>
    <dgm:cxn modelId="{E744867B-9551-49A8-87FA-42524E326F53}" type="presOf" srcId="{F9AA64FB-2192-4646-99F1-60DD48739CCB}" destId="{BACC926F-34F1-437C-A86C-8AA798038764}" srcOrd="0" destOrd="0" presId="urn:microsoft.com/office/officeart/2005/8/layout/vList2"/>
    <dgm:cxn modelId="{91244E9F-BAD4-4C0D-BA2E-D3CC8D7BEB9E}" srcId="{4310A020-47D8-4ACF-8725-0D2623F90811}" destId="{F9AA64FB-2192-4646-99F1-60DD48739CCB}" srcOrd="0" destOrd="0" parTransId="{91FC3523-8E28-4A2A-8707-0AF02BDF4576}" sibTransId="{67747DE2-012E-4488-85A4-63107DAABD71}"/>
    <dgm:cxn modelId="{E1C840A4-B619-4879-B8B9-5E26D1D813B4}" type="presOf" srcId="{4310A020-47D8-4ACF-8725-0D2623F90811}" destId="{6ED0065C-B633-4198-8A8A-4772E201AF78}" srcOrd="0" destOrd="0" presId="urn:microsoft.com/office/officeart/2005/8/layout/vList2"/>
    <dgm:cxn modelId="{4342A0AB-AD7E-408A-A872-1339129487C3}" srcId="{F9AA64FB-2192-4646-99F1-60DD48739CCB}" destId="{AAB34CC6-79DA-457F-A515-15C4F9E2EC12}" srcOrd="2" destOrd="0" parTransId="{3129B005-1BEB-4F55-9467-303F73C44E84}" sibTransId="{88E8A024-DEF3-4F2E-9A07-8509D6FA3678}"/>
    <dgm:cxn modelId="{8A2C47AF-9AA2-4AB6-AD53-4F33B0CF9958}" type="presOf" srcId="{1FAC92D1-D7FD-43BE-9AAB-7F39CE78CF66}" destId="{D159ADAB-C610-487A-8C80-3F2192538B48}" srcOrd="0" destOrd="1" presId="urn:microsoft.com/office/officeart/2005/8/layout/vList2"/>
    <dgm:cxn modelId="{ADE1EDB6-B75B-4FD5-BBB8-277EA12F9C2A}" srcId="{F9AA64FB-2192-4646-99F1-60DD48739CCB}" destId="{EFC020E9-37E4-4B83-B777-4AD7C0C992B3}" srcOrd="3" destOrd="0" parTransId="{9A572692-6E95-4BE2-B1A3-991569741601}" sibTransId="{A9AB1F4C-88BC-4460-ABF8-0D711DC01C74}"/>
    <dgm:cxn modelId="{26D69CDF-0AAB-484D-BC00-8D0312B8584A}" srcId="{F9AA64FB-2192-4646-99F1-60DD48739CCB}" destId="{1FAC92D1-D7FD-43BE-9AAB-7F39CE78CF66}" srcOrd="1" destOrd="0" parTransId="{E7BEE3F1-D2C4-4A42-A6EA-D86419354132}" sibTransId="{A819A011-F4B9-4530-ACDF-26FFE8ABA60E}"/>
    <dgm:cxn modelId="{8BA68FE0-35DA-4CF8-8A47-16BACFA2A105}" srcId="{F9AA64FB-2192-4646-99F1-60DD48739CCB}" destId="{8A84583B-6020-49C2-8FDC-1D37030399AC}" srcOrd="0" destOrd="0" parTransId="{7BE9BF5E-83C1-4313-BCC1-C1F947007CCB}" sibTransId="{DA19116A-0B00-4233-9212-3FCD7FA16B78}"/>
    <dgm:cxn modelId="{CA53B38D-C60F-497E-99DE-7D1D044F06EE}" type="presParOf" srcId="{6ED0065C-B633-4198-8A8A-4772E201AF78}" destId="{BACC926F-34F1-437C-A86C-8AA798038764}" srcOrd="0" destOrd="0" presId="urn:microsoft.com/office/officeart/2005/8/layout/vList2"/>
    <dgm:cxn modelId="{001C9A93-711A-48DD-87B4-0142566C9838}" type="presParOf" srcId="{6ED0065C-B633-4198-8A8A-4772E201AF78}" destId="{D159ADAB-C610-487A-8C80-3F2192538B4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310A020-47D8-4ACF-8725-0D2623F90811}"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9AA64FB-2192-4646-99F1-60DD48739CCB}">
      <dgm:prSet/>
      <dgm:spPr/>
      <dgm:t>
        <a:bodyPr/>
        <a:lstStyle/>
        <a:p>
          <a:r>
            <a:rPr lang="en-US" dirty="0"/>
            <a:t>A pragmatic approach in three phases:</a:t>
          </a:r>
        </a:p>
      </dgm:t>
    </dgm:pt>
    <dgm:pt modelId="{91FC3523-8E28-4A2A-8707-0AF02BDF4576}" type="parTrans" cxnId="{91244E9F-BAD4-4C0D-BA2E-D3CC8D7BEB9E}">
      <dgm:prSet/>
      <dgm:spPr/>
      <dgm:t>
        <a:bodyPr/>
        <a:lstStyle/>
        <a:p>
          <a:endParaRPr lang="en-US"/>
        </a:p>
      </dgm:t>
    </dgm:pt>
    <dgm:pt modelId="{67747DE2-012E-4488-85A4-63107DAABD71}" type="sibTrans" cxnId="{91244E9F-BAD4-4C0D-BA2E-D3CC8D7BEB9E}">
      <dgm:prSet/>
      <dgm:spPr/>
      <dgm:t>
        <a:bodyPr/>
        <a:lstStyle/>
        <a:p>
          <a:endParaRPr lang="en-US"/>
        </a:p>
      </dgm:t>
    </dgm:pt>
    <dgm:pt modelId="{8A84583B-6020-49C2-8FDC-1D37030399AC}">
      <dgm:prSet/>
      <dgm:spPr/>
      <dgm:t>
        <a:bodyPr/>
        <a:lstStyle/>
        <a:p>
          <a:pPr>
            <a:buFont typeface="Symbol" panose="05050102010706020507" pitchFamily="18" charset="2"/>
            <a:buChar char=""/>
          </a:pPr>
          <a:r>
            <a:rPr lang="en-US" dirty="0"/>
            <a:t>Ongoing practices: Critical Literature Review, Reflective Diary</a:t>
          </a:r>
        </a:p>
      </dgm:t>
    </dgm:pt>
    <dgm:pt modelId="{7BE9BF5E-83C1-4313-BCC1-C1F947007CCB}" type="parTrans" cxnId="{8BA68FE0-35DA-4CF8-8A47-16BACFA2A105}">
      <dgm:prSet/>
      <dgm:spPr/>
      <dgm:t>
        <a:bodyPr/>
        <a:lstStyle/>
        <a:p>
          <a:endParaRPr lang="en-US"/>
        </a:p>
      </dgm:t>
    </dgm:pt>
    <dgm:pt modelId="{DA19116A-0B00-4233-9212-3FCD7FA16B78}" type="sibTrans" cxnId="{8BA68FE0-35DA-4CF8-8A47-16BACFA2A105}">
      <dgm:prSet/>
      <dgm:spPr/>
      <dgm:t>
        <a:bodyPr/>
        <a:lstStyle/>
        <a:p>
          <a:endParaRPr lang="en-US"/>
        </a:p>
      </dgm:t>
    </dgm:pt>
    <dgm:pt modelId="{86DF5BE2-732F-42B6-B050-67F0FA9EC724}">
      <dgm:prSet/>
      <dgm:spPr/>
      <dgm:t>
        <a:bodyPr/>
        <a:lstStyle/>
        <a:p>
          <a:pPr>
            <a:buFont typeface="Symbol" panose="05050102010706020507" pitchFamily="18" charset="2"/>
            <a:buChar char=""/>
          </a:pPr>
          <a:r>
            <a:rPr lang="en-US" dirty="0"/>
            <a:t>Phase I: Online Focus Group and Survey Development</a:t>
          </a:r>
        </a:p>
      </dgm:t>
    </dgm:pt>
    <dgm:pt modelId="{55D6817C-BC9A-42E1-BF3A-313C0C600DF5}" type="parTrans" cxnId="{17A0ABF4-4E2B-4AB9-ABF1-F42E5CCC1981}">
      <dgm:prSet/>
      <dgm:spPr/>
      <dgm:t>
        <a:bodyPr/>
        <a:lstStyle/>
        <a:p>
          <a:endParaRPr lang="en-US"/>
        </a:p>
      </dgm:t>
    </dgm:pt>
    <dgm:pt modelId="{C4A232C5-0492-4A36-B9D8-3C72B5086B23}" type="sibTrans" cxnId="{17A0ABF4-4E2B-4AB9-ABF1-F42E5CCC1981}">
      <dgm:prSet/>
      <dgm:spPr/>
      <dgm:t>
        <a:bodyPr/>
        <a:lstStyle/>
        <a:p>
          <a:endParaRPr lang="en-US"/>
        </a:p>
      </dgm:t>
    </dgm:pt>
    <dgm:pt modelId="{D2BBC3F5-F4EA-410B-BB38-82B5116A42F6}">
      <dgm:prSet/>
      <dgm:spPr/>
      <dgm:t>
        <a:bodyPr/>
        <a:lstStyle/>
        <a:p>
          <a:pPr>
            <a:buFont typeface="Symbol" panose="05050102010706020507" pitchFamily="18" charset="2"/>
            <a:buChar char=""/>
          </a:pPr>
          <a:r>
            <a:rPr lang="en-US" dirty="0"/>
            <a:t>Phase II: Survey Questionnaire </a:t>
          </a:r>
        </a:p>
      </dgm:t>
    </dgm:pt>
    <dgm:pt modelId="{A233D508-88FC-4268-8232-89C643F65055}" type="parTrans" cxnId="{1406AB4E-FAC7-468D-AC01-49CA9107D790}">
      <dgm:prSet/>
      <dgm:spPr/>
      <dgm:t>
        <a:bodyPr/>
        <a:lstStyle/>
        <a:p>
          <a:endParaRPr lang="en-US"/>
        </a:p>
      </dgm:t>
    </dgm:pt>
    <dgm:pt modelId="{5377DDF7-2077-4BD0-AE20-C3C5E77F7E39}" type="sibTrans" cxnId="{1406AB4E-FAC7-468D-AC01-49CA9107D790}">
      <dgm:prSet/>
      <dgm:spPr/>
      <dgm:t>
        <a:bodyPr/>
        <a:lstStyle/>
        <a:p>
          <a:endParaRPr lang="en-US"/>
        </a:p>
      </dgm:t>
    </dgm:pt>
    <dgm:pt modelId="{1FAC92D1-D7FD-43BE-9AAB-7F39CE78CF66}">
      <dgm:prSet/>
      <dgm:spPr/>
      <dgm:t>
        <a:bodyPr/>
        <a:lstStyle/>
        <a:p>
          <a:pPr>
            <a:buFont typeface="Symbol" panose="05050102010706020507" pitchFamily="18" charset="2"/>
            <a:buChar char=""/>
          </a:pPr>
          <a:r>
            <a:rPr lang="en-US" dirty="0"/>
            <a:t>Phase III: Follow-up Interviews</a:t>
          </a:r>
        </a:p>
      </dgm:t>
    </dgm:pt>
    <dgm:pt modelId="{E7BEE3F1-D2C4-4A42-A6EA-D86419354132}" type="parTrans" cxnId="{26D69CDF-0AAB-484D-BC00-8D0312B8584A}">
      <dgm:prSet/>
      <dgm:spPr/>
      <dgm:t>
        <a:bodyPr/>
        <a:lstStyle/>
        <a:p>
          <a:endParaRPr lang="en-US"/>
        </a:p>
      </dgm:t>
    </dgm:pt>
    <dgm:pt modelId="{A819A011-F4B9-4530-ACDF-26FFE8ABA60E}" type="sibTrans" cxnId="{26D69CDF-0AAB-484D-BC00-8D0312B8584A}">
      <dgm:prSet/>
      <dgm:spPr/>
      <dgm:t>
        <a:bodyPr/>
        <a:lstStyle/>
        <a:p>
          <a:endParaRPr lang="en-US"/>
        </a:p>
      </dgm:t>
    </dgm:pt>
    <dgm:pt modelId="{A6DC8097-0F21-435D-B5DC-B942AB47CF75}" type="pres">
      <dgm:prSet presAssocID="{4310A020-47D8-4ACF-8725-0D2623F90811}" presName="linear" presStyleCnt="0">
        <dgm:presLayoutVars>
          <dgm:animLvl val="lvl"/>
          <dgm:resizeHandles val="exact"/>
        </dgm:presLayoutVars>
      </dgm:prSet>
      <dgm:spPr/>
    </dgm:pt>
    <dgm:pt modelId="{959D3FCC-7B5C-4A84-9BEC-499DA06FC443}" type="pres">
      <dgm:prSet presAssocID="{F9AA64FB-2192-4646-99F1-60DD48739CCB}" presName="parentText" presStyleLbl="node1" presStyleIdx="0" presStyleCnt="1">
        <dgm:presLayoutVars>
          <dgm:chMax val="0"/>
          <dgm:bulletEnabled val="1"/>
        </dgm:presLayoutVars>
      </dgm:prSet>
      <dgm:spPr/>
    </dgm:pt>
    <dgm:pt modelId="{C90042A2-5724-48B7-BE71-02C266125378}" type="pres">
      <dgm:prSet presAssocID="{F9AA64FB-2192-4646-99F1-60DD48739CCB}" presName="childText" presStyleLbl="revTx" presStyleIdx="0" presStyleCnt="1">
        <dgm:presLayoutVars>
          <dgm:bulletEnabled val="1"/>
        </dgm:presLayoutVars>
      </dgm:prSet>
      <dgm:spPr/>
    </dgm:pt>
  </dgm:ptLst>
  <dgm:cxnLst>
    <dgm:cxn modelId="{87B4261B-616C-4333-A443-311009F93FF4}" type="presOf" srcId="{8A84583B-6020-49C2-8FDC-1D37030399AC}" destId="{C90042A2-5724-48B7-BE71-02C266125378}" srcOrd="0" destOrd="0" presId="urn:microsoft.com/office/officeart/2005/8/layout/vList2"/>
    <dgm:cxn modelId="{1406AB4E-FAC7-468D-AC01-49CA9107D790}" srcId="{F9AA64FB-2192-4646-99F1-60DD48739CCB}" destId="{D2BBC3F5-F4EA-410B-BB38-82B5116A42F6}" srcOrd="2" destOrd="0" parTransId="{A233D508-88FC-4268-8232-89C643F65055}" sibTransId="{5377DDF7-2077-4BD0-AE20-C3C5E77F7E39}"/>
    <dgm:cxn modelId="{3C93D684-C6B0-4E1B-AD2D-15D88247151D}" type="presOf" srcId="{4310A020-47D8-4ACF-8725-0D2623F90811}" destId="{A6DC8097-0F21-435D-B5DC-B942AB47CF75}" srcOrd="0" destOrd="0" presId="urn:microsoft.com/office/officeart/2005/8/layout/vList2"/>
    <dgm:cxn modelId="{5E4AD18B-1D08-4D0A-8C7C-D414914FA06B}" type="presOf" srcId="{F9AA64FB-2192-4646-99F1-60DD48739CCB}" destId="{959D3FCC-7B5C-4A84-9BEC-499DA06FC443}" srcOrd="0" destOrd="0" presId="urn:microsoft.com/office/officeart/2005/8/layout/vList2"/>
    <dgm:cxn modelId="{91244E9F-BAD4-4C0D-BA2E-D3CC8D7BEB9E}" srcId="{4310A020-47D8-4ACF-8725-0D2623F90811}" destId="{F9AA64FB-2192-4646-99F1-60DD48739CCB}" srcOrd="0" destOrd="0" parTransId="{91FC3523-8E28-4A2A-8707-0AF02BDF4576}" sibTransId="{67747DE2-012E-4488-85A4-63107DAABD71}"/>
    <dgm:cxn modelId="{41EE5DA3-0042-4183-B790-8485661926F0}" type="presOf" srcId="{D2BBC3F5-F4EA-410B-BB38-82B5116A42F6}" destId="{C90042A2-5724-48B7-BE71-02C266125378}" srcOrd="0" destOrd="2" presId="urn:microsoft.com/office/officeart/2005/8/layout/vList2"/>
    <dgm:cxn modelId="{E74A55BC-4818-4589-930D-3AD0DA579BC0}" type="presOf" srcId="{1FAC92D1-D7FD-43BE-9AAB-7F39CE78CF66}" destId="{C90042A2-5724-48B7-BE71-02C266125378}" srcOrd="0" destOrd="3" presId="urn:microsoft.com/office/officeart/2005/8/layout/vList2"/>
    <dgm:cxn modelId="{26D69CDF-0AAB-484D-BC00-8D0312B8584A}" srcId="{F9AA64FB-2192-4646-99F1-60DD48739CCB}" destId="{1FAC92D1-D7FD-43BE-9AAB-7F39CE78CF66}" srcOrd="3" destOrd="0" parTransId="{E7BEE3F1-D2C4-4A42-A6EA-D86419354132}" sibTransId="{A819A011-F4B9-4530-ACDF-26FFE8ABA60E}"/>
    <dgm:cxn modelId="{8BA68FE0-35DA-4CF8-8A47-16BACFA2A105}" srcId="{F9AA64FB-2192-4646-99F1-60DD48739CCB}" destId="{8A84583B-6020-49C2-8FDC-1D37030399AC}" srcOrd="0" destOrd="0" parTransId="{7BE9BF5E-83C1-4313-BCC1-C1F947007CCB}" sibTransId="{DA19116A-0B00-4233-9212-3FCD7FA16B78}"/>
    <dgm:cxn modelId="{17A0ABF4-4E2B-4AB9-ABF1-F42E5CCC1981}" srcId="{F9AA64FB-2192-4646-99F1-60DD48739CCB}" destId="{86DF5BE2-732F-42B6-B050-67F0FA9EC724}" srcOrd="1" destOrd="0" parTransId="{55D6817C-BC9A-42E1-BF3A-313C0C600DF5}" sibTransId="{C4A232C5-0492-4A36-B9D8-3C72B5086B23}"/>
    <dgm:cxn modelId="{079424FB-862E-41CC-BB7C-158FA2C46B15}" type="presOf" srcId="{86DF5BE2-732F-42B6-B050-67F0FA9EC724}" destId="{C90042A2-5724-48B7-BE71-02C266125378}" srcOrd="0" destOrd="1" presId="urn:microsoft.com/office/officeart/2005/8/layout/vList2"/>
    <dgm:cxn modelId="{E24AD191-FA38-4E75-BA13-1B612C667B75}" type="presParOf" srcId="{A6DC8097-0F21-435D-B5DC-B942AB47CF75}" destId="{959D3FCC-7B5C-4A84-9BEC-499DA06FC443}" srcOrd="0" destOrd="0" presId="urn:microsoft.com/office/officeart/2005/8/layout/vList2"/>
    <dgm:cxn modelId="{4CEE9E40-7C40-4D7A-BC8C-9EBFF81EB373}" type="presParOf" srcId="{A6DC8097-0F21-435D-B5DC-B942AB47CF75}" destId="{C90042A2-5724-48B7-BE71-02C26612537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310A020-47D8-4ACF-8725-0D2623F90811}"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9AA64FB-2192-4646-99F1-60DD48739CCB}">
      <dgm:prSet/>
      <dgm:spPr/>
      <dgm:t>
        <a:bodyPr/>
        <a:lstStyle/>
        <a:p>
          <a:r>
            <a:rPr lang="en-US" dirty="0"/>
            <a:t>Choral Musicians who have experienced vocal injury</a:t>
          </a:r>
        </a:p>
      </dgm:t>
    </dgm:pt>
    <dgm:pt modelId="{91FC3523-8E28-4A2A-8707-0AF02BDF4576}" type="parTrans" cxnId="{91244E9F-BAD4-4C0D-BA2E-D3CC8D7BEB9E}">
      <dgm:prSet/>
      <dgm:spPr/>
      <dgm:t>
        <a:bodyPr/>
        <a:lstStyle/>
        <a:p>
          <a:endParaRPr lang="en-US"/>
        </a:p>
      </dgm:t>
    </dgm:pt>
    <dgm:pt modelId="{67747DE2-012E-4488-85A4-63107DAABD71}" type="sibTrans" cxnId="{91244E9F-BAD4-4C0D-BA2E-D3CC8D7BEB9E}">
      <dgm:prSet/>
      <dgm:spPr/>
      <dgm:t>
        <a:bodyPr/>
        <a:lstStyle/>
        <a:p>
          <a:endParaRPr lang="en-US"/>
        </a:p>
      </dgm:t>
    </dgm:pt>
    <dgm:pt modelId="{8A84583B-6020-49C2-8FDC-1D37030399AC}">
      <dgm:prSet/>
      <dgm:spPr/>
      <dgm:t>
        <a:bodyPr/>
        <a:lstStyle/>
        <a:p>
          <a:pPr>
            <a:buFont typeface="Symbol" panose="05050102010706020507" pitchFamily="18" charset="2"/>
            <a:buChar char=""/>
          </a:pPr>
          <a:r>
            <a:rPr lang="en-US" dirty="0"/>
            <a:t>Previous research participants</a:t>
          </a:r>
        </a:p>
      </dgm:t>
    </dgm:pt>
    <dgm:pt modelId="{7BE9BF5E-83C1-4313-BCC1-C1F947007CCB}" type="parTrans" cxnId="{8BA68FE0-35DA-4CF8-8A47-16BACFA2A105}">
      <dgm:prSet/>
      <dgm:spPr/>
      <dgm:t>
        <a:bodyPr/>
        <a:lstStyle/>
        <a:p>
          <a:endParaRPr lang="en-US"/>
        </a:p>
      </dgm:t>
    </dgm:pt>
    <dgm:pt modelId="{DA19116A-0B00-4233-9212-3FCD7FA16B78}" type="sibTrans" cxnId="{8BA68FE0-35DA-4CF8-8A47-16BACFA2A105}">
      <dgm:prSet/>
      <dgm:spPr/>
      <dgm:t>
        <a:bodyPr/>
        <a:lstStyle/>
        <a:p>
          <a:endParaRPr lang="en-US"/>
        </a:p>
      </dgm:t>
    </dgm:pt>
    <dgm:pt modelId="{CB0A140B-34F1-4798-8834-1A608F950A29}">
      <dgm:prSet/>
      <dgm:spPr/>
      <dgm:t>
        <a:bodyPr/>
        <a:lstStyle/>
        <a:p>
          <a:pPr>
            <a:buFont typeface="Symbol" panose="05050102010706020507" pitchFamily="18" charset="2"/>
            <a:buChar char=""/>
          </a:pPr>
          <a:r>
            <a:rPr lang="en-US" dirty="0"/>
            <a:t>Online groups</a:t>
          </a:r>
        </a:p>
      </dgm:t>
    </dgm:pt>
    <dgm:pt modelId="{D90CE5BD-30C4-4320-9576-AD054F210F77}" type="parTrans" cxnId="{953135EC-32B2-48BB-9CDF-B658FCCE2C8A}">
      <dgm:prSet/>
      <dgm:spPr/>
      <dgm:t>
        <a:bodyPr/>
        <a:lstStyle/>
        <a:p>
          <a:endParaRPr lang="en-US"/>
        </a:p>
      </dgm:t>
    </dgm:pt>
    <dgm:pt modelId="{408B2A9A-9C3C-43FE-A9DA-5777F0478444}" type="sibTrans" cxnId="{953135EC-32B2-48BB-9CDF-B658FCCE2C8A}">
      <dgm:prSet/>
      <dgm:spPr/>
      <dgm:t>
        <a:bodyPr/>
        <a:lstStyle/>
        <a:p>
          <a:endParaRPr lang="en-US"/>
        </a:p>
      </dgm:t>
    </dgm:pt>
    <dgm:pt modelId="{310EAE97-0102-46AA-9381-715147BD5834}">
      <dgm:prSet/>
      <dgm:spPr/>
      <dgm:t>
        <a:bodyPr/>
        <a:lstStyle/>
        <a:p>
          <a:pPr>
            <a:buFont typeface="Symbol" panose="05050102010706020507" pitchFamily="18" charset="2"/>
            <a:buChar char=""/>
          </a:pPr>
          <a:r>
            <a:rPr lang="en-US" dirty="0"/>
            <a:t>US choral singers </a:t>
          </a:r>
        </a:p>
      </dgm:t>
    </dgm:pt>
    <dgm:pt modelId="{96E873B3-59D5-497E-8B93-6920E207A420}" type="parTrans" cxnId="{6A1550FD-B29C-4B29-8983-016852F48F59}">
      <dgm:prSet/>
      <dgm:spPr/>
      <dgm:t>
        <a:bodyPr/>
        <a:lstStyle/>
        <a:p>
          <a:endParaRPr lang="en-US"/>
        </a:p>
      </dgm:t>
    </dgm:pt>
    <dgm:pt modelId="{CE2461F8-B220-43CB-BCE2-26FD417D3A62}" type="sibTrans" cxnId="{6A1550FD-B29C-4B29-8983-016852F48F59}">
      <dgm:prSet/>
      <dgm:spPr/>
      <dgm:t>
        <a:bodyPr/>
        <a:lstStyle/>
        <a:p>
          <a:endParaRPr lang="en-US"/>
        </a:p>
      </dgm:t>
    </dgm:pt>
    <dgm:pt modelId="{A646DBB4-DC71-497D-AAEC-D4F9702D292C}">
      <dgm:prSet/>
      <dgm:spPr/>
      <dgm:t>
        <a:bodyPr/>
        <a:lstStyle/>
        <a:p>
          <a:pPr>
            <a:buFont typeface="Symbol" panose="05050102010706020507" pitchFamily="18" charset="2"/>
            <a:buChar char=""/>
          </a:pPr>
          <a:r>
            <a:rPr lang="en-US" dirty="0"/>
            <a:t>Professionals, amateurs, artistic leaders, soloists,</a:t>
          </a:r>
        </a:p>
      </dgm:t>
    </dgm:pt>
    <dgm:pt modelId="{9566EDF3-D99A-4AF6-B348-C6C910266788}" type="parTrans" cxnId="{040D469E-1EA7-4620-AC80-5C12CEA6FE2D}">
      <dgm:prSet/>
      <dgm:spPr/>
      <dgm:t>
        <a:bodyPr/>
        <a:lstStyle/>
        <a:p>
          <a:endParaRPr lang="en-US"/>
        </a:p>
      </dgm:t>
    </dgm:pt>
    <dgm:pt modelId="{C2C720BF-7D78-4C05-A0DA-C28876B8B6C3}" type="sibTrans" cxnId="{040D469E-1EA7-4620-AC80-5C12CEA6FE2D}">
      <dgm:prSet/>
      <dgm:spPr/>
      <dgm:t>
        <a:bodyPr/>
        <a:lstStyle/>
        <a:p>
          <a:endParaRPr lang="en-US"/>
        </a:p>
      </dgm:t>
    </dgm:pt>
    <dgm:pt modelId="{071AE198-38AB-4F45-9CD8-36A83AE0E3CD}">
      <dgm:prSet/>
      <dgm:spPr/>
      <dgm:t>
        <a:bodyPr/>
        <a:lstStyle/>
        <a:p>
          <a:pPr>
            <a:buFont typeface="Symbol" panose="05050102010706020507" pitchFamily="18" charset="2"/>
            <a:buChar char=""/>
          </a:pPr>
          <a:r>
            <a:rPr lang="en-US" dirty="0"/>
            <a:t>Varying etiology  </a:t>
          </a:r>
        </a:p>
      </dgm:t>
    </dgm:pt>
    <dgm:pt modelId="{05F96CDC-B912-4FD9-A41C-B01AF585FBD6}" type="parTrans" cxnId="{8DEB584F-662C-4E84-8A74-4851C262E2F4}">
      <dgm:prSet/>
      <dgm:spPr/>
    </dgm:pt>
    <dgm:pt modelId="{09AD2CA5-5596-4DB7-A00F-3DC718EBD40A}" type="sibTrans" cxnId="{8DEB584F-662C-4E84-8A74-4851C262E2F4}">
      <dgm:prSet/>
      <dgm:spPr/>
    </dgm:pt>
    <dgm:pt modelId="{A6DC8097-0F21-435D-B5DC-B942AB47CF75}" type="pres">
      <dgm:prSet presAssocID="{4310A020-47D8-4ACF-8725-0D2623F90811}" presName="linear" presStyleCnt="0">
        <dgm:presLayoutVars>
          <dgm:animLvl val="lvl"/>
          <dgm:resizeHandles val="exact"/>
        </dgm:presLayoutVars>
      </dgm:prSet>
      <dgm:spPr/>
    </dgm:pt>
    <dgm:pt modelId="{959D3FCC-7B5C-4A84-9BEC-499DA06FC443}" type="pres">
      <dgm:prSet presAssocID="{F9AA64FB-2192-4646-99F1-60DD48739CCB}" presName="parentText" presStyleLbl="node1" presStyleIdx="0" presStyleCnt="1">
        <dgm:presLayoutVars>
          <dgm:chMax val="0"/>
          <dgm:bulletEnabled val="1"/>
        </dgm:presLayoutVars>
      </dgm:prSet>
      <dgm:spPr/>
    </dgm:pt>
    <dgm:pt modelId="{C90042A2-5724-48B7-BE71-02C266125378}" type="pres">
      <dgm:prSet presAssocID="{F9AA64FB-2192-4646-99F1-60DD48739CCB}" presName="childText" presStyleLbl="revTx" presStyleIdx="0" presStyleCnt="1">
        <dgm:presLayoutVars>
          <dgm:bulletEnabled val="1"/>
        </dgm:presLayoutVars>
      </dgm:prSet>
      <dgm:spPr/>
    </dgm:pt>
  </dgm:ptLst>
  <dgm:cxnLst>
    <dgm:cxn modelId="{EBA3EA03-110F-4C8B-A772-98005C4C13F3}" type="presOf" srcId="{071AE198-38AB-4F45-9CD8-36A83AE0E3CD}" destId="{C90042A2-5724-48B7-BE71-02C266125378}" srcOrd="0" destOrd="4" presId="urn:microsoft.com/office/officeart/2005/8/layout/vList2"/>
    <dgm:cxn modelId="{87B4261B-616C-4333-A443-311009F93FF4}" type="presOf" srcId="{8A84583B-6020-49C2-8FDC-1D37030399AC}" destId="{C90042A2-5724-48B7-BE71-02C266125378}" srcOrd="0" destOrd="0" presId="urn:microsoft.com/office/officeart/2005/8/layout/vList2"/>
    <dgm:cxn modelId="{30CACD66-B30C-45E5-8A9B-ADDAD19A40B8}" type="presOf" srcId="{A646DBB4-DC71-497D-AAEC-D4F9702D292C}" destId="{C90042A2-5724-48B7-BE71-02C266125378}" srcOrd="0" destOrd="3" presId="urn:microsoft.com/office/officeart/2005/8/layout/vList2"/>
    <dgm:cxn modelId="{8DEB584F-662C-4E84-8A74-4851C262E2F4}" srcId="{F9AA64FB-2192-4646-99F1-60DD48739CCB}" destId="{071AE198-38AB-4F45-9CD8-36A83AE0E3CD}" srcOrd="4" destOrd="0" parTransId="{05F96CDC-B912-4FD9-A41C-B01AF585FBD6}" sibTransId="{09AD2CA5-5596-4DB7-A00F-3DC718EBD40A}"/>
    <dgm:cxn modelId="{82F89879-41EE-43B6-BC15-0145CA53F4FD}" type="presOf" srcId="{310EAE97-0102-46AA-9381-715147BD5834}" destId="{C90042A2-5724-48B7-BE71-02C266125378}" srcOrd="0" destOrd="2" presId="urn:microsoft.com/office/officeart/2005/8/layout/vList2"/>
    <dgm:cxn modelId="{9E388282-0DDD-4436-BB23-44901AFEBFCF}" type="presOf" srcId="{CB0A140B-34F1-4798-8834-1A608F950A29}" destId="{C90042A2-5724-48B7-BE71-02C266125378}" srcOrd="0" destOrd="1" presId="urn:microsoft.com/office/officeart/2005/8/layout/vList2"/>
    <dgm:cxn modelId="{3C93D684-C6B0-4E1B-AD2D-15D88247151D}" type="presOf" srcId="{4310A020-47D8-4ACF-8725-0D2623F90811}" destId="{A6DC8097-0F21-435D-B5DC-B942AB47CF75}" srcOrd="0" destOrd="0" presId="urn:microsoft.com/office/officeart/2005/8/layout/vList2"/>
    <dgm:cxn modelId="{5E4AD18B-1D08-4D0A-8C7C-D414914FA06B}" type="presOf" srcId="{F9AA64FB-2192-4646-99F1-60DD48739CCB}" destId="{959D3FCC-7B5C-4A84-9BEC-499DA06FC443}" srcOrd="0" destOrd="0" presId="urn:microsoft.com/office/officeart/2005/8/layout/vList2"/>
    <dgm:cxn modelId="{040D469E-1EA7-4620-AC80-5C12CEA6FE2D}" srcId="{F9AA64FB-2192-4646-99F1-60DD48739CCB}" destId="{A646DBB4-DC71-497D-AAEC-D4F9702D292C}" srcOrd="3" destOrd="0" parTransId="{9566EDF3-D99A-4AF6-B348-C6C910266788}" sibTransId="{C2C720BF-7D78-4C05-A0DA-C28876B8B6C3}"/>
    <dgm:cxn modelId="{91244E9F-BAD4-4C0D-BA2E-D3CC8D7BEB9E}" srcId="{4310A020-47D8-4ACF-8725-0D2623F90811}" destId="{F9AA64FB-2192-4646-99F1-60DD48739CCB}" srcOrd="0" destOrd="0" parTransId="{91FC3523-8E28-4A2A-8707-0AF02BDF4576}" sibTransId="{67747DE2-012E-4488-85A4-63107DAABD71}"/>
    <dgm:cxn modelId="{8BA68FE0-35DA-4CF8-8A47-16BACFA2A105}" srcId="{F9AA64FB-2192-4646-99F1-60DD48739CCB}" destId="{8A84583B-6020-49C2-8FDC-1D37030399AC}" srcOrd="0" destOrd="0" parTransId="{7BE9BF5E-83C1-4313-BCC1-C1F947007CCB}" sibTransId="{DA19116A-0B00-4233-9212-3FCD7FA16B78}"/>
    <dgm:cxn modelId="{953135EC-32B2-48BB-9CDF-B658FCCE2C8A}" srcId="{F9AA64FB-2192-4646-99F1-60DD48739CCB}" destId="{CB0A140B-34F1-4798-8834-1A608F950A29}" srcOrd="1" destOrd="0" parTransId="{D90CE5BD-30C4-4320-9576-AD054F210F77}" sibTransId="{408B2A9A-9C3C-43FE-A9DA-5777F0478444}"/>
    <dgm:cxn modelId="{6A1550FD-B29C-4B29-8983-016852F48F59}" srcId="{F9AA64FB-2192-4646-99F1-60DD48739CCB}" destId="{310EAE97-0102-46AA-9381-715147BD5834}" srcOrd="2" destOrd="0" parTransId="{96E873B3-59D5-497E-8B93-6920E207A420}" sibTransId="{CE2461F8-B220-43CB-BCE2-26FD417D3A62}"/>
    <dgm:cxn modelId="{E24AD191-FA38-4E75-BA13-1B612C667B75}" type="presParOf" srcId="{A6DC8097-0F21-435D-B5DC-B942AB47CF75}" destId="{959D3FCC-7B5C-4A84-9BEC-499DA06FC443}" srcOrd="0" destOrd="0" presId="urn:microsoft.com/office/officeart/2005/8/layout/vList2"/>
    <dgm:cxn modelId="{4CEE9E40-7C40-4D7A-BC8C-9EBFF81EB373}" type="presParOf" srcId="{A6DC8097-0F21-435D-B5DC-B942AB47CF75}" destId="{C90042A2-5724-48B7-BE71-02C26612537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310A020-47D8-4ACF-8725-0D2623F90811}"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9AA64FB-2192-4646-99F1-60DD48739CCB}">
      <dgm:prSet custT="1"/>
      <dgm:spPr/>
      <dgm:t>
        <a:bodyPr/>
        <a:lstStyle/>
        <a:p>
          <a:r>
            <a:rPr lang="en-US" sz="2000" i="1" dirty="0"/>
            <a:t>Research Ethics &amp; Integrity Code of Practice (University of Wales, 2015)</a:t>
          </a:r>
          <a:endParaRPr lang="en-US" sz="2000" dirty="0"/>
        </a:p>
      </dgm:t>
    </dgm:pt>
    <dgm:pt modelId="{91FC3523-8E28-4A2A-8707-0AF02BDF4576}" type="parTrans" cxnId="{91244E9F-BAD4-4C0D-BA2E-D3CC8D7BEB9E}">
      <dgm:prSet/>
      <dgm:spPr/>
      <dgm:t>
        <a:bodyPr/>
        <a:lstStyle/>
        <a:p>
          <a:endParaRPr lang="en-US"/>
        </a:p>
      </dgm:t>
    </dgm:pt>
    <dgm:pt modelId="{67747DE2-012E-4488-85A4-63107DAABD71}" type="sibTrans" cxnId="{91244E9F-BAD4-4C0D-BA2E-D3CC8D7BEB9E}">
      <dgm:prSet/>
      <dgm:spPr/>
      <dgm:t>
        <a:bodyPr/>
        <a:lstStyle/>
        <a:p>
          <a:endParaRPr lang="en-US"/>
        </a:p>
      </dgm:t>
    </dgm:pt>
    <dgm:pt modelId="{8A84583B-6020-49C2-8FDC-1D37030399AC}">
      <dgm:prSet/>
      <dgm:spPr/>
      <dgm:t>
        <a:bodyPr/>
        <a:lstStyle/>
        <a:p>
          <a:pPr>
            <a:buFont typeface="Symbol" panose="05050102010706020507" pitchFamily="18" charset="2"/>
            <a:buChar char=""/>
          </a:pPr>
          <a:r>
            <a:rPr lang="en-US" dirty="0"/>
            <a:t>Research Ethics &amp; Integrity Code (Carpenter et. al., 2020)</a:t>
          </a:r>
        </a:p>
      </dgm:t>
    </dgm:pt>
    <dgm:pt modelId="{7BE9BF5E-83C1-4313-BCC1-C1F947007CCB}" type="parTrans" cxnId="{8BA68FE0-35DA-4CF8-8A47-16BACFA2A105}">
      <dgm:prSet/>
      <dgm:spPr/>
      <dgm:t>
        <a:bodyPr/>
        <a:lstStyle/>
        <a:p>
          <a:endParaRPr lang="en-US"/>
        </a:p>
      </dgm:t>
    </dgm:pt>
    <dgm:pt modelId="{DA19116A-0B00-4233-9212-3FCD7FA16B78}" type="sibTrans" cxnId="{8BA68FE0-35DA-4CF8-8A47-16BACFA2A105}">
      <dgm:prSet/>
      <dgm:spPr/>
      <dgm:t>
        <a:bodyPr/>
        <a:lstStyle/>
        <a:p>
          <a:endParaRPr lang="en-US"/>
        </a:p>
      </dgm:t>
    </dgm:pt>
    <dgm:pt modelId="{CB0A140B-34F1-4798-8834-1A608F950A29}">
      <dgm:prSet/>
      <dgm:spPr/>
      <dgm:t>
        <a:bodyPr/>
        <a:lstStyle/>
        <a:p>
          <a:pPr>
            <a:buFont typeface="Symbol" panose="05050102010706020507" pitchFamily="18" charset="2"/>
            <a:buChar char=""/>
          </a:pPr>
          <a:r>
            <a:rPr lang="en-US" dirty="0"/>
            <a:t>Reflective practices for reducing bias (Bolton &amp; Delderfield, 2014)</a:t>
          </a:r>
        </a:p>
      </dgm:t>
    </dgm:pt>
    <dgm:pt modelId="{D90CE5BD-30C4-4320-9576-AD054F210F77}" type="parTrans" cxnId="{953135EC-32B2-48BB-9CDF-B658FCCE2C8A}">
      <dgm:prSet/>
      <dgm:spPr/>
      <dgm:t>
        <a:bodyPr/>
        <a:lstStyle/>
        <a:p>
          <a:endParaRPr lang="en-US"/>
        </a:p>
      </dgm:t>
    </dgm:pt>
    <dgm:pt modelId="{408B2A9A-9C3C-43FE-A9DA-5777F0478444}" type="sibTrans" cxnId="{953135EC-32B2-48BB-9CDF-B658FCCE2C8A}">
      <dgm:prSet/>
      <dgm:spPr/>
      <dgm:t>
        <a:bodyPr/>
        <a:lstStyle/>
        <a:p>
          <a:endParaRPr lang="en-US"/>
        </a:p>
      </dgm:t>
    </dgm:pt>
    <dgm:pt modelId="{310EAE97-0102-46AA-9381-715147BD5834}">
      <dgm:prSet/>
      <dgm:spPr/>
      <dgm:t>
        <a:bodyPr/>
        <a:lstStyle/>
        <a:p>
          <a:pPr>
            <a:buFont typeface="Symbol" panose="05050102010706020507" pitchFamily="18" charset="2"/>
            <a:buChar char=""/>
          </a:pPr>
          <a:r>
            <a:rPr lang="en-US" dirty="0"/>
            <a:t>Disclosure of relationships (Costley, 2014)</a:t>
          </a:r>
        </a:p>
      </dgm:t>
    </dgm:pt>
    <dgm:pt modelId="{96E873B3-59D5-497E-8B93-6920E207A420}" type="parTrans" cxnId="{6A1550FD-B29C-4B29-8983-016852F48F59}">
      <dgm:prSet/>
      <dgm:spPr/>
      <dgm:t>
        <a:bodyPr/>
        <a:lstStyle/>
        <a:p>
          <a:endParaRPr lang="en-US"/>
        </a:p>
      </dgm:t>
    </dgm:pt>
    <dgm:pt modelId="{CE2461F8-B220-43CB-BCE2-26FD417D3A62}" type="sibTrans" cxnId="{6A1550FD-B29C-4B29-8983-016852F48F59}">
      <dgm:prSet/>
      <dgm:spPr/>
      <dgm:t>
        <a:bodyPr/>
        <a:lstStyle/>
        <a:p>
          <a:endParaRPr lang="en-US"/>
        </a:p>
      </dgm:t>
    </dgm:pt>
    <dgm:pt modelId="{A646DBB4-DC71-497D-AAEC-D4F9702D292C}">
      <dgm:prSet/>
      <dgm:spPr/>
      <dgm:t>
        <a:bodyPr/>
        <a:lstStyle/>
        <a:p>
          <a:pPr>
            <a:buFont typeface="Symbol" panose="05050102010706020507" pitchFamily="18" charset="2"/>
            <a:buChar char=""/>
          </a:pPr>
          <a:r>
            <a:rPr lang="en-US" dirty="0"/>
            <a:t> Identity, data, damage, reputation (University of Wales) </a:t>
          </a:r>
        </a:p>
      </dgm:t>
    </dgm:pt>
    <dgm:pt modelId="{9566EDF3-D99A-4AF6-B348-C6C910266788}" type="parTrans" cxnId="{040D469E-1EA7-4620-AC80-5C12CEA6FE2D}">
      <dgm:prSet/>
      <dgm:spPr/>
      <dgm:t>
        <a:bodyPr/>
        <a:lstStyle/>
        <a:p>
          <a:endParaRPr lang="en-US"/>
        </a:p>
      </dgm:t>
    </dgm:pt>
    <dgm:pt modelId="{C2C720BF-7D78-4C05-A0DA-C28876B8B6C3}" type="sibTrans" cxnId="{040D469E-1EA7-4620-AC80-5C12CEA6FE2D}">
      <dgm:prSet/>
      <dgm:spPr/>
      <dgm:t>
        <a:bodyPr/>
        <a:lstStyle/>
        <a:p>
          <a:endParaRPr lang="en-US"/>
        </a:p>
      </dgm:t>
    </dgm:pt>
    <dgm:pt modelId="{071AE198-38AB-4F45-9CD8-36A83AE0E3CD}">
      <dgm:prSet/>
      <dgm:spPr/>
      <dgm:t>
        <a:bodyPr/>
        <a:lstStyle/>
        <a:p>
          <a:pPr>
            <a:buFont typeface="Symbol" panose="05050102010706020507" pitchFamily="18" charset="2"/>
            <a:buChar char=""/>
          </a:pPr>
          <a:r>
            <a:rPr lang="en-US" dirty="0"/>
            <a:t> Trauma-informed interviewing with follow-up support </a:t>
          </a:r>
        </a:p>
      </dgm:t>
    </dgm:pt>
    <dgm:pt modelId="{05F96CDC-B912-4FD9-A41C-B01AF585FBD6}" type="parTrans" cxnId="{8DEB584F-662C-4E84-8A74-4851C262E2F4}">
      <dgm:prSet/>
      <dgm:spPr/>
      <dgm:t>
        <a:bodyPr/>
        <a:lstStyle/>
        <a:p>
          <a:endParaRPr lang="en-US"/>
        </a:p>
      </dgm:t>
    </dgm:pt>
    <dgm:pt modelId="{09AD2CA5-5596-4DB7-A00F-3DC718EBD40A}" type="sibTrans" cxnId="{8DEB584F-662C-4E84-8A74-4851C262E2F4}">
      <dgm:prSet/>
      <dgm:spPr/>
      <dgm:t>
        <a:bodyPr/>
        <a:lstStyle/>
        <a:p>
          <a:endParaRPr lang="en-US"/>
        </a:p>
      </dgm:t>
    </dgm:pt>
    <dgm:pt modelId="{A6DC8097-0F21-435D-B5DC-B942AB47CF75}" type="pres">
      <dgm:prSet presAssocID="{4310A020-47D8-4ACF-8725-0D2623F90811}" presName="linear" presStyleCnt="0">
        <dgm:presLayoutVars>
          <dgm:animLvl val="lvl"/>
          <dgm:resizeHandles val="exact"/>
        </dgm:presLayoutVars>
      </dgm:prSet>
      <dgm:spPr/>
    </dgm:pt>
    <dgm:pt modelId="{959D3FCC-7B5C-4A84-9BEC-499DA06FC443}" type="pres">
      <dgm:prSet presAssocID="{F9AA64FB-2192-4646-99F1-60DD48739CCB}" presName="parentText" presStyleLbl="node1" presStyleIdx="0" presStyleCnt="1" custLinFactNeighborX="0">
        <dgm:presLayoutVars>
          <dgm:chMax val="0"/>
          <dgm:bulletEnabled val="1"/>
        </dgm:presLayoutVars>
      </dgm:prSet>
      <dgm:spPr/>
    </dgm:pt>
    <dgm:pt modelId="{C90042A2-5724-48B7-BE71-02C266125378}" type="pres">
      <dgm:prSet presAssocID="{F9AA64FB-2192-4646-99F1-60DD48739CCB}" presName="childText" presStyleLbl="revTx" presStyleIdx="0" presStyleCnt="1">
        <dgm:presLayoutVars>
          <dgm:bulletEnabled val="1"/>
        </dgm:presLayoutVars>
      </dgm:prSet>
      <dgm:spPr/>
    </dgm:pt>
  </dgm:ptLst>
  <dgm:cxnLst>
    <dgm:cxn modelId="{EBA3EA03-110F-4C8B-A772-98005C4C13F3}" type="presOf" srcId="{071AE198-38AB-4F45-9CD8-36A83AE0E3CD}" destId="{C90042A2-5724-48B7-BE71-02C266125378}" srcOrd="0" destOrd="4" presId="urn:microsoft.com/office/officeart/2005/8/layout/vList2"/>
    <dgm:cxn modelId="{87B4261B-616C-4333-A443-311009F93FF4}" type="presOf" srcId="{8A84583B-6020-49C2-8FDC-1D37030399AC}" destId="{C90042A2-5724-48B7-BE71-02C266125378}" srcOrd="0" destOrd="0" presId="urn:microsoft.com/office/officeart/2005/8/layout/vList2"/>
    <dgm:cxn modelId="{30CACD66-B30C-45E5-8A9B-ADDAD19A40B8}" type="presOf" srcId="{A646DBB4-DC71-497D-AAEC-D4F9702D292C}" destId="{C90042A2-5724-48B7-BE71-02C266125378}" srcOrd="0" destOrd="3" presId="urn:microsoft.com/office/officeart/2005/8/layout/vList2"/>
    <dgm:cxn modelId="{8DEB584F-662C-4E84-8A74-4851C262E2F4}" srcId="{F9AA64FB-2192-4646-99F1-60DD48739CCB}" destId="{071AE198-38AB-4F45-9CD8-36A83AE0E3CD}" srcOrd="4" destOrd="0" parTransId="{05F96CDC-B912-4FD9-A41C-B01AF585FBD6}" sibTransId="{09AD2CA5-5596-4DB7-A00F-3DC718EBD40A}"/>
    <dgm:cxn modelId="{82F89879-41EE-43B6-BC15-0145CA53F4FD}" type="presOf" srcId="{310EAE97-0102-46AA-9381-715147BD5834}" destId="{C90042A2-5724-48B7-BE71-02C266125378}" srcOrd="0" destOrd="2" presId="urn:microsoft.com/office/officeart/2005/8/layout/vList2"/>
    <dgm:cxn modelId="{9E388282-0DDD-4436-BB23-44901AFEBFCF}" type="presOf" srcId="{CB0A140B-34F1-4798-8834-1A608F950A29}" destId="{C90042A2-5724-48B7-BE71-02C266125378}" srcOrd="0" destOrd="1" presId="urn:microsoft.com/office/officeart/2005/8/layout/vList2"/>
    <dgm:cxn modelId="{3C93D684-C6B0-4E1B-AD2D-15D88247151D}" type="presOf" srcId="{4310A020-47D8-4ACF-8725-0D2623F90811}" destId="{A6DC8097-0F21-435D-B5DC-B942AB47CF75}" srcOrd="0" destOrd="0" presId="urn:microsoft.com/office/officeart/2005/8/layout/vList2"/>
    <dgm:cxn modelId="{5E4AD18B-1D08-4D0A-8C7C-D414914FA06B}" type="presOf" srcId="{F9AA64FB-2192-4646-99F1-60DD48739CCB}" destId="{959D3FCC-7B5C-4A84-9BEC-499DA06FC443}" srcOrd="0" destOrd="0" presId="urn:microsoft.com/office/officeart/2005/8/layout/vList2"/>
    <dgm:cxn modelId="{040D469E-1EA7-4620-AC80-5C12CEA6FE2D}" srcId="{F9AA64FB-2192-4646-99F1-60DD48739CCB}" destId="{A646DBB4-DC71-497D-AAEC-D4F9702D292C}" srcOrd="3" destOrd="0" parTransId="{9566EDF3-D99A-4AF6-B348-C6C910266788}" sibTransId="{C2C720BF-7D78-4C05-A0DA-C28876B8B6C3}"/>
    <dgm:cxn modelId="{91244E9F-BAD4-4C0D-BA2E-D3CC8D7BEB9E}" srcId="{4310A020-47D8-4ACF-8725-0D2623F90811}" destId="{F9AA64FB-2192-4646-99F1-60DD48739CCB}" srcOrd="0" destOrd="0" parTransId="{91FC3523-8E28-4A2A-8707-0AF02BDF4576}" sibTransId="{67747DE2-012E-4488-85A4-63107DAABD71}"/>
    <dgm:cxn modelId="{8BA68FE0-35DA-4CF8-8A47-16BACFA2A105}" srcId="{F9AA64FB-2192-4646-99F1-60DD48739CCB}" destId="{8A84583B-6020-49C2-8FDC-1D37030399AC}" srcOrd="0" destOrd="0" parTransId="{7BE9BF5E-83C1-4313-BCC1-C1F947007CCB}" sibTransId="{DA19116A-0B00-4233-9212-3FCD7FA16B78}"/>
    <dgm:cxn modelId="{953135EC-32B2-48BB-9CDF-B658FCCE2C8A}" srcId="{F9AA64FB-2192-4646-99F1-60DD48739CCB}" destId="{CB0A140B-34F1-4798-8834-1A608F950A29}" srcOrd="1" destOrd="0" parTransId="{D90CE5BD-30C4-4320-9576-AD054F210F77}" sibTransId="{408B2A9A-9C3C-43FE-A9DA-5777F0478444}"/>
    <dgm:cxn modelId="{6A1550FD-B29C-4B29-8983-016852F48F59}" srcId="{F9AA64FB-2192-4646-99F1-60DD48739CCB}" destId="{310EAE97-0102-46AA-9381-715147BD5834}" srcOrd="2" destOrd="0" parTransId="{96E873B3-59D5-497E-8B93-6920E207A420}" sibTransId="{CE2461F8-B220-43CB-BCE2-26FD417D3A62}"/>
    <dgm:cxn modelId="{E24AD191-FA38-4E75-BA13-1B612C667B75}" type="presParOf" srcId="{A6DC8097-0F21-435D-B5DC-B942AB47CF75}" destId="{959D3FCC-7B5C-4A84-9BEC-499DA06FC443}" srcOrd="0" destOrd="0" presId="urn:microsoft.com/office/officeart/2005/8/layout/vList2"/>
    <dgm:cxn modelId="{4CEE9E40-7C40-4D7A-BC8C-9EBFF81EB373}" type="presParOf" srcId="{A6DC8097-0F21-435D-B5DC-B942AB47CF75}" destId="{C90042A2-5724-48B7-BE71-02C26612537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310A020-47D8-4ACF-8725-0D2623F90811}" type="doc">
      <dgm:prSet loTypeId="urn:microsoft.com/office/officeart/2005/8/layout/vList2" loCatId="list" qsTypeId="urn:microsoft.com/office/officeart/2005/8/quickstyle/simple5" qsCatId="simple" csTypeId="urn:microsoft.com/office/officeart/2005/8/colors/accent0_3" csCatId="mainScheme" phldr="1"/>
      <dgm:spPr/>
      <dgm:t>
        <a:bodyPr/>
        <a:lstStyle/>
        <a:p>
          <a:endParaRPr lang="en-US"/>
        </a:p>
      </dgm:t>
    </dgm:pt>
    <dgm:pt modelId="{F9AA64FB-2192-4646-99F1-60DD48739CCB}">
      <dgm:prSet/>
      <dgm:spPr/>
      <dgm:t>
        <a:bodyPr/>
        <a:lstStyle/>
        <a:p>
          <a:pPr>
            <a:lnSpc>
              <a:spcPct val="150000"/>
            </a:lnSpc>
          </a:pPr>
          <a:r>
            <a:rPr lang="en-US" i="1" dirty="0"/>
            <a:t>“What I always personally have issues with are the leadership. Conductors and arrangers that are very, very amateur, and they are being very unsafe in how they work the choir of inexperienced, untrained, non-auditioned choral singers.”	</a:t>
          </a:r>
        </a:p>
      </dgm:t>
    </dgm:pt>
    <dgm:pt modelId="{91FC3523-8E28-4A2A-8707-0AF02BDF4576}" type="parTrans" cxnId="{91244E9F-BAD4-4C0D-BA2E-D3CC8D7BEB9E}">
      <dgm:prSet/>
      <dgm:spPr/>
      <dgm:t>
        <a:bodyPr/>
        <a:lstStyle/>
        <a:p>
          <a:endParaRPr lang="en-US"/>
        </a:p>
      </dgm:t>
    </dgm:pt>
    <dgm:pt modelId="{67747DE2-012E-4488-85A4-63107DAABD71}" type="sibTrans" cxnId="{91244E9F-BAD4-4C0D-BA2E-D3CC8D7BEB9E}">
      <dgm:prSet/>
      <dgm:spPr/>
      <dgm:t>
        <a:bodyPr/>
        <a:lstStyle/>
        <a:p>
          <a:endParaRPr lang="en-US"/>
        </a:p>
      </dgm:t>
    </dgm:pt>
    <dgm:pt modelId="{8A84583B-6020-49C2-8FDC-1D37030399AC}">
      <dgm:prSet/>
      <dgm:spPr/>
      <dgm:t>
        <a:bodyPr/>
        <a:lstStyle/>
        <a:p>
          <a:pPr>
            <a:buFont typeface="Symbol" panose="05050102010706020507" pitchFamily="18" charset="2"/>
            <a:buChar char=""/>
          </a:pPr>
          <a:endParaRPr lang="en-US" dirty="0"/>
        </a:p>
      </dgm:t>
    </dgm:pt>
    <dgm:pt modelId="{7BE9BF5E-83C1-4313-BCC1-C1F947007CCB}" type="parTrans" cxnId="{8BA68FE0-35DA-4CF8-8A47-16BACFA2A105}">
      <dgm:prSet/>
      <dgm:spPr/>
      <dgm:t>
        <a:bodyPr/>
        <a:lstStyle/>
        <a:p>
          <a:endParaRPr lang="en-US"/>
        </a:p>
      </dgm:t>
    </dgm:pt>
    <dgm:pt modelId="{DA19116A-0B00-4233-9212-3FCD7FA16B78}" type="sibTrans" cxnId="{8BA68FE0-35DA-4CF8-8A47-16BACFA2A105}">
      <dgm:prSet/>
      <dgm:spPr/>
      <dgm:t>
        <a:bodyPr/>
        <a:lstStyle/>
        <a:p>
          <a:endParaRPr lang="en-US"/>
        </a:p>
      </dgm:t>
    </dgm:pt>
    <dgm:pt modelId="{AEF69242-4213-4E37-B7E3-24349703E36D}" type="pres">
      <dgm:prSet presAssocID="{4310A020-47D8-4ACF-8725-0D2623F90811}" presName="linear" presStyleCnt="0">
        <dgm:presLayoutVars>
          <dgm:animLvl val="lvl"/>
          <dgm:resizeHandles val="exact"/>
        </dgm:presLayoutVars>
      </dgm:prSet>
      <dgm:spPr/>
    </dgm:pt>
    <dgm:pt modelId="{1FBF6072-B828-4F25-8650-E4AA26B39386}" type="pres">
      <dgm:prSet presAssocID="{F9AA64FB-2192-4646-99F1-60DD48739CCB}" presName="parentText" presStyleLbl="node1" presStyleIdx="0" presStyleCnt="1" custLinFactY="-90997" custLinFactNeighborX="-80" custLinFactNeighborY="-100000">
        <dgm:presLayoutVars>
          <dgm:chMax val="0"/>
          <dgm:bulletEnabled val="1"/>
        </dgm:presLayoutVars>
      </dgm:prSet>
      <dgm:spPr/>
    </dgm:pt>
    <dgm:pt modelId="{6621843A-E3A2-42AD-9865-B8EC76186D23}" type="pres">
      <dgm:prSet presAssocID="{F9AA64FB-2192-4646-99F1-60DD48739CCB}" presName="childText" presStyleLbl="revTx" presStyleIdx="0" presStyleCnt="1">
        <dgm:presLayoutVars>
          <dgm:bulletEnabled val="1"/>
        </dgm:presLayoutVars>
      </dgm:prSet>
      <dgm:spPr/>
    </dgm:pt>
  </dgm:ptLst>
  <dgm:cxnLst>
    <dgm:cxn modelId="{91244E9F-BAD4-4C0D-BA2E-D3CC8D7BEB9E}" srcId="{4310A020-47D8-4ACF-8725-0D2623F90811}" destId="{F9AA64FB-2192-4646-99F1-60DD48739CCB}" srcOrd="0" destOrd="0" parTransId="{91FC3523-8E28-4A2A-8707-0AF02BDF4576}" sibTransId="{67747DE2-012E-4488-85A4-63107DAABD71}"/>
    <dgm:cxn modelId="{4D46AAD0-FBF4-403F-A1E5-E75092679D24}" type="presOf" srcId="{8A84583B-6020-49C2-8FDC-1D37030399AC}" destId="{6621843A-E3A2-42AD-9865-B8EC76186D23}" srcOrd="0" destOrd="0" presId="urn:microsoft.com/office/officeart/2005/8/layout/vList2"/>
    <dgm:cxn modelId="{DDCF9ED2-C84E-4D30-98D1-00EA072310CD}" type="presOf" srcId="{F9AA64FB-2192-4646-99F1-60DD48739CCB}" destId="{1FBF6072-B828-4F25-8650-E4AA26B39386}" srcOrd="0" destOrd="0" presId="urn:microsoft.com/office/officeart/2005/8/layout/vList2"/>
    <dgm:cxn modelId="{8BA68FE0-35DA-4CF8-8A47-16BACFA2A105}" srcId="{F9AA64FB-2192-4646-99F1-60DD48739CCB}" destId="{8A84583B-6020-49C2-8FDC-1D37030399AC}" srcOrd="0" destOrd="0" parTransId="{7BE9BF5E-83C1-4313-BCC1-C1F947007CCB}" sibTransId="{DA19116A-0B00-4233-9212-3FCD7FA16B78}"/>
    <dgm:cxn modelId="{C3B05CF1-4F94-493A-B5BD-8D9D24905D2F}" type="presOf" srcId="{4310A020-47D8-4ACF-8725-0D2623F90811}" destId="{AEF69242-4213-4E37-B7E3-24349703E36D}" srcOrd="0" destOrd="0" presId="urn:microsoft.com/office/officeart/2005/8/layout/vList2"/>
    <dgm:cxn modelId="{92364160-A585-40D8-AC79-F6BB45F0B93D}" type="presParOf" srcId="{AEF69242-4213-4E37-B7E3-24349703E36D}" destId="{1FBF6072-B828-4F25-8650-E4AA26B39386}" srcOrd="0" destOrd="0" presId="urn:microsoft.com/office/officeart/2005/8/layout/vList2"/>
    <dgm:cxn modelId="{6D81C7F5-8055-4457-8934-4B7713D423F8}" type="presParOf" srcId="{AEF69242-4213-4E37-B7E3-24349703E36D}" destId="{6621843A-E3A2-42AD-9865-B8EC76186D23}"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310A020-47D8-4ACF-8725-0D2623F90811}" type="doc">
      <dgm:prSet loTypeId="urn:microsoft.com/office/officeart/2005/8/layout/vList2" loCatId="list" qsTypeId="urn:microsoft.com/office/officeart/2005/8/quickstyle/simple5" qsCatId="simple" csTypeId="urn:microsoft.com/office/officeart/2005/8/colors/accent0_3" csCatId="mainScheme" phldr="1"/>
      <dgm:spPr/>
      <dgm:t>
        <a:bodyPr/>
        <a:lstStyle/>
        <a:p>
          <a:endParaRPr lang="en-US"/>
        </a:p>
      </dgm:t>
    </dgm:pt>
    <dgm:pt modelId="{F9AA64FB-2192-4646-99F1-60DD48739CCB}">
      <dgm:prSet/>
      <dgm:spPr>
        <a:solidFill>
          <a:schemeClr val="accent2"/>
        </a:solidFill>
      </dgm:spPr>
      <dgm:t>
        <a:bodyPr/>
        <a:lstStyle/>
        <a:p>
          <a:pPr>
            <a:lnSpc>
              <a:spcPct val="150000"/>
            </a:lnSpc>
          </a:pPr>
          <a:r>
            <a:rPr lang="en-US" i="1" dirty="0"/>
            <a:t>“I actually had to quit my profession because I was a [general music] teacher, and I couldn't. My voice didn't work. I couldn't even speak, so I had to leave my profession and go do office work, which was ghastly, and I lost my community. I lost my identity, and it was absolutely devastating.”</a:t>
          </a:r>
        </a:p>
      </dgm:t>
    </dgm:pt>
    <dgm:pt modelId="{91FC3523-8E28-4A2A-8707-0AF02BDF4576}" type="parTrans" cxnId="{91244E9F-BAD4-4C0D-BA2E-D3CC8D7BEB9E}">
      <dgm:prSet/>
      <dgm:spPr/>
      <dgm:t>
        <a:bodyPr/>
        <a:lstStyle/>
        <a:p>
          <a:endParaRPr lang="en-US"/>
        </a:p>
      </dgm:t>
    </dgm:pt>
    <dgm:pt modelId="{67747DE2-012E-4488-85A4-63107DAABD71}" type="sibTrans" cxnId="{91244E9F-BAD4-4C0D-BA2E-D3CC8D7BEB9E}">
      <dgm:prSet/>
      <dgm:spPr/>
      <dgm:t>
        <a:bodyPr/>
        <a:lstStyle/>
        <a:p>
          <a:endParaRPr lang="en-US"/>
        </a:p>
      </dgm:t>
    </dgm:pt>
    <dgm:pt modelId="{8A84583B-6020-49C2-8FDC-1D37030399AC}">
      <dgm:prSet/>
      <dgm:spPr/>
      <dgm:t>
        <a:bodyPr/>
        <a:lstStyle/>
        <a:p>
          <a:pPr>
            <a:buFont typeface="Symbol" panose="05050102010706020507" pitchFamily="18" charset="2"/>
            <a:buChar char=""/>
          </a:pPr>
          <a:endParaRPr lang="en-US" dirty="0"/>
        </a:p>
      </dgm:t>
    </dgm:pt>
    <dgm:pt modelId="{7BE9BF5E-83C1-4313-BCC1-C1F947007CCB}" type="parTrans" cxnId="{8BA68FE0-35DA-4CF8-8A47-16BACFA2A105}">
      <dgm:prSet/>
      <dgm:spPr/>
      <dgm:t>
        <a:bodyPr/>
        <a:lstStyle/>
        <a:p>
          <a:endParaRPr lang="en-US"/>
        </a:p>
      </dgm:t>
    </dgm:pt>
    <dgm:pt modelId="{DA19116A-0B00-4233-9212-3FCD7FA16B78}" type="sibTrans" cxnId="{8BA68FE0-35DA-4CF8-8A47-16BACFA2A105}">
      <dgm:prSet/>
      <dgm:spPr/>
      <dgm:t>
        <a:bodyPr/>
        <a:lstStyle/>
        <a:p>
          <a:endParaRPr lang="en-US"/>
        </a:p>
      </dgm:t>
    </dgm:pt>
    <dgm:pt modelId="{AEF69242-4213-4E37-B7E3-24349703E36D}" type="pres">
      <dgm:prSet presAssocID="{4310A020-47D8-4ACF-8725-0D2623F90811}" presName="linear" presStyleCnt="0">
        <dgm:presLayoutVars>
          <dgm:animLvl val="lvl"/>
          <dgm:resizeHandles val="exact"/>
        </dgm:presLayoutVars>
      </dgm:prSet>
      <dgm:spPr/>
    </dgm:pt>
    <dgm:pt modelId="{1FBF6072-B828-4F25-8650-E4AA26B39386}" type="pres">
      <dgm:prSet presAssocID="{F9AA64FB-2192-4646-99F1-60DD48739CCB}" presName="parentText" presStyleLbl="node1" presStyleIdx="0" presStyleCnt="1">
        <dgm:presLayoutVars>
          <dgm:chMax val="0"/>
          <dgm:bulletEnabled val="1"/>
        </dgm:presLayoutVars>
      </dgm:prSet>
      <dgm:spPr/>
    </dgm:pt>
    <dgm:pt modelId="{6621843A-E3A2-42AD-9865-B8EC76186D23}" type="pres">
      <dgm:prSet presAssocID="{F9AA64FB-2192-4646-99F1-60DD48739CCB}" presName="childText" presStyleLbl="revTx" presStyleIdx="0" presStyleCnt="1">
        <dgm:presLayoutVars>
          <dgm:bulletEnabled val="1"/>
        </dgm:presLayoutVars>
      </dgm:prSet>
      <dgm:spPr/>
    </dgm:pt>
  </dgm:ptLst>
  <dgm:cxnLst>
    <dgm:cxn modelId="{91244E9F-BAD4-4C0D-BA2E-D3CC8D7BEB9E}" srcId="{4310A020-47D8-4ACF-8725-0D2623F90811}" destId="{F9AA64FB-2192-4646-99F1-60DD48739CCB}" srcOrd="0" destOrd="0" parTransId="{91FC3523-8E28-4A2A-8707-0AF02BDF4576}" sibTransId="{67747DE2-012E-4488-85A4-63107DAABD71}"/>
    <dgm:cxn modelId="{4D46AAD0-FBF4-403F-A1E5-E75092679D24}" type="presOf" srcId="{8A84583B-6020-49C2-8FDC-1D37030399AC}" destId="{6621843A-E3A2-42AD-9865-B8EC76186D23}" srcOrd="0" destOrd="0" presId="urn:microsoft.com/office/officeart/2005/8/layout/vList2"/>
    <dgm:cxn modelId="{DDCF9ED2-C84E-4D30-98D1-00EA072310CD}" type="presOf" srcId="{F9AA64FB-2192-4646-99F1-60DD48739CCB}" destId="{1FBF6072-B828-4F25-8650-E4AA26B39386}" srcOrd="0" destOrd="0" presId="urn:microsoft.com/office/officeart/2005/8/layout/vList2"/>
    <dgm:cxn modelId="{8BA68FE0-35DA-4CF8-8A47-16BACFA2A105}" srcId="{F9AA64FB-2192-4646-99F1-60DD48739CCB}" destId="{8A84583B-6020-49C2-8FDC-1D37030399AC}" srcOrd="0" destOrd="0" parTransId="{7BE9BF5E-83C1-4313-BCC1-C1F947007CCB}" sibTransId="{DA19116A-0B00-4233-9212-3FCD7FA16B78}"/>
    <dgm:cxn modelId="{C3B05CF1-4F94-493A-B5BD-8D9D24905D2F}" type="presOf" srcId="{4310A020-47D8-4ACF-8725-0D2623F90811}" destId="{AEF69242-4213-4E37-B7E3-24349703E36D}" srcOrd="0" destOrd="0" presId="urn:microsoft.com/office/officeart/2005/8/layout/vList2"/>
    <dgm:cxn modelId="{92364160-A585-40D8-AC79-F6BB45F0B93D}" type="presParOf" srcId="{AEF69242-4213-4E37-B7E3-24349703E36D}" destId="{1FBF6072-B828-4F25-8650-E4AA26B39386}" srcOrd="0" destOrd="0" presId="urn:microsoft.com/office/officeart/2005/8/layout/vList2"/>
    <dgm:cxn modelId="{6D81C7F5-8055-4457-8934-4B7713D423F8}" type="presParOf" srcId="{AEF69242-4213-4E37-B7E3-24349703E36D}" destId="{6621843A-E3A2-42AD-9865-B8EC76186D23}"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ABF22A4-E4D7-49B2-B8AA-C303A7ED57C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ECB6B09-D186-4ECA-ACC3-1FD7E38C2811}">
      <dgm:prSet/>
      <dgm:spPr/>
      <dgm:t>
        <a:bodyPr/>
        <a:lstStyle/>
        <a:p>
          <a:r>
            <a:rPr lang="en-US" b="1" dirty="0"/>
            <a:t>Interview 1: Medical Trauma</a:t>
          </a:r>
          <a:endParaRPr lang="en-US" dirty="0"/>
        </a:p>
      </dgm:t>
    </dgm:pt>
    <dgm:pt modelId="{25A6EC7B-99DD-4B18-A5EA-47497EB2FAB5}" type="parTrans" cxnId="{02AA8601-1B74-4F19-B54D-25ADDE0C175C}">
      <dgm:prSet/>
      <dgm:spPr/>
      <dgm:t>
        <a:bodyPr/>
        <a:lstStyle/>
        <a:p>
          <a:endParaRPr lang="en-US"/>
        </a:p>
      </dgm:t>
    </dgm:pt>
    <dgm:pt modelId="{D3F6FEF8-856E-427E-938D-109592534EF6}" type="sibTrans" cxnId="{02AA8601-1B74-4F19-B54D-25ADDE0C175C}">
      <dgm:prSet/>
      <dgm:spPr/>
      <dgm:t>
        <a:bodyPr/>
        <a:lstStyle/>
        <a:p>
          <a:endParaRPr lang="en-US"/>
        </a:p>
      </dgm:t>
    </dgm:pt>
    <dgm:pt modelId="{7A5FA0C0-0BA2-4D48-B27E-EC143B0F9A4B}">
      <dgm:prSet/>
      <dgm:spPr/>
      <dgm:t>
        <a:bodyPr/>
        <a:lstStyle/>
        <a:p>
          <a:r>
            <a:rPr lang="en-US" dirty="0"/>
            <a:t>55 Y/O female, serious accident resulting in TBI, coma, intubation, and subsequent cognitive challenges.</a:t>
          </a:r>
        </a:p>
      </dgm:t>
    </dgm:pt>
    <dgm:pt modelId="{0BCE9DCD-B8D3-4EA6-AF54-746E1F205735}" type="parTrans" cxnId="{FF384514-8D51-45FA-8B52-3C6F58DFCA66}">
      <dgm:prSet/>
      <dgm:spPr/>
      <dgm:t>
        <a:bodyPr/>
        <a:lstStyle/>
        <a:p>
          <a:endParaRPr lang="en-US"/>
        </a:p>
      </dgm:t>
    </dgm:pt>
    <dgm:pt modelId="{15623E8F-16C3-43B8-938B-93ED72A51486}" type="sibTrans" cxnId="{FF384514-8D51-45FA-8B52-3C6F58DFCA66}">
      <dgm:prSet/>
      <dgm:spPr/>
      <dgm:t>
        <a:bodyPr/>
        <a:lstStyle/>
        <a:p>
          <a:endParaRPr lang="en-US"/>
        </a:p>
      </dgm:t>
    </dgm:pt>
    <dgm:pt modelId="{E766EE51-E8D1-455D-8C29-BE3F18FD59A7}">
      <dgm:prSet/>
      <dgm:spPr/>
      <dgm:t>
        <a:bodyPr/>
        <a:lstStyle/>
        <a:p>
          <a:r>
            <a:rPr lang="en-US" dirty="0"/>
            <a:t> Loss of range and quality</a:t>
          </a:r>
        </a:p>
      </dgm:t>
    </dgm:pt>
    <dgm:pt modelId="{2CA8F6BA-6FFA-468C-8267-21D33DBCC1EC}" type="parTrans" cxnId="{6D9271D8-3BE5-4309-B5C0-A77E66B2F76C}">
      <dgm:prSet/>
      <dgm:spPr/>
      <dgm:t>
        <a:bodyPr/>
        <a:lstStyle/>
        <a:p>
          <a:endParaRPr lang="en-US"/>
        </a:p>
      </dgm:t>
    </dgm:pt>
    <dgm:pt modelId="{97D1AB99-6C78-4020-8861-D7109B87DAD8}" type="sibTrans" cxnId="{6D9271D8-3BE5-4309-B5C0-A77E66B2F76C}">
      <dgm:prSet/>
      <dgm:spPr/>
      <dgm:t>
        <a:bodyPr/>
        <a:lstStyle/>
        <a:p>
          <a:endParaRPr lang="en-US"/>
        </a:p>
      </dgm:t>
    </dgm:pt>
    <dgm:pt modelId="{561088C4-AA1E-4563-A156-3A9C5DE2A7D4}">
      <dgm:prSet/>
      <dgm:spPr/>
      <dgm:t>
        <a:bodyPr/>
        <a:lstStyle/>
        <a:p>
          <a:r>
            <a:rPr lang="en-US" dirty="0"/>
            <a:t>Omits parts out of range</a:t>
          </a:r>
        </a:p>
      </dgm:t>
    </dgm:pt>
    <dgm:pt modelId="{69C8CD2D-100D-442C-BBC4-A6307D19D4F3}" type="parTrans" cxnId="{93CFCDFA-1772-401C-B060-67AC111D50DE}">
      <dgm:prSet/>
      <dgm:spPr/>
      <dgm:t>
        <a:bodyPr/>
        <a:lstStyle/>
        <a:p>
          <a:endParaRPr lang="en-US"/>
        </a:p>
      </dgm:t>
    </dgm:pt>
    <dgm:pt modelId="{5C38815E-32D0-45E2-9F23-04F78CD9E33C}" type="sibTrans" cxnId="{93CFCDFA-1772-401C-B060-67AC111D50DE}">
      <dgm:prSet/>
      <dgm:spPr/>
      <dgm:t>
        <a:bodyPr/>
        <a:lstStyle/>
        <a:p>
          <a:endParaRPr lang="en-US"/>
        </a:p>
      </dgm:t>
    </dgm:pt>
    <dgm:pt modelId="{950B4191-67D3-4CC8-A4EF-57A696A958C8}">
      <dgm:prSet/>
      <dgm:spPr/>
      <dgm:t>
        <a:bodyPr/>
        <a:lstStyle/>
        <a:p>
          <a:r>
            <a:rPr lang="en-US" dirty="0"/>
            <a:t>Choir director supportive and accommodating of limited range</a:t>
          </a:r>
        </a:p>
      </dgm:t>
    </dgm:pt>
    <dgm:pt modelId="{10E8C7C4-09D6-4528-99AC-67F89C446B67}" type="parTrans" cxnId="{CB506B9B-C4CE-4D61-90A9-A373E680C21A}">
      <dgm:prSet/>
      <dgm:spPr/>
      <dgm:t>
        <a:bodyPr/>
        <a:lstStyle/>
        <a:p>
          <a:endParaRPr lang="en-US"/>
        </a:p>
      </dgm:t>
    </dgm:pt>
    <dgm:pt modelId="{D390E089-5940-4284-8936-58B0C04D7E44}" type="sibTrans" cxnId="{CB506B9B-C4CE-4D61-90A9-A373E680C21A}">
      <dgm:prSet/>
      <dgm:spPr/>
      <dgm:t>
        <a:bodyPr/>
        <a:lstStyle/>
        <a:p>
          <a:endParaRPr lang="en-US"/>
        </a:p>
      </dgm:t>
    </dgm:pt>
    <dgm:pt modelId="{35791772-8FE2-4E79-892F-FC5D763977C2}">
      <dgm:prSet/>
      <dgm:spPr/>
      <dgm:t>
        <a:bodyPr/>
        <a:lstStyle/>
        <a:p>
          <a:endParaRPr lang="en-US" dirty="0"/>
        </a:p>
      </dgm:t>
    </dgm:pt>
    <dgm:pt modelId="{DB4C8E43-D30A-41E6-B88C-9A7B4412F314}" type="parTrans" cxnId="{220F0A75-CF6D-4FDD-8928-69AC9E9E83B0}">
      <dgm:prSet/>
      <dgm:spPr/>
      <dgm:t>
        <a:bodyPr/>
        <a:lstStyle/>
        <a:p>
          <a:endParaRPr lang="en-US"/>
        </a:p>
      </dgm:t>
    </dgm:pt>
    <dgm:pt modelId="{781BF9D9-85B8-4A07-ABB9-EEB0750C8408}" type="sibTrans" cxnId="{220F0A75-CF6D-4FDD-8928-69AC9E9E83B0}">
      <dgm:prSet/>
      <dgm:spPr/>
      <dgm:t>
        <a:bodyPr/>
        <a:lstStyle/>
        <a:p>
          <a:endParaRPr lang="en-US"/>
        </a:p>
      </dgm:t>
    </dgm:pt>
    <dgm:pt modelId="{809A0B7B-E239-4B41-B5ED-DF5C0766A3BA}">
      <dgm:prSet/>
      <dgm:spPr/>
      <dgm:t>
        <a:bodyPr/>
        <a:lstStyle/>
        <a:p>
          <a:r>
            <a:rPr lang="en-US" dirty="0"/>
            <a:t>Insurance limits ongoing treatment options</a:t>
          </a:r>
          <a:br>
            <a:rPr lang="en-US" dirty="0"/>
          </a:br>
          <a:br>
            <a:rPr lang="en-US" dirty="0"/>
          </a:br>
          <a:r>
            <a:rPr lang="en-US" i="1" dirty="0"/>
            <a:t>“…it was just difficult to find my place in the music, because I'm used to soprano, which I always get to sing the highest note it's easy to find.” </a:t>
          </a:r>
        </a:p>
      </dgm:t>
    </dgm:pt>
    <dgm:pt modelId="{815F266E-26AB-42C0-A517-2F894753C629}" type="parTrans" cxnId="{1179D3DE-EE0C-4AC7-AE15-3FDAE14D1B97}">
      <dgm:prSet/>
      <dgm:spPr/>
      <dgm:t>
        <a:bodyPr/>
        <a:lstStyle/>
        <a:p>
          <a:endParaRPr lang="en-US"/>
        </a:p>
      </dgm:t>
    </dgm:pt>
    <dgm:pt modelId="{7E8C15CD-9327-4C40-9997-479D3CAA6768}" type="sibTrans" cxnId="{1179D3DE-EE0C-4AC7-AE15-3FDAE14D1B97}">
      <dgm:prSet/>
      <dgm:spPr/>
      <dgm:t>
        <a:bodyPr/>
        <a:lstStyle/>
        <a:p>
          <a:endParaRPr lang="en-US"/>
        </a:p>
      </dgm:t>
    </dgm:pt>
    <dgm:pt modelId="{ED1D2921-1C71-4457-A914-D5975728D060}" type="pres">
      <dgm:prSet presAssocID="{BABF22A4-E4D7-49B2-B8AA-C303A7ED57C8}" presName="linear" presStyleCnt="0">
        <dgm:presLayoutVars>
          <dgm:animLvl val="lvl"/>
          <dgm:resizeHandles val="exact"/>
        </dgm:presLayoutVars>
      </dgm:prSet>
      <dgm:spPr/>
    </dgm:pt>
    <dgm:pt modelId="{ACC2B05B-A001-48B8-B9D5-F33B6BBB20DB}" type="pres">
      <dgm:prSet presAssocID="{8ECB6B09-D186-4ECA-ACC3-1FD7E38C2811}" presName="parentText" presStyleLbl="node1" presStyleIdx="0" presStyleCnt="1">
        <dgm:presLayoutVars>
          <dgm:chMax val="0"/>
          <dgm:bulletEnabled val="1"/>
        </dgm:presLayoutVars>
      </dgm:prSet>
      <dgm:spPr/>
    </dgm:pt>
    <dgm:pt modelId="{01214810-379B-4D2F-824A-21A2E73F135F}" type="pres">
      <dgm:prSet presAssocID="{8ECB6B09-D186-4ECA-ACC3-1FD7E38C2811}" presName="childText" presStyleLbl="revTx" presStyleIdx="0" presStyleCnt="1">
        <dgm:presLayoutVars>
          <dgm:bulletEnabled val="1"/>
        </dgm:presLayoutVars>
      </dgm:prSet>
      <dgm:spPr/>
    </dgm:pt>
  </dgm:ptLst>
  <dgm:cxnLst>
    <dgm:cxn modelId="{02AA8601-1B74-4F19-B54D-25ADDE0C175C}" srcId="{BABF22A4-E4D7-49B2-B8AA-C303A7ED57C8}" destId="{8ECB6B09-D186-4ECA-ACC3-1FD7E38C2811}" srcOrd="0" destOrd="0" parTransId="{25A6EC7B-99DD-4B18-A5EA-47497EB2FAB5}" sibTransId="{D3F6FEF8-856E-427E-938D-109592534EF6}"/>
    <dgm:cxn modelId="{FF384514-8D51-45FA-8B52-3C6F58DFCA66}" srcId="{8ECB6B09-D186-4ECA-ACC3-1FD7E38C2811}" destId="{7A5FA0C0-0BA2-4D48-B27E-EC143B0F9A4B}" srcOrd="0" destOrd="0" parTransId="{0BCE9DCD-B8D3-4EA6-AF54-746E1F205735}" sibTransId="{15623E8F-16C3-43B8-938B-93ED72A51486}"/>
    <dgm:cxn modelId="{C88B421A-9F5F-4DF5-A1F0-790DA74B1E09}" type="presOf" srcId="{809A0B7B-E239-4B41-B5ED-DF5C0766A3BA}" destId="{01214810-379B-4D2F-824A-21A2E73F135F}" srcOrd="0" destOrd="4" presId="urn:microsoft.com/office/officeart/2005/8/layout/vList2"/>
    <dgm:cxn modelId="{69C1FB62-7D77-4A84-A8DE-D4134F330B63}" type="presOf" srcId="{7A5FA0C0-0BA2-4D48-B27E-EC143B0F9A4B}" destId="{01214810-379B-4D2F-824A-21A2E73F135F}" srcOrd="0" destOrd="0" presId="urn:microsoft.com/office/officeart/2005/8/layout/vList2"/>
    <dgm:cxn modelId="{B6F7A76D-B6F6-4A8F-AA60-0870DE58BC23}" type="presOf" srcId="{BABF22A4-E4D7-49B2-B8AA-C303A7ED57C8}" destId="{ED1D2921-1C71-4457-A914-D5975728D060}" srcOrd="0" destOrd="0" presId="urn:microsoft.com/office/officeart/2005/8/layout/vList2"/>
    <dgm:cxn modelId="{220F0A75-CF6D-4FDD-8928-69AC9E9E83B0}" srcId="{8ECB6B09-D186-4ECA-ACC3-1FD7E38C2811}" destId="{35791772-8FE2-4E79-892F-FC5D763977C2}" srcOrd="5" destOrd="0" parTransId="{DB4C8E43-D30A-41E6-B88C-9A7B4412F314}" sibTransId="{781BF9D9-85B8-4A07-ABB9-EEB0750C8408}"/>
    <dgm:cxn modelId="{92658D9A-E61D-4917-B824-4132E19EAC21}" type="presOf" srcId="{561088C4-AA1E-4563-A156-3A9C5DE2A7D4}" destId="{01214810-379B-4D2F-824A-21A2E73F135F}" srcOrd="0" destOrd="2" presId="urn:microsoft.com/office/officeart/2005/8/layout/vList2"/>
    <dgm:cxn modelId="{CB506B9B-C4CE-4D61-90A9-A373E680C21A}" srcId="{8ECB6B09-D186-4ECA-ACC3-1FD7E38C2811}" destId="{950B4191-67D3-4CC8-A4EF-57A696A958C8}" srcOrd="3" destOrd="0" parTransId="{10E8C7C4-09D6-4528-99AC-67F89C446B67}" sibTransId="{D390E089-5940-4284-8936-58B0C04D7E44}"/>
    <dgm:cxn modelId="{7A54EABD-2BF3-442E-8725-FC23D87B297C}" type="presOf" srcId="{8ECB6B09-D186-4ECA-ACC3-1FD7E38C2811}" destId="{ACC2B05B-A001-48B8-B9D5-F33B6BBB20DB}" srcOrd="0" destOrd="0" presId="urn:microsoft.com/office/officeart/2005/8/layout/vList2"/>
    <dgm:cxn modelId="{6A93D6CC-056B-4C6B-80FA-46457ACEAE28}" type="presOf" srcId="{E766EE51-E8D1-455D-8C29-BE3F18FD59A7}" destId="{01214810-379B-4D2F-824A-21A2E73F135F}" srcOrd="0" destOrd="1" presId="urn:microsoft.com/office/officeart/2005/8/layout/vList2"/>
    <dgm:cxn modelId="{53CEBDD6-D139-4587-8628-98AD8087DA45}" type="presOf" srcId="{950B4191-67D3-4CC8-A4EF-57A696A958C8}" destId="{01214810-379B-4D2F-824A-21A2E73F135F}" srcOrd="0" destOrd="3" presId="urn:microsoft.com/office/officeart/2005/8/layout/vList2"/>
    <dgm:cxn modelId="{6D9271D8-3BE5-4309-B5C0-A77E66B2F76C}" srcId="{8ECB6B09-D186-4ECA-ACC3-1FD7E38C2811}" destId="{E766EE51-E8D1-455D-8C29-BE3F18FD59A7}" srcOrd="1" destOrd="0" parTransId="{2CA8F6BA-6FFA-468C-8267-21D33DBCC1EC}" sibTransId="{97D1AB99-6C78-4020-8861-D7109B87DAD8}"/>
    <dgm:cxn modelId="{ADBED5DB-0D93-4035-AC89-BB6E70946395}" type="presOf" srcId="{35791772-8FE2-4E79-892F-FC5D763977C2}" destId="{01214810-379B-4D2F-824A-21A2E73F135F}" srcOrd="0" destOrd="5" presId="urn:microsoft.com/office/officeart/2005/8/layout/vList2"/>
    <dgm:cxn modelId="{1179D3DE-EE0C-4AC7-AE15-3FDAE14D1B97}" srcId="{8ECB6B09-D186-4ECA-ACC3-1FD7E38C2811}" destId="{809A0B7B-E239-4B41-B5ED-DF5C0766A3BA}" srcOrd="4" destOrd="0" parTransId="{815F266E-26AB-42C0-A517-2F894753C629}" sibTransId="{7E8C15CD-9327-4C40-9997-479D3CAA6768}"/>
    <dgm:cxn modelId="{93CFCDFA-1772-401C-B060-67AC111D50DE}" srcId="{8ECB6B09-D186-4ECA-ACC3-1FD7E38C2811}" destId="{561088C4-AA1E-4563-A156-3A9C5DE2A7D4}" srcOrd="2" destOrd="0" parTransId="{69C8CD2D-100D-442C-BBC4-A6307D19D4F3}" sibTransId="{5C38815E-32D0-45E2-9F23-04F78CD9E33C}"/>
    <dgm:cxn modelId="{B1FF3050-E095-464E-B516-95C4DB2B10CB}" type="presParOf" srcId="{ED1D2921-1C71-4457-A914-D5975728D060}" destId="{ACC2B05B-A001-48B8-B9D5-F33B6BBB20DB}" srcOrd="0" destOrd="0" presId="urn:microsoft.com/office/officeart/2005/8/layout/vList2"/>
    <dgm:cxn modelId="{72D0A23A-43AE-4248-98AE-25126D967305}" type="presParOf" srcId="{ED1D2921-1C71-4457-A914-D5975728D060}" destId="{01214810-379B-4D2F-824A-21A2E73F135F}"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ABF22A4-E4D7-49B2-B8AA-C303A7ED57C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ECB6B09-D186-4ECA-ACC3-1FD7E38C2811}">
      <dgm:prSet/>
      <dgm:spPr/>
      <dgm:t>
        <a:bodyPr/>
        <a:lstStyle/>
        <a:p>
          <a:r>
            <a:rPr lang="en-US" b="1" dirty="0"/>
            <a:t>Interview 2: Use injury</a:t>
          </a:r>
          <a:endParaRPr lang="en-US" dirty="0"/>
        </a:p>
      </dgm:t>
    </dgm:pt>
    <dgm:pt modelId="{25A6EC7B-99DD-4B18-A5EA-47497EB2FAB5}" type="parTrans" cxnId="{02AA8601-1B74-4F19-B54D-25ADDE0C175C}">
      <dgm:prSet/>
      <dgm:spPr/>
      <dgm:t>
        <a:bodyPr/>
        <a:lstStyle/>
        <a:p>
          <a:endParaRPr lang="en-US"/>
        </a:p>
      </dgm:t>
    </dgm:pt>
    <dgm:pt modelId="{D3F6FEF8-856E-427E-938D-109592534EF6}" type="sibTrans" cxnId="{02AA8601-1B74-4F19-B54D-25ADDE0C175C}">
      <dgm:prSet/>
      <dgm:spPr/>
      <dgm:t>
        <a:bodyPr/>
        <a:lstStyle/>
        <a:p>
          <a:endParaRPr lang="en-US"/>
        </a:p>
      </dgm:t>
    </dgm:pt>
    <dgm:pt modelId="{7A5FA0C0-0BA2-4D48-B27E-EC143B0F9A4B}">
      <dgm:prSet/>
      <dgm:spPr/>
      <dgm:t>
        <a:bodyPr/>
        <a:lstStyle/>
        <a:p>
          <a:r>
            <a:rPr lang="en-US" dirty="0"/>
            <a:t>65 y/o male, choral director, accompanist, untrained</a:t>
          </a:r>
        </a:p>
      </dgm:t>
    </dgm:pt>
    <dgm:pt modelId="{0BCE9DCD-B8D3-4EA6-AF54-746E1F205735}" type="parTrans" cxnId="{FF384514-8D51-45FA-8B52-3C6F58DFCA66}">
      <dgm:prSet/>
      <dgm:spPr/>
      <dgm:t>
        <a:bodyPr/>
        <a:lstStyle/>
        <a:p>
          <a:endParaRPr lang="en-US"/>
        </a:p>
      </dgm:t>
    </dgm:pt>
    <dgm:pt modelId="{15623E8F-16C3-43B8-938B-93ED72A51486}" type="sibTrans" cxnId="{FF384514-8D51-45FA-8B52-3C6F58DFCA66}">
      <dgm:prSet/>
      <dgm:spPr/>
      <dgm:t>
        <a:bodyPr/>
        <a:lstStyle/>
        <a:p>
          <a:endParaRPr lang="en-US"/>
        </a:p>
      </dgm:t>
    </dgm:pt>
    <dgm:pt modelId="{E766EE51-E8D1-455D-8C29-BE3F18FD59A7}">
      <dgm:prSet/>
      <dgm:spPr/>
      <dgm:t>
        <a:bodyPr/>
        <a:lstStyle/>
        <a:p>
          <a:r>
            <a:rPr lang="en-US" dirty="0"/>
            <a:t> Fatigue and hoarseness</a:t>
          </a:r>
        </a:p>
      </dgm:t>
    </dgm:pt>
    <dgm:pt modelId="{2CA8F6BA-6FFA-468C-8267-21D33DBCC1EC}" type="parTrans" cxnId="{6D9271D8-3BE5-4309-B5C0-A77E66B2F76C}">
      <dgm:prSet/>
      <dgm:spPr/>
      <dgm:t>
        <a:bodyPr/>
        <a:lstStyle/>
        <a:p>
          <a:endParaRPr lang="en-US"/>
        </a:p>
      </dgm:t>
    </dgm:pt>
    <dgm:pt modelId="{97D1AB99-6C78-4020-8861-D7109B87DAD8}" type="sibTrans" cxnId="{6D9271D8-3BE5-4309-B5C0-A77E66B2F76C}">
      <dgm:prSet/>
      <dgm:spPr/>
      <dgm:t>
        <a:bodyPr/>
        <a:lstStyle/>
        <a:p>
          <a:endParaRPr lang="en-US"/>
        </a:p>
      </dgm:t>
    </dgm:pt>
    <dgm:pt modelId="{561088C4-AA1E-4563-A156-3A9C5DE2A7D4}">
      <dgm:prSet/>
      <dgm:spPr/>
      <dgm:t>
        <a:bodyPr/>
        <a:lstStyle/>
        <a:p>
          <a:r>
            <a:rPr lang="en-US" dirty="0"/>
            <a:t>Describes vocal habits as “self-destructive”</a:t>
          </a:r>
        </a:p>
      </dgm:t>
    </dgm:pt>
    <dgm:pt modelId="{69C8CD2D-100D-442C-BBC4-A6307D19D4F3}" type="parTrans" cxnId="{93CFCDFA-1772-401C-B060-67AC111D50DE}">
      <dgm:prSet/>
      <dgm:spPr/>
      <dgm:t>
        <a:bodyPr/>
        <a:lstStyle/>
        <a:p>
          <a:endParaRPr lang="en-US"/>
        </a:p>
      </dgm:t>
    </dgm:pt>
    <dgm:pt modelId="{5C38815E-32D0-45E2-9F23-04F78CD9E33C}" type="sibTrans" cxnId="{93CFCDFA-1772-401C-B060-67AC111D50DE}">
      <dgm:prSet/>
      <dgm:spPr/>
      <dgm:t>
        <a:bodyPr/>
        <a:lstStyle/>
        <a:p>
          <a:endParaRPr lang="en-US"/>
        </a:p>
      </dgm:t>
    </dgm:pt>
    <dgm:pt modelId="{950B4191-67D3-4CC8-A4EF-57A696A958C8}">
      <dgm:prSet/>
      <dgm:spPr/>
      <dgm:t>
        <a:bodyPr/>
        <a:lstStyle/>
        <a:p>
          <a:r>
            <a:rPr lang="en-US" dirty="0"/>
            <a:t>Diagnosis &amp; treatment with ENT/SVS</a:t>
          </a:r>
        </a:p>
      </dgm:t>
    </dgm:pt>
    <dgm:pt modelId="{10E8C7C4-09D6-4528-99AC-67F89C446B67}" type="parTrans" cxnId="{CB506B9B-C4CE-4D61-90A9-A373E680C21A}">
      <dgm:prSet/>
      <dgm:spPr/>
      <dgm:t>
        <a:bodyPr/>
        <a:lstStyle/>
        <a:p>
          <a:endParaRPr lang="en-US"/>
        </a:p>
      </dgm:t>
    </dgm:pt>
    <dgm:pt modelId="{D390E089-5940-4284-8936-58B0C04D7E44}" type="sibTrans" cxnId="{CB506B9B-C4CE-4D61-90A9-A373E680C21A}">
      <dgm:prSet/>
      <dgm:spPr/>
      <dgm:t>
        <a:bodyPr/>
        <a:lstStyle/>
        <a:p>
          <a:endParaRPr lang="en-US"/>
        </a:p>
      </dgm:t>
    </dgm:pt>
    <dgm:pt modelId="{35791772-8FE2-4E79-892F-FC5D763977C2}">
      <dgm:prSet/>
      <dgm:spPr/>
      <dgm:t>
        <a:bodyPr/>
        <a:lstStyle/>
        <a:p>
          <a:endParaRPr lang="en-US" dirty="0"/>
        </a:p>
      </dgm:t>
    </dgm:pt>
    <dgm:pt modelId="{DB4C8E43-D30A-41E6-B88C-9A7B4412F314}" type="parTrans" cxnId="{220F0A75-CF6D-4FDD-8928-69AC9E9E83B0}">
      <dgm:prSet/>
      <dgm:spPr/>
      <dgm:t>
        <a:bodyPr/>
        <a:lstStyle/>
        <a:p>
          <a:endParaRPr lang="en-US"/>
        </a:p>
      </dgm:t>
    </dgm:pt>
    <dgm:pt modelId="{781BF9D9-85B8-4A07-ABB9-EEB0750C8408}" type="sibTrans" cxnId="{220F0A75-CF6D-4FDD-8928-69AC9E9E83B0}">
      <dgm:prSet/>
      <dgm:spPr/>
      <dgm:t>
        <a:bodyPr/>
        <a:lstStyle/>
        <a:p>
          <a:endParaRPr lang="en-US"/>
        </a:p>
      </dgm:t>
    </dgm:pt>
    <dgm:pt modelId="{809A0B7B-E239-4B41-B5ED-DF5C0766A3BA}">
      <dgm:prSet/>
      <dgm:spPr/>
      <dgm:t>
        <a:bodyPr/>
        <a:lstStyle/>
        <a:p>
          <a:r>
            <a:rPr lang="en-US" dirty="0"/>
            <a:t>Pandemic made treatment options difficult</a:t>
          </a:r>
        </a:p>
      </dgm:t>
    </dgm:pt>
    <dgm:pt modelId="{815F266E-26AB-42C0-A517-2F894753C629}" type="parTrans" cxnId="{1179D3DE-EE0C-4AC7-AE15-3FDAE14D1B97}">
      <dgm:prSet/>
      <dgm:spPr/>
      <dgm:t>
        <a:bodyPr/>
        <a:lstStyle/>
        <a:p>
          <a:endParaRPr lang="en-US"/>
        </a:p>
      </dgm:t>
    </dgm:pt>
    <dgm:pt modelId="{7E8C15CD-9327-4C40-9997-479D3CAA6768}" type="sibTrans" cxnId="{1179D3DE-EE0C-4AC7-AE15-3FDAE14D1B97}">
      <dgm:prSet/>
      <dgm:spPr/>
      <dgm:t>
        <a:bodyPr/>
        <a:lstStyle/>
        <a:p>
          <a:endParaRPr lang="en-US"/>
        </a:p>
      </dgm:t>
    </dgm:pt>
    <dgm:pt modelId="{FC4F16BC-7C72-436B-8164-BCE6E535F71F}">
      <dgm:prSet/>
      <dgm:spPr/>
      <dgm:t>
        <a:bodyPr/>
        <a:lstStyle/>
        <a:p>
          <a:pPr>
            <a:buNone/>
          </a:pPr>
          <a:r>
            <a:rPr lang="en-US" i="1" dirty="0"/>
            <a:t>“As my voice deteriorated, so did my mental health. I became extremely fragile and vulnerable.”</a:t>
          </a:r>
        </a:p>
      </dgm:t>
    </dgm:pt>
    <dgm:pt modelId="{BC9362A9-289D-45D7-9B92-F7808D310B41}" type="parTrans" cxnId="{0409109A-A87C-4982-85D2-65C81EB92E20}">
      <dgm:prSet/>
      <dgm:spPr/>
      <dgm:t>
        <a:bodyPr/>
        <a:lstStyle/>
        <a:p>
          <a:endParaRPr lang="en-US"/>
        </a:p>
      </dgm:t>
    </dgm:pt>
    <dgm:pt modelId="{0284B859-3993-4C31-BA7A-318C544AF1B3}" type="sibTrans" cxnId="{0409109A-A87C-4982-85D2-65C81EB92E20}">
      <dgm:prSet/>
      <dgm:spPr/>
      <dgm:t>
        <a:bodyPr/>
        <a:lstStyle/>
        <a:p>
          <a:endParaRPr lang="en-US"/>
        </a:p>
      </dgm:t>
    </dgm:pt>
    <dgm:pt modelId="{32FB22BE-68FE-4AB5-B341-76142382A145}">
      <dgm:prSet/>
      <dgm:spPr/>
      <dgm:t>
        <a:bodyPr/>
        <a:lstStyle/>
        <a:p>
          <a:r>
            <a:rPr lang="en-US" dirty="0"/>
            <a:t>Vocal/mental health “spiral:”</a:t>
          </a:r>
        </a:p>
      </dgm:t>
    </dgm:pt>
    <dgm:pt modelId="{A62C8E1B-38A5-4416-B415-DF62E0F80E9F}" type="parTrans" cxnId="{D2C74FB5-E9BB-41C0-A659-D47657F2C251}">
      <dgm:prSet/>
      <dgm:spPr/>
      <dgm:t>
        <a:bodyPr/>
        <a:lstStyle/>
        <a:p>
          <a:endParaRPr lang="en-US"/>
        </a:p>
      </dgm:t>
    </dgm:pt>
    <dgm:pt modelId="{35D4D5F7-8BBC-49C5-81F6-712AB8CEA488}" type="sibTrans" cxnId="{D2C74FB5-E9BB-41C0-A659-D47657F2C251}">
      <dgm:prSet/>
      <dgm:spPr/>
      <dgm:t>
        <a:bodyPr/>
        <a:lstStyle/>
        <a:p>
          <a:endParaRPr lang="en-US"/>
        </a:p>
      </dgm:t>
    </dgm:pt>
    <dgm:pt modelId="{ED1D2921-1C71-4457-A914-D5975728D060}" type="pres">
      <dgm:prSet presAssocID="{BABF22A4-E4D7-49B2-B8AA-C303A7ED57C8}" presName="linear" presStyleCnt="0">
        <dgm:presLayoutVars>
          <dgm:animLvl val="lvl"/>
          <dgm:resizeHandles val="exact"/>
        </dgm:presLayoutVars>
      </dgm:prSet>
      <dgm:spPr/>
    </dgm:pt>
    <dgm:pt modelId="{ACC2B05B-A001-48B8-B9D5-F33B6BBB20DB}" type="pres">
      <dgm:prSet presAssocID="{8ECB6B09-D186-4ECA-ACC3-1FD7E38C2811}" presName="parentText" presStyleLbl="node1" presStyleIdx="0" presStyleCnt="1">
        <dgm:presLayoutVars>
          <dgm:chMax val="0"/>
          <dgm:bulletEnabled val="1"/>
        </dgm:presLayoutVars>
      </dgm:prSet>
      <dgm:spPr/>
    </dgm:pt>
    <dgm:pt modelId="{01214810-379B-4D2F-824A-21A2E73F135F}" type="pres">
      <dgm:prSet presAssocID="{8ECB6B09-D186-4ECA-ACC3-1FD7E38C2811}" presName="childText" presStyleLbl="revTx" presStyleIdx="0" presStyleCnt="1">
        <dgm:presLayoutVars>
          <dgm:bulletEnabled val="1"/>
        </dgm:presLayoutVars>
      </dgm:prSet>
      <dgm:spPr/>
    </dgm:pt>
  </dgm:ptLst>
  <dgm:cxnLst>
    <dgm:cxn modelId="{02AA8601-1B74-4F19-B54D-25ADDE0C175C}" srcId="{BABF22A4-E4D7-49B2-B8AA-C303A7ED57C8}" destId="{8ECB6B09-D186-4ECA-ACC3-1FD7E38C2811}" srcOrd="0" destOrd="0" parTransId="{25A6EC7B-99DD-4B18-A5EA-47497EB2FAB5}" sibTransId="{D3F6FEF8-856E-427E-938D-109592534EF6}"/>
    <dgm:cxn modelId="{FF384514-8D51-45FA-8B52-3C6F58DFCA66}" srcId="{8ECB6B09-D186-4ECA-ACC3-1FD7E38C2811}" destId="{7A5FA0C0-0BA2-4D48-B27E-EC143B0F9A4B}" srcOrd="0" destOrd="0" parTransId="{0BCE9DCD-B8D3-4EA6-AF54-746E1F205735}" sibTransId="{15623E8F-16C3-43B8-938B-93ED72A51486}"/>
    <dgm:cxn modelId="{C88B421A-9F5F-4DF5-A1F0-790DA74B1E09}" type="presOf" srcId="{809A0B7B-E239-4B41-B5ED-DF5C0766A3BA}" destId="{01214810-379B-4D2F-824A-21A2E73F135F}" srcOrd="0" destOrd="4" presId="urn:microsoft.com/office/officeart/2005/8/layout/vList2"/>
    <dgm:cxn modelId="{BD05BB24-6678-4C6E-85E7-C196264CB11B}" type="presOf" srcId="{FC4F16BC-7C72-436B-8164-BCE6E535F71F}" destId="{01214810-379B-4D2F-824A-21A2E73F135F}" srcOrd="0" destOrd="6" presId="urn:microsoft.com/office/officeart/2005/8/layout/vList2"/>
    <dgm:cxn modelId="{69C1FB62-7D77-4A84-A8DE-D4134F330B63}" type="presOf" srcId="{7A5FA0C0-0BA2-4D48-B27E-EC143B0F9A4B}" destId="{01214810-379B-4D2F-824A-21A2E73F135F}" srcOrd="0" destOrd="0" presId="urn:microsoft.com/office/officeart/2005/8/layout/vList2"/>
    <dgm:cxn modelId="{B6F7A76D-B6F6-4A8F-AA60-0870DE58BC23}" type="presOf" srcId="{BABF22A4-E4D7-49B2-B8AA-C303A7ED57C8}" destId="{ED1D2921-1C71-4457-A914-D5975728D060}" srcOrd="0" destOrd="0" presId="urn:microsoft.com/office/officeart/2005/8/layout/vList2"/>
    <dgm:cxn modelId="{220F0A75-CF6D-4FDD-8928-69AC9E9E83B0}" srcId="{8ECB6B09-D186-4ECA-ACC3-1FD7E38C2811}" destId="{35791772-8FE2-4E79-892F-FC5D763977C2}" srcOrd="7" destOrd="0" parTransId="{DB4C8E43-D30A-41E6-B88C-9A7B4412F314}" sibTransId="{781BF9D9-85B8-4A07-ABB9-EEB0750C8408}"/>
    <dgm:cxn modelId="{0409109A-A87C-4982-85D2-65C81EB92E20}" srcId="{8ECB6B09-D186-4ECA-ACC3-1FD7E38C2811}" destId="{FC4F16BC-7C72-436B-8164-BCE6E535F71F}" srcOrd="6" destOrd="0" parTransId="{BC9362A9-289D-45D7-9B92-F7808D310B41}" sibTransId="{0284B859-3993-4C31-BA7A-318C544AF1B3}"/>
    <dgm:cxn modelId="{92658D9A-E61D-4917-B824-4132E19EAC21}" type="presOf" srcId="{561088C4-AA1E-4563-A156-3A9C5DE2A7D4}" destId="{01214810-379B-4D2F-824A-21A2E73F135F}" srcOrd="0" destOrd="2" presId="urn:microsoft.com/office/officeart/2005/8/layout/vList2"/>
    <dgm:cxn modelId="{CB506B9B-C4CE-4D61-90A9-A373E680C21A}" srcId="{8ECB6B09-D186-4ECA-ACC3-1FD7E38C2811}" destId="{950B4191-67D3-4CC8-A4EF-57A696A958C8}" srcOrd="3" destOrd="0" parTransId="{10E8C7C4-09D6-4528-99AC-67F89C446B67}" sibTransId="{D390E089-5940-4284-8936-58B0C04D7E44}"/>
    <dgm:cxn modelId="{D2C74FB5-E9BB-41C0-A659-D47657F2C251}" srcId="{8ECB6B09-D186-4ECA-ACC3-1FD7E38C2811}" destId="{32FB22BE-68FE-4AB5-B341-76142382A145}" srcOrd="5" destOrd="0" parTransId="{A62C8E1B-38A5-4416-B415-DF62E0F80E9F}" sibTransId="{35D4D5F7-8BBC-49C5-81F6-712AB8CEA488}"/>
    <dgm:cxn modelId="{7A54EABD-2BF3-442E-8725-FC23D87B297C}" type="presOf" srcId="{8ECB6B09-D186-4ECA-ACC3-1FD7E38C2811}" destId="{ACC2B05B-A001-48B8-B9D5-F33B6BBB20DB}" srcOrd="0" destOrd="0" presId="urn:microsoft.com/office/officeart/2005/8/layout/vList2"/>
    <dgm:cxn modelId="{13DB0DC4-DEA1-4B26-BD51-5033D63FBC1A}" type="presOf" srcId="{32FB22BE-68FE-4AB5-B341-76142382A145}" destId="{01214810-379B-4D2F-824A-21A2E73F135F}" srcOrd="0" destOrd="5" presId="urn:microsoft.com/office/officeart/2005/8/layout/vList2"/>
    <dgm:cxn modelId="{6A93D6CC-056B-4C6B-80FA-46457ACEAE28}" type="presOf" srcId="{E766EE51-E8D1-455D-8C29-BE3F18FD59A7}" destId="{01214810-379B-4D2F-824A-21A2E73F135F}" srcOrd="0" destOrd="1" presId="urn:microsoft.com/office/officeart/2005/8/layout/vList2"/>
    <dgm:cxn modelId="{53CEBDD6-D139-4587-8628-98AD8087DA45}" type="presOf" srcId="{950B4191-67D3-4CC8-A4EF-57A696A958C8}" destId="{01214810-379B-4D2F-824A-21A2E73F135F}" srcOrd="0" destOrd="3" presId="urn:microsoft.com/office/officeart/2005/8/layout/vList2"/>
    <dgm:cxn modelId="{6D9271D8-3BE5-4309-B5C0-A77E66B2F76C}" srcId="{8ECB6B09-D186-4ECA-ACC3-1FD7E38C2811}" destId="{E766EE51-E8D1-455D-8C29-BE3F18FD59A7}" srcOrd="1" destOrd="0" parTransId="{2CA8F6BA-6FFA-468C-8267-21D33DBCC1EC}" sibTransId="{97D1AB99-6C78-4020-8861-D7109B87DAD8}"/>
    <dgm:cxn modelId="{ADBED5DB-0D93-4035-AC89-BB6E70946395}" type="presOf" srcId="{35791772-8FE2-4E79-892F-FC5D763977C2}" destId="{01214810-379B-4D2F-824A-21A2E73F135F}" srcOrd="0" destOrd="7" presId="urn:microsoft.com/office/officeart/2005/8/layout/vList2"/>
    <dgm:cxn modelId="{1179D3DE-EE0C-4AC7-AE15-3FDAE14D1B97}" srcId="{8ECB6B09-D186-4ECA-ACC3-1FD7E38C2811}" destId="{809A0B7B-E239-4B41-B5ED-DF5C0766A3BA}" srcOrd="4" destOrd="0" parTransId="{815F266E-26AB-42C0-A517-2F894753C629}" sibTransId="{7E8C15CD-9327-4C40-9997-479D3CAA6768}"/>
    <dgm:cxn modelId="{93CFCDFA-1772-401C-B060-67AC111D50DE}" srcId="{8ECB6B09-D186-4ECA-ACC3-1FD7E38C2811}" destId="{561088C4-AA1E-4563-A156-3A9C5DE2A7D4}" srcOrd="2" destOrd="0" parTransId="{69C8CD2D-100D-442C-BBC4-A6307D19D4F3}" sibTransId="{5C38815E-32D0-45E2-9F23-04F78CD9E33C}"/>
    <dgm:cxn modelId="{B1FF3050-E095-464E-B516-95C4DB2B10CB}" type="presParOf" srcId="{ED1D2921-1C71-4457-A914-D5975728D060}" destId="{ACC2B05B-A001-48B8-B9D5-F33B6BBB20DB}" srcOrd="0" destOrd="0" presId="urn:microsoft.com/office/officeart/2005/8/layout/vList2"/>
    <dgm:cxn modelId="{72D0A23A-43AE-4248-98AE-25126D967305}" type="presParOf" srcId="{ED1D2921-1C71-4457-A914-D5975728D060}" destId="{01214810-379B-4D2F-824A-21A2E73F135F}"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ABF22A4-E4D7-49B2-B8AA-C303A7ED57C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ECB6B09-D186-4ECA-ACC3-1FD7E38C2811}">
      <dgm:prSet/>
      <dgm:spPr/>
      <dgm:t>
        <a:bodyPr/>
        <a:lstStyle/>
        <a:p>
          <a:r>
            <a:rPr lang="en-US" b="1" dirty="0"/>
            <a:t>Interview 3: Unknown etiology</a:t>
          </a:r>
          <a:endParaRPr lang="en-US" dirty="0"/>
        </a:p>
      </dgm:t>
    </dgm:pt>
    <dgm:pt modelId="{25A6EC7B-99DD-4B18-A5EA-47497EB2FAB5}" type="parTrans" cxnId="{02AA8601-1B74-4F19-B54D-25ADDE0C175C}">
      <dgm:prSet/>
      <dgm:spPr/>
      <dgm:t>
        <a:bodyPr/>
        <a:lstStyle/>
        <a:p>
          <a:endParaRPr lang="en-US"/>
        </a:p>
      </dgm:t>
    </dgm:pt>
    <dgm:pt modelId="{D3F6FEF8-856E-427E-938D-109592534EF6}" type="sibTrans" cxnId="{02AA8601-1B74-4F19-B54D-25ADDE0C175C}">
      <dgm:prSet/>
      <dgm:spPr/>
      <dgm:t>
        <a:bodyPr/>
        <a:lstStyle/>
        <a:p>
          <a:endParaRPr lang="en-US"/>
        </a:p>
      </dgm:t>
    </dgm:pt>
    <dgm:pt modelId="{7A5FA0C0-0BA2-4D48-B27E-EC143B0F9A4B}">
      <dgm:prSet/>
      <dgm:spPr/>
      <dgm:t>
        <a:bodyPr/>
        <a:lstStyle/>
        <a:p>
          <a:pPr algn="l"/>
          <a:r>
            <a:rPr lang="en-US" dirty="0"/>
            <a:t>73 y/o female, vocal (auditioned) amateur, </a:t>
          </a:r>
        </a:p>
      </dgm:t>
    </dgm:pt>
    <dgm:pt modelId="{0BCE9DCD-B8D3-4EA6-AF54-746E1F205735}" type="parTrans" cxnId="{FF384514-8D51-45FA-8B52-3C6F58DFCA66}">
      <dgm:prSet/>
      <dgm:spPr/>
      <dgm:t>
        <a:bodyPr/>
        <a:lstStyle/>
        <a:p>
          <a:endParaRPr lang="en-US"/>
        </a:p>
      </dgm:t>
    </dgm:pt>
    <dgm:pt modelId="{15623E8F-16C3-43B8-938B-93ED72A51486}" type="sibTrans" cxnId="{FF384514-8D51-45FA-8B52-3C6F58DFCA66}">
      <dgm:prSet/>
      <dgm:spPr/>
      <dgm:t>
        <a:bodyPr/>
        <a:lstStyle/>
        <a:p>
          <a:endParaRPr lang="en-US"/>
        </a:p>
      </dgm:t>
    </dgm:pt>
    <dgm:pt modelId="{E766EE51-E8D1-455D-8C29-BE3F18FD59A7}">
      <dgm:prSet/>
      <dgm:spPr/>
      <dgm:t>
        <a:bodyPr/>
        <a:lstStyle/>
        <a:p>
          <a:pPr algn="l"/>
          <a:r>
            <a:rPr lang="en-US" dirty="0"/>
            <a:t>Was encouraged to seek treatment by voice teacher</a:t>
          </a:r>
        </a:p>
      </dgm:t>
    </dgm:pt>
    <dgm:pt modelId="{2CA8F6BA-6FFA-468C-8267-21D33DBCC1EC}" type="parTrans" cxnId="{6D9271D8-3BE5-4309-B5C0-A77E66B2F76C}">
      <dgm:prSet/>
      <dgm:spPr/>
      <dgm:t>
        <a:bodyPr/>
        <a:lstStyle/>
        <a:p>
          <a:endParaRPr lang="en-US"/>
        </a:p>
      </dgm:t>
    </dgm:pt>
    <dgm:pt modelId="{97D1AB99-6C78-4020-8861-D7109B87DAD8}" type="sibTrans" cxnId="{6D9271D8-3BE5-4309-B5C0-A77E66B2F76C}">
      <dgm:prSet/>
      <dgm:spPr/>
      <dgm:t>
        <a:bodyPr/>
        <a:lstStyle/>
        <a:p>
          <a:endParaRPr lang="en-US"/>
        </a:p>
      </dgm:t>
    </dgm:pt>
    <dgm:pt modelId="{E4DCA294-5420-4032-8BE8-3DE6832D671F}">
      <dgm:prSet/>
      <dgm:spPr/>
      <dgm:t>
        <a:bodyPr/>
        <a:lstStyle/>
        <a:p>
          <a:pPr algn="l"/>
          <a:r>
            <a:rPr lang="en-US" dirty="0"/>
            <a:t>Diagnosed with “inflammation,” no specific etiology, reflux suspected (LPR)</a:t>
          </a:r>
        </a:p>
      </dgm:t>
    </dgm:pt>
    <dgm:pt modelId="{FE98519E-42DC-44FE-A17E-C6070ACD81E9}" type="parTrans" cxnId="{397FC93C-4A9C-4175-A9EC-D779224EBF29}">
      <dgm:prSet/>
      <dgm:spPr/>
      <dgm:t>
        <a:bodyPr/>
        <a:lstStyle/>
        <a:p>
          <a:endParaRPr lang="en-US"/>
        </a:p>
      </dgm:t>
    </dgm:pt>
    <dgm:pt modelId="{DCA4B0E3-2BCD-4D5C-947F-869784845B4E}" type="sibTrans" cxnId="{397FC93C-4A9C-4175-A9EC-D779224EBF29}">
      <dgm:prSet/>
      <dgm:spPr/>
      <dgm:t>
        <a:bodyPr/>
        <a:lstStyle/>
        <a:p>
          <a:endParaRPr lang="en-US"/>
        </a:p>
      </dgm:t>
    </dgm:pt>
    <dgm:pt modelId="{681931ED-070A-4D59-80BA-F54CD5724421}">
      <dgm:prSet/>
      <dgm:spPr/>
      <dgm:t>
        <a:bodyPr/>
        <a:lstStyle/>
        <a:p>
          <a:pPr algn="l"/>
          <a:endParaRPr lang="en-US" dirty="0"/>
        </a:p>
      </dgm:t>
    </dgm:pt>
    <dgm:pt modelId="{A50A602E-CCD4-4225-8E23-CDA03A507D7D}" type="parTrans" cxnId="{23878AB6-D26F-4002-9D5E-5B359477B4A6}">
      <dgm:prSet/>
      <dgm:spPr/>
      <dgm:t>
        <a:bodyPr/>
        <a:lstStyle/>
        <a:p>
          <a:endParaRPr lang="en-US"/>
        </a:p>
      </dgm:t>
    </dgm:pt>
    <dgm:pt modelId="{D5BAAE80-21FC-4BF9-9E98-814316AE53E4}" type="sibTrans" cxnId="{23878AB6-D26F-4002-9D5E-5B359477B4A6}">
      <dgm:prSet/>
      <dgm:spPr/>
      <dgm:t>
        <a:bodyPr/>
        <a:lstStyle/>
        <a:p>
          <a:endParaRPr lang="en-US"/>
        </a:p>
      </dgm:t>
    </dgm:pt>
    <dgm:pt modelId="{B5760A8D-947D-492C-8972-D080D3FD8631}">
      <dgm:prSet/>
      <dgm:spPr/>
      <dgm:t>
        <a:bodyPr/>
        <a:lstStyle/>
        <a:p>
          <a:pPr algn="l"/>
          <a:r>
            <a:rPr lang="en-US" dirty="0"/>
            <a:t>Referred to speech therapy, SOVTs</a:t>
          </a:r>
        </a:p>
      </dgm:t>
    </dgm:pt>
    <dgm:pt modelId="{E8BB6D72-BBF0-4AC9-B642-49BF1B56F925}" type="parTrans" cxnId="{4447F4B1-7551-4FEE-BBE8-C7ECE79FE921}">
      <dgm:prSet/>
      <dgm:spPr/>
      <dgm:t>
        <a:bodyPr/>
        <a:lstStyle/>
        <a:p>
          <a:endParaRPr lang="en-US"/>
        </a:p>
      </dgm:t>
    </dgm:pt>
    <dgm:pt modelId="{6976E138-D220-4AA6-AA2B-B2A60974215E}" type="sibTrans" cxnId="{4447F4B1-7551-4FEE-BBE8-C7ECE79FE921}">
      <dgm:prSet/>
      <dgm:spPr/>
      <dgm:t>
        <a:bodyPr/>
        <a:lstStyle/>
        <a:p>
          <a:endParaRPr lang="en-US"/>
        </a:p>
      </dgm:t>
    </dgm:pt>
    <dgm:pt modelId="{489C301C-92C6-46F6-A281-53DD801D8AAF}">
      <dgm:prSet/>
      <dgm:spPr/>
      <dgm:t>
        <a:bodyPr/>
        <a:lstStyle/>
        <a:p>
          <a:pPr algn="l"/>
          <a:r>
            <a:rPr lang="en-US" dirty="0"/>
            <a:t>Spoke about the importance of choral singing in her life as a motivation to seek treatment and improve singing habits</a:t>
          </a:r>
        </a:p>
      </dgm:t>
    </dgm:pt>
    <dgm:pt modelId="{F4FB35B1-514B-4CE7-B255-4303B15793FB}" type="parTrans" cxnId="{2C592B28-A98F-4973-B53E-C25078052170}">
      <dgm:prSet/>
      <dgm:spPr/>
      <dgm:t>
        <a:bodyPr/>
        <a:lstStyle/>
        <a:p>
          <a:endParaRPr lang="en-US"/>
        </a:p>
      </dgm:t>
    </dgm:pt>
    <dgm:pt modelId="{DE0ABB4F-B103-4346-B2D1-DD6313AFFA43}" type="sibTrans" cxnId="{2C592B28-A98F-4973-B53E-C25078052170}">
      <dgm:prSet/>
      <dgm:spPr/>
      <dgm:t>
        <a:bodyPr/>
        <a:lstStyle/>
        <a:p>
          <a:endParaRPr lang="en-US"/>
        </a:p>
      </dgm:t>
    </dgm:pt>
    <dgm:pt modelId="{D7B511AF-B85D-4356-A697-737179AB9E12}">
      <dgm:prSet/>
      <dgm:spPr/>
      <dgm:t>
        <a:bodyPr/>
        <a:lstStyle/>
        <a:p>
          <a:pPr algn="l"/>
          <a:r>
            <a:rPr lang="en-US" dirty="0"/>
            <a:t>Reports being more resilient than ever</a:t>
          </a:r>
          <a:br>
            <a:rPr lang="en-US" dirty="0"/>
          </a:br>
          <a:r>
            <a:rPr lang="en-US" i="1" dirty="0"/>
            <a:t>“When I’m not able to sing well, I feel sad.” </a:t>
          </a:r>
        </a:p>
      </dgm:t>
    </dgm:pt>
    <dgm:pt modelId="{D5C21E7B-2C24-4C25-BD05-CA67813EE676}" type="parTrans" cxnId="{E66ADC60-75F7-41C2-8B3A-9D182304B525}">
      <dgm:prSet/>
      <dgm:spPr/>
      <dgm:t>
        <a:bodyPr/>
        <a:lstStyle/>
        <a:p>
          <a:endParaRPr lang="en-US"/>
        </a:p>
      </dgm:t>
    </dgm:pt>
    <dgm:pt modelId="{050A86C2-8B20-4CA9-BEBB-20174FCAF4A2}" type="sibTrans" cxnId="{E66ADC60-75F7-41C2-8B3A-9D182304B525}">
      <dgm:prSet/>
      <dgm:spPr/>
      <dgm:t>
        <a:bodyPr/>
        <a:lstStyle/>
        <a:p>
          <a:endParaRPr lang="en-US"/>
        </a:p>
      </dgm:t>
    </dgm:pt>
    <dgm:pt modelId="{ED1D2921-1C71-4457-A914-D5975728D060}" type="pres">
      <dgm:prSet presAssocID="{BABF22A4-E4D7-49B2-B8AA-C303A7ED57C8}" presName="linear" presStyleCnt="0">
        <dgm:presLayoutVars>
          <dgm:animLvl val="lvl"/>
          <dgm:resizeHandles val="exact"/>
        </dgm:presLayoutVars>
      </dgm:prSet>
      <dgm:spPr/>
    </dgm:pt>
    <dgm:pt modelId="{ACC2B05B-A001-48B8-B9D5-F33B6BBB20DB}" type="pres">
      <dgm:prSet presAssocID="{8ECB6B09-D186-4ECA-ACC3-1FD7E38C2811}" presName="parentText" presStyleLbl="node1" presStyleIdx="0" presStyleCnt="1" custLinFactNeighborX="-29" custLinFactNeighborY="-594">
        <dgm:presLayoutVars>
          <dgm:chMax val="0"/>
          <dgm:bulletEnabled val="1"/>
        </dgm:presLayoutVars>
      </dgm:prSet>
      <dgm:spPr/>
    </dgm:pt>
    <dgm:pt modelId="{01214810-379B-4D2F-824A-21A2E73F135F}" type="pres">
      <dgm:prSet presAssocID="{8ECB6B09-D186-4ECA-ACC3-1FD7E38C2811}" presName="childText" presStyleLbl="revTx" presStyleIdx="0" presStyleCnt="1">
        <dgm:presLayoutVars>
          <dgm:bulletEnabled val="1"/>
        </dgm:presLayoutVars>
      </dgm:prSet>
      <dgm:spPr/>
    </dgm:pt>
  </dgm:ptLst>
  <dgm:cxnLst>
    <dgm:cxn modelId="{02AA8601-1B74-4F19-B54D-25ADDE0C175C}" srcId="{BABF22A4-E4D7-49B2-B8AA-C303A7ED57C8}" destId="{8ECB6B09-D186-4ECA-ACC3-1FD7E38C2811}" srcOrd="0" destOrd="0" parTransId="{25A6EC7B-99DD-4B18-A5EA-47497EB2FAB5}" sibTransId="{D3F6FEF8-856E-427E-938D-109592534EF6}"/>
    <dgm:cxn modelId="{FF384514-8D51-45FA-8B52-3C6F58DFCA66}" srcId="{8ECB6B09-D186-4ECA-ACC3-1FD7E38C2811}" destId="{7A5FA0C0-0BA2-4D48-B27E-EC143B0F9A4B}" srcOrd="0" destOrd="0" parTransId="{0BCE9DCD-B8D3-4EA6-AF54-746E1F205735}" sibTransId="{15623E8F-16C3-43B8-938B-93ED72A51486}"/>
    <dgm:cxn modelId="{2C592B28-A98F-4973-B53E-C25078052170}" srcId="{8ECB6B09-D186-4ECA-ACC3-1FD7E38C2811}" destId="{489C301C-92C6-46F6-A281-53DD801D8AAF}" srcOrd="4" destOrd="0" parTransId="{F4FB35B1-514B-4CE7-B255-4303B15793FB}" sibTransId="{DE0ABB4F-B103-4346-B2D1-DD6313AFFA43}"/>
    <dgm:cxn modelId="{5438A538-2038-4F3A-8133-05F1CAEF6F85}" type="presOf" srcId="{D7B511AF-B85D-4356-A697-737179AB9E12}" destId="{01214810-379B-4D2F-824A-21A2E73F135F}" srcOrd="0" destOrd="5" presId="urn:microsoft.com/office/officeart/2005/8/layout/vList2"/>
    <dgm:cxn modelId="{397FC93C-4A9C-4175-A9EC-D779224EBF29}" srcId="{8ECB6B09-D186-4ECA-ACC3-1FD7E38C2811}" destId="{E4DCA294-5420-4032-8BE8-3DE6832D671F}" srcOrd="2" destOrd="0" parTransId="{FE98519E-42DC-44FE-A17E-C6070ACD81E9}" sibTransId="{DCA4B0E3-2BCD-4D5C-947F-869784845B4E}"/>
    <dgm:cxn modelId="{EAB18960-5B75-4DA1-B9C3-03E859F9F065}" type="presOf" srcId="{681931ED-070A-4D59-80BA-F54CD5724421}" destId="{01214810-379B-4D2F-824A-21A2E73F135F}" srcOrd="0" destOrd="6" presId="urn:microsoft.com/office/officeart/2005/8/layout/vList2"/>
    <dgm:cxn modelId="{E66ADC60-75F7-41C2-8B3A-9D182304B525}" srcId="{8ECB6B09-D186-4ECA-ACC3-1FD7E38C2811}" destId="{D7B511AF-B85D-4356-A697-737179AB9E12}" srcOrd="5" destOrd="0" parTransId="{D5C21E7B-2C24-4C25-BD05-CA67813EE676}" sibTransId="{050A86C2-8B20-4CA9-BEBB-20174FCAF4A2}"/>
    <dgm:cxn modelId="{85793361-4284-4617-AD63-4AF6A10AC706}" type="presOf" srcId="{B5760A8D-947D-492C-8972-D080D3FD8631}" destId="{01214810-379B-4D2F-824A-21A2E73F135F}" srcOrd="0" destOrd="3" presId="urn:microsoft.com/office/officeart/2005/8/layout/vList2"/>
    <dgm:cxn modelId="{69C1FB62-7D77-4A84-A8DE-D4134F330B63}" type="presOf" srcId="{7A5FA0C0-0BA2-4D48-B27E-EC143B0F9A4B}" destId="{01214810-379B-4D2F-824A-21A2E73F135F}" srcOrd="0" destOrd="0" presId="urn:microsoft.com/office/officeart/2005/8/layout/vList2"/>
    <dgm:cxn modelId="{B6F7A76D-B6F6-4A8F-AA60-0870DE58BC23}" type="presOf" srcId="{BABF22A4-E4D7-49B2-B8AA-C303A7ED57C8}" destId="{ED1D2921-1C71-4457-A914-D5975728D060}" srcOrd="0" destOrd="0" presId="urn:microsoft.com/office/officeart/2005/8/layout/vList2"/>
    <dgm:cxn modelId="{DDF76E51-2E29-4C88-8CE7-F29E57381B3E}" type="presOf" srcId="{489C301C-92C6-46F6-A281-53DD801D8AAF}" destId="{01214810-379B-4D2F-824A-21A2E73F135F}" srcOrd="0" destOrd="4" presId="urn:microsoft.com/office/officeart/2005/8/layout/vList2"/>
    <dgm:cxn modelId="{4447F4B1-7551-4FEE-BBE8-C7ECE79FE921}" srcId="{8ECB6B09-D186-4ECA-ACC3-1FD7E38C2811}" destId="{B5760A8D-947D-492C-8972-D080D3FD8631}" srcOrd="3" destOrd="0" parTransId="{E8BB6D72-BBF0-4AC9-B642-49BF1B56F925}" sibTransId="{6976E138-D220-4AA6-AA2B-B2A60974215E}"/>
    <dgm:cxn modelId="{23878AB6-D26F-4002-9D5E-5B359477B4A6}" srcId="{8ECB6B09-D186-4ECA-ACC3-1FD7E38C2811}" destId="{681931ED-070A-4D59-80BA-F54CD5724421}" srcOrd="6" destOrd="0" parTransId="{A50A602E-CCD4-4225-8E23-CDA03A507D7D}" sibTransId="{D5BAAE80-21FC-4BF9-9E98-814316AE53E4}"/>
    <dgm:cxn modelId="{7A54EABD-2BF3-442E-8725-FC23D87B297C}" type="presOf" srcId="{8ECB6B09-D186-4ECA-ACC3-1FD7E38C2811}" destId="{ACC2B05B-A001-48B8-B9D5-F33B6BBB20DB}" srcOrd="0" destOrd="0" presId="urn:microsoft.com/office/officeart/2005/8/layout/vList2"/>
    <dgm:cxn modelId="{6A93D6CC-056B-4C6B-80FA-46457ACEAE28}" type="presOf" srcId="{E766EE51-E8D1-455D-8C29-BE3F18FD59A7}" destId="{01214810-379B-4D2F-824A-21A2E73F135F}" srcOrd="0" destOrd="1" presId="urn:microsoft.com/office/officeart/2005/8/layout/vList2"/>
    <dgm:cxn modelId="{6D9271D8-3BE5-4309-B5C0-A77E66B2F76C}" srcId="{8ECB6B09-D186-4ECA-ACC3-1FD7E38C2811}" destId="{E766EE51-E8D1-455D-8C29-BE3F18FD59A7}" srcOrd="1" destOrd="0" parTransId="{2CA8F6BA-6FFA-468C-8267-21D33DBCC1EC}" sibTransId="{97D1AB99-6C78-4020-8861-D7109B87DAD8}"/>
    <dgm:cxn modelId="{BB6595E2-2DA6-4B68-A180-E4EB9305555B}" type="presOf" srcId="{E4DCA294-5420-4032-8BE8-3DE6832D671F}" destId="{01214810-379B-4D2F-824A-21A2E73F135F}" srcOrd="0" destOrd="2" presId="urn:microsoft.com/office/officeart/2005/8/layout/vList2"/>
    <dgm:cxn modelId="{B1FF3050-E095-464E-B516-95C4DB2B10CB}" type="presParOf" srcId="{ED1D2921-1C71-4457-A914-D5975728D060}" destId="{ACC2B05B-A001-48B8-B9D5-F33B6BBB20DB}" srcOrd="0" destOrd="0" presId="urn:microsoft.com/office/officeart/2005/8/layout/vList2"/>
    <dgm:cxn modelId="{72D0A23A-43AE-4248-98AE-25126D967305}" type="presParOf" srcId="{ED1D2921-1C71-4457-A914-D5975728D060}" destId="{01214810-379B-4D2F-824A-21A2E73F135F}"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A052DB5-EB70-4765-BEBA-4E9CA521B22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62D316E-7B1A-4497-B01C-3E5C06D98805}">
      <dgm:prSet/>
      <dgm:spPr/>
      <dgm:t>
        <a:bodyPr/>
        <a:lstStyle/>
        <a:p>
          <a:r>
            <a:rPr lang="en-US" b="1"/>
            <a:t>Vocal hygiene </a:t>
          </a:r>
          <a:r>
            <a:rPr lang="en-US"/>
            <a:t>is of paramount importance. (Perrine et al., 2024; Saeedi et al., 2023; Yuksel et al., 2023)</a:t>
          </a:r>
        </a:p>
      </dgm:t>
    </dgm:pt>
    <dgm:pt modelId="{D608E197-5DD4-46D1-86D2-072493DF0EED}" type="parTrans" cxnId="{CB6351CB-FC7B-43C6-B775-2C80CD2858C6}">
      <dgm:prSet/>
      <dgm:spPr/>
      <dgm:t>
        <a:bodyPr/>
        <a:lstStyle/>
        <a:p>
          <a:endParaRPr lang="en-US"/>
        </a:p>
      </dgm:t>
    </dgm:pt>
    <dgm:pt modelId="{D4D2DCAD-1BC6-48B2-A805-5F18E84FDCC2}" type="sibTrans" cxnId="{CB6351CB-FC7B-43C6-B775-2C80CD2858C6}">
      <dgm:prSet/>
      <dgm:spPr/>
      <dgm:t>
        <a:bodyPr/>
        <a:lstStyle/>
        <a:p>
          <a:endParaRPr lang="en-US"/>
        </a:p>
      </dgm:t>
    </dgm:pt>
    <dgm:pt modelId="{D0E9B643-340F-4E33-A5BA-A0B75D3034A5}">
      <dgm:prSet/>
      <dgm:spPr/>
      <dgm:t>
        <a:bodyPr/>
        <a:lstStyle/>
        <a:p>
          <a:r>
            <a:rPr lang="en-US" dirty="0"/>
            <a:t>Pedagogically informed </a:t>
          </a:r>
          <a:r>
            <a:rPr lang="en-US" b="1" dirty="0"/>
            <a:t>warm-ups</a:t>
          </a:r>
          <a:r>
            <a:rPr lang="en-US" dirty="0"/>
            <a:t> are a vital part of practice for reducing vocal injury (Hoch &amp; Sandage, 2018; McHenry et al., 2009)</a:t>
          </a:r>
        </a:p>
      </dgm:t>
    </dgm:pt>
    <dgm:pt modelId="{B8DD9A75-5ECB-4157-A38C-39DB9EAC63F6}" type="parTrans" cxnId="{98D7AB02-E530-4E7F-800A-0639C9AF1342}">
      <dgm:prSet/>
      <dgm:spPr/>
      <dgm:t>
        <a:bodyPr/>
        <a:lstStyle/>
        <a:p>
          <a:endParaRPr lang="en-US"/>
        </a:p>
      </dgm:t>
    </dgm:pt>
    <dgm:pt modelId="{10124931-0103-4ED2-9AAB-28EF2480AB72}" type="sibTrans" cxnId="{98D7AB02-E530-4E7F-800A-0639C9AF1342}">
      <dgm:prSet/>
      <dgm:spPr/>
      <dgm:t>
        <a:bodyPr/>
        <a:lstStyle/>
        <a:p>
          <a:endParaRPr lang="en-US"/>
        </a:p>
      </dgm:t>
    </dgm:pt>
    <dgm:pt modelId="{24E43BB9-7394-4370-8864-82142B768AA3}">
      <dgm:prSet/>
      <dgm:spPr/>
      <dgm:t>
        <a:bodyPr/>
        <a:lstStyle/>
        <a:p>
          <a:r>
            <a:rPr lang="en-US" dirty="0"/>
            <a:t>The </a:t>
          </a:r>
          <a:r>
            <a:rPr lang="en-US" b="1" dirty="0"/>
            <a:t>choral director </a:t>
          </a:r>
          <a:r>
            <a:rPr lang="en-US" dirty="0"/>
            <a:t>plays a vital role, particularly for amateur singers (Rosa &amp; Behlau, 2017; Smith et al., 2003)</a:t>
          </a:r>
        </a:p>
      </dgm:t>
    </dgm:pt>
    <dgm:pt modelId="{473E26D6-C13E-41D8-9591-65791DEE7363}" type="parTrans" cxnId="{F578C460-FD5A-4179-916C-8F3149A09BA5}">
      <dgm:prSet/>
      <dgm:spPr/>
      <dgm:t>
        <a:bodyPr/>
        <a:lstStyle/>
        <a:p>
          <a:endParaRPr lang="en-US"/>
        </a:p>
      </dgm:t>
    </dgm:pt>
    <dgm:pt modelId="{C56B8606-565A-43BA-863C-EF4621CA2D50}" type="sibTrans" cxnId="{F578C460-FD5A-4179-916C-8F3149A09BA5}">
      <dgm:prSet/>
      <dgm:spPr/>
      <dgm:t>
        <a:bodyPr/>
        <a:lstStyle/>
        <a:p>
          <a:endParaRPr lang="en-US"/>
        </a:p>
      </dgm:t>
    </dgm:pt>
    <dgm:pt modelId="{1FCD8045-6787-413A-A5E0-8ABDDCFE6FBB}">
      <dgm:prSet/>
      <dgm:spPr/>
      <dgm:t>
        <a:bodyPr/>
        <a:lstStyle/>
        <a:p>
          <a:r>
            <a:rPr lang="en-US" b="1"/>
            <a:t>Stigma, shame, grief, and loss of community </a:t>
          </a:r>
          <a:r>
            <a:rPr lang="en-US"/>
            <a:t>and identity have a role in vocal injury experience (Radionoff, 2004; Scearce, 2016)</a:t>
          </a:r>
        </a:p>
      </dgm:t>
    </dgm:pt>
    <dgm:pt modelId="{17658B0F-3498-4E00-8C0E-72E602A254E9}" type="parTrans" cxnId="{83DB1253-E0C0-4268-BEDB-F2A91410209C}">
      <dgm:prSet/>
      <dgm:spPr/>
      <dgm:t>
        <a:bodyPr/>
        <a:lstStyle/>
        <a:p>
          <a:endParaRPr lang="en-US"/>
        </a:p>
      </dgm:t>
    </dgm:pt>
    <dgm:pt modelId="{C27449E3-B8E6-4DDF-9003-F370C37EFD8C}" type="sibTrans" cxnId="{83DB1253-E0C0-4268-BEDB-F2A91410209C}">
      <dgm:prSet/>
      <dgm:spPr/>
      <dgm:t>
        <a:bodyPr/>
        <a:lstStyle/>
        <a:p>
          <a:endParaRPr lang="en-US"/>
        </a:p>
      </dgm:t>
    </dgm:pt>
    <dgm:pt modelId="{8AA7B7ED-634B-4124-B217-709CEDAEEB1F}" type="pres">
      <dgm:prSet presAssocID="{BA052DB5-EB70-4765-BEBA-4E9CA521B220}" presName="linear" presStyleCnt="0">
        <dgm:presLayoutVars>
          <dgm:animLvl val="lvl"/>
          <dgm:resizeHandles val="exact"/>
        </dgm:presLayoutVars>
      </dgm:prSet>
      <dgm:spPr/>
    </dgm:pt>
    <dgm:pt modelId="{BE1FB873-461A-40FE-81C6-33D164796120}" type="pres">
      <dgm:prSet presAssocID="{862D316E-7B1A-4497-B01C-3E5C06D98805}" presName="parentText" presStyleLbl="node1" presStyleIdx="0" presStyleCnt="4">
        <dgm:presLayoutVars>
          <dgm:chMax val="0"/>
          <dgm:bulletEnabled val="1"/>
        </dgm:presLayoutVars>
      </dgm:prSet>
      <dgm:spPr/>
    </dgm:pt>
    <dgm:pt modelId="{6C7F5C76-5815-4A95-AD04-D9451BE90564}" type="pres">
      <dgm:prSet presAssocID="{D4D2DCAD-1BC6-48B2-A805-5F18E84FDCC2}" presName="spacer" presStyleCnt="0"/>
      <dgm:spPr/>
    </dgm:pt>
    <dgm:pt modelId="{E9332C6A-C2C8-4221-A97B-6C5A3CCF18E5}" type="pres">
      <dgm:prSet presAssocID="{D0E9B643-340F-4E33-A5BA-A0B75D3034A5}" presName="parentText" presStyleLbl="node1" presStyleIdx="1" presStyleCnt="4">
        <dgm:presLayoutVars>
          <dgm:chMax val="0"/>
          <dgm:bulletEnabled val="1"/>
        </dgm:presLayoutVars>
      </dgm:prSet>
      <dgm:spPr/>
    </dgm:pt>
    <dgm:pt modelId="{B826F00E-89EA-42A5-B771-376A23113CC9}" type="pres">
      <dgm:prSet presAssocID="{10124931-0103-4ED2-9AAB-28EF2480AB72}" presName="spacer" presStyleCnt="0"/>
      <dgm:spPr/>
    </dgm:pt>
    <dgm:pt modelId="{B29CA6C0-2D25-4AC3-8905-FA0A6445BFEE}" type="pres">
      <dgm:prSet presAssocID="{24E43BB9-7394-4370-8864-82142B768AA3}" presName="parentText" presStyleLbl="node1" presStyleIdx="2" presStyleCnt="4">
        <dgm:presLayoutVars>
          <dgm:chMax val="0"/>
          <dgm:bulletEnabled val="1"/>
        </dgm:presLayoutVars>
      </dgm:prSet>
      <dgm:spPr/>
    </dgm:pt>
    <dgm:pt modelId="{204F5F38-2B27-4AE4-8199-79648849133C}" type="pres">
      <dgm:prSet presAssocID="{C56B8606-565A-43BA-863C-EF4621CA2D50}" presName="spacer" presStyleCnt="0"/>
      <dgm:spPr/>
    </dgm:pt>
    <dgm:pt modelId="{D71C944F-6AE0-4180-970A-5883FC02EF7C}" type="pres">
      <dgm:prSet presAssocID="{1FCD8045-6787-413A-A5E0-8ABDDCFE6FBB}" presName="parentText" presStyleLbl="node1" presStyleIdx="3" presStyleCnt="4">
        <dgm:presLayoutVars>
          <dgm:chMax val="0"/>
          <dgm:bulletEnabled val="1"/>
        </dgm:presLayoutVars>
      </dgm:prSet>
      <dgm:spPr/>
    </dgm:pt>
  </dgm:ptLst>
  <dgm:cxnLst>
    <dgm:cxn modelId="{98D7AB02-E530-4E7F-800A-0639C9AF1342}" srcId="{BA052DB5-EB70-4765-BEBA-4E9CA521B220}" destId="{D0E9B643-340F-4E33-A5BA-A0B75D3034A5}" srcOrd="1" destOrd="0" parTransId="{B8DD9A75-5ECB-4157-A38C-39DB9EAC63F6}" sibTransId="{10124931-0103-4ED2-9AAB-28EF2480AB72}"/>
    <dgm:cxn modelId="{F578C460-FD5A-4179-916C-8F3149A09BA5}" srcId="{BA052DB5-EB70-4765-BEBA-4E9CA521B220}" destId="{24E43BB9-7394-4370-8864-82142B768AA3}" srcOrd="2" destOrd="0" parTransId="{473E26D6-C13E-41D8-9591-65791DEE7363}" sibTransId="{C56B8606-565A-43BA-863C-EF4621CA2D50}"/>
    <dgm:cxn modelId="{16787C49-4296-461A-AA33-5954825B1480}" type="presOf" srcId="{D0E9B643-340F-4E33-A5BA-A0B75D3034A5}" destId="{E9332C6A-C2C8-4221-A97B-6C5A3CCF18E5}" srcOrd="0" destOrd="0" presId="urn:microsoft.com/office/officeart/2005/8/layout/vList2"/>
    <dgm:cxn modelId="{83DB1253-E0C0-4268-BEDB-F2A91410209C}" srcId="{BA052DB5-EB70-4765-BEBA-4E9CA521B220}" destId="{1FCD8045-6787-413A-A5E0-8ABDDCFE6FBB}" srcOrd="3" destOrd="0" parTransId="{17658B0F-3498-4E00-8C0E-72E602A254E9}" sibTransId="{C27449E3-B8E6-4DDF-9003-F370C37EFD8C}"/>
    <dgm:cxn modelId="{08A4E453-1E58-4034-A320-A7649DA051BF}" type="presOf" srcId="{862D316E-7B1A-4497-B01C-3E5C06D98805}" destId="{BE1FB873-461A-40FE-81C6-33D164796120}" srcOrd="0" destOrd="0" presId="urn:microsoft.com/office/officeart/2005/8/layout/vList2"/>
    <dgm:cxn modelId="{F71DD47D-ED16-4642-B982-A724621D9EF0}" type="presOf" srcId="{BA052DB5-EB70-4765-BEBA-4E9CA521B220}" destId="{8AA7B7ED-634B-4124-B217-709CEDAEEB1F}" srcOrd="0" destOrd="0" presId="urn:microsoft.com/office/officeart/2005/8/layout/vList2"/>
    <dgm:cxn modelId="{CE892F89-F130-4FEE-8DEF-1FE7187CB69E}" type="presOf" srcId="{24E43BB9-7394-4370-8864-82142B768AA3}" destId="{B29CA6C0-2D25-4AC3-8905-FA0A6445BFEE}" srcOrd="0" destOrd="0" presId="urn:microsoft.com/office/officeart/2005/8/layout/vList2"/>
    <dgm:cxn modelId="{2684E6BE-8B8C-4797-9B8D-FE6997478359}" type="presOf" srcId="{1FCD8045-6787-413A-A5E0-8ABDDCFE6FBB}" destId="{D71C944F-6AE0-4180-970A-5883FC02EF7C}" srcOrd="0" destOrd="0" presId="urn:microsoft.com/office/officeart/2005/8/layout/vList2"/>
    <dgm:cxn modelId="{CB6351CB-FC7B-43C6-B775-2C80CD2858C6}" srcId="{BA052DB5-EB70-4765-BEBA-4E9CA521B220}" destId="{862D316E-7B1A-4497-B01C-3E5C06D98805}" srcOrd="0" destOrd="0" parTransId="{D608E197-5DD4-46D1-86D2-072493DF0EED}" sibTransId="{D4D2DCAD-1BC6-48B2-A805-5F18E84FDCC2}"/>
    <dgm:cxn modelId="{CDEB4EE8-4FE4-46FF-AEF1-7B76465BE539}" type="presParOf" srcId="{8AA7B7ED-634B-4124-B217-709CEDAEEB1F}" destId="{BE1FB873-461A-40FE-81C6-33D164796120}" srcOrd="0" destOrd="0" presId="urn:microsoft.com/office/officeart/2005/8/layout/vList2"/>
    <dgm:cxn modelId="{09B453B5-E290-4596-9FDC-28013E3B9E9B}" type="presParOf" srcId="{8AA7B7ED-634B-4124-B217-709CEDAEEB1F}" destId="{6C7F5C76-5815-4A95-AD04-D9451BE90564}" srcOrd="1" destOrd="0" presId="urn:microsoft.com/office/officeart/2005/8/layout/vList2"/>
    <dgm:cxn modelId="{5FC48C31-E185-46E1-B002-D1E74B253A19}" type="presParOf" srcId="{8AA7B7ED-634B-4124-B217-709CEDAEEB1F}" destId="{E9332C6A-C2C8-4221-A97B-6C5A3CCF18E5}" srcOrd="2" destOrd="0" presId="urn:microsoft.com/office/officeart/2005/8/layout/vList2"/>
    <dgm:cxn modelId="{E345542F-D156-4915-A3C9-BCAD574A26D2}" type="presParOf" srcId="{8AA7B7ED-634B-4124-B217-709CEDAEEB1F}" destId="{B826F00E-89EA-42A5-B771-376A23113CC9}" srcOrd="3" destOrd="0" presId="urn:microsoft.com/office/officeart/2005/8/layout/vList2"/>
    <dgm:cxn modelId="{6D88BFC0-3532-4600-A7AF-2E7F4004432E}" type="presParOf" srcId="{8AA7B7ED-634B-4124-B217-709CEDAEEB1F}" destId="{B29CA6C0-2D25-4AC3-8905-FA0A6445BFEE}" srcOrd="4" destOrd="0" presId="urn:microsoft.com/office/officeart/2005/8/layout/vList2"/>
    <dgm:cxn modelId="{8C88AEFA-AE5E-40D3-8A21-1AB9F9E31007}" type="presParOf" srcId="{8AA7B7ED-634B-4124-B217-709CEDAEEB1F}" destId="{204F5F38-2B27-4AE4-8199-79648849133C}" srcOrd="5" destOrd="0" presId="urn:microsoft.com/office/officeart/2005/8/layout/vList2"/>
    <dgm:cxn modelId="{53F7B24A-CA1D-40D9-8F98-B02888C6B24F}" type="presParOf" srcId="{8AA7B7ED-634B-4124-B217-709CEDAEEB1F}" destId="{D71C944F-6AE0-4180-970A-5883FC02EF7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03182CF-0176-4C45-A647-5059DD86134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34A019C-64CC-4290-9111-9C952894F045}">
      <dgm:prSet custT="1"/>
      <dgm:spPr/>
      <dgm:t>
        <a:bodyPr/>
        <a:lstStyle/>
        <a:p>
          <a:r>
            <a:rPr lang="en-US" sz="1400"/>
            <a:t>Reducing barriers to access to vocal health care teams (Loar, 2020)   </a:t>
          </a:r>
          <a:endParaRPr lang="en-US" sz="1400" dirty="0"/>
        </a:p>
      </dgm:t>
    </dgm:pt>
    <dgm:pt modelId="{1019D41E-4615-46F2-ADEC-92E285640BFE}" type="parTrans" cxnId="{8391C7BB-E923-471A-8F08-2E58F848DA2D}">
      <dgm:prSet/>
      <dgm:spPr/>
      <dgm:t>
        <a:bodyPr/>
        <a:lstStyle/>
        <a:p>
          <a:endParaRPr lang="en-US"/>
        </a:p>
      </dgm:t>
    </dgm:pt>
    <dgm:pt modelId="{C2BE6084-A22A-4852-8203-6E97E9FB7AC3}" type="sibTrans" cxnId="{8391C7BB-E923-471A-8F08-2E58F848DA2D}">
      <dgm:prSet/>
      <dgm:spPr/>
      <dgm:t>
        <a:bodyPr/>
        <a:lstStyle/>
        <a:p>
          <a:endParaRPr lang="en-US"/>
        </a:p>
      </dgm:t>
    </dgm:pt>
    <dgm:pt modelId="{539B7B0F-1BBE-4181-9BFD-CB7A2C86E44F}">
      <dgm:prSet custT="1"/>
      <dgm:spPr/>
      <dgm:t>
        <a:bodyPr/>
        <a:lstStyle/>
        <a:p>
          <a:r>
            <a:rPr lang="en-US" sz="1400"/>
            <a:t>Continued research by professional organizations (Ravi et al.,, 2019)</a:t>
          </a:r>
          <a:endParaRPr lang="en-US" sz="1400" dirty="0"/>
        </a:p>
      </dgm:t>
    </dgm:pt>
    <dgm:pt modelId="{84858DAD-C2C2-48A2-8038-83FF40EBA39A}" type="parTrans" cxnId="{B01C6948-6A3B-4463-AAB9-A28C20A1AFE6}">
      <dgm:prSet/>
      <dgm:spPr/>
      <dgm:t>
        <a:bodyPr/>
        <a:lstStyle/>
        <a:p>
          <a:endParaRPr lang="en-US"/>
        </a:p>
      </dgm:t>
    </dgm:pt>
    <dgm:pt modelId="{BF51CBB4-3EFE-4469-8E5A-6E1CEA38E7C2}" type="sibTrans" cxnId="{B01C6948-6A3B-4463-AAB9-A28C20A1AFE6}">
      <dgm:prSet/>
      <dgm:spPr/>
      <dgm:t>
        <a:bodyPr/>
        <a:lstStyle/>
        <a:p>
          <a:endParaRPr lang="en-US"/>
        </a:p>
      </dgm:t>
    </dgm:pt>
    <dgm:pt modelId="{30590EB0-8D0F-4527-B449-35B744565DA3}">
      <dgm:prSet custT="1"/>
      <dgm:spPr/>
      <dgm:t>
        <a:bodyPr/>
        <a:lstStyle/>
        <a:p>
          <a:r>
            <a:rPr lang="en-US" sz="1400"/>
            <a:t>Professional pathways for SVS (Radionoff, 2024)</a:t>
          </a:r>
          <a:endParaRPr lang="en-US" sz="1400" dirty="0"/>
        </a:p>
      </dgm:t>
    </dgm:pt>
    <dgm:pt modelId="{3AD20524-EEFE-46AD-B127-7828845A7816}" type="parTrans" cxnId="{59EC81D2-C89F-4804-AB7A-4B1709369EEA}">
      <dgm:prSet/>
      <dgm:spPr/>
      <dgm:t>
        <a:bodyPr/>
        <a:lstStyle/>
        <a:p>
          <a:endParaRPr lang="en-US"/>
        </a:p>
      </dgm:t>
    </dgm:pt>
    <dgm:pt modelId="{0C570DF6-5C18-4E6C-AE1D-6D08ADBFF8DA}" type="sibTrans" cxnId="{59EC81D2-C89F-4804-AB7A-4B1709369EEA}">
      <dgm:prSet/>
      <dgm:spPr/>
      <dgm:t>
        <a:bodyPr/>
        <a:lstStyle/>
        <a:p>
          <a:endParaRPr lang="en-US"/>
        </a:p>
      </dgm:t>
    </dgm:pt>
    <dgm:pt modelId="{5BF5E4D6-FF49-4F52-BD28-C5F1F67C09CD}">
      <dgm:prSet custT="1"/>
      <dgm:spPr/>
      <dgm:t>
        <a:bodyPr/>
        <a:lstStyle/>
        <a:p>
          <a:r>
            <a:rPr lang="en-US" sz="1400"/>
            <a:t>Encourage choral leaders to be science-informed voice pedagogists (Rosa &amp; Belau, 2017)</a:t>
          </a:r>
          <a:endParaRPr lang="en-US" sz="1400" dirty="0"/>
        </a:p>
      </dgm:t>
    </dgm:pt>
    <dgm:pt modelId="{CA16C0F2-0081-4281-9881-0C07A490E710}" type="parTrans" cxnId="{DB666978-A854-4C7D-A1C2-F36DA7B93227}">
      <dgm:prSet/>
      <dgm:spPr/>
      <dgm:t>
        <a:bodyPr/>
        <a:lstStyle/>
        <a:p>
          <a:endParaRPr lang="en-US"/>
        </a:p>
      </dgm:t>
    </dgm:pt>
    <dgm:pt modelId="{2DC2BF1F-C1AD-4249-827E-B96E6A6665CD}" type="sibTrans" cxnId="{DB666978-A854-4C7D-A1C2-F36DA7B93227}">
      <dgm:prSet/>
      <dgm:spPr/>
      <dgm:t>
        <a:bodyPr/>
        <a:lstStyle/>
        <a:p>
          <a:endParaRPr lang="en-US"/>
        </a:p>
      </dgm:t>
    </dgm:pt>
    <dgm:pt modelId="{0EB538AD-1F72-4B05-B07E-BFCE68F61B5C}">
      <dgm:prSet custT="1"/>
      <dgm:spPr/>
      <dgm:t>
        <a:bodyPr/>
        <a:lstStyle/>
        <a:p>
          <a:r>
            <a:rPr lang="en-US" sz="1400"/>
            <a:t>More in-depth coverage of voice science and pathology at the undergraduate and graduate level for choral conductors (Smith et al., 2003</a:t>
          </a:r>
          <a:r>
            <a:rPr lang="en-US" sz="1200"/>
            <a:t>)</a:t>
          </a:r>
          <a:endParaRPr lang="en-US" sz="1200" dirty="0"/>
        </a:p>
      </dgm:t>
    </dgm:pt>
    <dgm:pt modelId="{E4A32D99-A8CC-4F19-9512-E673AD7163C4}" type="parTrans" cxnId="{ABFFF275-5C7C-4C4C-A90E-109F0850009C}">
      <dgm:prSet/>
      <dgm:spPr/>
      <dgm:t>
        <a:bodyPr/>
        <a:lstStyle/>
        <a:p>
          <a:endParaRPr lang="en-US"/>
        </a:p>
      </dgm:t>
    </dgm:pt>
    <dgm:pt modelId="{8ACCE4E1-3890-4252-8317-B24BFE1F9193}" type="sibTrans" cxnId="{ABFFF275-5C7C-4C4C-A90E-109F0850009C}">
      <dgm:prSet/>
      <dgm:spPr/>
      <dgm:t>
        <a:bodyPr/>
        <a:lstStyle/>
        <a:p>
          <a:endParaRPr lang="en-US"/>
        </a:p>
      </dgm:t>
    </dgm:pt>
    <dgm:pt modelId="{48747632-8492-4879-9D9A-A7DDCEA5E55A}" type="pres">
      <dgm:prSet presAssocID="{C03182CF-0176-4C45-A647-5059DD861344}" presName="linear" presStyleCnt="0">
        <dgm:presLayoutVars>
          <dgm:animLvl val="lvl"/>
          <dgm:resizeHandles val="exact"/>
        </dgm:presLayoutVars>
      </dgm:prSet>
      <dgm:spPr/>
    </dgm:pt>
    <dgm:pt modelId="{CEBD0DB9-B1BD-4951-97DB-95F03570C2F7}" type="pres">
      <dgm:prSet presAssocID="{534A019C-64CC-4290-9111-9C952894F045}" presName="parentText" presStyleLbl="node1" presStyleIdx="0" presStyleCnt="5">
        <dgm:presLayoutVars>
          <dgm:chMax val="0"/>
          <dgm:bulletEnabled val="1"/>
        </dgm:presLayoutVars>
      </dgm:prSet>
      <dgm:spPr/>
    </dgm:pt>
    <dgm:pt modelId="{AC20A700-1729-4753-A0DE-A2C3688F4E22}" type="pres">
      <dgm:prSet presAssocID="{C2BE6084-A22A-4852-8203-6E97E9FB7AC3}" presName="spacer" presStyleCnt="0"/>
      <dgm:spPr/>
    </dgm:pt>
    <dgm:pt modelId="{C1BAE5EB-79DD-4D59-9E68-695F8507CDD8}" type="pres">
      <dgm:prSet presAssocID="{539B7B0F-1BBE-4181-9BFD-CB7A2C86E44F}" presName="parentText" presStyleLbl="node1" presStyleIdx="1" presStyleCnt="5" custLinFactY="-6191" custLinFactNeighborY="-100000">
        <dgm:presLayoutVars>
          <dgm:chMax val="0"/>
          <dgm:bulletEnabled val="1"/>
        </dgm:presLayoutVars>
      </dgm:prSet>
      <dgm:spPr/>
    </dgm:pt>
    <dgm:pt modelId="{E632C0AE-4174-47DC-B535-A79309B67510}" type="pres">
      <dgm:prSet presAssocID="{BF51CBB4-3EFE-4469-8E5A-6E1CEA38E7C2}" presName="spacer" presStyleCnt="0"/>
      <dgm:spPr/>
    </dgm:pt>
    <dgm:pt modelId="{A6C42394-F158-4CDA-8E43-E487C6C40959}" type="pres">
      <dgm:prSet presAssocID="{30590EB0-8D0F-4527-B449-35B744565DA3}" presName="parentText" presStyleLbl="node1" presStyleIdx="2" presStyleCnt="5" custLinFactY="-5314" custLinFactNeighborY="-100000">
        <dgm:presLayoutVars>
          <dgm:chMax val="0"/>
          <dgm:bulletEnabled val="1"/>
        </dgm:presLayoutVars>
      </dgm:prSet>
      <dgm:spPr/>
    </dgm:pt>
    <dgm:pt modelId="{FC2C1205-17AC-48A8-A56D-EE6BE3A28BEE}" type="pres">
      <dgm:prSet presAssocID="{0C570DF6-5C18-4E6C-AE1D-6D08ADBFF8DA}" presName="spacer" presStyleCnt="0"/>
      <dgm:spPr/>
    </dgm:pt>
    <dgm:pt modelId="{BA821784-EADE-4E3D-928F-826A8256AF1A}" type="pres">
      <dgm:prSet presAssocID="{5BF5E4D6-FF49-4F52-BD28-C5F1F67C09CD}" presName="parentText" presStyleLbl="node1" presStyleIdx="3" presStyleCnt="5">
        <dgm:presLayoutVars>
          <dgm:chMax val="0"/>
          <dgm:bulletEnabled val="1"/>
        </dgm:presLayoutVars>
      </dgm:prSet>
      <dgm:spPr/>
    </dgm:pt>
    <dgm:pt modelId="{4D94BA91-CFCC-4A72-9692-E86603A18BFD}" type="pres">
      <dgm:prSet presAssocID="{2DC2BF1F-C1AD-4249-827E-B96E6A6665CD}" presName="spacer" presStyleCnt="0"/>
      <dgm:spPr/>
    </dgm:pt>
    <dgm:pt modelId="{A5179896-5A7F-43EB-A0D3-34AFD598D930}" type="pres">
      <dgm:prSet presAssocID="{0EB538AD-1F72-4B05-B07E-BFCE68F61B5C}" presName="parentText" presStyleLbl="node1" presStyleIdx="4" presStyleCnt="5">
        <dgm:presLayoutVars>
          <dgm:chMax val="0"/>
          <dgm:bulletEnabled val="1"/>
        </dgm:presLayoutVars>
      </dgm:prSet>
      <dgm:spPr/>
    </dgm:pt>
  </dgm:ptLst>
  <dgm:cxnLst>
    <dgm:cxn modelId="{48A6B445-51E5-4690-9784-EC97C904B793}" type="presOf" srcId="{534A019C-64CC-4290-9111-9C952894F045}" destId="{CEBD0DB9-B1BD-4951-97DB-95F03570C2F7}" srcOrd="0" destOrd="0" presId="urn:microsoft.com/office/officeart/2005/8/layout/vList2"/>
    <dgm:cxn modelId="{B01C6948-6A3B-4463-AAB9-A28C20A1AFE6}" srcId="{C03182CF-0176-4C45-A647-5059DD861344}" destId="{539B7B0F-1BBE-4181-9BFD-CB7A2C86E44F}" srcOrd="1" destOrd="0" parTransId="{84858DAD-C2C2-48A2-8038-83FF40EBA39A}" sibTransId="{BF51CBB4-3EFE-4469-8E5A-6E1CEA38E7C2}"/>
    <dgm:cxn modelId="{ABFFF275-5C7C-4C4C-A90E-109F0850009C}" srcId="{C03182CF-0176-4C45-A647-5059DD861344}" destId="{0EB538AD-1F72-4B05-B07E-BFCE68F61B5C}" srcOrd="4" destOrd="0" parTransId="{E4A32D99-A8CC-4F19-9512-E673AD7163C4}" sibTransId="{8ACCE4E1-3890-4252-8317-B24BFE1F9193}"/>
    <dgm:cxn modelId="{DB666978-A854-4C7D-A1C2-F36DA7B93227}" srcId="{C03182CF-0176-4C45-A647-5059DD861344}" destId="{5BF5E4D6-FF49-4F52-BD28-C5F1F67C09CD}" srcOrd="3" destOrd="0" parTransId="{CA16C0F2-0081-4281-9881-0C07A490E710}" sibTransId="{2DC2BF1F-C1AD-4249-827E-B96E6A6665CD}"/>
    <dgm:cxn modelId="{31634385-7E56-4809-B2D2-B0AFC4E61206}" type="presOf" srcId="{5BF5E4D6-FF49-4F52-BD28-C5F1F67C09CD}" destId="{BA821784-EADE-4E3D-928F-826A8256AF1A}" srcOrd="0" destOrd="0" presId="urn:microsoft.com/office/officeart/2005/8/layout/vList2"/>
    <dgm:cxn modelId="{07BB94A0-AB95-4290-9D60-7A8CEEB2F2FC}" type="presOf" srcId="{C03182CF-0176-4C45-A647-5059DD861344}" destId="{48747632-8492-4879-9D9A-A7DDCEA5E55A}" srcOrd="0" destOrd="0" presId="urn:microsoft.com/office/officeart/2005/8/layout/vList2"/>
    <dgm:cxn modelId="{8391C7BB-E923-471A-8F08-2E58F848DA2D}" srcId="{C03182CF-0176-4C45-A647-5059DD861344}" destId="{534A019C-64CC-4290-9111-9C952894F045}" srcOrd="0" destOrd="0" parTransId="{1019D41E-4615-46F2-ADEC-92E285640BFE}" sibTransId="{C2BE6084-A22A-4852-8203-6E97E9FB7AC3}"/>
    <dgm:cxn modelId="{C38611C6-B5A1-4C77-A603-91BA166BF637}" type="presOf" srcId="{539B7B0F-1BBE-4181-9BFD-CB7A2C86E44F}" destId="{C1BAE5EB-79DD-4D59-9E68-695F8507CDD8}" srcOrd="0" destOrd="0" presId="urn:microsoft.com/office/officeart/2005/8/layout/vList2"/>
    <dgm:cxn modelId="{59EC81D2-C89F-4804-AB7A-4B1709369EEA}" srcId="{C03182CF-0176-4C45-A647-5059DD861344}" destId="{30590EB0-8D0F-4527-B449-35B744565DA3}" srcOrd="2" destOrd="0" parTransId="{3AD20524-EEFE-46AD-B127-7828845A7816}" sibTransId="{0C570DF6-5C18-4E6C-AE1D-6D08ADBFF8DA}"/>
    <dgm:cxn modelId="{E2FD41E2-A2A8-4679-B250-9B4CD76D9D18}" type="presOf" srcId="{30590EB0-8D0F-4527-B449-35B744565DA3}" destId="{A6C42394-F158-4CDA-8E43-E487C6C40959}" srcOrd="0" destOrd="0" presId="urn:microsoft.com/office/officeart/2005/8/layout/vList2"/>
    <dgm:cxn modelId="{89F9CCF0-1867-40DD-B84C-7D36A58A9A5D}" type="presOf" srcId="{0EB538AD-1F72-4B05-B07E-BFCE68F61B5C}" destId="{A5179896-5A7F-43EB-A0D3-34AFD598D930}" srcOrd="0" destOrd="0" presId="urn:microsoft.com/office/officeart/2005/8/layout/vList2"/>
    <dgm:cxn modelId="{3B99ABAB-43CE-4F0A-92CF-76699DB63F41}" type="presParOf" srcId="{48747632-8492-4879-9D9A-A7DDCEA5E55A}" destId="{CEBD0DB9-B1BD-4951-97DB-95F03570C2F7}" srcOrd="0" destOrd="0" presId="urn:microsoft.com/office/officeart/2005/8/layout/vList2"/>
    <dgm:cxn modelId="{8A80C065-423A-466A-8567-7E6CDEFD8864}" type="presParOf" srcId="{48747632-8492-4879-9D9A-A7DDCEA5E55A}" destId="{AC20A700-1729-4753-A0DE-A2C3688F4E22}" srcOrd="1" destOrd="0" presId="urn:microsoft.com/office/officeart/2005/8/layout/vList2"/>
    <dgm:cxn modelId="{C9D8FDDA-E444-4FED-8667-1841A214305E}" type="presParOf" srcId="{48747632-8492-4879-9D9A-A7DDCEA5E55A}" destId="{C1BAE5EB-79DD-4D59-9E68-695F8507CDD8}" srcOrd="2" destOrd="0" presId="urn:microsoft.com/office/officeart/2005/8/layout/vList2"/>
    <dgm:cxn modelId="{A36751C0-2B5F-4791-8E70-C68A79AE91FF}" type="presParOf" srcId="{48747632-8492-4879-9D9A-A7DDCEA5E55A}" destId="{E632C0AE-4174-47DC-B535-A79309B67510}" srcOrd="3" destOrd="0" presId="urn:microsoft.com/office/officeart/2005/8/layout/vList2"/>
    <dgm:cxn modelId="{B06AB350-82FC-46B9-A632-18EA455690AD}" type="presParOf" srcId="{48747632-8492-4879-9D9A-A7DDCEA5E55A}" destId="{A6C42394-F158-4CDA-8E43-E487C6C40959}" srcOrd="4" destOrd="0" presId="urn:microsoft.com/office/officeart/2005/8/layout/vList2"/>
    <dgm:cxn modelId="{EB4CE0CF-8E21-48F4-9748-25718DE78383}" type="presParOf" srcId="{48747632-8492-4879-9D9A-A7DDCEA5E55A}" destId="{FC2C1205-17AC-48A8-A56D-EE6BE3A28BEE}" srcOrd="5" destOrd="0" presId="urn:microsoft.com/office/officeart/2005/8/layout/vList2"/>
    <dgm:cxn modelId="{0097689A-956D-4A06-9AB5-0EBB8AE5A65C}" type="presParOf" srcId="{48747632-8492-4879-9D9A-A7DDCEA5E55A}" destId="{BA821784-EADE-4E3D-928F-826A8256AF1A}" srcOrd="6" destOrd="0" presId="urn:microsoft.com/office/officeart/2005/8/layout/vList2"/>
    <dgm:cxn modelId="{E99A5C8B-9830-45C6-9F35-E28BF88314D2}" type="presParOf" srcId="{48747632-8492-4879-9D9A-A7DDCEA5E55A}" destId="{4D94BA91-CFCC-4A72-9692-E86603A18BFD}" srcOrd="7" destOrd="0" presId="urn:microsoft.com/office/officeart/2005/8/layout/vList2"/>
    <dgm:cxn modelId="{0FD90CE7-2C50-4FBC-89C0-F8A0D226D630}" type="presParOf" srcId="{48747632-8492-4879-9D9A-A7DDCEA5E55A}" destId="{A5179896-5A7F-43EB-A0D3-34AFD598D93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4A704BE-3500-4532-B5B2-CF73B2DEC07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19C42B7-343D-423D-990F-20CD248A5229}">
      <dgm:prSet/>
      <dgm:spPr/>
      <dgm:t>
        <a:bodyPr/>
        <a:lstStyle/>
        <a:p>
          <a:r>
            <a:rPr lang="en-US"/>
            <a:t>Number of participants</a:t>
          </a:r>
        </a:p>
      </dgm:t>
    </dgm:pt>
    <dgm:pt modelId="{6A36FEE0-9D0B-42B8-900D-57FB4766488B}" type="parTrans" cxnId="{74D710C1-58A3-4CC7-98AD-062D628CCD36}">
      <dgm:prSet/>
      <dgm:spPr/>
      <dgm:t>
        <a:bodyPr/>
        <a:lstStyle/>
        <a:p>
          <a:endParaRPr lang="en-US"/>
        </a:p>
      </dgm:t>
    </dgm:pt>
    <dgm:pt modelId="{EC87410F-A191-4BFC-91B3-58D01D69D594}" type="sibTrans" cxnId="{74D710C1-58A3-4CC7-98AD-062D628CCD36}">
      <dgm:prSet/>
      <dgm:spPr/>
      <dgm:t>
        <a:bodyPr/>
        <a:lstStyle/>
        <a:p>
          <a:endParaRPr lang="en-US"/>
        </a:p>
      </dgm:t>
    </dgm:pt>
    <dgm:pt modelId="{0F3C80F0-BC47-4B5D-8B0A-06B120D6528D}">
      <dgm:prSet/>
      <dgm:spPr/>
      <dgm:t>
        <a:bodyPr/>
        <a:lstStyle/>
        <a:p>
          <a:r>
            <a:rPr lang="en-US" dirty="0"/>
            <a:t>Lack of standardized perceptual scales</a:t>
          </a:r>
        </a:p>
      </dgm:t>
    </dgm:pt>
    <dgm:pt modelId="{FF9099FD-EBCA-41F8-AD00-237E64923F13}" type="parTrans" cxnId="{C16889F0-287F-45D5-82A8-63C35D9F9C63}">
      <dgm:prSet/>
      <dgm:spPr/>
      <dgm:t>
        <a:bodyPr/>
        <a:lstStyle/>
        <a:p>
          <a:endParaRPr lang="en-US"/>
        </a:p>
      </dgm:t>
    </dgm:pt>
    <dgm:pt modelId="{1DA3516C-B241-470A-9AC3-29B4DCB7E33A}" type="sibTrans" cxnId="{C16889F0-287F-45D5-82A8-63C35D9F9C63}">
      <dgm:prSet/>
      <dgm:spPr/>
      <dgm:t>
        <a:bodyPr/>
        <a:lstStyle/>
        <a:p>
          <a:endParaRPr lang="en-US"/>
        </a:p>
      </dgm:t>
    </dgm:pt>
    <dgm:pt modelId="{039F6CC3-4D62-4784-9EE4-9B1AE10491C8}">
      <dgm:prSet/>
      <dgm:spPr/>
      <dgm:t>
        <a:bodyPr/>
        <a:lstStyle/>
        <a:p>
          <a:r>
            <a:rPr lang="en-US" dirty="0"/>
            <a:t>Lack of acoustic measures</a:t>
          </a:r>
        </a:p>
      </dgm:t>
    </dgm:pt>
    <dgm:pt modelId="{E2B185FA-2916-4DE1-82B1-09C27E14454B}" type="parTrans" cxnId="{9CB12528-11C6-440A-923A-0835EAF6A112}">
      <dgm:prSet/>
      <dgm:spPr/>
      <dgm:t>
        <a:bodyPr/>
        <a:lstStyle/>
        <a:p>
          <a:endParaRPr lang="en-US"/>
        </a:p>
      </dgm:t>
    </dgm:pt>
    <dgm:pt modelId="{618AE2E8-82DA-416B-A9A2-346B1BCA1DB1}" type="sibTrans" cxnId="{9CB12528-11C6-440A-923A-0835EAF6A112}">
      <dgm:prSet/>
      <dgm:spPr/>
      <dgm:t>
        <a:bodyPr/>
        <a:lstStyle/>
        <a:p>
          <a:endParaRPr lang="en-US"/>
        </a:p>
      </dgm:t>
    </dgm:pt>
    <dgm:pt modelId="{8E68267C-3849-482F-8472-0552F70CDDED}">
      <dgm:prSet/>
      <dgm:spPr/>
      <dgm:t>
        <a:bodyPr/>
        <a:lstStyle/>
        <a:p>
          <a:r>
            <a:rPr lang="en-US"/>
            <a:t>Limited to US</a:t>
          </a:r>
        </a:p>
      </dgm:t>
    </dgm:pt>
    <dgm:pt modelId="{FEC4C831-8A0F-4BB2-9A25-A3EACC58625E}" type="parTrans" cxnId="{405BE289-60B3-42BE-A859-89531E5C204A}">
      <dgm:prSet/>
      <dgm:spPr/>
      <dgm:t>
        <a:bodyPr/>
        <a:lstStyle/>
        <a:p>
          <a:endParaRPr lang="en-US"/>
        </a:p>
      </dgm:t>
    </dgm:pt>
    <dgm:pt modelId="{9B7CBCAF-3335-4F2D-AA92-6A57682DCD4E}" type="sibTrans" cxnId="{405BE289-60B3-42BE-A859-89531E5C204A}">
      <dgm:prSet/>
      <dgm:spPr/>
      <dgm:t>
        <a:bodyPr/>
        <a:lstStyle/>
        <a:p>
          <a:endParaRPr lang="en-US"/>
        </a:p>
      </dgm:t>
    </dgm:pt>
    <dgm:pt modelId="{DF55ADF7-E4EC-4F14-98D4-0CC088FB8D5A}">
      <dgm:prSet/>
      <dgm:spPr/>
      <dgm:t>
        <a:bodyPr/>
        <a:lstStyle/>
        <a:p>
          <a:r>
            <a:rPr lang="en-US"/>
            <a:t>Tonal demands (gospel, cantata, early music)</a:t>
          </a:r>
        </a:p>
      </dgm:t>
    </dgm:pt>
    <dgm:pt modelId="{70551059-71E1-4232-8214-994F4AF651CC}" type="parTrans" cxnId="{E474C979-2BB2-4ADF-BDD5-A0753AE87E0E}">
      <dgm:prSet/>
      <dgm:spPr/>
      <dgm:t>
        <a:bodyPr/>
        <a:lstStyle/>
        <a:p>
          <a:endParaRPr lang="en-US"/>
        </a:p>
      </dgm:t>
    </dgm:pt>
    <dgm:pt modelId="{9CE0CCDA-D2A4-44A8-AC4A-1DAF8C0892D2}" type="sibTrans" cxnId="{E474C979-2BB2-4ADF-BDD5-A0753AE87E0E}">
      <dgm:prSet/>
      <dgm:spPr/>
      <dgm:t>
        <a:bodyPr/>
        <a:lstStyle/>
        <a:p>
          <a:endParaRPr lang="en-US"/>
        </a:p>
      </dgm:t>
    </dgm:pt>
    <dgm:pt modelId="{4AA1C178-7395-4BF6-9C02-7F7CD2E976FC}" type="pres">
      <dgm:prSet presAssocID="{84A704BE-3500-4532-B5B2-CF73B2DEC07F}" presName="vert0" presStyleCnt="0">
        <dgm:presLayoutVars>
          <dgm:dir/>
          <dgm:animOne val="branch"/>
          <dgm:animLvl val="lvl"/>
        </dgm:presLayoutVars>
      </dgm:prSet>
      <dgm:spPr/>
    </dgm:pt>
    <dgm:pt modelId="{683AC1E6-7FA8-4035-8C2F-05DF0412F1C7}" type="pres">
      <dgm:prSet presAssocID="{C19C42B7-343D-423D-990F-20CD248A5229}" presName="thickLine" presStyleLbl="alignNode1" presStyleIdx="0" presStyleCnt="5"/>
      <dgm:spPr/>
    </dgm:pt>
    <dgm:pt modelId="{0E8C6C16-A2AE-4505-A3D7-1FFE0A3F94FC}" type="pres">
      <dgm:prSet presAssocID="{C19C42B7-343D-423D-990F-20CD248A5229}" presName="horz1" presStyleCnt="0"/>
      <dgm:spPr/>
    </dgm:pt>
    <dgm:pt modelId="{7C36A216-3C88-4AAA-B63E-97906F4368FE}" type="pres">
      <dgm:prSet presAssocID="{C19C42B7-343D-423D-990F-20CD248A5229}" presName="tx1" presStyleLbl="revTx" presStyleIdx="0" presStyleCnt="5"/>
      <dgm:spPr/>
    </dgm:pt>
    <dgm:pt modelId="{D3CEA28C-81DB-424C-9671-BD043EAF40CD}" type="pres">
      <dgm:prSet presAssocID="{C19C42B7-343D-423D-990F-20CD248A5229}" presName="vert1" presStyleCnt="0"/>
      <dgm:spPr/>
    </dgm:pt>
    <dgm:pt modelId="{A8313D00-88B9-47E6-B74D-292FB81D7E37}" type="pres">
      <dgm:prSet presAssocID="{0F3C80F0-BC47-4B5D-8B0A-06B120D6528D}" presName="thickLine" presStyleLbl="alignNode1" presStyleIdx="1" presStyleCnt="5"/>
      <dgm:spPr/>
    </dgm:pt>
    <dgm:pt modelId="{A4F0EAE9-F5BC-4722-B33F-181CE3F1F08D}" type="pres">
      <dgm:prSet presAssocID="{0F3C80F0-BC47-4B5D-8B0A-06B120D6528D}" presName="horz1" presStyleCnt="0"/>
      <dgm:spPr/>
    </dgm:pt>
    <dgm:pt modelId="{52AE1BDD-5043-4B38-9810-D0826FCAF15F}" type="pres">
      <dgm:prSet presAssocID="{0F3C80F0-BC47-4B5D-8B0A-06B120D6528D}" presName="tx1" presStyleLbl="revTx" presStyleIdx="1" presStyleCnt="5"/>
      <dgm:spPr/>
    </dgm:pt>
    <dgm:pt modelId="{A1636C8E-F3F8-4369-BE38-B719A10A67F1}" type="pres">
      <dgm:prSet presAssocID="{0F3C80F0-BC47-4B5D-8B0A-06B120D6528D}" presName="vert1" presStyleCnt="0"/>
      <dgm:spPr/>
    </dgm:pt>
    <dgm:pt modelId="{2E03A168-614C-4B91-9BB3-8138752585F2}" type="pres">
      <dgm:prSet presAssocID="{039F6CC3-4D62-4784-9EE4-9B1AE10491C8}" presName="thickLine" presStyleLbl="alignNode1" presStyleIdx="2" presStyleCnt="5"/>
      <dgm:spPr/>
    </dgm:pt>
    <dgm:pt modelId="{859A9DE7-4648-4B0C-8D56-B21C01406EF2}" type="pres">
      <dgm:prSet presAssocID="{039F6CC3-4D62-4784-9EE4-9B1AE10491C8}" presName="horz1" presStyleCnt="0"/>
      <dgm:spPr/>
    </dgm:pt>
    <dgm:pt modelId="{DE75EF9F-CA53-43C0-B833-7AC711847215}" type="pres">
      <dgm:prSet presAssocID="{039F6CC3-4D62-4784-9EE4-9B1AE10491C8}" presName="tx1" presStyleLbl="revTx" presStyleIdx="2" presStyleCnt="5"/>
      <dgm:spPr/>
    </dgm:pt>
    <dgm:pt modelId="{EBFB8A94-A51D-4702-A6CE-0FA7F968ACFB}" type="pres">
      <dgm:prSet presAssocID="{039F6CC3-4D62-4784-9EE4-9B1AE10491C8}" presName="vert1" presStyleCnt="0"/>
      <dgm:spPr/>
    </dgm:pt>
    <dgm:pt modelId="{550E4788-2E3B-49D7-9459-522A2C31575F}" type="pres">
      <dgm:prSet presAssocID="{8E68267C-3849-482F-8472-0552F70CDDED}" presName="thickLine" presStyleLbl="alignNode1" presStyleIdx="3" presStyleCnt="5"/>
      <dgm:spPr/>
    </dgm:pt>
    <dgm:pt modelId="{815D9921-F1F4-42C6-80E4-FCF65521D721}" type="pres">
      <dgm:prSet presAssocID="{8E68267C-3849-482F-8472-0552F70CDDED}" presName="horz1" presStyleCnt="0"/>
      <dgm:spPr/>
    </dgm:pt>
    <dgm:pt modelId="{F39EA3C7-3A3F-4ACA-A0DB-CC23CE9A4902}" type="pres">
      <dgm:prSet presAssocID="{8E68267C-3849-482F-8472-0552F70CDDED}" presName="tx1" presStyleLbl="revTx" presStyleIdx="3" presStyleCnt="5"/>
      <dgm:spPr/>
    </dgm:pt>
    <dgm:pt modelId="{07429007-4C6B-4A22-82DE-BA03CF91B80E}" type="pres">
      <dgm:prSet presAssocID="{8E68267C-3849-482F-8472-0552F70CDDED}" presName="vert1" presStyleCnt="0"/>
      <dgm:spPr/>
    </dgm:pt>
    <dgm:pt modelId="{51635C12-9045-418D-8B07-2475E6C68F19}" type="pres">
      <dgm:prSet presAssocID="{DF55ADF7-E4EC-4F14-98D4-0CC088FB8D5A}" presName="thickLine" presStyleLbl="alignNode1" presStyleIdx="4" presStyleCnt="5"/>
      <dgm:spPr/>
    </dgm:pt>
    <dgm:pt modelId="{D8732CBE-BB3E-4856-A570-370DE5AFFDC9}" type="pres">
      <dgm:prSet presAssocID="{DF55ADF7-E4EC-4F14-98D4-0CC088FB8D5A}" presName="horz1" presStyleCnt="0"/>
      <dgm:spPr/>
    </dgm:pt>
    <dgm:pt modelId="{E0EC4604-67A3-4E3D-A18C-0FEF5AE345D9}" type="pres">
      <dgm:prSet presAssocID="{DF55ADF7-E4EC-4F14-98D4-0CC088FB8D5A}" presName="tx1" presStyleLbl="revTx" presStyleIdx="4" presStyleCnt="5"/>
      <dgm:spPr/>
    </dgm:pt>
    <dgm:pt modelId="{47E27360-6F74-4FB5-8134-BB08BE30521F}" type="pres">
      <dgm:prSet presAssocID="{DF55ADF7-E4EC-4F14-98D4-0CC088FB8D5A}" presName="vert1" presStyleCnt="0"/>
      <dgm:spPr/>
    </dgm:pt>
  </dgm:ptLst>
  <dgm:cxnLst>
    <dgm:cxn modelId="{9CB12528-11C6-440A-923A-0835EAF6A112}" srcId="{84A704BE-3500-4532-B5B2-CF73B2DEC07F}" destId="{039F6CC3-4D62-4784-9EE4-9B1AE10491C8}" srcOrd="2" destOrd="0" parTransId="{E2B185FA-2916-4DE1-82B1-09C27E14454B}" sibTransId="{618AE2E8-82DA-416B-A9A2-346B1BCA1DB1}"/>
    <dgm:cxn modelId="{1D2CA43B-56A2-49B1-AD06-BA9A2AC537C2}" type="presOf" srcId="{C19C42B7-343D-423D-990F-20CD248A5229}" destId="{7C36A216-3C88-4AAA-B63E-97906F4368FE}" srcOrd="0" destOrd="0" presId="urn:microsoft.com/office/officeart/2008/layout/LinedList"/>
    <dgm:cxn modelId="{77CC3E5D-DA33-48B7-A9F4-E0830A20A941}" type="presOf" srcId="{84A704BE-3500-4532-B5B2-CF73B2DEC07F}" destId="{4AA1C178-7395-4BF6-9C02-7F7CD2E976FC}" srcOrd="0" destOrd="0" presId="urn:microsoft.com/office/officeart/2008/layout/LinedList"/>
    <dgm:cxn modelId="{E474C979-2BB2-4ADF-BDD5-A0753AE87E0E}" srcId="{84A704BE-3500-4532-B5B2-CF73B2DEC07F}" destId="{DF55ADF7-E4EC-4F14-98D4-0CC088FB8D5A}" srcOrd="4" destOrd="0" parTransId="{70551059-71E1-4232-8214-994F4AF651CC}" sibTransId="{9CE0CCDA-D2A4-44A8-AC4A-1DAF8C0892D2}"/>
    <dgm:cxn modelId="{405BE289-60B3-42BE-A859-89531E5C204A}" srcId="{84A704BE-3500-4532-B5B2-CF73B2DEC07F}" destId="{8E68267C-3849-482F-8472-0552F70CDDED}" srcOrd="3" destOrd="0" parTransId="{FEC4C831-8A0F-4BB2-9A25-A3EACC58625E}" sibTransId="{9B7CBCAF-3335-4F2D-AA92-6A57682DCD4E}"/>
    <dgm:cxn modelId="{D43E6BAC-AD15-42C7-B85E-2EE218AE7605}" type="presOf" srcId="{DF55ADF7-E4EC-4F14-98D4-0CC088FB8D5A}" destId="{E0EC4604-67A3-4E3D-A18C-0FEF5AE345D9}" srcOrd="0" destOrd="0" presId="urn:microsoft.com/office/officeart/2008/layout/LinedList"/>
    <dgm:cxn modelId="{EE6FC3B8-0465-4910-916A-A56E00CCD08E}" type="presOf" srcId="{0F3C80F0-BC47-4B5D-8B0A-06B120D6528D}" destId="{52AE1BDD-5043-4B38-9810-D0826FCAF15F}" srcOrd="0" destOrd="0" presId="urn:microsoft.com/office/officeart/2008/layout/LinedList"/>
    <dgm:cxn modelId="{74D710C1-58A3-4CC7-98AD-062D628CCD36}" srcId="{84A704BE-3500-4532-B5B2-CF73B2DEC07F}" destId="{C19C42B7-343D-423D-990F-20CD248A5229}" srcOrd="0" destOrd="0" parTransId="{6A36FEE0-9D0B-42B8-900D-57FB4766488B}" sibTransId="{EC87410F-A191-4BFC-91B3-58D01D69D594}"/>
    <dgm:cxn modelId="{CFD2E5C7-D829-4982-9C1C-203E1230FE60}" type="presOf" srcId="{039F6CC3-4D62-4784-9EE4-9B1AE10491C8}" destId="{DE75EF9F-CA53-43C0-B833-7AC711847215}" srcOrd="0" destOrd="0" presId="urn:microsoft.com/office/officeart/2008/layout/LinedList"/>
    <dgm:cxn modelId="{C16889F0-287F-45D5-82A8-63C35D9F9C63}" srcId="{84A704BE-3500-4532-B5B2-CF73B2DEC07F}" destId="{0F3C80F0-BC47-4B5D-8B0A-06B120D6528D}" srcOrd="1" destOrd="0" parTransId="{FF9099FD-EBCA-41F8-AD00-237E64923F13}" sibTransId="{1DA3516C-B241-470A-9AC3-29B4DCB7E33A}"/>
    <dgm:cxn modelId="{BBE8D6FD-0A4A-42F8-8C84-D41D8C67BFBA}" type="presOf" srcId="{8E68267C-3849-482F-8472-0552F70CDDED}" destId="{F39EA3C7-3A3F-4ACA-A0DB-CC23CE9A4902}" srcOrd="0" destOrd="0" presId="urn:microsoft.com/office/officeart/2008/layout/LinedList"/>
    <dgm:cxn modelId="{6779015D-8E92-4EA2-BF90-EFD157D6FC1E}" type="presParOf" srcId="{4AA1C178-7395-4BF6-9C02-7F7CD2E976FC}" destId="{683AC1E6-7FA8-4035-8C2F-05DF0412F1C7}" srcOrd="0" destOrd="0" presId="urn:microsoft.com/office/officeart/2008/layout/LinedList"/>
    <dgm:cxn modelId="{F75DB1C0-1720-4653-930F-B8AD834823D9}" type="presParOf" srcId="{4AA1C178-7395-4BF6-9C02-7F7CD2E976FC}" destId="{0E8C6C16-A2AE-4505-A3D7-1FFE0A3F94FC}" srcOrd="1" destOrd="0" presId="urn:microsoft.com/office/officeart/2008/layout/LinedList"/>
    <dgm:cxn modelId="{41E09B91-7BCD-49A4-B914-E5742416FFF0}" type="presParOf" srcId="{0E8C6C16-A2AE-4505-A3D7-1FFE0A3F94FC}" destId="{7C36A216-3C88-4AAA-B63E-97906F4368FE}" srcOrd="0" destOrd="0" presId="urn:microsoft.com/office/officeart/2008/layout/LinedList"/>
    <dgm:cxn modelId="{732F02CB-FC96-46F5-95CC-8A0BDFAF3765}" type="presParOf" srcId="{0E8C6C16-A2AE-4505-A3D7-1FFE0A3F94FC}" destId="{D3CEA28C-81DB-424C-9671-BD043EAF40CD}" srcOrd="1" destOrd="0" presId="urn:microsoft.com/office/officeart/2008/layout/LinedList"/>
    <dgm:cxn modelId="{541A2324-8711-4649-8963-6FCA8498E5DF}" type="presParOf" srcId="{4AA1C178-7395-4BF6-9C02-7F7CD2E976FC}" destId="{A8313D00-88B9-47E6-B74D-292FB81D7E37}" srcOrd="2" destOrd="0" presId="urn:microsoft.com/office/officeart/2008/layout/LinedList"/>
    <dgm:cxn modelId="{2F4F7CB3-BEC2-41BC-9DB9-ED72034DDCC2}" type="presParOf" srcId="{4AA1C178-7395-4BF6-9C02-7F7CD2E976FC}" destId="{A4F0EAE9-F5BC-4722-B33F-181CE3F1F08D}" srcOrd="3" destOrd="0" presId="urn:microsoft.com/office/officeart/2008/layout/LinedList"/>
    <dgm:cxn modelId="{3108A827-6F7C-4455-8D02-3EC6F3EB0EDE}" type="presParOf" srcId="{A4F0EAE9-F5BC-4722-B33F-181CE3F1F08D}" destId="{52AE1BDD-5043-4B38-9810-D0826FCAF15F}" srcOrd="0" destOrd="0" presId="urn:microsoft.com/office/officeart/2008/layout/LinedList"/>
    <dgm:cxn modelId="{0B5586B6-CD3D-4734-B675-363C39166534}" type="presParOf" srcId="{A4F0EAE9-F5BC-4722-B33F-181CE3F1F08D}" destId="{A1636C8E-F3F8-4369-BE38-B719A10A67F1}" srcOrd="1" destOrd="0" presId="urn:microsoft.com/office/officeart/2008/layout/LinedList"/>
    <dgm:cxn modelId="{20FA5162-EE2C-4007-9746-01320917067B}" type="presParOf" srcId="{4AA1C178-7395-4BF6-9C02-7F7CD2E976FC}" destId="{2E03A168-614C-4B91-9BB3-8138752585F2}" srcOrd="4" destOrd="0" presId="urn:microsoft.com/office/officeart/2008/layout/LinedList"/>
    <dgm:cxn modelId="{01D8F933-B826-4A24-A679-35DCD827DA0E}" type="presParOf" srcId="{4AA1C178-7395-4BF6-9C02-7F7CD2E976FC}" destId="{859A9DE7-4648-4B0C-8D56-B21C01406EF2}" srcOrd="5" destOrd="0" presId="urn:microsoft.com/office/officeart/2008/layout/LinedList"/>
    <dgm:cxn modelId="{FE132C3C-2A11-44BD-B33F-97ECC3297AAA}" type="presParOf" srcId="{859A9DE7-4648-4B0C-8D56-B21C01406EF2}" destId="{DE75EF9F-CA53-43C0-B833-7AC711847215}" srcOrd="0" destOrd="0" presId="urn:microsoft.com/office/officeart/2008/layout/LinedList"/>
    <dgm:cxn modelId="{8C80F920-B39A-4E35-B943-D395A642F940}" type="presParOf" srcId="{859A9DE7-4648-4B0C-8D56-B21C01406EF2}" destId="{EBFB8A94-A51D-4702-A6CE-0FA7F968ACFB}" srcOrd="1" destOrd="0" presId="urn:microsoft.com/office/officeart/2008/layout/LinedList"/>
    <dgm:cxn modelId="{6D4D0F52-6DCF-4CE8-952B-E9E4A777C570}" type="presParOf" srcId="{4AA1C178-7395-4BF6-9C02-7F7CD2E976FC}" destId="{550E4788-2E3B-49D7-9459-522A2C31575F}" srcOrd="6" destOrd="0" presId="urn:microsoft.com/office/officeart/2008/layout/LinedList"/>
    <dgm:cxn modelId="{5823074A-0C25-4026-A396-38D3338C9391}" type="presParOf" srcId="{4AA1C178-7395-4BF6-9C02-7F7CD2E976FC}" destId="{815D9921-F1F4-42C6-80E4-FCF65521D721}" srcOrd="7" destOrd="0" presId="urn:microsoft.com/office/officeart/2008/layout/LinedList"/>
    <dgm:cxn modelId="{455A85FA-28B9-441F-B72E-7BD9613B153A}" type="presParOf" srcId="{815D9921-F1F4-42C6-80E4-FCF65521D721}" destId="{F39EA3C7-3A3F-4ACA-A0DB-CC23CE9A4902}" srcOrd="0" destOrd="0" presId="urn:microsoft.com/office/officeart/2008/layout/LinedList"/>
    <dgm:cxn modelId="{896C0CFD-3749-44E8-AD4D-1592D547BEFB}" type="presParOf" srcId="{815D9921-F1F4-42C6-80E4-FCF65521D721}" destId="{07429007-4C6B-4A22-82DE-BA03CF91B80E}" srcOrd="1" destOrd="0" presId="urn:microsoft.com/office/officeart/2008/layout/LinedList"/>
    <dgm:cxn modelId="{5C5F364C-B73F-44E0-8788-1A128A2F3EF9}" type="presParOf" srcId="{4AA1C178-7395-4BF6-9C02-7F7CD2E976FC}" destId="{51635C12-9045-418D-8B07-2475E6C68F19}" srcOrd="8" destOrd="0" presId="urn:microsoft.com/office/officeart/2008/layout/LinedList"/>
    <dgm:cxn modelId="{42FD13EF-32D8-482F-AF10-8F4C1763F339}" type="presParOf" srcId="{4AA1C178-7395-4BF6-9C02-7F7CD2E976FC}" destId="{D8732CBE-BB3E-4856-A570-370DE5AFFDC9}" srcOrd="9" destOrd="0" presId="urn:microsoft.com/office/officeart/2008/layout/LinedList"/>
    <dgm:cxn modelId="{E71E983A-97DC-4990-9251-0F9AC1E13DD6}" type="presParOf" srcId="{D8732CBE-BB3E-4856-A570-370DE5AFFDC9}" destId="{E0EC4604-67A3-4E3D-A18C-0FEF5AE345D9}" srcOrd="0" destOrd="0" presId="urn:microsoft.com/office/officeart/2008/layout/LinedList"/>
    <dgm:cxn modelId="{870F159B-441B-4C31-9A57-44C16A052B23}" type="presParOf" srcId="{D8732CBE-BB3E-4856-A570-370DE5AFFDC9}" destId="{47E27360-6F74-4FB5-8134-BB08BE30521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5441C70-125A-4CF7-9A65-3BA009DE071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81F0E3F-7730-45DC-AA73-B6FB2E67570D}">
      <dgm:prSet/>
      <dgm:spPr/>
      <dgm:t>
        <a:bodyPr/>
        <a:lstStyle/>
        <a:p>
          <a:r>
            <a:rPr lang="en-US"/>
            <a:t>Aims and objectives, professional learning:</a:t>
          </a:r>
        </a:p>
      </dgm:t>
    </dgm:pt>
    <dgm:pt modelId="{5C556C0D-AC22-4692-AB24-A1FBDDB5F102}" type="parTrans" cxnId="{C1BBAB01-C8EB-4CF4-8888-566CDA55E1F6}">
      <dgm:prSet/>
      <dgm:spPr/>
      <dgm:t>
        <a:bodyPr/>
        <a:lstStyle/>
        <a:p>
          <a:endParaRPr lang="en-US"/>
        </a:p>
      </dgm:t>
    </dgm:pt>
    <dgm:pt modelId="{87D5ACEE-EEBA-426B-BA80-BAAD2B55B1F4}" type="sibTrans" cxnId="{C1BBAB01-C8EB-4CF4-8888-566CDA55E1F6}">
      <dgm:prSet/>
      <dgm:spPr/>
      <dgm:t>
        <a:bodyPr/>
        <a:lstStyle/>
        <a:p>
          <a:endParaRPr lang="en-US"/>
        </a:p>
      </dgm:t>
    </dgm:pt>
    <dgm:pt modelId="{AE1FD167-F7A5-4E9F-882B-A5B188DE4326}">
      <dgm:prSet/>
      <dgm:spPr/>
      <dgm:t>
        <a:bodyPr/>
        <a:lstStyle/>
        <a:p>
          <a:r>
            <a:rPr lang="en-US" i="1"/>
            <a:t>What are choral musicians’ experience of vocal injury?</a:t>
          </a:r>
          <a:endParaRPr lang="en-US"/>
        </a:p>
      </dgm:t>
    </dgm:pt>
    <dgm:pt modelId="{D45C346F-3DF6-4774-8869-C2689BB31991}" type="parTrans" cxnId="{05ADCD89-8FCF-47D5-A501-F2E71DF6CEA2}">
      <dgm:prSet/>
      <dgm:spPr/>
      <dgm:t>
        <a:bodyPr/>
        <a:lstStyle/>
        <a:p>
          <a:endParaRPr lang="en-US"/>
        </a:p>
      </dgm:t>
    </dgm:pt>
    <dgm:pt modelId="{F9A3BF1A-B2B9-405A-8988-BB20FE8145D5}" type="sibTrans" cxnId="{05ADCD89-8FCF-47D5-A501-F2E71DF6CEA2}">
      <dgm:prSet/>
      <dgm:spPr/>
      <dgm:t>
        <a:bodyPr/>
        <a:lstStyle/>
        <a:p>
          <a:endParaRPr lang="en-US"/>
        </a:p>
      </dgm:t>
    </dgm:pt>
    <dgm:pt modelId="{98377D52-7A5A-44DB-8504-34DD3CDC2AF3}">
      <dgm:prSet/>
      <dgm:spPr/>
      <dgm:t>
        <a:bodyPr/>
        <a:lstStyle/>
        <a:p>
          <a:r>
            <a:rPr lang="en-US"/>
            <a:t>Methodological refinements, including digital research tools, reflective diaries, and critical journals that support hermeneutic principles.</a:t>
          </a:r>
        </a:p>
      </dgm:t>
    </dgm:pt>
    <dgm:pt modelId="{C61BF35E-DAB8-4238-9B70-F558C49A8A8F}" type="parTrans" cxnId="{1A6B05C2-FBD8-4182-8FD7-959618B684C8}">
      <dgm:prSet/>
      <dgm:spPr/>
      <dgm:t>
        <a:bodyPr/>
        <a:lstStyle/>
        <a:p>
          <a:endParaRPr lang="en-US"/>
        </a:p>
      </dgm:t>
    </dgm:pt>
    <dgm:pt modelId="{B88174A3-3193-4115-AD18-D79FE6FC6064}" type="sibTrans" cxnId="{1A6B05C2-FBD8-4182-8FD7-959618B684C8}">
      <dgm:prSet/>
      <dgm:spPr/>
      <dgm:t>
        <a:bodyPr/>
        <a:lstStyle/>
        <a:p>
          <a:endParaRPr lang="en-US"/>
        </a:p>
      </dgm:t>
    </dgm:pt>
    <dgm:pt modelId="{1266788B-E2E8-46EB-9A3D-CB083E8E5624}">
      <dgm:prSet/>
      <dgm:spPr/>
      <dgm:t>
        <a:bodyPr/>
        <a:lstStyle/>
        <a:p>
          <a:r>
            <a:rPr lang="en-US"/>
            <a:t>Personal learning:</a:t>
          </a:r>
        </a:p>
      </dgm:t>
    </dgm:pt>
    <dgm:pt modelId="{F83D570E-0737-44F9-819F-DE94CF5CF737}" type="parTrans" cxnId="{882D7851-9F0B-4E0D-A2DB-0B699A284225}">
      <dgm:prSet/>
      <dgm:spPr/>
      <dgm:t>
        <a:bodyPr/>
        <a:lstStyle/>
        <a:p>
          <a:endParaRPr lang="en-US"/>
        </a:p>
      </dgm:t>
    </dgm:pt>
    <dgm:pt modelId="{F404C57B-BA29-4490-9947-CC9392C519EB}" type="sibTrans" cxnId="{882D7851-9F0B-4E0D-A2DB-0B699A284225}">
      <dgm:prSet/>
      <dgm:spPr/>
      <dgm:t>
        <a:bodyPr/>
        <a:lstStyle/>
        <a:p>
          <a:endParaRPr lang="en-US"/>
        </a:p>
      </dgm:t>
    </dgm:pt>
    <dgm:pt modelId="{8BCDD749-8AD0-4A01-BDAF-2CFE6A1D217A}">
      <dgm:prSet/>
      <dgm:spPr/>
      <dgm:t>
        <a:bodyPr/>
        <a:lstStyle/>
        <a:p>
          <a:r>
            <a:rPr lang="en-US"/>
            <a:t>Benefits of reflective practice as rigor in research</a:t>
          </a:r>
        </a:p>
      </dgm:t>
    </dgm:pt>
    <dgm:pt modelId="{1501DFFA-40CD-4FC4-90FD-F249562A7865}" type="parTrans" cxnId="{FF3B2495-3751-4A91-B37E-D9BC513BAC08}">
      <dgm:prSet/>
      <dgm:spPr/>
      <dgm:t>
        <a:bodyPr/>
        <a:lstStyle/>
        <a:p>
          <a:endParaRPr lang="en-US"/>
        </a:p>
      </dgm:t>
    </dgm:pt>
    <dgm:pt modelId="{78153326-FE37-48BB-99E8-E70DB74DE3E3}" type="sibTrans" cxnId="{FF3B2495-3751-4A91-B37E-D9BC513BAC08}">
      <dgm:prSet/>
      <dgm:spPr/>
      <dgm:t>
        <a:bodyPr/>
        <a:lstStyle/>
        <a:p>
          <a:endParaRPr lang="en-US"/>
        </a:p>
      </dgm:t>
    </dgm:pt>
    <dgm:pt modelId="{78167A3C-521C-4497-938E-AE2C3D67D95C}">
      <dgm:prSet/>
      <dgm:spPr/>
      <dgm:t>
        <a:bodyPr/>
        <a:lstStyle/>
        <a:p>
          <a:r>
            <a:rPr lang="en-US"/>
            <a:t>The resiliency and fortitude of choral singers and choirs</a:t>
          </a:r>
        </a:p>
      </dgm:t>
    </dgm:pt>
    <dgm:pt modelId="{602D62DD-99BA-48EE-B394-6D4219608D7B}" type="parTrans" cxnId="{6D6C3452-5EA9-4AD4-8583-2823C663E3D0}">
      <dgm:prSet/>
      <dgm:spPr/>
      <dgm:t>
        <a:bodyPr/>
        <a:lstStyle/>
        <a:p>
          <a:endParaRPr lang="en-US"/>
        </a:p>
      </dgm:t>
    </dgm:pt>
    <dgm:pt modelId="{65F51C48-FADF-45AF-8614-E1A9BBE5DD2E}" type="sibTrans" cxnId="{6D6C3452-5EA9-4AD4-8583-2823C663E3D0}">
      <dgm:prSet/>
      <dgm:spPr/>
      <dgm:t>
        <a:bodyPr/>
        <a:lstStyle/>
        <a:p>
          <a:endParaRPr lang="en-US"/>
        </a:p>
      </dgm:t>
    </dgm:pt>
    <dgm:pt modelId="{7828E2E6-D93E-4897-B043-442A46A1C6E4}" type="pres">
      <dgm:prSet presAssocID="{95441C70-125A-4CF7-9A65-3BA009DE0717}" presName="linear" presStyleCnt="0">
        <dgm:presLayoutVars>
          <dgm:animLvl val="lvl"/>
          <dgm:resizeHandles val="exact"/>
        </dgm:presLayoutVars>
      </dgm:prSet>
      <dgm:spPr/>
    </dgm:pt>
    <dgm:pt modelId="{BCBAC624-353F-4D82-9224-A5699B93B568}" type="pres">
      <dgm:prSet presAssocID="{181F0E3F-7730-45DC-AA73-B6FB2E67570D}" presName="parentText" presStyleLbl="node1" presStyleIdx="0" presStyleCnt="2">
        <dgm:presLayoutVars>
          <dgm:chMax val="0"/>
          <dgm:bulletEnabled val="1"/>
        </dgm:presLayoutVars>
      </dgm:prSet>
      <dgm:spPr/>
    </dgm:pt>
    <dgm:pt modelId="{3B6C9914-F5B4-4138-A7A1-E208CA4C7DC7}" type="pres">
      <dgm:prSet presAssocID="{181F0E3F-7730-45DC-AA73-B6FB2E67570D}" presName="childText" presStyleLbl="revTx" presStyleIdx="0" presStyleCnt="2">
        <dgm:presLayoutVars>
          <dgm:bulletEnabled val="1"/>
        </dgm:presLayoutVars>
      </dgm:prSet>
      <dgm:spPr/>
    </dgm:pt>
    <dgm:pt modelId="{BFDC3F4A-D3DE-4BB5-9368-40B498AC0306}" type="pres">
      <dgm:prSet presAssocID="{1266788B-E2E8-46EB-9A3D-CB083E8E5624}" presName="parentText" presStyleLbl="node1" presStyleIdx="1" presStyleCnt="2">
        <dgm:presLayoutVars>
          <dgm:chMax val="0"/>
          <dgm:bulletEnabled val="1"/>
        </dgm:presLayoutVars>
      </dgm:prSet>
      <dgm:spPr/>
    </dgm:pt>
    <dgm:pt modelId="{5056791D-F949-4A39-82A4-F62B307D7EB2}" type="pres">
      <dgm:prSet presAssocID="{1266788B-E2E8-46EB-9A3D-CB083E8E5624}" presName="childText" presStyleLbl="revTx" presStyleIdx="1" presStyleCnt="2">
        <dgm:presLayoutVars>
          <dgm:bulletEnabled val="1"/>
        </dgm:presLayoutVars>
      </dgm:prSet>
      <dgm:spPr/>
    </dgm:pt>
  </dgm:ptLst>
  <dgm:cxnLst>
    <dgm:cxn modelId="{C1BBAB01-C8EB-4CF4-8888-566CDA55E1F6}" srcId="{95441C70-125A-4CF7-9A65-3BA009DE0717}" destId="{181F0E3F-7730-45DC-AA73-B6FB2E67570D}" srcOrd="0" destOrd="0" parTransId="{5C556C0D-AC22-4692-AB24-A1FBDDB5F102}" sibTransId="{87D5ACEE-EEBA-426B-BA80-BAAD2B55B1F4}"/>
    <dgm:cxn modelId="{8E43B216-FFB3-4B9A-88A5-E14C10A9D3BF}" type="presOf" srcId="{AE1FD167-F7A5-4E9F-882B-A5B188DE4326}" destId="{3B6C9914-F5B4-4138-A7A1-E208CA4C7DC7}" srcOrd="0" destOrd="0" presId="urn:microsoft.com/office/officeart/2005/8/layout/vList2"/>
    <dgm:cxn modelId="{A86B3E1D-8C83-4C51-9612-7CA9BBCCA23C}" type="presOf" srcId="{181F0E3F-7730-45DC-AA73-B6FB2E67570D}" destId="{BCBAC624-353F-4D82-9224-A5699B93B568}" srcOrd="0" destOrd="0" presId="urn:microsoft.com/office/officeart/2005/8/layout/vList2"/>
    <dgm:cxn modelId="{733D673C-41D3-4518-8D42-30C8D773BD50}" type="presOf" srcId="{8BCDD749-8AD0-4A01-BDAF-2CFE6A1D217A}" destId="{5056791D-F949-4A39-82A4-F62B307D7EB2}" srcOrd="0" destOrd="0" presId="urn:microsoft.com/office/officeart/2005/8/layout/vList2"/>
    <dgm:cxn modelId="{7D632D69-A442-482D-A9B2-38156059E8C7}" type="presOf" srcId="{1266788B-E2E8-46EB-9A3D-CB083E8E5624}" destId="{BFDC3F4A-D3DE-4BB5-9368-40B498AC0306}" srcOrd="0" destOrd="0" presId="urn:microsoft.com/office/officeart/2005/8/layout/vList2"/>
    <dgm:cxn modelId="{882D7851-9F0B-4E0D-A2DB-0B699A284225}" srcId="{95441C70-125A-4CF7-9A65-3BA009DE0717}" destId="{1266788B-E2E8-46EB-9A3D-CB083E8E5624}" srcOrd="1" destOrd="0" parTransId="{F83D570E-0737-44F9-819F-DE94CF5CF737}" sibTransId="{F404C57B-BA29-4490-9947-CC9392C519EB}"/>
    <dgm:cxn modelId="{6D6C3452-5EA9-4AD4-8583-2823C663E3D0}" srcId="{1266788B-E2E8-46EB-9A3D-CB083E8E5624}" destId="{78167A3C-521C-4497-938E-AE2C3D67D95C}" srcOrd="1" destOrd="0" parTransId="{602D62DD-99BA-48EE-B394-6D4219608D7B}" sibTransId="{65F51C48-FADF-45AF-8614-E1A9BBE5DD2E}"/>
    <dgm:cxn modelId="{05ADCD89-8FCF-47D5-A501-F2E71DF6CEA2}" srcId="{181F0E3F-7730-45DC-AA73-B6FB2E67570D}" destId="{AE1FD167-F7A5-4E9F-882B-A5B188DE4326}" srcOrd="0" destOrd="0" parTransId="{D45C346F-3DF6-4774-8869-C2689BB31991}" sibTransId="{F9A3BF1A-B2B9-405A-8988-BB20FE8145D5}"/>
    <dgm:cxn modelId="{FF3B2495-3751-4A91-B37E-D9BC513BAC08}" srcId="{1266788B-E2E8-46EB-9A3D-CB083E8E5624}" destId="{8BCDD749-8AD0-4A01-BDAF-2CFE6A1D217A}" srcOrd="0" destOrd="0" parTransId="{1501DFFA-40CD-4FC4-90FD-F249562A7865}" sibTransId="{78153326-FE37-48BB-99E8-E70DB74DE3E3}"/>
    <dgm:cxn modelId="{1A6B05C2-FBD8-4182-8FD7-959618B684C8}" srcId="{181F0E3F-7730-45DC-AA73-B6FB2E67570D}" destId="{98377D52-7A5A-44DB-8504-34DD3CDC2AF3}" srcOrd="1" destOrd="0" parTransId="{C61BF35E-DAB8-4238-9B70-F558C49A8A8F}" sibTransId="{B88174A3-3193-4115-AD18-D79FE6FC6064}"/>
    <dgm:cxn modelId="{99EF99CA-299D-4713-9E51-3D7E03216F49}" type="presOf" srcId="{95441C70-125A-4CF7-9A65-3BA009DE0717}" destId="{7828E2E6-D93E-4897-B043-442A46A1C6E4}" srcOrd="0" destOrd="0" presId="urn:microsoft.com/office/officeart/2005/8/layout/vList2"/>
    <dgm:cxn modelId="{376BDDD9-C284-4695-A172-8864419A16A7}" type="presOf" srcId="{78167A3C-521C-4497-938E-AE2C3D67D95C}" destId="{5056791D-F949-4A39-82A4-F62B307D7EB2}" srcOrd="0" destOrd="1" presId="urn:microsoft.com/office/officeart/2005/8/layout/vList2"/>
    <dgm:cxn modelId="{0B7AE7E7-8129-4AC7-B52A-1723C50D4D7F}" type="presOf" srcId="{98377D52-7A5A-44DB-8504-34DD3CDC2AF3}" destId="{3B6C9914-F5B4-4138-A7A1-E208CA4C7DC7}" srcOrd="0" destOrd="1" presId="urn:microsoft.com/office/officeart/2005/8/layout/vList2"/>
    <dgm:cxn modelId="{B384DD8B-8C75-4C73-BE7E-6847D17413AC}" type="presParOf" srcId="{7828E2E6-D93E-4897-B043-442A46A1C6E4}" destId="{BCBAC624-353F-4D82-9224-A5699B93B568}" srcOrd="0" destOrd="0" presId="urn:microsoft.com/office/officeart/2005/8/layout/vList2"/>
    <dgm:cxn modelId="{46568B49-E660-4AC6-899B-7727FC7AF01A}" type="presParOf" srcId="{7828E2E6-D93E-4897-B043-442A46A1C6E4}" destId="{3B6C9914-F5B4-4138-A7A1-E208CA4C7DC7}" srcOrd="1" destOrd="0" presId="urn:microsoft.com/office/officeart/2005/8/layout/vList2"/>
    <dgm:cxn modelId="{77C67749-8075-4EF1-A696-C2A15DFFA615}" type="presParOf" srcId="{7828E2E6-D93E-4897-B043-442A46A1C6E4}" destId="{BFDC3F4A-D3DE-4BB5-9368-40B498AC0306}" srcOrd="2" destOrd="0" presId="urn:microsoft.com/office/officeart/2005/8/layout/vList2"/>
    <dgm:cxn modelId="{67F206F5-31DB-4662-994D-9BDB754E9D73}" type="presParOf" srcId="{7828E2E6-D93E-4897-B043-442A46A1C6E4}" destId="{5056791D-F949-4A39-82A4-F62B307D7EB2}"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F042F2-3DFE-4CCF-BE38-14DBD09E1A0F}">
      <dsp:nvSpPr>
        <dsp:cNvPr id="0" name=""/>
        <dsp:cNvSpPr/>
      </dsp:nvSpPr>
      <dsp:spPr>
        <a:xfrm>
          <a:off x="0" y="68677"/>
          <a:ext cx="9835087" cy="848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i="1" kern="1200" baseline="0"/>
            <a:t>What are choral musicians' experiences of vocal injury</a:t>
          </a:r>
          <a:r>
            <a:rPr lang="en-US" sz="2500" b="1" kern="1200" baseline="0"/>
            <a:t>?  </a:t>
          </a:r>
          <a:endParaRPr lang="en-US" sz="2500" kern="1200"/>
        </a:p>
      </dsp:txBody>
      <dsp:txXfrm>
        <a:off x="41408" y="110085"/>
        <a:ext cx="9752271" cy="765434"/>
      </dsp:txXfrm>
    </dsp:sp>
    <dsp:sp modelId="{1ADE25A6-785F-4CFB-83B9-2AF36C196495}">
      <dsp:nvSpPr>
        <dsp:cNvPr id="0" name=""/>
        <dsp:cNvSpPr/>
      </dsp:nvSpPr>
      <dsp:spPr>
        <a:xfrm>
          <a:off x="0" y="916927"/>
          <a:ext cx="9835087" cy="2742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2264"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b="0" kern="1200" baseline="0" dirty="0"/>
            <a:t>Context</a:t>
          </a:r>
          <a:endParaRPr lang="en-US" sz="2000" kern="1200" dirty="0"/>
        </a:p>
        <a:p>
          <a:pPr marL="228600" lvl="1" indent="-228600" algn="l" defTabSz="889000">
            <a:lnSpc>
              <a:spcPct val="90000"/>
            </a:lnSpc>
            <a:spcBef>
              <a:spcPct val="0"/>
            </a:spcBef>
            <a:spcAft>
              <a:spcPct val="20000"/>
            </a:spcAft>
            <a:buChar char="•"/>
          </a:pPr>
          <a:r>
            <a:rPr lang="en-US" sz="2000" kern="1200" dirty="0"/>
            <a:t>Goal</a:t>
          </a:r>
        </a:p>
        <a:p>
          <a:pPr marL="228600" lvl="1" indent="-228600" algn="l" defTabSz="889000">
            <a:lnSpc>
              <a:spcPct val="90000"/>
            </a:lnSpc>
            <a:spcBef>
              <a:spcPct val="0"/>
            </a:spcBef>
            <a:spcAft>
              <a:spcPct val="20000"/>
            </a:spcAft>
            <a:buChar char="•"/>
          </a:pPr>
          <a:r>
            <a:rPr lang="en-US" sz="2000" kern="1200" dirty="0"/>
            <a:t>Aims</a:t>
          </a:r>
        </a:p>
        <a:p>
          <a:pPr marL="228600" lvl="1" indent="-228600" algn="l" defTabSz="889000">
            <a:lnSpc>
              <a:spcPct val="90000"/>
            </a:lnSpc>
            <a:spcBef>
              <a:spcPct val="0"/>
            </a:spcBef>
            <a:spcAft>
              <a:spcPct val="20000"/>
            </a:spcAft>
            <a:buChar char="•"/>
          </a:pPr>
          <a:r>
            <a:rPr lang="en-US" sz="2000" kern="1200" dirty="0"/>
            <a:t>Learning outcomes	</a:t>
          </a:r>
        </a:p>
        <a:p>
          <a:pPr marL="228600" lvl="1" indent="-228600" algn="l" defTabSz="889000">
            <a:lnSpc>
              <a:spcPct val="90000"/>
            </a:lnSpc>
            <a:spcBef>
              <a:spcPct val="0"/>
            </a:spcBef>
            <a:spcAft>
              <a:spcPct val="20000"/>
            </a:spcAft>
            <a:buChar char="•"/>
          </a:pPr>
          <a:endParaRPr lang="en-US" sz="2000" kern="1200" dirty="0"/>
        </a:p>
      </dsp:txBody>
      <dsp:txXfrm>
        <a:off x="0" y="916927"/>
        <a:ext cx="9835087" cy="27427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44ED0C-CB9C-4F2E-93D6-F5A33FCCF44A}">
      <dsp:nvSpPr>
        <dsp:cNvPr id="0" name=""/>
        <dsp:cNvSpPr/>
      </dsp:nvSpPr>
      <dsp:spPr>
        <a:xfrm>
          <a:off x="0" y="71483"/>
          <a:ext cx="6172413" cy="644670"/>
        </a:xfrm>
        <a:prstGeom prst="round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In general, the literature fell into five categories:</a:t>
          </a:r>
        </a:p>
      </dsp:txBody>
      <dsp:txXfrm>
        <a:off x="31470" y="102953"/>
        <a:ext cx="6109473" cy="581730"/>
      </dsp:txXfrm>
    </dsp:sp>
    <dsp:sp modelId="{93460B87-2D54-4B9A-A91A-EA1A86DB4974}">
      <dsp:nvSpPr>
        <dsp:cNvPr id="0" name=""/>
        <dsp:cNvSpPr/>
      </dsp:nvSpPr>
      <dsp:spPr>
        <a:xfrm>
          <a:off x="0" y="716153"/>
          <a:ext cx="6172413" cy="2241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974" tIns="24130" rIns="135128" bIns="24130" numCol="1" spcCol="1270" anchor="t" anchorCtr="0">
          <a:noAutofit/>
        </a:bodyPr>
        <a:lstStyle/>
        <a:p>
          <a:pPr marL="114300" lvl="1" indent="-114300" algn="l" defTabSz="666750">
            <a:lnSpc>
              <a:spcPct val="90000"/>
            </a:lnSpc>
            <a:spcBef>
              <a:spcPct val="0"/>
            </a:spcBef>
            <a:spcAft>
              <a:spcPct val="20000"/>
            </a:spcAft>
            <a:buFont typeface="Symbol" panose="05050102010706020507" pitchFamily="18" charset="2"/>
            <a:buChar char=""/>
          </a:pPr>
          <a:r>
            <a:rPr lang="en-US" sz="1500" kern="1200" dirty="0"/>
            <a:t>Choirs, choral singing, and voice disorders (Robotti et al., 2023; Rosa &amp; Behlau, 2017)</a:t>
          </a:r>
        </a:p>
        <a:p>
          <a:pPr marL="114300" lvl="1" indent="-114300" algn="l" defTabSz="666750">
            <a:lnSpc>
              <a:spcPct val="90000"/>
            </a:lnSpc>
            <a:spcBef>
              <a:spcPct val="0"/>
            </a:spcBef>
            <a:spcAft>
              <a:spcPct val="20000"/>
            </a:spcAft>
            <a:buFont typeface="Symbol" panose="05050102010706020507" pitchFamily="18" charset="2"/>
            <a:buChar char=""/>
          </a:pPr>
          <a:r>
            <a:rPr lang="en-US" sz="1500" kern="1200" dirty="0"/>
            <a:t>Vocal health, technique (habits), and hygiene (care of the voice) of singers (Weekly et al., 2018)</a:t>
          </a:r>
        </a:p>
        <a:p>
          <a:pPr marL="114300" lvl="1" indent="-114300" algn="l" defTabSz="666750">
            <a:lnSpc>
              <a:spcPct val="90000"/>
            </a:lnSpc>
            <a:spcBef>
              <a:spcPct val="0"/>
            </a:spcBef>
            <a:spcAft>
              <a:spcPct val="20000"/>
            </a:spcAft>
            <a:buFont typeface="Symbol" panose="05050102010706020507" pitchFamily="18" charset="2"/>
            <a:buChar char=""/>
          </a:pPr>
          <a:r>
            <a:rPr lang="en-US" sz="1500" kern="1200" dirty="0"/>
            <a:t>Training and engagement of voice professionals and clinicians (Scearce, 2016)</a:t>
          </a:r>
        </a:p>
      </dsp:txBody>
      <dsp:txXfrm>
        <a:off x="0" y="716153"/>
        <a:ext cx="6172413" cy="22418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CC926F-34F1-437C-A86C-8AA798038764}">
      <dsp:nvSpPr>
        <dsp:cNvPr id="0" name=""/>
        <dsp:cNvSpPr/>
      </dsp:nvSpPr>
      <dsp:spPr>
        <a:xfrm>
          <a:off x="0" y="32153"/>
          <a:ext cx="6172413" cy="644670"/>
        </a:xfrm>
        <a:prstGeom prst="round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0000"/>
                <a:satMod val="120000"/>
                <a:lumMod val="99000"/>
              </a:schemeClr>
            </a:gs>
          </a:gsLst>
          <a:path path="circle">
            <a:fillToRect l="100000" t="100000" r="100000" b="100000"/>
          </a:path>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In general, the literature fell into five categories:</a:t>
          </a:r>
        </a:p>
      </dsp:txBody>
      <dsp:txXfrm>
        <a:off x="31470" y="63623"/>
        <a:ext cx="6109473" cy="581730"/>
      </dsp:txXfrm>
    </dsp:sp>
    <dsp:sp modelId="{D159ADAB-C610-487A-8C80-3F2192538B48}">
      <dsp:nvSpPr>
        <dsp:cNvPr id="0" name=""/>
        <dsp:cNvSpPr/>
      </dsp:nvSpPr>
      <dsp:spPr>
        <a:xfrm>
          <a:off x="0" y="676823"/>
          <a:ext cx="6172413" cy="2320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974" tIns="24130" rIns="135128" bIns="24130" numCol="1" spcCol="1270" anchor="t" anchorCtr="0">
          <a:noAutofit/>
        </a:bodyPr>
        <a:lstStyle/>
        <a:p>
          <a:pPr marL="114300" lvl="1" indent="-114300" algn="l" defTabSz="666750">
            <a:lnSpc>
              <a:spcPct val="90000"/>
            </a:lnSpc>
            <a:spcBef>
              <a:spcPct val="0"/>
            </a:spcBef>
            <a:spcAft>
              <a:spcPct val="20000"/>
            </a:spcAft>
            <a:buFont typeface="Symbol" panose="05050102010706020507" pitchFamily="18" charset="2"/>
            <a:buNone/>
          </a:pPr>
          <a:endParaRPr lang="en-US" sz="1500" kern="1200" dirty="0"/>
        </a:p>
        <a:p>
          <a:pPr marL="114300" lvl="1" indent="-114300" algn="l" defTabSz="666750">
            <a:lnSpc>
              <a:spcPct val="90000"/>
            </a:lnSpc>
            <a:spcBef>
              <a:spcPct val="0"/>
            </a:spcBef>
            <a:spcAft>
              <a:spcPct val="20000"/>
            </a:spcAft>
            <a:buFont typeface="Symbol" panose="05050102010706020507" pitchFamily="18" charset="2"/>
            <a:buChar char=""/>
          </a:pPr>
          <a:r>
            <a:rPr lang="en-US" sz="1500" kern="1200" dirty="0"/>
            <a:t>Voice disorder meta-discourse, including terminology and classification (Payten et al., 2024)</a:t>
          </a:r>
        </a:p>
        <a:p>
          <a:pPr marL="114300" lvl="1" indent="-114300" algn="l" defTabSz="666750">
            <a:lnSpc>
              <a:spcPct val="90000"/>
            </a:lnSpc>
            <a:spcBef>
              <a:spcPct val="0"/>
            </a:spcBef>
            <a:spcAft>
              <a:spcPct val="20000"/>
            </a:spcAft>
            <a:buFont typeface="Symbol" panose="05050102010706020507" pitchFamily="18" charset="2"/>
            <a:buChar char=""/>
          </a:pPr>
          <a:r>
            <a:rPr lang="en-US" sz="1500" kern="1200" dirty="0"/>
            <a:t>Occupational vocal health and epidemiology (Hermes &amp; de Olivera Bastos, 2016)</a:t>
          </a:r>
        </a:p>
        <a:p>
          <a:pPr marL="114300" lvl="1" indent="-114300" algn="l" defTabSz="666750">
            <a:lnSpc>
              <a:spcPct val="90000"/>
            </a:lnSpc>
            <a:spcBef>
              <a:spcPct val="0"/>
            </a:spcBef>
            <a:spcAft>
              <a:spcPct val="20000"/>
            </a:spcAft>
            <a:buFont typeface="Symbol" panose="05050102010706020507" pitchFamily="18" charset="2"/>
            <a:buChar char=""/>
          </a:pPr>
          <a:endParaRPr lang="en-US" sz="1500" kern="1200" dirty="0"/>
        </a:p>
      </dsp:txBody>
      <dsp:txXfrm>
        <a:off x="0" y="676823"/>
        <a:ext cx="6172413" cy="23204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9D3FCC-7B5C-4A84-9BEC-499DA06FC443}">
      <dsp:nvSpPr>
        <dsp:cNvPr id="0" name=""/>
        <dsp:cNvSpPr/>
      </dsp:nvSpPr>
      <dsp:spPr>
        <a:xfrm>
          <a:off x="0" y="113226"/>
          <a:ext cx="9835087" cy="10179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A pragmatic approach in three phases:</a:t>
          </a:r>
        </a:p>
      </dsp:txBody>
      <dsp:txXfrm>
        <a:off x="49690" y="162916"/>
        <a:ext cx="9735707" cy="918520"/>
      </dsp:txXfrm>
    </dsp:sp>
    <dsp:sp modelId="{C90042A2-5724-48B7-BE71-02C266125378}">
      <dsp:nvSpPr>
        <dsp:cNvPr id="0" name=""/>
        <dsp:cNvSpPr/>
      </dsp:nvSpPr>
      <dsp:spPr>
        <a:xfrm>
          <a:off x="0" y="1131126"/>
          <a:ext cx="9835087" cy="248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2264" tIns="38100" rIns="213360" bIns="38100" numCol="1" spcCol="1270" anchor="t" anchorCtr="0">
          <a:noAutofit/>
        </a:bodyPr>
        <a:lstStyle/>
        <a:p>
          <a:pPr marL="228600" lvl="1" indent="-228600" algn="l" defTabSz="1022350">
            <a:lnSpc>
              <a:spcPct val="90000"/>
            </a:lnSpc>
            <a:spcBef>
              <a:spcPct val="0"/>
            </a:spcBef>
            <a:spcAft>
              <a:spcPct val="20000"/>
            </a:spcAft>
            <a:buFont typeface="Symbol" panose="05050102010706020507" pitchFamily="18" charset="2"/>
            <a:buChar char=""/>
          </a:pPr>
          <a:r>
            <a:rPr lang="en-US" sz="2300" kern="1200" dirty="0"/>
            <a:t>Ongoing practices: Critical Literature Review, Reflective Diary</a:t>
          </a:r>
        </a:p>
        <a:p>
          <a:pPr marL="228600" lvl="1" indent="-228600" algn="l" defTabSz="1022350">
            <a:lnSpc>
              <a:spcPct val="90000"/>
            </a:lnSpc>
            <a:spcBef>
              <a:spcPct val="0"/>
            </a:spcBef>
            <a:spcAft>
              <a:spcPct val="20000"/>
            </a:spcAft>
            <a:buFont typeface="Symbol" panose="05050102010706020507" pitchFamily="18" charset="2"/>
            <a:buChar char=""/>
          </a:pPr>
          <a:r>
            <a:rPr lang="en-US" sz="2300" kern="1200" dirty="0"/>
            <a:t>Phase I: Online Focus Group and Survey Development</a:t>
          </a:r>
        </a:p>
        <a:p>
          <a:pPr marL="228600" lvl="1" indent="-228600" algn="l" defTabSz="1022350">
            <a:lnSpc>
              <a:spcPct val="90000"/>
            </a:lnSpc>
            <a:spcBef>
              <a:spcPct val="0"/>
            </a:spcBef>
            <a:spcAft>
              <a:spcPct val="20000"/>
            </a:spcAft>
            <a:buFont typeface="Symbol" panose="05050102010706020507" pitchFamily="18" charset="2"/>
            <a:buChar char=""/>
          </a:pPr>
          <a:r>
            <a:rPr lang="en-US" sz="2300" kern="1200" dirty="0"/>
            <a:t>Phase II: Survey Questionnaire </a:t>
          </a:r>
        </a:p>
        <a:p>
          <a:pPr marL="228600" lvl="1" indent="-228600" algn="l" defTabSz="1022350">
            <a:lnSpc>
              <a:spcPct val="90000"/>
            </a:lnSpc>
            <a:spcBef>
              <a:spcPct val="0"/>
            </a:spcBef>
            <a:spcAft>
              <a:spcPct val="20000"/>
            </a:spcAft>
            <a:buFont typeface="Symbol" panose="05050102010706020507" pitchFamily="18" charset="2"/>
            <a:buChar char=""/>
          </a:pPr>
          <a:r>
            <a:rPr lang="en-US" sz="2300" kern="1200" dirty="0"/>
            <a:t>Phase III: Follow-up Interviews</a:t>
          </a:r>
        </a:p>
      </dsp:txBody>
      <dsp:txXfrm>
        <a:off x="0" y="1131126"/>
        <a:ext cx="9835087" cy="2484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9D3FCC-7B5C-4A84-9BEC-499DA06FC443}">
      <dsp:nvSpPr>
        <dsp:cNvPr id="0" name=""/>
        <dsp:cNvSpPr/>
      </dsp:nvSpPr>
      <dsp:spPr>
        <a:xfrm>
          <a:off x="0" y="50677"/>
          <a:ext cx="9835087" cy="8821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Choral Musicians who have experienced vocal injury</a:t>
          </a:r>
        </a:p>
      </dsp:txBody>
      <dsp:txXfrm>
        <a:off x="43064" y="93741"/>
        <a:ext cx="9748959" cy="796052"/>
      </dsp:txXfrm>
    </dsp:sp>
    <dsp:sp modelId="{C90042A2-5724-48B7-BE71-02C266125378}">
      <dsp:nvSpPr>
        <dsp:cNvPr id="0" name=""/>
        <dsp:cNvSpPr/>
      </dsp:nvSpPr>
      <dsp:spPr>
        <a:xfrm>
          <a:off x="0" y="932857"/>
          <a:ext cx="9835087" cy="27448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2264" tIns="33020" rIns="184912" bIns="33020" numCol="1" spcCol="1270" anchor="t" anchorCtr="0">
          <a:noAutofit/>
        </a:bodyPr>
        <a:lstStyle/>
        <a:p>
          <a:pPr marL="228600" lvl="1" indent="-228600" algn="l" defTabSz="889000">
            <a:lnSpc>
              <a:spcPct val="90000"/>
            </a:lnSpc>
            <a:spcBef>
              <a:spcPct val="0"/>
            </a:spcBef>
            <a:spcAft>
              <a:spcPct val="20000"/>
            </a:spcAft>
            <a:buFont typeface="Symbol" panose="05050102010706020507" pitchFamily="18" charset="2"/>
            <a:buChar char=""/>
          </a:pPr>
          <a:r>
            <a:rPr lang="en-US" sz="2000" kern="1200" dirty="0"/>
            <a:t>Previous research participants</a:t>
          </a:r>
        </a:p>
        <a:p>
          <a:pPr marL="228600" lvl="1" indent="-228600" algn="l" defTabSz="889000">
            <a:lnSpc>
              <a:spcPct val="90000"/>
            </a:lnSpc>
            <a:spcBef>
              <a:spcPct val="0"/>
            </a:spcBef>
            <a:spcAft>
              <a:spcPct val="20000"/>
            </a:spcAft>
            <a:buFont typeface="Symbol" panose="05050102010706020507" pitchFamily="18" charset="2"/>
            <a:buChar char=""/>
          </a:pPr>
          <a:r>
            <a:rPr lang="en-US" sz="2000" kern="1200" dirty="0"/>
            <a:t>Online groups</a:t>
          </a:r>
        </a:p>
        <a:p>
          <a:pPr marL="228600" lvl="1" indent="-228600" algn="l" defTabSz="889000">
            <a:lnSpc>
              <a:spcPct val="90000"/>
            </a:lnSpc>
            <a:spcBef>
              <a:spcPct val="0"/>
            </a:spcBef>
            <a:spcAft>
              <a:spcPct val="20000"/>
            </a:spcAft>
            <a:buFont typeface="Symbol" panose="05050102010706020507" pitchFamily="18" charset="2"/>
            <a:buChar char=""/>
          </a:pPr>
          <a:r>
            <a:rPr lang="en-US" sz="2000" kern="1200" dirty="0"/>
            <a:t>US choral singers </a:t>
          </a:r>
        </a:p>
        <a:p>
          <a:pPr marL="228600" lvl="1" indent="-228600" algn="l" defTabSz="889000">
            <a:lnSpc>
              <a:spcPct val="90000"/>
            </a:lnSpc>
            <a:spcBef>
              <a:spcPct val="0"/>
            </a:spcBef>
            <a:spcAft>
              <a:spcPct val="20000"/>
            </a:spcAft>
            <a:buFont typeface="Symbol" panose="05050102010706020507" pitchFamily="18" charset="2"/>
            <a:buChar char=""/>
          </a:pPr>
          <a:r>
            <a:rPr lang="en-US" sz="2000" kern="1200" dirty="0"/>
            <a:t>Professionals, amateurs, artistic leaders, soloists,</a:t>
          </a:r>
        </a:p>
        <a:p>
          <a:pPr marL="228600" lvl="1" indent="-228600" algn="l" defTabSz="889000">
            <a:lnSpc>
              <a:spcPct val="90000"/>
            </a:lnSpc>
            <a:spcBef>
              <a:spcPct val="0"/>
            </a:spcBef>
            <a:spcAft>
              <a:spcPct val="20000"/>
            </a:spcAft>
            <a:buFont typeface="Symbol" panose="05050102010706020507" pitchFamily="18" charset="2"/>
            <a:buChar char=""/>
          </a:pPr>
          <a:r>
            <a:rPr lang="en-US" sz="2000" kern="1200" dirty="0"/>
            <a:t>Varying etiology  </a:t>
          </a:r>
        </a:p>
      </dsp:txBody>
      <dsp:txXfrm>
        <a:off x="0" y="932857"/>
        <a:ext cx="9835087" cy="27448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9D3FCC-7B5C-4A84-9BEC-499DA06FC443}">
      <dsp:nvSpPr>
        <dsp:cNvPr id="0" name=""/>
        <dsp:cNvSpPr/>
      </dsp:nvSpPr>
      <dsp:spPr>
        <a:xfrm>
          <a:off x="0" y="13237"/>
          <a:ext cx="9835087" cy="687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i="1" kern="1200" dirty="0"/>
            <a:t>Research Ethics &amp; Integrity Code of Practice (University of Wales, 2015)</a:t>
          </a:r>
          <a:endParaRPr lang="en-US" sz="2000" kern="1200" dirty="0"/>
        </a:p>
      </dsp:txBody>
      <dsp:txXfrm>
        <a:off x="33583" y="46820"/>
        <a:ext cx="9767921" cy="620794"/>
      </dsp:txXfrm>
    </dsp:sp>
    <dsp:sp modelId="{C90042A2-5724-48B7-BE71-02C266125378}">
      <dsp:nvSpPr>
        <dsp:cNvPr id="0" name=""/>
        <dsp:cNvSpPr/>
      </dsp:nvSpPr>
      <dsp:spPr>
        <a:xfrm>
          <a:off x="0" y="701197"/>
          <a:ext cx="9835087" cy="301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2264" tIns="35560" rIns="199136" bIns="35560" numCol="1" spcCol="1270" anchor="t" anchorCtr="0">
          <a:noAutofit/>
        </a:bodyPr>
        <a:lstStyle/>
        <a:p>
          <a:pPr marL="228600" lvl="1" indent="-228600" algn="l" defTabSz="977900">
            <a:lnSpc>
              <a:spcPct val="90000"/>
            </a:lnSpc>
            <a:spcBef>
              <a:spcPct val="0"/>
            </a:spcBef>
            <a:spcAft>
              <a:spcPct val="20000"/>
            </a:spcAft>
            <a:buFont typeface="Symbol" panose="05050102010706020507" pitchFamily="18" charset="2"/>
            <a:buChar char=""/>
          </a:pPr>
          <a:r>
            <a:rPr lang="en-US" sz="2200" kern="1200" dirty="0"/>
            <a:t>Research Ethics &amp; Integrity Code (Carpenter et. al., 2020)</a:t>
          </a:r>
        </a:p>
        <a:p>
          <a:pPr marL="228600" lvl="1" indent="-228600" algn="l" defTabSz="977900">
            <a:lnSpc>
              <a:spcPct val="90000"/>
            </a:lnSpc>
            <a:spcBef>
              <a:spcPct val="0"/>
            </a:spcBef>
            <a:spcAft>
              <a:spcPct val="20000"/>
            </a:spcAft>
            <a:buFont typeface="Symbol" panose="05050102010706020507" pitchFamily="18" charset="2"/>
            <a:buChar char=""/>
          </a:pPr>
          <a:r>
            <a:rPr lang="en-US" sz="2200" kern="1200" dirty="0"/>
            <a:t>Reflective practices for reducing bias (Bolton &amp; Delderfield, 2014)</a:t>
          </a:r>
        </a:p>
        <a:p>
          <a:pPr marL="228600" lvl="1" indent="-228600" algn="l" defTabSz="977900">
            <a:lnSpc>
              <a:spcPct val="90000"/>
            </a:lnSpc>
            <a:spcBef>
              <a:spcPct val="0"/>
            </a:spcBef>
            <a:spcAft>
              <a:spcPct val="20000"/>
            </a:spcAft>
            <a:buFont typeface="Symbol" panose="05050102010706020507" pitchFamily="18" charset="2"/>
            <a:buChar char=""/>
          </a:pPr>
          <a:r>
            <a:rPr lang="en-US" sz="2200" kern="1200" dirty="0"/>
            <a:t>Disclosure of relationships (Costley, 2014)</a:t>
          </a:r>
        </a:p>
        <a:p>
          <a:pPr marL="228600" lvl="1" indent="-228600" algn="l" defTabSz="977900">
            <a:lnSpc>
              <a:spcPct val="90000"/>
            </a:lnSpc>
            <a:spcBef>
              <a:spcPct val="0"/>
            </a:spcBef>
            <a:spcAft>
              <a:spcPct val="20000"/>
            </a:spcAft>
            <a:buFont typeface="Symbol" panose="05050102010706020507" pitchFamily="18" charset="2"/>
            <a:buChar char=""/>
          </a:pPr>
          <a:r>
            <a:rPr lang="en-US" sz="2200" kern="1200" dirty="0"/>
            <a:t> Identity, data, damage, reputation (University of Wales) </a:t>
          </a:r>
        </a:p>
        <a:p>
          <a:pPr marL="228600" lvl="1" indent="-228600" algn="l" defTabSz="977900">
            <a:lnSpc>
              <a:spcPct val="90000"/>
            </a:lnSpc>
            <a:spcBef>
              <a:spcPct val="0"/>
            </a:spcBef>
            <a:spcAft>
              <a:spcPct val="20000"/>
            </a:spcAft>
            <a:buFont typeface="Symbol" panose="05050102010706020507" pitchFamily="18" charset="2"/>
            <a:buChar char=""/>
          </a:pPr>
          <a:r>
            <a:rPr lang="en-US" sz="2200" kern="1200" dirty="0"/>
            <a:t> Trauma-informed interviewing with follow-up support </a:t>
          </a:r>
        </a:p>
      </dsp:txBody>
      <dsp:txXfrm>
        <a:off x="0" y="701197"/>
        <a:ext cx="9835087" cy="30139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BF6072-B828-4F25-8650-E4AA26B39386}">
      <dsp:nvSpPr>
        <dsp:cNvPr id="0" name=""/>
        <dsp:cNvSpPr/>
      </dsp:nvSpPr>
      <dsp:spPr>
        <a:xfrm>
          <a:off x="0" y="0"/>
          <a:ext cx="3796071" cy="2152800"/>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50000"/>
            </a:lnSpc>
            <a:spcBef>
              <a:spcPct val="0"/>
            </a:spcBef>
            <a:spcAft>
              <a:spcPct val="35000"/>
            </a:spcAft>
            <a:buNone/>
          </a:pPr>
          <a:r>
            <a:rPr lang="en-US" sz="1000" i="1" kern="1200" dirty="0"/>
            <a:t>“What I always personally have issues with are the leadership. Conductors and arrangers that are very, very amateur, and they are being very unsafe in how they work the choir of inexperienced, untrained, non-auditioned choral singers.”	</a:t>
          </a:r>
        </a:p>
      </dsp:txBody>
      <dsp:txXfrm>
        <a:off x="105091" y="105091"/>
        <a:ext cx="3585889" cy="1942618"/>
      </dsp:txXfrm>
    </dsp:sp>
    <dsp:sp modelId="{6621843A-E3A2-42AD-9865-B8EC76186D23}">
      <dsp:nvSpPr>
        <dsp:cNvPr id="0" name=""/>
        <dsp:cNvSpPr/>
      </dsp:nvSpPr>
      <dsp:spPr>
        <a:xfrm>
          <a:off x="0" y="2413669"/>
          <a:ext cx="3796071" cy="16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525" tIns="12700" rIns="71120" bIns="12700" numCol="1" spcCol="1270" anchor="t" anchorCtr="0">
          <a:noAutofit/>
        </a:bodyPr>
        <a:lstStyle/>
        <a:p>
          <a:pPr marL="57150" lvl="1" indent="-57150" algn="l" defTabSz="355600">
            <a:lnSpc>
              <a:spcPct val="90000"/>
            </a:lnSpc>
            <a:spcBef>
              <a:spcPct val="0"/>
            </a:spcBef>
            <a:spcAft>
              <a:spcPct val="20000"/>
            </a:spcAft>
            <a:buFont typeface="Symbol" panose="05050102010706020507" pitchFamily="18" charset="2"/>
            <a:buChar char=""/>
          </a:pPr>
          <a:endParaRPr lang="en-US" sz="800" kern="1200" dirty="0"/>
        </a:p>
      </dsp:txBody>
      <dsp:txXfrm>
        <a:off x="0" y="2413669"/>
        <a:ext cx="3796071" cy="1656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BF6072-B828-4F25-8650-E4AA26B39386}">
      <dsp:nvSpPr>
        <dsp:cNvPr id="0" name=""/>
        <dsp:cNvSpPr/>
      </dsp:nvSpPr>
      <dsp:spPr>
        <a:xfrm>
          <a:off x="0" y="73669"/>
          <a:ext cx="3796071" cy="2527200"/>
        </a:xfrm>
        <a:prstGeom prst="roundRect">
          <a:avLst/>
        </a:prstGeom>
        <a:solidFill>
          <a:schemeClr val="accent2"/>
        </a:soli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50000"/>
            </a:lnSpc>
            <a:spcBef>
              <a:spcPct val="0"/>
            </a:spcBef>
            <a:spcAft>
              <a:spcPct val="35000"/>
            </a:spcAft>
            <a:buNone/>
          </a:pPr>
          <a:r>
            <a:rPr lang="en-US" sz="1000" i="1" kern="1200" dirty="0"/>
            <a:t>“I actually had to quit my profession because I was a [general music] teacher, and I couldn't. My voice didn't work. I couldn't even speak, so I had to leave my profession and go do office work, which was ghastly, and I lost my community. I lost my identity, and it was absolutely devastating.”</a:t>
          </a:r>
        </a:p>
      </dsp:txBody>
      <dsp:txXfrm>
        <a:off x="123368" y="197037"/>
        <a:ext cx="3549335" cy="2280464"/>
      </dsp:txXfrm>
    </dsp:sp>
    <dsp:sp modelId="{6621843A-E3A2-42AD-9865-B8EC76186D23}">
      <dsp:nvSpPr>
        <dsp:cNvPr id="0" name=""/>
        <dsp:cNvSpPr/>
      </dsp:nvSpPr>
      <dsp:spPr>
        <a:xfrm>
          <a:off x="0" y="2600869"/>
          <a:ext cx="3796071" cy="16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525" tIns="12700" rIns="71120" bIns="12700" numCol="1" spcCol="1270" anchor="t" anchorCtr="0">
          <a:noAutofit/>
        </a:bodyPr>
        <a:lstStyle/>
        <a:p>
          <a:pPr marL="57150" lvl="1" indent="-57150" algn="l" defTabSz="355600">
            <a:lnSpc>
              <a:spcPct val="90000"/>
            </a:lnSpc>
            <a:spcBef>
              <a:spcPct val="0"/>
            </a:spcBef>
            <a:spcAft>
              <a:spcPct val="20000"/>
            </a:spcAft>
            <a:buFont typeface="Symbol" panose="05050102010706020507" pitchFamily="18" charset="2"/>
            <a:buChar char=""/>
          </a:pPr>
          <a:endParaRPr lang="en-US" sz="800" kern="1200" dirty="0"/>
        </a:p>
      </dsp:txBody>
      <dsp:txXfrm>
        <a:off x="0" y="2600869"/>
        <a:ext cx="3796071" cy="1656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C2B05B-A001-48B8-B9D5-F33B6BBB20DB}">
      <dsp:nvSpPr>
        <dsp:cNvPr id="0" name=""/>
        <dsp:cNvSpPr/>
      </dsp:nvSpPr>
      <dsp:spPr>
        <a:xfrm>
          <a:off x="0" y="95418"/>
          <a:ext cx="6790606" cy="6107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t>Interview 1: Medical Trauma</a:t>
          </a:r>
          <a:endParaRPr lang="en-US" sz="1800" kern="1200" dirty="0"/>
        </a:p>
      </dsp:txBody>
      <dsp:txXfrm>
        <a:off x="29814" y="125232"/>
        <a:ext cx="6730978" cy="551111"/>
      </dsp:txXfrm>
    </dsp:sp>
    <dsp:sp modelId="{01214810-379B-4D2F-824A-21A2E73F135F}">
      <dsp:nvSpPr>
        <dsp:cNvPr id="0" name=""/>
        <dsp:cNvSpPr/>
      </dsp:nvSpPr>
      <dsp:spPr>
        <a:xfrm>
          <a:off x="0" y="706158"/>
          <a:ext cx="6790606" cy="357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602"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55 Y/O female, serious accident resulting in TBI, coma, intubation, and subsequent cognitive challenges.</a:t>
          </a:r>
        </a:p>
        <a:p>
          <a:pPr marL="114300" lvl="1" indent="-114300" algn="l" defTabSz="622300">
            <a:lnSpc>
              <a:spcPct val="90000"/>
            </a:lnSpc>
            <a:spcBef>
              <a:spcPct val="0"/>
            </a:spcBef>
            <a:spcAft>
              <a:spcPct val="20000"/>
            </a:spcAft>
            <a:buChar char="•"/>
          </a:pPr>
          <a:r>
            <a:rPr lang="en-US" sz="1400" kern="1200" dirty="0"/>
            <a:t> Loss of range and quality</a:t>
          </a:r>
        </a:p>
        <a:p>
          <a:pPr marL="114300" lvl="1" indent="-114300" algn="l" defTabSz="622300">
            <a:lnSpc>
              <a:spcPct val="90000"/>
            </a:lnSpc>
            <a:spcBef>
              <a:spcPct val="0"/>
            </a:spcBef>
            <a:spcAft>
              <a:spcPct val="20000"/>
            </a:spcAft>
            <a:buChar char="•"/>
          </a:pPr>
          <a:r>
            <a:rPr lang="en-US" sz="1400" kern="1200" dirty="0"/>
            <a:t>Omits parts out of range</a:t>
          </a:r>
        </a:p>
        <a:p>
          <a:pPr marL="114300" lvl="1" indent="-114300" algn="l" defTabSz="622300">
            <a:lnSpc>
              <a:spcPct val="90000"/>
            </a:lnSpc>
            <a:spcBef>
              <a:spcPct val="0"/>
            </a:spcBef>
            <a:spcAft>
              <a:spcPct val="20000"/>
            </a:spcAft>
            <a:buChar char="•"/>
          </a:pPr>
          <a:r>
            <a:rPr lang="en-US" sz="1400" kern="1200" dirty="0"/>
            <a:t>Choir director supportive and accommodating of limited range</a:t>
          </a:r>
        </a:p>
        <a:p>
          <a:pPr marL="114300" lvl="1" indent="-114300" algn="l" defTabSz="622300">
            <a:lnSpc>
              <a:spcPct val="90000"/>
            </a:lnSpc>
            <a:spcBef>
              <a:spcPct val="0"/>
            </a:spcBef>
            <a:spcAft>
              <a:spcPct val="20000"/>
            </a:spcAft>
            <a:buChar char="•"/>
          </a:pPr>
          <a:r>
            <a:rPr lang="en-US" sz="1400" kern="1200" dirty="0"/>
            <a:t>Insurance limits ongoing treatment options</a:t>
          </a:r>
          <a:br>
            <a:rPr lang="en-US" sz="1400" kern="1200" dirty="0"/>
          </a:br>
          <a:br>
            <a:rPr lang="en-US" sz="1400" kern="1200" dirty="0"/>
          </a:br>
          <a:r>
            <a:rPr lang="en-US" sz="1400" i="1" kern="1200" dirty="0"/>
            <a:t>“…it was just difficult to find my place in the music, because I'm used to soprano, which I always get to sing the highest note it's easy to find.” </a:t>
          </a:r>
        </a:p>
        <a:p>
          <a:pPr marL="114300" lvl="1" indent="-114300" algn="l" defTabSz="622300">
            <a:lnSpc>
              <a:spcPct val="90000"/>
            </a:lnSpc>
            <a:spcBef>
              <a:spcPct val="0"/>
            </a:spcBef>
            <a:spcAft>
              <a:spcPct val="20000"/>
            </a:spcAft>
            <a:buChar char="•"/>
          </a:pPr>
          <a:endParaRPr lang="en-US" sz="1400" kern="1200" dirty="0"/>
        </a:p>
      </dsp:txBody>
      <dsp:txXfrm>
        <a:off x="0" y="706158"/>
        <a:ext cx="6790606" cy="357696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C2B05B-A001-48B8-B9D5-F33B6BBB20DB}">
      <dsp:nvSpPr>
        <dsp:cNvPr id="0" name=""/>
        <dsp:cNvSpPr/>
      </dsp:nvSpPr>
      <dsp:spPr>
        <a:xfrm>
          <a:off x="0" y="57754"/>
          <a:ext cx="6790606" cy="644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dirty="0"/>
            <a:t>Interview 2: Use injury</a:t>
          </a:r>
          <a:endParaRPr lang="en-US" sz="1900" kern="1200" dirty="0"/>
        </a:p>
      </dsp:txBody>
      <dsp:txXfrm>
        <a:off x="31470" y="89224"/>
        <a:ext cx="6727666" cy="581730"/>
      </dsp:txXfrm>
    </dsp:sp>
    <dsp:sp modelId="{01214810-379B-4D2F-824A-21A2E73F135F}">
      <dsp:nvSpPr>
        <dsp:cNvPr id="0" name=""/>
        <dsp:cNvSpPr/>
      </dsp:nvSpPr>
      <dsp:spPr>
        <a:xfrm>
          <a:off x="0" y="702424"/>
          <a:ext cx="6790606" cy="3618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602"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dirty="0"/>
            <a:t>65 y/o male, choral director, accompanist, untrained</a:t>
          </a:r>
        </a:p>
        <a:p>
          <a:pPr marL="114300" lvl="1" indent="-114300" algn="l" defTabSz="666750">
            <a:lnSpc>
              <a:spcPct val="90000"/>
            </a:lnSpc>
            <a:spcBef>
              <a:spcPct val="0"/>
            </a:spcBef>
            <a:spcAft>
              <a:spcPct val="20000"/>
            </a:spcAft>
            <a:buChar char="•"/>
          </a:pPr>
          <a:r>
            <a:rPr lang="en-US" sz="1500" kern="1200" dirty="0"/>
            <a:t> Fatigue and hoarseness</a:t>
          </a:r>
        </a:p>
        <a:p>
          <a:pPr marL="114300" lvl="1" indent="-114300" algn="l" defTabSz="666750">
            <a:lnSpc>
              <a:spcPct val="90000"/>
            </a:lnSpc>
            <a:spcBef>
              <a:spcPct val="0"/>
            </a:spcBef>
            <a:spcAft>
              <a:spcPct val="20000"/>
            </a:spcAft>
            <a:buChar char="•"/>
          </a:pPr>
          <a:r>
            <a:rPr lang="en-US" sz="1500" kern="1200" dirty="0"/>
            <a:t>Describes vocal habits as “self-destructive”</a:t>
          </a:r>
        </a:p>
        <a:p>
          <a:pPr marL="114300" lvl="1" indent="-114300" algn="l" defTabSz="666750">
            <a:lnSpc>
              <a:spcPct val="90000"/>
            </a:lnSpc>
            <a:spcBef>
              <a:spcPct val="0"/>
            </a:spcBef>
            <a:spcAft>
              <a:spcPct val="20000"/>
            </a:spcAft>
            <a:buChar char="•"/>
          </a:pPr>
          <a:r>
            <a:rPr lang="en-US" sz="1500" kern="1200" dirty="0"/>
            <a:t>Diagnosis &amp; treatment with ENT/SVS</a:t>
          </a:r>
        </a:p>
        <a:p>
          <a:pPr marL="114300" lvl="1" indent="-114300" algn="l" defTabSz="666750">
            <a:lnSpc>
              <a:spcPct val="90000"/>
            </a:lnSpc>
            <a:spcBef>
              <a:spcPct val="0"/>
            </a:spcBef>
            <a:spcAft>
              <a:spcPct val="20000"/>
            </a:spcAft>
            <a:buChar char="•"/>
          </a:pPr>
          <a:r>
            <a:rPr lang="en-US" sz="1500" kern="1200" dirty="0"/>
            <a:t>Pandemic made treatment options difficult</a:t>
          </a:r>
        </a:p>
        <a:p>
          <a:pPr marL="114300" lvl="1" indent="-114300" algn="l" defTabSz="666750">
            <a:lnSpc>
              <a:spcPct val="90000"/>
            </a:lnSpc>
            <a:spcBef>
              <a:spcPct val="0"/>
            </a:spcBef>
            <a:spcAft>
              <a:spcPct val="20000"/>
            </a:spcAft>
            <a:buChar char="•"/>
          </a:pPr>
          <a:r>
            <a:rPr lang="en-US" sz="1500" kern="1200" dirty="0"/>
            <a:t>Vocal/mental health “spiral:”</a:t>
          </a:r>
        </a:p>
        <a:p>
          <a:pPr marL="114300" lvl="1" indent="-114300" algn="l" defTabSz="666750">
            <a:lnSpc>
              <a:spcPct val="90000"/>
            </a:lnSpc>
            <a:spcBef>
              <a:spcPct val="0"/>
            </a:spcBef>
            <a:spcAft>
              <a:spcPct val="20000"/>
            </a:spcAft>
            <a:buNone/>
          </a:pPr>
          <a:r>
            <a:rPr lang="en-US" sz="1500" i="1" kern="1200" dirty="0"/>
            <a:t>“As my voice deteriorated, so did my mental health. I became extremely fragile and vulnerable.”</a:t>
          </a:r>
        </a:p>
        <a:p>
          <a:pPr marL="114300" lvl="1" indent="-114300" algn="l" defTabSz="666750">
            <a:lnSpc>
              <a:spcPct val="90000"/>
            </a:lnSpc>
            <a:spcBef>
              <a:spcPct val="0"/>
            </a:spcBef>
            <a:spcAft>
              <a:spcPct val="20000"/>
            </a:spcAft>
            <a:buChar char="•"/>
          </a:pPr>
          <a:endParaRPr lang="en-US" sz="1500" kern="1200" dirty="0"/>
        </a:p>
      </dsp:txBody>
      <dsp:txXfrm>
        <a:off x="0" y="702424"/>
        <a:ext cx="6790606" cy="361836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C2B05B-A001-48B8-B9D5-F33B6BBB20DB}">
      <dsp:nvSpPr>
        <dsp:cNvPr id="0" name=""/>
        <dsp:cNvSpPr/>
      </dsp:nvSpPr>
      <dsp:spPr>
        <a:xfrm>
          <a:off x="0" y="60566"/>
          <a:ext cx="6790606" cy="644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dirty="0"/>
            <a:t>Interview 3: Unknown etiology</a:t>
          </a:r>
          <a:endParaRPr lang="en-US" sz="1900" kern="1200" dirty="0"/>
        </a:p>
      </dsp:txBody>
      <dsp:txXfrm>
        <a:off x="31470" y="92036"/>
        <a:ext cx="6727666" cy="581730"/>
      </dsp:txXfrm>
    </dsp:sp>
    <dsp:sp modelId="{01214810-379B-4D2F-824A-21A2E73F135F}">
      <dsp:nvSpPr>
        <dsp:cNvPr id="0" name=""/>
        <dsp:cNvSpPr/>
      </dsp:nvSpPr>
      <dsp:spPr>
        <a:xfrm>
          <a:off x="0" y="728131"/>
          <a:ext cx="6790606" cy="3854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602"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dirty="0"/>
            <a:t>73 y/o female, vocal (auditioned) amateur, </a:t>
          </a:r>
        </a:p>
        <a:p>
          <a:pPr marL="114300" lvl="1" indent="-114300" algn="l" defTabSz="666750">
            <a:lnSpc>
              <a:spcPct val="90000"/>
            </a:lnSpc>
            <a:spcBef>
              <a:spcPct val="0"/>
            </a:spcBef>
            <a:spcAft>
              <a:spcPct val="20000"/>
            </a:spcAft>
            <a:buChar char="•"/>
          </a:pPr>
          <a:r>
            <a:rPr lang="en-US" sz="1500" kern="1200" dirty="0"/>
            <a:t>Was encouraged to seek treatment by voice teacher</a:t>
          </a:r>
        </a:p>
        <a:p>
          <a:pPr marL="114300" lvl="1" indent="-114300" algn="l" defTabSz="666750">
            <a:lnSpc>
              <a:spcPct val="90000"/>
            </a:lnSpc>
            <a:spcBef>
              <a:spcPct val="0"/>
            </a:spcBef>
            <a:spcAft>
              <a:spcPct val="20000"/>
            </a:spcAft>
            <a:buChar char="•"/>
          </a:pPr>
          <a:r>
            <a:rPr lang="en-US" sz="1500" kern="1200" dirty="0"/>
            <a:t>Diagnosed with “inflammation,” no specific etiology, reflux suspected (LPR)</a:t>
          </a:r>
        </a:p>
        <a:p>
          <a:pPr marL="114300" lvl="1" indent="-114300" algn="l" defTabSz="666750">
            <a:lnSpc>
              <a:spcPct val="90000"/>
            </a:lnSpc>
            <a:spcBef>
              <a:spcPct val="0"/>
            </a:spcBef>
            <a:spcAft>
              <a:spcPct val="20000"/>
            </a:spcAft>
            <a:buChar char="•"/>
          </a:pPr>
          <a:r>
            <a:rPr lang="en-US" sz="1500" kern="1200" dirty="0"/>
            <a:t>Referred to speech therapy, SOVTs</a:t>
          </a:r>
        </a:p>
        <a:p>
          <a:pPr marL="114300" lvl="1" indent="-114300" algn="l" defTabSz="666750">
            <a:lnSpc>
              <a:spcPct val="90000"/>
            </a:lnSpc>
            <a:spcBef>
              <a:spcPct val="0"/>
            </a:spcBef>
            <a:spcAft>
              <a:spcPct val="20000"/>
            </a:spcAft>
            <a:buChar char="•"/>
          </a:pPr>
          <a:r>
            <a:rPr lang="en-US" sz="1500" kern="1200" dirty="0"/>
            <a:t>Spoke about the importance of choral singing in her life as a motivation to seek treatment and improve singing habits</a:t>
          </a:r>
        </a:p>
        <a:p>
          <a:pPr marL="114300" lvl="1" indent="-114300" algn="l" defTabSz="666750">
            <a:lnSpc>
              <a:spcPct val="90000"/>
            </a:lnSpc>
            <a:spcBef>
              <a:spcPct val="0"/>
            </a:spcBef>
            <a:spcAft>
              <a:spcPct val="20000"/>
            </a:spcAft>
            <a:buChar char="•"/>
          </a:pPr>
          <a:r>
            <a:rPr lang="en-US" sz="1500" kern="1200" dirty="0"/>
            <a:t>Reports being more resilient than ever</a:t>
          </a:r>
          <a:br>
            <a:rPr lang="en-US" sz="1500" kern="1200" dirty="0"/>
          </a:br>
          <a:r>
            <a:rPr lang="en-US" sz="1500" i="1" kern="1200" dirty="0"/>
            <a:t>“When I’m not able to sing well, I feel sad.” </a:t>
          </a:r>
        </a:p>
        <a:p>
          <a:pPr marL="114300" lvl="1" indent="-114300" algn="l" defTabSz="666750">
            <a:lnSpc>
              <a:spcPct val="90000"/>
            </a:lnSpc>
            <a:spcBef>
              <a:spcPct val="0"/>
            </a:spcBef>
            <a:spcAft>
              <a:spcPct val="20000"/>
            </a:spcAft>
            <a:buChar char="•"/>
          </a:pPr>
          <a:endParaRPr lang="en-US" sz="1500" kern="1200" dirty="0"/>
        </a:p>
      </dsp:txBody>
      <dsp:txXfrm>
        <a:off x="0" y="728131"/>
        <a:ext cx="6790606" cy="385434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1FB873-461A-40FE-81C6-33D164796120}">
      <dsp:nvSpPr>
        <dsp:cNvPr id="0" name=""/>
        <dsp:cNvSpPr/>
      </dsp:nvSpPr>
      <dsp:spPr>
        <a:xfrm>
          <a:off x="0" y="334368"/>
          <a:ext cx="6790606" cy="8950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Vocal hygiene </a:t>
          </a:r>
          <a:r>
            <a:rPr lang="en-US" sz="1500" kern="1200"/>
            <a:t>is of paramount importance. (Perrine et al., 2024; Saeedi et al., 2023; Yuksel et al., 2023)</a:t>
          </a:r>
        </a:p>
      </dsp:txBody>
      <dsp:txXfrm>
        <a:off x="43693" y="378061"/>
        <a:ext cx="6703220" cy="807664"/>
      </dsp:txXfrm>
    </dsp:sp>
    <dsp:sp modelId="{E9332C6A-C2C8-4221-A97B-6C5A3CCF18E5}">
      <dsp:nvSpPr>
        <dsp:cNvPr id="0" name=""/>
        <dsp:cNvSpPr/>
      </dsp:nvSpPr>
      <dsp:spPr>
        <a:xfrm>
          <a:off x="0" y="1272618"/>
          <a:ext cx="6790606" cy="895050"/>
        </a:xfrm>
        <a:prstGeom prst="roundRect">
          <a:avLst/>
        </a:prstGeom>
        <a:solidFill>
          <a:schemeClr val="accent2">
            <a:hueOff val="-520360"/>
            <a:satOff val="16291"/>
            <a:lumOff val="-503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Pedagogically informed </a:t>
          </a:r>
          <a:r>
            <a:rPr lang="en-US" sz="1500" b="1" kern="1200" dirty="0"/>
            <a:t>warm-ups</a:t>
          </a:r>
          <a:r>
            <a:rPr lang="en-US" sz="1500" kern="1200" dirty="0"/>
            <a:t> are a vital part of practice for reducing vocal injury (Hoch &amp; Sandage, 2018; McHenry et al., 2009)</a:t>
          </a:r>
        </a:p>
      </dsp:txBody>
      <dsp:txXfrm>
        <a:off x="43693" y="1316311"/>
        <a:ext cx="6703220" cy="807664"/>
      </dsp:txXfrm>
    </dsp:sp>
    <dsp:sp modelId="{B29CA6C0-2D25-4AC3-8905-FA0A6445BFEE}">
      <dsp:nvSpPr>
        <dsp:cNvPr id="0" name=""/>
        <dsp:cNvSpPr/>
      </dsp:nvSpPr>
      <dsp:spPr>
        <a:xfrm>
          <a:off x="0" y="2210869"/>
          <a:ext cx="6790606" cy="895050"/>
        </a:xfrm>
        <a:prstGeom prst="roundRect">
          <a:avLst/>
        </a:prstGeom>
        <a:solidFill>
          <a:schemeClr val="accent2">
            <a:hueOff val="-1040720"/>
            <a:satOff val="32582"/>
            <a:lumOff val="-100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The </a:t>
          </a:r>
          <a:r>
            <a:rPr lang="en-US" sz="1500" b="1" kern="1200" dirty="0"/>
            <a:t>choral director </a:t>
          </a:r>
          <a:r>
            <a:rPr lang="en-US" sz="1500" kern="1200" dirty="0"/>
            <a:t>plays a vital role, particularly for amateur singers (Rosa &amp; Behlau, 2017; Smith et al., 2003)</a:t>
          </a:r>
        </a:p>
      </dsp:txBody>
      <dsp:txXfrm>
        <a:off x="43693" y="2254562"/>
        <a:ext cx="6703220" cy="807664"/>
      </dsp:txXfrm>
    </dsp:sp>
    <dsp:sp modelId="{D71C944F-6AE0-4180-970A-5883FC02EF7C}">
      <dsp:nvSpPr>
        <dsp:cNvPr id="0" name=""/>
        <dsp:cNvSpPr/>
      </dsp:nvSpPr>
      <dsp:spPr>
        <a:xfrm>
          <a:off x="0" y="3149119"/>
          <a:ext cx="6790606" cy="895050"/>
        </a:xfrm>
        <a:prstGeom prst="roundRect">
          <a:avLst/>
        </a:prstGeom>
        <a:solidFill>
          <a:schemeClr val="accent2">
            <a:hueOff val="-1561080"/>
            <a:satOff val="48873"/>
            <a:lumOff val="-1509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a:t>Stigma, shame, grief, and loss of community </a:t>
          </a:r>
          <a:r>
            <a:rPr lang="en-US" sz="1500" kern="1200"/>
            <a:t>and identity have a role in vocal injury experience (Radionoff, 2004; Scearce, 2016)</a:t>
          </a:r>
        </a:p>
      </dsp:txBody>
      <dsp:txXfrm>
        <a:off x="43693" y="3192812"/>
        <a:ext cx="6703220" cy="80766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BD0DB9-B1BD-4951-97DB-95F03570C2F7}">
      <dsp:nvSpPr>
        <dsp:cNvPr id="0" name=""/>
        <dsp:cNvSpPr/>
      </dsp:nvSpPr>
      <dsp:spPr>
        <a:xfrm>
          <a:off x="0" y="1070"/>
          <a:ext cx="9835087" cy="66184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Reducing barriers to access to vocal health care teams (Loar, 2020)   </a:t>
          </a:r>
          <a:endParaRPr lang="en-US" sz="1400" kern="1200" dirty="0"/>
        </a:p>
      </dsp:txBody>
      <dsp:txXfrm>
        <a:off x="32308" y="33378"/>
        <a:ext cx="9770471" cy="597225"/>
      </dsp:txXfrm>
    </dsp:sp>
    <dsp:sp modelId="{C1BAE5EB-79DD-4D59-9E68-695F8507CDD8}">
      <dsp:nvSpPr>
        <dsp:cNvPr id="0" name=""/>
        <dsp:cNvSpPr/>
      </dsp:nvSpPr>
      <dsp:spPr>
        <a:xfrm>
          <a:off x="0" y="621937"/>
          <a:ext cx="9835087" cy="661841"/>
        </a:xfrm>
        <a:prstGeom prst="roundRect">
          <a:avLst/>
        </a:prstGeom>
        <a:solidFill>
          <a:schemeClr val="accent5">
            <a:hueOff val="-4680095"/>
            <a:satOff val="6379"/>
            <a:lumOff val="-147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Continued research by professional organizations (Ravi et al.,, 2019)</a:t>
          </a:r>
          <a:endParaRPr lang="en-US" sz="1400" kern="1200" dirty="0"/>
        </a:p>
      </dsp:txBody>
      <dsp:txXfrm>
        <a:off x="32308" y="654245"/>
        <a:ext cx="9770471" cy="597225"/>
      </dsp:txXfrm>
    </dsp:sp>
    <dsp:sp modelId="{A6C42394-F158-4CDA-8E43-E487C6C40959}">
      <dsp:nvSpPr>
        <dsp:cNvPr id="0" name=""/>
        <dsp:cNvSpPr/>
      </dsp:nvSpPr>
      <dsp:spPr>
        <a:xfrm>
          <a:off x="0" y="1301143"/>
          <a:ext cx="9835087" cy="661841"/>
        </a:xfrm>
        <a:prstGeom prst="roundRect">
          <a:avLst/>
        </a:prstGeom>
        <a:solidFill>
          <a:schemeClr val="accent5">
            <a:hueOff val="-9360190"/>
            <a:satOff val="12758"/>
            <a:lumOff val="-2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Professional pathways for SVS (Radionoff, 2024)</a:t>
          </a:r>
          <a:endParaRPr lang="en-US" sz="1400" kern="1200" dirty="0"/>
        </a:p>
      </dsp:txBody>
      <dsp:txXfrm>
        <a:off x="32308" y="1333451"/>
        <a:ext cx="9770471" cy="597225"/>
      </dsp:txXfrm>
    </dsp:sp>
    <dsp:sp modelId="{BA821784-EADE-4E3D-928F-826A8256AF1A}">
      <dsp:nvSpPr>
        <dsp:cNvPr id="0" name=""/>
        <dsp:cNvSpPr/>
      </dsp:nvSpPr>
      <dsp:spPr>
        <a:xfrm>
          <a:off x="0" y="2021274"/>
          <a:ext cx="9835087" cy="661841"/>
        </a:xfrm>
        <a:prstGeom prst="roundRect">
          <a:avLst/>
        </a:prstGeom>
        <a:solidFill>
          <a:schemeClr val="accent5">
            <a:hueOff val="-14040284"/>
            <a:satOff val="19137"/>
            <a:lumOff val="-441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Encourage choral leaders to be science-informed voice pedagogists (Rosa &amp; Belau, 2017)</a:t>
          </a:r>
          <a:endParaRPr lang="en-US" sz="1400" kern="1200" dirty="0"/>
        </a:p>
      </dsp:txBody>
      <dsp:txXfrm>
        <a:off x="32308" y="2053582"/>
        <a:ext cx="9770471" cy="597225"/>
      </dsp:txXfrm>
    </dsp:sp>
    <dsp:sp modelId="{A5179896-5A7F-43EB-A0D3-34AFD598D930}">
      <dsp:nvSpPr>
        <dsp:cNvPr id="0" name=""/>
        <dsp:cNvSpPr/>
      </dsp:nvSpPr>
      <dsp:spPr>
        <a:xfrm>
          <a:off x="0" y="2694675"/>
          <a:ext cx="9835087" cy="661841"/>
        </a:xfrm>
        <a:prstGeom prst="roundRect">
          <a:avLst/>
        </a:prstGeom>
        <a:solidFill>
          <a:schemeClr val="accent5">
            <a:hueOff val="-18720379"/>
            <a:satOff val="25516"/>
            <a:lumOff val="-58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More in-depth coverage of voice science and pathology at the undergraduate and graduate level for choral conductors (Smith et al., 2003</a:t>
          </a:r>
          <a:r>
            <a:rPr lang="en-US" sz="1200" kern="1200"/>
            <a:t>)</a:t>
          </a:r>
          <a:endParaRPr lang="en-US" sz="1200" kern="1200" dirty="0"/>
        </a:p>
      </dsp:txBody>
      <dsp:txXfrm>
        <a:off x="32308" y="2726983"/>
        <a:ext cx="9770471" cy="59722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3AC1E6-7FA8-4035-8C2F-05DF0412F1C7}">
      <dsp:nvSpPr>
        <dsp:cNvPr id="0" name=""/>
        <dsp:cNvSpPr/>
      </dsp:nvSpPr>
      <dsp:spPr>
        <a:xfrm>
          <a:off x="0" y="534"/>
          <a:ext cx="679060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36A216-3C88-4AAA-B63E-97906F4368FE}">
      <dsp:nvSpPr>
        <dsp:cNvPr id="0" name=""/>
        <dsp:cNvSpPr/>
      </dsp:nvSpPr>
      <dsp:spPr>
        <a:xfrm>
          <a:off x="0" y="534"/>
          <a:ext cx="6790606" cy="87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Number of participants</a:t>
          </a:r>
        </a:p>
      </dsp:txBody>
      <dsp:txXfrm>
        <a:off x="0" y="534"/>
        <a:ext cx="6790606" cy="875493"/>
      </dsp:txXfrm>
    </dsp:sp>
    <dsp:sp modelId="{A8313D00-88B9-47E6-B74D-292FB81D7E37}">
      <dsp:nvSpPr>
        <dsp:cNvPr id="0" name=""/>
        <dsp:cNvSpPr/>
      </dsp:nvSpPr>
      <dsp:spPr>
        <a:xfrm>
          <a:off x="0" y="876028"/>
          <a:ext cx="6790606" cy="0"/>
        </a:xfrm>
        <a:prstGeom prst="line">
          <a:avLst/>
        </a:prstGeom>
        <a:solidFill>
          <a:schemeClr val="accent2">
            <a:hueOff val="-390270"/>
            <a:satOff val="12218"/>
            <a:lumOff val="-3774"/>
            <a:alphaOff val="0"/>
          </a:schemeClr>
        </a:solidFill>
        <a:ln w="12700" cap="flat" cmpd="sng" algn="ctr">
          <a:solidFill>
            <a:schemeClr val="accent2">
              <a:hueOff val="-390270"/>
              <a:satOff val="12218"/>
              <a:lumOff val="-377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AE1BDD-5043-4B38-9810-D0826FCAF15F}">
      <dsp:nvSpPr>
        <dsp:cNvPr id="0" name=""/>
        <dsp:cNvSpPr/>
      </dsp:nvSpPr>
      <dsp:spPr>
        <a:xfrm>
          <a:off x="0" y="876028"/>
          <a:ext cx="6790606" cy="87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Lack of standardized perceptual scales</a:t>
          </a:r>
        </a:p>
      </dsp:txBody>
      <dsp:txXfrm>
        <a:off x="0" y="876028"/>
        <a:ext cx="6790606" cy="875493"/>
      </dsp:txXfrm>
    </dsp:sp>
    <dsp:sp modelId="{2E03A168-614C-4B91-9BB3-8138752585F2}">
      <dsp:nvSpPr>
        <dsp:cNvPr id="0" name=""/>
        <dsp:cNvSpPr/>
      </dsp:nvSpPr>
      <dsp:spPr>
        <a:xfrm>
          <a:off x="0" y="1751522"/>
          <a:ext cx="6790606" cy="0"/>
        </a:xfrm>
        <a:prstGeom prst="line">
          <a:avLst/>
        </a:prstGeom>
        <a:solidFill>
          <a:schemeClr val="accent2">
            <a:hueOff val="-780540"/>
            <a:satOff val="24437"/>
            <a:lumOff val="-7549"/>
            <a:alphaOff val="0"/>
          </a:schemeClr>
        </a:solidFill>
        <a:ln w="12700" cap="flat" cmpd="sng" algn="ctr">
          <a:solidFill>
            <a:schemeClr val="accent2">
              <a:hueOff val="-780540"/>
              <a:satOff val="24437"/>
              <a:lumOff val="-754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75EF9F-CA53-43C0-B833-7AC711847215}">
      <dsp:nvSpPr>
        <dsp:cNvPr id="0" name=""/>
        <dsp:cNvSpPr/>
      </dsp:nvSpPr>
      <dsp:spPr>
        <a:xfrm>
          <a:off x="0" y="1751522"/>
          <a:ext cx="6790606" cy="87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Lack of acoustic measures</a:t>
          </a:r>
        </a:p>
      </dsp:txBody>
      <dsp:txXfrm>
        <a:off x="0" y="1751522"/>
        <a:ext cx="6790606" cy="875493"/>
      </dsp:txXfrm>
    </dsp:sp>
    <dsp:sp modelId="{550E4788-2E3B-49D7-9459-522A2C31575F}">
      <dsp:nvSpPr>
        <dsp:cNvPr id="0" name=""/>
        <dsp:cNvSpPr/>
      </dsp:nvSpPr>
      <dsp:spPr>
        <a:xfrm>
          <a:off x="0" y="2627015"/>
          <a:ext cx="6790606" cy="0"/>
        </a:xfrm>
        <a:prstGeom prst="line">
          <a:avLst/>
        </a:prstGeom>
        <a:solidFill>
          <a:schemeClr val="accent2">
            <a:hueOff val="-1170810"/>
            <a:satOff val="36655"/>
            <a:lumOff val="-11323"/>
            <a:alphaOff val="0"/>
          </a:schemeClr>
        </a:solidFill>
        <a:ln w="12700" cap="flat" cmpd="sng" algn="ctr">
          <a:solidFill>
            <a:schemeClr val="accent2">
              <a:hueOff val="-1170810"/>
              <a:satOff val="36655"/>
              <a:lumOff val="-113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9EA3C7-3A3F-4ACA-A0DB-CC23CE9A4902}">
      <dsp:nvSpPr>
        <dsp:cNvPr id="0" name=""/>
        <dsp:cNvSpPr/>
      </dsp:nvSpPr>
      <dsp:spPr>
        <a:xfrm>
          <a:off x="0" y="2627015"/>
          <a:ext cx="6790606" cy="87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Limited to US</a:t>
          </a:r>
        </a:p>
      </dsp:txBody>
      <dsp:txXfrm>
        <a:off x="0" y="2627015"/>
        <a:ext cx="6790606" cy="875493"/>
      </dsp:txXfrm>
    </dsp:sp>
    <dsp:sp modelId="{51635C12-9045-418D-8B07-2475E6C68F19}">
      <dsp:nvSpPr>
        <dsp:cNvPr id="0" name=""/>
        <dsp:cNvSpPr/>
      </dsp:nvSpPr>
      <dsp:spPr>
        <a:xfrm>
          <a:off x="0" y="3502509"/>
          <a:ext cx="6790606" cy="0"/>
        </a:xfrm>
        <a:prstGeom prst="line">
          <a:avLst/>
        </a:prstGeom>
        <a:solidFill>
          <a:schemeClr val="accent2">
            <a:hueOff val="-1561080"/>
            <a:satOff val="48873"/>
            <a:lumOff val="-15098"/>
            <a:alphaOff val="0"/>
          </a:schemeClr>
        </a:solidFill>
        <a:ln w="12700" cap="flat" cmpd="sng" algn="ctr">
          <a:solidFill>
            <a:schemeClr val="accent2">
              <a:hueOff val="-1561080"/>
              <a:satOff val="48873"/>
              <a:lumOff val="-15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EC4604-67A3-4E3D-A18C-0FEF5AE345D9}">
      <dsp:nvSpPr>
        <dsp:cNvPr id="0" name=""/>
        <dsp:cNvSpPr/>
      </dsp:nvSpPr>
      <dsp:spPr>
        <a:xfrm>
          <a:off x="0" y="3502509"/>
          <a:ext cx="6790606" cy="87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Tonal demands (gospel, cantata, early music)</a:t>
          </a:r>
        </a:p>
      </dsp:txBody>
      <dsp:txXfrm>
        <a:off x="0" y="3502509"/>
        <a:ext cx="6790606" cy="87549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BAC624-353F-4D82-9224-A5699B93B568}">
      <dsp:nvSpPr>
        <dsp:cNvPr id="0" name=""/>
        <dsp:cNvSpPr/>
      </dsp:nvSpPr>
      <dsp:spPr>
        <a:xfrm>
          <a:off x="0" y="16286"/>
          <a:ext cx="6790606" cy="7803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Aims and objectives, professional learning:</a:t>
          </a:r>
        </a:p>
      </dsp:txBody>
      <dsp:txXfrm>
        <a:off x="38095" y="54381"/>
        <a:ext cx="6714416" cy="704200"/>
      </dsp:txXfrm>
    </dsp:sp>
    <dsp:sp modelId="{3B6C9914-F5B4-4138-A7A1-E208CA4C7DC7}">
      <dsp:nvSpPr>
        <dsp:cNvPr id="0" name=""/>
        <dsp:cNvSpPr/>
      </dsp:nvSpPr>
      <dsp:spPr>
        <a:xfrm>
          <a:off x="0" y="796676"/>
          <a:ext cx="6790606" cy="1809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602"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i="1" kern="1200"/>
            <a:t>What are choral musicians’ experience of vocal injury?</a:t>
          </a:r>
          <a:endParaRPr lang="en-US" sz="1800" kern="1200"/>
        </a:p>
        <a:p>
          <a:pPr marL="171450" lvl="1" indent="-171450" algn="l" defTabSz="800100">
            <a:lnSpc>
              <a:spcPct val="90000"/>
            </a:lnSpc>
            <a:spcBef>
              <a:spcPct val="0"/>
            </a:spcBef>
            <a:spcAft>
              <a:spcPct val="20000"/>
            </a:spcAft>
            <a:buChar char="•"/>
          </a:pPr>
          <a:r>
            <a:rPr lang="en-US" sz="1800" kern="1200"/>
            <a:t>Methodological refinements, including digital research tools, reflective diaries, and critical journals that support hermeneutic principles.</a:t>
          </a:r>
        </a:p>
      </dsp:txBody>
      <dsp:txXfrm>
        <a:off x="0" y="796676"/>
        <a:ext cx="6790606" cy="1809180"/>
      </dsp:txXfrm>
    </dsp:sp>
    <dsp:sp modelId="{BFDC3F4A-D3DE-4BB5-9368-40B498AC0306}">
      <dsp:nvSpPr>
        <dsp:cNvPr id="0" name=""/>
        <dsp:cNvSpPr/>
      </dsp:nvSpPr>
      <dsp:spPr>
        <a:xfrm>
          <a:off x="0" y="2605856"/>
          <a:ext cx="6790606" cy="780390"/>
        </a:xfrm>
        <a:prstGeom prst="roundRect">
          <a:avLst/>
        </a:prstGeom>
        <a:solidFill>
          <a:schemeClr val="accent2">
            <a:hueOff val="-1561080"/>
            <a:satOff val="48873"/>
            <a:lumOff val="-1509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Personal learning:</a:t>
          </a:r>
        </a:p>
      </dsp:txBody>
      <dsp:txXfrm>
        <a:off x="38095" y="2643951"/>
        <a:ext cx="6714416" cy="704200"/>
      </dsp:txXfrm>
    </dsp:sp>
    <dsp:sp modelId="{5056791D-F949-4A39-82A4-F62B307D7EB2}">
      <dsp:nvSpPr>
        <dsp:cNvPr id="0" name=""/>
        <dsp:cNvSpPr/>
      </dsp:nvSpPr>
      <dsp:spPr>
        <a:xfrm>
          <a:off x="0" y="3386246"/>
          <a:ext cx="6790606" cy="976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602"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a:t>Benefits of reflective practice as rigor in research</a:t>
          </a:r>
        </a:p>
        <a:p>
          <a:pPr marL="171450" lvl="1" indent="-171450" algn="l" defTabSz="800100">
            <a:lnSpc>
              <a:spcPct val="90000"/>
            </a:lnSpc>
            <a:spcBef>
              <a:spcPct val="0"/>
            </a:spcBef>
            <a:spcAft>
              <a:spcPct val="20000"/>
            </a:spcAft>
            <a:buChar char="•"/>
          </a:pPr>
          <a:r>
            <a:rPr lang="en-US" sz="1800" kern="1200"/>
            <a:t>The resiliency and fortitude of choral singers and choirs</a:t>
          </a:r>
        </a:p>
      </dsp:txBody>
      <dsp:txXfrm>
        <a:off x="0" y="3386246"/>
        <a:ext cx="6790606" cy="97600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drawing1.xml.rels><?xml version="1.0" encoding="UTF-8" standalone="yes"?>
<Relationships xmlns="http://schemas.openxmlformats.org/package/2006/relationships"><Relationship Id="rId1" Type="http://schemas.openxmlformats.org/officeDocument/2006/relationships/image" Target="../media/image1.png"/></Relationships>
</file>

<file path=ppt/drawings/drawing1.xml><?xml version="1.0" encoding="utf-8"?>
<c:userShapes xmlns:c="http://schemas.openxmlformats.org/drawingml/2006/chart">
  <cdr:relSizeAnchor xmlns:cdr="http://schemas.openxmlformats.org/drawingml/2006/chartDrawing">
    <cdr:from>
      <cdr:x>0.01111</cdr:x>
      <cdr:y>0.01852</cdr:y>
    </cdr:from>
    <cdr:to>
      <cdr:x>0.98681</cdr:x>
      <cdr:y>0.79167</cdr:y>
    </cdr:to>
    <cdr:pic>
      <cdr:nvPicPr>
        <cdr:cNvPr id="2" name="Picture 1" descr="Forms response chart. Question title: For professional singers: My vocal injury resulted in a loss of income or change of career:. Number of responses: 11 responses.">
          <a:extLst xmlns:a="http://schemas.openxmlformats.org/drawingml/2006/main">
            <a:ext uri="{FF2B5EF4-FFF2-40B4-BE49-F238E27FC236}">
              <a16:creationId xmlns:a16="http://schemas.microsoft.com/office/drawing/2014/main" id="{F762563E-3C7F-360E-4AD8-B74BB8AA792A}"/>
            </a:ext>
          </a:extLst>
        </cdr:cNvPr>
        <cdr:cNvPicPr>
          <a:picLocks xmlns:a="http://schemas.openxmlformats.org/drawingml/2006/main" noChangeAspect="1"/>
        </cdr:cNvPicPr>
      </cdr:nvPicPr>
      <cdr:blipFill>
        <a:blip xmlns:a="http://schemas.openxmlformats.org/drawingml/2006/main" xmlns:r="http://schemas.openxmlformats.org/officeDocument/2006/relationships" r:embed="rId1" cstate="print">
          <a:extLst>
            <a:ext uri="{28A0092B-C50C-407E-A947-70E740481C1C}">
              <a14:useLocalDpi xmlns:a14="http://schemas.microsoft.com/office/drawing/2010/main" val="0"/>
            </a:ext>
          </a:extLst>
        </a:blip>
        <a:srcRect xmlns:a="http://schemas.openxmlformats.org/drawingml/2006/main"/>
        <a:stretch xmlns:a="http://schemas.openxmlformats.org/drawingml/2006/main">
          <a:fillRect/>
        </a:stretch>
      </cdr:blipFill>
      <cdr:spPr bwMode="auto">
        <a:xfrm xmlns:a="http://schemas.openxmlformats.org/drawingml/2006/main">
          <a:off x="50800" y="50800"/>
          <a:ext cx="4460875" cy="2120900"/>
        </a:xfrm>
        <a:prstGeom xmlns:a="http://schemas.openxmlformats.org/drawingml/2006/main" prst="rect">
          <a:avLst/>
        </a:prstGeom>
        <a:noFill xmlns:a="http://schemas.openxmlformats.org/drawingml/2006/main"/>
        <a:ln xmlns:a="http://schemas.openxmlformats.org/drawingml/2006/main">
          <a:noFill/>
        </a:ln>
      </cdr:spPr>
    </cdr:pic>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89D207-BE08-4B33-B5B0-5A5A94C951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5E58DB9-49DC-495B-A68F-33D105C9065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67A1AC4-3AE8-4F87-AAED-904EC6054702}" type="datetimeFigureOut">
              <a:rPr lang="en-US" smtClean="0"/>
              <a:t>8/27/2025</a:t>
            </a:fld>
            <a:endParaRPr lang="en-US" dirty="0"/>
          </a:p>
        </p:txBody>
      </p:sp>
      <p:sp>
        <p:nvSpPr>
          <p:cNvPr id="4" name="Footer Placeholder 3">
            <a:extLst>
              <a:ext uri="{FF2B5EF4-FFF2-40B4-BE49-F238E27FC236}">
                <a16:creationId xmlns:a16="http://schemas.microsoft.com/office/drawing/2014/main" id="{7F66337E-DAD5-442C-9B8F-E10EB7D972C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EE3BDF2-02BD-4181-AC28-FD56172CC62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AF8A362-CAFC-4987-9A50-47570528395E}" type="slidenum">
              <a:rPr lang="en-US" smtClean="0"/>
              <a:t>‹#›</a:t>
            </a:fld>
            <a:endParaRPr lang="en-US" dirty="0"/>
          </a:p>
        </p:txBody>
      </p:sp>
    </p:spTree>
    <p:extLst>
      <p:ext uri="{BB962C8B-B14F-4D97-AF65-F5344CB8AC3E}">
        <p14:creationId xmlns:p14="http://schemas.microsoft.com/office/powerpoint/2010/main" val="4523749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556653-6123-4FE4-861F-5F9583BF59B0}" type="datetimeFigureOut">
              <a:rPr lang="en-US" smtClean="0"/>
              <a:t>8/27/2025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EEB602-95FC-483A-B12D-216A7AD7EA24}" type="slidenum">
              <a:rPr lang="en-US" smtClean="0"/>
              <a:t>‹#›</a:t>
            </a:fld>
            <a:endParaRPr lang="en-US" dirty="0"/>
          </a:p>
        </p:txBody>
      </p:sp>
    </p:spTree>
    <p:extLst>
      <p:ext uri="{BB962C8B-B14F-4D97-AF65-F5344CB8AC3E}">
        <p14:creationId xmlns:p14="http://schemas.microsoft.com/office/powerpoint/2010/main" val="1325843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EEB602-95FC-483A-B12D-216A7AD7EA24}" type="slidenum">
              <a:rPr lang="en-US" smtClean="0"/>
              <a:t>1</a:t>
            </a:fld>
            <a:endParaRPr lang="en-US" dirty="0"/>
          </a:p>
        </p:txBody>
      </p:sp>
    </p:spTree>
    <p:extLst>
      <p:ext uri="{BB962C8B-B14F-4D97-AF65-F5344CB8AC3E}">
        <p14:creationId xmlns:p14="http://schemas.microsoft.com/office/powerpoint/2010/main" val="3356086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US" b="0" baseline="0" dirty="0"/>
              <a:t>Context: </a:t>
            </a:r>
          </a:p>
          <a:p>
            <a:pPr marL="628650" lvl="1" indent="-171450">
              <a:buFont typeface="Arial" panose="020B0604020202020204" pitchFamily="34" charset="0"/>
              <a:buChar char="•"/>
            </a:pPr>
            <a:r>
              <a:rPr lang="en-US" b="0" baseline="0" dirty="0"/>
              <a:t>Voice Teacher specialist, Choral Director, </a:t>
            </a:r>
          </a:p>
          <a:p>
            <a:pPr marL="628650" lvl="1" indent="-171450">
              <a:buFont typeface="Arial" panose="020B0604020202020204" pitchFamily="34" charset="0"/>
              <a:buChar char="•"/>
            </a:pPr>
            <a:r>
              <a:rPr lang="en-US" b="0" baseline="0" dirty="0"/>
              <a:t>past research (40% from the vibrato survey) inspired the research question</a:t>
            </a:r>
            <a:endParaRPr lang="en-US" dirty="0"/>
          </a:p>
          <a:p>
            <a:pPr marL="171450" lvl="0" indent="-171450">
              <a:buFont typeface="Arial" panose="020B0604020202020204" pitchFamily="34" charset="0"/>
              <a:buChar char="•"/>
            </a:pPr>
            <a:r>
              <a:rPr lang="en-US" dirty="0"/>
              <a:t>Goal: Add to our understanding of CM experience with vocal injury so that voice teachers, choral directors, and clinicians can be more adept at intervention and support of singers experiencing VI</a:t>
            </a:r>
          </a:p>
          <a:p>
            <a:pPr marL="171450" lvl="0" indent="-171450">
              <a:buFont typeface="Arial" panose="020B0604020202020204" pitchFamily="34" charset="0"/>
              <a:buChar char="•"/>
            </a:pPr>
            <a:r>
              <a:rPr lang="en-US" dirty="0"/>
              <a:t>Aims: This understanding is achieved by:  </a:t>
            </a:r>
          </a:p>
          <a:p>
            <a:pPr marL="628650" lvl="1" indent="-171450">
              <a:buFont typeface="Arial" panose="020B0604020202020204" pitchFamily="34" charset="0"/>
              <a:buChar char="•"/>
            </a:pPr>
            <a:r>
              <a:rPr lang="en-US" dirty="0"/>
              <a:t>carrying out interviews and focus groups to gather CM perspectives of vocal injury, </a:t>
            </a:r>
          </a:p>
          <a:p>
            <a:pPr marL="628650" lvl="1" indent="-171450">
              <a:buFont typeface="Arial" panose="020B0604020202020204" pitchFamily="34" charset="0"/>
              <a:buChar char="•"/>
            </a:pPr>
            <a:r>
              <a:rPr lang="en-US" dirty="0"/>
              <a:t>analyzing the data to draw out the main themes, and then </a:t>
            </a:r>
          </a:p>
          <a:p>
            <a:pPr marL="628650" lvl="1" indent="-171450">
              <a:buFont typeface="Arial" panose="020B0604020202020204" pitchFamily="34" charset="0"/>
              <a:buChar char="•"/>
            </a:pPr>
            <a:r>
              <a:rPr lang="en-US" dirty="0"/>
              <a:t>provide recommendations for pathways of support care, and further research about CM and VI</a:t>
            </a:r>
          </a:p>
          <a:p>
            <a:pPr marL="171450" lvl="0" indent="-171450">
              <a:buFont typeface="Arial" panose="020B0604020202020204" pitchFamily="34" charset="0"/>
              <a:buChar char="•"/>
            </a:pPr>
            <a:r>
              <a:rPr lang="en-US" dirty="0"/>
              <a:t>Learning outcomes</a:t>
            </a:r>
          </a:p>
          <a:p>
            <a:pPr marL="628650" lvl="1" indent="-171450">
              <a:buFont typeface="Arial" panose="020B0604020202020204" pitchFamily="34" charset="0"/>
              <a:buChar char="•"/>
            </a:pPr>
            <a:r>
              <a:rPr lang="en-US" dirty="0" err="1"/>
              <a:t>Adddtional</a:t>
            </a:r>
            <a:r>
              <a:rPr lang="en-US" dirty="0"/>
              <a:t> skills with descriptive statistics and how they apply to mixed methods and insider research</a:t>
            </a:r>
          </a:p>
          <a:p>
            <a:pPr marL="628650" lvl="1" indent="-171450">
              <a:buFont typeface="Arial" panose="020B0604020202020204" pitchFamily="34" charset="0"/>
              <a:buChar char="•"/>
            </a:pPr>
            <a:r>
              <a:rPr lang="en-US" dirty="0"/>
              <a:t>Add to my interview and interview analysis skills</a:t>
            </a:r>
          </a:p>
          <a:p>
            <a:pPr marL="628650" lvl="1" indent="-171450">
              <a:buFont typeface="Arial" panose="020B0604020202020204" pitchFamily="34" charset="0"/>
              <a:buChar char="•"/>
            </a:pPr>
            <a:r>
              <a:rPr lang="en-US" dirty="0"/>
              <a:t>Further refine my sense of planning and execution of data collection and analysis	</a:t>
            </a:r>
          </a:p>
          <a:p>
            <a:endParaRPr lang="en-US" dirty="0"/>
          </a:p>
        </p:txBody>
      </p:sp>
      <p:sp>
        <p:nvSpPr>
          <p:cNvPr id="4" name="Slide Number Placeholder 3"/>
          <p:cNvSpPr>
            <a:spLocks noGrp="1"/>
          </p:cNvSpPr>
          <p:nvPr>
            <p:ph type="sldNum" sz="quarter" idx="5"/>
          </p:nvPr>
        </p:nvSpPr>
        <p:spPr/>
        <p:txBody>
          <a:bodyPr/>
          <a:lstStyle/>
          <a:p>
            <a:fld id="{54EEB602-95FC-483A-B12D-216A7AD7EA24}" type="slidenum">
              <a:rPr lang="en-US" smtClean="0"/>
              <a:t>2</a:t>
            </a:fld>
            <a:endParaRPr lang="en-US" dirty="0"/>
          </a:p>
        </p:txBody>
      </p:sp>
    </p:spTree>
    <p:extLst>
      <p:ext uri="{BB962C8B-B14F-4D97-AF65-F5344CB8AC3E}">
        <p14:creationId xmlns:p14="http://schemas.microsoft.com/office/powerpoint/2010/main" val="2714327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6323A8-F4D1-2076-EB90-4BD0A8CC36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C73D5C-B4D5-A03D-7D33-CFBB54E0D2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9ECC4A-FDEE-0990-1EE2-496C95B95BE8}"/>
              </a:ext>
            </a:extLst>
          </p:cNvPr>
          <p:cNvSpPr>
            <a:spLocks noGrp="1"/>
          </p:cNvSpPr>
          <p:nvPr>
            <p:ph type="body" idx="1"/>
          </p:nvPr>
        </p:nvSpPr>
        <p:spPr/>
        <p:txBody>
          <a:bodyPr/>
          <a:lstStyle/>
          <a:p>
            <a:pPr marL="171450" indent="-171450">
              <a:buFont typeface="Arial" panose="020B0604020202020204" pitchFamily="34" charset="0"/>
              <a:buChar char="•"/>
            </a:pPr>
            <a:r>
              <a:rPr lang="en-US" sz="1200" kern="1200" dirty="0">
                <a:solidFill>
                  <a:schemeClr val="tx1"/>
                </a:solidFill>
                <a:effectLst/>
                <a:latin typeface="+mn-lt"/>
                <a:ea typeface="+mn-ea"/>
                <a:cs typeface="+mn-cs"/>
              </a:rPr>
              <a:t>Five of the 44 peer-reviewed articles included in this literature review directly addressed the issue of vocal injury and choral singing</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a:solidFill>
                  <a:schemeClr val="tx1"/>
                </a:solidFill>
                <a:effectLst/>
                <a:latin typeface="+mn-lt"/>
                <a:ea typeface="+mn-ea"/>
                <a:cs typeface="+mn-cs"/>
              </a:rPr>
              <a:t>Distinction in the literature between pro &amp; amateur singers, carried throughout this study</a:t>
            </a:r>
          </a:p>
          <a:p>
            <a:pPr marL="628650" lvl="1" indent="-171450">
              <a:buFont typeface="Arial" panose="020B0604020202020204" pitchFamily="34" charset="0"/>
              <a:buChar char="•"/>
            </a:pPr>
            <a:r>
              <a:rPr lang="en-US" kern="1200" dirty="0">
                <a:solidFill>
                  <a:schemeClr val="tx1"/>
                </a:solidFill>
                <a:effectLst/>
                <a:latin typeface="+mn-lt"/>
                <a:ea typeface="+mn-ea"/>
                <a:cs typeface="+mn-cs"/>
              </a:rPr>
              <a:t>Robotti: no distinction, Rosa: yes, women more likely to experience VI</a:t>
            </a:r>
          </a:p>
          <a:p>
            <a:pPr marL="628650" lvl="1" indent="-171450">
              <a:buFont typeface="Arial" panose="020B0604020202020204" pitchFamily="34" charset="0"/>
              <a:buChar char="•"/>
            </a:pPr>
            <a:r>
              <a:rPr lang="en-US" kern="1200" dirty="0">
                <a:solidFill>
                  <a:schemeClr val="tx1"/>
                </a:solidFill>
                <a:effectLst/>
                <a:latin typeface="+mn-lt"/>
                <a:ea typeface="+mn-ea"/>
                <a:cs typeface="+mn-cs"/>
              </a:rPr>
              <a:t>Risk factors and the choral warm up</a:t>
            </a:r>
          </a:p>
          <a:p>
            <a:pPr marL="628650" lvl="1" indent="-171450">
              <a:buFont typeface="Arial" panose="020B0604020202020204" pitchFamily="34" charset="0"/>
              <a:buChar char="•"/>
            </a:pPr>
            <a:endParaRPr lang="en-US"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kern="1200" dirty="0">
                <a:solidFill>
                  <a:schemeClr val="tx1"/>
                </a:solidFill>
                <a:effectLst/>
                <a:latin typeface="+mn-lt"/>
                <a:ea typeface="+mn-ea"/>
                <a:cs typeface="+mn-cs"/>
              </a:rPr>
              <a:t>Great deal of attention in the literature to vocal hygiene &amp; habits in the literature</a:t>
            </a:r>
          </a:p>
          <a:p>
            <a:pPr marL="628650" lvl="1" indent="-171450">
              <a:buFont typeface="Arial" panose="020B0604020202020204" pitchFamily="34" charset="0"/>
              <a:buChar char="•"/>
            </a:pPr>
            <a:r>
              <a:rPr lang="en-US" kern="1200" dirty="0">
                <a:solidFill>
                  <a:schemeClr val="tx1"/>
                </a:solidFill>
                <a:effectLst/>
                <a:latin typeface="+mn-lt"/>
                <a:ea typeface="+mn-ea"/>
                <a:cs typeface="+mn-cs"/>
              </a:rPr>
              <a:t>Habilitation as genre specific: Carnatic singing, sacred harp, choral singing (</a:t>
            </a:r>
            <a:r>
              <a:rPr lang="en-US" kern="1200" dirty="0" err="1">
                <a:solidFill>
                  <a:schemeClr val="tx1"/>
                </a:solidFill>
                <a:effectLst/>
                <a:latin typeface="+mn-lt"/>
                <a:ea typeface="+mn-ea"/>
                <a:cs typeface="+mn-cs"/>
              </a:rPr>
              <a:t>blendy</a:t>
            </a:r>
            <a:r>
              <a:rPr lang="en-US" kern="1200" dirty="0">
                <a:solidFill>
                  <a:schemeClr val="tx1"/>
                </a:solidFill>
                <a:effectLst/>
                <a:latin typeface="+mn-lt"/>
                <a:ea typeface="+mn-ea"/>
                <a:cs typeface="+mn-cs"/>
              </a:rPr>
              <a:t>-non vibrato</a:t>
            </a:r>
          </a:p>
          <a:p>
            <a:pPr marL="628650" lvl="1" indent="-171450">
              <a:buFont typeface="Arial" panose="020B0604020202020204" pitchFamily="34" charset="0"/>
              <a:buChar char="•"/>
            </a:pPr>
            <a:r>
              <a:rPr lang="en-US" kern="1200" dirty="0">
                <a:solidFill>
                  <a:schemeClr val="tx1"/>
                </a:solidFill>
                <a:effectLst/>
                <a:latin typeface="+mn-lt"/>
                <a:ea typeface="+mn-ea"/>
                <a:cs typeface="+mn-cs"/>
              </a:rPr>
              <a:t>Habilitation of choral singers: amateurs experience vocal training differently than professionals</a:t>
            </a:r>
          </a:p>
          <a:p>
            <a:pPr marL="1085850" lvl="2" indent="-171450">
              <a:buFont typeface="Arial" panose="020B0604020202020204" pitchFamily="34" charset="0"/>
              <a:buChar char="•"/>
            </a:pPr>
            <a:r>
              <a:rPr lang="en-US" kern="1200" dirty="0">
                <a:solidFill>
                  <a:schemeClr val="tx1"/>
                </a:solidFill>
                <a:effectLst/>
                <a:latin typeface="+mn-lt"/>
                <a:ea typeface="+mn-ea"/>
                <a:cs typeface="+mn-cs"/>
              </a:rPr>
              <a:t>(nonmajors in choirs, church choir, community choir, vs. Voice lessons in college &amp; beyond)</a:t>
            </a:r>
          </a:p>
          <a:p>
            <a:pPr marL="1085850" lvl="2" indent="-171450">
              <a:buFont typeface="Arial" panose="020B0604020202020204" pitchFamily="34" charset="0"/>
              <a:buChar char="•"/>
            </a:pPr>
            <a:endParaRPr lang="en-US"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kern="1200" dirty="0">
                <a:solidFill>
                  <a:schemeClr val="tx1"/>
                </a:solidFill>
                <a:effectLst/>
                <a:latin typeface="+mn-lt"/>
                <a:ea typeface="+mn-ea"/>
                <a:cs typeface="+mn-cs"/>
              </a:rPr>
              <a:t>48% of voice teachers (Fleming, et al 2024), have worked with a singer recovering from a voice disorder</a:t>
            </a:r>
          </a:p>
          <a:p>
            <a:pPr marL="628650" lvl="1" indent="-171450">
              <a:buFont typeface="Arial" panose="020B0604020202020204" pitchFamily="34" charset="0"/>
              <a:buChar char="•"/>
            </a:pPr>
            <a:r>
              <a:rPr lang="en-US" kern="1200" dirty="0">
                <a:solidFill>
                  <a:schemeClr val="tx1"/>
                </a:solidFill>
                <a:effectLst/>
                <a:latin typeface="+mn-lt"/>
                <a:ea typeface="+mn-ea"/>
                <a:cs typeface="+mn-cs"/>
              </a:rPr>
              <a:t>Limited (5) number of studies examining this subject</a:t>
            </a:r>
          </a:p>
          <a:p>
            <a:pPr marL="628650" lvl="1" indent="-171450">
              <a:buFont typeface="Arial" panose="020B0604020202020204" pitchFamily="34" charset="0"/>
              <a:buChar char="•"/>
            </a:pPr>
            <a:r>
              <a:rPr lang="en-US" kern="1200" dirty="0">
                <a:solidFill>
                  <a:schemeClr val="tx1"/>
                </a:solidFill>
                <a:effectLst/>
                <a:latin typeface="+mn-lt"/>
                <a:ea typeface="+mn-ea"/>
                <a:cs typeface="+mn-cs"/>
              </a:rPr>
              <a:t>Training voice professionals for this kind of work limited </a:t>
            </a:r>
          </a:p>
          <a:p>
            <a:pPr marL="628650" lvl="1" indent="-171450">
              <a:buFont typeface="Arial" panose="020B0604020202020204" pitchFamily="34" charset="0"/>
              <a:buChar char="•"/>
            </a:pPr>
            <a:r>
              <a:rPr lang="en-US" kern="1200" dirty="0">
                <a:solidFill>
                  <a:schemeClr val="tx1"/>
                </a:solidFill>
                <a:effectLst/>
                <a:latin typeface="+mn-lt"/>
                <a:ea typeface="+mn-ea"/>
                <a:cs typeface="+mn-cs"/>
              </a:rPr>
              <a:t>Improving, with resources such as Manual of Singing Voice Rehabilitation</a:t>
            </a:r>
          </a:p>
          <a:p>
            <a:pPr marL="628650" lvl="1" indent="-171450">
              <a:buFont typeface="Arial" panose="020B0604020202020204" pitchFamily="34" charset="0"/>
              <a:buChar char="•"/>
            </a:pPr>
            <a:r>
              <a:rPr lang="en-US" kern="1200" dirty="0">
                <a:solidFill>
                  <a:schemeClr val="tx1"/>
                </a:solidFill>
                <a:effectLst/>
                <a:latin typeface="+mn-lt"/>
                <a:ea typeface="+mn-ea"/>
                <a:cs typeface="+mn-cs"/>
              </a:rPr>
              <a:t>SVS in the US</a:t>
            </a:r>
          </a:p>
          <a:p>
            <a:pPr marL="628650" lvl="1" indent="-171450">
              <a:buFont typeface="Arial" panose="020B0604020202020204" pitchFamily="34" charset="0"/>
              <a:buChar char="•"/>
            </a:pPr>
            <a:endParaRPr lang="en-US"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US" kern="1200" dirty="0">
              <a:solidFill>
                <a:schemeClr val="tx1"/>
              </a:solidFill>
              <a:effectLst/>
              <a:latin typeface="+mn-lt"/>
              <a:ea typeface="+mn-ea"/>
              <a:cs typeface="+mn-cs"/>
            </a:endParaRPr>
          </a:p>
          <a:p>
            <a:pPr marL="628650" lvl="1" indent="-171450">
              <a:buFont typeface="Arial" panose="020B0604020202020204" pitchFamily="34" charset="0"/>
              <a:buChar char="•"/>
            </a:pPr>
            <a:endParaRPr lang="en-US" kern="1200" dirty="0">
              <a:solidFill>
                <a:schemeClr val="tx1"/>
              </a:solidFill>
              <a:effectLst/>
              <a:latin typeface="+mn-lt"/>
              <a:ea typeface="+mn-ea"/>
              <a:cs typeface="+mn-cs"/>
            </a:endParaRPr>
          </a:p>
          <a:p>
            <a:pPr marL="457200" lvl="1" indent="0">
              <a:buFont typeface="Arial" panose="020B0604020202020204" pitchFamily="34" charset="0"/>
              <a:buNone/>
            </a:pPr>
            <a:endParaRPr lang="en-US" kern="1200" dirty="0">
              <a:solidFill>
                <a:schemeClr val="tx1"/>
              </a:solidFill>
              <a:effectLst/>
              <a:latin typeface="+mn-lt"/>
              <a:ea typeface="+mn-ea"/>
              <a:cs typeface="+mn-cs"/>
            </a:endParaRPr>
          </a:p>
          <a:p>
            <a:pPr marL="1085850" lvl="2" indent="-171450">
              <a:buFont typeface="Arial" panose="020B0604020202020204" pitchFamily="34" charset="0"/>
              <a:buChar char="•"/>
            </a:pPr>
            <a:endParaRPr lang="en-US"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US"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US"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18B8CFA-8042-8C4C-7096-B5D8E50859E3}"/>
              </a:ext>
            </a:extLst>
          </p:cNvPr>
          <p:cNvSpPr>
            <a:spLocks noGrp="1"/>
          </p:cNvSpPr>
          <p:nvPr>
            <p:ph type="sldNum" sz="quarter" idx="5"/>
          </p:nvPr>
        </p:nvSpPr>
        <p:spPr/>
        <p:txBody>
          <a:bodyPr/>
          <a:lstStyle/>
          <a:p>
            <a:fld id="{54EEB602-95FC-483A-B12D-216A7AD7EA24}" type="slidenum">
              <a:rPr lang="en-US" smtClean="0"/>
              <a:t>3</a:t>
            </a:fld>
            <a:endParaRPr lang="en-US" dirty="0"/>
          </a:p>
        </p:txBody>
      </p:sp>
    </p:spTree>
    <p:extLst>
      <p:ext uri="{BB962C8B-B14F-4D97-AF65-F5344CB8AC3E}">
        <p14:creationId xmlns:p14="http://schemas.microsoft.com/office/powerpoint/2010/main" val="36355312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6E5315-7C14-6854-4909-60188D54D3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A9A073-E9CE-8B73-6907-8670381FC9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470264-86C4-DEB9-F189-68D176DA011B}"/>
              </a:ext>
            </a:extLst>
          </p:cNvPr>
          <p:cNvSpPr>
            <a:spLocks noGrp="1"/>
          </p:cNvSpPr>
          <p:nvPr>
            <p:ph type="body" idx="1"/>
          </p:nvPr>
        </p:nvSpPr>
        <p:spPr/>
        <p:txBody>
          <a:bodyPr/>
          <a:lstStyle/>
          <a:p>
            <a:pPr marL="171450" indent="-171450">
              <a:buFont typeface="Arial" panose="020B0604020202020204" pitchFamily="34" charset="0"/>
              <a:buChar char="•"/>
            </a:pPr>
            <a:r>
              <a:rPr lang="en-US" dirty="0"/>
              <a:t>Current meta-discourse about voice disorder terminology is linked to Artificial Intelligence as diagnostic technology is being developed.</a:t>
            </a:r>
          </a:p>
          <a:p>
            <a:pPr marL="628650" lvl="1" indent="-171450">
              <a:buFont typeface="Arial" panose="020B0604020202020204" pitchFamily="34" charset="0"/>
              <a:buChar char="•"/>
            </a:pPr>
            <a:r>
              <a:rPr lang="en-US" dirty="0"/>
              <a:t>Classification Manual for Voice Disorders is generally the standard in the Western World, not so in other places</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Primary and Secondary MTD is one example: classified in the west by origin/etiology, elsewhere treated as it’s own disorder (taxonomy)</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dirty="0"/>
          </a:p>
          <a:p>
            <a:pPr marL="171450" lvl="0" indent="-171450">
              <a:buFont typeface="Arial" panose="020B0604020202020204" pitchFamily="34" charset="0"/>
              <a:buChar char="•"/>
            </a:pPr>
            <a:r>
              <a:rPr lang="en-US" dirty="0"/>
              <a:t>Implications for world-epidemiology, as voice professionals make up as much as 30% of the world workforce (Hermes &amp; De Olivera Bastos)</a:t>
            </a:r>
          </a:p>
          <a:p>
            <a:pPr marL="628650" lvl="1" indent="-171450">
              <a:buFont typeface="Arial" panose="020B0604020202020204" pitchFamily="34" charset="0"/>
              <a:buChar char="•"/>
            </a:pPr>
            <a:r>
              <a:rPr lang="en-US" dirty="0"/>
              <a:t>Voice disorder has financial impact on</a:t>
            </a:r>
          </a:p>
          <a:p>
            <a:pPr marL="1085850" lvl="2" indent="-171450">
              <a:buFont typeface="Arial" panose="020B0604020202020204" pitchFamily="34" charset="0"/>
              <a:buChar char="•"/>
            </a:pPr>
            <a:r>
              <a:rPr lang="en-US" dirty="0"/>
              <a:t>Performing Arts</a:t>
            </a:r>
          </a:p>
          <a:p>
            <a:pPr marL="1085850" lvl="2" indent="-171450">
              <a:buFont typeface="Arial" panose="020B0604020202020204" pitchFamily="34" charset="0"/>
              <a:buChar char="•"/>
            </a:pPr>
            <a:r>
              <a:rPr lang="en-US" dirty="0"/>
              <a:t>Communication (broadcasting)</a:t>
            </a:r>
          </a:p>
          <a:p>
            <a:pPr marL="1085850" lvl="2" indent="-171450">
              <a:buFont typeface="Arial" panose="020B0604020202020204" pitchFamily="34" charset="0"/>
              <a:buChar char="•"/>
            </a:pPr>
            <a:r>
              <a:rPr lang="en-US" dirty="0"/>
              <a:t>Education</a:t>
            </a:r>
          </a:p>
          <a:p>
            <a:pPr marL="1085850" lvl="2" indent="-171450">
              <a:buFont typeface="Arial" panose="020B0604020202020204" pitchFamily="34" charset="0"/>
              <a:buChar char="•"/>
            </a:pPr>
            <a:r>
              <a:rPr lang="en-US" dirty="0"/>
              <a:t>Healthcare systems</a:t>
            </a:r>
          </a:p>
          <a:p>
            <a:pPr marL="628650" lvl="1" indent="-171450">
              <a:buFont typeface="Arial" panose="020B0604020202020204" pitchFamily="34" charset="0"/>
              <a:buChar char="•"/>
            </a:pPr>
            <a:r>
              <a:rPr lang="en-US" dirty="0"/>
              <a:t>Environmental impacts on voice health such as pollution</a:t>
            </a:r>
          </a:p>
          <a:p>
            <a:pPr marL="457200" lvl="1" indent="0">
              <a:buFont typeface="Arial" panose="020B0604020202020204" pitchFamily="34" charset="0"/>
              <a:buNone/>
            </a:pPr>
            <a:endParaRPr lang="en-US" dirty="0"/>
          </a:p>
          <a:p>
            <a:pPr marL="1085850" lvl="2" indent="-171450">
              <a:buFont typeface="Arial" panose="020B0604020202020204" pitchFamily="34" charset="0"/>
              <a:buChar char="•"/>
            </a:pPr>
            <a:endParaRPr lang="en-US" dirty="0"/>
          </a:p>
          <a:p>
            <a:pPr marL="628650" lvl="1" indent="-171450">
              <a:buFont typeface="Arial" panose="020B0604020202020204" pitchFamily="34" charset="0"/>
              <a:buChar char="•"/>
            </a:pPr>
            <a:endParaRPr lang="en-US" dirty="0"/>
          </a:p>
          <a:p>
            <a:pPr marL="171450" lvl="0" indent="-171450">
              <a:buFont typeface="Arial" panose="020B0604020202020204" pitchFamily="34" charset="0"/>
              <a:buChar char="•"/>
            </a:pPr>
            <a:endParaRPr lang="en-US" dirty="0"/>
          </a:p>
          <a:p>
            <a:pPr marL="628650" lvl="1" indent="-171450">
              <a:buFont typeface="Arial" panose="020B0604020202020204" pitchFamily="34" charset="0"/>
              <a:buChar char="•"/>
            </a:pPr>
            <a:endParaRPr lang="en-US" dirty="0"/>
          </a:p>
        </p:txBody>
      </p:sp>
      <p:sp>
        <p:nvSpPr>
          <p:cNvPr id="4" name="Slide Number Placeholder 3">
            <a:extLst>
              <a:ext uri="{FF2B5EF4-FFF2-40B4-BE49-F238E27FC236}">
                <a16:creationId xmlns:a16="http://schemas.microsoft.com/office/drawing/2014/main" id="{FD7E8DB2-2B23-C982-67BC-34B79981BE7F}"/>
              </a:ext>
            </a:extLst>
          </p:cNvPr>
          <p:cNvSpPr>
            <a:spLocks noGrp="1"/>
          </p:cNvSpPr>
          <p:nvPr>
            <p:ph type="sldNum" sz="quarter" idx="5"/>
          </p:nvPr>
        </p:nvSpPr>
        <p:spPr/>
        <p:txBody>
          <a:bodyPr/>
          <a:lstStyle/>
          <a:p>
            <a:fld id="{54EEB602-95FC-483A-B12D-216A7AD7EA24}" type="slidenum">
              <a:rPr lang="en-US" smtClean="0"/>
              <a:t>4</a:t>
            </a:fld>
            <a:endParaRPr lang="en-US" dirty="0"/>
          </a:p>
        </p:txBody>
      </p:sp>
    </p:spTree>
    <p:extLst>
      <p:ext uri="{BB962C8B-B14F-4D97-AF65-F5344CB8AC3E}">
        <p14:creationId xmlns:p14="http://schemas.microsoft.com/office/powerpoint/2010/main" val="113708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7C5406-CDCA-AA81-432B-4E90C60259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7E1DFF-B75F-4D87-8CE6-21F6FD9243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67AE65-372C-CDA9-A808-D77B5BAAF18B}"/>
              </a:ext>
            </a:extLst>
          </p:cNvPr>
          <p:cNvSpPr>
            <a:spLocks noGrp="1"/>
          </p:cNvSpPr>
          <p:nvPr>
            <p:ph type="body" idx="1"/>
          </p:nvPr>
        </p:nvSpPr>
        <p:spPr/>
        <p:txBody>
          <a:bodyPr/>
          <a:lstStyle/>
          <a:p>
            <a:pPr marL="171450" indent="-171450">
              <a:buFont typeface="Arial" panose="020B0604020202020204" pitchFamily="34" charset="0"/>
              <a:buChar char="•"/>
            </a:pPr>
            <a:r>
              <a:rPr lang="en-US" dirty="0"/>
              <a:t>Demonstrates a lack of knowledge about CMs and VI</a:t>
            </a:r>
          </a:p>
          <a:p>
            <a:pPr marL="171450" indent="-171450">
              <a:buFont typeface="Arial" panose="020B0604020202020204" pitchFamily="34" charset="0"/>
              <a:buChar char="•"/>
            </a:pPr>
            <a:r>
              <a:rPr lang="en-US" dirty="0"/>
              <a:t>Literature review remained open throughout the research (new to me)</a:t>
            </a:r>
          </a:p>
          <a:p>
            <a:pPr marL="171450" indent="-171450">
              <a:buFont typeface="Arial" panose="020B0604020202020204" pitchFamily="34" charset="0"/>
              <a:buChar char="•"/>
            </a:pPr>
            <a:r>
              <a:rPr lang="en-US" dirty="0"/>
              <a:t>Continued to inform phases and analysis throughout</a:t>
            </a:r>
          </a:p>
          <a:p>
            <a:pPr marL="171450" indent="-171450">
              <a:buFont typeface="Arial" panose="020B0604020202020204" pitchFamily="34" charset="0"/>
              <a:buChar char="•"/>
            </a:pPr>
            <a:r>
              <a:rPr lang="en-US" dirty="0"/>
              <a:t>This was done with a critical literature analysis diary as a heuristic tool (Winter &amp; Scott)</a:t>
            </a:r>
          </a:p>
        </p:txBody>
      </p:sp>
      <p:sp>
        <p:nvSpPr>
          <p:cNvPr id="4" name="Slide Number Placeholder 3">
            <a:extLst>
              <a:ext uri="{FF2B5EF4-FFF2-40B4-BE49-F238E27FC236}">
                <a16:creationId xmlns:a16="http://schemas.microsoft.com/office/drawing/2014/main" id="{C95C132F-4A1B-3285-6FE0-622C34556F58}"/>
              </a:ext>
            </a:extLst>
          </p:cNvPr>
          <p:cNvSpPr>
            <a:spLocks noGrp="1"/>
          </p:cNvSpPr>
          <p:nvPr>
            <p:ph type="sldNum" sz="quarter" idx="5"/>
          </p:nvPr>
        </p:nvSpPr>
        <p:spPr/>
        <p:txBody>
          <a:bodyPr/>
          <a:lstStyle/>
          <a:p>
            <a:fld id="{54EEB602-95FC-483A-B12D-216A7AD7EA24}" type="slidenum">
              <a:rPr lang="en-US" smtClean="0"/>
              <a:t>5</a:t>
            </a:fld>
            <a:endParaRPr lang="en-US" dirty="0"/>
          </a:p>
        </p:txBody>
      </p:sp>
    </p:spTree>
    <p:extLst>
      <p:ext uri="{BB962C8B-B14F-4D97-AF65-F5344CB8AC3E}">
        <p14:creationId xmlns:p14="http://schemas.microsoft.com/office/powerpoint/2010/main" val="34781549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F850FB-1920-3FFE-4B01-79C8DC2EDB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F285E9-80EE-F712-B71D-8B86EC22DA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5E24CC-56AF-1DCF-6AFC-09D68E1F8EB2}"/>
              </a:ext>
            </a:extLst>
          </p:cNvPr>
          <p:cNvSpPr>
            <a:spLocks noGrp="1"/>
          </p:cNvSpPr>
          <p:nvPr>
            <p:ph type="body" idx="1"/>
          </p:nvPr>
        </p:nvSpPr>
        <p:spPr/>
        <p:txBody>
          <a:bodyPr/>
          <a:lstStyle/>
          <a:p>
            <a:pPr marL="171450" indent="-171450">
              <a:buFont typeface="Arial" panose="020B0604020202020204" pitchFamily="34" charset="0"/>
              <a:buChar char="•"/>
            </a:pPr>
            <a:r>
              <a:rPr lang="en-US" dirty="0"/>
              <a:t>Note intentional use of “online” </a:t>
            </a:r>
          </a:p>
          <a:p>
            <a:pPr marL="171450" indent="-171450">
              <a:buFont typeface="Arial" panose="020B0604020202020204" pitchFamily="34" charset="0"/>
              <a:buChar char="•"/>
            </a:pPr>
            <a:r>
              <a:rPr lang="en-US" dirty="0"/>
              <a:t>Survey: mixed methods, demographic, </a:t>
            </a:r>
            <a:r>
              <a:rPr lang="en-US" dirty="0" err="1"/>
              <a:t>likert</a:t>
            </a:r>
            <a:r>
              <a:rPr lang="en-US" dirty="0"/>
              <a:t>, narrative, interview recruitment</a:t>
            </a:r>
          </a:p>
          <a:p>
            <a:pPr marL="171450" indent="-171450">
              <a:buFont typeface="Arial" panose="020B0604020202020204" pitchFamily="34" charset="0"/>
              <a:buChar char="•"/>
            </a:pPr>
            <a:r>
              <a:rPr lang="en-US" dirty="0"/>
              <a:t>Online, purposive sampling, different “stories”</a:t>
            </a:r>
          </a:p>
        </p:txBody>
      </p:sp>
      <p:sp>
        <p:nvSpPr>
          <p:cNvPr id="4" name="Slide Number Placeholder 3">
            <a:extLst>
              <a:ext uri="{FF2B5EF4-FFF2-40B4-BE49-F238E27FC236}">
                <a16:creationId xmlns:a16="http://schemas.microsoft.com/office/drawing/2014/main" id="{25F35F91-6D35-EDC9-8661-019A384772BB}"/>
              </a:ext>
            </a:extLst>
          </p:cNvPr>
          <p:cNvSpPr>
            <a:spLocks noGrp="1"/>
          </p:cNvSpPr>
          <p:nvPr>
            <p:ph type="sldNum" sz="quarter" idx="5"/>
          </p:nvPr>
        </p:nvSpPr>
        <p:spPr/>
        <p:txBody>
          <a:bodyPr/>
          <a:lstStyle/>
          <a:p>
            <a:fld id="{54EEB602-95FC-483A-B12D-216A7AD7EA24}" type="slidenum">
              <a:rPr lang="en-US" smtClean="0"/>
              <a:t>6</a:t>
            </a:fld>
            <a:endParaRPr lang="en-US" dirty="0"/>
          </a:p>
        </p:txBody>
      </p:sp>
    </p:spTree>
    <p:extLst>
      <p:ext uri="{BB962C8B-B14F-4D97-AF65-F5344CB8AC3E}">
        <p14:creationId xmlns:p14="http://schemas.microsoft.com/office/powerpoint/2010/main" val="3479645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14AAE2-63F9-1549-4A61-7FF91A8C23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E1D9B5-D800-17A4-2050-2F933EE3C2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704193-DA7A-6DB1-B2E7-D721ECA2D9B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0AC2FD6-5398-F5B6-87A3-A9EA5211BACC}"/>
              </a:ext>
            </a:extLst>
          </p:cNvPr>
          <p:cNvSpPr>
            <a:spLocks noGrp="1"/>
          </p:cNvSpPr>
          <p:nvPr>
            <p:ph type="sldNum" sz="quarter" idx="5"/>
          </p:nvPr>
        </p:nvSpPr>
        <p:spPr/>
        <p:txBody>
          <a:bodyPr/>
          <a:lstStyle/>
          <a:p>
            <a:fld id="{54EEB602-95FC-483A-B12D-216A7AD7EA24}" type="slidenum">
              <a:rPr lang="en-US" smtClean="0"/>
              <a:t>7</a:t>
            </a:fld>
            <a:endParaRPr lang="en-US" dirty="0"/>
          </a:p>
        </p:txBody>
      </p:sp>
    </p:spTree>
    <p:extLst>
      <p:ext uri="{BB962C8B-B14F-4D97-AF65-F5344CB8AC3E}">
        <p14:creationId xmlns:p14="http://schemas.microsoft.com/office/powerpoint/2010/main" val="31416599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McCormak’s</a:t>
            </a:r>
            <a:r>
              <a:rPr lang="en-US" dirty="0"/>
              <a:t> lenses:</a:t>
            </a:r>
          </a:p>
          <a:p>
            <a:pPr marL="171450" indent="-171450">
              <a:buFont typeface="Arial" panose="020B0604020202020204" pitchFamily="34" charset="0"/>
              <a:buChar char="•"/>
            </a:pPr>
            <a:r>
              <a:rPr lang="en-US" dirty="0"/>
              <a:t>Demographic Data</a:t>
            </a:r>
          </a:p>
          <a:p>
            <a:pPr marL="171450" indent="-171450">
              <a:buFont typeface="Arial" panose="020B0604020202020204" pitchFamily="34" charset="0"/>
              <a:buChar char="•"/>
            </a:pPr>
            <a:r>
              <a:rPr lang="en-US" dirty="0"/>
              <a:t>Beliefs, Values, and Attitudes about VI</a:t>
            </a:r>
          </a:p>
          <a:p>
            <a:pPr marL="171450" indent="-171450">
              <a:buFont typeface="Arial" panose="020B0604020202020204" pitchFamily="34" charset="0"/>
              <a:buChar char="•"/>
            </a:pPr>
            <a:r>
              <a:rPr lang="en-US" dirty="0"/>
              <a:t>Statements or ideas about Vocal Tone, Habilitation, and Health</a:t>
            </a:r>
          </a:p>
          <a:p>
            <a:pPr marL="171450" indent="-171450">
              <a:buFont typeface="Arial" panose="020B0604020202020204" pitchFamily="34" charset="0"/>
              <a:buChar char="•"/>
            </a:pPr>
            <a:r>
              <a:rPr lang="en-US" dirty="0"/>
              <a:t>Discussion of how this analysis relates to the research</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54EEB602-95FC-483A-B12D-216A7AD7EA24}" type="slidenum">
              <a:rPr lang="en-US" smtClean="0"/>
              <a:t>9</a:t>
            </a:fld>
            <a:endParaRPr lang="en-US" dirty="0"/>
          </a:p>
        </p:txBody>
      </p:sp>
    </p:spTree>
    <p:extLst>
      <p:ext uri="{BB962C8B-B14F-4D97-AF65-F5344CB8AC3E}">
        <p14:creationId xmlns:p14="http://schemas.microsoft.com/office/powerpoint/2010/main" val="20813548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CA84E7-7E9A-0AC4-96DC-FBDA565B23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8F0C7F-83DB-E7CA-2E00-DFEC4C000A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495A37-EAEA-A8DC-23ED-739B8FCA711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B408404-849E-1B93-3193-037F4D0909BB}"/>
              </a:ext>
            </a:extLst>
          </p:cNvPr>
          <p:cNvSpPr>
            <a:spLocks noGrp="1"/>
          </p:cNvSpPr>
          <p:nvPr>
            <p:ph type="sldNum" sz="quarter" idx="5"/>
          </p:nvPr>
        </p:nvSpPr>
        <p:spPr/>
        <p:txBody>
          <a:bodyPr/>
          <a:lstStyle/>
          <a:p>
            <a:fld id="{54EEB602-95FC-483A-B12D-216A7AD7EA24}" type="slidenum">
              <a:rPr lang="en-US" smtClean="0"/>
              <a:t>10</a:t>
            </a:fld>
            <a:endParaRPr lang="en-US" dirty="0"/>
          </a:p>
        </p:txBody>
      </p:sp>
    </p:spTree>
    <p:extLst>
      <p:ext uri="{BB962C8B-B14F-4D97-AF65-F5344CB8AC3E}">
        <p14:creationId xmlns:p14="http://schemas.microsoft.com/office/powerpoint/2010/main" val="29555851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1254B9-39D1-3957-2744-1D5302351F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3A1316-96FF-8CB6-7FEC-3725F7055B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39F956-CE09-8C80-2790-B0F524F14873}"/>
              </a:ext>
            </a:extLst>
          </p:cNvPr>
          <p:cNvSpPr>
            <a:spLocks noGrp="1"/>
          </p:cNvSpPr>
          <p:nvPr>
            <p:ph type="body" idx="1"/>
          </p:nvPr>
        </p:nvSpPr>
        <p:spPr/>
        <p:txBody>
          <a:bodyPr/>
          <a:lstStyle/>
          <a:p>
            <a:pPr marL="171450" indent="-171450">
              <a:buFont typeface="Arial" panose="020B0604020202020204" pitchFamily="34" charset="0"/>
              <a:buChar char="•"/>
            </a:pPr>
            <a:r>
              <a:rPr lang="en-US" dirty="0"/>
              <a:t>Quote #1 summary: Issues with the leadership being unsafe in how they work with untrained singers.</a:t>
            </a:r>
          </a:p>
          <a:p>
            <a:pPr marL="171450" indent="-171450">
              <a:buFont typeface="Arial" panose="020B0604020202020204" pitchFamily="34" charset="0"/>
              <a:buChar char="•"/>
            </a:pPr>
            <a:r>
              <a:rPr lang="en-US" dirty="0"/>
              <a:t>Quate #2 summary: I had to quit my job, I lost my community, identity, it was </a:t>
            </a:r>
            <a:r>
              <a:rPr lang="en-US" dirty="0" err="1"/>
              <a:t>devestating</a:t>
            </a:r>
            <a:endParaRPr lang="en-US" dirty="0"/>
          </a:p>
        </p:txBody>
      </p:sp>
      <p:sp>
        <p:nvSpPr>
          <p:cNvPr id="4" name="Slide Number Placeholder 3">
            <a:extLst>
              <a:ext uri="{FF2B5EF4-FFF2-40B4-BE49-F238E27FC236}">
                <a16:creationId xmlns:a16="http://schemas.microsoft.com/office/drawing/2014/main" id="{6BC86E27-6952-C0B8-B3A1-0D75AEA317E0}"/>
              </a:ext>
            </a:extLst>
          </p:cNvPr>
          <p:cNvSpPr>
            <a:spLocks noGrp="1"/>
          </p:cNvSpPr>
          <p:nvPr>
            <p:ph type="sldNum" sz="quarter" idx="5"/>
          </p:nvPr>
        </p:nvSpPr>
        <p:spPr/>
        <p:txBody>
          <a:bodyPr/>
          <a:lstStyle/>
          <a:p>
            <a:fld id="{54EEB602-95FC-483A-B12D-216A7AD7EA24}" type="slidenum">
              <a:rPr lang="en-US" smtClean="0"/>
              <a:t>11</a:t>
            </a:fld>
            <a:endParaRPr lang="en-US" dirty="0"/>
          </a:p>
        </p:txBody>
      </p:sp>
    </p:spTree>
    <p:extLst>
      <p:ext uri="{BB962C8B-B14F-4D97-AF65-F5344CB8AC3E}">
        <p14:creationId xmlns:p14="http://schemas.microsoft.com/office/powerpoint/2010/main" val="14076057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B857B0-4182-8425-E55A-41E3BDC4DF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4A3180-5F12-913D-4786-9BE3727A04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12F0C1-D477-2E66-6C3B-1D785B03BF9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258C738-7B08-4C3D-928A-D623C1710C99}"/>
              </a:ext>
            </a:extLst>
          </p:cNvPr>
          <p:cNvSpPr>
            <a:spLocks noGrp="1"/>
          </p:cNvSpPr>
          <p:nvPr>
            <p:ph type="sldNum" sz="quarter" idx="5"/>
          </p:nvPr>
        </p:nvSpPr>
        <p:spPr/>
        <p:txBody>
          <a:bodyPr/>
          <a:lstStyle/>
          <a:p>
            <a:fld id="{54EEB602-95FC-483A-B12D-216A7AD7EA24}" type="slidenum">
              <a:rPr lang="en-US" smtClean="0"/>
              <a:t>12</a:t>
            </a:fld>
            <a:endParaRPr lang="en-US" dirty="0"/>
          </a:p>
        </p:txBody>
      </p:sp>
    </p:spTree>
    <p:extLst>
      <p:ext uri="{BB962C8B-B14F-4D97-AF65-F5344CB8AC3E}">
        <p14:creationId xmlns:p14="http://schemas.microsoft.com/office/powerpoint/2010/main" val="41423983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1093CE-B3BA-1B40-6FB4-99AD205682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4BD7C-6E92-8733-9CEB-A89FB2CAAA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2FD5A9-C417-36B0-134C-0225DD7A21B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F867258-6FAD-1CA1-196F-46E70B0AB5D4}"/>
              </a:ext>
            </a:extLst>
          </p:cNvPr>
          <p:cNvSpPr>
            <a:spLocks noGrp="1"/>
          </p:cNvSpPr>
          <p:nvPr>
            <p:ph type="sldNum" sz="quarter" idx="5"/>
          </p:nvPr>
        </p:nvSpPr>
        <p:spPr/>
        <p:txBody>
          <a:bodyPr/>
          <a:lstStyle/>
          <a:p>
            <a:fld id="{54EEB602-95FC-483A-B12D-216A7AD7EA24}" type="slidenum">
              <a:rPr lang="en-US" smtClean="0"/>
              <a:t>13</a:t>
            </a:fld>
            <a:endParaRPr lang="en-US" dirty="0"/>
          </a:p>
        </p:txBody>
      </p:sp>
    </p:spTree>
    <p:extLst>
      <p:ext uri="{BB962C8B-B14F-4D97-AF65-F5344CB8AC3E}">
        <p14:creationId xmlns:p14="http://schemas.microsoft.com/office/powerpoint/2010/main" val="8360771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818B14-2F2E-2E1A-C5F6-B2D80CEC97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F32F99-FBA0-D4EB-D4E7-3229EFF0F8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B24D63-F860-C57F-41FE-A90DE41D394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B928DFE-0906-0210-6B70-8228F0F3E397}"/>
              </a:ext>
            </a:extLst>
          </p:cNvPr>
          <p:cNvSpPr>
            <a:spLocks noGrp="1"/>
          </p:cNvSpPr>
          <p:nvPr>
            <p:ph type="sldNum" sz="quarter" idx="5"/>
          </p:nvPr>
        </p:nvSpPr>
        <p:spPr/>
        <p:txBody>
          <a:bodyPr/>
          <a:lstStyle/>
          <a:p>
            <a:fld id="{54EEB602-95FC-483A-B12D-216A7AD7EA24}" type="slidenum">
              <a:rPr lang="en-US" smtClean="0"/>
              <a:t>16</a:t>
            </a:fld>
            <a:endParaRPr lang="en-US" dirty="0"/>
          </a:p>
        </p:txBody>
      </p:sp>
    </p:spTree>
    <p:extLst>
      <p:ext uri="{BB962C8B-B14F-4D97-AF65-F5344CB8AC3E}">
        <p14:creationId xmlns:p14="http://schemas.microsoft.com/office/powerpoint/2010/main" val="14030322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7A791A-FE1B-2E0E-D66E-DAB23F22B4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7A1BEA-93AB-7B06-D9FC-F1F63D695B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CB96BC-1B55-1F2E-5216-EFCA9F57BB0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7D11272-E0F9-9188-A2F8-3FD5F0396D40}"/>
              </a:ext>
            </a:extLst>
          </p:cNvPr>
          <p:cNvSpPr>
            <a:spLocks noGrp="1"/>
          </p:cNvSpPr>
          <p:nvPr>
            <p:ph type="sldNum" sz="quarter" idx="5"/>
          </p:nvPr>
        </p:nvSpPr>
        <p:spPr/>
        <p:txBody>
          <a:bodyPr/>
          <a:lstStyle/>
          <a:p>
            <a:fld id="{54EEB602-95FC-483A-B12D-216A7AD7EA24}" type="slidenum">
              <a:rPr lang="en-US" smtClean="0"/>
              <a:t>17</a:t>
            </a:fld>
            <a:endParaRPr lang="en-US" dirty="0"/>
          </a:p>
        </p:txBody>
      </p:sp>
    </p:spTree>
    <p:extLst>
      <p:ext uri="{BB962C8B-B14F-4D97-AF65-F5344CB8AC3E}">
        <p14:creationId xmlns:p14="http://schemas.microsoft.com/office/powerpoint/2010/main" val="11417107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179729-4A23-47AF-A9EA-FB5A007A40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A090C4-20C8-500B-6260-A57275D5AB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F33EC0-1025-2B2F-1E78-89EE014D8B7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FBBACD5-D08D-B248-7F26-C6070AC20656}"/>
              </a:ext>
            </a:extLst>
          </p:cNvPr>
          <p:cNvSpPr>
            <a:spLocks noGrp="1"/>
          </p:cNvSpPr>
          <p:nvPr>
            <p:ph type="sldNum" sz="quarter" idx="5"/>
          </p:nvPr>
        </p:nvSpPr>
        <p:spPr/>
        <p:txBody>
          <a:bodyPr/>
          <a:lstStyle/>
          <a:p>
            <a:fld id="{54EEB602-95FC-483A-B12D-216A7AD7EA24}" type="slidenum">
              <a:rPr lang="en-US" smtClean="0"/>
              <a:t>18</a:t>
            </a:fld>
            <a:endParaRPr lang="en-US" dirty="0"/>
          </a:p>
        </p:txBody>
      </p:sp>
    </p:spTree>
    <p:extLst>
      <p:ext uri="{BB962C8B-B14F-4D97-AF65-F5344CB8AC3E}">
        <p14:creationId xmlns:p14="http://schemas.microsoft.com/office/powerpoint/2010/main" val="38656551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073C2E-DDAB-44B1-2720-D32AA52B7B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7C2AF8-6987-CBF0-69FF-D20D760299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616B1F-28CC-EEB1-1E4E-EAC7B47B0FA8}"/>
              </a:ext>
            </a:extLst>
          </p:cNvPr>
          <p:cNvSpPr>
            <a:spLocks noGrp="1"/>
          </p:cNvSpPr>
          <p:nvPr>
            <p:ph type="body" idx="1"/>
          </p:nvPr>
        </p:nvSpPr>
        <p:spPr/>
        <p:txBody>
          <a:bodyPr/>
          <a:lstStyle/>
          <a:p>
            <a:pPr marL="171450" indent="-171450">
              <a:buFont typeface="Arial" panose="020B0604020202020204" pitchFamily="34" charset="0"/>
              <a:buChar char="•"/>
            </a:pPr>
            <a:r>
              <a:rPr lang="en-US" dirty="0"/>
              <a:t>How are these three different:</a:t>
            </a:r>
          </a:p>
          <a:p>
            <a:pPr marL="628650" lvl="1" indent="-171450">
              <a:buFont typeface="Arial" panose="020B0604020202020204" pitchFamily="34" charset="0"/>
              <a:buChar char="•"/>
            </a:pPr>
            <a:r>
              <a:rPr lang="en-US" dirty="0"/>
              <a:t>Different etiology, different treatment path</a:t>
            </a:r>
          </a:p>
          <a:p>
            <a:pPr marL="628650" lvl="1" indent="-171450">
              <a:buFont typeface="Arial" panose="020B0604020202020204" pitchFamily="34" charset="0"/>
              <a:buChar char="•"/>
            </a:pPr>
            <a:r>
              <a:rPr lang="en-US" dirty="0"/>
              <a:t>Different resources (economic and otherwise)</a:t>
            </a:r>
          </a:p>
          <a:p>
            <a:pPr marL="171450" lvl="0" indent="-171450">
              <a:buFont typeface="Arial" panose="020B0604020202020204" pitchFamily="34" charset="0"/>
              <a:buChar char="•"/>
            </a:pPr>
            <a:r>
              <a:rPr lang="en-US" dirty="0"/>
              <a:t>How are they the same</a:t>
            </a:r>
          </a:p>
          <a:p>
            <a:pPr marL="628650" lvl="1" indent="-171450">
              <a:buFont typeface="Arial" panose="020B0604020202020204" pitchFamily="34" charset="0"/>
              <a:buChar char="•"/>
            </a:pPr>
            <a:r>
              <a:rPr lang="en-US" dirty="0"/>
              <a:t>All describe grief &amp; loss</a:t>
            </a:r>
          </a:p>
          <a:p>
            <a:pPr marL="628650" lvl="1" indent="-171450">
              <a:buFont typeface="Arial" panose="020B0604020202020204" pitchFamily="34" charset="0"/>
              <a:buChar char="•"/>
            </a:pPr>
            <a:r>
              <a:rPr lang="en-US" dirty="0"/>
              <a:t>Made their way back to choral music</a:t>
            </a:r>
          </a:p>
          <a:p>
            <a:pPr marL="628650" lvl="1" indent="-171450">
              <a:buFont typeface="Arial" panose="020B0604020202020204" pitchFamily="34" charset="0"/>
              <a:buChar char="•"/>
            </a:pPr>
            <a:r>
              <a:rPr lang="en-US" dirty="0"/>
              <a:t>Found their community</a:t>
            </a:r>
          </a:p>
          <a:p>
            <a:pPr marL="628650" lvl="1" indent="-171450">
              <a:buFont typeface="Arial" panose="020B0604020202020204" pitchFamily="34" charset="0"/>
              <a:buChar char="•"/>
            </a:pPr>
            <a:endParaRPr lang="en-US" dirty="0"/>
          </a:p>
        </p:txBody>
      </p:sp>
      <p:sp>
        <p:nvSpPr>
          <p:cNvPr id="4" name="Slide Number Placeholder 3">
            <a:extLst>
              <a:ext uri="{FF2B5EF4-FFF2-40B4-BE49-F238E27FC236}">
                <a16:creationId xmlns:a16="http://schemas.microsoft.com/office/drawing/2014/main" id="{42FB58BF-FBAE-8276-5844-51F0123126ED}"/>
              </a:ext>
            </a:extLst>
          </p:cNvPr>
          <p:cNvSpPr>
            <a:spLocks noGrp="1"/>
          </p:cNvSpPr>
          <p:nvPr>
            <p:ph type="sldNum" sz="quarter" idx="5"/>
          </p:nvPr>
        </p:nvSpPr>
        <p:spPr/>
        <p:txBody>
          <a:bodyPr/>
          <a:lstStyle/>
          <a:p>
            <a:fld id="{54EEB602-95FC-483A-B12D-216A7AD7EA24}" type="slidenum">
              <a:rPr lang="en-US" smtClean="0"/>
              <a:t>19</a:t>
            </a:fld>
            <a:endParaRPr lang="en-US" dirty="0"/>
          </a:p>
        </p:txBody>
      </p:sp>
    </p:spTree>
    <p:extLst>
      <p:ext uri="{BB962C8B-B14F-4D97-AF65-F5344CB8AC3E}">
        <p14:creationId xmlns:p14="http://schemas.microsoft.com/office/powerpoint/2010/main" val="25997967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A33773-80A0-D062-662E-00FF9F1964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CFE499-462D-7BCE-4BD8-6A82AF136B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1A7094-B3E4-ACEF-5330-10F175C1CAD5}"/>
              </a:ext>
            </a:extLst>
          </p:cNvPr>
          <p:cNvSpPr>
            <a:spLocks noGrp="1"/>
          </p:cNvSpPr>
          <p:nvPr>
            <p:ph type="body" idx="1"/>
          </p:nvPr>
        </p:nvSpPr>
        <p:spPr/>
        <p:txBody>
          <a:bodyPr/>
          <a:lstStyle/>
          <a:p>
            <a:pPr marL="171450" indent="-171450">
              <a:buFont typeface="Arial" panose="020B0604020202020204" pitchFamily="34" charset="0"/>
              <a:buChar char="•"/>
            </a:pPr>
            <a:r>
              <a:rPr lang="en-US" dirty="0"/>
              <a:t>Vocal hygiene: knowing what risk factors we can and cannot change</a:t>
            </a:r>
          </a:p>
          <a:p>
            <a:pPr marL="171450" indent="-171450">
              <a:buFont typeface="Arial" panose="020B0604020202020204" pitchFamily="34" charset="0"/>
              <a:buChar char="•"/>
            </a:pPr>
            <a:r>
              <a:rPr lang="en-US" dirty="0"/>
              <a:t>Don’t skip the warmups: knowing the how and why, empowering singers to be in charge of their warm up (Warmup Deck)</a:t>
            </a:r>
          </a:p>
          <a:p>
            <a:pPr marL="171450" indent="-171450">
              <a:buFont typeface="Arial" panose="020B0604020202020204" pitchFamily="34" charset="0"/>
              <a:buChar char="•"/>
            </a:pPr>
            <a:r>
              <a:rPr lang="en-US" dirty="0"/>
              <a:t>Choral director may be the only voice professional in the singer’s life</a:t>
            </a:r>
          </a:p>
          <a:p>
            <a:pPr marL="171450" indent="-171450">
              <a:buFont typeface="Arial" panose="020B0604020202020204" pitchFamily="34" charset="0"/>
              <a:buChar char="•"/>
            </a:pPr>
            <a:r>
              <a:rPr lang="en-US" dirty="0"/>
              <a:t>Care for the soul, alchemizing the grief, formal and informal support </a:t>
            </a:r>
          </a:p>
        </p:txBody>
      </p:sp>
      <p:sp>
        <p:nvSpPr>
          <p:cNvPr id="4" name="Slide Number Placeholder 3">
            <a:extLst>
              <a:ext uri="{FF2B5EF4-FFF2-40B4-BE49-F238E27FC236}">
                <a16:creationId xmlns:a16="http://schemas.microsoft.com/office/drawing/2014/main" id="{F5A1C37B-82CC-660E-2530-89E4E18CDDE8}"/>
              </a:ext>
            </a:extLst>
          </p:cNvPr>
          <p:cNvSpPr>
            <a:spLocks noGrp="1"/>
          </p:cNvSpPr>
          <p:nvPr>
            <p:ph type="sldNum" sz="quarter" idx="5"/>
          </p:nvPr>
        </p:nvSpPr>
        <p:spPr/>
        <p:txBody>
          <a:bodyPr/>
          <a:lstStyle/>
          <a:p>
            <a:fld id="{54EEB602-95FC-483A-B12D-216A7AD7EA24}" type="slidenum">
              <a:rPr lang="en-US" smtClean="0"/>
              <a:t>20</a:t>
            </a:fld>
            <a:endParaRPr lang="en-US" dirty="0"/>
          </a:p>
        </p:txBody>
      </p:sp>
    </p:spTree>
    <p:extLst>
      <p:ext uri="{BB962C8B-B14F-4D97-AF65-F5344CB8AC3E}">
        <p14:creationId xmlns:p14="http://schemas.microsoft.com/office/powerpoint/2010/main" val="41009346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883B1C-A88F-E069-4A8B-AEDFCEAB6F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D6389B-52F1-FA22-6D7F-3641B75B80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7F1FC0-58BC-4032-0AC4-DABF17FF4EA9}"/>
              </a:ext>
            </a:extLst>
          </p:cNvPr>
          <p:cNvSpPr>
            <a:spLocks noGrp="1"/>
          </p:cNvSpPr>
          <p:nvPr>
            <p:ph type="body" idx="1"/>
          </p:nvPr>
        </p:nvSpPr>
        <p:spPr/>
        <p:txBody>
          <a:bodyPr/>
          <a:lstStyle/>
          <a:p>
            <a:pPr marL="171450" indent="-171450">
              <a:buFont typeface="Arial" panose="020B0604020202020204" pitchFamily="34" charset="0"/>
              <a:buChar char="•"/>
            </a:pPr>
            <a:r>
              <a:rPr lang="en-US" dirty="0"/>
              <a:t>Low cost voice clinics (such as UW)</a:t>
            </a:r>
          </a:p>
          <a:p>
            <a:pPr marL="171450" indent="-171450">
              <a:buFont typeface="Arial" panose="020B0604020202020204" pitchFamily="34" charset="0"/>
              <a:buChar char="•"/>
            </a:pPr>
            <a:r>
              <a:rPr lang="en-US" dirty="0"/>
              <a:t>NATS, ACDA, PAVA</a:t>
            </a:r>
          </a:p>
          <a:p>
            <a:pPr marL="171450" indent="-171450">
              <a:buFont typeface="Arial" panose="020B0604020202020204" pitchFamily="34" charset="0"/>
              <a:buChar char="•"/>
            </a:pPr>
            <a:r>
              <a:rPr lang="en-US" dirty="0"/>
              <a:t>A tough one: note/Kari, PAVA RV (still not a certification)</a:t>
            </a:r>
          </a:p>
          <a:p>
            <a:pPr marL="171450" indent="-171450">
              <a:buFont typeface="Arial" panose="020B0604020202020204" pitchFamily="34" charset="0"/>
              <a:buChar char="•"/>
            </a:pPr>
            <a:r>
              <a:rPr lang="en-US" dirty="0"/>
              <a:t>More voice ped in choral journals, conferences</a:t>
            </a:r>
          </a:p>
          <a:p>
            <a:pPr marL="171450" indent="-171450">
              <a:buFont typeface="Arial" panose="020B0604020202020204" pitchFamily="34" charset="0"/>
              <a:buChar char="•"/>
            </a:pPr>
            <a:r>
              <a:rPr lang="en-US" dirty="0"/>
              <a:t>Add more vocal ped for choral undergrads, vocal path for voice majors</a:t>
            </a:r>
          </a:p>
          <a:p>
            <a:pPr marL="171450" indent="-171450">
              <a:buFont typeface="Arial" panose="020B0604020202020204" pitchFamily="34" charset="0"/>
              <a:buChar char="•"/>
            </a:pPr>
            <a:endParaRPr lang="en-US" dirty="0"/>
          </a:p>
        </p:txBody>
      </p:sp>
      <p:sp>
        <p:nvSpPr>
          <p:cNvPr id="4" name="Slide Number Placeholder 3">
            <a:extLst>
              <a:ext uri="{FF2B5EF4-FFF2-40B4-BE49-F238E27FC236}">
                <a16:creationId xmlns:a16="http://schemas.microsoft.com/office/drawing/2014/main" id="{E72CE020-97F3-860A-819E-8CD2A47455B6}"/>
              </a:ext>
            </a:extLst>
          </p:cNvPr>
          <p:cNvSpPr>
            <a:spLocks noGrp="1"/>
          </p:cNvSpPr>
          <p:nvPr>
            <p:ph type="sldNum" sz="quarter" idx="5"/>
          </p:nvPr>
        </p:nvSpPr>
        <p:spPr/>
        <p:txBody>
          <a:bodyPr/>
          <a:lstStyle/>
          <a:p>
            <a:fld id="{54EEB602-95FC-483A-B12D-216A7AD7EA24}" type="slidenum">
              <a:rPr lang="en-US" smtClean="0"/>
              <a:t>21</a:t>
            </a:fld>
            <a:endParaRPr lang="en-US" dirty="0"/>
          </a:p>
        </p:txBody>
      </p:sp>
    </p:spTree>
    <p:extLst>
      <p:ext uri="{BB962C8B-B14F-4D97-AF65-F5344CB8AC3E}">
        <p14:creationId xmlns:p14="http://schemas.microsoft.com/office/powerpoint/2010/main" val="4069072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65CB28-198F-6B18-70D0-7605A544C8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98636A-1F60-331D-54BA-513D8CF4E5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6B88D0-D11F-5FB5-BB9F-98A76269FA0E}"/>
              </a:ext>
            </a:extLst>
          </p:cNvPr>
          <p:cNvSpPr>
            <a:spLocks noGrp="1"/>
          </p:cNvSpPr>
          <p:nvPr>
            <p:ph type="body" idx="1"/>
          </p:nvPr>
        </p:nvSpPr>
        <p:spPr/>
        <p:txBody>
          <a:bodyPr/>
          <a:lstStyle/>
          <a:p>
            <a:pPr marL="171450" indent="-171450">
              <a:buFont typeface="Arial" panose="020B0604020202020204" pitchFamily="34" charset="0"/>
              <a:buChar char="•"/>
            </a:pPr>
            <a:r>
              <a:rPr lang="en-US" dirty="0"/>
              <a:t>Hoped for 200, got 27</a:t>
            </a:r>
          </a:p>
          <a:p>
            <a:pPr marL="171450" indent="-171450">
              <a:buFont typeface="Arial" panose="020B0604020202020204" pitchFamily="34" charset="0"/>
              <a:buChar char="•"/>
            </a:pPr>
            <a:r>
              <a:rPr lang="en-US" dirty="0"/>
              <a:t>GRBAS, EASE</a:t>
            </a:r>
          </a:p>
          <a:p>
            <a:pPr marL="171450" indent="-171450">
              <a:buFont typeface="Arial" panose="020B0604020202020204" pitchFamily="34" charset="0"/>
              <a:buChar char="•"/>
            </a:pPr>
            <a:r>
              <a:rPr lang="en-US" dirty="0"/>
              <a:t>PRAAT, Voce Vista, etc. </a:t>
            </a:r>
          </a:p>
          <a:p>
            <a:pPr marL="171450" indent="-171450">
              <a:buFont typeface="Arial" panose="020B0604020202020204" pitchFamily="34" charset="0"/>
              <a:buChar char="•"/>
            </a:pPr>
            <a:r>
              <a:rPr lang="en-US" dirty="0"/>
              <a:t>No UK respondents: regional tonal differences (Balkan, African subcontinent)</a:t>
            </a:r>
          </a:p>
          <a:p>
            <a:pPr marL="171450" indent="-171450">
              <a:buFont typeface="Arial" panose="020B0604020202020204" pitchFamily="34" charset="0"/>
              <a:buChar char="•"/>
            </a:pPr>
            <a:r>
              <a:rPr lang="en-US" dirty="0" err="1"/>
              <a:t>Idomatic</a:t>
            </a:r>
            <a:r>
              <a:rPr lang="en-US" dirty="0"/>
              <a:t> tonal principles: 20</a:t>
            </a:r>
            <a:r>
              <a:rPr lang="en-US" baseline="30000" dirty="0"/>
              <a:t>th</a:t>
            </a:r>
            <a:r>
              <a:rPr lang="en-US" dirty="0"/>
              <a:t> century a cappella choral music </a:t>
            </a:r>
          </a:p>
        </p:txBody>
      </p:sp>
      <p:sp>
        <p:nvSpPr>
          <p:cNvPr id="4" name="Slide Number Placeholder 3">
            <a:extLst>
              <a:ext uri="{FF2B5EF4-FFF2-40B4-BE49-F238E27FC236}">
                <a16:creationId xmlns:a16="http://schemas.microsoft.com/office/drawing/2014/main" id="{872B1235-D6F9-BCEF-CC88-57951979BACC}"/>
              </a:ext>
            </a:extLst>
          </p:cNvPr>
          <p:cNvSpPr>
            <a:spLocks noGrp="1"/>
          </p:cNvSpPr>
          <p:nvPr>
            <p:ph type="sldNum" sz="quarter" idx="5"/>
          </p:nvPr>
        </p:nvSpPr>
        <p:spPr/>
        <p:txBody>
          <a:bodyPr/>
          <a:lstStyle/>
          <a:p>
            <a:fld id="{54EEB602-95FC-483A-B12D-216A7AD7EA24}" type="slidenum">
              <a:rPr lang="en-US" smtClean="0"/>
              <a:t>22</a:t>
            </a:fld>
            <a:endParaRPr lang="en-US" dirty="0"/>
          </a:p>
        </p:txBody>
      </p:sp>
    </p:spTree>
    <p:extLst>
      <p:ext uri="{BB962C8B-B14F-4D97-AF65-F5344CB8AC3E}">
        <p14:creationId xmlns:p14="http://schemas.microsoft.com/office/powerpoint/2010/main" val="32622790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A54EB3-BC2E-A3A9-EFB2-EF3464F466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142B16-FC24-C49D-0102-77B73E766A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0891F5-50AD-8539-F3E9-4731B45993B9}"/>
              </a:ext>
            </a:extLst>
          </p:cNvPr>
          <p:cNvSpPr>
            <a:spLocks noGrp="1"/>
          </p:cNvSpPr>
          <p:nvPr>
            <p:ph type="body" idx="1"/>
          </p:nvPr>
        </p:nvSpPr>
        <p:spPr/>
        <p:txBody>
          <a:bodyPr/>
          <a:lstStyle/>
          <a:p>
            <a:pPr marL="171450" indent="-171450">
              <a:buFont typeface="Arial" panose="020B0604020202020204" pitchFamily="34" charset="0"/>
              <a:buChar char="•"/>
            </a:pPr>
            <a:r>
              <a:rPr lang="en-US" dirty="0"/>
              <a:t>Added to the field by directly asking for CM’s perspectives </a:t>
            </a:r>
            <a:r>
              <a:rPr lang="en-US"/>
              <a:t>and experiences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Understanding of “theoretical saturation” due to iterative process of survey data analysis</a:t>
            </a:r>
          </a:p>
          <a:p>
            <a:pPr marL="171450" indent="-171450">
              <a:buFont typeface="Arial" panose="020B0604020202020204" pitchFamily="34" charset="0"/>
              <a:buChar char="•"/>
            </a:pPr>
            <a:r>
              <a:rPr lang="en-US" dirty="0"/>
              <a:t>Understanding of the benefits of multidisciplinary teams in research (sole researcher)</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Improved ability with digital/online research process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Participants deep love and commitment to choral singing, part of their identity</a:t>
            </a:r>
          </a:p>
          <a:p>
            <a:pPr marL="171450" indent="-171450">
              <a:buFont typeface="Arial" panose="020B0604020202020204" pitchFamily="34" charset="0"/>
              <a:buChar char="•"/>
            </a:pPr>
            <a:r>
              <a:rPr lang="en-US" dirty="0"/>
              <a:t>Vulnerability and lack of ego in the FG and Interviews</a:t>
            </a:r>
          </a:p>
          <a:p>
            <a:pPr marL="171450" indent="-171450">
              <a:buFont typeface="Arial" panose="020B0604020202020204" pitchFamily="34" charset="0"/>
              <a:buChar char="•"/>
            </a:pPr>
            <a:endParaRPr lang="en-US" dirty="0"/>
          </a:p>
        </p:txBody>
      </p:sp>
      <p:sp>
        <p:nvSpPr>
          <p:cNvPr id="4" name="Slide Number Placeholder 3">
            <a:extLst>
              <a:ext uri="{FF2B5EF4-FFF2-40B4-BE49-F238E27FC236}">
                <a16:creationId xmlns:a16="http://schemas.microsoft.com/office/drawing/2014/main" id="{26D3FB44-0A66-2146-2116-9B26D217720F}"/>
              </a:ext>
            </a:extLst>
          </p:cNvPr>
          <p:cNvSpPr>
            <a:spLocks noGrp="1"/>
          </p:cNvSpPr>
          <p:nvPr>
            <p:ph type="sldNum" sz="quarter" idx="5"/>
          </p:nvPr>
        </p:nvSpPr>
        <p:spPr/>
        <p:txBody>
          <a:bodyPr/>
          <a:lstStyle/>
          <a:p>
            <a:fld id="{54EEB602-95FC-483A-B12D-216A7AD7EA24}" type="slidenum">
              <a:rPr lang="en-US" smtClean="0"/>
              <a:t>23</a:t>
            </a:fld>
            <a:endParaRPr lang="en-US" dirty="0"/>
          </a:p>
        </p:txBody>
      </p:sp>
    </p:spTree>
    <p:extLst>
      <p:ext uri="{BB962C8B-B14F-4D97-AF65-F5344CB8AC3E}">
        <p14:creationId xmlns:p14="http://schemas.microsoft.com/office/powerpoint/2010/main" val="22646707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6C89A1-BD72-AC89-B8ED-2053D1371A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FC30A4-2FF9-568D-9858-FF292354D3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0B70EE-0287-A13A-971E-3862D29AB52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24C852A-72D9-04A9-A1F7-13F2DD6710DA}"/>
              </a:ext>
            </a:extLst>
          </p:cNvPr>
          <p:cNvSpPr>
            <a:spLocks noGrp="1"/>
          </p:cNvSpPr>
          <p:nvPr>
            <p:ph type="sldNum" sz="quarter" idx="5"/>
          </p:nvPr>
        </p:nvSpPr>
        <p:spPr/>
        <p:txBody>
          <a:bodyPr/>
          <a:lstStyle/>
          <a:p>
            <a:fld id="{54EEB602-95FC-483A-B12D-216A7AD7EA24}" type="slidenum">
              <a:rPr lang="en-US" smtClean="0"/>
              <a:t>27</a:t>
            </a:fld>
            <a:endParaRPr lang="en-US" dirty="0"/>
          </a:p>
        </p:txBody>
      </p:sp>
    </p:spTree>
    <p:extLst>
      <p:ext uri="{BB962C8B-B14F-4D97-AF65-F5344CB8AC3E}">
        <p14:creationId xmlns:p14="http://schemas.microsoft.com/office/powerpoint/2010/main" val="22627636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r>
              <a:rPr lang="en-US"/>
              <a:t>9/8/20XX</a:t>
            </a:r>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r>
              <a:rPr lang="en-US"/>
              <a:t>Presentation Title</a:t>
            </a:r>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233062062"/>
      </p:ext>
    </p:extLst>
  </p:cSld>
  <p:clrMapOvr>
    <a:masterClrMapping/>
  </p:clrMapOvr>
  <p:hf sldNum="0" hdr="0" ftr="0" dt="0"/>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9/8/20XX</a:t>
            </a:r>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12084944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r>
              <a:rPr lang="en-US"/>
              <a:t>9/8/20XX</a:t>
            </a:r>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r>
              <a:rPr lang="en-US"/>
              <a:t>Presentation Title</a:t>
            </a:r>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75343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9/8/20XX</a:t>
            </a:r>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smtClean="0"/>
              <a:pPr/>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1875859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9/8/20XX</a:t>
            </a:r>
            <a:endParaRPr lang="en-US" dirty="0"/>
          </a:p>
        </p:txBody>
      </p:sp>
      <p:sp>
        <p:nvSpPr>
          <p:cNvPr id="8" name="Footer Placeholder 7"/>
          <p:cNvSpPr>
            <a:spLocks noGrp="1"/>
          </p:cNvSpPr>
          <p:nvPr>
            <p:ph type="ftr" sz="quarter" idx="11"/>
          </p:nvPr>
        </p:nvSpPr>
        <p:spPr/>
        <p:txBody>
          <a:bodyPr/>
          <a:lstStyle/>
          <a:p>
            <a:r>
              <a:rPr lang="en-US"/>
              <a:t>Presentation Title</a:t>
            </a:r>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smtClean="0"/>
              <a:pPr/>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8415215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8/27/2025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 useBgFill="1">
        <p:nvSpPr>
          <p:cNvPr id="6" name="Rectangle 5">
            <a:extLst>
              <a:ext uri="{FF2B5EF4-FFF2-40B4-BE49-F238E27FC236}">
                <a16:creationId xmlns:a16="http://schemas.microsoft.com/office/drawing/2014/main" id="{94837D5C-EE88-BE2B-5940-6A8E20CAEEC6}"/>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7D6331A-AE6C-3009-DDD4-1671FF7E0F3D}"/>
              </a:ext>
              <a:ext uri="{C183D7F6-B498-43B3-948B-1728B52AA6E4}">
                <adec:decorative xmlns:adec="http://schemas.microsoft.com/office/drawing/2017/decorative" val="1"/>
              </a:ext>
            </a:extLst>
          </p:cNvPr>
          <p:cNvSpPr/>
          <p:nvPr userDrawn="1"/>
        </p:nvSpPr>
        <p:spPr>
          <a:xfrm>
            <a:off x="0" y="825689"/>
            <a:ext cx="12192000" cy="520173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8D7D28B-DE67-0B99-CDEB-A037FFC568ED}"/>
              </a:ext>
              <a:ext uri="{C183D7F6-B498-43B3-948B-1728B52AA6E4}">
                <adec:decorative xmlns:adec="http://schemas.microsoft.com/office/drawing/2017/decorative" val="1"/>
              </a:ext>
            </a:extLst>
          </p:cNvPr>
          <p:cNvSpPr/>
          <p:nvPr userDrawn="1"/>
        </p:nvSpPr>
        <p:spPr>
          <a:xfrm>
            <a:off x="-1" y="889696"/>
            <a:ext cx="1070775" cy="50777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58B9F3E3-6134-5423-F75E-B36E71A65278}"/>
              </a:ext>
              <a:ext uri="{C183D7F6-B498-43B3-948B-1728B52AA6E4}">
                <adec:decorative xmlns:adec="http://schemas.microsoft.com/office/drawing/2017/decorative" val="1"/>
              </a:ext>
            </a:extLst>
          </p:cNvPr>
          <p:cNvSpPr/>
          <p:nvPr userDrawn="1"/>
        </p:nvSpPr>
        <p:spPr>
          <a:xfrm rot="5400000">
            <a:off x="-236512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B1F677F-A1EC-4CDA-E80E-4B3695465156}"/>
              </a:ext>
              <a:ext uri="{C183D7F6-B498-43B3-948B-1728B52AA6E4}">
                <adec:decorative xmlns:adec="http://schemas.microsoft.com/office/drawing/2017/decorative" val="1"/>
              </a:ext>
            </a:extLst>
          </p:cNvPr>
          <p:cNvSpPr/>
          <p:nvPr userDrawn="1"/>
        </p:nvSpPr>
        <p:spPr>
          <a:xfrm rot="5400000">
            <a:off x="765851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F1E2C06-C49E-A5AA-07A3-D134EFA3D29E}"/>
              </a:ext>
              <a:ext uri="{C183D7F6-B498-43B3-948B-1728B52AA6E4}">
                <adec:decorative xmlns:adec="http://schemas.microsoft.com/office/drawing/2017/decorative" val="1"/>
              </a:ext>
            </a:extLst>
          </p:cNvPr>
          <p:cNvSpPr/>
          <p:nvPr userDrawn="1"/>
        </p:nvSpPr>
        <p:spPr>
          <a:xfrm>
            <a:off x="11119516" y="896046"/>
            <a:ext cx="1070775" cy="507771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2BA39D8-E4F7-CD36-B80A-49D228C0FCA3}"/>
              </a:ext>
              <a:ext uri="{C183D7F6-B498-43B3-948B-1728B52AA6E4}">
                <adec:decorative xmlns:adec="http://schemas.microsoft.com/office/drawing/2017/decorative" val="1"/>
              </a:ext>
            </a:extLst>
          </p:cNvPr>
          <p:cNvSpPr/>
          <p:nvPr userDrawn="1"/>
        </p:nvSpPr>
        <p:spPr>
          <a:xfrm>
            <a:off x="11119516" y="0"/>
            <a:ext cx="1070775" cy="8256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06F4721-4B2C-0638-8409-054F6738EAFD}"/>
              </a:ext>
              <a:ext uri="{C183D7F6-B498-43B3-948B-1728B52AA6E4}">
                <adec:decorative xmlns:adec="http://schemas.microsoft.com/office/drawing/2017/decorative" val="1"/>
              </a:ext>
            </a:extLst>
          </p:cNvPr>
          <p:cNvSpPr/>
          <p:nvPr userDrawn="1"/>
        </p:nvSpPr>
        <p:spPr>
          <a:xfrm>
            <a:off x="11119515" y="6027421"/>
            <a:ext cx="1070775" cy="8305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57894789"/>
      </p:ext>
    </p:extLst>
  </p:cSld>
  <p:clrMapOvr>
    <a:masterClrMapping/>
  </p:clrMapOvr>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r>
              <a:rPr lang="en-US"/>
              <a:t>9/8/20XX</a:t>
            </a:r>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938225541"/>
      </p:ext>
    </p:extLst>
  </p:cSld>
  <p:clrMapOvr>
    <a:masterClrMapping/>
  </p:clrMapOvr>
  <p:hf sldNum="0" hdr="0" ftr="0" dt="0"/>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r>
              <a:rPr lang="en-US"/>
              <a:t>9/8/20XX</a:t>
            </a:r>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r>
              <a:rPr lang="en-US"/>
              <a:t>Presentation Title</a:t>
            </a:r>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804140893"/>
      </p:ext>
    </p:extLst>
  </p:cSld>
  <p:clrMapOvr>
    <a:masterClrMapping/>
  </p:clrMapOvr>
  <p:hf sldNum="0" hdr="0" ftr="0" dt="0"/>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r>
              <a:rPr lang="en-US"/>
              <a:t>9/8/20XX</a:t>
            </a:r>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r>
              <a:rPr lang="en-US"/>
              <a:t>Presentation Title</a:t>
            </a:r>
            <a:endParaRPr lang="en-US" dirty="0"/>
          </a:p>
        </p:txBody>
      </p:sp>
    </p:spTree>
    <p:extLst>
      <p:ext uri="{BB962C8B-B14F-4D97-AF65-F5344CB8AC3E}">
        <p14:creationId xmlns:p14="http://schemas.microsoft.com/office/powerpoint/2010/main" val="137063196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9/8/20XX</a:t>
            </a:r>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33523653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r>
              <a:rPr lang="en-US"/>
              <a:t>9/8/20XX</a:t>
            </a:r>
            <a:endParaRPr lang="en-US" dirty="0"/>
          </a:p>
        </p:txBody>
      </p:sp>
      <p:sp>
        <p:nvSpPr>
          <p:cNvPr id="5" name="Footer Placeholder 4"/>
          <p:cNvSpPr>
            <a:spLocks noGrp="1"/>
          </p:cNvSpPr>
          <p:nvPr>
            <p:ph type="ftr" sz="quarter" idx="11"/>
          </p:nvPr>
        </p:nvSpPr>
        <p:spPr>
          <a:xfrm>
            <a:off x="2933699" y="6296615"/>
            <a:ext cx="5959577" cy="365125"/>
          </a:xfrm>
        </p:spPr>
        <p:txBody>
          <a:bodyPr/>
          <a:lstStyle/>
          <a:p>
            <a:r>
              <a:rPr lang="en-US"/>
              <a:t>Presentation Title</a:t>
            </a:r>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221572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wo Content 2">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DF88512-9E62-4695-B350-39488566A1F7}"/>
              </a:ext>
              <a:ext uri="{C183D7F6-B498-43B3-948B-1728B52AA6E4}">
                <adec:decorative xmlns:adec="http://schemas.microsoft.com/office/drawing/2017/decorative" val="1"/>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18CD596D-95F4-4C5C-A0E7-86D747FE70BE}"/>
              </a:ext>
              <a:ext uri="{C183D7F6-B498-43B3-948B-1728B52AA6E4}">
                <adec:decorative xmlns:adec="http://schemas.microsoft.com/office/drawing/2017/decorative" val="1"/>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67553E9F-DCBF-4BEE-A261-5AA97361A0E0}"/>
              </a:ext>
              <a:ext uri="{C183D7F6-B498-43B3-948B-1728B52AA6E4}">
                <adec:decorative xmlns:adec="http://schemas.microsoft.com/office/drawing/2017/decorative" val="1"/>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949B0EB0-AEBA-44ED-BC77-4188C7486144}"/>
              </a:ext>
            </a:extLst>
          </p:cNvPr>
          <p:cNvSpPr>
            <a:spLocks noGrp="1"/>
          </p:cNvSpPr>
          <p:nvPr>
            <p:ph type="title" hasCustomPrompt="1"/>
          </p:nvPr>
        </p:nvSpPr>
        <p:spPr>
          <a:xfrm>
            <a:off x="1535371" y="962423"/>
            <a:ext cx="10013710" cy="1216152"/>
          </a:xfrm>
        </p:spPr>
        <p:txBody>
          <a:bodyPr tIns="182880" anchor="ctr" anchorCtr="0">
            <a:noAutofit/>
          </a:bodyPr>
          <a:lstStyle>
            <a:lvl1pPr>
              <a:lnSpc>
                <a:spcPct val="100000"/>
              </a:lnSpc>
              <a:defRPr sz="3200">
                <a:solidFill>
                  <a:schemeClr val="bg1"/>
                </a:solidFill>
              </a:defRPr>
            </a:lvl1pPr>
          </a:lstStyle>
          <a:p>
            <a:r>
              <a:rPr lang="en-US" dirty="0">
                <a:solidFill>
                  <a:schemeClr val="bg1"/>
                </a:solidFill>
              </a:rPr>
              <a:t>Click to add title</a:t>
            </a:r>
          </a:p>
        </p:txBody>
      </p:sp>
      <p:sp>
        <p:nvSpPr>
          <p:cNvPr id="2" name="Content Placeholder 2">
            <a:extLst>
              <a:ext uri="{FF2B5EF4-FFF2-40B4-BE49-F238E27FC236}">
                <a16:creationId xmlns:a16="http://schemas.microsoft.com/office/drawing/2014/main" id="{252AD8E1-37CB-EB1E-9394-A293E1F2107F}"/>
              </a:ext>
            </a:extLst>
          </p:cNvPr>
          <p:cNvSpPr>
            <a:spLocks noGrp="1"/>
          </p:cNvSpPr>
          <p:nvPr>
            <p:ph sz="quarter" idx="18" hasCustomPrompt="1"/>
          </p:nvPr>
        </p:nvSpPr>
        <p:spPr>
          <a:xfrm>
            <a:off x="1542563" y="2590800"/>
            <a:ext cx="6441412" cy="3718557"/>
          </a:xfrm>
        </p:spPr>
        <p:txBody>
          <a:bodyPr anchor="t">
            <a:normAutofit/>
          </a:bodyPr>
          <a:lstStyle>
            <a:lvl1pPr marL="0" indent="0">
              <a:lnSpc>
                <a:spcPct val="125000"/>
              </a:lnSpc>
              <a:spcAft>
                <a:spcPts val="600"/>
              </a:spcAft>
              <a:buNone/>
              <a:defRPr sz="1800" b="0"/>
            </a:lvl1pPr>
            <a:lvl2pPr marL="283464">
              <a:lnSpc>
                <a:spcPct val="125000"/>
              </a:lnSpc>
              <a:spcAft>
                <a:spcPts val="600"/>
              </a:spcAft>
              <a:defRPr sz="1800"/>
            </a:lvl2pPr>
            <a:lvl3pPr marL="566928">
              <a:lnSpc>
                <a:spcPct val="125000"/>
              </a:lnSpc>
              <a:spcAft>
                <a:spcPts val="600"/>
              </a:spcAft>
              <a:defRPr sz="1800"/>
            </a:lvl3pPr>
            <a:lvl4pPr marL="850392">
              <a:lnSpc>
                <a:spcPct val="125000"/>
              </a:lnSpc>
              <a:spcAft>
                <a:spcPts val="600"/>
              </a:spcAft>
              <a:defRPr sz="1800"/>
            </a:lvl4pPr>
            <a:lvl5pPr marL="1133856">
              <a:lnSpc>
                <a:spcPct val="125000"/>
              </a:lnSpc>
              <a:spcAft>
                <a:spcPts val="600"/>
              </a:spcAft>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a:extLst>
              <a:ext uri="{FF2B5EF4-FFF2-40B4-BE49-F238E27FC236}">
                <a16:creationId xmlns:a16="http://schemas.microsoft.com/office/drawing/2014/main" id="{5B37B294-6F01-986D-E8E5-119AE9A8F2BE}"/>
              </a:ext>
            </a:extLst>
          </p:cNvPr>
          <p:cNvSpPr>
            <a:spLocks noGrp="1"/>
          </p:cNvSpPr>
          <p:nvPr>
            <p:ph sz="quarter" idx="17" hasCustomPrompt="1"/>
          </p:nvPr>
        </p:nvSpPr>
        <p:spPr>
          <a:xfrm>
            <a:off x="8197362" y="2590800"/>
            <a:ext cx="3522849" cy="3718557"/>
          </a:xfrm>
        </p:spPr>
        <p:txBody>
          <a:bodyPr anchor="t">
            <a:normAutofit/>
          </a:bodyPr>
          <a:lstStyle>
            <a:lvl1pPr marL="285750" indent="-285750">
              <a:lnSpc>
                <a:spcPct val="125000"/>
              </a:lnSpc>
              <a:spcAft>
                <a:spcPts val="600"/>
              </a:spcAft>
              <a:buFont typeface="Wingdings" panose="05000000000000000000" pitchFamily="2" charset="2"/>
              <a:buChar char="§"/>
              <a:defRPr sz="1800" b="0"/>
            </a:lvl1pPr>
            <a:lvl2pPr>
              <a:lnSpc>
                <a:spcPct val="125000"/>
              </a:lnSpc>
              <a:spcAft>
                <a:spcPts val="600"/>
              </a:spcAft>
              <a:defRPr sz="1800"/>
            </a:lvl2pPr>
            <a:lvl3pPr>
              <a:lnSpc>
                <a:spcPct val="125000"/>
              </a:lnSpc>
              <a:spcAft>
                <a:spcPts val="600"/>
              </a:spcAft>
              <a:defRPr sz="1800"/>
            </a:lvl3pPr>
            <a:lvl4pPr>
              <a:lnSpc>
                <a:spcPct val="125000"/>
              </a:lnSpc>
              <a:spcAft>
                <a:spcPts val="600"/>
              </a:spcAft>
              <a:defRPr sz="1800"/>
            </a:lvl4pPr>
            <a:lvl5pPr>
              <a:lnSpc>
                <a:spcPct val="125000"/>
              </a:lnSpc>
              <a:spcAft>
                <a:spcPts val="600"/>
              </a:spcAft>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Rectangle 9">
            <a:extLst>
              <a:ext uri="{FF2B5EF4-FFF2-40B4-BE49-F238E27FC236}">
                <a16:creationId xmlns:a16="http://schemas.microsoft.com/office/drawing/2014/main" id="{7278DD10-67BC-4E87-A788-A45C6093F5F8}"/>
              </a:ext>
              <a:ext uri="{C183D7F6-B498-43B3-948B-1728B52AA6E4}">
                <adec:decorative xmlns:adec="http://schemas.microsoft.com/office/drawing/2017/decorative" val="1"/>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16769F5-486B-4B48-A543-2C70359DF66E}"/>
              </a:ext>
              <a:ext uri="{C183D7F6-B498-43B3-948B-1728B52AA6E4}">
                <adec:decorative xmlns:adec="http://schemas.microsoft.com/office/drawing/2017/decorative" val="1"/>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ooter Placeholder 4">
            <a:extLst>
              <a:ext uri="{FF2B5EF4-FFF2-40B4-BE49-F238E27FC236}">
                <a16:creationId xmlns:a16="http://schemas.microsoft.com/office/drawing/2014/main" id="{B47BB165-F380-48C4-B95B-C09C91893B2D}"/>
              </a:ext>
            </a:extLst>
          </p:cNvPr>
          <p:cNvSpPr>
            <a:spLocks noGrp="1"/>
          </p:cNvSpPr>
          <p:nvPr>
            <p:ph type="ftr" sz="quarter" idx="11"/>
          </p:nvPr>
        </p:nvSpPr>
        <p:spPr>
          <a:xfrm>
            <a:off x="1535371" y="6309360"/>
            <a:ext cx="5049579" cy="457200"/>
          </a:xfrm>
        </p:spPr>
        <p:txBody>
          <a:bodyPr/>
          <a:lstStyle/>
          <a:p>
            <a:r>
              <a:rPr lang="en-US" dirty="0"/>
              <a:t>Presentation Title</a:t>
            </a:r>
          </a:p>
        </p:txBody>
      </p:sp>
      <p:sp>
        <p:nvSpPr>
          <p:cNvPr id="14" name="Slide Number Placeholder 5">
            <a:extLst>
              <a:ext uri="{FF2B5EF4-FFF2-40B4-BE49-F238E27FC236}">
                <a16:creationId xmlns:a16="http://schemas.microsoft.com/office/drawing/2014/main" id="{F0805E9B-6657-4167-BD79-CAC59C0D841D}"/>
              </a:ext>
            </a:extLst>
          </p:cNvPr>
          <p:cNvSpPr>
            <a:spLocks noGrp="1"/>
          </p:cNvSpPr>
          <p:nvPr>
            <p:ph type="sldNum" sz="quarter" idx="12"/>
          </p:nvPr>
        </p:nvSpPr>
        <p:spPr>
          <a:xfrm>
            <a:off x="10569202" y="6309360"/>
            <a:ext cx="979879" cy="457200"/>
          </a:xfrm>
        </p:spPr>
        <p:txBody>
          <a:bodyPr/>
          <a:lstStyle>
            <a:lvl1pPr>
              <a:defRPr sz="1200" b="0"/>
            </a:lvl1pPr>
          </a:lstStyle>
          <a:p>
            <a:fld id="{FAEF9944-A4F6-4C59-AEBD-678D6480B8EA}" type="slidenum">
              <a:rPr lang="en-US" smtClean="0"/>
              <a:pPr/>
              <a:t>‹#›</a:t>
            </a:fld>
            <a:endParaRPr lang="en-US" dirty="0"/>
          </a:p>
        </p:txBody>
      </p:sp>
      <p:sp>
        <p:nvSpPr>
          <p:cNvPr id="3" name="Date Placeholder 3">
            <a:extLst>
              <a:ext uri="{FF2B5EF4-FFF2-40B4-BE49-F238E27FC236}">
                <a16:creationId xmlns:a16="http://schemas.microsoft.com/office/drawing/2014/main" id="{D0EFA1AD-93FB-148E-CFC6-A6E5D9967406}"/>
              </a:ext>
            </a:extLst>
          </p:cNvPr>
          <p:cNvSpPr>
            <a:spLocks noGrp="1"/>
          </p:cNvSpPr>
          <p:nvPr>
            <p:ph type="dt" sz="half" idx="10"/>
          </p:nvPr>
        </p:nvSpPr>
        <p:spPr>
          <a:xfrm>
            <a:off x="6678168" y="6309360"/>
            <a:ext cx="2148840" cy="457200"/>
          </a:xfrm>
        </p:spPr>
        <p:txBody>
          <a:bodyPr/>
          <a:lstStyle>
            <a:lvl1pPr algn="l">
              <a:defRPr/>
            </a:lvl1pPr>
          </a:lstStyle>
          <a:p>
            <a:r>
              <a:rPr lang="en-US" dirty="0"/>
              <a:t>9/8/20XX</a:t>
            </a:r>
          </a:p>
        </p:txBody>
      </p:sp>
    </p:spTree>
    <p:extLst>
      <p:ext uri="{BB962C8B-B14F-4D97-AF65-F5344CB8AC3E}">
        <p14:creationId xmlns:p14="http://schemas.microsoft.com/office/powerpoint/2010/main" val="16164776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Title and 2 Content 3">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30FB3D5A-25E2-453F-A78E-0A20BDCE80A2}"/>
              </a:ext>
              <a:ext uri="{C183D7F6-B498-43B3-948B-1728B52AA6E4}">
                <adec:decorative xmlns:adec="http://schemas.microsoft.com/office/drawing/2017/decorative" val="1"/>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28796342-0E80-4F8E-9563-9F5EDFC0DDF2}"/>
              </a:ext>
              <a:ext uri="{C183D7F6-B498-43B3-948B-1728B52AA6E4}">
                <adec:decorative xmlns:adec="http://schemas.microsoft.com/office/drawing/2017/decorative" val="1"/>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C39B2F5D-C3BA-453E-8F4D-97074F48C7AE}"/>
              </a:ext>
              <a:ext uri="{C183D7F6-B498-43B3-948B-1728B52AA6E4}">
                <adec:decorative xmlns:adec="http://schemas.microsoft.com/office/drawing/2017/decorative" val="1"/>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1">
            <a:extLst>
              <a:ext uri="{FF2B5EF4-FFF2-40B4-BE49-F238E27FC236}">
                <a16:creationId xmlns:a16="http://schemas.microsoft.com/office/drawing/2014/main" id="{452D50E3-A27A-4AF6-928B-286E7BDB4BD9}"/>
              </a:ext>
            </a:extLst>
          </p:cNvPr>
          <p:cNvSpPr>
            <a:spLocks noGrp="1"/>
          </p:cNvSpPr>
          <p:nvPr>
            <p:ph type="title" hasCustomPrompt="1"/>
          </p:nvPr>
        </p:nvSpPr>
        <p:spPr>
          <a:xfrm>
            <a:off x="1535372" y="4873752"/>
            <a:ext cx="10013709" cy="1033272"/>
          </a:xfrm>
        </p:spPr>
        <p:txBody>
          <a:bodyPr tIns="182880" anchor="ctr" anchorCtr="0">
            <a:noAutofit/>
          </a:bodyPr>
          <a:lstStyle>
            <a:lvl1pPr>
              <a:lnSpc>
                <a:spcPct val="100000"/>
              </a:lnSpc>
              <a:defRPr sz="3200">
                <a:solidFill>
                  <a:schemeClr val="bg1"/>
                </a:solidFill>
              </a:defRPr>
            </a:lvl1pPr>
          </a:lstStyle>
          <a:p>
            <a:r>
              <a:rPr lang="en-US" dirty="0">
                <a:solidFill>
                  <a:schemeClr val="bg1"/>
                </a:solidFill>
              </a:rPr>
              <a:t>Click to add title</a:t>
            </a:r>
          </a:p>
        </p:txBody>
      </p:sp>
      <p:sp>
        <p:nvSpPr>
          <p:cNvPr id="6" name="Rectangle 5">
            <a:extLst>
              <a:ext uri="{FF2B5EF4-FFF2-40B4-BE49-F238E27FC236}">
                <a16:creationId xmlns:a16="http://schemas.microsoft.com/office/drawing/2014/main" id="{D874FDF0-F4BE-433D-86EE-9E1832D4388B}"/>
              </a:ext>
              <a:ext uri="{C183D7F6-B498-43B3-948B-1728B52AA6E4}">
                <adec:decorative xmlns:adec="http://schemas.microsoft.com/office/drawing/2017/decorative" val="1"/>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25DFCD07-1301-45ED-B326-449ECFADE70D}"/>
              </a:ext>
              <a:ext uri="{C183D7F6-B498-43B3-948B-1728B52AA6E4}">
                <adec:decorative xmlns:adec="http://schemas.microsoft.com/office/drawing/2017/decorative" val="1"/>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ntent Placeholder 2">
            <a:extLst>
              <a:ext uri="{FF2B5EF4-FFF2-40B4-BE49-F238E27FC236}">
                <a16:creationId xmlns:a16="http://schemas.microsoft.com/office/drawing/2014/main" id="{9F875EEC-3E6C-5B97-FFE8-0D1ECAAAE98A}"/>
              </a:ext>
            </a:extLst>
          </p:cNvPr>
          <p:cNvSpPr>
            <a:spLocks noGrp="1"/>
          </p:cNvSpPr>
          <p:nvPr>
            <p:ph sz="quarter" idx="14" hasCustomPrompt="1"/>
          </p:nvPr>
        </p:nvSpPr>
        <p:spPr>
          <a:xfrm>
            <a:off x="1535372" y="462243"/>
            <a:ext cx="3098425" cy="3866324"/>
          </a:xfrm>
        </p:spPr>
        <p:txBody>
          <a:bodyPr anchor="t">
            <a:normAutofit/>
          </a:bodyPr>
          <a:lstStyle>
            <a:lvl1pPr marL="0" indent="0">
              <a:lnSpc>
                <a:spcPct val="125000"/>
              </a:lnSpc>
              <a:spcAft>
                <a:spcPts val="600"/>
              </a:spcAft>
              <a:buNone/>
              <a:defRPr sz="1800" b="0"/>
            </a:lvl1pPr>
            <a:lvl2pPr marL="281178" indent="0">
              <a:lnSpc>
                <a:spcPct val="125000"/>
              </a:lnSpc>
              <a:spcAft>
                <a:spcPts val="600"/>
              </a:spcAft>
              <a:buNone/>
              <a:defRPr sz="1800"/>
            </a:lvl2pPr>
            <a:lvl3pPr marL="566928" indent="0">
              <a:lnSpc>
                <a:spcPct val="125000"/>
              </a:lnSpc>
              <a:spcAft>
                <a:spcPts val="600"/>
              </a:spcAft>
              <a:buNone/>
              <a:defRPr sz="1800"/>
            </a:lvl3pPr>
            <a:lvl4pPr marL="850392" indent="0">
              <a:lnSpc>
                <a:spcPct val="125000"/>
              </a:lnSpc>
              <a:spcAft>
                <a:spcPts val="600"/>
              </a:spcAft>
              <a:buNone/>
              <a:defRPr sz="1800"/>
            </a:lvl4pPr>
            <a:lvl5pPr marL="1133856" indent="0">
              <a:lnSpc>
                <a:spcPct val="125000"/>
              </a:lnSpc>
              <a:spcAft>
                <a:spcPts val="600"/>
              </a:spcAft>
              <a:buNone/>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Table Placeholder 7">
            <a:extLst>
              <a:ext uri="{FF2B5EF4-FFF2-40B4-BE49-F238E27FC236}">
                <a16:creationId xmlns:a16="http://schemas.microsoft.com/office/drawing/2014/main" id="{0C5070DA-50C2-065D-00B0-3B12070D77E7}"/>
              </a:ext>
            </a:extLst>
          </p:cNvPr>
          <p:cNvSpPr>
            <a:spLocks noGrp="1"/>
          </p:cNvSpPr>
          <p:nvPr>
            <p:ph type="tbl" sz="quarter" idx="15"/>
          </p:nvPr>
        </p:nvSpPr>
        <p:spPr>
          <a:xfrm>
            <a:off x="5075238" y="461735"/>
            <a:ext cx="6473842" cy="3867150"/>
          </a:xfrm>
        </p:spPr>
        <p:txBody>
          <a:bodyPr anchor="t"/>
          <a:lstStyle>
            <a:lvl1pPr marL="0" indent="0" algn="ctr">
              <a:buNone/>
              <a:defRPr/>
            </a:lvl1pPr>
          </a:lstStyle>
          <a:p>
            <a:r>
              <a:rPr lang="en-US"/>
              <a:t>Click icon to add table</a:t>
            </a:r>
            <a:endParaRPr lang="en-US" dirty="0"/>
          </a:p>
        </p:txBody>
      </p:sp>
      <p:sp>
        <p:nvSpPr>
          <p:cNvPr id="15" name="Date Placeholder 3">
            <a:extLst>
              <a:ext uri="{FF2B5EF4-FFF2-40B4-BE49-F238E27FC236}">
                <a16:creationId xmlns:a16="http://schemas.microsoft.com/office/drawing/2014/main" id="{2F8DD265-980F-4708-EDDF-3130F434AC9D}"/>
              </a:ext>
            </a:extLst>
          </p:cNvPr>
          <p:cNvSpPr>
            <a:spLocks noGrp="1"/>
          </p:cNvSpPr>
          <p:nvPr>
            <p:ph type="dt" sz="half" idx="10"/>
          </p:nvPr>
        </p:nvSpPr>
        <p:spPr>
          <a:xfrm>
            <a:off x="6678168" y="6309360"/>
            <a:ext cx="2148840" cy="457200"/>
          </a:xfrm>
        </p:spPr>
        <p:txBody>
          <a:bodyPr/>
          <a:lstStyle>
            <a:lvl1pPr algn="l">
              <a:defRPr/>
            </a:lvl1pPr>
          </a:lstStyle>
          <a:p>
            <a:r>
              <a:rPr lang="en-US" dirty="0"/>
              <a:t>9/8/20XX</a:t>
            </a:r>
          </a:p>
        </p:txBody>
      </p:sp>
      <p:sp>
        <p:nvSpPr>
          <p:cNvPr id="8" name="Footer Placeholder 4">
            <a:extLst>
              <a:ext uri="{FF2B5EF4-FFF2-40B4-BE49-F238E27FC236}">
                <a16:creationId xmlns:a16="http://schemas.microsoft.com/office/drawing/2014/main" id="{BD5DA270-E83F-4CC8-9DA6-27CA3AEC0745}"/>
              </a:ext>
            </a:extLst>
          </p:cNvPr>
          <p:cNvSpPr>
            <a:spLocks noGrp="1"/>
          </p:cNvSpPr>
          <p:nvPr>
            <p:ph type="ftr" sz="quarter" idx="11"/>
          </p:nvPr>
        </p:nvSpPr>
        <p:spPr>
          <a:xfrm>
            <a:off x="1535372" y="6309360"/>
            <a:ext cx="4946592" cy="457200"/>
          </a:xfrm>
        </p:spPr>
        <p:txBody>
          <a:bodyPr/>
          <a:lstStyle/>
          <a:p>
            <a:r>
              <a:rPr lang="en-US" dirty="0"/>
              <a:t>Presentation Title</a:t>
            </a:r>
          </a:p>
        </p:txBody>
      </p:sp>
      <p:sp>
        <p:nvSpPr>
          <p:cNvPr id="10" name="Slide Number Placeholder 5">
            <a:extLst>
              <a:ext uri="{FF2B5EF4-FFF2-40B4-BE49-F238E27FC236}">
                <a16:creationId xmlns:a16="http://schemas.microsoft.com/office/drawing/2014/main" id="{5339F117-3072-4F0C-8D1D-E5DC918CE4F0}"/>
              </a:ext>
            </a:extLst>
          </p:cNvPr>
          <p:cNvSpPr>
            <a:spLocks noGrp="1"/>
          </p:cNvSpPr>
          <p:nvPr>
            <p:ph type="sldNum" sz="quarter" idx="12"/>
          </p:nvPr>
        </p:nvSpPr>
        <p:spPr>
          <a:xfrm>
            <a:off x="10569202" y="6309360"/>
            <a:ext cx="979879" cy="457200"/>
          </a:xfrm>
        </p:spPr>
        <p:txBody>
          <a:bodyPr/>
          <a:lstStyle>
            <a:lvl1pPr>
              <a:defRPr sz="1200" b="0"/>
            </a:lvl1p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8958315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1_Title Only">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A8D8870-8337-4ABD-9EA6-3D5AAB7E42D9}"/>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BAC3B2DB-2CCA-4BD4-8D63-98257049E273}"/>
              </a:ext>
              <a:ext uri="{C183D7F6-B498-43B3-948B-1728B52AA6E4}">
                <adec:decorative xmlns:adec="http://schemas.microsoft.com/office/drawing/2017/decorative" val="1"/>
              </a:ext>
            </a:extLst>
          </p:cNvPr>
          <p:cNvSpPr/>
          <p:nvPr userDrawn="1"/>
        </p:nvSpPr>
        <p:spPr>
          <a:xfrm>
            <a:off x="0" y="825689"/>
            <a:ext cx="12192000" cy="520173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Title 1">
            <a:extLst>
              <a:ext uri="{FF2B5EF4-FFF2-40B4-BE49-F238E27FC236}">
                <a16:creationId xmlns:a16="http://schemas.microsoft.com/office/drawing/2014/main" id="{324DAAC3-FA37-4838-A298-327679F99F8A}"/>
              </a:ext>
            </a:extLst>
          </p:cNvPr>
          <p:cNvSpPr>
            <a:spLocks noGrp="1"/>
          </p:cNvSpPr>
          <p:nvPr>
            <p:ph type="ctrTitle" hasCustomPrompt="1"/>
          </p:nvPr>
        </p:nvSpPr>
        <p:spPr>
          <a:xfrm>
            <a:off x="1386629" y="825687"/>
            <a:ext cx="9643772" cy="5201730"/>
          </a:xfrm>
        </p:spPr>
        <p:txBody>
          <a:bodyPr tIns="182880" anchor="ctr" anchorCtr="0">
            <a:noAutofit/>
          </a:bodyPr>
          <a:lstStyle>
            <a:lvl1pPr algn="l">
              <a:lnSpc>
                <a:spcPct val="100000"/>
              </a:lnSpc>
              <a:defRPr sz="4800" cap="all" baseline="0">
                <a:solidFill>
                  <a:schemeClr val="bg1"/>
                </a:solidFill>
              </a:defRPr>
            </a:lvl1pPr>
          </a:lstStyle>
          <a:p>
            <a:r>
              <a:rPr lang="en-US" sz="4400" dirty="0">
                <a:solidFill>
                  <a:schemeClr val="bg1"/>
                </a:solidFill>
              </a:rPr>
              <a:t>CLICK TO ADD TITLE</a:t>
            </a:r>
          </a:p>
        </p:txBody>
      </p:sp>
      <p:sp>
        <p:nvSpPr>
          <p:cNvPr id="56" name="Rectangle 55">
            <a:extLst>
              <a:ext uri="{FF2B5EF4-FFF2-40B4-BE49-F238E27FC236}">
                <a16:creationId xmlns:a16="http://schemas.microsoft.com/office/drawing/2014/main" id="{FB792E4C-AD3B-4E88-8540-E75759746368}"/>
              </a:ext>
              <a:ext uri="{C183D7F6-B498-43B3-948B-1728B52AA6E4}">
                <adec:decorative xmlns:adec="http://schemas.microsoft.com/office/drawing/2017/decorative" val="1"/>
              </a:ext>
            </a:extLst>
          </p:cNvPr>
          <p:cNvSpPr/>
          <p:nvPr userDrawn="1"/>
        </p:nvSpPr>
        <p:spPr>
          <a:xfrm>
            <a:off x="-1" y="889696"/>
            <a:ext cx="1070775" cy="50777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6A32632F-9ED1-4328-BBE3-B4E014156A29}"/>
              </a:ext>
              <a:ext uri="{C183D7F6-B498-43B3-948B-1728B52AA6E4}">
                <adec:decorative xmlns:adec="http://schemas.microsoft.com/office/drawing/2017/decorative" val="1"/>
              </a:ext>
            </a:extLst>
          </p:cNvPr>
          <p:cNvSpPr/>
          <p:nvPr userDrawn="1"/>
        </p:nvSpPr>
        <p:spPr>
          <a:xfrm rot="5400000">
            <a:off x="-236512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EA124D3C-01E3-4B96-BDF0-54851D1739D0}"/>
              </a:ext>
              <a:ext uri="{C183D7F6-B498-43B3-948B-1728B52AA6E4}">
                <adec:decorative xmlns:adec="http://schemas.microsoft.com/office/drawing/2017/decorative" val="1"/>
              </a:ext>
            </a:extLst>
          </p:cNvPr>
          <p:cNvSpPr/>
          <p:nvPr userDrawn="1"/>
        </p:nvSpPr>
        <p:spPr>
          <a:xfrm rot="5400000">
            <a:off x="765851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167A64FF-37A7-4837-8033-CBEA22697ECA}"/>
              </a:ext>
              <a:ext uri="{C183D7F6-B498-43B3-948B-1728B52AA6E4}">
                <adec:decorative xmlns:adec="http://schemas.microsoft.com/office/drawing/2017/decorative" val="1"/>
              </a:ext>
            </a:extLst>
          </p:cNvPr>
          <p:cNvSpPr/>
          <p:nvPr userDrawn="1"/>
        </p:nvSpPr>
        <p:spPr>
          <a:xfrm>
            <a:off x="11119516" y="896046"/>
            <a:ext cx="1070775" cy="507771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3FC0C09F-8990-542B-199E-E6FADE2FEEFB}"/>
              </a:ext>
              <a:ext uri="{C183D7F6-B498-43B3-948B-1728B52AA6E4}">
                <adec:decorative xmlns:adec="http://schemas.microsoft.com/office/drawing/2017/decorative" val="1"/>
              </a:ext>
            </a:extLst>
          </p:cNvPr>
          <p:cNvSpPr/>
          <p:nvPr userDrawn="1"/>
        </p:nvSpPr>
        <p:spPr>
          <a:xfrm>
            <a:off x="11119516" y="0"/>
            <a:ext cx="1070775" cy="8256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1F6F60C3-341E-9533-2415-66360A254A78}"/>
              </a:ext>
              <a:ext uri="{C183D7F6-B498-43B3-948B-1728B52AA6E4}">
                <adec:decorative xmlns:adec="http://schemas.microsoft.com/office/drawing/2017/decorative" val="1"/>
              </a:ext>
            </a:extLst>
          </p:cNvPr>
          <p:cNvSpPr/>
          <p:nvPr userDrawn="1"/>
        </p:nvSpPr>
        <p:spPr>
          <a:xfrm>
            <a:off x="11119515" y="6027421"/>
            <a:ext cx="1070775" cy="8305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94753914"/>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r>
              <a:rPr lang="en-US"/>
              <a:t>9/8/20XX</a:t>
            </a:r>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r>
              <a:rPr lang="en-US"/>
              <a:t>Presentation Title</a:t>
            </a:r>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7548972"/>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704" r:id="rId12"/>
    <p:sldLayoutId id="2147483706" r:id="rId13"/>
    <p:sldLayoutId id="2147483682" r:id="rId14"/>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1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9.xml"/><Relationship Id="rId1" Type="http://schemas.openxmlformats.org/officeDocument/2006/relationships/slideLayout" Target="../slideLayouts/slideLayout1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0.xml"/><Relationship Id="rId1" Type="http://schemas.openxmlformats.org/officeDocument/2006/relationships/slideLayout" Target="../slideLayouts/slideLayout1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4.xml.rels><?xml version="1.0" encoding="UTF-8" standalone="yes"?>
<Relationships xmlns="http://schemas.openxmlformats.org/package/2006/relationships"><Relationship Id="rId2" Type="http://schemas.openxmlformats.org/officeDocument/2006/relationships/hyperlink" Target="https://doi.org/10.4135/9781446287880" TargetMode="Externa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814B6A3-5F3E-4909-8ED5-87FE82492264}"/>
              </a:ext>
            </a:extLst>
          </p:cNvPr>
          <p:cNvSpPr>
            <a:spLocks noGrp="1"/>
          </p:cNvSpPr>
          <p:nvPr>
            <p:ph type="ctrTitle"/>
          </p:nvPr>
        </p:nvSpPr>
        <p:spPr/>
        <p:txBody>
          <a:bodyPr vert="horz" lIns="109728" tIns="109728" rIns="109728" bIns="91440" rtlCol="0" anchor="ctr">
            <a:normAutofit/>
          </a:bodyPr>
          <a:lstStyle/>
          <a:p>
            <a:r>
              <a:rPr lang="en-US" sz="2400" cap="none" dirty="0">
                <a:latin typeface="+mn-lt"/>
              </a:rPr>
              <a:t>Choral Musicians' experience of vocal injury: </a:t>
            </a:r>
            <a:br>
              <a:rPr lang="en-US" sz="2400" cap="none" dirty="0">
                <a:latin typeface="+mn-lt"/>
              </a:rPr>
            </a:br>
            <a:r>
              <a:rPr lang="en-US" sz="2400" cap="none" dirty="0">
                <a:latin typeface="+mn-lt"/>
              </a:rPr>
              <a:t>a discussion of prevalence, diagnosis, and recovery</a:t>
            </a:r>
            <a:br>
              <a:rPr lang="en-US" sz="1800" cap="none" dirty="0">
                <a:latin typeface="+mn-lt"/>
              </a:rPr>
            </a:br>
            <a:r>
              <a:rPr lang="en-US" sz="1800" cap="none" dirty="0">
                <a:latin typeface="+mn-lt"/>
              </a:rPr>
              <a:t> </a:t>
            </a:r>
            <a:br>
              <a:rPr lang="en-US" sz="1800" cap="none" dirty="0">
                <a:latin typeface="+mn-lt"/>
              </a:rPr>
            </a:br>
            <a:r>
              <a:rPr lang="en-US" sz="1800" cap="none" dirty="0">
                <a:latin typeface="+mn-lt"/>
              </a:rPr>
              <a:t> </a:t>
            </a:r>
            <a:br>
              <a:rPr lang="en-US" sz="1800" cap="none" dirty="0">
                <a:latin typeface="+mn-lt"/>
              </a:rPr>
            </a:br>
            <a:r>
              <a:rPr lang="en-US" sz="1800" cap="none" dirty="0">
                <a:latin typeface="+mn-lt"/>
              </a:rPr>
              <a:t> </a:t>
            </a:r>
            <a:br>
              <a:rPr lang="en-US" sz="1800" cap="none" dirty="0">
                <a:latin typeface="+mn-lt"/>
              </a:rPr>
            </a:br>
            <a:r>
              <a:rPr lang="en-US" sz="1800" cap="none" dirty="0">
                <a:latin typeface="+mn-lt"/>
              </a:rPr>
              <a:t>J. Scott Kovacs | ID # 2219363</a:t>
            </a:r>
            <a:br>
              <a:rPr lang="en-US" sz="1800" cap="none" dirty="0">
                <a:latin typeface="+mn-lt"/>
              </a:rPr>
            </a:br>
            <a:r>
              <a:rPr lang="en-US" sz="1800" cap="none" dirty="0">
                <a:latin typeface="+mn-lt"/>
              </a:rPr>
              <a:t>BMPF7010D</a:t>
            </a:r>
            <a:br>
              <a:rPr lang="en-US" sz="1800" cap="none" dirty="0">
                <a:latin typeface="+mn-lt"/>
              </a:rPr>
            </a:br>
            <a:r>
              <a:rPr lang="en-US" sz="1800" cap="none" dirty="0">
                <a:latin typeface="+mn-lt"/>
              </a:rPr>
              <a:t>Voice Study Center, UWTSD</a:t>
            </a:r>
            <a:br>
              <a:rPr lang="en-US" sz="1800" cap="none" dirty="0">
                <a:latin typeface="+mn-lt"/>
              </a:rPr>
            </a:br>
            <a:r>
              <a:rPr lang="en-US" sz="1800" cap="none" dirty="0">
                <a:latin typeface="+mn-lt"/>
              </a:rPr>
              <a:t>August 2025</a:t>
            </a:r>
          </a:p>
        </p:txBody>
      </p:sp>
    </p:spTree>
    <p:extLst>
      <p:ext uri="{BB962C8B-B14F-4D97-AF65-F5344CB8AC3E}">
        <p14:creationId xmlns:p14="http://schemas.microsoft.com/office/powerpoint/2010/main" val="23239072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30E0F-10C6-298A-C347-E831FFF4ECB8}"/>
              </a:ext>
            </a:extLst>
          </p:cNvPr>
          <p:cNvSpPr>
            <a:spLocks noGrp="1"/>
          </p:cNvSpPr>
          <p:nvPr>
            <p:ph type="title"/>
          </p:nvPr>
        </p:nvSpPr>
        <p:spPr>
          <a:xfrm>
            <a:off x="1535371" y="1044054"/>
            <a:ext cx="10013709" cy="1030360"/>
          </a:xfrm>
        </p:spPr>
        <p:txBody>
          <a:bodyPr vert="horz" lIns="109728" tIns="109728" rIns="109728" bIns="91440" rtlCol="0" anchor="ctr">
            <a:normAutofit/>
          </a:bodyPr>
          <a:lstStyle/>
          <a:p>
            <a:pPr>
              <a:lnSpc>
                <a:spcPct val="150000"/>
              </a:lnSpc>
            </a:pPr>
            <a:r>
              <a:rPr lang="en-US" sz="3600"/>
              <a:t>Introduction: The research question</a:t>
            </a:r>
          </a:p>
        </p:txBody>
      </p:sp>
      <p:sp>
        <p:nvSpPr>
          <p:cNvPr id="19" name="Rectangle 18">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70CD1FC-5DC2-9E65-591F-A1112F52FA12}"/>
              </a:ext>
            </a:extLst>
          </p:cNvPr>
          <p:cNvGraphicFramePr>
            <a:graphicFrameLocks noGrp="1"/>
          </p:cNvGraphicFramePr>
          <p:nvPr>
            <p:ph sz="quarter" idx="18"/>
            <p:extLst>
              <p:ext uri="{D42A27DB-BD31-4B8C-83A1-F6EECF244321}">
                <p14:modId xmlns:p14="http://schemas.microsoft.com/office/powerpoint/2010/main" val="262289171"/>
              </p:ext>
            </p:extLst>
          </p:nvPr>
        </p:nvGraphicFramePr>
        <p:xfrm>
          <a:off x="1713976" y="2517058"/>
          <a:ext cx="9835087" cy="3728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5637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90998432-F8B8-A7BC-D943-A6C19C251BBA}"/>
            </a:ext>
          </a:extLst>
        </p:cNvPr>
        <p:cNvGrpSpPr/>
        <p:nvPr/>
      </p:nvGrpSpPr>
      <p:grpSpPr>
        <a:xfrm>
          <a:off x="0" y="0"/>
          <a:ext cx="0" cy="0"/>
          <a:chOff x="0" y="0"/>
          <a:chExt cx="0" cy="0"/>
        </a:xfrm>
      </p:grpSpPr>
      <p:sp>
        <p:nvSpPr>
          <p:cNvPr id="47" name="Rectangle 46">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 name="Rectangle 50">
            <a:extLst>
              <a:ext uri="{FF2B5EF4-FFF2-40B4-BE49-F238E27FC236}">
                <a16:creationId xmlns:a16="http://schemas.microsoft.com/office/drawing/2014/main" id="{2ECA4CB2-9071-41EB-AABB-2D8EB939D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3" name="Rectangle 52">
            <a:extLst>
              <a:ext uri="{FF2B5EF4-FFF2-40B4-BE49-F238E27FC236}">
                <a16:creationId xmlns:a16="http://schemas.microsoft.com/office/drawing/2014/main" id="{EB86F6BD-9C49-4F4F-99EA-9C5AA3183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97806" y="-2"/>
            <a:ext cx="7494194" cy="1641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E09AC-D08C-D022-365B-8D285A3E7982}"/>
              </a:ext>
            </a:extLst>
          </p:cNvPr>
          <p:cNvSpPr>
            <a:spLocks noGrp="1"/>
          </p:cNvSpPr>
          <p:nvPr>
            <p:ph type="title"/>
          </p:nvPr>
        </p:nvSpPr>
        <p:spPr>
          <a:xfrm>
            <a:off x="5376671" y="265706"/>
            <a:ext cx="6399212" cy="1162801"/>
          </a:xfrm>
        </p:spPr>
        <p:txBody>
          <a:bodyPr vert="horz" lIns="109728" tIns="109728" rIns="109728" bIns="91440" rtlCol="0" anchor="ctr">
            <a:normAutofit/>
          </a:bodyPr>
          <a:lstStyle/>
          <a:p>
            <a:pPr>
              <a:lnSpc>
                <a:spcPct val="140000"/>
              </a:lnSpc>
            </a:pPr>
            <a:r>
              <a:rPr lang="en-US" sz="2500"/>
              <a:t>What did the literature reveal?</a:t>
            </a:r>
          </a:p>
        </p:txBody>
      </p:sp>
      <p:sp>
        <p:nvSpPr>
          <p:cNvPr id="55" name="Rectangle 54">
            <a:extLst>
              <a:ext uri="{FF2B5EF4-FFF2-40B4-BE49-F238E27FC236}">
                <a16:creationId xmlns:a16="http://schemas.microsoft.com/office/drawing/2014/main" id="{C7DA365B-E064-481A-A62D-18CD31DB3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4795" y="1658471"/>
            <a:ext cx="7517205" cy="3541058"/>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96DBE49D-AABD-458B-B2DF-4D5FA7D5C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05919"/>
            <a:ext cx="4651248" cy="16520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96833CC6-729B-40E8-B891-D93467E34B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36801" y="3396995"/>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A5757897-7307-46AF-923D-FF5BF45DD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5205919"/>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B4466884-1042-0B7B-4068-870CECCC56EE}"/>
              </a:ext>
            </a:extLst>
          </p:cNvPr>
          <p:cNvGraphicFramePr>
            <a:graphicFrameLocks noGrp="1"/>
          </p:cNvGraphicFramePr>
          <p:nvPr>
            <p:ph sz="quarter" idx="18"/>
            <p:extLst>
              <p:ext uri="{D42A27DB-BD31-4B8C-83A1-F6EECF244321}">
                <p14:modId xmlns:p14="http://schemas.microsoft.com/office/powerpoint/2010/main" val="4022709105"/>
              </p:ext>
            </p:extLst>
          </p:nvPr>
        </p:nvGraphicFramePr>
        <p:xfrm>
          <a:off x="5376670" y="1940119"/>
          <a:ext cx="6172413" cy="30294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8401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D07B2BCF-F39A-BF79-BC0E-5E3E2C34CB28}"/>
            </a:ext>
          </a:extLst>
        </p:cNvPr>
        <p:cNvGrpSpPr/>
        <p:nvPr/>
      </p:nvGrpSpPr>
      <p:grpSpPr>
        <a:xfrm>
          <a:off x="0" y="0"/>
          <a:ext cx="0" cy="0"/>
          <a:chOff x="0" y="0"/>
          <a:chExt cx="0" cy="0"/>
        </a:xfrm>
      </p:grpSpPr>
      <p:sp>
        <p:nvSpPr>
          <p:cNvPr id="47" name="Rectangle 46">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 name="Rectangle 50">
            <a:extLst>
              <a:ext uri="{FF2B5EF4-FFF2-40B4-BE49-F238E27FC236}">
                <a16:creationId xmlns:a16="http://schemas.microsoft.com/office/drawing/2014/main" id="{2ECA4CB2-9071-41EB-AABB-2D8EB939D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3" name="Rectangle 52">
            <a:extLst>
              <a:ext uri="{FF2B5EF4-FFF2-40B4-BE49-F238E27FC236}">
                <a16:creationId xmlns:a16="http://schemas.microsoft.com/office/drawing/2014/main" id="{EB86F6BD-9C49-4F4F-99EA-9C5AA3183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97806" y="-2"/>
            <a:ext cx="7494194" cy="1641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6CB5BF-C2FB-2B3D-612D-1962A3CC12AE}"/>
              </a:ext>
            </a:extLst>
          </p:cNvPr>
          <p:cNvSpPr>
            <a:spLocks noGrp="1"/>
          </p:cNvSpPr>
          <p:nvPr>
            <p:ph type="title"/>
          </p:nvPr>
        </p:nvSpPr>
        <p:spPr>
          <a:xfrm>
            <a:off x="5376671" y="265706"/>
            <a:ext cx="6399212" cy="1162801"/>
          </a:xfrm>
        </p:spPr>
        <p:txBody>
          <a:bodyPr vert="horz" lIns="109728" tIns="109728" rIns="109728" bIns="91440" rtlCol="0" anchor="ctr">
            <a:normAutofit/>
          </a:bodyPr>
          <a:lstStyle/>
          <a:p>
            <a:pPr>
              <a:lnSpc>
                <a:spcPct val="140000"/>
              </a:lnSpc>
            </a:pPr>
            <a:r>
              <a:rPr lang="en-US" sz="2500"/>
              <a:t>What did the literature reveal?</a:t>
            </a:r>
          </a:p>
        </p:txBody>
      </p:sp>
      <p:sp>
        <p:nvSpPr>
          <p:cNvPr id="55" name="Rectangle 54">
            <a:extLst>
              <a:ext uri="{FF2B5EF4-FFF2-40B4-BE49-F238E27FC236}">
                <a16:creationId xmlns:a16="http://schemas.microsoft.com/office/drawing/2014/main" id="{C7DA365B-E064-481A-A62D-18CD31DB3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4795" y="1658471"/>
            <a:ext cx="7517205" cy="3541058"/>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96DBE49D-AABD-458B-B2DF-4D5FA7D5C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05919"/>
            <a:ext cx="4651248" cy="16520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96833CC6-729B-40E8-B891-D93467E34B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36801" y="3396995"/>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A5757897-7307-46AF-923D-FF5BF45DD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5205919"/>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D0352369-304C-F371-350C-45EBA9987143}"/>
              </a:ext>
            </a:extLst>
          </p:cNvPr>
          <p:cNvGraphicFramePr>
            <a:graphicFrameLocks noGrp="1"/>
          </p:cNvGraphicFramePr>
          <p:nvPr>
            <p:ph sz="quarter" idx="18"/>
            <p:extLst>
              <p:ext uri="{D42A27DB-BD31-4B8C-83A1-F6EECF244321}">
                <p14:modId xmlns:p14="http://schemas.microsoft.com/office/powerpoint/2010/main" val="4067981514"/>
              </p:ext>
            </p:extLst>
          </p:nvPr>
        </p:nvGraphicFramePr>
        <p:xfrm>
          <a:off x="5376670" y="1940119"/>
          <a:ext cx="6172413" cy="30294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4937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F0FA1335-A755-769D-83E8-6F72EF70FB24}"/>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DA99776F-292F-DBE3-20E7-61657744F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444C46-423A-8D09-98D4-F11F85FC3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9C9F600A-3EB4-4458-55D5-B2CD835FD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10CD5A1-A01D-6353-F393-59F116645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198DA24-8440-E38B-B743-7AC95A544A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277329-3E44-D103-EBA0-E89EFBD5EB2A}"/>
              </a:ext>
            </a:extLst>
          </p:cNvPr>
          <p:cNvSpPr>
            <a:spLocks noGrp="1"/>
          </p:cNvSpPr>
          <p:nvPr>
            <p:ph type="title"/>
          </p:nvPr>
        </p:nvSpPr>
        <p:spPr>
          <a:xfrm>
            <a:off x="1535371" y="1044054"/>
            <a:ext cx="10013709" cy="1030360"/>
          </a:xfrm>
        </p:spPr>
        <p:txBody>
          <a:bodyPr vert="horz" lIns="109728" tIns="109728" rIns="109728" bIns="91440" rtlCol="0" anchor="ctr">
            <a:normAutofit fontScale="90000"/>
          </a:bodyPr>
          <a:lstStyle/>
          <a:p>
            <a:pPr>
              <a:lnSpc>
                <a:spcPct val="150000"/>
              </a:lnSpc>
            </a:pPr>
            <a:r>
              <a:rPr lang="en-US" sz="2700" dirty="0"/>
              <a:t>How does the literature function in this research?</a:t>
            </a:r>
            <a:r>
              <a:rPr lang="en-US" sz="3600" dirty="0"/>
              <a:t>	</a:t>
            </a:r>
          </a:p>
        </p:txBody>
      </p:sp>
      <p:sp>
        <p:nvSpPr>
          <p:cNvPr id="19" name="Rectangle 18">
            <a:extLst>
              <a:ext uri="{FF2B5EF4-FFF2-40B4-BE49-F238E27FC236}">
                <a16:creationId xmlns:a16="http://schemas.microsoft.com/office/drawing/2014/main" id="{E63F529F-8A24-D190-09FC-33887CD666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FBF550D-5513-7AC9-3624-A2FE97F1E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FFACBB5A-0335-AC5D-011B-AB02BFE4B9E7}"/>
              </a:ext>
            </a:extLst>
          </p:cNvPr>
          <p:cNvSpPr>
            <a:spLocks noGrp="1"/>
          </p:cNvSpPr>
          <p:nvPr>
            <p:ph sz="quarter" idx="18"/>
          </p:nvPr>
        </p:nvSpPr>
        <p:spPr>
          <a:xfrm>
            <a:off x="1542562" y="2590800"/>
            <a:ext cx="9184431" cy="3718557"/>
          </a:xfrm>
        </p:spPr>
        <p:txBody>
          <a:bodyPr>
            <a:normAutofit lnSpcReduction="10000"/>
          </a:bodyPr>
          <a:lstStyle/>
          <a:p>
            <a:pPr marL="285750" indent="-285750">
              <a:buFont typeface="Arial" panose="020B0604020202020204" pitchFamily="34" charset="0"/>
              <a:buChar char="•"/>
            </a:pPr>
            <a:r>
              <a:rPr lang="en-US" dirty="0"/>
              <a:t>Yuksel et al. (2023) asserted that there was a lack of research investigating the phonotraumatic experiences of adult choir singers. (Knowledge gap.)</a:t>
            </a:r>
          </a:p>
          <a:p>
            <a:pPr marL="285750" indent="-285750">
              <a:buFont typeface="Arial" panose="020B0604020202020204" pitchFamily="34" charset="0"/>
              <a:buChar char="•"/>
            </a:pPr>
            <a:r>
              <a:rPr lang="en-US" dirty="0"/>
              <a:t>Comprises the “center” of the hermeneutic circle (Boell &amp; Cecez-Kecmanovic, 2010; Le Cunff, 2022).</a:t>
            </a:r>
          </a:p>
          <a:p>
            <a:pPr marL="285750" indent="-285750">
              <a:buFont typeface="Arial" panose="020B0604020202020204" pitchFamily="34" charset="0"/>
              <a:buChar char="•"/>
            </a:pPr>
            <a:r>
              <a:rPr lang="en-US" dirty="0"/>
              <a:t>Development of Online Focus Group, Survey, and Interview questions and codes. </a:t>
            </a:r>
          </a:p>
          <a:p>
            <a:pPr marL="285750" indent="-285750">
              <a:buFont typeface="Arial" panose="020B0604020202020204" pitchFamily="34" charset="0"/>
              <a:buChar char="•"/>
            </a:pPr>
            <a:r>
              <a:rPr lang="en-US" dirty="0"/>
              <a:t>Continuous inclusion and critical analysis of the literature throughout the research process.</a:t>
            </a:r>
          </a:p>
        </p:txBody>
      </p:sp>
    </p:spTree>
    <p:extLst>
      <p:ext uri="{BB962C8B-B14F-4D97-AF65-F5344CB8AC3E}">
        <p14:creationId xmlns:p14="http://schemas.microsoft.com/office/powerpoint/2010/main" val="3748808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6D2A66AF-36A8-9436-C586-C4D88219D442}"/>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4CDB704F-5BFF-1FCA-04BE-EDB140A1C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1688F3-59CA-C7E7-CF4D-58BC0646A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408E486-2E37-ABA0-9F84-40FD95620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0005D07-BA28-91E4-4C36-CA45E93DC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1A5CFB7-1389-373F-6A60-C72E03866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825DE-0D28-2285-74D4-417173F3D6CD}"/>
              </a:ext>
            </a:extLst>
          </p:cNvPr>
          <p:cNvSpPr>
            <a:spLocks noGrp="1"/>
          </p:cNvSpPr>
          <p:nvPr>
            <p:ph type="title"/>
          </p:nvPr>
        </p:nvSpPr>
        <p:spPr>
          <a:xfrm>
            <a:off x="1535371" y="1044054"/>
            <a:ext cx="10013709" cy="1030360"/>
          </a:xfrm>
        </p:spPr>
        <p:txBody>
          <a:bodyPr vert="horz" lIns="109728" tIns="109728" rIns="109728" bIns="91440" rtlCol="0" anchor="ctr">
            <a:normAutofit/>
          </a:bodyPr>
          <a:lstStyle/>
          <a:p>
            <a:pPr>
              <a:lnSpc>
                <a:spcPct val="150000"/>
              </a:lnSpc>
            </a:pPr>
            <a:r>
              <a:rPr lang="en-US" sz="3600" dirty="0"/>
              <a:t>Methods and Methodology</a:t>
            </a:r>
          </a:p>
        </p:txBody>
      </p:sp>
      <p:sp>
        <p:nvSpPr>
          <p:cNvPr id="19" name="Rectangle 18">
            <a:extLst>
              <a:ext uri="{FF2B5EF4-FFF2-40B4-BE49-F238E27FC236}">
                <a16:creationId xmlns:a16="http://schemas.microsoft.com/office/drawing/2014/main" id="{60ACEC18-FAF9-1B65-D233-31FA1031C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E1B48AE-A879-8070-6372-C2827C36A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58E3097-3AD3-D2E8-FCAA-32E587150B68}"/>
              </a:ext>
            </a:extLst>
          </p:cNvPr>
          <p:cNvGraphicFramePr>
            <a:graphicFrameLocks noGrp="1"/>
          </p:cNvGraphicFramePr>
          <p:nvPr>
            <p:ph sz="quarter" idx="18"/>
            <p:extLst>
              <p:ext uri="{D42A27DB-BD31-4B8C-83A1-F6EECF244321}">
                <p14:modId xmlns:p14="http://schemas.microsoft.com/office/powerpoint/2010/main" val="178317978"/>
              </p:ext>
            </p:extLst>
          </p:nvPr>
        </p:nvGraphicFramePr>
        <p:xfrm>
          <a:off x="1713976" y="2517058"/>
          <a:ext cx="9835087" cy="3728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7989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A607909A-180C-8001-73C7-3513C930E3A4}"/>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880FFF24-ACDC-2B99-0680-D742D913A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89737FE-931E-03E1-9902-BB21ED7D9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8B4799-EA3F-9C58-E9D4-841762C860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33D6E11-4B01-7168-ABB3-F4A4A6FEE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013A349-ABA6-8163-9D33-6E5DD366FB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FDE92F-EFB0-8370-FF56-0C45111A24C1}"/>
              </a:ext>
            </a:extLst>
          </p:cNvPr>
          <p:cNvSpPr>
            <a:spLocks noGrp="1"/>
          </p:cNvSpPr>
          <p:nvPr>
            <p:ph type="title"/>
          </p:nvPr>
        </p:nvSpPr>
        <p:spPr>
          <a:xfrm>
            <a:off x="1535371" y="1044054"/>
            <a:ext cx="10013709" cy="1030360"/>
          </a:xfrm>
        </p:spPr>
        <p:txBody>
          <a:bodyPr vert="horz" lIns="109728" tIns="109728" rIns="109728" bIns="91440" rtlCol="0" anchor="ctr">
            <a:normAutofit/>
          </a:bodyPr>
          <a:lstStyle/>
          <a:p>
            <a:pPr>
              <a:lnSpc>
                <a:spcPct val="150000"/>
              </a:lnSpc>
            </a:pPr>
            <a:r>
              <a:rPr lang="en-US" sz="3600" dirty="0"/>
              <a:t>The participants:</a:t>
            </a:r>
          </a:p>
        </p:txBody>
      </p:sp>
      <p:sp>
        <p:nvSpPr>
          <p:cNvPr id="19" name="Rectangle 18">
            <a:extLst>
              <a:ext uri="{FF2B5EF4-FFF2-40B4-BE49-F238E27FC236}">
                <a16:creationId xmlns:a16="http://schemas.microsoft.com/office/drawing/2014/main" id="{7BAAFD59-C4AD-7981-3322-619402C0C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425A2BA-AFCB-521C-A76F-75C9FB0C5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7EA37A8-1E1E-2327-BBBA-B1E816D93977}"/>
              </a:ext>
            </a:extLst>
          </p:cNvPr>
          <p:cNvGraphicFramePr>
            <a:graphicFrameLocks noGrp="1"/>
          </p:cNvGraphicFramePr>
          <p:nvPr>
            <p:ph sz="quarter" idx="18"/>
          </p:nvPr>
        </p:nvGraphicFramePr>
        <p:xfrm>
          <a:off x="1713976" y="2517058"/>
          <a:ext cx="9835087" cy="3728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410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5549E-F29B-3046-662F-2DF3C053BA77}"/>
              </a:ext>
            </a:extLst>
          </p:cNvPr>
          <p:cNvSpPr>
            <a:spLocks noGrp="1"/>
          </p:cNvSpPr>
          <p:nvPr>
            <p:ph type="title"/>
          </p:nvPr>
        </p:nvSpPr>
        <p:spPr/>
        <p:txBody>
          <a:bodyPr/>
          <a:lstStyle/>
          <a:p>
            <a:r>
              <a:rPr lang="en-US" dirty="0"/>
              <a:t>The participation:</a:t>
            </a:r>
          </a:p>
        </p:txBody>
      </p:sp>
      <p:sp>
        <p:nvSpPr>
          <p:cNvPr id="3" name="Content Placeholder 2">
            <a:extLst>
              <a:ext uri="{FF2B5EF4-FFF2-40B4-BE49-F238E27FC236}">
                <a16:creationId xmlns:a16="http://schemas.microsoft.com/office/drawing/2014/main" id="{D13134E8-75EA-45D9-A293-3CCB1A9EE5CE}"/>
              </a:ext>
            </a:extLst>
          </p:cNvPr>
          <p:cNvSpPr>
            <a:spLocks noGrp="1"/>
          </p:cNvSpPr>
          <p:nvPr>
            <p:ph sz="quarter" idx="18"/>
          </p:nvPr>
        </p:nvSpPr>
        <p:spPr>
          <a:xfrm>
            <a:off x="1535371" y="2561302"/>
            <a:ext cx="3019605" cy="3718557"/>
          </a:xfrm>
          <a:solidFill>
            <a:schemeClr val="accent1"/>
          </a:solidFill>
        </p:spPr>
        <p:txBody>
          <a:bodyPr>
            <a:normAutofit/>
          </a:bodyPr>
          <a:lstStyle/>
          <a:p>
            <a:r>
              <a:rPr lang="en-US" sz="1400" b="1" dirty="0"/>
              <a:t>Online Focus Group:</a:t>
            </a:r>
          </a:p>
          <a:p>
            <a:pPr marL="285750" indent="-285750">
              <a:buFont typeface="Arial" panose="020B0604020202020204" pitchFamily="34" charset="0"/>
              <a:buChar char="•"/>
            </a:pPr>
            <a:r>
              <a:rPr lang="en-US" sz="1400" dirty="0"/>
              <a:t>Six-person group</a:t>
            </a:r>
          </a:p>
          <a:p>
            <a:pPr marL="285750" indent="-285750">
              <a:buFont typeface="Arial" panose="020B0604020202020204" pitchFamily="34" charset="0"/>
              <a:buChar char="•"/>
            </a:pPr>
            <a:r>
              <a:rPr lang="en-US" sz="1400" dirty="0"/>
              <a:t>Zoom</a:t>
            </a:r>
          </a:p>
          <a:p>
            <a:pPr marL="285750" indent="-285750">
              <a:buFont typeface="Arial" panose="020B0604020202020204" pitchFamily="34" charset="0"/>
              <a:buChar char="•"/>
            </a:pPr>
            <a:r>
              <a:rPr lang="en-US" sz="1400" dirty="0"/>
              <a:t>Consideration given to technology as a method</a:t>
            </a:r>
          </a:p>
          <a:p>
            <a:pPr marL="285750" indent="-285750">
              <a:buFont typeface="Arial" panose="020B0604020202020204" pitchFamily="34" charset="0"/>
              <a:buChar char="•"/>
            </a:pPr>
            <a:r>
              <a:rPr lang="en-US" sz="1400" dirty="0"/>
              <a:t>Field notes	</a:t>
            </a:r>
          </a:p>
        </p:txBody>
      </p:sp>
      <p:sp>
        <p:nvSpPr>
          <p:cNvPr id="4" name="Content Placeholder 3">
            <a:extLst>
              <a:ext uri="{FF2B5EF4-FFF2-40B4-BE49-F238E27FC236}">
                <a16:creationId xmlns:a16="http://schemas.microsoft.com/office/drawing/2014/main" id="{B27A15D2-E94D-773D-A805-C547B705BB29}"/>
              </a:ext>
            </a:extLst>
          </p:cNvPr>
          <p:cNvSpPr>
            <a:spLocks noGrp="1"/>
          </p:cNvSpPr>
          <p:nvPr>
            <p:ph sz="quarter" idx="17"/>
          </p:nvPr>
        </p:nvSpPr>
        <p:spPr>
          <a:xfrm>
            <a:off x="4925961" y="2566219"/>
            <a:ext cx="3019605" cy="3718557"/>
          </a:xfrm>
          <a:solidFill>
            <a:schemeClr val="accent2"/>
          </a:solidFill>
        </p:spPr>
        <p:txBody>
          <a:bodyPr>
            <a:normAutofit/>
          </a:bodyPr>
          <a:lstStyle/>
          <a:p>
            <a:pPr marL="0" indent="0">
              <a:buNone/>
            </a:pPr>
            <a:r>
              <a:rPr lang="en-US" sz="1400" b="1" dirty="0"/>
              <a:t>Survey Questionnaire:</a:t>
            </a:r>
          </a:p>
          <a:p>
            <a:r>
              <a:rPr lang="en-US" sz="1400" dirty="0"/>
              <a:t>OFG Themes with Lit Review</a:t>
            </a:r>
          </a:p>
          <a:p>
            <a:r>
              <a:rPr lang="en-US" sz="1400" dirty="0"/>
              <a:t>Dual perceptive scale with narration</a:t>
            </a:r>
          </a:p>
          <a:p>
            <a:r>
              <a:rPr lang="en-US" sz="1400" dirty="0"/>
              <a:t>27 responses</a:t>
            </a:r>
          </a:p>
        </p:txBody>
      </p:sp>
      <p:sp>
        <p:nvSpPr>
          <p:cNvPr id="6" name="Content Placeholder 3">
            <a:extLst>
              <a:ext uri="{FF2B5EF4-FFF2-40B4-BE49-F238E27FC236}">
                <a16:creationId xmlns:a16="http://schemas.microsoft.com/office/drawing/2014/main" id="{D139BC9D-977F-1122-DAA2-CCD57ECEFC48}"/>
              </a:ext>
            </a:extLst>
          </p:cNvPr>
          <p:cNvSpPr txBox="1">
            <a:spLocks/>
          </p:cNvSpPr>
          <p:nvPr/>
        </p:nvSpPr>
        <p:spPr>
          <a:xfrm>
            <a:off x="8398924" y="2482645"/>
            <a:ext cx="2657451" cy="3718557"/>
          </a:xfrm>
          <a:prstGeom prst="rect">
            <a:avLst/>
          </a:prstGeom>
        </p:spPr>
        <p:txBody>
          <a:bodyPr vert="horz" lIns="109728" tIns="109728" rIns="109728" bIns="91440" rtlCol="0" anchor="t">
            <a:normAutofit/>
          </a:bodyPr>
          <a:lstStyle>
            <a:lvl1pPr marL="285750" indent="-285750" algn="l" defTabSz="914400" rtl="0" eaLnBrk="1" latinLnBrk="0" hangingPunct="1">
              <a:lnSpc>
                <a:spcPct val="125000"/>
              </a:lnSpc>
              <a:spcBef>
                <a:spcPts val="930"/>
              </a:spcBef>
              <a:spcAft>
                <a:spcPts val="600"/>
              </a:spcAft>
              <a:buFont typeface="Wingdings" panose="05000000000000000000" pitchFamily="2" charset="2"/>
              <a:buChar char="§"/>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25000"/>
              </a:lnSpc>
              <a:spcBef>
                <a:spcPts val="930"/>
              </a:spcBef>
              <a:spcAft>
                <a:spcPts val="600"/>
              </a:spcAft>
              <a:buFont typeface="Corbel" panose="020B0503020204020204" pitchFamily="34" charset="0"/>
              <a:buNone/>
              <a:defRPr sz="18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25000"/>
              </a:lnSpc>
              <a:spcBef>
                <a:spcPts val="930"/>
              </a:spcBef>
              <a:spcAft>
                <a:spcPts val="600"/>
              </a:spcAft>
              <a:buFont typeface="Corbel" panose="020B0503020204020204" pitchFamily="34" charset="0"/>
              <a:buChar char="–"/>
              <a:defRPr sz="18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25000"/>
              </a:lnSpc>
              <a:spcBef>
                <a:spcPts val="930"/>
              </a:spcBef>
              <a:spcAft>
                <a:spcPts val="600"/>
              </a:spcAft>
              <a:buFont typeface="Corbel" panose="020B0503020204020204" pitchFamily="34" charset="0"/>
              <a:buChar char="–"/>
              <a:defRPr sz="18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25000"/>
              </a:lnSpc>
              <a:spcBef>
                <a:spcPts val="930"/>
              </a:spcBef>
              <a:spcAft>
                <a:spcPts val="600"/>
              </a:spcAft>
              <a:buFont typeface="Corbel" panose="020B0503020204020204" pitchFamily="34" charset="0"/>
              <a:buChar char="–"/>
              <a:defRPr sz="18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endParaRPr lang="en-US" dirty="0"/>
          </a:p>
        </p:txBody>
      </p:sp>
      <p:sp>
        <p:nvSpPr>
          <p:cNvPr id="7" name="Content Placeholder 3">
            <a:extLst>
              <a:ext uri="{FF2B5EF4-FFF2-40B4-BE49-F238E27FC236}">
                <a16:creationId xmlns:a16="http://schemas.microsoft.com/office/drawing/2014/main" id="{81BB712A-073A-02C2-671A-A7E5CB995990}"/>
              </a:ext>
            </a:extLst>
          </p:cNvPr>
          <p:cNvSpPr txBox="1">
            <a:spLocks/>
          </p:cNvSpPr>
          <p:nvPr/>
        </p:nvSpPr>
        <p:spPr>
          <a:xfrm>
            <a:off x="8398924" y="2561302"/>
            <a:ext cx="2825134" cy="3718557"/>
          </a:xfrm>
          <a:prstGeom prst="rect">
            <a:avLst/>
          </a:prstGeom>
          <a:solidFill>
            <a:schemeClr val="accent4"/>
          </a:solidFill>
        </p:spPr>
        <p:txBody>
          <a:bodyPr vert="horz" lIns="109728" tIns="109728" rIns="109728" bIns="91440" rtlCol="0" anchor="t">
            <a:normAutofit/>
          </a:bodyPr>
          <a:lstStyle>
            <a:lvl1pPr marL="285750" indent="-285750" algn="l" defTabSz="914400" rtl="0" eaLnBrk="1" latinLnBrk="0" hangingPunct="1">
              <a:lnSpc>
                <a:spcPct val="125000"/>
              </a:lnSpc>
              <a:spcBef>
                <a:spcPts val="930"/>
              </a:spcBef>
              <a:spcAft>
                <a:spcPts val="600"/>
              </a:spcAft>
              <a:buFont typeface="Wingdings" panose="05000000000000000000" pitchFamily="2" charset="2"/>
              <a:buChar char="§"/>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25000"/>
              </a:lnSpc>
              <a:spcBef>
                <a:spcPts val="930"/>
              </a:spcBef>
              <a:spcAft>
                <a:spcPts val="600"/>
              </a:spcAft>
              <a:buFont typeface="Corbel" panose="020B0503020204020204" pitchFamily="34" charset="0"/>
              <a:buNone/>
              <a:defRPr sz="18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25000"/>
              </a:lnSpc>
              <a:spcBef>
                <a:spcPts val="930"/>
              </a:spcBef>
              <a:spcAft>
                <a:spcPts val="600"/>
              </a:spcAft>
              <a:buFont typeface="Corbel" panose="020B0503020204020204" pitchFamily="34" charset="0"/>
              <a:buChar char="–"/>
              <a:defRPr sz="18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25000"/>
              </a:lnSpc>
              <a:spcBef>
                <a:spcPts val="930"/>
              </a:spcBef>
              <a:spcAft>
                <a:spcPts val="600"/>
              </a:spcAft>
              <a:buFont typeface="Corbel" panose="020B0503020204020204" pitchFamily="34" charset="0"/>
              <a:buChar char="–"/>
              <a:defRPr sz="18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25000"/>
              </a:lnSpc>
              <a:spcBef>
                <a:spcPts val="930"/>
              </a:spcBef>
              <a:spcAft>
                <a:spcPts val="600"/>
              </a:spcAft>
              <a:buFont typeface="Corbel" panose="020B0503020204020204" pitchFamily="34" charset="0"/>
              <a:buChar char="–"/>
              <a:defRPr sz="18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0" indent="0">
              <a:buFont typeface="Wingdings" panose="05000000000000000000" pitchFamily="2" charset="2"/>
              <a:buNone/>
            </a:pPr>
            <a:r>
              <a:rPr lang="en-US" sz="1400" b="1" dirty="0"/>
              <a:t>Interviews:</a:t>
            </a:r>
          </a:p>
          <a:p>
            <a:r>
              <a:rPr lang="en-US" sz="1400" dirty="0"/>
              <a:t>Purposive sampling</a:t>
            </a:r>
          </a:p>
          <a:p>
            <a:r>
              <a:rPr lang="en-US" sz="1400" dirty="0"/>
              <a:t>3 interviews</a:t>
            </a:r>
          </a:p>
          <a:p>
            <a:r>
              <a:rPr lang="en-US" sz="1400" dirty="0"/>
              <a:t>Zoom</a:t>
            </a:r>
          </a:p>
          <a:p>
            <a:r>
              <a:rPr lang="en-US" sz="1400" dirty="0"/>
              <a:t>Support and care		</a:t>
            </a:r>
          </a:p>
        </p:txBody>
      </p:sp>
    </p:spTree>
    <p:extLst>
      <p:ext uri="{BB962C8B-B14F-4D97-AF65-F5344CB8AC3E}">
        <p14:creationId xmlns:p14="http://schemas.microsoft.com/office/powerpoint/2010/main" val="912638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8F47FA-112B-7655-951F-51CA77CED5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2E714B-8548-5E1F-D369-403DD87A059E}"/>
              </a:ext>
            </a:extLst>
          </p:cNvPr>
          <p:cNvSpPr>
            <a:spLocks noGrp="1"/>
          </p:cNvSpPr>
          <p:nvPr>
            <p:ph type="title"/>
          </p:nvPr>
        </p:nvSpPr>
        <p:spPr/>
        <p:txBody>
          <a:bodyPr/>
          <a:lstStyle/>
          <a:p>
            <a:r>
              <a:rPr lang="en-US" dirty="0"/>
              <a:t>The analysis:</a:t>
            </a:r>
          </a:p>
        </p:txBody>
      </p:sp>
      <p:sp>
        <p:nvSpPr>
          <p:cNvPr id="3" name="Content Placeholder 2">
            <a:extLst>
              <a:ext uri="{FF2B5EF4-FFF2-40B4-BE49-F238E27FC236}">
                <a16:creationId xmlns:a16="http://schemas.microsoft.com/office/drawing/2014/main" id="{ACFFBC39-CF56-8E59-D010-804C469B5357}"/>
              </a:ext>
            </a:extLst>
          </p:cNvPr>
          <p:cNvSpPr>
            <a:spLocks noGrp="1"/>
          </p:cNvSpPr>
          <p:nvPr>
            <p:ph sz="quarter" idx="18"/>
          </p:nvPr>
        </p:nvSpPr>
        <p:spPr>
          <a:xfrm>
            <a:off x="1535371" y="2561302"/>
            <a:ext cx="3019605" cy="3718557"/>
          </a:xfrm>
          <a:solidFill>
            <a:schemeClr val="accent1"/>
          </a:solidFill>
        </p:spPr>
        <p:txBody>
          <a:bodyPr>
            <a:normAutofit/>
          </a:bodyPr>
          <a:lstStyle/>
          <a:p>
            <a:r>
              <a:rPr lang="en-US" sz="1400" b="1" dirty="0"/>
              <a:t>Online Focus Group:</a:t>
            </a:r>
          </a:p>
          <a:p>
            <a:pPr marL="285750" indent="-285750">
              <a:buFont typeface="Arial" panose="020B0604020202020204" pitchFamily="34" charset="0"/>
              <a:buChar char="•"/>
            </a:pPr>
            <a:r>
              <a:rPr lang="en-US" sz="1400" dirty="0"/>
              <a:t>Transcription</a:t>
            </a:r>
          </a:p>
          <a:p>
            <a:pPr marL="285750" indent="-285750">
              <a:buFont typeface="Arial" panose="020B0604020202020204" pitchFamily="34" charset="0"/>
              <a:buChar char="•"/>
            </a:pPr>
            <a:r>
              <a:rPr lang="en-US" sz="1400" dirty="0"/>
              <a:t>Field notes</a:t>
            </a:r>
          </a:p>
          <a:p>
            <a:pPr marL="285750" indent="-285750">
              <a:buFont typeface="Arial" panose="020B0604020202020204" pitchFamily="34" charset="0"/>
              <a:buChar char="•"/>
            </a:pPr>
            <a:r>
              <a:rPr lang="en-US" sz="1400" dirty="0"/>
              <a:t>Themes, questions, gaps in knowledge 	</a:t>
            </a:r>
          </a:p>
        </p:txBody>
      </p:sp>
      <p:sp>
        <p:nvSpPr>
          <p:cNvPr id="4" name="Content Placeholder 3">
            <a:extLst>
              <a:ext uri="{FF2B5EF4-FFF2-40B4-BE49-F238E27FC236}">
                <a16:creationId xmlns:a16="http://schemas.microsoft.com/office/drawing/2014/main" id="{1D03F51D-CFAC-60AB-BAD0-A6FAAE9A5A64}"/>
              </a:ext>
            </a:extLst>
          </p:cNvPr>
          <p:cNvSpPr>
            <a:spLocks noGrp="1"/>
          </p:cNvSpPr>
          <p:nvPr>
            <p:ph sz="quarter" idx="17"/>
          </p:nvPr>
        </p:nvSpPr>
        <p:spPr>
          <a:xfrm>
            <a:off x="4925961" y="2566219"/>
            <a:ext cx="3019605" cy="3718557"/>
          </a:xfrm>
          <a:solidFill>
            <a:schemeClr val="accent2"/>
          </a:solidFill>
        </p:spPr>
        <p:txBody>
          <a:bodyPr>
            <a:normAutofit/>
          </a:bodyPr>
          <a:lstStyle/>
          <a:p>
            <a:pPr marL="0" indent="0">
              <a:buNone/>
            </a:pPr>
            <a:r>
              <a:rPr lang="en-US" sz="1400" b="1" dirty="0"/>
              <a:t>Survey Questionnaire:</a:t>
            </a:r>
          </a:p>
          <a:p>
            <a:r>
              <a:rPr lang="en-US" sz="1400" dirty="0"/>
              <a:t>Coded for analysis</a:t>
            </a:r>
          </a:p>
          <a:p>
            <a:r>
              <a:rPr lang="en-US" sz="1400" dirty="0"/>
              <a:t>Jamovi: exploratory quantitative analysis</a:t>
            </a:r>
          </a:p>
          <a:p>
            <a:r>
              <a:rPr lang="en-US" sz="1400" dirty="0"/>
              <a:t>Correlation matrix</a:t>
            </a:r>
          </a:p>
          <a:p>
            <a:r>
              <a:rPr lang="en-US" sz="1400" dirty="0"/>
              <a:t>Narratives for highly relevant correlations</a:t>
            </a:r>
          </a:p>
          <a:p>
            <a:r>
              <a:rPr lang="en-US" sz="1400" dirty="0"/>
              <a:t>Theoretical saturation</a:t>
            </a:r>
          </a:p>
        </p:txBody>
      </p:sp>
      <p:sp>
        <p:nvSpPr>
          <p:cNvPr id="6" name="Content Placeholder 3">
            <a:extLst>
              <a:ext uri="{FF2B5EF4-FFF2-40B4-BE49-F238E27FC236}">
                <a16:creationId xmlns:a16="http://schemas.microsoft.com/office/drawing/2014/main" id="{E80C99F0-A271-9FA7-1F92-968316FBA0A5}"/>
              </a:ext>
            </a:extLst>
          </p:cNvPr>
          <p:cNvSpPr txBox="1">
            <a:spLocks/>
          </p:cNvSpPr>
          <p:nvPr/>
        </p:nvSpPr>
        <p:spPr>
          <a:xfrm>
            <a:off x="8398924" y="2482645"/>
            <a:ext cx="2657451" cy="3718557"/>
          </a:xfrm>
          <a:prstGeom prst="rect">
            <a:avLst/>
          </a:prstGeom>
        </p:spPr>
        <p:txBody>
          <a:bodyPr vert="horz" lIns="109728" tIns="109728" rIns="109728" bIns="91440" rtlCol="0" anchor="t">
            <a:normAutofit/>
          </a:bodyPr>
          <a:lstStyle>
            <a:lvl1pPr marL="285750" indent="-285750" algn="l" defTabSz="914400" rtl="0" eaLnBrk="1" latinLnBrk="0" hangingPunct="1">
              <a:lnSpc>
                <a:spcPct val="125000"/>
              </a:lnSpc>
              <a:spcBef>
                <a:spcPts val="930"/>
              </a:spcBef>
              <a:spcAft>
                <a:spcPts val="600"/>
              </a:spcAft>
              <a:buFont typeface="Wingdings" panose="05000000000000000000" pitchFamily="2" charset="2"/>
              <a:buChar char="§"/>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25000"/>
              </a:lnSpc>
              <a:spcBef>
                <a:spcPts val="930"/>
              </a:spcBef>
              <a:spcAft>
                <a:spcPts val="600"/>
              </a:spcAft>
              <a:buFont typeface="Corbel" panose="020B0503020204020204" pitchFamily="34" charset="0"/>
              <a:buNone/>
              <a:defRPr sz="18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25000"/>
              </a:lnSpc>
              <a:spcBef>
                <a:spcPts val="930"/>
              </a:spcBef>
              <a:spcAft>
                <a:spcPts val="600"/>
              </a:spcAft>
              <a:buFont typeface="Corbel" panose="020B0503020204020204" pitchFamily="34" charset="0"/>
              <a:buChar char="–"/>
              <a:defRPr sz="18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25000"/>
              </a:lnSpc>
              <a:spcBef>
                <a:spcPts val="930"/>
              </a:spcBef>
              <a:spcAft>
                <a:spcPts val="600"/>
              </a:spcAft>
              <a:buFont typeface="Corbel" panose="020B0503020204020204" pitchFamily="34" charset="0"/>
              <a:buChar char="–"/>
              <a:defRPr sz="18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25000"/>
              </a:lnSpc>
              <a:spcBef>
                <a:spcPts val="930"/>
              </a:spcBef>
              <a:spcAft>
                <a:spcPts val="600"/>
              </a:spcAft>
              <a:buFont typeface="Corbel" panose="020B0503020204020204" pitchFamily="34" charset="0"/>
              <a:buChar char="–"/>
              <a:defRPr sz="18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endParaRPr lang="en-US" dirty="0"/>
          </a:p>
        </p:txBody>
      </p:sp>
      <p:sp>
        <p:nvSpPr>
          <p:cNvPr id="7" name="Content Placeholder 3">
            <a:extLst>
              <a:ext uri="{FF2B5EF4-FFF2-40B4-BE49-F238E27FC236}">
                <a16:creationId xmlns:a16="http://schemas.microsoft.com/office/drawing/2014/main" id="{748B91C7-BE73-D164-96D3-D72385C38375}"/>
              </a:ext>
            </a:extLst>
          </p:cNvPr>
          <p:cNvSpPr txBox="1">
            <a:spLocks/>
          </p:cNvSpPr>
          <p:nvPr/>
        </p:nvSpPr>
        <p:spPr>
          <a:xfrm>
            <a:off x="8398924" y="2561302"/>
            <a:ext cx="2825134" cy="3718557"/>
          </a:xfrm>
          <a:prstGeom prst="rect">
            <a:avLst/>
          </a:prstGeom>
          <a:solidFill>
            <a:schemeClr val="accent4"/>
          </a:solidFill>
        </p:spPr>
        <p:txBody>
          <a:bodyPr vert="horz" lIns="109728" tIns="109728" rIns="109728" bIns="91440" rtlCol="0" anchor="t">
            <a:normAutofit/>
          </a:bodyPr>
          <a:lstStyle>
            <a:lvl1pPr marL="285750" indent="-285750" algn="l" defTabSz="914400" rtl="0" eaLnBrk="1" latinLnBrk="0" hangingPunct="1">
              <a:lnSpc>
                <a:spcPct val="125000"/>
              </a:lnSpc>
              <a:spcBef>
                <a:spcPts val="930"/>
              </a:spcBef>
              <a:spcAft>
                <a:spcPts val="600"/>
              </a:spcAft>
              <a:buFont typeface="Wingdings" panose="05000000000000000000" pitchFamily="2" charset="2"/>
              <a:buChar char="§"/>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25000"/>
              </a:lnSpc>
              <a:spcBef>
                <a:spcPts val="930"/>
              </a:spcBef>
              <a:spcAft>
                <a:spcPts val="600"/>
              </a:spcAft>
              <a:buFont typeface="Corbel" panose="020B0503020204020204" pitchFamily="34" charset="0"/>
              <a:buNone/>
              <a:defRPr sz="18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25000"/>
              </a:lnSpc>
              <a:spcBef>
                <a:spcPts val="930"/>
              </a:spcBef>
              <a:spcAft>
                <a:spcPts val="600"/>
              </a:spcAft>
              <a:buFont typeface="Corbel" panose="020B0503020204020204" pitchFamily="34" charset="0"/>
              <a:buChar char="–"/>
              <a:defRPr sz="18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25000"/>
              </a:lnSpc>
              <a:spcBef>
                <a:spcPts val="930"/>
              </a:spcBef>
              <a:spcAft>
                <a:spcPts val="600"/>
              </a:spcAft>
              <a:buFont typeface="Corbel" panose="020B0503020204020204" pitchFamily="34" charset="0"/>
              <a:buChar char="–"/>
              <a:defRPr sz="18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25000"/>
              </a:lnSpc>
              <a:spcBef>
                <a:spcPts val="930"/>
              </a:spcBef>
              <a:spcAft>
                <a:spcPts val="600"/>
              </a:spcAft>
              <a:buFont typeface="Corbel" panose="020B0503020204020204" pitchFamily="34" charset="0"/>
              <a:buChar char="–"/>
              <a:defRPr sz="18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0" indent="0">
              <a:buFont typeface="Wingdings" panose="05000000000000000000" pitchFamily="2" charset="2"/>
              <a:buNone/>
            </a:pPr>
            <a:r>
              <a:rPr lang="en-US" sz="1400" b="1" dirty="0"/>
              <a:t>Interviews:</a:t>
            </a:r>
          </a:p>
          <a:p>
            <a:r>
              <a:rPr lang="en-US" sz="1400" dirty="0"/>
              <a:t>Transcription</a:t>
            </a:r>
          </a:p>
          <a:p>
            <a:r>
              <a:rPr lang="en-US" sz="1400" dirty="0"/>
              <a:t>Field notes</a:t>
            </a:r>
          </a:p>
          <a:p>
            <a:r>
              <a:rPr lang="en-US" sz="1400" dirty="0"/>
              <a:t>Modified McCormack’s Lens (Scott, 2022)</a:t>
            </a:r>
          </a:p>
          <a:p>
            <a:pPr marL="0" indent="0">
              <a:buNone/>
            </a:pPr>
            <a:r>
              <a:rPr lang="en-US" sz="1400" dirty="0"/>
              <a:t>		</a:t>
            </a:r>
          </a:p>
        </p:txBody>
      </p:sp>
    </p:spTree>
    <p:extLst>
      <p:ext uri="{BB962C8B-B14F-4D97-AF65-F5344CB8AC3E}">
        <p14:creationId xmlns:p14="http://schemas.microsoft.com/office/powerpoint/2010/main" val="4284913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CD129863-7495-BC6C-0710-CCB12A4B15B7}"/>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843D9FE3-C422-14C4-E7DB-38D19D59D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43FA29-FA89-ED24-67E4-32B36F943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EEA552AD-5583-DA3A-B2E8-D7C6575CD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E3F6461-E149-5E5F-4477-57535DF8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9018B9B-0C71-D2A6-2E8C-667B6A2D4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0C53E2-3EA0-9B97-509F-44FC1F1CAD3A}"/>
              </a:ext>
            </a:extLst>
          </p:cNvPr>
          <p:cNvSpPr>
            <a:spLocks noGrp="1"/>
          </p:cNvSpPr>
          <p:nvPr>
            <p:ph type="title"/>
          </p:nvPr>
        </p:nvSpPr>
        <p:spPr>
          <a:xfrm>
            <a:off x="1535371" y="1044054"/>
            <a:ext cx="10013709" cy="1030360"/>
          </a:xfrm>
        </p:spPr>
        <p:txBody>
          <a:bodyPr vert="horz" lIns="109728" tIns="109728" rIns="109728" bIns="91440" rtlCol="0" anchor="ctr">
            <a:normAutofit/>
          </a:bodyPr>
          <a:lstStyle/>
          <a:p>
            <a:pPr>
              <a:lnSpc>
                <a:spcPct val="150000"/>
              </a:lnSpc>
            </a:pPr>
            <a:r>
              <a:rPr lang="en-US" sz="3600" dirty="0"/>
              <a:t>Ethical framework:</a:t>
            </a:r>
          </a:p>
        </p:txBody>
      </p:sp>
      <p:sp>
        <p:nvSpPr>
          <p:cNvPr id="19" name="Rectangle 18">
            <a:extLst>
              <a:ext uri="{FF2B5EF4-FFF2-40B4-BE49-F238E27FC236}">
                <a16:creationId xmlns:a16="http://schemas.microsoft.com/office/drawing/2014/main" id="{CB4EB789-0B0C-BE30-8374-C507AB04C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C75A5F3-16D1-1EF8-0D14-8AFCAC24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C573D5E-71FA-2829-DD5E-0521C88254AF}"/>
              </a:ext>
            </a:extLst>
          </p:cNvPr>
          <p:cNvGraphicFramePr>
            <a:graphicFrameLocks noGrp="1"/>
          </p:cNvGraphicFramePr>
          <p:nvPr>
            <p:ph sz="quarter" idx="18"/>
            <p:extLst>
              <p:ext uri="{D42A27DB-BD31-4B8C-83A1-F6EECF244321}">
                <p14:modId xmlns:p14="http://schemas.microsoft.com/office/powerpoint/2010/main" val="3821781102"/>
              </p:ext>
            </p:extLst>
          </p:nvPr>
        </p:nvGraphicFramePr>
        <p:xfrm>
          <a:off x="1713976" y="2517058"/>
          <a:ext cx="9835087" cy="3728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30828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80DEEA6-50FD-4F88-09CF-9EE89986502E}"/>
            </a:ext>
          </a:extLst>
        </p:cNvPr>
        <p:cNvGrpSpPr/>
        <p:nvPr/>
      </p:nvGrpSpPr>
      <p:grpSpPr>
        <a:xfrm>
          <a:off x="0" y="0"/>
          <a:ext cx="0" cy="0"/>
          <a:chOff x="0" y="0"/>
          <a:chExt cx="0" cy="0"/>
        </a:xfrm>
      </p:grpSpPr>
      <p:sp>
        <p:nvSpPr>
          <p:cNvPr id="26" name="Rectangle 25">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F0727-3A4B-779C-1E8D-A9254B9F489D}"/>
              </a:ext>
            </a:extLst>
          </p:cNvPr>
          <p:cNvSpPr>
            <a:spLocks noGrp="1"/>
          </p:cNvSpPr>
          <p:nvPr>
            <p:ph type="title"/>
          </p:nvPr>
        </p:nvSpPr>
        <p:spPr>
          <a:xfrm>
            <a:off x="4878309" y="913049"/>
            <a:ext cx="7148689" cy="1054278"/>
          </a:xfrm>
        </p:spPr>
        <p:txBody>
          <a:bodyPr vert="horz" lIns="109728" tIns="109728" rIns="109728" bIns="91440" rtlCol="0" anchor="ctr">
            <a:normAutofit/>
          </a:bodyPr>
          <a:lstStyle/>
          <a:p>
            <a:pPr>
              <a:lnSpc>
                <a:spcPct val="140000"/>
              </a:lnSpc>
            </a:pPr>
            <a:r>
              <a:rPr lang="en-US" sz="2500" dirty="0">
                <a:solidFill>
                  <a:schemeClr val="tx1">
                    <a:lumMod val="75000"/>
                    <a:lumOff val="25000"/>
                  </a:schemeClr>
                </a:solidFill>
              </a:rPr>
              <a:t>The findings: Online Focus Group</a:t>
            </a:r>
          </a:p>
        </p:txBody>
      </p:sp>
      <p:sp>
        <p:nvSpPr>
          <p:cNvPr id="34" name="Rectangle 33">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EB0E949-2CBF-424B-50E1-BFF8B0F5044A}"/>
              </a:ext>
            </a:extLst>
          </p:cNvPr>
          <p:cNvGraphicFramePr>
            <a:graphicFrameLocks noGrp="1"/>
          </p:cNvGraphicFramePr>
          <p:nvPr>
            <p:ph sz="quarter" idx="18"/>
            <p:extLst>
              <p:ext uri="{D42A27DB-BD31-4B8C-83A1-F6EECF244321}">
                <p14:modId xmlns:p14="http://schemas.microsoft.com/office/powerpoint/2010/main" val="631356984"/>
              </p:ext>
            </p:extLst>
          </p:nvPr>
        </p:nvGraphicFramePr>
        <p:xfrm>
          <a:off x="423969" y="913049"/>
          <a:ext cx="3796071" cy="28401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Content Placeholder 2">
            <a:extLst>
              <a:ext uri="{FF2B5EF4-FFF2-40B4-BE49-F238E27FC236}">
                <a16:creationId xmlns:a16="http://schemas.microsoft.com/office/drawing/2014/main" id="{11814BC6-CB6C-6922-3A64-0D9679354360}"/>
              </a:ext>
            </a:extLst>
          </p:cNvPr>
          <p:cNvGraphicFramePr>
            <a:graphicFrameLocks/>
          </p:cNvGraphicFramePr>
          <p:nvPr>
            <p:extLst>
              <p:ext uri="{D42A27DB-BD31-4B8C-83A1-F6EECF244321}">
                <p14:modId xmlns:p14="http://schemas.microsoft.com/office/powerpoint/2010/main" val="3389251417"/>
              </p:ext>
            </p:extLst>
          </p:nvPr>
        </p:nvGraphicFramePr>
        <p:xfrm>
          <a:off x="438068" y="3349235"/>
          <a:ext cx="3796071" cy="284013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8" name="Content Placeholder 5">
            <a:extLst>
              <a:ext uri="{FF2B5EF4-FFF2-40B4-BE49-F238E27FC236}">
                <a16:creationId xmlns:a16="http://schemas.microsoft.com/office/drawing/2014/main" id="{B68BB382-47C5-99ED-1C9A-EA51DE6057EF}"/>
              </a:ext>
            </a:extLst>
          </p:cNvPr>
          <p:cNvSpPr txBox="1">
            <a:spLocks/>
          </p:cNvSpPr>
          <p:nvPr/>
        </p:nvSpPr>
        <p:spPr>
          <a:xfrm>
            <a:off x="5140405" y="2345092"/>
            <a:ext cx="6408665" cy="3775988"/>
          </a:xfrm>
          <a:prstGeom prst="rect">
            <a:avLst/>
          </a:prstGeom>
        </p:spPr>
        <p:txBody>
          <a:bodyPr>
            <a:normAutofit/>
          </a:bodyPr>
          <a:lst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285750" indent="-285750">
              <a:buFont typeface="Arial" panose="020B0604020202020204" pitchFamily="34" charset="0"/>
              <a:buChar char="•"/>
            </a:pPr>
            <a:r>
              <a:rPr lang="en-US" b="0" dirty="0"/>
              <a:t>Unsafe vocal technique, teaching, and demands of directors, composers, and arrangers</a:t>
            </a:r>
            <a:r>
              <a:rPr lang="en-US" dirty="0"/>
              <a:t>.</a:t>
            </a:r>
          </a:p>
          <a:p>
            <a:pPr marL="285750" indent="-285750">
              <a:buFont typeface="Arial" panose="020B0604020202020204" pitchFamily="34" charset="0"/>
              <a:buChar char="•"/>
            </a:pPr>
            <a:r>
              <a:rPr lang="en-US" b="0" dirty="0"/>
              <a:t>Stigma and shame </a:t>
            </a:r>
          </a:p>
          <a:p>
            <a:pPr marL="285750" indent="-285750">
              <a:buFont typeface="Arial" panose="020B0604020202020204" pitchFamily="34" charset="0"/>
              <a:buChar char="•"/>
            </a:pPr>
            <a:r>
              <a:rPr lang="en-US" b="0" dirty="0"/>
              <a:t>Grief and loss: identity, community, artistry</a:t>
            </a:r>
          </a:p>
          <a:p>
            <a:pPr marL="285750" indent="-285750">
              <a:buFont typeface="Arial" panose="020B0604020202020204" pitchFamily="34" charset="0"/>
              <a:buChar char="•"/>
            </a:pPr>
            <a:r>
              <a:rPr lang="en-US" b="0" dirty="0"/>
              <a:t>Loss of income	</a:t>
            </a:r>
          </a:p>
        </p:txBody>
      </p:sp>
    </p:spTree>
    <p:extLst>
      <p:ext uri="{BB962C8B-B14F-4D97-AF65-F5344CB8AC3E}">
        <p14:creationId xmlns:p14="http://schemas.microsoft.com/office/powerpoint/2010/main" val="28496217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5A339F-7914-A4D1-FBB3-16447B7A88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650EC1-00A2-6748-978C-C65874B5E8F7}"/>
              </a:ext>
            </a:extLst>
          </p:cNvPr>
          <p:cNvSpPr>
            <a:spLocks noGrp="1"/>
          </p:cNvSpPr>
          <p:nvPr>
            <p:ph type="title"/>
          </p:nvPr>
        </p:nvSpPr>
        <p:spPr>
          <a:xfrm>
            <a:off x="1535372" y="4886815"/>
            <a:ext cx="10013709" cy="1033272"/>
          </a:xfrm>
        </p:spPr>
        <p:txBody>
          <a:bodyPr/>
          <a:lstStyle/>
          <a:p>
            <a:r>
              <a:rPr lang="en-US" dirty="0"/>
              <a:t>Findings: Questionnaire Results</a:t>
            </a:r>
          </a:p>
        </p:txBody>
      </p:sp>
      <p:sp>
        <p:nvSpPr>
          <p:cNvPr id="3" name="Content Placeholder 2">
            <a:extLst>
              <a:ext uri="{FF2B5EF4-FFF2-40B4-BE49-F238E27FC236}">
                <a16:creationId xmlns:a16="http://schemas.microsoft.com/office/drawing/2014/main" id="{51C518C2-A185-59D8-39F4-D4493EFE8C6C}"/>
              </a:ext>
            </a:extLst>
          </p:cNvPr>
          <p:cNvSpPr>
            <a:spLocks noGrp="1"/>
          </p:cNvSpPr>
          <p:nvPr>
            <p:ph sz="quarter" idx="14"/>
          </p:nvPr>
        </p:nvSpPr>
        <p:spPr>
          <a:xfrm>
            <a:off x="1535372" y="462243"/>
            <a:ext cx="5121067" cy="3866324"/>
          </a:xfrm>
        </p:spPr>
        <p:txBody>
          <a:bodyPr>
            <a:normAutofit fontScale="92500" lnSpcReduction="20000"/>
          </a:bodyPr>
          <a:lstStyle/>
          <a:p>
            <a:pPr>
              <a:lnSpc>
                <a:spcPct val="130000"/>
              </a:lnSpc>
            </a:pPr>
            <a:r>
              <a:rPr lang="en-US" b="1" dirty="0"/>
              <a:t>Initial findings:</a:t>
            </a:r>
          </a:p>
          <a:p>
            <a:pPr marL="285750" indent="-285750">
              <a:lnSpc>
                <a:spcPct val="130000"/>
              </a:lnSpc>
              <a:buFont typeface="Arial" panose="020B0604020202020204" pitchFamily="34" charset="0"/>
              <a:buChar char="•"/>
            </a:pPr>
            <a:r>
              <a:rPr lang="en-US" dirty="0"/>
              <a:t>Professionals are more likely than amateurs to engage with clinical specialists for diagnosis and treatment (Rosa &amp; Behlau, 2017)</a:t>
            </a:r>
          </a:p>
          <a:p>
            <a:pPr marL="285750" indent="-285750">
              <a:lnSpc>
                <a:spcPct val="130000"/>
              </a:lnSpc>
              <a:buFont typeface="Arial" panose="020B0604020202020204" pitchFamily="34" charset="0"/>
              <a:buChar char="•"/>
            </a:pPr>
            <a:r>
              <a:rPr lang="en-US" dirty="0"/>
              <a:t>Strong correlation between income loss and voice disorders, including vocal injury</a:t>
            </a:r>
          </a:p>
          <a:p>
            <a:pPr marL="285750" indent="-285750">
              <a:lnSpc>
                <a:spcPct val="130000"/>
              </a:lnSpc>
              <a:buFont typeface="Arial" panose="020B0604020202020204" pitchFamily="34" charset="0"/>
              <a:buChar char="•"/>
            </a:pPr>
            <a:r>
              <a:rPr lang="en-US" dirty="0"/>
              <a:t>Both experienced mental health changes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graphicFrame>
        <p:nvGraphicFramePr>
          <p:cNvPr id="4" name="Chart 3">
            <a:extLst>
              <a:ext uri="{FF2B5EF4-FFF2-40B4-BE49-F238E27FC236}">
                <a16:creationId xmlns:a16="http://schemas.microsoft.com/office/drawing/2014/main" id="{A7E54754-9D7B-5A11-406E-7A3851B18AA2}"/>
              </a:ext>
            </a:extLst>
          </p:cNvPr>
          <p:cNvGraphicFramePr/>
          <p:nvPr/>
        </p:nvGraphicFramePr>
        <p:xfrm>
          <a:off x="6977081" y="843116"/>
          <a:ext cx="4572000" cy="27432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9822440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A960F-2BD2-D81E-E27C-94CA5C7D64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87E703-DEAB-A90C-25C6-B1B291D30FD3}"/>
              </a:ext>
            </a:extLst>
          </p:cNvPr>
          <p:cNvSpPr>
            <a:spLocks noGrp="1"/>
          </p:cNvSpPr>
          <p:nvPr>
            <p:ph type="title"/>
          </p:nvPr>
        </p:nvSpPr>
        <p:spPr/>
        <p:txBody>
          <a:bodyPr/>
          <a:lstStyle/>
          <a:p>
            <a:r>
              <a:rPr lang="en-US" dirty="0"/>
              <a:t>Findings: Questionnaire Results</a:t>
            </a:r>
          </a:p>
        </p:txBody>
      </p:sp>
      <p:sp>
        <p:nvSpPr>
          <p:cNvPr id="3" name="Content Placeholder 2">
            <a:extLst>
              <a:ext uri="{FF2B5EF4-FFF2-40B4-BE49-F238E27FC236}">
                <a16:creationId xmlns:a16="http://schemas.microsoft.com/office/drawing/2014/main" id="{22A9C4AB-80D5-900B-F39B-0AB9E248BCF0}"/>
              </a:ext>
            </a:extLst>
          </p:cNvPr>
          <p:cNvSpPr>
            <a:spLocks noGrp="1"/>
          </p:cNvSpPr>
          <p:nvPr>
            <p:ph sz="quarter" idx="14"/>
          </p:nvPr>
        </p:nvSpPr>
        <p:spPr>
          <a:xfrm>
            <a:off x="1535372" y="462243"/>
            <a:ext cx="5121067" cy="3866324"/>
          </a:xfrm>
        </p:spPr>
        <p:txBody>
          <a:bodyPr>
            <a:normAutofit/>
          </a:bodyPr>
          <a:lstStyle/>
          <a:p>
            <a:r>
              <a:rPr lang="en-US" b="1" dirty="0"/>
              <a:t>Professional interactions:</a:t>
            </a:r>
          </a:p>
          <a:p>
            <a:pPr marL="285750" indent="-285750">
              <a:buFont typeface="Arial" panose="020B0604020202020204" pitchFamily="34" charset="0"/>
              <a:buChar char="•"/>
            </a:pPr>
            <a:r>
              <a:rPr lang="en-US" dirty="0"/>
              <a:t>2 had never taken a voice lesson</a:t>
            </a:r>
          </a:p>
          <a:p>
            <a:pPr marL="285750" indent="-285750">
              <a:buFont typeface="Arial" panose="020B0604020202020204" pitchFamily="34" charset="0"/>
              <a:buChar char="•"/>
            </a:pPr>
            <a:r>
              <a:rPr lang="en-US" dirty="0"/>
              <a:t>58% received a clinical diagnosis</a:t>
            </a:r>
          </a:p>
          <a:p>
            <a:pPr marL="285750" indent="-285750">
              <a:buFont typeface="Arial" panose="020B0604020202020204" pitchFamily="34" charset="0"/>
              <a:buChar char="•"/>
            </a:pPr>
            <a:r>
              <a:rPr lang="en-US" dirty="0"/>
              <a:t>41% reported working with an SVS in addition to clinical support</a:t>
            </a:r>
          </a:p>
          <a:p>
            <a:pPr marL="285750" indent="-285750">
              <a:buFont typeface="Arial" panose="020B0604020202020204" pitchFamily="34" charset="0"/>
              <a:buChar char="•"/>
            </a:pPr>
            <a:r>
              <a:rPr lang="en-US" dirty="0"/>
              <a:t>Evidence of team approach</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graphicFrame>
        <p:nvGraphicFramePr>
          <p:cNvPr id="4" name="Chart 3">
            <a:extLst>
              <a:ext uri="{FF2B5EF4-FFF2-40B4-BE49-F238E27FC236}">
                <a16:creationId xmlns:a16="http://schemas.microsoft.com/office/drawing/2014/main" id="{A5685BF8-526E-D751-F986-C5E4CCBA931F}"/>
              </a:ext>
            </a:extLst>
          </p:cNvPr>
          <p:cNvGraphicFramePr/>
          <p:nvPr>
            <p:extLst>
              <p:ext uri="{D42A27DB-BD31-4B8C-83A1-F6EECF244321}">
                <p14:modId xmlns:p14="http://schemas.microsoft.com/office/powerpoint/2010/main" val="2637212573"/>
              </p:ext>
            </p:extLst>
          </p:nvPr>
        </p:nvGraphicFramePr>
        <p:xfrm>
          <a:off x="6977081" y="843116"/>
          <a:ext cx="4572000" cy="27432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658506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C774D-87E9-62FD-6912-CC3263857079}"/>
              </a:ext>
            </a:extLst>
          </p:cNvPr>
          <p:cNvSpPr>
            <a:spLocks noGrp="1"/>
          </p:cNvSpPr>
          <p:nvPr>
            <p:ph type="title"/>
          </p:nvPr>
        </p:nvSpPr>
        <p:spPr>
          <a:xfrm>
            <a:off x="1535372" y="4872251"/>
            <a:ext cx="10013709" cy="1030360"/>
          </a:xfrm>
        </p:spPr>
        <p:txBody>
          <a:bodyPr vert="horz" lIns="109728" tIns="109728" rIns="109728" bIns="91440" rtlCol="0" anchor="ctr">
            <a:normAutofit/>
          </a:bodyPr>
          <a:lstStyle/>
          <a:p>
            <a:pPr>
              <a:lnSpc>
                <a:spcPct val="150000"/>
              </a:lnSpc>
            </a:pPr>
            <a:r>
              <a:rPr lang="en-US" sz="3600"/>
              <a:t>Findings: Questionnaire Results</a:t>
            </a:r>
          </a:p>
        </p:txBody>
      </p:sp>
      <p:sp>
        <p:nvSpPr>
          <p:cNvPr id="21" name="Rectangle 20">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BF0E52C-D75C-F6E7-0745-7AA65FFE2400}"/>
              </a:ext>
            </a:extLst>
          </p:cNvPr>
          <p:cNvSpPr txBox="1"/>
          <p:nvPr/>
        </p:nvSpPr>
        <p:spPr>
          <a:xfrm>
            <a:off x="1535372" y="705114"/>
            <a:ext cx="9935571" cy="3703114"/>
          </a:xfrm>
          <a:prstGeom prst="rect">
            <a:avLst/>
          </a:prstGeom>
        </p:spPr>
        <p:txBody>
          <a:bodyPr vert="horz" lIns="109728" tIns="109728" rIns="109728" bIns="91440" rtlCol="0" anchor="ctr">
            <a:normAutofit/>
          </a:bodyPr>
          <a:lstStyle/>
          <a:p>
            <a:pPr>
              <a:lnSpc>
                <a:spcPct val="130000"/>
              </a:lnSpc>
              <a:spcBef>
                <a:spcPts val="930"/>
              </a:spcBef>
              <a:buFont typeface="Corbel" panose="020B0503020204020204" pitchFamily="34" charset="0"/>
            </a:pPr>
            <a:r>
              <a:rPr lang="en-US" sz="1500" b="1" spc="150">
                <a:solidFill>
                  <a:schemeClr val="tx1">
                    <a:lumMod val="75000"/>
                    <a:lumOff val="25000"/>
                  </a:schemeClr>
                </a:solidFill>
              </a:rPr>
              <a:t>Treatment Seeking and Experience:</a:t>
            </a:r>
            <a:endParaRPr lang="en-US" sz="1500" spc="150">
              <a:solidFill>
                <a:schemeClr val="tx1">
                  <a:lumMod val="75000"/>
                  <a:lumOff val="25000"/>
                </a:schemeClr>
              </a:solidFill>
            </a:endParaRPr>
          </a:p>
          <a:p>
            <a:pPr indent="-285750">
              <a:lnSpc>
                <a:spcPct val="130000"/>
              </a:lnSpc>
              <a:spcBef>
                <a:spcPts val="930"/>
              </a:spcBef>
              <a:buFont typeface="Corbel" panose="020B0503020204020204" pitchFamily="34" charset="0"/>
              <a:buChar char="•"/>
            </a:pPr>
            <a:r>
              <a:rPr lang="en-US" sz="1500" spc="150">
                <a:solidFill>
                  <a:schemeClr val="tx1">
                    <a:lumMod val="75000"/>
                    <a:lumOff val="25000"/>
                  </a:schemeClr>
                </a:solidFill>
              </a:rPr>
              <a:t>No statistically significant correlation for gender, age, or voice part was evident</a:t>
            </a:r>
          </a:p>
          <a:p>
            <a:pPr indent="-285750">
              <a:lnSpc>
                <a:spcPct val="130000"/>
              </a:lnSpc>
              <a:spcBef>
                <a:spcPts val="930"/>
              </a:spcBef>
              <a:buFont typeface="Corbel" panose="020B0503020204020204" pitchFamily="34" charset="0"/>
              <a:buChar char="•"/>
            </a:pPr>
            <a:r>
              <a:rPr lang="en-US" sz="1500" spc="150">
                <a:solidFill>
                  <a:schemeClr val="tx1">
                    <a:lumMod val="75000"/>
                    <a:lumOff val="25000"/>
                  </a:schemeClr>
                </a:solidFill>
              </a:rPr>
              <a:t>17 of 26 clinical diagnoses were from an ENT/Laryngologist, SLP/SLT</a:t>
            </a:r>
          </a:p>
          <a:p>
            <a:pPr indent="-285750">
              <a:lnSpc>
                <a:spcPct val="130000"/>
              </a:lnSpc>
              <a:spcBef>
                <a:spcPts val="930"/>
              </a:spcBef>
              <a:buFont typeface="Corbel" panose="020B0503020204020204" pitchFamily="34" charset="0"/>
              <a:buChar char="•"/>
            </a:pPr>
            <a:r>
              <a:rPr lang="en-US" sz="1500" spc="150">
                <a:solidFill>
                  <a:schemeClr val="tx1">
                    <a:lumMod val="75000"/>
                    <a:lumOff val="25000"/>
                  </a:schemeClr>
                </a:solidFill>
              </a:rPr>
              <a:t>11 self-diagnosed based on symptoms </a:t>
            </a:r>
          </a:p>
          <a:p>
            <a:pPr indent="-285750">
              <a:lnSpc>
                <a:spcPct val="130000"/>
              </a:lnSpc>
              <a:spcBef>
                <a:spcPts val="930"/>
              </a:spcBef>
              <a:buFont typeface="Corbel" panose="020B0503020204020204" pitchFamily="34" charset="0"/>
              <a:buChar char="•"/>
            </a:pPr>
            <a:r>
              <a:rPr lang="en-US" sz="1500" spc="150">
                <a:solidFill>
                  <a:schemeClr val="tx1">
                    <a:lumMod val="75000"/>
                    <a:lumOff val="25000"/>
                  </a:schemeClr>
                </a:solidFill>
              </a:rPr>
              <a:t>1 Long Covid Clinic</a:t>
            </a:r>
          </a:p>
          <a:p>
            <a:pPr indent="-285750">
              <a:lnSpc>
                <a:spcPct val="130000"/>
              </a:lnSpc>
              <a:spcBef>
                <a:spcPts val="930"/>
              </a:spcBef>
              <a:buFont typeface="Corbel" panose="020B0503020204020204" pitchFamily="34" charset="0"/>
              <a:buChar char="•"/>
            </a:pPr>
            <a:r>
              <a:rPr lang="en-US" sz="1500" spc="150">
                <a:solidFill>
                  <a:schemeClr val="tx1">
                    <a:lumMod val="75000"/>
                    <a:lumOff val="25000"/>
                  </a:schemeClr>
                </a:solidFill>
              </a:rPr>
              <a:t>Iatrogenic vocal injury: intubation, thyroidectomy,</a:t>
            </a:r>
          </a:p>
          <a:p>
            <a:pPr indent="-285750">
              <a:lnSpc>
                <a:spcPct val="130000"/>
              </a:lnSpc>
              <a:spcBef>
                <a:spcPts val="930"/>
              </a:spcBef>
              <a:buFont typeface="Corbel" panose="020B0503020204020204" pitchFamily="34" charset="0"/>
              <a:buChar char="•"/>
            </a:pPr>
            <a:r>
              <a:rPr lang="en-US" sz="1500" spc="150">
                <a:solidFill>
                  <a:schemeClr val="tx1">
                    <a:lumMod val="75000"/>
                    <a:lumOff val="25000"/>
                  </a:schemeClr>
                </a:solidFill>
              </a:rPr>
              <a:t>Use-related injury: laryngitis, nodules, cysts, hemorrhage </a:t>
            </a:r>
          </a:p>
          <a:p>
            <a:pPr indent="-285750">
              <a:lnSpc>
                <a:spcPct val="130000"/>
              </a:lnSpc>
              <a:spcBef>
                <a:spcPts val="930"/>
              </a:spcBef>
              <a:buFont typeface="Corbel" panose="020B0503020204020204" pitchFamily="34" charset="0"/>
              <a:buChar char="•"/>
            </a:pPr>
            <a:r>
              <a:rPr lang="en-US" sz="1500" spc="150">
                <a:solidFill>
                  <a:schemeClr val="tx1">
                    <a:lumMod val="75000"/>
                    <a:lumOff val="25000"/>
                  </a:schemeClr>
                </a:solidFill>
              </a:rPr>
              <a:t>15 respondents reported permanent change requiring habilitative support</a:t>
            </a:r>
          </a:p>
        </p:txBody>
      </p:sp>
    </p:spTree>
    <p:extLst>
      <p:ext uri="{BB962C8B-B14F-4D97-AF65-F5344CB8AC3E}">
        <p14:creationId xmlns:p14="http://schemas.microsoft.com/office/powerpoint/2010/main" val="13127559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9CFF101-ABD1-E73B-1D18-13DFA551EB80}"/>
            </a:ext>
          </a:extLst>
        </p:cNvPr>
        <p:cNvGrpSpPr/>
        <p:nvPr/>
      </p:nvGrpSpPr>
      <p:grpSpPr>
        <a:xfrm>
          <a:off x="0" y="0"/>
          <a:ext cx="0" cy="0"/>
          <a:chOff x="0" y="0"/>
          <a:chExt cx="0" cy="0"/>
        </a:xfrm>
      </p:grpSpPr>
      <p:sp>
        <p:nvSpPr>
          <p:cNvPr id="45" name="Rectangle 44">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9" name="Rectangle 48">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910934-51C8-A78F-BD01-E1AB0A13144F}"/>
              </a:ext>
            </a:extLst>
          </p:cNvPr>
          <p:cNvSpPr>
            <a:spLocks noGrp="1"/>
          </p:cNvSpPr>
          <p:nvPr>
            <p:ph type="title"/>
          </p:nvPr>
        </p:nvSpPr>
        <p:spPr>
          <a:xfrm>
            <a:off x="1535372" y="4872251"/>
            <a:ext cx="10013709" cy="1030360"/>
          </a:xfrm>
        </p:spPr>
        <p:txBody>
          <a:bodyPr vert="horz" lIns="109728" tIns="109728" rIns="109728" bIns="91440" rtlCol="0" anchor="ctr">
            <a:normAutofit/>
          </a:bodyPr>
          <a:lstStyle/>
          <a:p>
            <a:pPr>
              <a:lnSpc>
                <a:spcPct val="150000"/>
              </a:lnSpc>
            </a:pPr>
            <a:r>
              <a:rPr lang="en-US" sz="3600"/>
              <a:t>Findings: Questionnaire Results</a:t>
            </a:r>
          </a:p>
        </p:txBody>
      </p:sp>
      <p:sp>
        <p:nvSpPr>
          <p:cNvPr id="55" name="Rectangle 54">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8EA67BD-07C1-8EB1-B196-EE9573BCB88F}"/>
              </a:ext>
            </a:extLst>
          </p:cNvPr>
          <p:cNvSpPr txBox="1"/>
          <p:nvPr/>
        </p:nvSpPr>
        <p:spPr>
          <a:xfrm>
            <a:off x="1535372" y="705114"/>
            <a:ext cx="9935571" cy="3703114"/>
          </a:xfrm>
          <a:prstGeom prst="rect">
            <a:avLst/>
          </a:prstGeom>
        </p:spPr>
        <p:txBody>
          <a:bodyPr vert="horz" lIns="109728" tIns="109728" rIns="109728" bIns="91440" rtlCol="0" anchor="ctr">
            <a:normAutofit/>
          </a:bodyPr>
          <a:lstStyle/>
          <a:p>
            <a:pPr>
              <a:lnSpc>
                <a:spcPct val="140000"/>
              </a:lnSpc>
              <a:spcBef>
                <a:spcPts val="930"/>
              </a:spcBef>
              <a:buFont typeface="Corbel" panose="020B0503020204020204" pitchFamily="34" charset="0"/>
            </a:pPr>
            <a:r>
              <a:rPr lang="en-US" sz="1700" b="1" spc="150" dirty="0">
                <a:solidFill>
                  <a:schemeClr val="tx1">
                    <a:lumMod val="75000"/>
                    <a:lumOff val="25000"/>
                  </a:schemeClr>
                </a:solidFill>
              </a:rPr>
              <a:t>Treatment Seeking and Experience:</a:t>
            </a:r>
            <a:endParaRPr lang="en-US" sz="1700" spc="150" dirty="0">
              <a:solidFill>
                <a:schemeClr val="tx1">
                  <a:lumMod val="75000"/>
                  <a:lumOff val="25000"/>
                </a:schemeClr>
              </a:solidFill>
            </a:endParaRPr>
          </a:p>
          <a:p>
            <a:pPr indent="-285750">
              <a:lnSpc>
                <a:spcPct val="140000"/>
              </a:lnSpc>
              <a:spcBef>
                <a:spcPts val="930"/>
              </a:spcBef>
              <a:buFont typeface="Corbel" panose="020B0503020204020204" pitchFamily="34" charset="0"/>
              <a:buChar char="•"/>
            </a:pPr>
            <a:r>
              <a:rPr lang="en-US" sz="1700" spc="150" dirty="0">
                <a:solidFill>
                  <a:schemeClr val="tx1">
                    <a:lumMod val="75000"/>
                    <a:lumOff val="25000"/>
                  </a:schemeClr>
                </a:solidFill>
              </a:rPr>
              <a:t>25 respondents (92%) reported mental health impacts</a:t>
            </a:r>
          </a:p>
          <a:p>
            <a:pPr indent="-285750">
              <a:lnSpc>
                <a:spcPct val="140000"/>
              </a:lnSpc>
              <a:spcBef>
                <a:spcPts val="930"/>
              </a:spcBef>
              <a:buFont typeface="Corbel" panose="020B0503020204020204" pitchFamily="34" charset="0"/>
              <a:buChar char="•"/>
            </a:pPr>
            <a:r>
              <a:rPr lang="en-US" sz="1700" spc="150" dirty="0">
                <a:solidFill>
                  <a:schemeClr val="tx1">
                    <a:lumMod val="75000"/>
                    <a:lumOff val="25000"/>
                  </a:schemeClr>
                </a:solidFill>
              </a:rPr>
              <a:t>7 of those engaged in mental health treatment</a:t>
            </a:r>
          </a:p>
          <a:p>
            <a:pPr indent="-285750">
              <a:lnSpc>
                <a:spcPct val="140000"/>
              </a:lnSpc>
              <a:spcBef>
                <a:spcPts val="930"/>
              </a:spcBef>
              <a:buFont typeface="Corbel" panose="020B0503020204020204" pitchFamily="34" charset="0"/>
              <a:buChar char="•"/>
            </a:pPr>
            <a:r>
              <a:rPr lang="en-US" sz="1700" spc="150" dirty="0">
                <a:solidFill>
                  <a:schemeClr val="tx1">
                    <a:lumMod val="75000"/>
                    <a:lumOff val="25000"/>
                  </a:schemeClr>
                </a:solidFill>
              </a:rPr>
              <a:t> Clinical specialists had a good understanding of singing</a:t>
            </a:r>
          </a:p>
          <a:p>
            <a:pPr indent="-285750">
              <a:lnSpc>
                <a:spcPct val="140000"/>
              </a:lnSpc>
              <a:spcBef>
                <a:spcPts val="930"/>
              </a:spcBef>
              <a:buFont typeface="Corbel" panose="020B0503020204020204" pitchFamily="34" charset="0"/>
              <a:buChar char="•"/>
            </a:pPr>
            <a:r>
              <a:rPr lang="en-US" sz="1700" spc="150" dirty="0">
                <a:solidFill>
                  <a:schemeClr val="tx1">
                    <a:lumMod val="75000"/>
                    <a:lumOff val="25000"/>
                  </a:schemeClr>
                </a:solidFill>
              </a:rPr>
              <a:t>Singing teachers had a good understanding of diagnosis</a:t>
            </a:r>
          </a:p>
          <a:p>
            <a:pPr indent="-285750">
              <a:lnSpc>
                <a:spcPct val="140000"/>
              </a:lnSpc>
              <a:spcBef>
                <a:spcPts val="930"/>
              </a:spcBef>
              <a:buFont typeface="Corbel" panose="020B0503020204020204" pitchFamily="34" charset="0"/>
              <a:buChar char="•"/>
            </a:pPr>
            <a:r>
              <a:rPr lang="en-US" sz="1700" spc="150" dirty="0">
                <a:solidFill>
                  <a:schemeClr val="tx1">
                    <a:lumMod val="75000"/>
                    <a:lumOff val="25000"/>
                  </a:schemeClr>
                </a:solidFill>
              </a:rPr>
              <a:t>Singers with no clinical diagnosis were not likely to have singing support</a:t>
            </a:r>
          </a:p>
          <a:p>
            <a:pPr indent="-285750">
              <a:lnSpc>
                <a:spcPct val="140000"/>
              </a:lnSpc>
              <a:spcBef>
                <a:spcPts val="930"/>
              </a:spcBef>
              <a:buFont typeface="Corbel" panose="020B0503020204020204" pitchFamily="34" charset="0"/>
              <a:buChar char="•"/>
            </a:pPr>
            <a:r>
              <a:rPr lang="en-US" sz="1700" spc="150" dirty="0">
                <a:solidFill>
                  <a:schemeClr val="tx1">
                    <a:lumMod val="75000"/>
                    <a:lumOff val="25000"/>
                  </a:schemeClr>
                </a:solidFill>
              </a:rPr>
              <a:t>Team approach in evidence throughout</a:t>
            </a:r>
          </a:p>
        </p:txBody>
      </p:sp>
    </p:spTree>
    <p:extLst>
      <p:ext uri="{BB962C8B-B14F-4D97-AF65-F5344CB8AC3E}">
        <p14:creationId xmlns:p14="http://schemas.microsoft.com/office/powerpoint/2010/main" val="15902698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87D0321C-39CA-5AC3-D58D-8D52C04612A4}"/>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E00350-B671-C2F3-3E63-65AB1149D9EF}"/>
              </a:ext>
            </a:extLst>
          </p:cNvPr>
          <p:cNvSpPr>
            <a:spLocks noGrp="1"/>
          </p:cNvSpPr>
          <p:nvPr>
            <p:ph type="title"/>
          </p:nvPr>
        </p:nvSpPr>
        <p:spPr>
          <a:xfrm>
            <a:off x="642918" y="1072110"/>
            <a:ext cx="3611029" cy="1862345"/>
          </a:xfrm>
        </p:spPr>
        <p:txBody>
          <a:bodyPr vert="horz" lIns="109728" tIns="109728" rIns="109728" bIns="91440" rtlCol="0" anchor="ctr">
            <a:normAutofit/>
          </a:bodyPr>
          <a:lstStyle/>
          <a:p>
            <a:pPr>
              <a:lnSpc>
                <a:spcPct val="140000"/>
              </a:lnSpc>
            </a:pPr>
            <a:r>
              <a:rPr lang="en-US" sz="3100">
                <a:solidFill>
                  <a:schemeClr val="tx1">
                    <a:lumMod val="75000"/>
                    <a:lumOff val="25000"/>
                  </a:schemeClr>
                </a:solidFill>
              </a:rPr>
              <a:t>Findings: Survey Results</a:t>
            </a:r>
          </a:p>
        </p:txBody>
      </p:sp>
      <p:sp>
        <p:nvSpPr>
          <p:cNvPr id="12" name="Rectangle 11">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74B0AE-3C8C-B50B-E28D-C1D3B6013BEF}"/>
              </a:ext>
            </a:extLst>
          </p:cNvPr>
          <p:cNvSpPr>
            <a:spLocks noGrp="1"/>
          </p:cNvSpPr>
          <p:nvPr>
            <p:ph sz="quarter" idx="14"/>
          </p:nvPr>
        </p:nvSpPr>
        <p:spPr>
          <a:xfrm>
            <a:off x="637874" y="2934455"/>
            <a:ext cx="3616073" cy="2840139"/>
          </a:xfrm>
        </p:spPr>
        <p:txBody>
          <a:bodyPr vert="horz" lIns="109728" tIns="109728" rIns="109728" bIns="91440" rtlCol="0" anchor="t">
            <a:normAutofit/>
          </a:bodyPr>
          <a:lstStyle/>
          <a:p>
            <a:pPr>
              <a:lnSpc>
                <a:spcPct val="130000"/>
              </a:lnSpc>
            </a:pPr>
            <a:r>
              <a:rPr lang="en-US" sz="1100" b="1" dirty="0"/>
              <a:t>The choral milieu:</a:t>
            </a:r>
            <a:endParaRPr lang="en-US" sz="1100" dirty="0"/>
          </a:p>
          <a:p>
            <a:pPr indent="-285750">
              <a:lnSpc>
                <a:spcPct val="130000"/>
              </a:lnSpc>
              <a:buFont typeface="Corbel" panose="020B0503020204020204" pitchFamily="34" charset="0"/>
              <a:buChar char="•"/>
            </a:pPr>
            <a:r>
              <a:rPr lang="en-US" sz="1100" dirty="0"/>
              <a:t>Alteration of rehearsal routines</a:t>
            </a:r>
          </a:p>
          <a:p>
            <a:pPr indent="-285750">
              <a:lnSpc>
                <a:spcPct val="130000"/>
              </a:lnSpc>
              <a:buFont typeface="Corbel" panose="020B0503020204020204" pitchFamily="34" charset="0"/>
              <a:buChar char="•"/>
            </a:pPr>
            <a:r>
              <a:rPr lang="en-US" sz="1100" dirty="0"/>
              <a:t>Change in voice parts</a:t>
            </a:r>
          </a:p>
          <a:p>
            <a:pPr indent="-285750">
              <a:lnSpc>
                <a:spcPct val="130000"/>
              </a:lnSpc>
              <a:buFont typeface="Corbel" panose="020B0503020204020204" pitchFamily="34" charset="0"/>
              <a:buChar char="•"/>
            </a:pPr>
            <a:r>
              <a:rPr lang="en-US" sz="1100" dirty="0"/>
              <a:t>Change of ensembles</a:t>
            </a:r>
          </a:p>
          <a:p>
            <a:pPr indent="-285750">
              <a:lnSpc>
                <a:spcPct val="130000"/>
              </a:lnSpc>
              <a:buFont typeface="Corbel" panose="020B0503020204020204" pitchFamily="34" charset="0"/>
              <a:buChar char="•"/>
            </a:pPr>
            <a:r>
              <a:rPr lang="en-US" sz="1100" dirty="0"/>
              <a:t>Seeking rehabilitation/habilitation</a:t>
            </a:r>
          </a:p>
          <a:p>
            <a:pPr indent="-285750">
              <a:lnSpc>
                <a:spcPct val="130000"/>
              </a:lnSpc>
              <a:buFont typeface="Corbel" panose="020B0503020204020204" pitchFamily="34" charset="0"/>
              <a:buChar char="•"/>
            </a:pPr>
            <a:r>
              <a:rPr lang="en-US" sz="1100" dirty="0">
                <a:highlight>
                  <a:srgbClr val="FFFF00"/>
                </a:highlight>
              </a:rPr>
              <a:t>Choral director support</a:t>
            </a:r>
          </a:p>
          <a:p>
            <a:pPr indent="-285750">
              <a:lnSpc>
                <a:spcPct val="130000"/>
              </a:lnSpc>
              <a:buFont typeface="Corbel" panose="020B0503020204020204" pitchFamily="34" charset="0"/>
              <a:buChar char="•"/>
            </a:pPr>
            <a:endParaRPr lang="en-US" sz="1100" dirty="0"/>
          </a:p>
          <a:p>
            <a:pPr indent="-285750">
              <a:lnSpc>
                <a:spcPct val="130000"/>
              </a:lnSpc>
              <a:buFont typeface="Corbel" panose="020B0503020204020204" pitchFamily="34" charset="0"/>
              <a:buChar char="•"/>
            </a:pPr>
            <a:endParaRPr lang="en-US" sz="1100" dirty="0"/>
          </a:p>
          <a:p>
            <a:pPr indent="-285750">
              <a:lnSpc>
                <a:spcPct val="130000"/>
              </a:lnSpc>
              <a:buFont typeface="Corbel" panose="020B0503020204020204" pitchFamily="34" charset="0"/>
              <a:buChar char="•"/>
            </a:pPr>
            <a:endParaRPr lang="en-US" sz="1100" dirty="0"/>
          </a:p>
          <a:p>
            <a:pPr indent="-285750">
              <a:lnSpc>
                <a:spcPct val="130000"/>
              </a:lnSpc>
              <a:buFont typeface="Corbel" panose="020B0503020204020204" pitchFamily="34" charset="0"/>
              <a:buChar char="•"/>
            </a:pPr>
            <a:endParaRPr lang="en-US" sz="1100" dirty="0"/>
          </a:p>
          <a:p>
            <a:pPr indent="-285750">
              <a:lnSpc>
                <a:spcPct val="130000"/>
              </a:lnSpc>
              <a:buFont typeface="Corbel" panose="020B0503020204020204" pitchFamily="34" charset="0"/>
              <a:buChar char="•"/>
            </a:pPr>
            <a:endParaRPr lang="en-US" sz="1100" dirty="0"/>
          </a:p>
          <a:p>
            <a:pPr indent="-285750">
              <a:lnSpc>
                <a:spcPct val="130000"/>
              </a:lnSpc>
              <a:buFont typeface="Corbel" panose="020B0503020204020204" pitchFamily="34" charset="0"/>
              <a:buChar char="•"/>
            </a:pPr>
            <a:endParaRPr lang="en-US" sz="1100" dirty="0"/>
          </a:p>
          <a:p>
            <a:pPr indent="-285750">
              <a:lnSpc>
                <a:spcPct val="130000"/>
              </a:lnSpc>
              <a:buFont typeface="Corbel" panose="020B0503020204020204" pitchFamily="34" charset="0"/>
              <a:buChar char="•"/>
            </a:pPr>
            <a:endParaRPr lang="en-US" sz="1100" dirty="0"/>
          </a:p>
          <a:p>
            <a:pPr indent="-285750">
              <a:lnSpc>
                <a:spcPct val="130000"/>
              </a:lnSpc>
              <a:buFont typeface="Corbel" panose="020B0503020204020204" pitchFamily="34" charset="0"/>
              <a:buChar char="•"/>
            </a:pPr>
            <a:endParaRPr lang="en-US" sz="1100" dirty="0"/>
          </a:p>
          <a:p>
            <a:pPr indent="-285750">
              <a:lnSpc>
                <a:spcPct val="130000"/>
              </a:lnSpc>
              <a:buFont typeface="Corbel" panose="020B0503020204020204" pitchFamily="34" charset="0"/>
              <a:buChar char="•"/>
            </a:pPr>
            <a:endParaRPr lang="en-US" sz="1100" dirty="0"/>
          </a:p>
        </p:txBody>
      </p:sp>
      <p:pic>
        <p:nvPicPr>
          <p:cNvPr id="4" name="Picture 3" descr="Forms response chart. Question title: My choral director/leader was supportive during my diagnosis/recovery period:. Number of responses: 20 responses.">
            <a:extLst>
              <a:ext uri="{FF2B5EF4-FFF2-40B4-BE49-F238E27FC236}">
                <a16:creationId xmlns:a16="http://schemas.microsoft.com/office/drawing/2014/main" id="{B1FF0FCB-122A-D8AE-03C7-140359F0FF9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5188714" y="1881814"/>
            <a:ext cx="6514470" cy="3094371"/>
          </a:xfrm>
          <a:prstGeom prst="rect">
            <a:avLst/>
          </a:prstGeom>
          <a:noFill/>
        </p:spPr>
      </p:pic>
      <p:sp>
        <p:nvSpPr>
          <p:cNvPr id="14" name="Rectangle 13">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46990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64A27763-8B18-B14C-81EA-DFB9C991B994}"/>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61363234-E0BA-4476-B051-D8D9FA506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0646"/>
            <a:ext cx="4062884" cy="572135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03B30E-61E9-2DB4-DE55-05A4154F107F}"/>
              </a:ext>
            </a:extLst>
          </p:cNvPr>
          <p:cNvSpPr>
            <a:spLocks noGrp="1"/>
          </p:cNvSpPr>
          <p:nvPr>
            <p:ph type="title"/>
          </p:nvPr>
        </p:nvSpPr>
        <p:spPr>
          <a:xfrm>
            <a:off x="645459" y="1200863"/>
            <a:ext cx="3119717" cy="4306007"/>
          </a:xfrm>
        </p:spPr>
        <p:txBody>
          <a:bodyPr vert="horz" lIns="109728" tIns="109728" rIns="109728" bIns="91440" rtlCol="0" anchor="ctr">
            <a:normAutofit/>
          </a:bodyPr>
          <a:lstStyle/>
          <a:p>
            <a:pPr>
              <a:lnSpc>
                <a:spcPct val="150000"/>
              </a:lnSpc>
            </a:pPr>
            <a:r>
              <a:rPr lang="en-US" sz="3600" dirty="0"/>
              <a:t>Findings: Final Interviews</a:t>
            </a:r>
          </a:p>
        </p:txBody>
      </p:sp>
      <p:sp>
        <p:nvSpPr>
          <p:cNvPr id="17" name="Rectangle 16">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6572"/>
            <a:ext cx="4056987" cy="51328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20996" y="534650"/>
            <a:ext cx="8071002" cy="568327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FA286C7-EFC7-4DFE-967A-7E37BA0F3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92001"/>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23" name="Rectangle 22">
            <a:extLst>
              <a:ext uri="{FF2B5EF4-FFF2-40B4-BE49-F238E27FC236}">
                <a16:creationId xmlns:a16="http://schemas.microsoft.com/office/drawing/2014/main" id="{10C9F0E8-EF8B-43C1-9C77-E9DDAF1A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59990"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25" name="Rectangle 24">
            <a:extLst>
              <a:ext uri="{FF2B5EF4-FFF2-40B4-BE49-F238E27FC236}">
                <a16:creationId xmlns:a16="http://schemas.microsoft.com/office/drawing/2014/main" id="{379DC473-98F8-45DF-B136-EC0F0F4C6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graphicFrame>
        <p:nvGraphicFramePr>
          <p:cNvPr id="5" name="Content Placeholder 2">
            <a:extLst>
              <a:ext uri="{FF2B5EF4-FFF2-40B4-BE49-F238E27FC236}">
                <a16:creationId xmlns:a16="http://schemas.microsoft.com/office/drawing/2014/main" id="{22F81032-B5CB-6441-2957-3E139CEFFCD7}"/>
              </a:ext>
            </a:extLst>
          </p:cNvPr>
          <p:cNvGraphicFramePr>
            <a:graphicFrameLocks noGrp="1"/>
          </p:cNvGraphicFramePr>
          <p:nvPr>
            <p:ph sz="quarter" idx="14"/>
            <p:extLst>
              <p:ext uri="{D42A27DB-BD31-4B8C-83A1-F6EECF244321}">
                <p14:modId xmlns:p14="http://schemas.microsoft.com/office/powerpoint/2010/main" val="373582334"/>
              </p:ext>
            </p:extLst>
          </p:nvPr>
        </p:nvGraphicFramePr>
        <p:xfrm>
          <a:off x="4757929" y="1164597"/>
          <a:ext cx="6790606" cy="4378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61136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F040F7F4-ED83-3DA8-18FA-08B0E65E8868}"/>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B21BCA89-87C5-E89C-B399-B615C783B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785D3E-6EE6-22BD-3B85-414C590625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E539090A-9F71-082B-3FF5-9A794BB07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EB3ED63-026E-AEA5-9209-ABB7A58636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0646"/>
            <a:ext cx="4062884" cy="572135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C22B01-0829-CAD9-4452-85610A9705CE}"/>
              </a:ext>
            </a:extLst>
          </p:cNvPr>
          <p:cNvSpPr>
            <a:spLocks noGrp="1"/>
          </p:cNvSpPr>
          <p:nvPr>
            <p:ph type="title"/>
          </p:nvPr>
        </p:nvSpPr>
        <p:spPr>
          <a:xfrm>
            <a:off x="645459" y="1200863"/>
            <a:ext cx="3119717" cy="4306007"/>
          </a:xfrm>
        </p:spPr>
        <p:txBody>
          <a:bodyPr vert="horz" lIns="109728" tIns="109728" rIns="109728" bIns="91440" rtlCol="0" anchor="ctr">
            <a:normAutofit/>
          </a:bodyPr>
          <a:lstStyle/>
          <a:p>
            <a:pPr>
              <a:lnSpc>
                <a:spcPct val="150000"/>
              </a:lnSpc>
            </a:pPr>
            <a:r>
              <a:rPr lang="en-US" sz="3600" dirty="0"/>
              <a:t>Findings: Final Interviews</a:t>
            </a:r>
          </a:p>
        </p:txBody>
      </p:sp>
      <p:sp>
        <p:nvSpPr>
          <p:cNvPr id="17" name="Rectangle 16">
            <a:extLst>
              <a:ext uri="{FF2B5EF4-FFF2-40B4-BE49-F238E27FC236}">
                <a16:creationId xmlns:a16="http://schemas.microsoft.com/office/drawing/2014/main" id="{707B3E90-1864-B3CA-74DE-11BDC3CC1E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6572"/>
            <a:ext cx="4056987" cy="51328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B481EC9-13E4-9289-DE35-A3EB2151D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20996" y="534650"/>
            <a:ext cx="8071002" cy="568327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0ADA196-09A3-C734-36DD-EA5F72890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92001"/>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23" name="Rectangle 22">
            <a:extLst>
              <a:ext uri="{FF2B5EF4-FFF2-40B4-BE49-F238E27FC236}">
                <a16:creationId xmlns:a16="http://schemas.microsoft.com/office/drawing/2014/main" id="{5741AECF-2657-114B-40F4-AD2EBDD37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59990"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25" name="Rectangle 24">
            <a:extLst>
              <a:ext uri="{FF2B5EF4-FFF2-40B4-BE49-F238E27FC236}">
                <a16:creationId xmlns:a16="http://schemas.microsoft.com/office/drawing/2014/main" id="{E86C9BB5-A77C-FDDE-4744-F3F0B9888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graphicFrame>
        <p:nvGraphicFramePr>
          <p:cNvPr id="5" name="Content Placeholder 2">
            <a:extLst>
              <a:ext uri="{FF2B5EF4-FFF2-40B4-BE49-F238E27FC236}">
                <a16:creationId xmlns:a16="http://schemas.microsoft.com/office/drawing/2014/main" id="{2762342B-0227-C228-9B41-34F7BD4A7C66}"/>
              </a:ext>
            </a:extLst>
          </p:cNvPr>
          <p:cNvGraphicFramePr>
            <a:graphicFrameLocks noGrp="1"/>
          </p:cNvGraphicFramePr>
          <p:nvPr>
            <p:ph sz="quarter" idx="14"/>
            <p:extLst>
              <p:ext uri="{D42A27DB-BD31-4B8C-83A1-F6EECF244321}">
                <p14:modId xmlns:p14="http://schemas.microsoft.com/office/powerpoint/2010/main" val="2638989211"/>
              </p:ext>
            </p:extLst>
          </p:nvPr>
        </p:nvGraphicFramePr>
        <p:xfrm>
          <a:off x="4757929" y="1164597"/>
          <a:ext cx="6790606" cy="4378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75358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FF778D3C-4EAF-32B2-6C2B-6F1123E2948E}"/>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74C6B85D-290B-8A0C-356E-CA269F22E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F3D1544-163B-0DF9-4873-A1F1A81BC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65AA71C-956E-6ADD-FADC-2DA4E3609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8715FBC-D199-0EEC-668D-04E8CE28A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0646"/>
            <a:ext cx="4062884" cy="572135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39EF6F-B46B-038F-81A1-102A10D638A9}"/>
              </a:ext>
            </a:extLst>
          </p:cNvPr>
          <p:cNvSpPr>
            <a:spLocks noGrp="1"/>
          </p:cNvSpPr>
          <p:nvPr>
            <p:ph type="title"/>
          </p:nvPr>
        </p:nvSpPr>
        <p:spPr>
          <a:xfrm>
            <a:off x="645459" y="1200863"/>
            <a:ext cx="3119717" cy="4306007"/>
          </a:xfrm>
        </p:spPr>
        <p:txBody>
          <a:bodyPr vert="horz" lIns="109728" tIns="109728" rIns="109728" bIns="91440" rtlCol="0" anchor="ctr">
            <a:normAutofit/>
          </a:bodyPr>
          <a:lstStyle/>
          <a:p>
            <a:pPr>
              <a:lnSpc>
                <a:spcPct val="150000"/>
              </a:lnSpc>
            </a:pPr>
            <a:r>
              <a:rPr lang="en-US" sz="3600" dirty="0"/>
              <a:t>Findings: Final Interviews</a:t>
            </a:r>
          </a:p>
        </p:txBody>
      </p:sp>
      <p:sp>
        <p:nvSpPr>
          <p:cNvPr id="17" name="Rectangle 16">
            <a:extLst>
              <a:ext uri="{FF2B5EF4-FFF2-40B4-BE49-F238E27FC236}">
                <a16:creationId xmlns:a16="http://schemas.microsoft.com/office/drawing/2014/main" id="{75316781-1038-2A8B-ED71-58001541B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6572"/>
            <a:ext cx="4056987" cy="51328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C048477-684A-8688-9166-F02F117021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20996" y="534650"/>
            <a:ext cx="8071002" cy="568327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90587C8-A0AD-A233-0370-E867F9519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92001"/>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23" name="Rectangle 22">
            <a:extLst>
              <a:ext uri="{FF2B5EF4-FFF2-40B4-BE49-F238E27FC236}">
                <a16:creationId xmlns:a16="http://schemas.microsoft.com/office/drawing/2014/main" id="{A61ACE9B-F57F-6025-F221-4DDB40FB4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59990"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25" name="Rectangle 24">
            <a:extLst>
              <a:ext uri="{FF2B5EF4-FFF2-40B4-BE49-F238E27FC236}">
                <a16:creationId xmlns:a16="http://schemas.microsoft.com/office/drawing/2014/main" id="{9D23B43C-BBBD-8AF3-663D-3DEF3C77A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graphicFrame>
        <p:nvGraphicFramePr>
          <p:cNvPr id="5" name="Content Placeholder 2">
            <a:extLst>
              <a:ext uri="{FF2B5EF4-FFF2-40B4-BE49-F238E27FC236}">
                <a16:creationId xmlns:a16="http://schemas.microsoft.com/office/drawing/2014/main" id="{6E77974D-73E5-FC1D-C4D7-CF88978286E2}"/>
              </a:ext>
            </a:extLst>
          </p:cNvPr>
          <p:cNvGraphicFramePr>
            <a:graphicFrameLocks noGrp="1"/>
          </p:cNvGraphicFramePr>
          <p:nvPr>
            <p:ph sz="quarter" idx="14"/>
            <p:extLst>
              <p:ext uri="{D42A27DB-BD31-4B8C-83A1-F6EECF244321}">
                <p14:modId xmlns:p14="http://schemas.microsoft.com/office/powerpoint/2010/main" val="3943785448"/>
              </p:ext>
            </p:extLst>
          </p:nvPr>
        </p:nvGraphicFramePr>
        <p:xfrm>
          <a:off x="4757929" y="1164597"/>
          <a:ext cx="6790606" cy="46659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7777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1932366-62F9-F3E8-E2F0-C8C6BD72CF87}"/>
            </a:ext>
          </a:extLst>
        </p:cNvPr>
        <p:cNvGrpSpPr/>
        <p:nvPr/>
      </p:nvGrpSpPr>
      <p:grpSpPr>
        <a:xfrm>
          <a:off x="0" y="0"/>
          <a:ext cx="0" cy="0"/>
          <a:chOff x="0" y="0"/>
          <a:chExt cx="0" cy="0"/>
        </a:xfrm>
      </p:grpSpPr>
      <p:sp>
        <p:nvSpPr>
          <p:cNvPr id="27" name="Rectangle 26">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61363234-E0BA-4476-B051-D8D9FA506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0646"/>
            <a:ext cx="4062884" cy="572135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46CFE5-3E87-277F-C812-95B4C0A30426}"/>
              </a:ext>
            </a:extLst>
          </p:cNvPr>
          <p:cNvSpPr>
            <a:spLocks noGrp="1"/>
          </p:cNvSpPr>
          <p:nvPr>
            <p:ph type="title"/>
          </p:nvPr>
        </p:nvSpPr>
        <p:spPr>
          <a:xfrm>
            <a:off x="645459" y="1200863"/>
            <a:ext cx="3119717" cy="4306007"/>
          </a:xfrm>
        </p:spPr>
        <p:txBody>
          <a:bodyPr vert="horz" lIns="109728" tIns="109728" rIns="109728" bIns="91440" rtlCol="0" anchor="ctr">
            <a:normAutofit/>
          </a:bodyPr>
          <a:lstStyle/>
          <a:p>
            <a:pPr>
              <a:lnSpc>
                <a:spcPct val="150000"/>
              </a:lnSpc>
            </a:pPr>
            <a:r>
              <a:rPr lang="en-US" sz="3300"/>
              <a:t>Conclusions</a:t>
            </a:r>
          </a:p>
        </p:txBody>
      </p:sp>
      <p:sp>
        <p:nvSpPr>
          <p:cNvPr id="35" name="Rectangle 34">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6572"/>
            <a:ext cx="4056987" cy="51328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20996" y="534650"/>
            <a:ext cx="8071002" cy="568327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FA286C7-EFC7-4DFE-967A-7E37BA0F3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92001"/>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41" name="Rectangle 40">
            <a:extLst>
              <a:ext uri="{FF2B5EF4-FFF2-40B4-BE49-F238E27FC236}">
                <a16:creationId xmlns:a16="http://schemas.microsoft.com/office/drawing/2014/main" id="{10C9F0E8-EF8B-43C1-9C77-E9DDAF1A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59990"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43" name="Rectangle 42">
            <a:extLst>
              <a:ext uri="{FF2B5EF4-FFF2-40B4-BE49-F238E27FC236}">
                <a16:creationId xmlns:a16="http://schemas.microsoft.com/office/drawing/2014/main" id="{379DC473-98F8-45DF-B136-EC0F0F4C6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graphicFrame>
        <p:nvGraphicFramePr>
          <p:cNvPr id="26" name="Content Placeholder 3">
            <a:extLst>
              <a:ext uri="{FF2B5EF4-FFF2-40B4-BE49-F238E27FC236}">
                <a16:creationId xmlns:a16="http://schemas.microsoft.com/office/drawing/2014/main" id="{A97CE62C-2934-AFAB-0FC9-1B5D75D385FF}"/>
              </a:ext>
            </a:extLst>
          </p:cNvPr>
          <p:cNvGraphicFramePr>
            <a:graphicFrameLocks noGrp="1"/>
          </p:cNvGraphicFramePr>
          <p:nvPr>
            <p:ph sz="quarter" idx="18"/>
            <p:extLst>
              <p:ext uri="{D42A27DB-BD31-4B8C-83A1-F6EECF244321}">
                <p14:modId xmlns:p14="http://schemas.microsoft.com/office/powerpoint/2010/main" val="358596860"/>
              </p:ext>
            </p:extLst>
          </p:nvPr>
        </p:nvGraphicFramePr>
        <p:xfrm>
          <a:off x="4757929" y="1164597"/>
          <a:ext cx="6790606" cy="4378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1191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CC80A706-080E-8619-A0F5-78D768A7B3E4}"/>
            </a:ext>
          </a:extLst>
        </p:cNvPr>
        <p:cNvGrpSpPr/>
        <p:nvPr/>
      </p:nvGrpSpPr>
      <p:grpSpPr>
        <a:xfrm>
          <a:off x="0" y="0"/>
          <a:ext cx="0" cy="0"/>
          <a:chOff x="0" y="0"/>
          <a:chExt cx="0" cy="0"/>
        </a:xfrm>
      </p:grpSpPr>
      <p:sp>
        <p:nvSpPr>
          <p:cNvPr id="103" name="Rectangle 102">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103">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5" name="Rectangle 104">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106">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32FF07-BB0F-EE06-8154-C2379815B521}"/>
              </a:ext>
            </a:extLst>
          </p:cNvPr>
          <p:cNvSpPr>
            <a:spLocks noGrp="1"/>
          </p:cNvSpPr>
          <p:nvPr>
            <p:ph type="title"/>
          </p:nvPr>
        </p:nvSpPr>
        <p:spPr>
          <a:xfrm>
            <a:off x="1535371" y="1044054"/>
            <a:ext cx="10013709" cy="1030360"/>
          </a:xfrm>
        </p:spPr>
        <p:txBody>
          <a:bodyPr vert="horz" lIns="109728" tIns="109728" rIns="109728" bIns="91440" rtlCol="0" anchor="ctr">
            <a:normAutofit/>
          </a:bodyPr>
          <a:lstStyle/>
          <a:p>
            <a:pPr>
              <a:lnSpc>
                <a:spcPct val="150000"/>
              </a:lnSpc>
            </a:pPr>
            <a:r>
              <a:rPr lang="en-US" sz="3600"/>
              <a:t>Recommendations</a:t>
            </a:r>
          </a:p>
        </p:txBody>
      </p:sp>
      <p:sp>
        <p:nvSpPr>
          <p:cNvPr id="108" name="Rectangle 107">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6" name="Content Placeholder 3">
            <a:extLst>
              <a:ext uri="{FF2B5EF4-FFF2-40B4-BE49-F238E27FC236}">
                <a16:creationId xmlns:a16="http://schemas.microsoft.com/office/drawing/2014/main" id="{66EB80A9-6228-EBC0-5994-54548202914D}"/>
              </a:ext>
            </a:extLst>
          </p:cNvPr>
          <p:cNvGraphicFramePr>
            <a:graphicFrameLocks noGrp="1"/>
          </p:cNvGraphicFramePr>
          <p:nvPr>
            <p:ph sz="quarter" idx="18"/>
            <p:extLst>
              <p:ext uri="{D42A27DB-BD31-4B8C-83A1-F6EECF244321}">
                <p14:modId xmlns:p14="http://schemas.microsoft.com/office/powerpoint/2010/main" val="2703254201"/>
              </p:ext>
            </p:extLst>
          </p:nvPr>
        </p:nvGraphicFramePr>
        <p:xfrm>
          <a:off x="1713976" y="2887824"/>
          <a:ext cx="9835087" cy="3357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33906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61AFA1AF-42DB-6725-A501-93A617B92C7F}"/>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61363234-E0BA-4476-B051-D8D9FA506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0646"/>
            <a:ext cx="4062884" cy="572135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6BC7DB-C6BF-10F0-D9DE-FE661E290CB2}"/>
              </a:ext>
            </a:extLst>
          </p:cNvPr>
          <p:cNvSpPr>
            <a:spLocks noGrp="1"/>
          </p:cNvSpPr>
          <p:nvPr>
            <p:ph type="title"/>
          </p:nvPr>
        </p:nvSpPr>
        <p:spPr>
          <a:xfrm>
            <a:off x="645459" y="1200863"/>
            <a:ext cx="3119717" cy="4306007"/>
          </a:xfrm>
        </p:spPr>
        <p:txBody>
          <a:bodyPr vert="horz" lIns="109728" tIns="109728" rIns="109728" bIns="91440" rtlCol="0" anchor="ctr">
            <a:normAutofit/>
          </a:bodyPr>
          <a:lstStyle/>
          <a:p>
            <a:pPr>
              <a:lnSpc>
                <a:spcPct val="150000"/>
              </a:lnSpc>
            </a:pPr>
            <a:r>
              <a:rPr lang="en-US" sz="3300"/>
              <a:t>Limitations</a:t>
            </a:r>
          </a:p>
        </p:txBody>
      </p:sp>
      <p:sp>
        <p:nvSpPr>
          <p:cNvPr id="30" name="Rectangle 29">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6572"/>
            <a:ext cx="4056987" cy="51328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20996" y="534650"/>
            <a:ext cx="8071002" cy="568327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FA286C7-EFC7-4DFE-967A-7E37BA0F3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92001"/>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41" name="Rectangle 40">
            <a:extLst>
              <a:ext uri="{FF2B5EF4-FFF2-40B4-BE49-F238E27FC236}">
                <a16:creationId xmlns:a16="http://schemas.microsoft.com/office/drawing/2014/main" id="{10C9F0E8-EF8B-43C1-9C77-E9DDAF1A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59990"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43" name="Rectangle 42">
            <a:extLst>
              <a:ext uri="{FF2B5EF4-FFF2-40B4-BE49-F238E27FC236}">
                <a16:creationId xmlns:a16="http://schemas.microsoft.com/office/drawing/2014/main" id="{379DC473-98F8-45DF-B136-EC0F0F4C6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graphicFrame>
        <p:nvGraphicFramePr>
          <p:cNvPr id="32" name="Content Placeholder 3">
            <a:extLst>
              <a:ext uri="{FF2B5EF4-FFF2-40B4-BE49-F238E27FC236}">
                <a16:creationId xmlns:a16="http://schemas.microsoft.com/office/drawing/2014/main" id="{A2DF4DBA-1DDD-6071-5C6C-E03C395C0AA5}"/>
              </a:ext>
            </a:extLst>
          </p:cNvPr>
          <p:cNvGraphicFramePr>
            <a:graphicFrameLocks noGrp="1"/>
          </p:cNvGraphicFramePr>
          <p:nvPr>
            <p:ph sz="quarter" idx="18"/>
            <p:extLst>
              <p:ext uri="{D42A27DB-BD31-4B8C-83A1-F6EECF244321}">
                <p14:modId xmlns:p14="http://schemas.microsoft.com/office/powerpoint/2010/main" val="47676200"/>
              </p:ext>
            </p:extLst>
          </p:nvPr>
        </p:nvGraphicFramePr>
        <p:xfrm>
          <a:off x="4757929" y="1164597"/>
          <a:ext cx="6790606" cy="4378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99492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F1748A1A-93FA-62D7-CA47-6AAE4568E835}"/>
            </a:ext>
          </a:extLst>
        </p:cNvPr>
        <p:cNvGrpSpPr/>
        <p:nvPr/>
      </p:nvGrpSpPr>
      <p:grpSpPr>
        <a:xfrm>
          <a:off x="0" y="0"/>
          <a:ext cx="0" cy="0"/>
          <a:chOff x="0" y="0"/>
          <a:chExt cx="0" cy="0"/>
        </a:xfrm>
      </p:grpSpPr>
      <p:sp>
        <p:nvSpPr>
          <p:cNvPr id="27" name="Rectangle 26">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61363234-E0BA-4476-B051-D8D9FA506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0646"/>
            <a:ext cx="4062884" cy="572135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1FAA54-D862-EDEE-3AE5-DCA1555C282C}"/>
              </a:ext>
            </a:extLst>
          </p:cNvPr>
          <p:cNvSpPr>
            <a:spLocks noGrp="1"/>
          </p:cNvSpPr>
          <p:nvPr>
            <p:ph type="title"/>
          </p:nvPr>
        </p:nvSpPr>
        <p:spPr>
          <a:xfrm>
            <a:off x="645459" y="1200863"/>
            <a:ext cx="3119717" cy="4306007"/>
          </a:xfrm>
        </p:spPr>
        <p:txBody>
          <a:bodyPr vert="horz" lIns="109728" tIns="109728" rIns="109728" bIns="91440" rtlCol="0" anchor="ctr">
            <a:normAutofit/>
          </a:bodyPr>
          <a:lstStyle/>
          <a:p>
            <a:pPr>
              <a:lnSpc>
                <a:spcPct val="150000"/>
              </a:lnSpc>
            </a:pPr>
            <a:r>
              <a:rPr lang="en-US" sz="3600"/>
              <a:t>Reflection on Experience</a:t>
            </a:r>
            <a:endParaRPr lang="en-US" sz="3600" dirty="0"/>
          </a:p>
        </p:txBody>
      </p:sp>
      <p:sp>
        <p:nvSpPr>
          <p:cNvPr id="35" name="Rectangle 34">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6572"/>
            <a:ext cx="4056987" cy="51328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20996" y="534650"/>
            <a:ext cx="8071002" cy="568327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FA286C7-EFC7-4DFE-967A-7E37BA0F3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92001"/>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41" name="Rectangle 40">
            <a:extLst>
              <a:ext uri="{FF2B5EF4-FFF2-40B4-BE49-F238E27FC236}">
                <a16:creationId xmlns:a16="http://schemas.microsoft.com/office/drawing/2014/main" id="{10C9F0E8-EF8B-43C1-9C77-E9DDAF1A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59990"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43" name="Rectangle 42">
            <a:extLst>
              <a:ext uri="{FF2B5EF4-FFF2-40B4-BE49-F238E27FC236}">
                <a16:creationId xmlns:a16="http://schemas.microsoft.com/office/drawing/2014/main" id="{379DC473-98F8-45DF-B136-EC0F0F4C6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graphicFrame>
        <p:nvGraphicFramePr>
          <p:cNvPr id="23" name="Content Placeholder 3">
            <a:extLst>
              <a:ext uri="{FF2B5EF4-FFF2-40B4-BE49-F238E27FC236}">
                <a16:creationId xmlns:a16="http://schemas.microsoft.com/office/drawing/2014/main" id="{5C0F4413-B357-D4D7-1316-8507E1BB1F87}"/>
              </a:ext>
            </a:extLst>
          </p:cNvPr>
          <p:cNvGraphicFramePr>
            <a:graphicFrameLocks noGrp="1"/>
          </p:cNvGraphicFramePr>
          <p:nvPr>
            <p:ph sz="quarter" idx="18"/>
            <p:extLst>
              <p:ext uri="{D42A27DB-BD31-4B8C-83A1-F6EECF244321}">
                <p14:modId xmlns:p14="http://schemas.microsoft.com/office/powerpoint/2010/main" val="2299103563"/>
              </p:ext>
            </p:extLst>
          </p:nvPr>
        </p:nvGraphicFramePr>
        <p:xfrm>
          <a:off x="4757929" y="1164597"/>
          <a:ext cx="6790606" cy="4378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76607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D8BCB-A89C-9A85-E3F2-7E7292EC73C1}"/>
              </a:ext>
            </a:extLst>
          </p:cNvPr>
          <p:cNvSpPr>
            <a:spLocks noGrp="1"/>
          </p:cNvSpPr>
          <p:nvPr>
            <p:ph type="title"/>
          </p:nvPr>
        </p:nvSpPr>
        <p:spPr/>
        <p:txBody>
          <a:bodyPr/>
          <a:lstStyle/>
          <a:p>
            <a:r>
              <a:rPr lang="en-US" dirty="0"/>
              <a:t>Selected References </a:t>
            </a:r>
          </a:p>
        </p:txBody>
      </p:sp>
      <p:sp>
        <p:nvSpPr>
          <p:cNvPr id="3" name="Content Placeholder 2">
            <a:extLst>
              <a:ext uri="{FF2B5EF4-FFF2-40B4-BE49-F238E27FC236}">
                <a16:creationId xmlns:a16="http://schemas.microsoft.com/office/drawing/2014/main" id="{E83D708E-4ADF-0D61-7EA2-98A50D462F47}"/>
              </a:ext>
            </a:extLst>
          </p:cNvPr>
          <p:cNvSpPr>
            <a:spLocks noGrp="1"/>
          </p:cNvSpPr>
          <p:nvPr>
            <p:ph sz="quarter" idx="18"/>
          </p:nvPr>
        </p:nvSpPr>
        <p:spPr>
          <a:xfrm>
            <a:off x="1542563" y="2590800"/>
            <a:ext cx="9853024" cy="3718557"/>
          </a:xfrm>
        </p:spPr>
        <p:txBody>
          <a:bodyPr>
            <a:normAutofit fontScale="55000" lnSpcReduction="20000"/>
          </a:bodyPr>
          <a:lstStyle/>
          <a:p>
            <a:r>
              <a:rPr lang="en-US" dirty="0"/>
              <a:t>Boell, S. K., &amp; Cecez-Kecmanovic, D. (2010). Literature reviews and the hermeneutic circle. </a:t>
            </a:r>
            <a:r>
              <a:rPr lang="en-US" i="1" dirty="0"/>
              <a:t>Australian 	Academic and Research Libraries</a:t>
            </a:r>
            <a:r>
              <a:rPr lang="en-US" dirty="0"/>
              <a:t>, </a:t>
            </a:r>
            <a:r>
              <a:rPr lang="en-US" i="1" dirty="0"/>
              <a:t>41</a:t>
            </a:r>
            <a:r>
              <a:rPr lang="en-US" dirty="0"/>
              <a:t>(2), 129–144. https://doi.org/10.1080/00048623.2010.10721450</a:t>
            </a:r>
          </a:p>
          <a:p>
            <a:r>
              <a:rPr lang="en-US" dirty="0"/>
              <a:t>Bolton, G., &amp; Delderfield, R. (2014). </a:t>
            </a:r>
            <a:r>
              <a:rPr lang="en-US" i="1" dirty="0"/>
              <a:t>Reflective Practice: Writing and Professional Development</a:t>
            </a:r>
            <a:r>
              <a:rPr lang="en-US" dirty="0"/>
              <a:t> (Fourth). SAGE 	Publications.</a:t>
            </a:r>
          </a:p>
          <a:p>
            <a:r>
              <a:rPr lang="en-US" dirty="0"/>
              <a:t>Carpenter, D., Iphofen, R., Oates, J., Rawnsley, A., &amp; Whitman, B. (2020). </a:t>
            </a:r>
            <a:r>
              <a:rPr lang="en-US" i="1" dirty="0"/>
              <a:t>Research Ethics Support and Review in 	Research Organisations</a:t>
            </a:r>
            <a:r>
              <a:rPr lang="en-US" dirty="0"/>
              <a:t>. https://doi.org/10.37672/UKRIO-2020.01-ARMA</a:t>
            </a:r>
          </a:p>
          <a:p>
            <a:r>
              <a:rPr lang="en-US" dirty="0"/>
              <a:t>Costley, C., Elliott, G., &amp; Gibbs, P. (2014). Doing Work-Based Research: Approaches to Enquiry for Insider-Researchers. In </a:t>
            </a:r>
            <a:r>
              <a:rPr lang="en-US" i="1" dirty="0"/>
              <a:t>Doing Work-Based Research: Approaches to Enquiry for Insider-Researchers</a:t>
            </a:r>
            <a:r>
              <a:rPr lang="en-US" dirty="0"/>
              <a:t>. 	</a:t>
            </a:r>
            <a:r>
              <a:rPr lang="en-US" dirty="0">
                <a:hlinkClick r:id="rId2"/>
              </a:rPr>
              <a:t>https://doi.org/10.4135/9781446287880</a:t>
            </a:r>
            <a:endParaRPr lang="en-US" dirty="0"/>
          </a:p>
          <a:p>
            <a:r>
              <a:rPr lang="en-US" dirty="0"/>
              <a:t>Fleming, R., Weekly, E. M., &amp; Carroll, L. M. (2024). Vocal Pedagogues Training Dysphonic Voices: Treatment Seeking 	Approaches and Practices. </a:t>
            </a:r>
            <a:r>
              <a:rPr lang="en-US" i="1" dirty="0"/>
              <a:t>Journal of Voice</a:t>
            </a:r>
            <a:r>
              <a:rPr lang="en-US" dirty="0"/>
              <a:t>. https://doi.org/10.1016/j.jvoice.2024.03.007</a:t>
            </a:r>
          </a:p>
          <a:p>
            <a:r>
              <a:rPr lang="en-US" dirty="0"/>
              <a:t>Hermes, E. G. C., &amp; de Oliveira Bastos, P. R. H. (2016). The Prevalence of Teachers’ Vocal Symptoms in Municipal 	Network of Education in Campo Grande, Mato Grosso do Sul, Brazil. </a:t>
            </a:r>
            <a:r>
              <a:rPr lang="en-US" i="1" dirty="0"/>
              <a:t>Journal of Voice</a:t>
            </a:r>
            <a:r>
              <a:rPr lang="en-US" dirty="0"/>
              <a:t>, </a:t>
            </a:r>
            <a:r>
              <a:rPr lang="en-US" i="1" dirty="0"/>
              <a:t>30</a:t>
            </a:r>
            <a:r>
              <a:rPr lang="en-US" dirty="0"/>
              <a:t>(6), 756.e1-756.e7. 	https://doi.org/10.1016/j.jvoice.2015.09.005</a:t>
            </a:r>
          </a:p>
          <a:p>
            <a:endParaRPr lang="en-US" dirty="0"/>
          </a:p>
          <a:p>
            <a:endParaRPr lang="en-US" dirty="0"/>
          </a:p>
        </p:txBody>
      </p:sp>
    </p:spTree>
    <p:extLst>
      <p:ext uri="{BB962C8B-B14F-4D97-AF65-F5344CB8AC3E}">
        <p14:creationId xmlns:p14="http://schemas.microsoft.com/office/powerpoint/2010/main" val="26925136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89496C-D442-4B57-63AC-28C8ED21E9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25668E-B333-D6F2-64CA-0CF93780B8F6}"/>
              </a:ext>
            </a:extLst>
          </p:cNvPr>
          <p:cNvSpPr>
            <a:spLocks noGrp="1"/>
          </p:cNvSpPr>
          <p:nvPr>
            <p:ph type="title"/>
          </p:nvPr>
        </p:nvSpPr>
        <p:spPr/>
        <p:txBody>
          <a:bodyPr/>
          <a:lstStyle/>
          <a:p>
            <a:r>
              <a:rPr lang="en-US" dirty="0"/>
              <a:t>Selected References</a:t>
            </a:r>
          </a:p>
        </p:txBody>
      </p:sp>
      <p:sp>
        <p:nvSpPr>
          <p:cNvPr id="3" name="Content Placeholder 2">
            <a:extLst>
              <a:ext uri="{FF2B5EF4-FFF2-40B4-BE49-F238E27FC236}">
                <a16:creationId xmlns:a16="http://schemas.microsoft.com/office/drawing/2014/main" id="{F0015CE1-EF48-777B-8C7B-CE23581083FD}"/>
              </a:ext>
            </a:extLst>
          </p:cNvPr>
          <p:cNvSpPr>
            <a:spLocks noGrp="1"/>
          </p:cNvSpPr>
          <p:nvPr>
            <p:ph sz="quarter" idx="18"/>
          </p:nvPr>
        </p:nvSpPr>
        <p:spPr>
          <a:xfrm>
            <a:off x="1542563" y="2590800"/>
            <a:ext cx="9853024" cy="3718557"/>
          </a:xfrm>
        </p:spPr>
        <p:txBody>
          <a:bodyPr>
            <a:normAutofit fontScale="62500" lnSpcReduction="20000"/>
          </a:bodyPr>
          <a:lstStyle/>
          <a:p>
            <a:r>
              <a:rPr lang="en-US" dirty="0"/>
              <a:t>Perrine, B. L., Knepler, K., &amp; Hooper, M. (2024). Vocal Hygiene Habits in College Students With and Without 	Self-Reported Symptoms of a Voice Problem. </a:t>
            </a:r>
            <a:r>
              <a:rPr lang="en-US" i="1" dirty="0"/>
              <a:t>Journal of Voice</a:t>
            </a:r>
            <a:r>
              <a:rPr lang="en-US" dirty="0"/>
              <a:t>. 	https://doi.org/10.1016/j.jvoice.2024.03.004</a:t>
            </a:r>
          </a:p>
          <a:p>
            <a:r>
              <a:rPr lang="en-US" dirty="0"/>
              <a:t>Radionoff, S. L. (2004). Preparing the singing voice specialist revisited. </a:t>
            </a:r>
            <a:r>
              <a:rPr lang="en-US" i="1" dirty="0"/>
              <a:t>Journal of Voice</a:t>
            </a:r>
            <a:r>
              <a:rPr lang="en-US" dirty="0"/>
              <a:t>, </a:t>
            </a:r>
            <a:r>
              <a:rPr lang="en-US" i="1" dirty="0"/>
              <a:t>18</a:t>
            </a:r>
            <a:r>
              <a:rPr lang="en-US" dirty="0"/>
              <a:t>(4), 513–521. 	https://doi.org/10.1016/j.jvoice.2003.10.003</a:t>
            </a:r>
          </a:p>
          <a:p>
            <a:r>
              <a:rPr lang="en-US" dirty="0"/>
              <a:t>Ravi, S. K., Shabnam, S., George, K. S., &amp; Saraswathi, T. (2019). Acoustic and Aerodynamic Characteristics 	of Choral Singers. </a:t>
            </a:r>
            <a:r>
              <a:rPr lang="en-US" i="1" dirty="0"/>
              <a:t>Journal of Voice</a:t>
            </a:r>
            <a:r>
              <a:rPr lang="en-US" dirty="0"/>
              <a:t>, </a:t>
            </a:r>
            <a:r>
              <a:rPr lang="en-US" i="1" dirty="0"/>
              <a:t>33</a:t>
            </a:r>
            <a:r>
              <a:rPr lang="en-US" dirty="0"/>
              <a:t>(5), 803.e1-803.e5. 	https://doi.org/10.1016/j.jvoice.2018.03.018</a:t>
            </a:r>
          </a:p>
          <a:p>
            <a:r>
              <a:rPr lang="it-IT" dirty="0"/>
              <a:t>Robotti, C., Schindler, A., Lechien, J. R., Di Sabatino, A., Capobianco, S., Ottaviani, F., Sims, H. S., Bertino, 	G., Benazzo, M., &amp; Mozzanica, F. (2023). </a:t>
            </a:r>
            <a:r>
              <a:rPr lang="en-US" dirty="0"/>
              <a:t>Prevalence of Laryngopharyngeal Reflux Symptoms, 	Dysphonia, and Vocal Tract Discomfort in Amateur Choir Singers. </a:t>
            </a:r>
            <a:r>
              <a:rPr lang="en-US" i="1" dirty="0"/>
              <a:t>Journal of Voice</a:t>
            </a:r>
            <a:r>
              <a:rPr lang="en-US" dirty="0"/>
              <a:t>, </a:t>
            </a:r>
            <a:r>
              <a:rPr lang="en-US" i="1" dirty="0"/>
              <a:t>37</a:t>
            </a:r>
            <a:r>
              <a:rPr lang="en-US" dirty="0"/>
              <a:t>(6), 932–944. 	https://doi.org/10.1016/j.jvoice.2021.06.024</a:t>
            </a:r>
          </a:p>
          <a:p>
            <a:r>
              <a:rPr lang="en-US" dirty="0"/>
              <a:t>Rosa, M., &amp; Behlau, M. (2017). Mapping of Vocal Risk in Amateur Choir. </a:t>
            </a:r>
            <a:r>
              <a:rPr lang="en-US" i="1" dirty="0"/>
              <a:t>Journal of Voice</a:t>
            </a:r>
            <a:r>
              <a:rPr lang="en-US" dirty="0"/>
              <a:t>, </a:t>
            </a:r>
            <a:r>
              <a:rPr lang="en-US" i="1" dirty="0"/>
              <a:t>31</a:t>
            </a:r>
            <a:r>
              <a:rPr lang="en-US" dirty="0"/>
              <a:t>(1), 118.e1-	118.e11. https://doi.org/10.1016/j.jvoice.2016.03.002</a:t>
            </a:r>
          </a:p>
          <a:p>
            <a:endParaRPr lang="en-US" dirty="0"/>
          </a:p>
        </p:txBody>
      </p:sp>
    </p:spTree>
    <p:extLst>
      <p:ext uri="{BB962C8B-B14F-4D97-AF65-F5344CB8AC3E}">
        <p14:creationId xmlns:p14="http://schemas.microsoft.com/office/powerpoint/2010/main" val="785110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998EDA-D801-D547-C59F-2410C5FD65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23477D-7863-0651-182E-0042C6D18CD9}"/>
              </a:ext>
            </a:extLst>
          </p:cNvPr>
          <p:cNvSpPr>
            <a:spLocks noGrp="1"/>
          </p:cNvSpPr>
          <p:nvPr>
            <p:ph type="title"/>
          </p:nvPr>
        </p:nvSpPr>
        <p:spPr/>
        <p:txBody>
          <a:bodyPr/>
          <a:lstStyle/>
          <a:p>
            <a:r>
              <a:rPr lang="en-US" dirty="0"/>
              <a:t>Selected References</a:t>
            </a:r>
          </a:p>
        </p:txBody>
      </p:sp>
      <p:sp>
        <p:nvSpPr>
          <p:cNvPr id="3" name="Content Placeholder 2">
            <a:extLst>
              <a:ext uri="{FF2B5EF4-FFF2-40B4-BE49-F238E27FC236}">
                <a16:creationId xmlns:a16="http://schemas.microsoft.com/office/drawing/2014/main" id="{7C5A3AD8-BEEA-06B3-86AC-A7441C2A5644}"/>
              </a:ext>
            </a:extLst>
          </p:cNvPr>
          <p:cNvSpPr>
            <a:spLocks noGrp="1"/>
          </p:cNvSpPr>
          <p:nvPr>
            <p:ph sz="quarter" idx="18"/>
          </p:nvPr>
        </p:nvSpPr>
        <p:spPr>
          <a:xfrm>
            <a:off x="1542563" y="2590800"/>
            <a:ext cx="9853024" cy="3718557"/>
          </a:xfrm>
        </p:spPr>
        <p:txBody>
          <a:bodyPr>
            <a:normAutofit/>
          </a:bodyPr>
          <a:lstStyle/>
          <a:p>
            <a:r>
              <a:rPr lang="en-US" sz="1100" dirty="0"/>
              <a:t>Scearce, L. (2016). </a:t>
            </a:r>
            <a:r>
              <a:rPr lang="en-US" sz="1100" i="1" dirty="0"/>
              <a:t>Manual of Singing Voice Rehabilitation</a:t>
            </a:r>
            <a:r>
              <a:rPr lang="en-US" sz="1100" dirty="0"/>
              <a:t>. Plural Publishing.</a:t>
            </a:r>
          </a:p>
          <a:p>
            <a:r>
              <a:rPr lang="en-US" sz="1100" dirty="0"/>
              <a:t>Smith, B., Sataloff, R. I., &amp; Sataloff, R. T. (2003). Choral Pedagogy and 	Vocal Health. </a:t>
            </a:r>
            <a:r>
              <a:rPr lang="en-US" sz="1100" i="1" dirty="0"/>
              <a:t>Journal of Singing</a:t>
            </a:r>
            <a:r>
              <a:rPr lang="en-US" sz="1100" dirty="0"/>
              <a:t>, 	</a:t>
            </a:r>
            <a:r>
              <a:rPr lang="en-US" sz="1100" i="1" dirty="0"/>
              <a:t>59</a:t>
            </a:r>
            <a:r>
              <a:rPr lang="en-US" sz="1100" dirty="0"/>
              <a:t>(3), 233–240.</a:t>
            </a:r>
          </a:p>
          <a:p>
            <a:r>
              <a:rPr lang="en-US" sz="1100" dirty="0"/>
              <a:t>University of Wales. (2015). </a:t>
            </a:r>
            <a:r>
              <a:rPr lang="en-US" sz="1100" i="1" dirty="0"/>
              <a:t>Research Ethics &amp; Integrity Code of Practice</a:t>
            </a:r>
            <a:r>
              <a:rPr lang="en-US" sz="1100" dirty="0"/>
              <a:t>. University of Wales Trinity St. 	David.</a:t>
            </a:r>
          </a:p>
          <a:p>
            <a:endParaRPr lang="en-US" dirty="0"/>
          </a:p>
        </p:txBody>
      </p:sp>
    </p:spTree>
    <p:extLst>
      <p:ext uri="{BB962C8B-B14F-4D97-AF65-F5344CB8AC3E}">
        <p14:creationId xmlns:p14="http://schemas.microsoft.com/office/powerpoint/2010/main" val="30188715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34E063D2-2315-89AF-A408-A28BDAE5B946}"/>
            </a:ext>
          </a:extLst>
        </p:cNvPr>
        <p:cNvGrpSpPr/>
        <p:nvPr/>
      </p:nvGrpSpPr>
      <p:grpSpPr>
        <a:xfrm>
          <a:off x="0" y="0"/>
          <a:ext cx="0" cy="0"/>
          <a:chOff x="0" y="0"/>
          <a:chExt cx="0" cy="0"/>
        </a:xfrm>
      </p:grpSpPr>
      <p:sp>
        <p:nvSpPr>
          <p:cNvPr id="26" name="Rectangle 25">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6186DD79-F4CA-4DD7-9C78-AC180665F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495508"/>
            <a:ext cx="4426072" cy="436806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33DF81-B9B3-9EE5-1DDB-F0ABC52FBB51}"/>
              </a:ext>
            </a:extLst>
          </p:cNvPr>
          <p:cNvSpPr>
            <a:spLocks noGrp="1"/>
          </p:cNvSpPr>
          <p:nvPr>
            <p:ph type="title"/>
          </p:nvPr>
        </p:nvSpPr>
        <p:spPr>
          <a:xfrm>
            <a:off x="642918" y="1952825"/>
            <a:ext cx="3411973" cy="3635693"/>
          </a:xfrm>
        </p:spPr>
        <p:txBody>
          <a:bodyPr vert="horz" lIns="109728" tIns="109728" rIns="109728" bIns="91440" rtlCol="0" anchor="ctr">
            <a:normAutofit/>
          </a:bodyPr>
          <a:lstStyle/>
          <a:p>
            <a:pPr>
              <a:lnSpc>
                <a:spcPct val="150000"/>
              </a:lnSpc>
            </a:pPr>
            <a:r>
              <a:rPr lang="en-US" sz="3600" dirty="0"/>
              <a:t>Q &amp; A</a:t>
            </a:r>
          </a:p>
        </p:txBody>
      </p:sp>
      <p:sp>
        <p:nvSpPr>
          <p:cNvPr id="34" name="Rectangle 33">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4426072" cy="1514475"/>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514475"/>
            <a:ext cx="7765922" cy="435699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501324"/>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51" y="5863306"/>
            <a:ext cx="12192001" cy="994694"/>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580746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EDA8CF72-4EA0-F428-FC87-8177130BDC26}"/>
              </a:ext>
            </a:extLst>
          </p:cNvPr>
          <p:cNvSpPr>
            <a:spLocks noGrp="1"/>
          </p:cNvSpPr>
          <p:nvPr>
            <p:ph sz="quarter" idx="18"/>
          </p:nvPr>
        </p:nvSpPr>
        <p:spPr>
          <a:xfrm>
            <a:off x="5117909" y="1952825"/>
            <a:ext cx="6431173" cy="3635693"/>
          </a:xfrm>
        </p:spPr>
        <p:txBody>
          <a:bodyPr vert="horz" lIns="109728" tIns="109728" rIns="109728" bIns="91440" rtlCol="0" anchor="ctr">
            <a:normAutofit/>
          </a:bodyPr>
          <a:lstStyle/>
          <a:p>
            <a:pPr indent="-285750">
              <a:lnSpc>
                <a:spcPct val="140000"/>
              </a:lnSpc>
              <a:buFont typeface="Corbel" panose="020B0503020204020204" pitchFamily="34" charset="0"/>
              <a:buChar char="•"/>
            </a:pPr>
            <a:endParaRPr lang="en-US" dirty="0"/>
          </a:p>
          <a:p>
            <a:pPr indent="-285750">
              <a:lnSpc>
                <a:spcPct val="140000"/>
              </a:lnSpc>
              <a:buFont typeface="Corbel" panose="020B0503020204020204" pitchFamily="34" charset="0"/>
              <a:buChar char="•"/>
            </a:pPr>
            <a:endParaRPr lang="en-US" dirty="0"/>
          </a:p>
          <a:p>
            <a:pPr>
              <a:lnSpc>
                <a:spcPct val="140000"/>
              </a:lnSpc>
            </a:pPr>
            <a:r>
              <a:rPr lang="en-US" b="1" i="1" dirty="0"/>
              <a:t>Thank you for your time. I want to express my gratitude to all of the participants who contributed to this study.</a:t>
            </a:r>
          </a:p>
          <a:p>
            <a:pPr indent="-285750">
              <a:lnSpc>
                <a:spcPct val="140000"/>
              </a:lnSpc>
              <a:buFont typeface="Corbel" panose="020B0503020204020204" pitchFamily="34" charset="0"/>
              <a:buChar char="•"/>
            </a:pPr>
            <a:endParaRPr lang="en-US" dirty="0"/>
          </a:p>
          <a:p>
            <a:pPr indent="-285750">
              <a:lnSpc>
                <a:spcPct val="140000"/>
              </a:lnSpc>
              <a:buFont typeface="Corbel" panose="020B0503020204020204" pitchFamily="34" charset="0"/>
              <a:buChar char="•"/>
            </a:pPr>
            <a:endParaRPr lang="en-US" dirty="0"/>
          </a:p>
        </p:txBody>
      </p:sp>
    </p:spTree>
    <p:extLst>
      <p:ext uri="{BB962C8B-B14F-4D97-AF65-F5344CB8AC3E}">
        <p14:creationId xmlns:p14="http://schemas.microsoft.com/office/powerpoint/2010/main" val="813533156"/>
      </p:ext>
    </p:extLst>
  </p:cSld>
  <p:clrMapOvr>
    <a:masterClrMapping/>
  </p:clrMapOvr>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F36CB81-A037-44A8-88EB-C0C0F17FD4B1}">
  <ds:schemaRefs>
    <ds:schemaRef ds:uri="http://schemas.microsoft.com/sharepoint/v3/contenttype/forms"/>
  </ds:schemaRefs>
</ds:datastoreItem>
</file>

<file path=customXml/itemProps2.xml><?xml version="1.0" encoding="utf-8"?>
<ds:datastoreItem xmlns:ds="http://schemas.openxmlformats.org/officeDocument/2006/customXml" ds:itemID="{57FF477C-132F-44F8-8C56-EBFF95FAF97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2C1AA24C-4CA6-40FF-8947-DA1F6F4745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{0BB4A3F9-0800-4221-AA68-9FAFF18DB780}TF2b9189fa-8f70-44c5-a025-8c7b018ae2a95a18b6f7_win32-f1ac09ee8c52</Template>
  <TotalTime>428</TotalTime>
  <Words>2959</Words>
  <Application>Microsoft Office PowerPoint</Application>
  <PresentationFormat>Widescreen</PresentationFormat>
  <Paragraphs>309</Paragraphs>
  <Slides>27</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Meiryo</vt:lpstr>
      <vt:lpstr>Arial</vt:lpstr>
      <vt:lpstr>Calibri</vt:lpstr>
      <vt:lpstr>Corbel</vt:lpstr>
      <vt:lpstr>Symbol</vt:lpstr>
      <vt:lpstr>Wingdings</vt:lpstr>
      <vt:lpstr>ShojiVTI</vt:lpstr>
      <vt:lpstr>Choral Musicians' experience of vocal injury:  a discussion of prevalence, diagnosis, and recovery       J. Scott Kovacs | ID # 2219363 BMPF7010D Voice Study Center, UWTSD August 2025</vt:lpstr>
      <vt:lpstr>Introduction: The research question</vt:lpstr>
      <vt:lpstr>What did the literature reveal?</vt:lpstr>
      <vt:lpstr>What did the literature reveal?</vt:lpstr>
      <vt:lpstr>How does the literature function in this research? </vt:lpstr>
      <vt:lpstr>Methods and Methodology</vt:lpstr>
      <vt:lpstr>The participants:</vt:lpstr>
      <vt:lpstr>The participation:</vt:lpstr>
      <vt:lpstr>The analysis:</vt:lpstr>
      <vt:lpstr>Ethical framework:</vt:lpstr>
      <vt:lpstr>The findings: Online Focus Group</vt:lpstr>
      <vt:lpstr>Findings: Questionnaire Results</vt:lpstr>
      <vt:lpstr>Findings: Questionnaire Results</vt:lpstr>
      <vt:lpstr>Findings: Questionnaire Results</vt:lpstr>
      <vt:lpstr>Findings: Questionnaire Results</vt:lpstr>
      <vt:lpstr>Findings: Survey Results</vt:lpstr>
      <vt:lpstr>Findings: Final Interviews</vt:lpstr>
      <vt:lpstr>Findings: Final Interviews</vt:lpstr>
      <vt:lpstr>Findings: Final Interviews</vt:lpstr>
      <vt:lpstr>Conclusions</vt:lpstr>
      <vt:lpstr>Recommendations</vt:lpstr>
      <vt:lpstr>Limitations</vt:lpstr>
      <vt:lpstr>Reflection on Experience</vt:lpstr>
      <vt:lpstr>Selected References </vt:lpstr>
      <vt:lpstr>Selected References</vt:lpstr>
      <vt:lpstr>Selected References</vt:lpstr>
      <vt:lpstr>Q &amp; 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Scott Kovacs</dc:creator>
  <cp:lastModifiedBy>Scott Kovacs</cp:lastModifiedBy>
  <cp:revision>1</cp:revision>
  <dcterms:created xsi:type="dcterms:W3CDTF">2025-08-16T19:33:20Z</dcterms:created>
  <dcterms:modified xsi:type="dcterms:W3CDTF">2025-08-27T15:50:20Z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