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56" r:id="rId1"/>
  </p:sldMasterIdLst>
  <p:sldIdLst>
    <p:sldId id="256" r:id="rId2"/>
    <p:sldId id="257" r:id="rId3"/>
    <p:sldId id="258" r:id="rId4"/>
    <p:sldId id="259" r:id="rId5"/>
    <p:sldId id="262" r:id="rId6"/>
    <p:sldId id="260" r:id="rId7"/>
    <p:sldId id="261" r:id="rId8"/>
    <p:sldId id="264" r:id="rId9"/>
    <p:sldId id="263" r:id="rId10"/>
    <p:sldId id="266" r:id="rId11"/>
    <p:sldId id="267"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D64BDC8-4A2F-06B5-62DC-96B72EE124DA}" v="647" dt="2024-01-25T11:52:17.895"/>
    <p1510:client id="{11139EEA-3309-4399-9BD0-49EB2A5EEA4E}" v="551" dt="2024-01-25T11:07:22.967"/>
    <p1510:client id="{423E716B-492A-457F-96C3-8B799991825B}" v="552" dt="2024-01-24T23:30:07.086"/>
    <p1510:client id="{7E44257F-D129-4FD2-95BA-ABAD24BB858D}" v="236" dt="2024-01-25T23:33:24.266"/>
    <p1510:client id="{C5DEC9DB-9614-4E2B-AD5E-B3C5DCCB74A7}" v="628" dt="2024-01-25T08:59:51.095"/>
    <p1510:client id="{CBC14A21-B28F-4932-9902-C29951EDB5F0}" v="1349" dt="2024-01-25T21:38:35.15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4660"/>
  </p:normalViewPr>
  <p:slideViewPr>
    <p:cSldViewPr snapToGrid="0">
      <p:cViewPr varScale="1">
        <p:scale>
          <a:sx n="76" d="100"/>
          <a:sy n="76" d="100"/>
        </p:scale>
        <p:origin x="126" y="7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v Pretty (2319306)" userId="S::2319306@student.uwtsd.ac.uk::b664b7d6-3b09-4fad-b273-28dc268402a3" providerId="AD" clId="Web-{C5DEC9DB-9614-4E2B-AD5E-B3C5DCCB74A7}"/>
    <pc:docChg chg="addSld modSld">
      <pc:chgData name="Bev Pretty (2319306)" userId="S::2319306@student.uwtsd.ac.uk::b664b7d6-3b09-4fad-b273-28dc268402a3" providerId="AD" clId="Web-{C5DEC9DB-9614-4E2B-AD5E-B3C5DCCB74A7}" dt="2024-01-25T08:59:51.095" v="583" actId="20577"/>
      <pc:docMkLst>
        <pc:docMk/>
      </pc:docMkLst>
      <pc:sldChg chg="modSp">
        <pc:chgData name="Bev Pretty (2319306)" userId="S::2319306@student.uwtsd.ac.uk::b664b7d6-3b09-4fad-b273-28dc268402a3" providerId="AD" clId="Web-{C5DEC9DB-9614-4E2B-AD5E-B3C5DCCB74A7}" dt="2024-01-25T07:54:05.371" v="6" actId="20577"/>
        <pc:sldMkLst>
          <pc:docMk/>
          <pc:sldMk cId="4234999414" sldId="256"/>
        </pc:sldMkLst>
        <pc:spChg chg="mod">
          <ac:chgData name="Bev Pretty (2319306)" userId="S::2319306@student.uwtsd.ac.uk::b664b7d6-3b09-4fad-b273-28dc268402a3" providerId="AD" clId="Web-{C5DEC9DB-9614-4E2B-AD5E-B3C5DCCB74A7}" dt="2024-01-25T07:54:05.371" v="6" actId="20577"/>
          <ac:spMkLst>
            <pc:docMk/>
            <pc:sldMk cId="4234999414" sldId="256"/>
            <ac:spMk id="3" creationId="{F151678E-F39F-442C-B8F3-76C0B80252B6}"/>
          </ac:spMkLst>
        </pc:spChg>
      </pc:sldChg>
      <pc:sldChg chg="modSp">
        <pc:chgData name="Bev Pretty (2319306)" userId="S::2319306@student.uwtsd.ac.uk::b664b7d6-3b09-4fad-b273-28dc268402a3" providerId="AD" clId="Web-{C5DEC9DB-9614-4E2B-AD5E-B3C5DCCB74A7}" dt="2024-01-25T07:54:54.763" v="29" actId="20577"/>
        <pc:sldMkLst>
          <pc:docMk/>
          <pc:sldMk cId="2959961390" sldId="257"/>
        </pc:sldMkLst>
        <pc:graphicFrameChg chg="modGraphic">
          <ac:chgData name="Bev Pretty (2319306)" userId="S::2319306@student.uwtsd.ac.uk::b664b7d6-3b09-4fad-b273-28dc268402a3" providerId="AD" clId="Web-{C5DEC9DB-9614-4E2B-AD5E-B3C5DCCB74A7}" dt="2024-01-25T07:54:54.763" v="29" actId="20577"/>
          <ac:graphicFrameMkLst>
            <pc:docMk/>
            <pc:sldMk cId="2959961390" sldId="257"/>
            <ac:graphicFrameMk id="5" creationId="{BA118839-D6C7-4517-E384-E3668BE395D9}"/>
          </ac:graphicFrameMkLst>
        </pc:graphicFrameChg>
      </pc:sldChg>
      <pc:sldChg chg="addSp delSp modSp">
        <pc:chgData name="Bev Pretty (2319306)" userId="S::2319306@student.uwtsd.ac.uk::b664b7d6-3b09-4fad-b273-28dc268402a3" providerId="AD" clId="Web-{C5DEC9DB-9614-4E2B-AD5E-B3C5DCCB74A7}" dt="2024-01-25T08:54:27.634" v="516" actId="20577"/>
        <pc:sldMkLst>
          <pc:docMk/>
          <pc:sldMk cId="2088888327" sldId="260"/>
        </pc:sldMkLst>
        <pc:spChg chg="add del mod">
          <ac:chgData name="Bev Pretty (2319306)" userId="S::2319306@student.uwtsd.ac.uk::b664b7d6-3b09-4fad-b273-28dc268402a3" providerId="AD" clId="Web-{C5DEC9DB-9614-4E2B-AD5E-B3C5DCCB74A7}" dt="2024-01-25T08:38:49.704" v="456"/>
          <ac:spMkLst>
            <pc:docMk/>
            <pc:sldMk cId="2088888327" sldId="260"/>
            <ac:spMk id="3" creationId="{7FD130D7-F666-71B9-EAD5-ABD9075018ED}"/>
          </ac:spMkLst>
        </pc:spChg>
        <pc:spChg chg="mod">
          <ac:chgData name="Bev Pretty (2319306)" userId="S::2319306@student.uwtsd.ac.uk::b664b7d6-3b09-4fad-b273-28dc268402a3" providerId="AD" clId="Web-{C5DEC9DB-9614-4E2B-AD5E-B3C5DCCB74A7}" dt="2024-01-25T08:54:27.634" v="516" actId="20577"/>
          <ac:spMkLst>
            <pc:docMk/>
            <pc:sldMk cId="2088888327" sldId="260"/>
            <ac:spMk id="7" creationId="{85715275-3112-4A5D-8EEC-B9C5B48997C8}"/>
          </ac:spMkLst>
        </pc:spChg>
        <pc:spChg chg="mod">
          <ac:chgData name="Bev Pretty (2319306)" userId="S::2319306@student.uwtsd.ac.uk::b664b7d6-3b09-4fad-b273-28dc268402a3" providerId="AD" clId="Web-{C5DEC9DB-9614-4E2B-AD5E-B3C5DCCB74A7}" dt="2024-01-25T08:40:37.051" v="485" actId="20577"/>
          <ac:spMkLst>
            <pc:docMk/>
            <pc:sldMk cId="2088888327" sldId="260"/>
            <ac:spMk id="27" creationId="{F1E7C1F7-35AE-250E-BE83-8D25A928736D}"/>
          </ac:spMkLst>
        </pc:spChg>
        <pc:picChg chg="mod">
          <ac:chgData name="Bev Pretty (2319306)" userId="S::2319306@student.uwtsd.ac.uk::b664b7d6-3b09-4fad-b273-28dc268402a3" providerId="AD" clId="Web-{C5DEC9DB-9614-4E2B-AD5E-B3C5DCCB74A7}" dt="2024-01-25T08:38:53.017" v="457" actId="1076"/>
          <ac:picMkLst>
            <pc:docMk/>
            <pc:sldMk cId="2088888327" sldId="260"/>
            <ac:picMk id="2" creationId="{7BB3C491-7511-F9F3-512D-DB2BD1FEECDD}"/>
          </ac:picMkLst>
        </pc:picChg>
      </pc:sldChg>
      <pc:sldChg chg="addSp modSp mod modClrScheme chgLayout">
        <pc:chgData name="Bev Pretty (2319306)" userId="S::2319306@student.uwtsd.ac.uk::b664b7d6-3b09-4fad-b273-28dc268402a3" providerId="AD" clId="Web-{C5DEC9DB-9614-4E2B-AD5E-B3C5DCCB74A7}" dt="2024-01-25T08:59:51.095" v="583" actId="20577"/>
        <pc:sldMkLst>
          <pc:docMk/>
          <pc:sldMk cId="250405716" sldId="261"/>
        </pc:sldMkLst>
        <pc:spChg chg="mod ord">
          <ac:chgData name="Bev Pretty (2319306)" userId="S::2319306@student.uwtsd.ac.uk::b664b7d6-3b09-4fad-b273-28dc268402a3" providerId="AD" clId="Web-{C5DEC9DB-9614-4E2B-AD5E-B3C5DCCB74A7}" dt="2024-01-25T08:56:22.262" v="527"/>
          <ac:spMkLst>
            <pc:docMk/>
            <pc:sldMk cId="250405716" sldId="261"/>
            <ac:spMk id="2" creationId="{D053BC9D-03DB-D6D5-AB39-A56AF87C0212}"/>
          </ac:spMkLst>
        </pc:spChg>
        <pc:spChg chg="mod ord">
          <ac:chgData name="Bev Pretty (2319306)" userId="S::2319306@student.uwtsd.ac.uk::b664b7d6-3b09-4fad-b273-28dc268402a3" providerId="AD" clId="Web-{C5DEC9DB-9614-4E2B-AD5E-B3C5DCCB74A7}" dt="2024-01-25T08:58:47.406" v="567" actId="14100"/>
          <ac:spMkLst>
            <pc:docMk/>
            <pc:sldMk cId="250405716" sldId="261"/>
            <ac:spMk id="3" creationId="{B750B117-1DA2-6C0F-648C-6C260ED81F03}"/>
          </ac:spMkLst>
        </pc:spChg>
        <pc:spChg chg="add mod ord">
          <ac:chgData name="Bev Pretty (2319306)" userId="S::2319306@student.uwtsd.ac.uk::b664b7d6-3b09-4fad-b273-28dc268402a3" providerId="AD" clId="Web-{C5DEC9DB-9614-4E2B-AD5E-B3C5DCCB74A7}" dt="2024-01-25T08:58:54.766" v="569" actId="20577"/>
          <ac:spMkLst>
            <pc:docMk/>
            <pc:sldMk cId="250405716" sldId="261"/>
            <ac:spMk id="4" creationId="{07DDDD28-0AB5-B809-18C0-71D42EB2EC28}"/>
          </ac:spMkLst>
        </pc:spChg>
        <pc:spChg chg="add mod ord">
          <ac:chgData name="Bev Pretty (2319306)" userId="S::2319306@student.uwtsd.ac.uk::b664b7d6-3b09-4fad-b273-28dc268402a3" providerId="AD" clId="Web-{C5DEC9DB-9614-4E2B-AD5E-B3C5DCCB74A7}" dt="2024-01-25T08:58:36.125" v="565" actId="20577"/>
          <ac:spMkLst>
            <pc:docMk/>
            <pc:sldMk cId="250405716" sldId="261"/>
            <ac:spMk id="5" creationId="{F3C70187-523F-F3B0-EB11-319A56EEC38A}"/>
          </ac:spMkLst>
        </pc:spChg>
        <pc:spChg chg="add mod ord">
          <ac:chgData name="Bev Pretty (2319306)" userId="S::2319306@student.uwtsd.ac.uk::b664b7d6-3b09-4fad-b273-28dc268402a3" providerId="AD" clId="Web-{C5DEC9DB-9614-4E2B-AD5E-B3C5DCCB74A7}" dt="2024-01-25T08:59:51.095" v="583" actId="20577"/>
          <ac:spMkLst>
            <pc:docMk/>
            <pc:sldMk cId="250405716" sldId="261"/>
            <ac:spMk id="6" creationId="{F28217A6-E12E-7AE1-7EC4-A7AE10D322A7}"/>
          </ac:spMkLst>
        </pc:spChg>
      </pc:sldChg>
      <pc:sldChg chg="addSp delSp modSp new">
        <pc:chgData name="Bev Pretty (2319306)" userId="S::2319306@student.uwtsd.ac.uk::b664b7d6-3b09-4fad-b273-28dc268402a3" providerId="AD" clId="Web-{C5DEC9DB-9614-4E2B-AD5E-B3C5DCCB74A7}" dt="2024-01-25T08:43:08.414" v="513" actId="20577"/>
        <pc:sldMkLst>
          <pc:docMk/>
          <pc:sldMk cId="2951511522" sldId="262"/>
        </pc:sldMkLst>
        <pc:spChg chg="mod">
          <ac:chgData name="Bev Pretty (2319306)" userId="S::2319306@student.uwtsd.ac.uk::b664b7d6-3b09-4fad-b273-28dc268402a3" providerId="AD" clId="Web-{C5DEC9DB-9614-4E2B-AD5E-B3C5DCCB74A7}" dt="2024-01-25T08:32:28.476" v="396" actId="20577"/>
          <ac:spMkLst>
            <pc:docMk/>
            <pc:sldMk cId="2951511522" sldId="262"/>
            <ac:spMk id="2" creationId="{1AD65D3E-026A-E6F6-7C1E-F2BAD79FD793}"/>
          </ac:spMkLst>
        </pc:spChg>
        <pc:spChg chg="mod">
          <ac:chgData name="Bev Pretty (2319306)" userId="S::2319306@student.uwtsd.ac.uk::b664b7d6-3b09-4fad-b273-28dc268402a3" providerId="AD" clId="Web-{C5DEC9DB-9614-4E2B-AD5E-B3C5DCCB74A7}" dt="2024-01-25T08:21:34.976" v="264" actId="20577"/>
          <ac:spMkLst>
            <pc:docMk/>
            <pc:sldMk cId="2951511522" sldId="262"/>
            <ac:spMk id="3" creationId="{231C277C-D271-EEE3-AF82-31C6671844D8}"/>
          </ac:spMkLst>
        </pc:spChg>
        <pc:spChg chg="mod">
          <ac:chgData name="Bev Pretty (2319306)" userId="S::2319306@student.uwtsd.ac.uk::b664b7d6-3b09-4fad-b273-28dc268402a3" providerId="AD" clId="Web-{C5DEC9DB-9614-4E2B-AD5E-B3C5DCCB74A7}" dt="2024-01-25T08:43:08.414" v="513" actId="20577"/>
          <ac:spMkLst>
            <pc:docMk/>
            <pc:sldMk cId="2951511522" sldId="262"/>
            <ac:spMk id="4" creationId="{36ADB0E9-4B2C-CE87-ABBB-982BD72054DE}"/>
          </ac:spMkLst>
        </pc:spChg>
        <pc:spChg chg="mod">
          <ac:chgData name="Bev Pretty (2319306)" userId="S::2319306@student.uwtsd.ac.uk::b664b7d6-3b09-4fad-b273-28dc268402a3" providerId="AD" clId="Web-{C5DEC9DB-9614-4E2B-AD5E-B3C5DCCB74A7}" dt="2024-01-25T08:21:48.242" v="265" actId="20577"/>
          <ac:spMkLst>
            <pc:docMk/>
            <pc:sldMk cId="2951511522" sldId="262"/>
            <ac:spMk id="5" creationId="{E33510D8-380B-7200-7514-DB2124431485}"/>
          </ac:spMkLst>
        </pc:spChg>
        <pc:spChg chg="mod">
          <ac:chgData name="Bev Pretty (2319306)" userId="S::2319306@student.uwtsd.ac.uk::b664b7d6-3b09-4fad-b273-28dc268402a3" providerId="AD" clId="Web-{C5DEC9DB-9614-4E2B-AD5E-B3C5DCCB74A7}" dt="2024-01-25T08:29:31.925" v="372" actId="20577"/>
          <ac:spMkLst>
            <pc:docMk/>
            <pc:sldMk cId="2951511522" sldId="262"/>
            <ac:spMk id="6" creationId="{2AAFB6A8-3CD0-D722-FBCD-5DF26A9CB2D1}"/>
          </ac:spMkLst>
        </pc:spChg>
        <pc:spChg chg="add del mod">
          <ac:chgData name="Bev Pretty (2319306)" userId="S::2319306@student.uwtsd.ac.uk::b664b7d6-3b09-4fad-b273-28dc268402a3" providerId="AD" clId="Web-{C5DEC9DB-9614-4E2B-AD5E-B3C5DCCB74A7}" dt="2024-01-25T08:31:33.194" v="381"/>
          <ac:spMkLst>
            <pc:docMk/>
            <pc:sldMk cId="2951511522" sldId="262"/>
            <ac:spMk id="7" creationId="{5FC8A01C-8D5B-4555-D8EE-405961FBFA1C}"/>
          </ac:spMkLst>
        </pc:spChg>
        <pc:spChg chg="add del mod">
          <ac:chgData name="Bev Pretty (2319306)" userId="S::2319306@student.uwtsd.ac.uk::b664b7d6-3b09-4fad-b273-28dc268402a3" providerId="AD" clId="Web-{C5DEC9DB-9614-4E2B-AD5E-B3C5DCCB74A7}" dt="2024-01-25T08:34:25.620" v="430"/>
          <ac:spMkLst>
            <pc:docMk/>
            <pc:sldMk cId="2951511522" sldId="262"/>
            <ac:spMk id="8" creationId="{4CB3131E-00AF-DBD9-5A2F-3C78F5C22601}"/>
          </ac:spMkLst>
        </pc:spChg>
        <pc:spChg chg="add del mod">
          <ac:chgData name="Bev Pretty (2319306)" userId="S::2319306@student.uwtsd.ac.uk::b664b7d6-3b09-4fad-b273-28dc268402a3" providerId="AD" clId="Web-{C5DEC9DB-9614-4E2B-AD5E-B3C5DCCB74A7}" dt="2024-01-25T08:34:12.026" v="426"/>
          <ac:spMkLst>
            <pc:docMk/>
            <pc:sldMk cId="2951511522" sldId="262"/>
            <ac:spMk id="9" creationId="{4956E538-6AE0-C836-A8F1-67D07C070F4D}"/>
          </ac:spMkLst>
        </pc:spChg>
        <pc:spChg chg="add mod">
          <ac:chgData name="Bev Pretty (2319306)" userId="S::2319306@student.uwtsd.ac.uk::b664b7d6-3b09-4fad-b273-28dc268402a3" providerId="AD" clId="Web-{C5DEC9DB-9614-4E2B-AD5E-B3C5DCCB74A7}" dt="2024-01-25T08:41:41.302" v="495" actId="20577"/>
          <ac:spMkLst>
            <pc:docMk/>
            <pc:sldMk cId="2951511522" sldId="262"/>
            <ac:spMk id="10" creationId="{809F8366-AC12-7381-87E4-A2A464713165}"/>
          </ac:spMkLst>
        </pc:spChg>
        <pc:graphicFrameChg chg="add del">
          <ac:chgData name="Bev Pretty (2319306)" userId="S::2319306@student.uwtsd.ac.uk::b664b7d6-3b09-4fad-b273-28dc268402a3" providerId="AD" clId="Web-{C5DEC9DB-9614-4E2B-AD5E-B3C5DCCB74A7}" dt="2024-01-25T08:37:50.656" v="451"/>
          <ac:graphicFrameMkLst>
            <pc:docMk/>
            <pc:sldMk cId="2951511522" sldId="262"/>
            <ac:graphicFrameMk id="11" creationId="{4AB8ED94-DE5F-178A-B42B-D98E2C83F1D3}"/>
          </ac:graphicFrameMkLst>
        </pc:graphicFrameChg>
      </pc:sldChg>
    </pc:docChg>
  </pc:docChgLst>
  <pc:docChgLst>
    <pc:chgData name="Bev Pretty (2319306)" userId="S::2319306@student.uwtsd.ac.uk::b664b7d6-3b09-4fad-b273-28dc268402a3" providerId="AD" clId="Web-{11139EEA-3309-4399-9BD0-49EB2A5EEA4E}"/>
    <pc:docChg chg="addSld modSld sldOrd">
      <pc:chgData name="Bev Pretty (2319306)" userId="S::2319306@student.uwtsd.ac.uk::b664b7d6-3b09-4fad-b273-28dc268402a3" providerId="AD" clId="Web-{11139EEA-3309-4399-9BD0-49EB2A5EEA4E}" dt="2024-01-25T11:07:22.967" v="524" actId="20577"/>
      <pc:docMkLst>
        <pc:docMk/>
      </pc:docMkLst>
      <pc:sldChg chg="modSp">
        <pc:chgData name="Bev Pretty (2319306)" userId="S::2319306@student.uwtsd.ac.uk::b664b7d6-3b09-4fad-b273-28dc268402a3" providerId="AD" clId="Web-{11139EEA-3309-4399-9BD0-49EB2A5EEA4E}" dt="2024-01-25T10:23:09.125" v="5" actId="20577"/>
        <pc:sldMkLst>
          <pc:docMk/>
          <pc:sldMk cId="4234999414" sldId="256"/>
        </pc:sldMkLst>
        <pc:spChg chg="mod">
          <ac:chgData name="Bev Pretty (2319306)" userId="S::2319306@student.uwtsd.ac.uk::b664b7d6-3b09-4fad-b273-28dc268402a3" providerId="AD" clId="Web-{11139EEA-3309-4399-9BD0-49EB2A5EEA4E}" dt="2024-01-25T10:23:09.125" v="5" actId="20577"/>
          <ac:spMkLst>
            <pc:docMk/>
            <pc:sldMk cId="4234999414" sldId="256"/>
            <ac:spMk id="3" creationId="{F151678E-F39F-442C-B8F3-76C0B80252B6}"/>
          </ac:spMkLst>
        </pc:spChg>
      </pc:sldChg>
      <pc:sldChg chg="modSp">
        <pc:chgData name="Bev Pretty (2319306)" userId="S::2319306@student.uwtsd.ac.uk::b664b7d6-3b09-4fad-b273-28dc268402a3" providerId="AD" clId="Web-{11139EEA-3309-4399-9BD0-49EB2A5EEA4E}" dt="2024-01-25T11:01:25.647" v="359" actId="20577"/>
        <pc:sldMkLst>
          <pc:docMk/>
          <pc:sldMk cId="2959961390" sldId="257"/>
        </pc:sldMkLst>
        <pc:graphicFrameChg chg="mod modGraphic">
          <ac:chgData name="Bev Pretty (2319306)" userId="S::2319306@student.uwtsd.ac.uk::b664b7d6-3b09-4fad-b273-28dc268402a3" providerId="AD" clId="Web-{11139EEA-3309-4399-9BD0-49EB2A5EEA4E}" dt="2024-01-25T11:01:25.647" v="359" actId="20577"/>
          <ac:graphicFrameMkLst>
            <pc:docMk/>
            <pc:sldMk cId="2959961390" sldId="257"/>
            <ac:graphicFrameMk id="5" creationId="{BA118839-D6C7-4517-E384-E3668BE395D9}"/>
          </ac:graphicFrameMkLst>
        </pc:graphicFrameChg>
      </pc:sldChg>
      <pc:sldChg chg="modSp">
        <pc:chgData name="Bev Pretty (2319306)" userId="S::2319306@student.uwtsd.ac.uk::b664b7d6-3b09-4fad-b273-28dc268402a3" providerId="AD" clId="Web-{11139EEA-3309-4399-9BD0-49EB2A5EEA4E}" dt="2024-01-25T10:48:22.035" v="235" actId="20577"/>
        <pc:sldMkLst>
          <pc:docMk/>
          <pc:sldMk cId="1675912700" sldId="258"/>
        </pc:sldMkLst>
        <pc:graphicFrameChg chg="modGraphic">
          <ac:chgData name="Bev Pretty (2319306)" userId="S::2319306@student.uwtsd.ac.uk::b664b7d6-3b09-4fad-b273-28dc268402a3" providerId="AD" clId="Web-{11139EEA-3309-4399-9BD0-49EB2A5EEA4E}" dt="2024-01-25T10:48:22.035" v="235" actId="20577"/>
          <ac:graphicFrameMkLst>
            <pc:docMk/>
            <pc:sldMk cId="1675912700" sldId="258"/>
            <ac:graphicFrameMk id="5" creationId="{FAFA2BCA-5C23-5B9F-1C1B-7D0F081E8BC4}"/>
          </ac:graphicFrameMkLst>
        </pc:graphicFrameChg>
      </pc:sldChg>
      <pc:sldChg chg="modSp">
        <pc:chgData name="Bev Pretty (2319306)" userId="S::2319306@student.uwtsd.ac.uk::b664b7d6-3b09-4fad-b273-28dc268402a3" providerId="AD" clId="Web-{11139EEA-3309-4399-9BD0-49EB2A5EEA4E}" dt="2024-01-25T10:40:19.129" v="121" actId="14100"/>
        <pc:sldMkLst>
          <pc:docMk/>
          <pc:sldMk cId="2088888327" sldId="260"/>
        </pc:sldMkLst>
        <pc:spChg chg="mod">
          <ac:chgData name="Bev Pretty (2319306)" userId="S::2319306@student.uwtsd.ac.uk::b664b7d6-3b09-4fad-b273-28dc268402a3" providerId="AD" clId="Web-{11139EEA-3309-4399-9BD0-49EB2A5EEA4E}" dt="2024-01-25T10:40:16.003" v="120" actId="20577"/>
          <ac:spMkLst>
            <pc:docMk/>
            <pc:sldMk cId="2088888327" sldId="260"/>
            <ac:spMk id="7" creationId="{85715275-3112-4A5D-8EEC-B9C5B48997C8}"/>
          </ac:spMkLst>
        </pc:spChg>
        <pc:spChg chg="mod">
          <ac:chgData name="Bev Pretty (2319306)" userId="S::2319306@student.uwtsd.ac.uk::b664b7d6-3b09-4fad-b273-28dc268402a3" providerId="AD" clId="Web-{11139EEA-3309-4399-9BD0-49EB2A5EEA4E}" dt="2024-01-25T10:40:19.129" v="121" actId="14100"/>
          <ac:spMkLst>
            <pc:docMk/>
            <pc:sldMk cId="2088888327" sldId="260"/>
            <ac:spMk id="27" creationId="{F1E7C1F7-35AE-250E-BE83-8D25A928736D}"/>
          </ac:spMkLst>
        </pc:spChg>
      </pc:sldChg>
      <pc:sldChg chg="modSp">
        <pc:chgData name="Bev Pretty (2319306)" userId="S::2319306@student.uwtsd.ac.uk::b664b7d6-3b09-4fad-b273-28dc268402a3" providerId="AD" clId="Web-{11139EEA-3309-4399-9BD0-49EB2A5EEA4E}" dt="2024-01-25T10:54:53.138" v="278" actId="20577"/>
        <pc:sldMkLst>
          <pc:docMk/>
          <pc:sldMk cId="250405716" sldId="261"/>
        </pc:sldMkLst>
        <pc:spChg chg="mod">
          <ac:chgData name="Bev Pretty (2319306)" userId="S::2319306@student.uwtsd.ac.uk::b664b7d6-3b09-4fad-b273-28dc268402a3" providerId="AD" clId="Web-{11139EEA-3309-4399-9BD0-49EB2A5EEA4E}" dt="2024-01-25T10:54:53.138" v="278" actId="20577"/>
          <ac:spMkLst>
            <pc:docMk/>
            <pc:sldMk cId="250405716" sldId="261"/>
            <ac:spMk id="3" creationId="{B750B117-1DA2-6C0F-648C-6C260ED81F03}"/>
          </ac:spMkLst>
        </pc:spChg>
        <pc:spChg chg="mod">
          <ac:chgData name="Bev Pretty (2319306)" userId="S::2319306@student.uwtsd.ac.uk::b664b7d6-3b09-4fad-b273-28dc268402a3" providerId="AD" clId="Web-{11139EEA-3309-4399-9BD0-49EB2A5EEA4E}" dt="2024-01-25T10:28:07.707" v="78" actId="20577"/>
          <ac:spMkLst>
            <pc:docMk/>
            <pc:sldMk cId="250405716" sldId="261"/>
            <ac:spMk id="4" creationId="{07DDDD28-0AB5-B809-18C0-71D42EB2EC28}"/>
          </ac:spMkLst>
        </pc:spChg>
        <pc:spChg chg="mod">
          <ac:chgData name="Bev Pretty (2319306)" userId="S::2319306@student.uwtsd.ac.uk::b664b7d6-3b09-4fad-b273-28dc268402a3" providerId="AD" clId="Web-{11139EEA-3309-4399-9BD0-49EB2A5EEA4E}" dt="2024-01-25T10:29:06.804" v="103" actId="20577"/>
          <ac:spMkLst>
            <pc:docMk/>
            <pc:sldMk cId="250405716" sldId="261"/>
            <ac:spMk id="6" creationId="{F28217A6-E12E-7AE1-7EC4-A7AE10D322A7}"/>
          </ac:spMkLst>
        </pc:spChg>
      </pc:sldChg>
      <pc:sldChg chg="modSp">
        <pc:chgData name="Bev Pretty (2319306)" userId="S::2319306@student.uwtsd.ac.uk::b664b7d6-3b09-4fad-b273-28dc268402a3" providerId="AD" clId="Web-{11139EEA-3309-4399-9BD0-49EB2A5EEA4E}" dt="2024-01-25T11:07:22.967" v="524" actId="20577"/>
        <pc:sldMkLst>
          <pc:docMk/>
          <pc:sldMk cId="2951511522" sldId="262"/>
        </pc:sldMkLst>
        <pc:spChg chg="mod">
          <ac:chgData name="Bev Pretty (2319306)" userId="S::2319306@student.uwtsd.ac.uk::b664b7d6-3b09-4fad-b273-28dc268402a3" providerId="AD" clId="Web-{11139EEA-3309-4399-9BD0-49EB2A5EEA4E}" dt="2024-01-25T10:25:47.557" v="37" actId="20577"/>
          <ac:spMkLst>
            <pc:docMk/>
            <pc:sldMk cId="2951511522" sldId="262"/>
            <ac:spMk id="4" creationId="{36ADB0E9-4B2C-CE87-ABBB-982BD72054DE}"/>
          </ac:spMkLst>
        </pc:spChg>
        <pc:spChg chg="mod">
          <ac:chgData name="Bev Pretty (2319306)" userId="S::2319306@student.uwtsd.ac.uk::b664b7d6-3b09-4fad-b273-28dc268402a3" providerId="AD" clId="Web-{11139EEA-3309-4399-9BD0-49EB2A5EEA4E}" dt="2024-01-25T10:25:57.105" v="39" actId="20577"/>
          <ac:spMkLst>
            <pc:docMk/>
            <pc:sldMk cId="2951511522" sldId="262"/>
            <ac:spMk id="6" creationId="{2AAFB6A8-3CD0-D722-FBCD-5DF26A9CB2D1}"/>
          </ac:spMkLst>
        </pc:spChg>
        <pc:spChg chg="mod">
          <ac:chgData name="Bev Pretty (2319306)" userId="S::2319306@student.uwtsd.ac.uk::b664b7d6-3b09-4fad-b273-28dc268402a3" providerId="AD" clId="Web-{11139EEA-3309-4399-9BD0-49EB2A5EEA4E}" dt="2024-01-25T11:07:22.967" v="524" actId="20577"/>
          <ac:spMkLst>
            <pc:docMk/>
            <pc:sldMk cId="2951511522" sldId="262"/>
            <ac:spMk id="10" creationId="{809F8366-AC12-7381-87E4-A2A464713165}"/>
          </ac:spMkLst>
        </pc:spChg>
      </pc:sldChg>
      <pc:sldChg chg="modSp new ord">
        <pc:chgData name="Bev Pretty (2319306)" userId="S::2319306@student.uwtsd.ac.uk::b664b7d6-3b09-4fad-b273-28dc268402a3" providerId="AD" clId="Web-{11139EEA-3309-4399-9BD0-49EB2A5EEA4E}" dt="2024-01-25T10:56:54.880" v="281" actId="20577"/>
        <pc:sldMkLst>
          <pc:docMk/>
          <pc:sldMk cId="2276662137" sldId="263"/>
        </pc:sldMkLst>
        <pc:spChg chg="mod">
          <ac:chgData name="Bev Pretty (2319306)" userId="S::2319306@student.uwtsd.ac.uk::b664b7d6-3b09-4fad-b273-28dc268402a3" providerId="AD" clId="Web-{11139EEA-3309-4399-9BD0-49EB2A5EEA4E}" dt="2024-01-25T10:56:54.880" v="281" actId="20577"/>
          <ac:spMkLst>
            <pc:docMk/>
            <pc:sldMk cId="2276662137" sldId="263"/>
            <ac:spMk id="2" creationId="{557E5C4D-A468-7606-378A-4D26794479F9}"/>
          </ac:spMkLst>
        </pc:spChg>
      </pc:sldChg>
    </pc:docChg>
  </pc:docChgLst>
  <pc:docChgLst>
    <pc:chgData name="Bev Pretty (2319306)" userId="S::2319306@student.uwtsd.ac.uk::b664b7d6-3b09-4fad-b273-28dc268402a3" providerId="AD" clId="Web-{7E44257F-D129-4FD2-95BA-ABAD24BB858D}"/>
    <pc:docChg chg="modSld">
      <pc:chgData name="Bev Pretty (2319306)" userId="S::2319306@student.uwtsd.ac.uk::b664b7d6-3b09-4fad-b273-28dc268402a3" providerId="AD" clId="Web-{7E44257F-D129-4FD2-95BA-ABAD24BB858D}" dt="2024-01-25T23:33:24.266" v="419" actId="20577"/>
      <pc:docMkLst>
        <pc:docMk/>
      </pc:docMkLst>
      <pc:sldChg chg="modSp">
        <pc:chgData name="Bev Pretty (2319306)" userId="S::2319306@student.uwtsd.ac.uk::b664b7d6-3b09-4fad-b273-28dc268402a3" providerId="AD" clId="Web-{7E44257F-D129-4FD2-95BA-ABAD24BB858D}" dt="2024-01-25T21:46:37.712" v="4" actId="20577"/>
        <pc:sldMkLst>
          <pc:docMk/>
          <pc:sldMk cId="2959961390" sldId="257"/>
        </pc:sldMkLst>
        <pc:graphicFrameChg chg="mod modGraphic">
          <ac:chgData name="Bev Pretty (2319306)" userId="S::2319306@student.uwtsd.ac.uk::b664b7d6-3b09-4fad-b273-28dc268402a3" providerId="AD" clId="Web-{7E44257F-D129-4FD2-95BA-ABAD24BB858D}" dt="2024-01-25T21:46:37.712" v="4" actId="20577"/>
          <ac:graphicFrameMkLst>
            <pc:docMk/>
            <pc:sldMk cId="2959961390" sldId="257"/>
            <ac:graphicFrameMk id="5" creationId="{BA118839-D6C7-4517-E384-E3668BE395D9}"/>
          </ac:graphicFrameMkLst>
        </pc:graphicFrameChg>
      </pc:sldChg>
      <pc:sldChg chg="modSp">
        <pc:chgData name="Bev Pretty (2319306)" userId="S::2319306@student.uwtsd.ac.uk::b664b7d6-3b09-4fad-b273-28dc268402a3" providerId="AD" clId="Web-{7E44257F-D129-4FD2-95BA-ABAD24BB858D}" dt="2024-01-25T23:32:14.903" v="405" actId="20577"/>
        <pc:sldMkLst>
          <pc:docMk/>
          <pc:sldMk cId="1675912700" sldId="258"/>
        </pc:sldMkLst>
        <pc:graphicFrameChg chg="modGraphic">
          <ac:chgData name="Bev Pretty (2319306)" userId="S::2319306@student.uwtsd.ac.uk::b664b7d6-3b09-4fad-b273-28dc268402a3" providerId="AD" clId="Web-{7E44257F-D129-4FD2-95BA-ABAD24BB858D}" dt="2024-01-25T23:32:14.903" v="405" actId="20577"/>
          <ac:graphicFrameMkLst>
            <pc:docMk/>
            <pc:sldMk cId="1675912700" sldId="258"/>
            <ac:graphicFrameMk id="5" creationId="{FAFA2BCA-5C23-5B9F-1C1B-7D0F081E8BC4}"/>
          </ac:graphicFrameMkLst>
        </pc:graphicFrameChg>
      </pc:sldChg>
      <pc:sldChg chg="modSp">
        <pc:chgData name="Bev Pretty (2319306)" userId="S::2319306@student.uwtsd.ac.uk::b664b7d6-3b09-4fad-b273-28dc268402a3" providerId="AD" clId="Web-{7E44257F-D129-4FD2-95BA-ABAD24BB858D}" dt="2024-01-25T23:12:41.446" v="235" actId="20577"/>
        <pc:sldMkLst>
          <pc:docMk/>
          <pc:sldMk cId="383023290" sldId="266"/>
        </pc:sldMkLst>
        <pc:spChg chg="mod">
          <ac:chgData name="Bev Pretty (2319306)" userId="S::2319306@student.uwtsd.ac.uk::b664b7d6-3b09-4fad-b273-28dc268402a3" providerId="AD" clId="Web-{7E44257F-D129-4FD2-95BA-ABAD24BB858D}" dt="2024-01-25T23:12:41.446" v="235" actId="20577"/>
          <ac:spMkLst>
            <pc:docMk/>
            <pc:sldMk cId="383023290" sldId="266"/>
            <ac:spMk id="3" creationId="{DA8D8FD6-9858-EDBE-E7EE-EDB3C56AC9BE}"/>
          </ac:spMkLst>
        </pc:spChg>
      </pc:sldChg>
      <pc:sldChg chg="addSp delSp modSp">
        <pc:chgData name="Bev Pretty (2319306)" userId="S::2319306@student.uwtsd.ac.uk::b664b7d6-3b09-4fad-b273-28dc268402a3" providerId="AD" clId="Web-{7E44257F-D129-4FD2-95BA-ABAD24BB858D}" dt="2024-01-25T23:33:24.266" v="419" actId="20577"/>
        <pc:sldMkLst>
          <pc:docMk/>
          <pc:sldMk cId="181593327" sldId="267"/>
        </pc:sldMkLst>
        <pc:spChg chg="mod">
          <ac:chgData name="Bev Pretty (2319306)" userId="S::2319306@student.uwtsd.ac.uk::b664b7d6-3b09-4fad-b273-28dc268402a3" providerId="AD" clId="Web-{7E44257F-D129-4FD2-95BA-ABAD24BB858D}" dt="2024-01-25T23:33:01.218" v="416" actId="20577"/>
          <ac:spMkLst>
            <pc:docMk/>
            <pc:sldMk cId="181593327" sldId="267"/>
            <ac:spMk id="2" creationId="{4042C87A-7283-0442-997C-092BBD815845}"/>
          </ac:spMkLst>
        </pc:spChg>
        <pc:spChg chg="mod">
          <ac:chgData name="Bev Pretty (2319306)" userId="S::2319306@student.uwtsd.ac.uk::b664b7d6-3b09-4fad-b273-28dc268402a3" providerId="AD" clId="Web-{7E44257F-D129-4FD2-95BA-ABAD24BB858D}" dt="2024-01-25T23:33:24.266" v="419" actId="20577"/>
          <ac:spMkLst>
            <pc:docMk/>
            <pc:sldMk cId="181593327" sldId="267"/>
            <ac:spMk id="3" creationId="{8FEA1BBC-8637-2582-6AF4-15877A0D2D1F}"/>
          </ac:spMkLst>
        </pc:spChg>
        <pc:spChg chg="add del mod">
          <ac:chgData name="Bev Pretty (2319306)" userId="S::2319306@student.uwtsd.ac.uk::b664b7d6-3b09-4fad-b273-28dc268402a3" providerId="AD" clId="Web-{7E44257F-D129-4FD2-95BA-ABAD24BB858D}" dt="2024-01-25T23:32:42.576" v="409"/>
          <ac:spMkLst>
            <pc:docMk/>
            <pc:sldMk cId="181593327" sldId="267"/>
            <ac:spMk id="4" creationId="{6C4BEF70-3DEA-0CC1-B9AC-CA2DFE43AC7E}"/>
          </ac:spMkLst>
        </pc:spChg>
      </pc:sldChg>
    </pc:docChg>
  </pc:docChgLst>
  <pc:docChgLst>
    <pc:chgData name="Bev Pretty (2319306)" userId="S::2319306@student.uwtsd.ac.uk::b664b7d6-3b09-4fad-b273-28dc268402a3" providerId="AD" clId="Web-{0D64BDC8-4A2F-06B5-62DC-96B72EE124DA}"/>
    <pc:docChg chg="addSld delSld modSld">
      <pc:chgData name="Bev Pretty (2319306)" userId="S::2319306@student.uwtsd.ac.uk::b664b7d6-3b09-4fad-b273-28dc268402a3" providerId="AD" clId="Web-{0D64BDC8-4A2F-06B5-62DC-96B72EE124DA}" dt="2024-01-25T11:52:17.895" v="642"/>
      <pc:docMkLst>
        <pc:docMk/>
      </pc:docMkLst>
      <pc:sldChg chg="modSp">
        <pc:chgData name="Bev Pretty (2319306)" userId="S::2319306@student.uwtsd.ac.uk::b664b7d6-3b09-4fad-b273-28dc268402a3" providerId="AD" clId="Web-{0D64BDC8-4A2F-06B5-62DC-96B72EE124DA}" dt="2024-01-25T11:37:39.096" v="570" actId="20577"/>
        <pc:sldMkLst>
          <pc:docMk/>
          <pc:sldMk cId="2959961390" sldId="257"/>
        </pc:sldMkLst>
        <pc:graphicFrameChg chg="modGraphic">
          <ac:chgData name="Bev Pretty (2319306)" userId="S::2319306@student.uwtsd.ac.uk::b664b7d6-3b09-4fad-b273-28dc268402a3" providerId="AD" clId="Web-{0D64BDC8-4A2F-06B5-62DC-96B72EE124DA}" dt="2024-01-25T11:37:39.096" v="570" actId="20577"/>
          <ac:graphicFrameMkLst>
            <pc:docMk/>
            <pc:sldMk cId="2959961390" sldId="257"/>
            <ac:graphicFrameMk id="5" creationId="{BA118839-D6C7-4517-E384-E3668BE395D9}"/>
          </ac:graphicFrameMkLst>
        </pc:graphicFrameChg>
      </pc:sldChg>
      <pc:sldChg chg="modSp">
        <pc:chgData name="Bev Pretty (2319306)" userId="S::2319306@student.uwtsd.ac.uk::b664b7d6-3b09-4fad-b273-28dc268402a3" providerId="AD" clId="Web-{0D64BDC8-4A2F-06B5-62DC-96B72EE124DA}" dt="2024-01-25T11:36:44.485" v="565" actId="20577"/>
        <pc:sldMkLst>
          <pc:docMk/>
          <pc:sldMk cId="4173141758" sldId="259"/>
        </pc:sldMkLst>
        <pc:spChg chg="mod">
          <ac:chgData name="Bev Pretty (2319306)" userId="S::2319306@student.uwtsd.ac.uk::b664b7d6-3b09-4fad-b273-28dc268402a3" providerId="AD" clId="Web-{0D64BDC8-4A2F-06B5-62DC-96B72EE124DA}" dt="2024-01-25T11:36:44.485" v="565" actId="20577"/>
          <ac:spMkLst>
            <pc:docMk/>
            <pc:sldMk cId="4173141758" sldId="259"/>
            <ac:spMk id="2" creationId="{57C4E3E4-1282-BD3A-9ACA-9D9AD2CC67F4}"/>
          </ac:spMkLst>
        </pc:spChg>
      </pc:sldChg>
      <pc:sldChg chg="modSp">
        <pc:chgData name="Bev Pretty (2319306)" userId="S::2319306@student.uwtsd.ac.uk::b664b7d6-3b09-4fad-b273-28dc268402a3" providerId="AD" clId="Web-{0D64BDC8-4A2F-06B5-62DC-96B72EE124DA}" dt="2024-01-25T11:09:28.765" v="9" actId="20577"/>
        <pc:sldMkLst>
          <pc:docMk/>
          <pc:sldMk cId="250405716" sldId="261"/>
        </pc:sldMkLst>
        <pc:spChg chg="mod">
          <ac:chgData name="Bev Pretty (2319306)" userId="S::2319306@student.uwtsd.ac.uk::b664b7d6-3b09-4fad-b273-28dc268402a3" providerId="AD" clId="Web-{0D64BDC8-4A2F-06B5-62DC-96B72EE124DA}" dt="2024-01-25T11:09:28.765" v="9" actId="20577"/>
          <ac:spMkLst>
            <pc:docMk/>
            <pc:sldMk cId="250405716" sldId="261"/>
            <ac:spMk id="3" creationId="{B750B117-1DA2-6C0F-648C-6C260ED81F03}"/>
          </ac:spMkLst>
        </pc:spChg>
        <pc:spChg chg="mod">
          <ac:chgData name="Bev Pretty (2319306)" userId="S::2319306@student.uwtsd.ac.uk::b664b7d6-3b09-4fad-b273-28dc268402a3" providerId="AD" clId="Web-{0D64BDC8-4A2F-06B5-62DC-96B72EE124DA}" dt="2024-01-25T11:09:00.249" v="2" actId="14100"/>
          <ac:spMkLst>
            <pc:docMk/>
            <pc:sldMk cId="250405716" sldId="261"/>
            <ac:spMk id="6" creationId="{F28217A6-E12E-7AE1-7EC4-A7AE10D322A7}"/>
          </ac:spMkLst>
        </pc:spChg>
      </pc:sldChg>
      <pc:sldChg chg="modSp">
        <pc:chgData name="Bev Pretty (2319306)" userId="S::2319306@student.uwtsd.ac.uk::b664b7d6-3b09-4fad-b273-28dc268402a3" providerId="AD" clId="Web-{0D64BDC8-4A2F-06B5-62DC-96B72EE124DA}" dt="2024-01-25T11:38:37.645" v="572" actId="14100"/>
        <pc:sldMkLst>
          <pc:docMk/>
          <pc:sldMk cId="2951511522" sldId="262"/>
        </pc:sldMkLst>
        <pc:spChg chg="mod">
          <ac:chgData name="Bev Pretty (2319306)" userId="S::2319306@student.uwtsd.ac.uk::b664b7d6-3b09-4fad-b273-28dc268402a3" providerId="AD" clId="Web-{0D64BDC8-4A2F-06B5-62DC-96B72EE124DA}" dt="2024-01-25T11:38:37.645" v="572" actId="14100"/>
          <ac:spMkLst>
            <pc:docMk/>
            <pc:sldMk cId="2951511522" sldId="262"/>
            <ac:spMk id="3" creationId="{231C277C-D271-EEE3-AF82-31C6671844D8}"/>
          </ac:spMkLst>
        </pc:spChg>
        <pc:spChg chg="mod">
          <ac:chgData name="Bev Pretty (2319306)" userId="S::2319306@student.uwtsd.ac.uk::b664b7d6-3b09-4fad-b273-28dc268402a3" providerId="AD" clId="Web-{0D64BDC8-4A2F-06B5-62DC-96B72EE124DA}" dt="2024-01-25T11:09:51.782" v="11" actId="20577"/>
          <ac:spMkLst>
            <pc:docMk/>
            <pc:sldMk cId="2951511522" sldId="262"/>
            <ac:spMk id="10" creationId="{809F8366-AC12-7381-87E4-A2A464713165}"/>
          </ac:spMkLst>
        </pc:spChg>
      </pc:sldChg>
      <pc:sldChg chg="modSp">
        <pc:chgData name="Bev Pretty (2319306)" userId="S::2319306@student.uwtsd.ac.uk::b664b7d6-3b09-4fad-b273-28dc268402a3" providerId="AD" clId="Web-{0D64BDC8-4A2F-06B5-62DC-96B72EE124DA}" dt="2024-01-25T11:44:03.501" v="639" actId="20577"/>
        <pc:sldMkLst>
          <pc:docMk/>
          <pc:sldMk cId="2276662137" sldId="263"/>
        </pc:sldMkLst>
        <pc:spChg chg="mod">
          <ac:chgData name="Bev Pretty (2319306)" userId="S::2319306@student.uwtsd.ac.uk::b664b7d6-3b09-4fad-b273-28dc268402a3" providerId="AD" clId="Web-{0D64BDC8-4A2F-06B5-62DC-96B72EE124DA}" dt="2024-01-25T11:09:59.126" v="12" actId="20577"/>
          <ac:spMkLst>
            <pc:docMk/>
            <pc:sldMk cId="2276662137" sldId="263"/>
            <ac:spMk id="2" creationId="{557E5C4D-A468-7606-378A-4D26794479F9}"/>
          </ac:spMkLst>
        </pc:spChg>
        <pc:spChg chg="mod">
          <ac:chgData name="Bev Pretty (2319306)" userId="S::2319306@student.uwtsd.ac.uk::b664b7d6-3b09-4fad-b273-28dc268402a3" providerId="AD" clId="Web-{0D64BDC8-4A2F-06B5-62DC-96B72EE124DA}" dt="2024-01-25T11:44:03.501" v="639" actId="20577"/>
          <ac:spMkLst>
            <pc:docMk/>
            <pc:sldMk cId="2276662137" sldId="263"/>
            <ac:spMk id="3" creationId="{5ACB0DBC-EEE6-8B0C-DCFE-1C42B6C2EE96}"/>
          </ac:spMkLst>
        </pc:spChg>
      </pc:sldChg>
      <pc:sldChg chg="modSp new">
        <pc:chgData name="Bev Pretty (2319306)" userId="S::2319306@student.uwtsd.ac.uk::b664b7d6-3b09-4fad-b273-28dc268402a3" providerId="AD" clId="Web-{0D64BDC8-4A2F-06B5-62DC-96B72EE124DA}" dt="2024-01-25T11:11:19.801" v="35" actId="20577"/>
        <pc:sldMkLst>
          <pc:docMk/>
          <pc:sldMk cId="3856239270" sldId="264"/>
        </pc:sldMkLst>
        <pc:spChg chg="mod">
          <ac:chgData name="Bev Pretty (2319306)" userId="S::2319306@student.uwtsd.ac.uk::b664b7d6-3b09-4fad-b273-28dc268402a3" providerId="AD" clId="Web-{0D64BDC8-4A2F-06B5-62DC-96B72EE124DA}" dt="2024-01-25T11:11:19.801" v="35" actId="20577"/>
          <ac:spMkLst>
            <pc:docMk/>
            <pc:sldMk cId="3856239270" sldId="264"/>
            <ac:spMk id="2" creationId="{AF56A823-C6C9-BFBD-BB49-88684E0A42F3}"/>
          </ac:spMkLst>
        </pc:spChg>
      </pc:sldChg>
      <pc:sldChg chg="modSp new">
        <pc:chgData name="Bev Pretty (2319306)" userId="S::2319306@student.uwtsd.ac.uk::b664b7d6-3b09-4fad-b273-28dc268402a3" providerId="AD" clId="Web-{0D64BDC8-4A2F-06B5-62DC-96B72EE124DA}" dt="2024-01-25T11:12:00.599" v="51" actId="20577"/>
        <pc:sldMkLst>
          <pc:docMk/>
          <pc:sldMk cId="3029795587" sldId="265"/>
        </pc:sldMkLst>
        <pc:spChg chg="mod">
          <ac:chgData name="Bev Pretty (2319306)" userId="S::2319306@student.uwtsd.ac.uk::b664b7d6-3b09-4fad-b273-28dc268402a3" providerId="AD" clId="Web-{0D64BDC8-4A2F-06B5-62DC-96B72EE124DA}" dt="2024-01-25T11:12:00.599" v="51" actId="20577"/>
          <ac:spMkLst>
            <pc:docMk/>
            <pc:sldMk cId="3029795587" sldId="265"/>
            <ac:spMk id="2" creationId="{2830559E-DD6A-7E5F-5C93-E777B01D1A11}"/>
          </ac:spMkLst>
        </pc:spChg>
      </pc:sldChg>
      <pc:sldChg chg="new">
        <pc:chgData name="Bev Pretty (2319306)" userId="S::2319306@student.uwtsd.ac.uk::b664b7d6-3b09-4fad-b273-28dc268402a3" providerId="AD" clId="Web-{0D64BDC8-4A2F-06B5-62DC-96B72EE124DA}" dt="2024-01-25T11:52:17.895" v="642"/>
        <pc:sldMkLst>
          <pc:docMk/>
          <pc:sldMk cId="383023290" sldId="266"/>
        </pc:sldMkLst>
      </pc:sldChg>
      <pc:sldChg chg="new del">
        <pc:chgData name="Bev Pretty (2319306)" userId="S::2319306@student.uwtsd.ac.uk::b664b7d6-3b09-4fad-b273-28dc268402a3" providerId="AD" clId="Web-{0D64BDC8-4A2F-06B5-62DC-96B72EE124DA}" dt="2024-01-25T11:44:28.799" v="641"/>
        <pc:sldMkLst>
          <pc:docMk/>
          <pc:sldMk cId="2656022918" sldId="266"/>
        </pc:sldMkLst>
      </pc:sldChg>
    </pc:docChg>
  </pc:docChgLst>
  <pc:docChgLst>
    <pc:chgData name="Bev Pretty (2319306)" userId="S::2319306@student.uwtsd.ac.uk::b664b7d6-3b09-4fad-b273-28dc268402a3" providerId="AD" clId="Web-{CBC14A21-B28F-4932-9902-C29951EDB5F0}"/>
    <pc:docChg chg="addSld delSld modSld">
      <pc:chgData name="Bev Pretty (2319306)" userId="S::2319306@student.uwtsd.ac.uk::b664b7d6-3b09-4fad-b273-28dc268402a3" providerId="AD" clId="Web-{CBC14A21-B28F-4932-9902-C29951EDB5F0}" dt="2024-01-25T21:41:03.283" v="1864" actId="14100"/>
      <pc:docMkLst>
        <pc:docMk/>
      </pc:docMkLst>
      <pc:sldChg chg="modSp">
        <pc:chgData name="Bev Pretty (2319306)" userId="S::2319306@student.uwtsd.ac.uk::b664b7d6-3b09-4fad-b273-28dc268402a3" providerId="AD" clId="Web-{CBC14A21-B28F-4932-9902-C29951EDB5F0}" dt="2024-01-25T21:19:44.566" v="1568" actId="20577"/>
        <pc:sldMkLst>
          <pc:docMk/>
          <pc:sldMk cId="2959961390" sldId="257"/>
        </pc:sldMkLst>
        <pc:graphicFrameChg chg="mod modGraphic">
          <ac:chgData name="Bev Pretty (2319306)" userId="S::2319306@student.uwtsd.ac.uk::b664b7d6-3b09-4fad-b273-28dc268402a3" providerId="AD" clId="Web-{CBC14A21-B28F-4932-9902-C29951EDB5F0}" dt="2024-01-25T21:19:44.566" v="1568" actId="20577"/>
          <ac:graphicFrameMkLst>
            <pc:docMk/>
            <pc:sldMk cId="2959961390" sldId="257"/>
            <ac:graphicFrameMk id="5" creationId="{BA118839-D6C7-4517-E384-E3668BE395D9}"/>
          </ac:graphicFrameMkLst>
        </pc:graphicFrameChg>
      </pc:sldChg>
      <pc:sldChg chg="modSp">
        <pc:chgData name="Bev Pretty (2319306)" userId="S::2319306@student.uwtsd.ac.uk::b664b7d6-3b09-4fad-b273-28dc268402a3" providerId="AD" clId="Web-{CBC14A21-B28F-4932-9902-C29951EDB5F0}" dt="2024-01-25T21:41:03.283" v="1864" actId="14100"/>
        <pc:sldMkLst>
          <pc:docMk/>
          <pc:sldMk cId="1675912700" sldId="258"/>
        </pc:sldMkLst>
        <pc:graphicFrameChg chg="mod modGraphic">
          <ac:chgData name="Bev Pretty (2319306)" userId="S::2319306@student.uwtsd.ac.uk::b664b7d6-3b09-4fad-b273-28dc268402a3" providerId="AD" clId="Web-{CBC14A21-B28F-4932-9902-C29951EDB5F0}" dt="2024-01-25T21:41:03.283" v="1864" actId="14100"/>
          <ac:graphicFrameMkLst>
            <pc:docMk/>
            <pc:sldMk cId="1675912700" sldId="258"/>
            <ac:graphicFrameMk id="5" creationId="{FAFA2BCA-5C23-5B9F-1C1B-7D0F081E8BC4}"/>
          </ac:graphicFrameMkLst>
        </pc:graphicFrameChg>
      </pc:sldChg>
      <pc:sldChg chg="modSp">
        <pc:chgData name="Bev Pretty (2319306)" userId="S::2319306@student.uwtsd.ac.uk::b664b7d6-3b09-4fad-b273-28dc268402a3" providerId="AD" clId="Web-{CBC14A21-B28F-4932-9902-C29951EDB5F0}" dt="2024-01-25T20:37:22.570" v="1042" actId="20577"/>
        <pc:sldMkLst>
          <pc:docMk/>
          <pc:sldMk cId="2088888327" sldId="260"/>
        </pc:sldMkLst>
        <pc:spChg chg="mod">
          <ac:chgData name="Bev Pretty (2319306)" userId="S::2319306@student.uwtsd.ac.uk::b664b7d6-3b09-4fad-b273-28dc268402a3" providerId="AD" clId="Web-{CBC14A21-B28F-4932-9902-C29951EDB5F0}" dt="2024-01-25T20:37:22.570" v="1042" actId="20577"/>
          <ac:spMkLst>
            <pc:docMk/>
            <pc:sldMk cId="2088888327" sldId="260"/>
            <ac:spMk id="27" creationId="{F1E7C1F7-35AE-250E-BE83-8D25A928736D}"/>
          </ac:spMkLst>
        </pc:spChg>
      </pc:sldChg>
      <pc:sldChg chg="modSp">
        <pc:chgData name="Bev Pretty (2319306)" userId="S::2319306@student.uwtsd.ac.uk::b664b7d6-3b09-4fad-b273-28dc268402a3" providerId="AD" clId="Web-{CBC14A21-B28F-4932-9902-C29951EDB5F0}" dt="2024-01-25T19:55:53.411" v="247" actId="20577"/>
        <pc:sldMkLst>
          <pc:docMk/>
          <pc:sldMk cId="250405716" sldId="261"/>
        </pc:sldMkLst>
        <pc:spChg chg="mod">
          <ac:chgData name="Bev Pretty (2319306)" userId="S::2319306@student.uwtsd.ac.uk::b664b7d6-3b09-4fad-b273-28dc268402a3" providerId="AD" clId="Web-{CBC14A21-B28F-4932-9902-C29951EDB5F0}" dt="2024-01-25T19:55:53.411" v="247" actId="20577"/>
          <ac:spMkLst>
            <pc:docMk/>
            <pc:sldMk cId="250405716" sldId="261"/>
            <ac:spMk id="3" creationId="{B750B117-1DA2-6C0F-648C-6C260ED81F03}"/>
          </ac:spMkLst>
        </pc:spChg>
        <pc:spChg chg="mod">
          <ac:chgData name="Bev Pretty (2319306)" userId="S::2319306@student.uwtsd.ac.uk::b664b7d6-3b09-4fad-b273-28dc268402a3" providerId="AD" clId="Web-{CBC14A21-B28F-4932-9902-C29951EDB5F0}" dt="2024-01-25T19:42:15.517" v="200" actId="20577"/>
          <ac:spMkLst>
            <pc:docMk/>
            <pc:sldMk cId="250405716" sldId="261"/>
            <ac:spMk id="6" creationId="{F28217A6-E12E-7AE1-7EC4-A7AE10D322A7}"/>
          </ac:spMkLst>
        </pc:spChg>
      </pc:sldChg>
      <pc:sldChg chg="modSp">
        <pc:chgData name="Bev Pretty (2319306)" userId="S::2319306@student.uwtsd.ac.uk::b664b7d6-3b09-4fad-b273-28dc268402a3" providerId="AD" clId="Web-{CBC14A21-B28F-4932-9902-C29951EDB5F0}" dt="2024-01-25T21:20:23.083" v="1577" actId="20577"/>
        <pc:sldMkLst>
          <pc:docMk/>
          <pc:sldMk cId="2276662137" sldId="263"/>
        </pc:sldMkLst>
        <pc:spChg chg="mod">
          <ac:chgData name="Bev Pretty (2319306)" userId="S::2319306@student.uwtsd.ac.uk::b664b7d6-3b09-4fad-b273-28dc268402a3" providerId="AD" clId="Web-{CBC14A21-B28F-4932-9902-C29951EDB5F0}" dt="2024-01-25T21:20:23.083" v="1577" actId="20577"/>
          <ac:spMkLst>
            <pc:docMk/>
            <pc:sldMk cId="2276662137" sldId="263"/>
            <ac:spMk id="3" creationId="{5ACB0DBC-EEE6-8B0C-DCFE-1C42B6C2EE96}"/>
          </ac:spMkLst>
        </pc:spChg>
      </pc:sldChg>
      <pc:sldChg chg="addSp delSp modSp">
        <pc:chgData name="Bev Pretty (2319306)" userId="S::2319306@student.uwtsd.ac.uk::b664b7d6-3b09-4fad-b273-28dc268402a3" providerId="AD" clId="Web-{CBC14A21-B28F-4932-9902-C29951EDB5F0}" dt="2024-01-25T20:37:55.008" v="1043" actId="1076"/>
        <pc:sldMkLst>
          <pc:docMk/>
          <pc:sldMk cId="3856239270" sldId="264"/>
        </pc:sldMkLst>
        <pc:spChg chg="mod">
          <ac:chgData name="Bev Pretty (2319306)" userId="S::2319306@student.uwtsd.ac.uk::b664b7d6-3b09-4fad-b273-28dc268402a3" providerId="AD" clId="Web-{CBC14A21-B28F-4932-9902-C29951EDB5F0}" dt="2024-01-25T19:48:53.026" v="233" actId="14100"/>
          <ac:spMkLst>
            <pc:docMk/>
            <pc:sldMk cId="3856239270" sldId="264"/>
            <ac:spMk id="2" creationId="{AF56A823-C6C9-BFBD-BB49-88684E0A42F3}"/>
          </ac:spMkLst>
        </pc:spChg>
        <pc:spChg chg="del">
          <ac:chgData name="Bev Pretty (2319306)" userId="S::2319306@student.uwtsd.ac.uk::b664b7d6-3b09-4fad-b273-28dc268402a3" providerId="AD" clId="Web-{CBC14A21-B28F-4932-9902-C29951EDB5F0}" dt="2024-01-25T19:47:55.416" v="219"/>
          <ac:spMkLst>
            <pc:docMk/>
            <pc:sldMk cId="3856239270" sldId="264"/>
            <ac:spMk id="3" creationId="{D708579F-2046-5C0F-AC7B-7F7E76E15B2A}"/>
          </ac:spMkLst>
        </pc:spChg>
        <pc:spChg chg="del">
          <ac:chgData name="Bev Pretty (2319306)" userId="S::2319306@student.uwtsd.ac.uk::b664b7d6-3b09-4fad-b273-28dc268402a3" providerId="AD" clId="Web-{CBC14A21-B28F-4932-9902-C29951EDB5F0}" dt="2024-01-25T19:46:23.851" v="215"/>
          <ac:spMkLst>
            <pc:docMk/>
            <pc:sldMk cId="3856239270" sldId="264"/>
            <ac:spMk id="4" creationId="{F68EF347-AE11-5892-3A27-B986345303BF}"/>
          </ac:spMkLst>
        </pc:spChg>
        <pc:spChg chg="del">
          <ac:chgData name="Bev Pretty (2319306)" userId="S::2319306@student.uwtsd.ac.uk::b664b7d6-3b09-4fad-b273-28dc268402a3" providerId="AD" clId="Web-{CBC14A21-B28F-4932-9902-C29951EDB5F0}" dt="2024-01-25T19:47:57.634" v="220"/>
          <ac:spMkLst>
            <pc:docMk/>
            <pc:sldMk cId="3856239270" sldId="264"/>
            <ac:spMk id="5" creationId="{88430857-0EF2-6163-1F05-4C454A562C8E}"/>
          </ac:spMkLst>
        </pc:spChg>
        <pc:spChg chg="del">
          <ac:chgData name="Bev Pretty (2319306)" userId="S::2319306@student.uwtsd.ac.uk::b664b7d6-3b09-4fad-b273-28dc268402a3" providerId="AD" clId="Web-{CBC14A21-B28F-4932-9902-C29951EDB5F0}" dt="2024-01-25T19:47:59.244" v="221"/>
          <ac:spMkLst>
            <pc:docMk/>
            <pc:sldMk cId="3856239270" sldId="264"/>
            <ac:spMk id="6" creationId="{6AA27CF3-A180-2F77-8964-C68205A4D0CE}"/>
          </ac:spMkLst>
        </pc:spChg>
        <pc:picChg chg="add mod ord">
          <ac:chgData name="Bev Pretty (2319306)" userId="S::2319306@student.uwtsd.ac.uk::b664b7d6-3b09-4fad-b273-28dc268402a3" providerId="AD" clId="Web-{CBC14A21-B28F-4932-9902-C29951EDB5F0}" dt="2024-01-25T20:37:55.008" v="1043" actId="1076"/>
          <ac:picMkLst>
            <pc:docMk/>
            <pc:sldMk cId="3856239270" sldId="264"/>
            <ac:picMk id="7" creationId="{B4B384EC-8488-3864-82EF-ADBF4478A147}"/>
          </ac:picMkLst>
        </pc:picChg>
      </pc:sldChg>
      <pc:sldChg chg="del">
        <pc:chgData name="Bev Pretty (2319306)" userId="S::2319306@student.uwtsd.ac.uk::b664b7d6-3b09-4fad-b273-28dc268402a3" providerId="AD" clId="Web-{CBC14A21-B28F-4932-9902-C29951EDB5F0}" dt="2024-01-25T19:52:19.094" v="234"/>
        <pc:sldMkLst>
          <pc:docMk/>
          <pc:sldMk cId="3029795587" sldId="265"/>
        </pc:sldMkLst>
      </pc:sldChg>
      <pc:sldChg chg="modSp">
        <pc:chgData name="Bev Pretty (2319306)" userId="S::2319306@student.uwtsd.ac.uk::b664b7d6-3b09-4fad-b273-28dc268402a3" providerId="AD" clId="Web-{CBC14A21-B28F-4932-9902-C29951EDB5F0}" dt="2024-01-25T21:34:42.509" v="1851" actId="20577"/>
        <pc:sldMkLst>
          <pc:docMk/>
          <pc:sldMk cId="383023290" sldId="266"/>
        </pc:sldMkLst>
        <pc:spChg chg="mod">
          <ac:chgData name="Bev Pretty (2319306)" userId="S::2319306@student.uwtsd.ac.uk::b664b7d6-3b09-4fad-b273-28dc268402a3" providerId="AD" clId="Web-{CBC14A21-B28F-4932-9902-C29951EDB5F0}" dt="2024-01-25T21:15:28.170" v="1423" actId="20577"/>
          <ac:spMkLst>
            <pc:docMk/>
            <pc:sldMk cId="383023290" sldId="266"/>
            <ac:spMk id="2" creationId="{3FDCD439-4A16-FA86-4175-7CE8A8A56DAC}"/>
          </ac:spMkLst>
        </pc:spChg>
        <pc:spChg chg="mod">
          <ac:chgData name="Bev Pretty (2319306)" userId="S::2319306@student.uwtsd.ac.uk::b664b7d6-3b09-4fad-b273-28dc268402a3" providerId="AD" clId="Web-{CBC14A21-B28F-4932-9902-C29951EDB5F0}" dt="2024-01-25T21:34:42.509" v="1851" actId="20577"/>
          <ac:spMkLst>
            <pc:docMk/>
            <pc:sldMk cId="383023290" sldId="266"/>
            <ac:spMk id="3" creationId="{DA8D8FD6-9858-EDBE-E7EE-EDB3C56AC9BE}"/>
          </ac:spMkLst>
        </pc:spChg>
      </pc:sldChg>
      <pc:sldChg chg="modSp new">
        <pc:chgData name="Bev Pretty (2319306)" userId="S::2319306@student.uwtsd.ac.uk::b664b7d6-3b09-4fad-b273-28dc268402a3" providerId="AD" clId="Web-{CBC14A21-B28F-4932-9902-C29951EDB5F0}" dt="2024-01-25T21:38:35.154" v="1862" actId="20577"/>
        <pc:sldMkLst>
          <pc:docMk/>
          <pc:sldMk cId="181593327" sldId="267"/>
        </pc:sldMkLst>
        <pc:spChg chg="mod">
          <ac:chgData name="Bev Pretty (2319306)" userId="S::2319306@student.uwtsd.ac.uk::b664b7d6-3b09-4fad-b273-28dc268402a3" providerId="AD" clId="Web-{CBC14A21-B28F-4932-9902-C29951EDB5F0}" dt="2024-01-25T21:35:27.666" v="1861" actId="20577"/>
          <ac:spMkLst>
            <pc:docMk/>
            <pc:sldMk cId="181593327" sldId="267"/>
            <ac:spMk id="2" creationId="{4042C87A-7283-0442-997C-092BBD815845}"/>
          </ac:spMkLst>
        </pc:spChg>
        <pc:spChg chg="mod">
          <ac:chgData name="Bev Pretty (2319306)" userId="S::2319306@student.uwtsd.ac.uk::b664b7d6-3b09-4fad-b273-28dc268402a3" providerId="AD" clId="Web-{CBC14A21-B28F-4932-9902-C29951EDB5F0}" dt="2024-01-25T21:38:35.154" v="1862" actId="20577"/>
          <ac:spMkLst>
            <pc:docMk/>
            <pc:sldMk cId="181593327" sldId="267"/>
            <ac:spMk id="3" creationId="{8FEA1BBC-8637-2582-6AF4-15877A0D2D1F}"/>
          </ac:spMkLst>
        </pc:spChg>
      </pc:sldChg>
    </pc:docChg>
  </pc:docChgLst>
</pc:chgInfo>
</file>

<file path=ppt/diagrams/_rels/data2.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_rels/drawing2.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033187C-FECF-4203-9787-DC1121F16879}" type="doc">
      <dgm:prSet loTypeId="urn:microsoft.com/office/officeart/2005/8/layout/vList2" loCatId="list" qsTypeId="urn:microsoft.com/office/officeart/2005/8/quickstyle/simple2" qsCatId="simple" csTypeId="urn:microsoft.com/office/officeart/2005/8/colors/accent2_2" csCatId="accent2" phldr="1"/>
      <dgm:spPr/>
      <dgm:t>
        <a:bodyPr/>
        <a:lstStyle/>
        <a:p>
          <a:endParaRPr lang="en-US"/>
        </a:p>
      </dgm:t>
    </dgm:pt>
    <dgm:pt modelId="{6EDD2920-2A7A-4F2F-BCD8-BE1431418B6D}">
      <dgm:prSet/>
      <dgm:spPr/>
      <dgm:t>
        <a:bodyPr/>
        <a:lstStyle/>
        <a:p>
          <a:pPr rtl="0"/>
          <a:r>
            <a:rPr lang="en-GB" b="1" dirty="0">
              <a:latin typeface="Century Schoolbook" panose="02040604050505020304"/>
            </a:rPr>
            <a:t>Aim to evaluate</a:t>
          </a:r>
          <a:r>
            <a:rPr lang="en-GB" b="1" dirty="0"/>
            <a:t> the quality of information</a:t>
          </a:r>
          <a:r>
            <a:rPr lang="en-GB" b="1" dirty="0">
              <a:latin typeface="Century Schoolbook" panose="02040604050505020304"/>
            </a:rPr>
            <a:t> the service provides to patients. Evaluate pts  level of knowledge and preparedness before and after the session. Could </a:t>
          </a:r>
          <a:r>
            <a:rPr lang="en-GB" b="1" dirty="0"/>
            <a:t> </a:t>
          </a:r>
          <a:r>
            <a:rPr lang="en-GB" b="1" dirty="0">
              <a:latin typeface="Century Schoolbook" panose="02040604050505020304"/>
            </a:rPr>
            <a:t>pre-operative</a:t>
          </a:r>
          <a:r>
            <a:rPr lang="en-GB" b="1" dirty="0"/>
            <a:t> education </a:t>
          </a:r>
          <a:r>
            <a:rPr lang="en-GB" b="1" dirty="0">
              <a:latin typeface="Century Schoolbook" panose="02040604050505020304"/>
            </a:rPr>
            <a:t>improve outcomes ? </a:t>
          </a:r>
          <a:r>
            <a:rPr lang="en-GB" b="1" dirty="0"/>
            <a:t> </a:t>
          </a:r>
          <a:r>
            <a:rPr lang="en-GB" b="1" dirty="0">
              <a:latin typeface="Century Schoolbook" panose="02040604050505020304"/>
            </a:rPr>
            <a:t>Is it Patient</a:t>
          </a:r>
          <a:r>
            <a:rPr lang="en-GB" b="1" dirty="0"/>
            <a:t> centred</a:t>
          </a:r>
          <a:r>
            <a:rPr lang="en-GB" b="1" dirty="0">
              <a:latin typeface="Century Schoolbook" panose="02040604050505020304"/>
            </a:rPr>
            <a:t> enough</a:t>
          </a:r>
          <a:endParaRPr lang="en-US" b="1" dirty="0">
            <a:latin typeface="Century Schoolbook" panose="02040604050505020304"/>
          </a:endParaRPr>
        </a:p>
      </dgm:t>
    </dgm:pt>
    <dgm:pt modelId="{15ECD1D8-0585-4461-933E-C17CB622EFDC}" type="parTrans" cxnId="{A46C3F23-A9CA-4CC7-B763-436AD03CA634}">
      <dgm:prSet/>
      <dgm:spPr/>
      <dgm:t>
        <a:bodyPr/>
        <a:lstStyle/>
        <a:p>
          <a:endParaRPr lang="en-US"/>
        </a:p>
      </dgm:t>
    </dgm:pt>
    <dgm:pt modelId="{FC4C303D-15DD-409E-9DC0-A5F111CD7D0C}" type="sibTrans" cxnId="{A46C3F23-A9CA-4CC7-B763-436AD03CA634}">
      <dgm:prSet/>
      <dgm:spPr/>
      <dgm:t>
        <a:bodyPr/>
        <a:lstStyle/>
        <a:p>
          <a:endParaRPr lang="en-US"/>
        </a:p>
      </dgm:t>
    </dgm:pt>
    <dgm:pt modelId="{B3408E6B-A916-4071-AB5E-8B906F6E63F6}">
      <dgm:prSet/>
      <dgm:spPr/>
      <dgm:t>
        <a:bodyPr/>
        <a:lstStyle/>
        <a:p>
          <a:pPr rtl="0"/>
          <a:r>
            <a:rPr lang="en-GB" b="1" dirty="0"/>
            <a:t>How, where and when</a:t>
          </a:r>
          <a:r>
            <a:rPr lang="en-GB" b="1" dirty="0">
              <a:latin typeface="Century Schoolbook" panose="02040604050505020304"/>
            </a:rPr>
            <a:t>?</a:t>
          </a:r>
          <a:r>
            <a:rPr lang="en-GB" b="1" dirty="0"/>
            <a:t> – </a:t>
          </a:r>
          <a:r>
            <a:rPr lang="en-GB" b="1" dirty="0">
              <a:latin typeface="Century Schoolbook" panose="02040604050505020304"/>
            </a:rPr>
            <a:t>Patient</a:t>
          </a:r>
          <a:r>
            <a:rPr lang="en-GB" b="1" dirty="0"/>
            <a:t> feedback (PREM)</a:t>
          </a:r>
          <a:r>
            <a:rPr lang="en-GB" b="1" dirty="0">
              <a:latin typeface="Century Schoolbook" panose="02040604050505020304"/>
            </a:rPr>
            <a:t> using MS Forms </a:t>
          </a:r>
          <a:r>
            <a:rPr lang="en-GB" b="1" dirty="0"/>
            <a:t> pre and post </a:t>
          </a:r>
          <a:r>
            <a:rPr lang="en-GB" b="1" dirty="0">
              <a:latin typeface="Century Schoolbook" panose="02040604050505020304"/>
            </a:rPr>
            <a:t>session. Same day of session. </a:t>
          </a:r>
          <a:endParaRPr lang="en-US" b="0" dirty="0">
            <a:latin typeface="Century Schoolbook" panose="02040604050505020304"/>
          </a:endParaRPr>
        </a:p>
      </dgm:t>
    </dgm:pt>
    <dgm:pt modelId="{96C67B2A-0F76-4764-BD97-76750137D51D}" type="parTrans" cxnId="{84DE98F9-D45A-4EB0-86A0-6510FBD6961F}">
      <dgm:prSet/>
      <dgm:spPr/>
      <dgm:t>
        <a:bodyPr/>
        <a:lstStyle/>
        <a:p>
          <a:endParaRPr lang="en-US"/>
        </a:p>
      </dgm:t>
    </dgm:pt>
    <dgm:pt modelId="{C65A3384-F5CB-4C5C-A41F-653AAE0621B3}" type="sibTrans" cxnId="{84DE98F9-D45A-4EB0-86A0-6510FBD6961F}">
      <dgm:prSet/>
      <dgm:spPr/>
      <dgm:t>
        <a:bodyPr/>
        <a:lstStyle/>
        <a:p>
          <a:endParaRPr lang="en-US"/>
        </a:p>
      </dgm:t>
    </dgm:pt>
    <dgm:pt modelId="{FB607F82-E3FA-491E-8DBC-3815773C1549}">
      <dgm:prSet/>
      <dgm:spPr/>
      <dgm:t>
        <a:bodyPr/>
        <a:lstStyle/>
        <a:p>
          <a:pPr rtl="0"/>
          <a:r>
            <a:rPr lang="en-GB" b="1" dirty="0">
              <a:latin typeface="Century Schoolbook" panose="02040604050505020304"/>
            </a:rPr>
            <a:t>Patients</a:t>
          </a:r>
          <a:r>
            <a:rPr lang="en-GB" b="1" dirty="0"/>
            <a:t> </a:t>
          </a:r>
          <a:r>
            <a:rPr lang="en-GB" b="1" dirty="0">
              <a:latin typeface="Century Schoolbook" panose="02040604050505020304"/>
            </a:rPr>
            <a:t>were awaiting</a:t>
          </a:r>
          <a:r>
            <a:rPr lang="en-GB" b="1" dirty="0"/>
            <a:t> </a:t>
          </a:r>
          <a:r>
            <a:rPr lang="en-GB" b="1" dirty="0">
              <a:latin typeface="Century Schoolbook" panose="02040604050505020304"/>
            </a:rPr>
            <a:t>hip and knee</a:t>
          </a:r>
          <a:r>
            <a:rPr lang="en-GB" b="1" dirty="0"/>
            <a:t> joint replacement</a:t>
          </a:r>
          <a:r>
            <a:rPr lang="en-GB" b="1" dirty="0">
              <a:latin typeface="Century Schoolbook" panose="02040604050505020304"/>
            </a:rPr>
            <a:t> surgery</a:t>
          </a:r>
          <a:endParaRPr lang="en-US" dirty="0"/>
        </a:p>
      </dgm:t>
    </dgm:pt>
    <dgm:pt modelId="{79BE076B-BDB0-4ACB-BD88-9061DBF7FAE8}" type="parTrans" cxnId="{8D7741F5-FCCB-4998-AEE5-5BD4D7A33D85}">
      <dgm:prSet/>
      <dgm:spPr/>
      <dgm:t>
        <a:bodyPr/>
        <a:lstStyle/>
        <a:p>
          <a:endParaRPr lang="en-US"/>
        </a:p>
      </dgm:t>
    </dgm:pt>
    <dgm:pt modelId="{A9F3F8CA-9238-4954-91D5-15E5035CC69C}" type="sibTrans" cxnId="{8D7741F5-FCCB-4998-AEE5-5BD4D7A33D85}">
      <dgm:prSet/>
      <dgm:spPr/>
      <dgm:t>
        <a:bodyPr/>
        <a:lstStyle/>
        <a:p>
          <a:endParaRPr lang="en-US"/>
        </a:p>
      </dgm:t>
    </dgm:pt>
    <dgm:pt modelId="{580D46A5-A8BB-4555-B731-951DEC461C26}">
      <dgm:prSet phldr="0"/>
      <dgm:spPr/>
      <dgm:t>
        <a:bodyPr/>
        <a:lstStyle/>
        <a:p>
          <a:pPr rtl="0"/>
          <a:r>
            <a:rPr lang="en-US" b="0" i="0" dirty="0">
              <a:latin typeface="Century Schoolbook" panose="02040604050505020304"/>
            </a:rPr>
            <a:t>A study by </a:t>
          </a:r>
          <a:r>
            <a:rPr lang="en-US" b="0" i="0" dirty="0" err="1">
              <a:latin typeface="Century Schoolbook" panose="02040604050505020304"/>
            </a:rPr>
            <a:t>Jones,S</a:t>
          </a:r>
          <a:r>
            <a:rPr lang="en-US" b="0" i="0" dirty="0">
              <a:latin typeface="Century Schoolbook" panose="02040604050505020304"/>
            </a:rPr>
            <a:t>.  et al </a:t>
          </a:r>
          <a:r>
            <a:rPr lang="en-US" b="0" i="0" dirty="0" err="1">
              <a:latin typeface="Century Schoolbook" panose="02040604050505020304"/>
            </a:rPr>
            <a:t>recognises</a:t>
          </a:r>
          <a:r>
            <a:rPr lang="en-US" b="0" i="0" dirty="0">
              <a:latin typeface="Century Schoolbook" panose="02040604050505020304"/>
            </a:rPr>
            <a:t> the value of preoperative education for knee arthroplasty patients and their  outcomes overall. </a:t>
          </a:r>
          <a:endParaRPr lang="en-US" b="0" i="0" dirty="0"/>
        </a:p>
      </dgm:t>
    </dgm:pt>
    <dgm:pt modelId="{2D445927-1322-4217-BC9F-D333776F8B1C}" type="parTrans" cxnId="{D798459C-8A16-4569-9639-C981F54422A4}">
      <dgm:prSet/>
      <dgm:spPr/>
      <dgm:t>
        <a:bodyPr/>
        <a:lstStyle/>
        <a:p>
          <a:endParaRPr lang="en-US"/>
        </a:p>
      </dgm:t>
    </dgm:pt>
    <dgm:pt modelId="{630D04CE-B6C9-428B-AA00-58F99CDEF372}" type="sibTrans" cxnId="{D798459C-8A16-4569-9639-C981F54422A4}">
      <dgm:prSet/>
      <dgm:spPr/>
      <dgm:t>
        <a:bodyPr/>
        <a:lstStyle/>
        <a:p>
          <a:endParaRPr lang="en-US"/>
        </a:p>
      </dgm:t>
    </dgm:pt>
    <dgm:pt modelId="{335444DD-F473-4EC8-B61D-C248F3E16BFC}">
      <dgm:prSet phldr="0"/>
      <dgm:spPr/>
      <dgm:t>
        <a:bodyPr/>
        <a:lstStyle/>
        <a:p>
          <a:pPr algn="l" rtl="0">
            <a:lnSpc>
              <a:spcPct val="100000"/>
            </a:lnSpc>
          </a:pPr>
          <a:r>
            <a:rPr lang="en-GB" b="1" dirty="0">
              <a:latin typeface="Century Schoolbook" panose="02040604050505020304"/>
            </a:rPr>
            <a:t>Do patients feel fully informed?  Is the information clear and easy to understand?</a:t>
          </a:r>
          <a:endParaRPr lang="en-GB" b="0" dirty="0">
            <a:solidFill>
              <a:srgbClr val="000000"/>
            </a:solidFill>
            <a:latin typeface="Century Schoolbook" panose="02040604050505020304"/>
          </a:endParaRPr>
        </a:p>
      </dgm:t>
    </dgm:pt>
    <dgm:pt modelId="{8CA03C5B-E055-47E8-BF5F-2162570D7AAC}" type="parTrans" cxnId="{D1E989DF-7ABF-4655-9393-AB37576264A6}">
      <dgm:prSet/>
      <dgm:spPr/>
    </dgm:pt>
    <dgm:pt modelId="{7490DDD4-7EE6-47B8-A2D8-03997D3442D1}" type="sibTrans" cxnId="{D1E989DF-7ABF-4655-9393-AB37576264A6}">
      <dgm:prSet/>
      <dgm:spPr/>
      <dgm:t>
        <a:bodyPr/>
        <a:lstStyle/>
        <a:p>
          <a:endParaRPr lang="en-GB"/>
        </a:p>
      </dgm:t>
    </dgm:pt>
    <dgm:pt modelId="{FEA496B7-6F45-4C29-8E60-88CC5A08778E}">
      <dgm:prSet phldr="0"/>
      <dgm:spPr/>
      <dgm:t>
        <a:bodyPr/>
        <a:lstStyle/>
        <a:p>
          <a:pPr rtl="0"/>
          <a:r>
            <a:rPr lang="en-GB" b="1" dirty="0">
              <a:latin typeface="Century Schoolbook" panose="02040604050505020304"/>
            </a:rPr>
            <a:t> </a:t>
          </a:r>
          <a:r>
            <a:rPr lang="en-GB" b="1" dirty="0"/>
            <a:t>Sample size of</a:t>
          </a:r>
          <a:r>
            <a:rPr lang="en-GB" b="1" dirty="0">
              <a:latin typeface="Century Schoolbook" panose="02040604050505020304"/>
            </a:rPr>
            <a:t> 25 </a:t>
          </a:r>
          <a:r>
            <a:rPr lang="en-GB" b="1" dirty="0"/>
            <a:t>patients</a:t>
          </a:r>
          <a:r>
            <a:rPr lang="en-GB" b="1" dirty="0">
              <a:latin typeface="Century Schoolbook" panose="02040604050505020304"/>
            </a:rPr>
            <a:t> </a:t>
          </a:r>
          <a:endParaRPr lang="en-GB" dirty="0"/>
        </a:p>
      </dgm:t>
    </dgm:pt>
    <dgm:pt modelId="{5C477F18-D372-4201-A52B-17181FC5655A}" type="parTrans" cxnId="{8782EF62-D8CE-4907-9DBA-D1714559FC87}">
      <dgm:prSet/>
      <dgm:spPr/>
    </dgm:pt>
    <dgm:pt modelId="{73F2AC64-6FDE-4239-96C3-230B72797338}" type="sibTrans" cxnId="{8782EF62-D8CE-4907-9DBA-D1714559FC87}">
      <dgm:prSet/>
      <dgm:spPr/>
      <dgm:t>
        <a:bodyPr/>
        <a:lstStyle/>
        <a:p>
          <a:endParaRPr lang="en-GB"/>
        </a:p>
      </dgm:t>
    </dgm:pt>
    <dgm:pt modelId="{A38A4667-4020-4667-9ED6-857B4C4F6777}">
      <dgm:prSet phldr="0"/>
      <dgm:spPr/>
      <dgm:t>
        <a:bodyPr/>
        <a:lstStyle/>
        <a:p>
          <a:pPr rtl="0"/>
          <a:r>
            <a:rPr lang="en-GB" b="1" dirty="0">
              <a:latin typeface="Century Schoolbook" panose="02040604050505020304"/>
            </a:rPr>
            <a:t>Use a standardised approach to look at making improvements by recording  patient reported experiences  </a:t>
          </a:r>
        </a:p>
      </dgm:t>
    </dgm:pt>
    <dgm:pt modelId="{3E0AD1BE-3577-4691-B614-A04E0FF3A3F2}" type="parTrans" cxnId="{6652101C-FAAF-4E91-A24C-BA761F95691F}">
      <dgm:prSet/>
      <dgm:spPr/>
    </dgm:pt>
    <dgm:pt modelId="{FA9FCFB6-B3D3-4004-8C19-AA83F7F4209E}" type="sibTrans" cxnId="{6652101C-FAAF-4E91-A24C-BA761F95691F}">
      <dgm:prSet/>
      <dgm:spPr/>
    </dgm:pt>
    <dgm:pt modelId="{CBA360E9-DB52-4150-A7DE-58CAADBF6ECB}">
      <dgm:prSet phldr="0"/>
      <dgm:spPr/>
      <dgm:t>
        <a:bodyPr/>
        <a:lstStyle/>
        <a:p>
          <a:pPr rtl="0"/>
          <a:endParaRPr lang="en-GB" b="1" i="1" dirty="0">
            <a:latin typeface="Century Schoolbook" panose="02040604050505020304"/>
          </a:endParaRPr>
        </a:p>
      </dgm:t>
    </dgm:pt>
    <dgm:pt modelId="{C15DBE71-C3E3-42F9-9733-7A3CDF6A6664}" type="parTrans" cxnId="{8768A080-56CA-4897-A07E-B0A54BFB3E95}">
      <dgm:prSet/>
      <dgm:spPr/>
    </dgm:pt>
    <dgm:pt modelId="{D8548914-1BFE-45B1-8B8B-06AF9F5D0706}" type="sibTrans" cxnId="{8768A080-56CA-4897-A07E-B0A54BFB3E95}">
      <dgm:prSet/>
      <dgm:spPr/>
    </dgm:pt>
    <dgm:pt modelId="{ABDC9077-B23C-448C-B4C0-7931E8B2AC69}" type="pres">
      <dgm:prSet presAssocID="{6033187C-FECF-4203-9787-DC1121F16879}" presName="linear" presStyleCnt="0">
        <dgm:presLayoutVars>
          <dgm:animLvl val="lvl"/>
          <dgm:resizeHandles val="exact"/>
        </dgm:presLayoutVars>
      </dgm:prSet>
      <dgm:spPr/>
    </dgm:pt>
    <dgm:pt modelId="{4F52774B-765B-441C-92B0-272DD5795D99}" type="pres">
      <dgm:prSet presAssocID="{A38A4667-4020-4667-9ED6-857B4C4F6777}" presName="parentText" presStyleLbl="node1" presStyleIdx="0" presStyleCnt="8">
        <dgm:presLayoutVars>
          <dgm:chMax val="0"/>
          <dgm:bulletEnabled val="1"/>
        </dgm:presLayoutVars>
      </dgm:prSet>
      <dgm:spPr/>
    </dgm:pt>
    <dgm:pt modelId="{1EE5C3AE-BFBC-4461-9D9C-CEE95F9E4548}" type="pres">
      <dgm:prSet presAssocID="{FA9FCFB6-B3D3-4004-8C19-AA83F7F4209E}" presName="spacer" presStyleCnt="0"/>
      <dgm:spPr/>
    </dgm:pt>
    <dgm:pt modelId="{1E0D1EA0-B284-48A6-8033-A326626BEF33}" type="pres">
      <dgm:prSet presAssocID="{6EDD2920-2A7A-4F2F-BCD8-BE1431418B6D}" presName="parentText" presStyleLbl="node1" presStyleIdx="1" presStyleCnt="8">
        <dgm:presLayoutVars>
          <dgm:chMax val="0"/>
          <dgm:bulletEnabled val="1"/>
        </dgm:presLayoutVars>
      </dgm:prSet>
      <dgm:spPr/>
    </dgm:pt>
    <dgm:pt modelId="{BB45DA64-CC8A-4C5B-A95F-E0A614E7900A}" type="pres">
      <dgm:prSet presAssocID="{FC4C303D-15DD-409E-9DC0-A5F111CD7D0C}" presName="spacer" presStyleCnt="0"/>
      <dgm:spPr/>
    </dgm:pt>
    <dgm:pt modelId="{D2481F52-5D0F-4EC4-BC2A-F6E4B84BD85E}" type="pres">
      <dgm:prSet presAssocID="{335444DD-F473-4EC8-B61D-C248F3E16BFC}" presName="parentText" presStyleLbl="node1" presStyleIdx="2" presStyleCnt="8">
        <dgm:presLayoutVars>
          <dgm:chMax val="0"/>
          <dgm:bulletEnabled val="1"/>
        </dgm:presLayoutVars>
      </dgm:prSet>
      <dgm:spPr/>
    </dgm:pt>
    <dgm:pt modelId="{6B7BB0C9-12B3-40DB-81C7-F0843E1D295D}" type="pres">
      <dgm:prSet presAssocID="{7490DDD4-7EE6-47B8-A2D8-03997D3442D1}" presName="spacer" presStyleCnt="0"/>
      <dgm:spPr/>
    </dgm:pt>
    <dgm:pt modelId="{973B5B22-76D2-47C3-972A-DAF223AC524E}" type="pres">
      <dgm:prSet presAssocID="{B3408E6B-A916-4071-AB5E-8B906F6E63F6}" presName="parentText" presStyleLbl="node1" presStyleIdx="3" presStyleCnt="8">
        <dgm:presLayoutVars>
          <dgm:chMax val="0"/>
          <dgm:bulletEnabled val="1"/>
        </dgm:presLayoutVars>
      </dgm:prSet>
      <dgm:spPr/>
    </dgm:pt>
    <dgm:pt modelId="{557377E9-3862-4E0A-82D6-6D7504977641}" type="pres">
      <dgm:prSet presAssocID="{C65A3384-F5CB-4C5C-A41F-653AAE0621B3}" presName="spacer" presStyleCnt="0"/>
      <dgm:spPr/>
    </dgm:pt>
    <dgm:pt modelId="{BC00DE6A-5C2A-44BD-9A32-6C360B65D0BF}" type="pres">
      <dgm:prSet presAssocID="{FEA496B7-6F45-4C29-8E60-88CC5A08778E}" presName="parentText" presStyleLbl="node1" presStyleIdx="4" presStyleCnt="8">
        <dgm:presLayoutVars>
          <dgm:chMax val="0"/>
          <dgm:bulletEnabled val="1"/>
        </dgm:presLayoutVars>
      </dgm:prSet>
      <dgm:spPr/>
    </dgm:pt>
    <dgm:pt modelId="{81EDF52C-0B4E-452C-8534-2C884FAD2429}" type="pres">
      <dgm:prSet presAssocID="{73F2AC64-6FDE-4239-96C3-230B72797338}" presName="spacer" presStyleCnt="0"/>
      <dgm:spPr/>
    </dgm:pt>
    <dgm:pt modelId="{1212071C-EF45-4114-9202-3C18671B564B}" type="pres">
      <dgm:prSet presAssocID="{FB607F82-E3FA-491E-8DBC-3815773C1549}" presName="parentText" presStyleLbl="node1" presStyleIdx="5" presStyleCnt="8">
        <dgm:presLayoutVars>
          <dgm:chMax val="0"/>
          <dgm:bulletEnabled val="1"/>
        </dgm:presLayoutVars>
      </dgm:prSet>
      <dgm:spPr/>
    </dgm:pt>
    <dgm:pt modelId="{DF285562-DACF-4753-9703-B0D3E0E0113D}" type="pres">
      <dgm:prSet presAssocID="{A9F3F8CA-9238-4954-91D5-15E5035CC69C}" presName="spacer" presStyleCnt="0"/>
      <dgm:spPr/>
    </dgm:pt>
    <dgm:pt modelId="{57BD8BE5-780F-45E8-A752-0516D5E1C0F1}" type="pres">
      <dgm:prSet presAssocID="{580D46A5-A8BB-4555-B731-951DEC461C26}" presName="parentText" presStyleLbl="node1" presStyleIdx="6" presStyleCnt="8">
        <dgm:presLayoutVars>
          <dgm:chMax val="0"/>
          <dgm:bulletEnabled val="1"/>
        </dgm:presLayoutVars>
      </dgm:prSet>
      <dgm:spPr/>
    </dgm:pt>
    <dgm:pt modelId="{4F684D90-B745-4E1B-916D-E40355428984}" type="pres">
      <dgm:prSet presAssocID="{630D04CE-B6C9-428B-AA00-58F99CDEF372}" presName="spacer" presStyleCnt="0"/>
      <dgm:spPr/>
    </dgm:pt>
    <dgm:pt modelId="{706F25F4-54C9-4E1C-8E58-F3B457CAE3F2}" type="pres">
      <dgm:prSet presAssocID="{CBA360E9-DB52-4150-A7DE-58CAADBF6ECB}" presName="parentText" presStyleLbl="node1" presStyleIdx="7" presStyleCnt="8">
        <dgm:presLayoutVars>
          <dgm:chMax val="0"/>
          <dgm:bulletEnabled val="1"/>
        </dgm:presLayoutVars>
      </dgm:prSet>
      <dgm:spPr/>
    </dgm:pt>
  </dgm:ptLst>
  <dgm:cxnLst>
    <dgm:cxn modelId="{6652101C-FAAF-4E91-A24C-BA761F95691F}" srcId="{6033187C-FECF-4203-9787-DC1121F16879}" destId="{A38A4667-4020-4667-9ED6-857B4C4F6777}" srcOrd="0" destOrd="0" parTransId="{3E0AD1BE-3577-4691-B614-A04E0FF3A3F2}" sibTransId="{FA9FCFB6-B3D3-4004-8C19-AA83F7F4209E}"/>
    <dgm:cxn modelId="{A46C3F23-A9CA-4CC7-B763-436AD03CA634}" srcId="{6033187C-FECF-4203-9787-DC1121F16879}" destId="{6EDD2920-2A7A-4F2F-BCD8-BE1431418B6D}" srcOrd="1" destOrd="0" parTransId="{15ECD1D8-0585-4461-933E-C17CB622EFDC}" sibTransId="{FC4C303D-15DD-409E-9DC0-A5F111CD7D0C}"/>
    <dgm:cxn modelId="{626A3F5E-C92D-429E-BBB1-63DC4C167FFD}" type="presOf" srcId="{6033187C-FECF-4203-9787-DC1121F16879}" destId="{ABDC9077-B23C-448C-B4C0-7931E8B2AC69}" srcOrd="0" destOrd="0" presId="urn:microsoft.com/office/officeart/2005/8/layout/vList2"/>
    <dgm:cxn modelId="{8782EF62-D8CE-4907-9DBA-D1714559FC87}" srcId="{6033187C-FECF-4203-9787-DC1121F16879}" destId="{FEA496B7-6F45-4C29-8E60-88CC5A08778E}" srcOrd="4" destOrd="0" parTransId="{5C477F18-D372-4201-A52B-17181FC5655A}" sibTransId="{73F2AC64-6FDE-4239-96C3-230B72797338}"/>
    <dgm:cxn modelId="{D08E267B-9E6E-436E-876D-4B3A27CD2FFB}" type="presOf" srcId="{FB607F82-E3FA-491E-8DBC-3815773C1549}" destId="{1212071C-EF45-4114-9202-3C18671B564B}" srcOrd="0" destOrd="0" presId="urn:microsoft.com/office/officeart/2005/8/layout/vList2"/>
    <dgm:cxn modelId="{84ECA57B-CF01-4D87-B30F-74FE5518DD56}" type="presOf" srcId="{6EDD2920-2A7A-4F2F-BCD8-BE1431418B6D}" destId="{1E0D1EA0-B284-48A6-8033-A326626BEF33}" srcOrd="0" destOrd="0" presId="urn:microsoft.com/office/officeart/2005/8/layout/vList2"/>
    <dgm:cxn modelId="{8768A080-56CA-4897-A07E-B0A54BFB3E95}" srcId="{6033187C-FECF-4203-9787-DC1121F16879}" destId="{CBA360E9-DB52-4150-A7DE-58CAADBF6ECB}" srcOrd="7" destOrd="0" parTransId="{C15DBE71-C3E3-42F9-9733-7A3CDF6A6664}" sibTransId="{D8548914-1BFE-45B1-8B8B-06AF9F5D0706}"/>
    <dgm:cxn modelId="{D798459C-8A16-4569-9639-C981F54422A4}" srcId="{6033187C-FECF-4203-9787-DC1121F16879}" destId="{580D46A5-A8BB-4555-B731-951DEC461C26}" srcOrd="6" destOrd="0" parTransId="{2D445927-1322-4217-BC9F-D333776F8B1C}" sibTransId="{630D04CE-B6C9-428B-AA00-58F99CDEF372}"/>
    <dgm:cxn modelId="{7EF7F1A8-527D-4124-B492-A01EEB78A94B}" type="presOf" srcId="{FEA496B7-6F45-4C29-8E60-88CC5A08778E}" destId="{BC00DE6A-5C2A-44BD-9A32-6C360B65D0BF}" srcOrd="0" destOrd="0" presId="urn:microsoft.com/office/officeart/2005/8/layout/vList2"/>
    <dgm:cxn modelId="{AD9DA4AE-214B-43C7-A4E3-F63B80F4D730}" type="presOf" srcId="{A38A4667-4020-4667-9ED6-857B4C4F6777}" destId="{4F52774B-765B-441C-92B0-272DD5795D99}" srcOrd="0" destOrd="0" presId="urn:microsoft.com/office/officeart/2005/8/layout/vList2"/>
    <dgm:cxn modelId="{702283B4-FF87-483B-AF48-84D704591E78}" type="presOf" srcId="{CBA360E9-DB52-4150-A7DE-58CAADBF6ECB}" destId="{706F25F4-54C9-4E1C-8E58-F3B457CAE3F2}" srcOrd="0" destOrd="0" presId="urn:microsoft.com/office/officeart/2005/8/layout/vList2"/>
    <dgm:cxn modelId="{FE63DDD7-5DA3-4D15-8466-546127C10AA1}" type="presOf" srcId="{580D46A5-A8BB-4555-B731-951DEC461C26}" destId="{57BD8BE5-780F-45E8-A752-0516D5E1C0F1}" srcOrd="0" destOrd="0" presId="urn:microsoft.com/office/officeart/2005/8/layout/vList2"/>
    <dgm:cxn modelId="{187941D9-7D3F-460C-9CBD-B72B81A6ABD8}" type="presOf" srcId="{335444DD-F473-4EC8-B61D-C248F3E16BFC}" destId="{D2481F52-5D0F-4EC4-BC2A-F6E4B84BD85E}" srcOrd="0" destOrd="0" presId="urn:microsoft.com/office/officeart/2005/8/layout/vList2"/>
    <dgm:cxn modelId="{D1E989DF-7ABF-4655-9393-AB37576264A6}" srcId="{6033187C-FECF-4203-9787-DC1121F16879}" destId="{335444DD-F473-4EC8-B61D-C248F3E16BFC}" srcOrd="2" destOrd="0" parTransId="{8CA03C5B-E055-47E8-BF5F-2162570D7AAC}" sibTransId="{7490DDD4-7EE6-47B8-A2D8-03997D3442D1}"/>
    <dgm:cxn modelId="{9154EFF4-EC11-4E45-8EF8-CD36C7ACE82C}" type="presOf" srcId="{B3408E6B-A916-4071-AB5E-8B906F6E63F6}" destId="{973B5B22-76D2-47C3-972A-DAF223AC524E}" srcOrd="0" destOrd="0" presId="urn:microsoft.com/office/officeart/2005/8/layout/vList2"/>
    <dgm:cxn modelId="{8D7741F5-FCCB-4998-AEE5-5BD4D7A33D85}" srcId="{6033187C-FECF-4203-9787-DC1121F16879}" destId="{FB607F82-E3FA-491E-8DBC-3815773C1549}" srcOrd="5" destOrd="0" parTransId="{79BE076B-BDB0-4ACB-BD88-9061DBF7FAE8}" sibTransId="{A9F3F8CA-9238-4954-91D5-15E5035CC69C}"/>
    <dgm:cxn modelId="{84DE98F9-D45A-4EB0-86A0-6510FBD6961F}" srcId="{6033187C-FECF-4203-9787-DC1121F16879}" destId="{B3408E6B-A916-4071-AB5E-8B906F6E63F6}" srcOrd="3" destOrd="0" parTransId="{96C67B2A-0F76-4764-BD97-76750137D51D}" sibTransId="{C65A3384-F5CB-4C5C-A41F-653AAE0621B3}"/>
    <dgm:cxn modelId="{92B7B1DC-91A3-477A-813C-87978F21726D}" type="presParOf" srcId="{ABDC9077-B23C-448C-B4C0-7931E8B2AC69}" destId="{4F52774B-765B-441C-92B0-272DD5795D99}" srcOrd="0" destOrd="0" presId="urn:microsoft.com/office/officeart/2005/8/layout/vList2"/>
    <dgm:cxn modelId="{9CBC3A44-9A29-484C-BDC5-593E6B7AC7FA}" type="presParOf" srcId="{ABDC9077-B23C-448C-B4C0-7931E8B2AC69}" destId="{1EE5C3AE-BFBC-4461-9D9C-CEE95F9E4548}" srcOrd="1" destOrd="0" presId="urn:microsoft.com/office/officeart/2005/8/layout/vList2"/>
    <dgm:cxn modelId="{9D5BBFCA-EEF2-4225-9B8F-322D70B0A3B1}" type="presParOf" srcId="{ABDC9077-B23C-448C-B4C0-7931E8B2AC69}" destId="{1E0D1EA0-B284-48A6-8033-A326626BEF33}" srcOrd="2" destOrd="0" presId="urn:microsoft.com/office/officeart/2005/8/layout/vList2"/>
    <dgm:cxn modelId="{B6028F43-9A0E-465A-A5B5-ABD4438DD226}" type="presParOf" srcId="{ABDC9077-B23C-448C-B4C0-7931E8B2AC69}" destId="{BB45DA64-CC8A-4C5B-A95F-E0A614E7900A}" srcOrd="3" destOrd="0" presId="urn:microsoft.com/office/officeart/2005/8/layout/vList2"/>
    <dgm:cxn modelId="{46D7A3D5-77B0-478F-A72C-1BB60438A3C8}" type="presParOf" srcId="{ABDC9077-B23C-448C-B4C0-7931E8B2AC69}" destId="{D2481F52-5D0F-4EC4-BC2A-F6E4B84BD85E}" srcOrd="4" destOrd="0" presId="urn:microsoft.com/office/officeart/2005/8/layout/vList2"/>
    <dgm:cxn modelId="{47159ED7-12A8-4F39-9EF7-141B6329BAA9}" type="presParOf" srcId="{ABDC9077-B23C-448C-B4C0-7931E8B2AC69}" destId="{6B7BB0C9-12B3-40DB-81C7-F0843E1D295D}" srcOrd="5" destOrd="0" presId="urn:microsoft.com/office/officeart/2005/8/layout/vList2"/>
    <dgm:cxn modelId="{EFF53E6C-D57D-44DF-9E85-EF1A617539F7}" type="presParOf" srcId="{ABDC9077-B23C-448C-B4C0-7931E8B2AC69}" destId="{973B5B22-76D2-47C3-972A-DAF223AC524E}" srcOrd="6" destOrd="0" presId="urn:microsoft.com/office/officeart/2005/8/layout/vList2"/>
    <dgm:cxn modelId="{EC06DDC9-5B9E-4BB9-803B-35CBEE9B1D33}" type="presParOf" srcId="{ABDC9077-B23C-448C-B4C0-7931E8B2AC69}" destId="{557377E9-3862-4E0A-82D6-6D7504977641}" srcOrd="7" destOrd="0" presId="urn:microsoft.com/office/officeart/2005/8/layout/vList2"/>
    <dgm:cxn modelId="{9D2E836D-1D25-4550-A4CF-74B752007642}" type="presParOf" srcId="{ABDC9077-B23C-448C-B4C0-7931E8B2AC69}" destId="{BC00DE6A-5C2A-44BD-9A32-6C360B65D0BF}" srcOrd="8" destOrd="0" presId="urn:microsoft.com/office/officeart/2005/8/layout/vList2"/>
    <dgm:cxn modelId="{4BB2ED99-2A64-48FE-9AC3-E9DFFF198C9E}" type="presParOf" srcId="{ABDC9077-B23C-448C-B4C0-7931E8B2AC69}" destId="{81EDF52C-0B4E-452C-8534-2C884FAD2429}" srcOrd="9" destOrd="0" presId="urn:microsoft.com/office/officeart/2005/8/layout/vList2"/>
    <dgm:cxn modelId="{772010CF-E188-4460-B3D5-D69B92CC707E}" type="presParOf" srcId="{ABDC9077-B23C-448C-B4C0-7931E8B2AC69}" destId="{1212071C-EF45-4114-9202-3C18671B564B}" srcOrd="10" destOrd="0" presId="urn:microsoft.com/office/officeart/2005/8/layout/vList2"/>
    <dgm:cxn modelId="{A1DCDFB5-EAC1-4A4C-922F-BD49C5DD496B}" type="presParOf" srcId="{ABDC9077-B23C-448C-B4C0-7931E8B2AC69}" destId="{DF285562-DACF-4753-9703-B0D3E0E0113D}" srcOrd="11" destOrd="0" presId="urn:microsoft.com/office/officeart/2005/8/layout/vList2"/>
    <dgm:cxn modelId="{FA898170-91EA-45BA-9547-9471E920949D}" type="presParOf" srcId="{ABDC9077-B23C-448C-B4C0-7931E8B2AC69}" destId="{57BD8BE5-780F-45E8-A752-0516D5E1C0F1}" srcOrd="12" destOrd="0" presId="urn:microsoft.com/office/officeart/2005/8/layout/vList2"/>
    <dgm:cxn modelId="{D88126B8-4BA1-4727-9F36-13388F1E86BB}" type="presParOf" srcId="{ABDC9077-B23C-448C-B4C0-7931E8B2AC69}" destId="{4F684D90-B745-4E1B-916D-E40355428984}" srcOrd="13" destOrd="0" presId="urn:microsoft.com/office/officeart/2005/8/layout/vList2"/>
    <dgm:cxn modelId="{C5B5805D-F732-45FB-A417-5C9B8AF96177}" type="presParOf" srcId="{ABDC9077-B23C-448C-B4C0-7931E8B2AC69}" destId="{706F25F4-54C9-4E1C-8E58-F3B457CAE3F2}" srcOrd="1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0E6738F-142F-43BF-891D-4F979773F720}"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EB3AFE4F-BE72-43AC-BCDA-4ADE558B715A}">
      <dgm:prSet/>
      <dgm:spPr/>
      <dgm:t>
        <a:bodyPr/>
        <a:lstStyle/>
        <a:p>
          <a:pPr rtl="0">
            <a:lnSpc>
              <a:spcPct val="100000"/>
            </a:lnSpc>
          </a:pPr>
          <a:r>
            <a:rPr lang="en-GB" dirty="0">
              <a:latin typeface="Century Schoolbook" panose="02040604050505020304"/>
            </a:rPr>
            <a:t>2</a:t>
          </a:r>
          <a:r>
            <a:rPr lang="en-GB" dirty="0"/>
            <a:t> </a:t>
          </a:r>
          <a:r>
            <a:rPr lang="en-GB" dirty="0">
              <a:latin typeface="Century Schoolbook" panose="02040604050505020304"/>
            </a:rPr>
            <a:t>short anonymised MS</a:t>
          </a:r>
          <a:r>
            <a:rPr lang="en-GB" dirty="0"/>
            <a:t> forms</a:t>
          </a:r>
          <a:r>
            <a:rPr lang="en-GB" dirty="0">
              <a:latin typeface="Century Schoolbook" panose="02040604050505020304"/>
            </a:rPr>
            <a:t> were devised. Maximum</a:t>
          </a:r>
          <a:r>
            <a:rPr lang="en-GB" dirty="0"/>
            <a:t> of 6 multiple choice questions</a:t>
          </a:r>
          <a:r>
            <a:rPr lang="en-GB" dirty="0">
              <a:latin typeface="Century Schoolbook" panose="02040604050505020304"/>
            </a:rPr>
            <a:t> (using plain English) -Same Q's used pre &amp; post session. </a:t>
          </a:r>
        </a:p>
      </dgm:t>
    </dgm:pt>
    <dgm:pt modelId="{6BF57080-0701-4B98-B873-09A56B1B04EE}" type="parTrans" cxnId="{1A282429-D894-4ED3-A5DF-29A5206EB1D6}">
      <dgm:prSet/>
      <dgm:spPr/>
      <dgm:t>
        <a:bodyPr/>
        <a:lstStyle/>
        <a:p>
          <a:endParaRPr lang="en-US"/>
        </a:p>
      </dgm:t>
    </dgm:pt>
    <dgm:pt modelId="{E2F2C3CA-5006-4FEB-8E1B-729D0BC3B333}" type="sibTrans" cxnId="{1A282429-D894-4ED3-A5DF-29A5206EB1D6}">
      <dgm:prSet/>
      <dgm:spPr/>
      <dgm:t>
        <a:bodyPr/>
        <a:lstStyle/>
        <a:p>
          <a:endParaRPr lang="en-US"/>
        </a:p>
      </dgm:t>
    </dgm:pt>
    <dgm:pt modelId="{06C82623-2CFF-4089-8CFD-03E14C3A7326}">
      <dgm:prSet/>
      <dgm:spPr/>
      <dgm:t>
        <a:bodyPr/>
        <a:lstStyle/>
        <a:p>
          <a:pPr>
            <a:lnSpc>
              <a:spcPct val="100000"/>
            </a:lnSpc>
          </a:pPr>
          <a:r>
            <a:rPr lang="en-GB" u="sng" dirty="0"/>
            <a:t>Problems encountered</a:t>
          </a:r>
          <a:r>
            <a:rPr lang="en-GB" dirty="0"/>
            <a:t>-</a:t>
          </a:r>
          <a:r>
            <a:rPr lang="en-GB" dirty="0">
              <a:latin typeface="Century Schoolbook" panose="02040604050505020304"/>
            </a:rPr>
            <a:t> Slightly longer session time </a:t>
          </a:r>
          <a:endParaRPr lang="en-US" dirty="0">
            <a:latin typeface="Century Schoolbook" panose="02040604050505020304"/>
          </a:endParaRPr>
        </a:p>
      </dgm:t>
    </dgm:pt>
    <dgm:pt modelId="{46D00A2F-2620-4879-9460-0B3E913732AB}" type="parTrans" cxnId="{AF8EF0D6-F319-47B5-97B0-D3ACDC65E65D}">
      <dgm:prSet/>
      <dgm:spPr/>
      <dgm:t>
        <a:bodyPr/>
        <a:lstStyle/>
        <a:p>
          <a:endParaRPr lang="en-US"/>
        </a:p>
      </dgm:t>
    </dgm:pt>
    <dgm:pt modelId="{2C26D032-608C-4C2D-83FC-90293A96830F}" type="sibTrans" cxnId="{AF8EF0D6-F319-47B5-97B0-D3ACDC65E65D}">
      <dgm:prSet/>
      <dgm:spPr/>
      <dgm:t>
        <a:bodyPr/>
        <a:lstStyle/>
        <a:p>
          <a:endParaRPr lang="en-US"/>
        </a:p>
      </dgm:t>
    </dgm:pt>
    <dgm:pt modelId="{984A6222-3037-41D6-BAA7-73E3CAF4C0AF}">
      <dgm:prSet/>
      <dgm:spPr/>
      <dgm:t>
        <a:bodyPr/>
        <a:lstStyle/>
        <a:p>
          <a:pPr>
            <a:lnSpc>
              <a:spcPct val="100000"/>
            </a:lnSpc>
          </a:pPr>
          <a:r>
            <a:rPr lang="en-GB" dirty="0"/>
            <a:t>Increased stress for non tech savvy individuals- Assistance was given </a:t>
          </a:r>
          <a:endParaRPr lang="en-US" dirty="0"/>
        </a:p>
      </dgm:t>
    </dgm:pt>
    <dgm:pt modelId="{51655B81-5762-45E6-A23F-CBFAD363318A}" type="parTrans" cxnId="{B372052A-8622-4DA8-A4F4-36B1BB931771}">
      <dgm:prSet/>
      <dgm:spPr/>
      <dgm:t>
        <a:bodyPr/>
        <a:lstStyle/>
        <a:p>
          <a:endParaRPr lang="en-US"/>
        </a:p>
      </dgm:t>
    </dgm:pt>
    <dgm:pt modelId="{27EB3D2D-BA88-4F3C-8E73-C82035E76C2E}" type="sibTrans" cxnId="{B372052A-8622-4DA8-A4F4-36B1BB931771}">
      <dgm:prSet/>
      <dgm:spPr/>
      <dgm:t>
        <a:bodyPr/>
        <a:lstStyle/>
        <a:p>
          <a:endParaRPr lang="en-US"/>
        </a:p>
      </dgm:t>
    </dgm:pt>
    <dgm:pt modelId="{3FF1A9DD-2799-4A93-8193-0E11D4F71AE7}">
      <dgm:prSet/>
      <dgm:spPr/>
      <dgm:t>
        <a:bodyPr/>
        <a:lstStyle/>
        <a:p>
          <a:pPr>
            <a:lnSpc>
              <a:spcPct val="100000"/>
            </a:lnSpc>
          </a:pPr>
          <a:r>
            <a:rPr lang="en-GB" dirty="0"/>
            <a:t>Poor Internet / network </a:t>
          </a:r>
          <a:r>
            <a:rPr lang="en-GB" dirty="0">
              <a:latin typeface="Century Schoolbook" panose="02040604050505020304"/>
            </a:rPr>
            <a:t>connection </a:t>
          </a:r>
          <a:endParaRPr lang="en-US" dirty="0"/>
        </a:p>
      </dgm:t>
    </dgm:pt>
    <dgm:pt modelId="{0D1AB8F4-DFFB-4633-B42A-C2D62177D738}" type="parTrans" cxnId="{3C8A4707-6F53-4B56-834F-BFC0F8826C7B}">
      <dgm:prSet/>
      <dgm:spPr/>
      <dgm:t>
        <a:bodyPr/>
        <a:lstStyle/>
        <a:p>
          <a:endParaRPr lang="en-US"/>
        </a:p>
      </dgm:t>
    </dgm:pt>
    <dgm:pt modelId="{A90DD4B0-6DCD-4055-8969-D8C0614EF920}" type="sibTrans" cxnId="{3C8A4707-6F53-4B56-834F-BFC0F8826C7B}">
      <dgm:prSet/>
      <dgm:spPr/>
      <dgm:t>
        <a:bodyPr/>
        <a:lstStyle/>
        <a:p>
          <a:endParaRPr lang="en-US"/>
        </a:p>
      </dgm:t>
    </dgm:pt>
    <dgm:pt modelId="{AE9FB7CE-B612-41CB-A904-A9D34EDA7EFD}">
      <dgm:prSet phldr="0"/>
      <dgm:spPr/>
      <dgm:t>
        <a:bodyPr/>
        <a:lstStyle/>
        <a:p>
          <a:pPr rtl="0">
            <a:lnSpc>
              <a:spcPct val="100000"/>
            </a:lnSpc>
          </a:pPr>
          <a:r>
            <a:rPr lang="en-GB" dirty="0">
              <a:latin typeface="Century Schoolbook" panose="02040604050505020304"/>
            </a:rPr>
            <a:t>Gathered qualitative data- Gelling (2014)  refers to 'the importance of data to help healthcare professionals understand patient experiences of health and illness.' </a:t>
          </a:r>
          <a:endParaRPr lang="en-GB" dirty="0"/>
        </a:p>
      </dgm:t>
    </dgm:pt>
    <dgm:pt modelId="{BAF56258-5A50-4C63-BFA4-F90982635EC8}" type="parTrans" cxnId="{B4B14A5F-7E42-4D68-9A0E-0BF38DA80308}">
      <dgm:prSet/>
      <dgm:spPr/>
    </dgm:pt>
    <dgm:pt modelId="{D8A2F058-A19C-4AA0-B8B9-D15D99D1FD07}" type="sibTrans" cxnId="{B4B14A5F-7E42-4D68-9A0E-0BF38DA80308}">
      <dgm:prSet/>
      <dgm:spPr/>
    </dgm:pt>
    <dgm:pt modelId="{D9D1013C-99BA-4AA8-955D-15DAE8B79BB4}" type="pres">
      <dgm:prSet presAssocID="{10E6738F-142F-43BF-891D-4F979773F720}" presName="root" presStyleCnt="0">
        <dgm:presLayoutVars>
          <dgm:dir/>
          <dgm:resizeHandles val="exact"/>
        </dgm:presLayoutVars>
      </dgm:prSet>
      <dgm:spPr/>
    </dgm:pt>
    <dgm:pt modelId="{B78C3737-AF23-4B90-845F-CC9E0E3CDD32}" type="pres">
      <dgm:prSet presAssocID="{EB3AFE4F-BE72-43AC-BCDA-4ADE558B715A}" presName="compNode" presStyleCnt="0"/>
      <dgm:spPr/>
    </dgm:pt>
    <dgm:pt modelId="{A5039888-27E2-4ED8-85F7-A8FBDD5D09D4}" type="pres">
      <dgm:prSet presAssocID="{EB3AFE4F-BE72-43AC-BCDA-4ADE558B715A}" presName="bgRect" presStyleLbl="bgShp" presStyleIdx="0" presStyleCnt="5"/>
      <dgm:spPr/>
    </dgm:pt>
    <dgm:pt modelId="{27DDAB50-6862-4E70-8002-6F5DB6710451}" type="pres">
      <dgm:prSet presAssocID="{EB3AFE4F-BE72-43AC-BCDA-4ADE558B715A}"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Tick"/>
        </a:ext>
      </dgm:extLst>
    </dgm:pt>
    <dgm:pt modelId="{D950FEA2-5495-4B16-8384-DFEB9A622273}" type="pres">
      <dgm:prSet presAssocID="{EB3AFE4F-BE72-43AC-BCDA-4ADE558B715A}" presName="spaceRect" presStyleCnt="0"/>
      <dgm:spPr/>
    </dgm:pt>
    <dgm:pt modelId="{17827676-F158-4467-9CC4-B7C1BBCF5D94}" type="pres">
      <dgm:prSet presAssocID="{EB3AFE4F-BE72-43AC-BCDA-4ADE558B715A}" presName="parTx" presStyleLbl="revTx" presStyleIdx="0" presStyleCnt="5">
        <dgm:presLayoutVars>
          <dgm:chMax val="0"/>
          <dgm:chPref val="0"/>
        </dgm:presLayoutVars>
      </dgm:prSet>
      <dgm:spPr/>
    </dgm:pt>
    <dgm:pt modelId="{528343A8-9AF6-47E5-8CDB-86F7EF8CED7A}" type="pres">
      <dgm:prSet presAssocID="{E2F2C3CA-5006-4FEB-8E1B-729D0BC3B333}" presName="sibTrans" presStyleCnt="0"/>
      <dgm:spPr/>
    </dgm:pt>
    <dgm:pt modelId="{0B8E98F4-4F75-4562-9C42-8C55AB6E8DDF}" type="pres">
      <dgm:prSet presAssocID="{AE9FB7CE-B612-41CB-A904-A9D34EDA7EFD}" presName="compNode" presStyleCnt="0"/>
      <dgm:spPr/>
    </dgm:pt>
    <dgm:pt modelId="{B101E524-C9A3-4D57-8862-9405230BA9F0}" type="pres">
      <dgm:prSet presAssocID="{AE9FB7CE-B612-41CB-A904-A9D34EDA7EFD}" presName="bgRect" presStyleLbl="bgShp" presStyleIdx="1" presStyleCnt="5"/>
      <dgm:spPr/>
    </dgm:pt>
    <dgm:pt modelId="{AFEBD576-9416-46FB-BB01-C250906C0656}" type="pres">
      <dgm:prSet presAssocID="{AE9FB7CE-B612-41CB-A904-A9D34EDA7EFD}" presName="iconRect" presStyleLbl="node1" presStyleIdx="1" presStyleCnt="5"/>
      <dgm:spPr/>
    </dgm:pt>
    <dgm:pt modelId="{C75D8EFB-3975-4BF4-920B-AA0FDD8A4E96}" type="pres">
      <dgm:prSet presAssocID="{AE9FB7CE-B612-41CB-A904-A9D34EDA7EFD}" presName="spaceRect" presStyleCnt="0"/>
      <dgm:spPr/>
    </dgm:pt>
    <dgm:pt modelId="{B0B3E526-E72B-4B76-AE12-E3B41B8B9628}" type="pres">
      <dgm:prSet presAssocID="{AE9FB7CE-B612-41CB-A904-A9D34EDA7EFD}" presName="parTx" presStyleLbl="revTx" presStyleIdx="1" presStyleCnt="5">
        <dgm:presLayoutVars>
          <dgm:chMax val="0"/>
          <dgm:chPref val="0"/>
        </dgm:presLayoutVars>
      </dgm:prSet>
      <dgm:spPr/>
    </dgm:pt>
    <dgm:pt modelId="{91FD1ED3-4BA3-4440-8975-7CCA535E2B6D}" type="pres">
      <dgm:prSet presAssocID="{D8A2F058-A19C-4AA0-B8B9-D15D99D1FD07}" presName="sibTrans" presStyleCnt="0"/>
      <dgm:spPr/>
    </dgm:pt>
    <dgm:pt modelId="{30A7E436-EA3E-4A2E-98B4-290FCBD31A8F}" type="pres">
      <dgm:prSet presAssocID="{06C82623-2CFF-4089-8CFD-03E14C3A7326}" presName="compNode" presStyleCnt="0"/>
      <dgm:spPr/>
    </dgm:pt>
    <dgm:pt modelId="{30C97C77-E2B0-43C5-9398-5E7D019EDE8D}" type="pres">
      <dgm:prSet presAssocID="{06C82623-2CFF-4089-8CFD-03E14C3A7326}" presName="bgRect" presStyleLbl="bgShp" presStyleIdx="2" presStyleCnt="5"/>
      <dgm:spPr/>
    </dgm:pt>
    <dgm:pt modelId="{B174295A-2539-434D-A4DF-EA6ED06425A4}" type="pres">
      <dgm:prSet presAssocID="{06C82623-2CFF-4089-8CFD-03E14C3A7326}" presName="iconRect" presStyleLbl="node1" presStyleIdx="2"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Danger"/>
        </a:ext>
      </dgm:extLst>
    </dgm:pt>
    <dgm:pt modelId="{EA1052B1-EFC9-45A2-B8E2-13F72A813A9D}" type="pres">
      <dgm:prSet presAssocID="{06C82623-2CFF-4089-8CFD-03E14C3A7326}" presName="spaceRect" presStyleCnt="0"/>
      <dgm:spPr/>
    </dgm:pt>
    <dgm:pt modelId="{66B74A7B-6A9B-43C5-AF98-5D0A91C703BD}" type="pres">
      <dgm:prSet presAssocID="{06C82623-2CFF-4089-8CFD-03E14C3A7326}" presName="parTx" presStyleLbl="revTx" presStyleIdx="2" presStyleCnt="5">
        <dgm:presLayoutVars>
          <dgm:chMax val="0"/>
          <dgm:chPref val="0"/>
        </dgm:presLayoutVars>
      </dgm:prSet>
      <dgm:spPr/>
    </dgm:pt>
    <dgm:pt modelId="{73762F9D-DE02-42F2-9AEE-04B9265941A2}" type="pres">
      <dgm:prSet presAssocID="{2C26D032-608C-4C2D-83FC-90293A96830F}" presName="sibTrans" presStyleCnt="0"/>
      <dgm:spPr/>
    </dgm:pt>
    <dgm:pt modelId="{8A862217-EDC3-46B4-B78A-A04A79F0C8CA}" type="pres">
      <dgm:prSet presAssocID="{984A6222-3037-41D6-BAA7-73E3CAF4C0AF}" presName="compNode" presStyleCnt="0"/>
      <dgm:spPr/>
    </dgm:pt>
    <dgm:pt modelId="{C03A2A22-2A10-4CB6-A61F-ABD0A260BCA9}" type="pres">
      <dgm:prSet presAssocID="{984A6222-3037-41D6-BAA7-73E3CAF4C0AF}" presName="bgRect" presStyleLbl="bgShp" presStyleIdx="3" presStyleCnt="5"/>
      <dgm:spPr/>
    </dgm:pt>
    <dgm:pt modelId="{BFABF0B5-1F31-47E9-87CF-AB12C4105EFB}" type="pres">
      <dgm:prSet presAssocID="{984A6222-3037-41D6-BAA7-73E3CAF4C0AF}" presName="iconRect" presStyleLbl="node1" presStyleIdx="3"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Group"/>
        </a:ext>
      </dgm:extLst>
    </dgm:pt>
    <dgm:pt modelId="{ED42B37C-58B4-40E2-A672-31FDDB8162F1}" type="pres">
      <dgm:prSet presAssocID="{984A6222-3037-41D6-BAA7-73E3CAF4C0AF}" presName="spaceRect" presStyleCnt="0"/>
      <dgm:spPr/>
    </dgm:pt>
    <dgm:pt modelId="{191AF718-F1C1-4DBC-B93C-61547E32B7B5}" type="pres">
      <dgm:prSet presAssocID="{984A6222-3037-41D6-BAA7-73E3CAF4C0AF}" presName="parTx" presStyleLbl="revTx" presStyleIdx="3" presStyleCnt="5">
        <dgm:presLayoutVars>
          <dgm:chMax val="0"/>
          <dgm:chPref val="0"/>
        </dgm:presLayoutVars>
      </dgm:prSet>
      <dgm:spPr/>
    </dgm:pt>
    <dgm:pt modelId="{27888E77-E0E4-43E8-966C-6DB03D968579}" type="pres">
      <dgm:prSet presAssocID="{27EB3D2D-BA88-4F3C-8E73-C82035E76C2E}" presName="sibTrans" presStyleCnt="0"/>
      <dgm:spPr/>
    </dgm:pt>
    <dgm:pt modelId="{B4682EF3-0369-4D0C-A1A9-54029BD37E44}" type="pres">
      <dgm:prSet presAssocID="{3FF1A9DD-2799-4A93-8193-0E11D4F71AE7}" presName="compNode" presStyleCnt="0"/>
      <dgm:spPr/>
    </dgm:pt>
    <dgm:pt modelId="{CCAA02AA-B3DC-487D-8697-76F827BF48B6}" type="pres">
      <dgm:prSet presAssocID="{3FF1A9DD-2799-4A93-8193-0E11D4F71AE7}" presName="bgRect" presStyleLbl="bgShp" presStyleIdx="4" presStyleCnt="5"/>
      <dgm:spPr/>
    </dgm:pt>
    <dgm:pt modelId="{75928AC9-E88C-4D18-8919-C769094C0BDA}" type="pres">
      <dgm:prSet presAssocID="{3FF1A9DD-2799-4A93-8193-0E11D4F71AE7}" presName="iconRect" presStyleLbl="node1" presStyleIdx="4"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Disconnected"/>
        </a:ext>
      </dgm:extLst>
    </dgm:pt>
    <dgm:pt modelId="{C7D23A5A-EAB9-4AA0-8C1F-59D80F392091}" type="pres">
      <dgm:prSet presAssocID="{3FF1A9DD-2799-4A93-8193-0E11D4F71AE7}" presName="spaceRect" presStyleCnt="0"/>
      <dgm:spPr/>
    </dgm:pt>
    <dgm:pt modelId="{3EB3C62B-7CB0-4598-BF03-A96532110B12}" type="pres">
      <dgm:prSet presAssocID="{3FF1A9DD-2799-4A93-8193-0E11D4F71AE7}" presName="parTx" presStyleLbl="revTx" presStyleIdx="4" presStyleCnt="5">
        <dgm:presLayoutVars>
          <dgm:chMax val="0"/>
          <dgm:chPref val="0"/>
        </dgm:presLayoutVars>
      </dgm:prSet>
      <dgm:spPr/>
    </dgm:pt>
  </dgm:ptLst>
  <dgm:cxnLst>
    <dgm:cxn modelId="{3C8A4707-6F53-4B56-834F-BFC0F8826C7B}" srcId="{10E6738F-142F-43BF-891D-4F979773F720}" destId="{3FF1A9DD-2799-4A93-8193-0E11D4F71AE7}" srcOrd="4" destOrd="0" parTransId="{0D1AB8F4-DFFB-4633-B42A-C2D62177D738}" sibTransId="{A90DD4B0-6DCD-4055-8969-D8C0614EF920}"/>
    <dgm:cxn modelId="{1A282429-D894-4ED3-A5DF-29A5206EB1D6}" srcId="{10E6738F-142F-43BF-891D-4F979773F720}" destId="{EB3AFE4F-BE72-43AC-BCDA-4ADE558B715A}" srcOrd="0" destOrd="0" parTransId="{6BF57080-0701-4B98-B873-09A56B1B04EE}" sibTransId="{E2F2C3CA-5006-4FEB-8E1B-729D0BC3B333}"/>
    <dgm:cxn modelId="{B372052A-8622-4DA8-A4F4-36B1BB931771}" srcId="{10E6738F-142F-43BF-891D-4F979773F720}" destId="{984A6222-3037-41D6-BAA7-73E3CAF4C0AF}" srcOrd="3" destOrd="0" parTransId="{51655B81-5762-45E6-A23F-CBFAD363318A}" sibTransId="{27EB3D2D-BA88-4F3C-8E73-C82035E76C2E}"/>
    <dgm:cxn modelId="{B4B14A5F-7E42-4D68-9A0E-0BF38DA80308}" srcId="{10E6738F-142F-43BF-891D-4F979773F720}" destId="{AE9FB7CE-B612-41CB-A904-A9D34EDA7EFD}" srcOrd="1" destOrd="0" parTransId="{BAF56258-5A50-4C63-BFA4-F90982635EC8}" sibTransId="{D8A2F058-A19C-4AA0-B8B9-D15D99D1FD07}"/>
    <dgm:cxn modelId="{C02BB74A-752B-4465-8CAC-C96DFCE92ACD}" type="presOf" srcId="{984A6222-3037-41D6-BAA7-73E3CAF4C0AF}" destId="{191AF718-F1C1-4DBC-B93C-61547E32B7B5}" srcOrd="0" destOrd="0" presId="urn:microsoft.com/office/officeart/2018/2/layout/IconVerticalSolidList"/>
    <dgm:cxn modelId="{1C4DA54B-5D99-4A5A-B3F1-318D0695C733}" type="presOf" srcId="{10E6738F-142F-43BF-891D-4F979773F720}" destId="{D9D1013C-99BA-4AA8-955D-15DAE8B79BB4}" srcOrd="0" destOrd="0" presId="urn:microsoft.com/office/officeart/2018/2/layout/IconVerticalSolidList"/>
    <dgm:cxn modelId="{F1F1A751-9A7C-47FE-8381-108541730795}" type="presOf" srcId="{EB3AFE4F-BE72-43AC-BCDA-4ADE558B715A}" destId="{17827676-F158-4467-9CC4-B7C1BBCF5D94}" srcOrd="0" destOrd="0" presId="urn:microsoft.com/office/officeart/2018/2/layout/IconVerticalSolidList"/>
    <dgm:cxn modelId="{05BECF7B-E881-4BDC-A99D-08CFD23B1051}" type="presOf" srcId="{AE9FB7CE-B612-41CB-A904-A9D34EDA7EFD}" destId="{B0B3E526-E72B-4B76-AE12-E3B41B8B9628}" srcOrd="0" destOrd="0" presId="urn:microsoft.com/office/officeart/2018/2/layout/IconVerticalSolidList"/>
    <dgm:cxn modelId="{02A4EF9C-8D9B-4F7B-9622-C14CFCEE4B78}" type="presOf" srcId="{3FF1A9DD-2799-4A93-8193-0E11D4F71AE7}" destId="{3EB3C62B-7CB0-4598-BF03-A96532110B12}" srcOrd="0" destOrd="0" presId="urn:microsoft.com/office/officeart/2018/2/layout/IconVerticalSolidList"/>
    <dgm:cxn modelId="{820B3EA1-E0B5-4555-AB7D-978811F5B2F1}" type="presOf" srcId="{06C82623-2CFF-4089-8CFD-03E14C3A7326}" destId="{66B74A7B-6A9B-43C5-AF98-5D0A91C703BD}" srcOrd="0" destOrd="0" presId="urn:microsoft.com/office/officeart/2018/2/layout/IconVerticalSolidList"/>
    <dgm:cxn modelId="{AF8EF0D6-F319-47B5-97B0-D3ACDC65E65D}" srcId="{10E6738F-142F-43BF-891D-4F979773F720}" destId="{06C82623-2CFF-4089-8CFD-03E14C3A7326}" srcOrd="2" destOrd="0" parTransId="{46D00A2F-2620-4879-9460-0B3E913732AB}" sibTransId="{2C26D032-608C-4C2D-83FC-90293A96830F}"/>
    <dgm:cxn modelId="{9887F837-ED3D-49AB-A4FD-77F97B889248}" type="presParOf" srcId="{D9D1013C-99BA-4AA8-955D-15DAE8B79BB4}" destId="{B78C3737-AF23-4B90-845F-CC9E0E3CDD32}" srcOrd="0" destOrd="0" presId="urn:microsoft.com/office/officeart/2018/2/layout/IconVerticalSolidList"/>
    <dgm:cxn modelId="{8372EC59-5136-4C5D-BFF0-96EE01A9CDAB}" type="presParOf" srcId="{B78C3737-AF23-4B90-845F-CC9E0E3CDD32}" destId="{A5039888-27E2-4ED8-85F7-A8FBDD5D09D4}" srcOrd="0" destOrd="0" presId="urn:microsoft.com/office/officeart/2018/2/layout/IconVerticalSolidList"/>
    <dgm:cxn modelId="{5A1A6487-6E21-4318-A111-34BD8EB142D9}" type="presParOf" srcId="{B78C3737-AF23-4B90-845F-CC9E0E3CDD32}" destId="{27DDAB50-6862-4E70-8002-6F5DB6710451}" srcOrd="1" destOrd="0" presId="urn:microsoft.com/office/officeart/2018/2/layout/IconVerticalSolidList"/>
    <dgm:cxn modelId="{40BFA206-01DB-46A8-91C8-982D21CCE3A3}" type="presParOf" srcId="{B78C3737-AF23-4B90-845F-CC9E0E3CDD32}" destId="{D950FEA2-5495-4B16-8384-DFEB9A622273}" srcOrd="2" destOrd="0" presId="urn:microsoft.com/office/officeart/2018/2/layout/IconVerticalSolidList"/>
    <dgm:cxn modelId="{9F1C5173-8B4F-4E63-BFE9-E6BE9E0F3910}" type="presParOf" srcId="{B78C3737-AF23-4B90-845F-CC9E0E3CDD32}" destId="{17827676-F158-4467-9CC4-B7C1BBCF5D94}" srcOrd="3" destOrd="0" presId="urn:microsoft.com/office/officeart/2018/2/layout/IconVerticalSolidList"/>
    <dgm:cxn modelId="{2CAC29C1-17CD-49A9-8BF8-E08C59E893D7}" type="presParOf" srcId="{D9D1013C-99BA-4AA8-955D-15DAE8B79BB4}" destId="{528343A8-9AF6-47E5-8CDB-86F7EF8CED7A}" srcOrd="1" destOrd="0" presId="urn:microsoft.com/office/officeart/2018/2/layout/IconVerticalSolidList"/>
    <dgm:cxn modelId="{A2011DD8-FAE9-4C43-B5B3-33A3B99085DC}" type="presParOf" srcId="{D9D1013C-99BA-4AA8-955D-15DAE8B79BB4}" destId="{0B8E98F4-4F75-4562-9C42-8C55AB6E8DDF}" srcOrd="2" destOrd="0" presId="urn:microsoft.com/office/officeart/2018/2/layout/IconVerticalSolidList"/>
    <dgm:cxn modelId="{C3EB1D77-4164-4286-BFC1-A72D904EA925}" type="presParOf" srcId="{0B8E98F4-4F75-4562-9C42-8C55AB6E8DDF}" destId="{B101E524-C9A3-4D57-8862-9405230BA9F0}" srcOrd="0" destOrd="0" presId="urn:microsoft.com/office/officeart/2018/2/layout/IconVerticalSolidList"/>
    <dgm:cxn modelId="{4B2E9371-5CAA-4FE0-9573-8B7F76BD66FF}" type="presParOf" srcId="{0B8E98F4-4F75-4562-9C42-8C55AB6E8DDF}" destId="{AFEBD576-9416-46FB-BB01-C250906C0656}" srcOrd="1" destOrd="0" presId="urn:microsoft.com/office/officeart/2018/2/layout/IconVerticalSolidList"/>
    <dgm:cxn modelId="{9730C3B3-BB1B-4561-BC70-E744297139AB}" type="presParOf" srcId="{0B8E98F4-4F75-4562-9C42-8C55AB6E8DDF}" destId="{C75D8EFB-3975-4BF4-920B-AA0FDD8A4E96}" srcOrd="2" destOrd="0" presId="urn:microsoft.com/office/officeart/2018/2/layout/IconVerticalSolidList"/>
    <dgm:cxn modelId="{8426B909-1552-4263-A98A-C27F70E67559}" type="presParOf" srcId="{0B8E98F4-4F75-4562-9C42-8C55AB6E8DDF}" destId="{B0B3E526-E72B-4B76-AE12-E3B41B8B9628}" srcOrd="3" destOrd="0" presId="urn:microsoft.com/office/officeart/2018/2/layout/IconVerticalSolidList"/>
    <dgm:cxn modelId="{8F64769C-73E9-49C4-89D9-4549CD56E301}" type="presParOf" srcId="{D9D1013C-99BA-4AA8-955D-15DAE8B79BB4}" destId="{91FD1ED3-4BA3-4440-8975-7CCA535E2B6D}" srcOrd="3" destOrd="0" presId="urn:microsoft.com/office/officeart/2018/2/layout/IconVerticalSolidList"/>
    <dgm:cxn modelId="{5F21CD9D-DB5C-431A-820F-571EBBD24ED3}" type="presParOf" srcId="{D9D1013C-99BA-4AA8-955D-15DAE8B79BB4}" destId="{30A7E436-EA3E-4A2E-98B4-290FCBD31A8F}" srcOrd="4" destOrd="0" presId="urn:microsoft.com/office/officeart/2018/2/layout/IconVerticalSolidList"/>
    <dgm:cxn modelId="{43E01545-BAC6-440A-BFD0-6183FC17D8DE}" type="presParOf" srcId="{30A7E436-EA3E-4A2E-98B4-290FCBD31A8F}" destId="{30C97C77-E2B0-43C5-9398-5E7D019EDE8D}" srcOrd="0" destOrd="0" presId="urn:microsoft.com/office/officeart/2018/2/layout/IconVerticalSolidList"/>
    <dgm:cxn modelId="{9F127196-96BC-4189-96BF-B0DC79D06A15}" type="presParOf" srcId="{30A7E436-EA3E-4A2E-98B4-290FCBD31A8F}" destId="{B174295A-2539-434D-A4DF-EA6ED06425A4}" srcOrd="1" destOrd="0" presId="urn:microsoft.com/office/officeart/2018/2/layout/IconVerticalSolidList"/>
    <dgm:cxn modelId="{D5AF5C9D-3F74-442E-B4CE-3C2C9D5CCB33}" type="presParOf" srcId="{30A7E436-EA3E-4A2E-98B4-290FCBD31A8F}" destId="{EA1052B1-EFC9-45A2-B8E2-13F72A813A9D}" srcOrd="2" destOrd="0" presId="urn:microsoft.com/office/officeart/2018/2/layout/IconVerticalSolidList"/>
    <dgm:cxn modelId="{99E2E2B4-1302-4775-8399-D594F1405DD4}" type="presParOf" srcId="{30A7E436-EA3E-4A2E-98B4-290FCBD31A8F}" destId="{66B74A7B-6A9B-43C5-AF98-5D0A91C703BD}" srcOrd="3" destOrd="0" presId="urn:microsoft.com/office/officeart/2018/2/layout/IconVerticalSolidList"/>
    <dgm:cxn modelId="{7C02F37F-BACF-4C66-BF9E-B308C37D5A10}" type="presParOf" srcId="{D9D1013C-99BA-4AA8-955D-15DAE8B79BB4}" destId="{73762F9D-DE02-42F2-9AEE-04B9265941A2}" srcOrd="5" destOrd="0" presId="urn:microsoft.com/office/officeart/2018/2/layout/IconVerticalSolidList"/>
    <dgm:cxn modelId="{99EE6368-E8A7-41BC-B524-0AA10D43A829}" type="presParOf" srcId="{D9D1013C-99BA-4AA8-955D-15DAE8B79BB4}" destId="{8A862217-EDC3-46B4-B78A-A04A79F0C8CA}" srcOrd="6" destOrd="0" presId="urn:microsoft.com/office/officeart/2018/2/layout/IconVerticalSolidList"/>
    <dgm:cxn modelId="{5C98DBEC-098B-4D55-A2E2-66DCC9607187}" type="presParOf" srcId="{8A862217-EDC3-46B4-B78A-A04A79F0C8CA}" destId="{C03A2A22-2A10-4CB6-A61F-ABD0A260BCA9}" srcOrd="0" destOrd="0" presId="urn:microsoft.com/office/officeart/2018/2/layout/IconVerticalSolidList"/>
    <dgm:cxn modelId="{B29EE3C8-03E7-46A4-99F5-85B2DA4A2476}" type="presParOf" srcId="{8A862217-EDC3-46B4-B78A-A04A79F0C8CA}" destId="{BFABF0B5-1F31-47E9-87CF-AB12C4105EFB}" srcOrd="1" destOrd="0" presId="urn:microsoft.com/office/officeart/2018/2/layout/IconVerticalSolidList"/>
    <dgm:cxn modelId="{696AD5E7-D45A-41BE-9CF4-B0F7FB282B22}" type="presParOf" srcId="{8A862217-EDC3-46B4-B78A-A04A79F0C8CA}" destId="{ED42B37C-58B4-40E2-A672-31FDDB8162F1}" srcOrd="2" destOrd="0" presId="urn:microsoft.com/office/officeart/2018/2/layout/IconVerticalSolidList"/>
    <dgm:cxn modelId="{D9E092D7-DCA3-4FE1-9E40-381EBC693FEC}" type="presParOf" srcId="{8A862217-EDC3-46B4-B78A-A04A79F0C8CA}" destId="{191AF718-F1C1-4DBC-B93C-61547E32B7B5}" srcOrd="3" destOrd="0" presId="urn:microsoft.com/office/officeart/2018/2/layout/IconVerticalSolidList"/>
    <dgm:cxn modelId="{2094BAA0-3C7B-469C-A8B3-C9F320512511}" type="presParOf" srcId="{D9D1013C-99BA-4AA8-955D-15DAE8B79BB4}" destId="{27888E77-E0E4-43E8-966C-6DB03D968579}" srcOrd="7" destOrd="0" presId="urn:microsoft.com/office/officeart/2018/2/layout/IconVerticalSolidList"/>
    <dgm:cxn modelId="{7C6EF6AA-D4CE-41AD-AA60-478A84D00339}" type="presParOf" srcId="{D9D1013C-99BA-4AA8-955D-15DAE8B79BB4}" destId="{B4682EF3-0369-4D0C-A1A9-54029BD37E44}" srcOrd="8" destOrd="0" presId="urn:microsoft.com/office/officeart/2018/2/layout/IconVerticalSolidList"/>
    <dgm:cxn modelId="{E2A050BD-5275-47C0-9F8F-A1B6E60DAF2F}" type="presParOf" srcId="{B4682EF3-0369-4D0C-A1A9-54029BD37E44}" destId="{CCAA02AA-B3DC-487D-8697-76F827BF48B6}" srcOrd="0" destOrd="0" presId="urn:microsoft.com/office/officeart/2018/2/layout/IconVerticalSolidList"/>
    <dgm:cxn modelId="{BD42C695-FA9B-4F7C-BFF4-A30BAE0EDD3A}" type="presParOf" srcId="{B4682EF3-0369-4D0C-A1A9-54029BD37E44}" destId="{75928AC9-E88C-4D18-8919-C769094C0BDA}" srcOrd="1" destOrd="0" presId="urn:microsoft.com/office/officeart/2018/2/layout/IconVerticalSolidList"/>
    <dgm:cxn modelId="{AAFC79C0-4261-455B-8469-2200B01EA799}" type="presParOf" srcId="{B4682EF3-0369-4D0C-A1A9-54029BD37E44}" destId="{C7D23A5A-EAB9-4AA0-8C1F-59D80F392091}" srcOrd="2" destOrd="0" presId="urn:microsoft.com/office/officeart/2018/2/layout/IconVerticalSolidList"/>
    <dgm:cxn modelId="{8DC843A8-55C2-434D-9122-EA8001EA8C68}" type="presParOf" srcId="{B4682EF3-0369-4D0C-A1A9-54029BD37E44}" destId="{3EB3C62B-7CB0-4598-BF03-A96532110B12}"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52774B-765B-441C-92B0-272DD5795D99}">
      <dsp:nvSpPr>
        <dsp:cNvPr id="0" name=""/>
        <dsp:cNvSpPr/>
      </dsp:nvSpPr>
      <dsp:spPr>
        <a:xfrm>
          <a:off x="0" y="83020"/>
          <a:ext cx="10554605" cy="701561"/>
        </a:xfrm>
        <a:prstGeom prst="roundRect">
          <a:avLst/>
        </a:prstGeom>
        <a:solidFill>
          <a:schemeClr val="accent2">
            <a:hueOff val="0"/>
            <a:satOff val="0"/>
            <a:lumOff val="0"/>
            <a:alphaOff val="0"/>
          </a:schemeClr>
        </a:solidFill>
        <a:ln w="17145"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rtl="0">
            <a:lnSpc>
              <a:spcPct val="90000"/>
            </a:lnSpc>
            <a:spcBef>
              <a:spcPct val="0"/>
            </a:spcBef>
            <a:spcAft>
              <a:spcPct val="35000"/>
            </a:spcAft>
            <a:buNone/>
          </a:pPr>
          <a:r>
            <a:rPr lang="en-GB" sz="1300" b="1" kern="1200" dirty="0">
              <a:latin typeface="Century Schoolbook" panose="02040604050505020304"/>
            </a:rPr>
            <a:t>Use a standardised approach to look at making improvements by recording  patient reported experiences  </a:t>
          </a:r>
        </a:p>
      </dsp:txBody>
      <dsp:txXfrm>
        <a:off x="34247" y="117267"/>
        <a:ext cx="10486111" cy="633067"/>
      </dsp:txXfrm>
    </dsp:sp>
    <dsp:sp modelId="{1E0D1EA0-B284-48A6-8033-A326626BEF33}">
      <dsp:nvSpPr>
        <dsp:cNvPr id="0" name=""/>
        <dsp:cNvSpPr/>
      </dsp:nvSpPr>
      <dsp:spPr>
        <a:xfrm>
          <a:off x="0" y="822022"/>
          <a:ext cx="10554605" cy="701561"/>
        </a:xfrm>
        <a:prstGeom prst="roundRect">
          <a:avLst/>
        </a:prstGeom>
        <a:solidFill>
          <a:schemeClr val="accent2">
            <a:hueOff val="0"/>
            <a:satOff val="0"/>
            <a:lumOff val="0"/>
            <a:alphaOff val="0"/>
          </a:schemeClr>
        </a:solidFill>
        <a:ln w="17145"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rtl="0">
            <a:lnSpc>
              <a:spcPct val="90000"/>
            </a:lnSpc>
            <a:spcBef>
              <a:spcPct val="0"/>
            </a:spcBef>
            <a:spcAft>
              <a:spcPct val="35000"/>
            </a:spcAft>
            <a:buNone/>
          </a:pPr>
          <a:r>
            <a:rPr lang="en-GB" sz="1300" b="1" kern="1200" dirty="0">
              <a:latin typeface="Century Schoolbook" panose="02040604050505020304"/>
            </a:rPr>
            <a:t>Aim to evaluate</a:t>
          </a:r>
          <a:r>
            <a:rPr lang="en-GB" sz="1300" b="1" kern="1200" dirty="0"/>
            <a:t> the quality of information</a:t>
          </a:r>
          <a:r>
            <a:rPr lang="en-GB" sz="1300" b="1" kern="1200" dirty="0">
              <a:latin typeface="Century Schoolbook" panose="02040604050505020304"/>
            </a:rPr>
            <a:t> the service provides to patients. Evaluate pts  level of knowledge and preparedness before and after the session. Could </a:t>
          </a:r>
          <a:r>
            <a:rPr lang="en-GB" sz="1300" b="1" kern="1200" dirty="0"/>
            <a:t> </a:t>
          </a:r>
          <a:r>
            <a:rPr lang="en-GB" sz="1300" b="1" kern="1200" dirty="0">
              <a:latin typeface="Century Schoolbook" panose="02040604050505020304"/>
            </a:rPr>
            <a:t>pre-operative</a:t>
          </a:r>
          <a:r>
            <a:rPr lang="en-GB" sz="1300" b="1" kern="1200" dirty="0"/>
            <a:t> education </a:t>
          </a:r>
          <a:r>
            <a:rPr lang="en-GB" sz="1300" b="1" kern="1200" dirty="0">
              <a:latin typeface="Century Schoolbook" panose="02040604050505020304"/>
            </a:rPr>
            <a:t>improve outcomes ? </a:t>
          </a:r>
          <a:r>
            <a:rPr lang="en-GB" sz="1300" b="1" kern="1200" dirty="0"/>
            <a:t> </a:t>
          </a:r>
          <a:r>
            <a:rPr lang="en-GB" sz="1300" b="1" kern="1200" dirty="0">
              <a:latin typeface="Century Schoolbook" panose="02040604050505020304"/>
            </a:rPr>
            <a:t>Is it Patient</a:t>
          </a:r>
          <a:r>
            <a:rPr lang="en-GB" sz="1300" b="1" kern="1200" dirty="0"/>
            <a:t> centred</a:t>
          </a:r>
          <a:r>
            <a:rPr lang="en-GB" sz="1300" b="1" kern="1200" dirty="0">
              <a:latin typeface="Century Schoolbook" panose="02040604050505020304"/>
            </a:rPr>
            <a:t> enough</a:t>
          </a:r>
          <a:endParaRPr lang="en-US" sz="1300" b="1" kern="1200" dirty="0">
            <a:latin typeface="Century Schoolbook" panose="02040604050505020304"/>
          </a:endParaRPr>
        </a:p>
      </dsp:txBody>
      <dsp:txXfrm>
        <a:off x="34247" y="856269"/>
        <a:ext cx="10486111" cy="633067"/>
      </dsp:txXfrm>
    </dsp:sp>
    <dsp:sp modelId="{D2481F52-5D0F-4EC4-BC2A-F6E4B84BD85E}">
      <dsp:nvSpPr>
        <dsp:cNvPr id="0" name=""/>
        <dsp:cNvSpPr/>
      </dsp:nvSpPr>
      <dsp:spPr>
        <a:xfrm>
          <a:off x="0" y="1561023"/>
          <a:ext cx="10554605" cy="701561"/>
        </a:xfrm>
        <a:prstGeom prst="roundRect">
          <a:avLst/>
        </a:prstGeom>
        <a:solidFill>
          <a:schemeClr val="accent2">
            <a:hueOff val="0"/>
            <a:satOff val="0"/>
            <a:lumOff val="0"/>
            <a:alphaOff val="0"/>
          </a:schemeClr>
        </a:solidFill>
        <a:ln w="17145"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rtl="0">
            <a:lnSpc>
              <a:spcPct val="100000"/>
            </a:lnSpc>
            <a:spcBef>
              <a:spcPct val="0"/>
            </a:spcBef>
            <a:spcAft>
              <a:spcPct val="35000"/>
            </a:spcAft>
            <a:buNone/>
          </a:pPr>
          <a:r>
            <a:rPr lang="en-GB" sz="1300" b="1" kern="1200" dirty="0">
              <a:latin typeface="Century Schoolbook" panose="02040604050505020304"/>
            </a:rPr>
            <a:t>Do patients feel fully informed?  Is the information clear and easy to understand?</a:t>
          </a:r>
          <a:endParaRPr lang="en-GB" sz="1300" b="0" kern="1200" dirty="0">
            <a:solidFill>
              <a:srgbClr val="000000"/>
            </a:solidFill>
            <a:latin typeface="Century Schoolbook" panose="02040604050505020304"/>
          </a:endParaRPr>
        </a:p>
      </dsp:txBody>
      <dsp:txXfrm>
        <a:off x="34247" y="1595270"/>
        <a:ext cx="10486111" cy="633067"/>
      </dsp:txXfrm>
    </dsp:sp>
    <dsp:sp modelId="{973B5B22-76D2-47C3-972A-DAF223AC524E}">
      <dsp:nvSpPr>
        <dsp:cNvPr id="0" name=""/>
        <dsp:cNvSpPr/>
      </dsp:nvSpPr>
      <dsp:spPr>
        <a:xfrm>
          <a:off x="0" y="2300024"/>
          <a:ext cx="10554605" cy="701561"/>
        </a:xfrm>
        <a:prstGeom prst="roundRect">
          <a:avLst/>
        </a:prstGeom>
        <a:solidFill>
          <a:schemeClr val="accent2">
            <a:hueOff val="0"/>
            <a:satOff val="0"/>
            <a:lumOff val="0"/>
            <a:alphaOff val="0"/>
          </a:schemeClr>
        </a:solidFill>
        <a:ln w="17145"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rtl="0">
            <a:lnSpc>
              <a:spcPct val="90000"/>
            </a:lnSpc>
            <a:spcBef>
              <a:spcPct val="0"/>
            </a:spcBef>
            <a:spcAft>
              <a:spcPct val="35000"/>
            </a:spcAft>
            <a:buNone/>
          </a:pPr>
          <a:r>
            <a:rPr lang="en-GB" sz="1300" b="1" kern="1200" dirty="0"/>
            <a:t>How, where and when</a:t>
          </a:r>
          <a:r>
            <a:rPr lang="en-GB" sz="1300" b="1" kern="1200" dirty="0">
              <a:latin typeface="Century Schoolbook" panose="02040604050505020304"/>
            </a:rPr>
            <a:t>?</a:t>
          </a:r>
          <a:r>
            <a:rPr lang="en-GB" sz="1300" b="1" kern="1200" dirty="0"/>
            <a:t> – </a:t>
          </a:r>
          <a:r>
            <a:rPr lang="en-GB" sz="1300" b="1" kern="1200" dirty="0">
              <a:latin typeface="Century Schoolbook" panose="02040604050505020304"/>
            </a:rPr>
            <a:t>Patient</a:t>
          </a:r>
          <a:r>
            <a:rPr lang="en-GB" sz="1300" b="1" kern="1200" dirty="0"/>
            <a:t> feedback (PREM)</a:t>
          </a:r>
          <a:r>
            <a:rPr lang="en-GB" sz="1300" b="1" kern="1200" dirty="0">
              <a:latin typeface="Century Schoolbook" panose="02040604050505020304"/>
            </a:rPr>
            <a:t> using MS Forms </a:t>
          </a:r>
          <a:r>
            <a:rPr lang="en-GB" sz="1300" b="1" kern="1200" dirty="0"/>
            <a:t> pre and post </a:t>
          </a:r>
          <a:r>
            <a:rPr lang="en-GB" sz="1300" b="1" kern="1200" dirty="0">
              <a:latin typeface="Century Schoolbook" panose="02040604050505020304"/>
            </a:rPr>
            <a:t>session. Same day of session. </a:t>
          </a:r>
          <a:endParaRPr lang="en-US" sz="1300" b="0" kern="1200" dirty="0">
            <a:latin typeface="Century Schoolbook" panose="02040604050505020304"/>
          </a:endParaRPr>
        </a:p>
      </dsp:txBody>
      <dsp:txXfrm>
        <a:off x="34247" y="2334271"/>
        <a:ext cx="10486111" cy="633067"/>
      </dsp:txXfrm>
    </dsp:sp>
    <dsp:sp modelId="{BC00DE6A-5C2A-44BD-9A32-6C360B65D0BF}">
      <dsp:nvSpPr>
        <dsp:cNvPr id="0" name=""/>
        <dsp:cNvSpPr/>
      </dsp:nvSpPr>
      <dsp:spPr>
        <a:xfrm>
          <a:off x="0" y="3039025"/>
          <a:ext cx="10554605" cy="701561"/>
        </a:xfrm>
        <a:prstGeom prst="roundRect">
          <a:avLst/>
        </a:prstGeom>
        <a:solidFill>
          <a:schemeClr val="accent2">
            <a:hueOff val="0"/>
            <a:satOff val="0"/>
            <a:lumOff val="0"/>
            <a:alphaOff val="0"/>
          </a:schemeClr>
        </a:solidFill>
        <a:ln w="17145"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rtl="0">
            <a:lnSpc>
              <a:spcPct val="90000"/>
            </a:lnSpc>
            <a:spcBef>
              <a:spcPct val="0"/>
            </a:spcBef>
            <a:spcAft>
              <a:spcPct val="35000"/>
            </a:spcAft>
            <a:buNone/>
          </a:pPr>
          <a:r>
            <a:rPr lang="en-GB" sz="1300" b="1" kern="1200" dirty="0">
              <a:latin typeface="Century Schoolbook" panose="02040604050505020304"/>
            </a:rPr>
            <a:t> </a:t>
          </a:r>
          <a:r>
            <a:rPr lang="en-GB" sz="1300" b="1" kern="1200" dirty="0"/>
            <a:t>Sample size of</a:t>
          </a:r>
          <a:r>
            <a:rPr lang="en-GB" sz="1300" b="1" kern="1200" dirty="0">
              <a:latin typeface="Century Schoolbook" panose="02040604050505020304"/>
            </a:rPr>
            <a:t> 25 </a:t>
          </a:r>
          <a:r>
            <a:rPr lang="en-GB" sz="1300" b="1" kern="1200" dirty="0"/>
            <a:t>patients</a:t>
          </a:r>
          <a:r>
            <a:rPr lang="en-GB" sz="1300" b="1" kern="1200" dirty="0">
              <a:latin typeface="Century Schoolbook" panose="02040604050505020304"/>
            </a:rPr>
            <a:t> </a:t>
          </a:r>
          <a:endParaRPr lang="en-GB" sz="1300" kern="1200" dirty="0"/>
        </a:p>
      </dsp:txBody>
      <dsp:txXfrm>
        <a:off x="34247" y="3073272"/>
        <a:ext cx="10486111" cy="633067"/>
      </dsp:txXfrm>
    </dsp:sp>
    <dsp:sp modelId="{1212071C-EF45-4114-9202-3C18671B564B}">
      <dsp:nvSpPr>
        <dsp:cNvPr id="0" name=""/>
        <dsp:cNvSpPr/>
      </dsp:nvSpPr>
      <dsp:spPr>
        <a:xfrm>
          <a:off x="0" y="3778027"/>
          <a:ext cx="10554605" cy="701561"/>
        </a:xfrm>
        <a:prstGeom prst="roundRect">
          <a:avLst/>
        </a:prstGeom>
        <a:solidFill>
          <a:schemeClr val="accent2">
            <a:hueOff val="0"/>
            <a:satOff val="0"/>
            <a:lumOff val="0"/>
            <a:alphaOff val="0"/>
          </a:schemeClr>
        </a:solidFill>
        <a:ln w="17145"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rtl="0">
            <a:lnSpc>
              <a:spcPct val="90000"/>
            </a:lnSpc>
            <a:spcBef>
              <a:spcPct val="0"/>
            </a:spcBef>
            <a:spcAft>
              <a:spcPct val="35000"/>
            </a:spcAft>
            <a:buNone/>
          </a:pPr>
          <a:r>
            <a:rPr lang="en-GB" sz="1300" b="1" kern="1200" dirty="0">
              <a:latin typeface="Century Schoolbook" panose="02040604050505020304"/>
            </a:rPr>
            <a:t>Patients</a:t>
          </a:r>
          <a:r>
            <a:rPr lang="en-GB" sz="1300" b="1" kern="1200" dirty="0"/>
            <a:t> </a:t>
          </a:r>
          <a:r>
            <a:rPr lang="en-GB" sz="1300" b="1" kern="1200" dirty="0">
              <a:latin typeface="Century Schoolbook" panose="02040604050505020304"/>
            </a:rPr>
            <a:t>were awaiting</a:t>
          </a:r>
          <a:r>
            <a:rPr lang="en-GB" sz="1300" b="1" kern="1200" dirty="0"/>
            <a:t> </a:t>
          </a:r>
          <a:r>
            <a:rPr lang="en-GB" sz="1300" b="1" kern="1200" dirty="0">
              <a:latin typeface="Century Schoolbook" panose="02040604050505020304"/>
            </a:rPr>
            <a:t>hip and knee</a:t>
          </a:r>
          <a:r>
            <a:rPr lang="en-GB" sz="1300" b="1" kern="1200" dirty="0"/>
            <a:t> joint replacement</a:t>
          </a:r>
          <a:r>
            <a:rPr lang="en-GB" sz="1300" b="1" kern="1200" dirty="0">
              <a:latin typeface="Century Schoolbook" panose="02040604050505020304"/>
            </a:rPr>
            <a:t> surgery</a:t>
          </a:r>
          <a:endParaRPr lang="en-US" sz="1300" kern="1200" dirty="0"/>
        </a:p>
      </dsp:txBody>
      <dsp:txXfrm>
        <a:off x="34247" y="3812274"/>
        <a:ext cx="10486111" cy="633067"/>
      </dsp:txXfrm>
    </dsp:sp>
    <dsp:sp modelId="{57BD8BE5-780F-45E8-A752-0516D5E1C0F1}">
      <dsp:nvSpPr>
        <dsp:cNvPr id="0" name=""/>
        <dsp:cNvSpPr/>
      </dsp:nvSpPr>
      <dsp:spPr>
        <a:xfrm>
          <a:off x="0" y="4517028"/>
          <a:ext cx="10554605" cy="701561"/>
        </a:xfrm>
        <a:prstGeom prst="roundRect">
          <a:avLst/>
        </a:prstGeom>
        <a:solidFill>
          <a:schemeClr val="accent2">
            <a:hueOff val="0"/>
            <a:satOff val="0"/>
            <a:lumOff val="0"/>
            <a:alphaOff val="0"/>
          </a:schemeClr>
        </a:solidFill>
        <a:ln w="17145"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rtl="0">
            <a:lnSpc>
              <a:spcPct val="90000"/>
            </a:lnSpc>
            <a:spcBef>
              <a:spcPct val="0"/>
            </a:spcBef>
            <a:spcAft>
              <a:spcPct val="35000"/>
            </a:spcAft>
            <a:buNone/>
          </a:pPr>
          <a:r>
            <a:rPr lang="en-US" sz="1300" b="0" i="0" kern="1200" dirty="0">
              <a:latin typeface="Century Schoolbook" panose="02040604050505020304"/>
            </a:rPr>
            <a:t>A study by </a:t>
          </a:r>
          <a:r>
            <a:rPr lang="en-US" sz="1300" b="0" i="0" kern="1200" dirty="0" err="1">
              <a:latin typeface="Century Schoolbook" panose="02040604050505020304"/>
            </a:rPr>
            <a:t>Jones,S</a:t>
          </a:r>
          <a:r>
            <a:rPr lang="en-US" sz="1300" b="0" i="0" kern="1200" dirty="0">
              <a:latin typeface="Century Schoolbook" panose="02040604050505020304"/>
            </a:rPr>
            <a:t>.  et al </a:t>
          </a:r>
          <a:r>
            <a:rPr lang="en-US" sz="1300" b="0" i="0" kern="1200" dirty="0" err="1">
              <a:latin typeface="Century Schoolbook" panose="02040604050505020304"/>
            </a:rPr>
            <a:t>recognises</a:t>
          </a:r>
          <a:r>
            <a:rPr lang="en-US" sz="1300" b="0" i="0" kern="1200" dirty="0">
              <a:latin typeface="Century Schoolbook" panose="02040604050505020304"/>
            </a:rPr>
            <a:t> the value of preoperative education for knee arthroplasty patients and their  outcomes overall. </a:t>
          </a:r>
          <a:endParaRPr lang="en-US" sz="1300" b="0" i="0" kern="1200" dirty="0"/>
        </a:p>
      </dsp:txBody>
      <dsp:txXfrm>
        <a:off x="34247" y="4551275"/>
        <a:ext cx="10486111" cy="633067"/>
      </dsp:txXfrm>
    </dsp:sp>
    <dsp:sp modelId="{706F25F4-54C9-4E1C-8E58-F3B457CAE3F2}">
      <dsp:nvSpPr>
        <dsp:cNvPr id="0" name=""/>
        <dsp:cNvSpPr/>
      </dsp:nvSpPr>
      <dsp:spPr>
        <a:xfrm>
          <a:off x="0" y="5256029"/>
          <a:ext cx="10554605" cy="701561"/>
        </a:xfrm>
        <a:prstGeom prst="roundRect">
          <a:avLst/>
        </a:prstGeom>
        <a:solidFill>
          <a:schemeClr val="accent2">
            <a:hueOff val="0"/>
            <a:satOff val="0"/>
            <a:lumOff val="0"/>
            <a:alphaOff val="0"/>
          </a:schemeClr>
        </a:solidFill>
        <a:ln w="17145"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rtl="0">
            <a:lnSpc>
              <a:spcPct val="90000"/>
            </a:lnSpc>
            <a:spcBef>
              <a:spcPct val="0"/>
            </a:spcBef>
            <a:spcAft>
              <a:spcPct val="35000"/>
            </a:spcAft>
            <a:buNone/>
          </a:pPr>
          <a:endParaRPr lang="en-GB" sz="1300" b="1" i="1" kern="1200" dirty="0">
            <a:latin typeface="Century Schoolbook" panose="02040604050505020304"/>
          </a:endParaRPr>
        </a:p>
      </dsp:txBody>
      <dsp:txXfrm>
        <a:off x="34247" y="5290276"/>
        <a:ext cx="10486111" cy="63306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039888-27E2-4ED8-85F7-A8FBDD5D09D4}">
      <dsp:nvSpPr>
        <dsp:cNvPr id="0" name=""/>
        <dsp:cNvSpPr/>
      </dsp:nvSpPr>
      <dsp:spPr>
        <a:xfrm>
          <a:off x="0" y="3686"/>
          <a:ext cx="9893582" cy="78514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7DDAB50-6862-4E70-8002-6F5DB6710451}">
      <dsp:nvSpPr>
        <dsp:cNvPr id="0" name=""/>
        <dsp:cNvSpPr/>
      </dsp:nvSpPr>
      <dsp:spPr>
        <a:xfrm>
          <a:off x="237505" y="180343"/>
          <a:ext cx="431828" cy="43182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7827676-F158-4467-9CC4-B7C1BBCF5D94}">
      <dsp:nvSpPr>
        <dsp:cNvPr id="0" name=""/>
        <dsp:cNvSpPr/>
      </dsp:nvSpPr>
      <dsp:spPr>
        <a:xfrm>
          <a:off x="906839" y="3686"/>
          <a:ext cx="8986742" cy="7851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094" tIns="83094" rIns="83094" bIns="83094" numCol="1" spcCol="1270" anchor="ctr" anchorCtr="0">
          <a:noAutofit/>
        </a:bodyPr>
        <a:lstStyle/>
        <a:p>
          <a:pPr marL="0" lvl="0" indent="0" algn="l" defTabSz="800100" rtl="0">
            <a:lnSpc>
              <a:spcPct val="100000"/>
            </a:lnSpc>
            <a:spcBef>
              <a:spcPct val="0"/>
            </a:spcBef>
            <a:spcAft>
              <a:spcPct val="35000"/>
            </a:spcAft>
            <a:buNone/>
          </a:pPr>
          <a:r>
            <a:rPr lang="en-GB" sz="1800" kern="1200" dirty="0">
              <a:latin typeface="Century Schoolbook" panose="02040604050505020304"/>
            </a:rPr>
            <a:t>2</a:t>
          </a:r>
          <a:r>
            <a:rPr lang="en-GB" sz="1800" kern="1200" dirty="0"/>
            <a:t> </a:t>
          </a:r>
          <a:r>
            <a:rPr lang="en-GB" sz="1800" kern="1200" dirty="0">
              <a:latin typeface="Century Schoolbook" panose="02040604050505020304"/>
            </a:rPr>
            <a:t>short anonymised MS</a:t>
          </a:r>
          <a:r>
            <a:rPr lang="en-GB" sz="1800" kern="1200" dirty="0"/>
            <a:t> forms</a:t>
          </a:r>
          <a:r>
            <a:rPr lang="en-GB" sz="1800" kern="1200" dirty="0">
              <a:latin typeface="Century Schoolbook" panose="02040604050505020304"/>
            </a:rPr>
            <a:t> were devised. Maximum</a:t>
          </a:r>
          <a:r>
            <a:rPr lang="en-GB" sz="1800" kern="1200" dirty="0"/>
            <a:t> of 6 multiple choice questions</a:t>
          </a:r>
          <a:r>
            <a:rPr lang="en-GB" sz="1800" kern="1200" dirty="0">
              <a:latin typeface="Century Schoolbook" panose="02040604050505020304"/>
            </a:rPr>
            <a:t> (using plain English) -Same Q's used pre &amp; post session. </a:t>
          </a:r>
        </a:p>
      </dsp:txBody>
      <dsp:txXfrm>
        <a:off x="906839" y="3686"/>
        <a:ext cx="8986742" cy="785142"/>
      </dsp:txXfrm>
    </dsp:sp>
    <dsp:sp modelId="{B101E524-C9A3-4D57-8862-9405230BA9F0}">
      <dsp:nvSpPr>
        <dsp:cNvPr id="0" name=""/>
        <dsp:cNvSpPr/>
      </dsp:nvSpPr>
      <dsp:spPr>
        <a:xfrm>
          <a:off x="0" y="985113"/>
          <a:ext cx="9893582" cy="78514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FEBD576-9416-46FB-BB01-C250906C0656}">
      <dsp:nvSpPr>
        <dsp:cNvPr id="0" name=""/>
        <dsp:cNvSpPr/>
      </dsp:nvSpPr>
      <dsp:spPr>
        <a:xfrm>
          <a:off x="237505" y="1161770"/>
          <a:ext cx="431828" cy="431828"/>
        </a:xfrm>
        <a:prstGeom prst="rect">
          <a:avLst/>
        </a:prstGeom>
        <a:solidFill>
          <a:schemeClr val="accent1">
            <a:hueOff val="0"/>
            <a:satOff val="0"/>
            <a:lumOff val="0"/>
            <a:alphaOff val="0"/>
          </a:schemeClr>
        </a:solid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0B3E526-E72B-4B76-AE12-E3B41B8B9628}">
      <dsp:nvSpPr>
        <dsp:cNvPr id="0" name=""/>
        <dsp:cNvSpPr/>
      </dsp:nvSpPr>
      <dsp:spPr>
        <a:xfrm>
          <a:off x="906839" y="985113"/>
          <a:ext cx="8986742" cy="7851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094" tIns="83094" rIns="83094" bIns="83094" numCol="1" spcCol="1270" anchor="ctr" anchorCtr="0">
          <a:noAutofit/>
        </a:bodyPr>
        <a:lstStyle/>
        <a:p>
          <a:pPr marL="0" lvl="0" indent="0" algn="l" defTabSz="800100" rtl="0">
            <a:lnSpc>
              <a:spcPct val="100000"/>
            </a:lnSpc>
            <a:spcBef>
              <a:spcPct val="0"/>
            </a:spcBef>
            <a:spcAft>
              <a:spcPct val="35000"/>
            </a:spcAft>
            <a:buNone/>
          </a:pPr>
          <a:r>
            <a:rPr lang="en-GB" sz="1800" kern="1200" dirty="0">
              <a:latin typeface="Century Schoolbook" panose="02040604050505020304"/>
            </a:rPr>
            <a:t>Gathered qualitative data- Gelling (2014)  refers to 'the importance of data to help healthcare professionals understand patient experiences of health and illness.' </a:t>
          </a:r>
          <a:endParaRPr lang="en-GB" sz="1800" kern="1200" dirty="0"/>
        </a:p>
      </dsp:txBody>
      <dsp:txXfrm>
        <a:off x="906839" y="985113"/>
        <a:ext cx="8986742" cy="785142"/>
      </dsp:txXfrm>
    </dsp:sp>
    <dsp:sp modelId="{30C97C77-E2B0-43C5-9398-5E7D019EDE8D}">
      <dsp:nvSpPr>
        <dsp:cNvPr id="0" name=""/>
        <dsp:cNvSpPr/>
      </dsp:nvSpPr>
      <dsp:spPr>
        <a:xfrm>
          <a:off x="0" y="1966541"/>
          <a:ext cx="9893582" cy="78514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174295A-2539-434D-A4DF-EA6ED06425A4}">
      <dsp:nvSpPr>
        <dsp:cNvPr id="0" name=""/>
        <dsp:cNvSpPr/>
      </dsp:nvSpPr>
      <dsp:spPr>
        <a:xfrm>
          <a:off x="237505" y="2143198"/>
          <a:ext cx="431828" cy="43182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6B74A7B-6A9B-43C5-AF98-5D0A91C703BD}">
      <dsp:nvSpPr>
        <dsp:cNvPr id="0" name=""/>
        <dsp:cNvSpPr/>
      </dsp:nvSpPr>
      <dsp:spPr>
        <a:xfrm>
          <a:off x="906839" y="1966541"/>
          <a:ext cx="8986742" cy="7851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094" tIns="83094" rIns="83094" bIns="83094" numCol="1" spcCol="1270" anchor="ctr" anchorCtr="0">
          <a:noAutofit/>
        </a:bodyPr>
        <a:lstStyle/>
        <a:p>
          <a:pPr marL="0" lvl="0" indent="0" algn="l" defTabSz="800100">
            <a:lnSpc>
              <a:spcPct val="100000"/>
            </a:lnSpc>
            <a:spcBef>
              <a:spcPct val="0"/>
            </a:spcBef>
            <a:spcAft>
              <a:spcPct val="35000"/>
            </a:spcAft>
            <a:buNone/>
          </a:pPr>
          <a:r>
            <a:rPr lang="en-GB" sz="1800" u="sng" kern="1200" dirty="0"/>
            <a:t>Problems encountered</a:t>
          </a:r>
          <a:r>
            <a:rPr lang="en-GB" sz="1800" kern="1200" dirty="0"/>
            <a:t>-</a:t>
          </a:r>
          <a:r>
            <a:rPr lang="en-GB" sz="1800" kern="1200" dirty="0">
              <a:latin typeface="Century Schoolbook" panose="02040604050505020304"/>
            </a:rPr>
            <a:t> Slightly longer session time </a:t>
          </a:r>
          <a:endParaRPr lang="en-US" sz="1800" kern="1200" dirty="0">
            <a:latin typeface="Century Schoolbook" panose="02040604050505020304"/>
          </a:endParaRPr>
        </a:p>
      </dsp:txBody>
      <dsp:txXfrm>
        <a:off x="906839" y="1966541"/>
        <a:ext cx="8986742" cy="785142"/>
      </dsp:txXfrm>
    </dsp:sp>
    <dsp:sp modelId="{C03A2A22-2A10-4CB6-A61F-ABD0A260BCA9}">
      <dsp:nvSpPr>
        <dsp:cNvPr id="0" name=""/>
        <dsp:cNvSpPr/>
      </dsp:nvSpPr>
      <dsp:spPr>
        <a:xfrm>
          <a:off x="0" y="2947969"/>
          <a:ext cx="9893582" cy="78514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FABF0B5-1F31-47E9-87CF-AB12C4105EFB}">
      <dsp:nvSpPr>
        <dsp:cNvPr id="0" name=""/>
        <dsp:cNvSpPr/>
      </dsp:nvSpPr>
      <dsp:spPr>
        <a:xfrm>
          <a:off x="237505" y="3124626"/>
          <a:ext cx="431828" cy="43182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91AF718-F1C1-4DBC-B93C-61547E32B7B5}">
      <dsp:nvSpPr>
        <dsp:cNvPr id="0" name=""/>
        <dsp:cNvSpPr/>
      </dsp:nvSpPr>
      <dsp:spPr>
        <a:xfrm>
          <a:off x="906839" y="2947969"/>
          <a:ext cx="8986742" cy="7851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094" tIns="83094" rIns="83094" bIns="83094" numCol="1" spcCol="1270" anchor="ctr" anchorCtr="0">
          <a:noAutofit/>
        </a:bodyPr>
        <a:lstStyle/>
        <a:p>
          <a:pPr marL="0" lvl="0" indent="0" algn="l" defTabSz="800100">
            <a:lnSpc>
              <a:spcPct val="100000"/>
            </a:lnSpc>
            <a:spcBef>
              <a:spcPct val="0"/>
            </a:spcBef>
            <a:spcAft>
              <a:spcPct val="35000"/>
            </a:spcAft>
            <a:buNone/>
          </a:pPr>
          <a:r>
            <a:rPr lang="en-GB" sz="1800" kern="1200" dirty="0"/>
            <a:t>Increased stress for non tech savvy individuals- Assistance was given </a:t>
          </a:r>
          <a:endParaRPr lang="en-US" sz="1800" kern="1200" dirty="0"/>
        </a:p>
      </dsp:txBody>
      <dsp:txXfrm>
        <a:off x="906839" y="2947969"/>
        <a:ext cx="8986742" cy="785142"/>
      </dsp:txXfrm>
    </dsp:sp>
    <dsp:sp modelId="{CCAA02AA-B3DC-487D-8697-76F827BF48B6}">
      <dsp:nvSpPr>
        <dsp:cNvPr id="0" name=""/>
        <dsp:cNvSpPr/>
      </dsp:nvSpPr>
      <dsp:spPr>
        <a:xfrm>
          <a:off x="0" y="3929396"/>
          <a:ext cx="9893582" cy="78514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5928AC9-E88C-4D18-8919-C769094C0BDA}">
      <dsp:nvSpPr>
        <dsp:cNvPr id="0" name=""/>
        <dsp:cNvSpPr/>
      </dsp:nvSpPr>
      <dsp:spPr>
        <a:xfrm>
          <a:off x="237505" y="4106053"/>
          <a:ext cx="431828" cy="431828"/>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EB3C62B-7CB0-4598-BF03-A96532110B12}">
      <dsp:nvSpPr>
        <dsp:cNvPr id="0" name=""/>
        <dsp:cNvSpPr/>
      </dsp:nvSpPr>
      <dsp:spPr>
        <a:xfrm>
          <a:off x="906839" y="3929396"/>
          <a:ext cx="8986742" cy="7851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094" tIns="83094" rIns="83094" bIns="83094" numCol="1" spcCol="1270" anchor="ctr" anchorCtr="0">
          <a:noAutofit/>
        </a:bodyPr>
        <a:lstStyle/>
        <a:p>
          <a:pPr marL="0" lvl="0" indent="0" algn="l" defTabSz="800100">
            <a:lnSpc>
              <a:spcPct val="100000"/>
            </a:lnSpc>
            <a:spcBef>
              <a:spcPct val="0"/>
            </a:spcBef>
            <a:spcAft>
              <a:spcPct val="35000"/>
            </a:spcAft>
            <a:buNone/>
          </a:pPr>
          <a:r>
            <a:rPr lang="en-GB" sz="1800" kern="1200" dirty="0"/>
            <a:t>Poor Internet / network </a:t>
          </a:r>
          <a:r>
            <a:rPr lang="en-GB" sz="1800" kern="1200" dirty="0">
              <a:latin typeface="Century Schoolbook" panose="02040604050505020304"/>
            </a:rPr>
            <a:t>connection </a:t>
          </a:r>
          <a:endParaRPr lang="en-US" sz="1800" kern="1200" dirty="0"/>
        </a:p>
      </dsp:txBody>
      <dsp:txXfrm>
        <a:off x="906839" y="3929396"/>
        <a:ext cx="8986742" cy="78514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lumMod val="75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261872" y="758952"/>
            <a:ext cx="9418320" cy="4041648"/>
          </a:xfrm>
        </p:spPr>
        <p:txBody>
          <a:bodyPr anchor="b">
            <a:normAutofit/>
          </a:bodyPr>
          <a:lstStyle>
            <a:lvl1pPr algn="l">
              <a:lnSpc>
                <a:spcPct val="85000"/>
              </a:lnSpc>
              <a:defRPr sz="7200" baseline="0">
                <a:solidFill>
                  <a:schemeClr val="tx1"/>
                </a:solidFill>
              </a:defRPr>
            </a:lvl1pPr>
          </a:lstStyle>
          <a:p>
            <a:r>
              <a:rPr lang="en-US" dirty="0"/>
              <a:t>Click to edit Master title style</a:t>
            </a:r>
          </a:p>
        </p:txBody>
      </p:sp>
      <p:sp>
        <p:nvSpPr>
          <p:cNvPr id="3" name="Subtitle 2"/>
          <p:cNvSpPr>
            <a:spLocks noGrp="1"/>
          </p:cNvSpPr>
          <p:nvPr>
            <p:ph type="subTitle" idx="1"/>
          </p:nvPr>
        </p:nvSpPr>
        <p:spPr>
          <a:xfrm>
            <a:off x="1261872" y="4800600"/>
            <a:ext cx="9418320" cy="1691640"/>
          </a:xfrm>
        </p:spPr>
        <p:txBody>
          <a:bodyPr>
            <a:normAutofit/>
          </a:bodyPr>
          <a:lstStyle>
            <a:lvl1pPr marL="0" indent="0" algn="l">
              <a:buNone/>
              <a:defRPr sz="2200" baseline="0">
                <a:solidFill>
                  <a:schemeClr val="tx1">
                    <a:lumMod val="75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dirty="0"/>
              <a:t>Click to edit Master subtitle style</a:t>
            </a:r>
          </a:p>
        </p:txBody>
      </p:sp>
      <p:sp>
        <p:nvSpPr>
          <p:cNvPr id="4" name="Date Placeholder 3"/>
          <p:cNvSpPr>
            <a:spLocks noGrp="1"/>
          </p:cNvSpPr>
          <p:nvPr>
            <p:ph type="dt" sz="half" idx="10"/>
          </p:nvPr>
        </p:nvSpPr>
        <p:spPr/>
        <p:txBody>
          <a:bodyPr/>
          <a:lstStyle>
            <a:lvl1pPr>
              <a:defRPr>
                <a:solidFill>
                  <a:schemeClr val="tx1">
                    <a:lumMod val="50000"/>
                  </a:schemeClr>
                </a:solidFill>
              </a:defRPr>
            </a:lvl1pPr>
          </a:lstStyle>
          <a:p>
            <a:fld id="{9E016143-E03C-4CFD-AFDC-14E5BDEA754C}" type="datetimeFigureOut">
              <a:rPr lang="en-US" dirty="0"/>
              <a:t>1/25/2024</a:t>
            </a:fld>
            <a:endParaRPr lang="en-US" dirty="0"/>
          </a:p>
        </p:txBody>
      </p:sp>
      <p:sp>
        <p:nvSpPr>
          <p:cNvPr id="5" name="Footer Placeholder 4"/>
          <p:cNvSpPr>
            <a:spLocks noGrp="1"/>
          </p:cNvSpPr>
          <p:nvPr>
            <p:ph type="ftr" sz="quarter" idx="11"/>
          </p:nvPr>
        </p:nvSpPr>
        <p:spPr/>
        <p:txBody>
          <a:bodyPr/>
          <a:lstStyle>
            <a:lvl1pPr>
              <a:defRPr>
                <a:solidFill>
                  <a:schemeClr val="tx1">
                    <a:lumMod val="65000"/>
                  </a:schemeClr>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tx1">
                    <a:lumMod val="65000"/>
                  </a:schemeClr>
                </a:solidFill>
              </a:defRPr>
            </a:lvl1pPr>
          </a:lstStyle>
          <a:p>
            <a:fld id="{4FAB73BC-B049-4115-A692-8D63A059BFB8}" type="slidenum">
              <a:rPr lang="en-US" dirty="0"/>
              <a:pPr/>
              <a:t>‹#›</a:t>
            </a:fld>
            <a:endParaRPr lang="en-US" dirty="0"/>
          </a:p>
        </p:txBody>
      </p:sp>
      <p:sp>
        <p:nvSpPr>
          <p:cNvPr id="7" name="Rectangle 6"/>
          <p:cNvSpPr/>
          <p:nvPr/>
        </p:nvSpPr>
        <p:spPr>
          <a:xfrm>
            <a:off x="0" y="0"/>
            <a:ext cx="4572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034578288"/>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78C94063-DF36-4330-A365-08DA1FA5B7D6}" type="datetimeFigureOut">
              <a:rPr lang="en-US" dirty="0"/>
              <a:t>1/25/2024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25414099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61872" y="758952"/>
            <a:ext cx="9418320" cy="4041648"/>
          </a:xfrm>
        </p:spPr>
        <p:txBody>
          <a:bodyPr anchor="b">
            <a:normAutofit/>
          </a:bodyPr>
          <a:lstStyle>
            <a:lvl1pPr>
              <a:lnSpc>
                <a:spcPct val="85000"/>
              </a:lnSpc>
              <a:defRPr sz="7200" b="0"/>
            </a:lvl1pPr>
          </a:lstStyle>
          <a:p>
            <a:r>
              <a:rPr lang="en-US" dirty="0"/>
              <a:t>Click to edit Master title style</a:t>
            </a:r>
          </a:p>
        </p:txBody>
      </p:sp>
      <p:sp>
        <p:nvSpPr>
          <p:cNvPr id="3" name="Text Placeholder 2"/>
          <p:cNvSpPr>
            <a:spLocks noGrp="1"/>
          </p:cNvSpPr>
          <p:nvPr>
            <p:ph type="body" idx="1"/>
          </p:nvPr>
        </p:nvSpPr>
        <p:spPr>
          <a:xfrm>
            <a:off x="1261872" y="4800600"/>
            <a:ext cx="9418320" cy="1691640"/>
          </a:xfrm>
        </p:spPr>
        <p:txBody>
          <a:bodyPr anchor="t">
            <a:normAutofit/>
          </a:bodyPr>
          <a:lstStyle>
            <a:lvl1pPr marL="0" indent="0">
              <a:buNone/>
              <a:defRPr sz="22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908A7C6C-0F39-4D70-8E8D-FE5B9C95FA73}" type="datetimeFigureOut">
              <a:rPr lang="en-US" dirty="0"/>
              <a:t>1/25/2024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
        <p:nvSpPr>
          <p:cNvPr id="7" name="Rectangle 6"/>
          <p:cNvSpPr/>
          <p:nvPr/>
        </p:nvSpPr>
        <p:spPr>
          <a:xfrm>
            <a:off x="0" y="0"/>
            <a:ext cx="4572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6295939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1261872" y="1828800"/>
            <a:ext cx="4480560" cy="4351337"/>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126480" y="1828800"/>
            <a:ext cx="4480560" cy="4351337"/>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DFCFA4AC-08CC-42CE-BD01-C191750A04EC}" type="datetimeFigureOut">
              <a:rPr lang="en-US" dirty="0"/>
              <a:t>1/25/2024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39661422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dirty="0"/>
              <a:t>Click to edit Master title style</a:t>
            </a:r>
          </a:p>
        </p:txBody>
      </p:sp>
      <p:sp>
        <p:nvSpPr>
          <p:cNvPr id="3" name="Text Placeholder 2"/>
          <p:cNvSpPr>
            <a:spLocks noGrp="1"/>
          </p:cNvSpPr>
          <p:nvPr>
            <p:ph type="body" idx="1"/>
          </p:nvPr>
        </p:nvSpPr>
        <p:spPr>
          <a:xfrm>
            <a:off x="1261872" y="1713655"/>
            <a:ext cx="4480560" cy="731520"/>
          </a:xfrm>
        </p:spPr>
        <p:txBody>
          <a:bodyPr anchor="b">
            <a:normAutofit/>
          </a:bodyPr>
          <a:lstStyle>
            <a:lvl1pPr marL="0" indent="0">
              <a:spcBef>
                <a:spcPts val="0"/>
              </a:spcBef>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1261872"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126480" y="1713655"/>
            <a:ext cx="4480560" cy="731520"/>
          </a:xfrm>
        </p:spPr>
        <p:txBody>
          <a:bodyPr anchor="b">
            <a:normAutofit/>
          </a:bodyPr>
          <a:lstStyle>
            <a:lvl1pPr marL="0" indent="0">
              <a:lnSpc>
                <a:spcPct val="95000"/>
              </a:lnSpc>
              <a:spcBef>
                <a:spcPts val="0"/>
              </a:spcBef>
              <a:buNone/>
              <a:defRPr lang="en-US" sz="2000" b="0" kern="1200" dirty="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2000"/>
              </a:spcBef>
              <a:buFontTx/>
              <a:buNone/>
            </a:pPr>
            <a:r>
              <a:rPr lang="en-US" dirty="0"/>
              <a:t>Click to edit Master text styles</a:t>
            </a:r>
          </a:p>
        </p:txBody>
      </p:sp>
      <p:sp>
        <p:nvSpPr>
          <p:cNvPr id="6" name="Content Placeholder 5"/>
          <p:cNvSpPr>
            <a:spLocks noGrp="1"/>
          </p:cNvSpPr>
          <p:nvPr>
            <p:ph sz="quarter" idx="4"/>
          </p:nvPr>
        </p:nvSpPr>
        <p:spPr>
          <a:xfrm>
            <a:off x="6126480"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1BA7A723-92A7-435B-B681-F25B092FEFEB}" type="datetimeFigureOut">
              <a:rPr lang="en-US" dirty="0"/>
              <a:t>1/25/2024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38321029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4F170639-886C-4FCF-9EAB-ABB5DA3F3F4A}" type="datetimeFigureOut">
              <a:rPr lang="en-US" dirty="0"/>
              <a:t>1/25/2024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29680355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2230651-31F4-45D2-98AE-A2108F41BC07}" type="datetimeFigureOut">
              <a:rPr lang="en-US" dirty="0"/>
              <a:t>1/25/2024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22467909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200400" cy="1600197"/>
          </a:xfrm>
        </p:spPr>
        <p:txBody>
          <a:bodyPr anchor="b">
            <a:normAutofit/>
          </a:bodyPr>
          <a:lstStyle>
            <a:lvl1pPr>
              <a:defRPr sz="3200" b="0" baseline="0"/>
            </a:lvl1pPr>
          </a:lstStyle>
          <a:p>
            <a:r>
              <a:rPr lang="en-US" dirty="0"/>
              <a:t>Click to edit Master title style</a:t>
            </a:r>
          </a:p>
        </p:txBody>
      </p:sp>
      <p:sp>
        <p:nvSpPr>
          <p:cNvPr id="3" name="Content Placeholder 2"/>
          <p:cNvSpPr>
            <a:spLocks noGrp="1"/>
          </p:cNvSpPr>
          <p:nvPr>
            <p:ph idx="1"/>
          </p:nvPr>
        </p:nvSpPr>
        <p:spPr>
          <a:xfrm>
            <a:off x="4504267" y="685800"/>
            <a:ext cx="6079066" cy="548640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841248" y="2099734"/>
            <a:ext cx="3200400" cy="3810001"/>
          </a:xfrm>
        </p:spPr>
        <p:txBody>
          <a:bodyPr>
            <a:normAutofit/>
          </a:bodyPr>
          <a:lstStyle>
            <a:lvl1pPr marL="0" indent="0">
              <a:lnSpc>
                <a:spcPct val="114000"/>
              </a:lnSpc>
              <a:spcBef>
                <a:spcPts val="800"/>
              </a:spcBef>
              <a:buNone/>
              <a:defRPr sz="13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6F53789A-C914-4DB1-8815-80B5EC7335C5}" type="datetimeFigureOut">
              <a:rPr lang="en-US" dirty="0"/>
              <a:t>1/25/2024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37241211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5105400"/>
            <a:ext cx="11292840" cy="17526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14400" y="5257800"/>
            <a:ext cx="9982200" cy="914400"/>
          </a:xfrm>
        </p:spPr>
        <p:txBody>
          <a:bodyPr anchor="b">
            <a:normAutofit/>
          </a:bodyPr>
          <a:lstStyle>
            <a:lvl1pPr>
              <a:defRPr sz="2800" b="0">
                <a:solidFill>
                  <a:schemeClr val="bg1"/>
                </a:solidFill>
              </a:defRPr>
            </a:lvl1pPr>
          </a:lstStyle>
          <a:p>
            <a:r>
              <a:rPr lang="en-US" dirty="0"/>
              <a:t>Click to edit Master title style</a:t>
            </a:r>
          </a:p>
        </p:txBody>
      </p:sp>
      <p:sp>
        <p:nvSpPr>
          <p:cNvPr id="3" name="Picture Placeholder 2"/>
          <p:cNvSpPr>
            <a:spLocks noGrp="1" noChangeAspect="1"/>
          </p:cNvSpPr>
          <p:nvPr>
            <p:ph type="pic" idx="1"/>
          </p:nvPr>
        </p:nvSpPr>
        <p:spPr>
          <a:xfrm>
            <a:off x="0" y="0"/>
            <a:ext cx="11292840" cy="5128923"/>
          </a:xfrm>
          <a:blipFill>
            <a:blip r:embed="rId2"/>
            <a:stretch>
              <a:fillRect/>
            </a:stretch>
          </a:blipFill>
        </p:spPr>
        <p:txBody>
          <a:bodyPr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914400" y="6108589"/>
            <a:ext cx="9982200" cy="597011"/>
          </a:xfrm>
        </p:spPr>
        <p:txBody>
          <a:bodyPr>
            <a:normAutofit/>
          </a:bodyPr>
          <a:lstStyle>
            <a:lvl1pPr marL="0" indent="0">
              <a:lnSpc>
                <a:spcPct val="100000"/>
              </a:lnSpc>
              <a:spcBef>
                <a:spcPts val="800"/>
              </a:spcBef>
              <a:buNone/>
              <a:defRPr sz="1300">
                <a:solidFill>
                  <a:schemeClr val="bg1">
                    <a:lumMod val="8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5E6440AA-91A0-436F-8FDB-C0F939DCAE21}" type="datetimeFigureOut">
              <a:rPr lang="en-US" dirty="0"/>
              <a:t>1/25/2024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23845860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033E54A-A8CA-48C1-9504-691B58049D29}" type="datetimeFigureOut">
              <a:rPr lang="en-US" dirty="0"/>
              <a:t>1/25/2024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7631743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48700" y="381000"/>
            <a:ext cx="2476500" cy="5897562"/>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762000" y="381000"/>
            <a:ext cx="7734300" cy="5897562"/>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5F6C806-BBF7-471C-9527-881CE2266695}" type="datetimeFigureOut">
              <a:rPr lang="en-US" dirty="0"/>
              <a:t>1/25/2024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5261795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1292840" y="0"/>
            <a:ext cx="914400" cy="68580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61872" y="365760"/>
            <a:ext cx="9692640" cy="1325562"/>
          </a:xfrm>
          <a:prstGeom prst="rect">
            <a:avLst/>
          </a:prstGeom>
        </p:spPr>
        <p:txBody>
          <a:bodyPr vert="horz" lIns="91440" tIns="45720" rIns="91440" bIns="45720" rtlCol="0" anchor="b">
            <a:normAutofit/>
          </a:bodyPr>
          <a:lstStyle/>
          <a:p>
            <a:r>
              <a:rPr lang="en-US" dirty="0"/>
              <a:t>Click to edit Master title style</a:t>
            </a:r>
          </a:p>
        </p:txBody>
      </p:sp>
      <p:sp>
        <p:nvSpPr>
          <p:cNvPr id="3" name="Text Placeholder 2"/>
          <p:cNvSpPr>
            <a:spLocks noGrp="1"/>
          </p:cNvSpPr>
          <p:nvPr>
            <p:ph type="body" idx="1"/>
          </p:nvPr>
        </p:nvSpPr>
        <p:spPr>
          <a:xfrm>
            <a:off x="1261872" y="1828800"/>
            <a:ext cx="8595360" cy="4351337"/>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rot="16200000">
            <a:off x="10797542" y="998537"/>
            <a:ext cx="1904999" cy="365125"/>
          </a:xfrm>
          <a:prstGeom prst="rect">
            <a:avLst/>
          </a:prstGeom>
        </p:spPr>
        <p:txBody>
          <a:bodyPr vert="horz" lIns="91440" tIns="45720" rIns="91440" bIns="45720" rtlCol="0" anchor="ctr"/>
          <a:lstStyle>
            <a:lvl1pPr algn="r">
              <a:defRPr sz="1050" b="0">
                <a:solidFill>
                  <a:schemeClr val="tx2">
                    <a:lumMod val="20000"/>
                    <a:lumOff val="80000"/>
                  </a:schemeClr>
                </a:solidFill>
              </a:defRPr>
            </a:lvl1pPr>
          </a:lstStyle>
          <a:p>
            <a:fld id="{0E59FD0C-5451-4CA0-86AF-E70AE3279989}" type="datetimeFigureOut">
              <a:rPr lang="en-US" dirty="0"/>
              <a:t>1/25/2024</a:t>
            </a:fld>
            <a:endParaRPr lang="en-US" dirty="0"/>
          </a:p>
        </p:txBody>
      </p:sp>
      <p:sp>
        <p:nvSpPr>
          <p:cNvPr id="5" name="Footer Placeholder 4"/>
          <p:cNvSpPr>
            <a:spLocks noGrp="1"/>
          </p:cNvSpPr>
          <p:nvPr>
            <p:ph type="ftr" sz="quarter" idx="3"/>
          </p:nvPr>
        </p:nvSpPr>
        <p:spPr>
          <a:xfrm rot="16200000">
            <a:off x="9959341" y="4046537"/>
            <a:ext cx="3581400" cy="365125"/>
          </a:xfrm>
          <a:prstGeom prst="rect">
            <a:avLst/>
          </a:prstGeom>
        </p:spPr>
        <p:txBody>
          <a:bodyPr vert="horz" lIns="91440" tIns="45720" rIns="91440" bIns="45720" rtlCol="0" anchor="ctr"/>
          <a:lstStyle>
            <a:lvl1pPr algn="l">
              <a:defRPr sz="1050">
                <a:solidFill>
                  <a:schemeClr val="tx2">
                    <a:lumMod val="20000"/>
                    <a:lumOff val="80000"/>
                  </a:schemeClr>
                </a:solidFill>
              </a:defRPr>
            </a:lvl1pPr>
          </a:lstStyle>
          <a:p>
            <a:endParaRPr lang="en-US" dirty="0"/>
          </a:p>
        </p:txBody>
      </p:sp>
      <p:sp>
        <p:nvSpPr>
          <p:cNvPr id="6" name="Slide Number Placeholder 5"/>
          <p:cNvSpPr>
            <a:spLocks noGrp="1"/>
          </p:cNvSpPr>
          <p:nvPr>
            <p:ph type="sldNum" sz="quarter" idx="4"/>
          </p:nvPr>
        </p:nvSpPr>
        <p:spPr>
          <a:xfrm>
            <a:off x="11292840" y="6172200"/>
            <a:ext cx="914400" cy="593725"/>
          </a:xfrm>
          <a:prstGeom prst="rect">
            <a:avLst/>
          </a:prstGeom>
        </p:spPr>
        <p:txBody>
          <a:bodyPr vert="horz" lIns="45720" tIns="45720" rIns="45720" bIns="45720" rtlCol="0" anchor="ctr">
            <a:normAutofit/>
          </a:bodyPr>
          <a:lstStyle>
            <a:lvl1pPr algn="ctr">
              <a:defRPr sz="3600">
                <a:solidFill>
                  <a:schemeClr val="tx2">
                    <a:lumMod val="60000"/>
                    <a:lumOff val="40000"/>
                  </a:schemeClr>
                </a:solidFill>
              </a:defRPr>
            </a:lvl1pPr>
          </a:lstStyle>
          <a:p>
            <a:fld id="{4FAB73BC-B049-4115-A692-8D63A059BFB8}" type="slidenum">
              <a:rPr lang="en-US" dirty="0"/>
              <a:pPr/>
              <a:t>‹#›</a:t>
            </a:fld>
            <a:endParaRPr lang="en-US" dirty="0"/>
          </a:p>
        </p:txBody>
      </p:sp>
    </p:spTree>
    <p:extLst>
      <p:ext uri="{BB962C8B-B14F-4D97-AF65-F5344CB8AC3E}">
        <p14:creationId xmlns:p14="http://schemas.microsoft.com/office/powerpoint/2010/main" val="3769213111"/>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hf sldNum="0" hdr="0" ftr="0" dt="0"/>
  <p:txStyles>
    <p:titleStyle>
      <a:lvl1pPr algn="l" defTabSz="914400" rtl="0" eaLnBrk="1" latinLnBrk="0" hangingPunct="1">
        <a:lnSpc>
          <a:spcPct val="90000"/>
        </a:lnSpc>
        <a:spcBef>
          <a:spcPct val="0"/>
        </a:spcBef>
        <a:buNone/>
        <a:defRPr sz="4400" kern="1200" spc="-50" baseline="0">
          <a:solidFill>
            <a:schemeClr val="tx1"/>
          </a:solidFill>
          <a:latin typeface="+mj-lt"/>
          <a:ea typeface="+mj-ea"/>
          <a:cs typeface="+mj-cs"/>
        </a:defRPr>
      </a:lvl1pPr>
    </p:titleStyle>
    <p:bodyStyle>
      <a:lvl1pPr marL="182880" indent="-182880" algn="l" defTabSz="914400" rtl="0" eaLnBrk="1" latinLnBrk="0" hangingPunct="1">
        <a:lnSpc>
          <a:spcPct val="95000"/>
        </a:lnSpc>
        <a:spcBef>
          <a:spcPts val="1400"/>
        </a:spcBef>
        <a:spcAft>
          <a:spcPts val="200"/>
        </a:spcAft>
        <a:buClr>
          <a:schemeClr val="accent1"/>
        </a:buClr>
        <a:buSzPct val="80000"/>
        <a:buFont typeface="Arial" pitchFamily="34" charset="0"/>
        <a:buChar char="•"/>
        <a:defRPr sz="1800" kern="1200" spc="10" baseline="0">
          <a:solidFill>
            <a:schemeClr val="tx1"/>
          </a:solidFill>
          <a:latin typeface="+mn-lt"/>
          <a:ea typeface="+mn-ea"/>
          <a:cs typeface="+mn-cs"/>
        </a:defRPr>
      </a:lvl1pPr>
      <a:lvl2pPr marL="45720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600" kern="1200">
          <a:solidFill>
            <a:schemeClr val="tx1">
              <a:lumMod val="85000"/>
              <a:lumOff val="15000"/>
            </a:schemeClr>
          </a:solidFill>
          <a:latin typeface="+mn-lt"/>
          <a:ea typeface="+mn-ea"/>
          <a:cs typeface="+mn-cs"/>
        </a:defRPr>
      </a:lvl2pPr>
      <a:lvl3pPr marL="73152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3pPr>
      <a:lvl4pPr marL="100584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4pPr>
      <a:lvl5pPr marL="128016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5pPr>
      <a:lvl6pPr marL="16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6pPr>
      <a:lvl7pPr marL="19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7pPr>
      <a:lvl8pPr marL="22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8pPr>
      <a:lvl9pPr marL="25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31" name="Rectangle 30">
            <a:extLst>
              <a:ext uri="{FF2B5EF4-FFF2-40B4-BE49-F238E27FC236}">
                <a16:creationId xmlns:a16="http://schemas.microsoft.com/office/drawing/2014/main" id="{B6BC6A0D-8979-47FF-B606-70528EF8E5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6EBEC99-8B1E-4E36-A63E-9F6ED3A26D9D}"/>
              </a:ext>
            </a:extLst>
          </p:cNvPr>
          <p:cNvSpPr>
            <a:spLocks noGrp="1"/>
          </p:cNvSpPr>
          <p:nvPr>
            <p:ph type="ctrTitle"/>
          </p:nvPr>
        </p:nvSpPr>
        <p:spPr>
          <a:xfrm>
            <a:off x="1442594" y="758952"/>
            <a:ext cx="9056876" cy="4041648"/>
          </a:xfrm>
        </p:spPr>
        <p:txBody>
          <a:bodyPr>
            <a:normAutofit/>
          </a:bodyPr>
          <a:lstStyle/>
          <a:p>
            <a:r>
              <a:rPr lang="en-GB">
                <a:highlight>
                  <a:srgbClr val="008080"/>
                </a:highlight>
              </a:rPr>
              <a:t>Cardiff and Vale Orthopaedic Centre </a:t>
            </a:r>
            <a:br>
              <a:rPr lang="en-GB">
                <a:highlight>
                  <a:srgbClr val="008080"/>
                </a:highlight>
              </a:rPr>
            </a:br>
            <a:r>
              <a:rPr lang="en-GB">
                <a:highlight>
                  <a:srgbClr val="008080"/>
                </a:highlight>
              </a:rPr>
              <a:t>Joint School </a:t>
            </a:r>
          </a:p>
        </p:txBody>
      </p:sp>
      <p:sp>
        <p:nvSpPr>
          <p:cNvPr id="3" name="Subtitle 2">
            <a:extLst>
              <a:ext uri="{FF2B5EF4-FFF2-40B4-BE49-F238E27FC236}">
                <a16:creationId xmlns:a16="http://schemas.microsoft.com/office/drawing/2014/main" id="{F151678E-F39F-442C-B8F3-76C0B80252B6}"/>
              </a:ext>
            </a:extLst>
          </p:cNvPr>
          <p:cNvSpPr>
            <a:spLocks noGrp="1"/>
          </p:cNvSpPr>
          <p:nvPr>
            <p:ph type="subTitle" idx="1"/>
          </p:nvPr>
        </p:nvSpPr>
        <p:spPr>
          <a:xfrm>
            <a:off x="1442594" y="4800600"/>
            <a:ext cx="9056876" cy="1691640"/>
          </a:xfrm>
        </p:spPr>
        <p:txBody>
          <a:bodyPr vert="horz" lIns="91440" tIns="91440" rIns="91440" bIns="91440" rtlCol="0" anchor="t">
            <a:normAutofit/>
          </a:bodyPr>
          <a:lstStyle/>
          <a:p>
            <a:r>
              <a:rPr lang="en-GB" b="1" dirty="0">
                <a:solidFill>
                  <a:schemeClr val="tx2"/>
                </a:solidFill>
                <a:highlight>
                  <a:srgbClr val="C0C0C0"/>
                </a:highlight>
              </a:rPr>
              <a:t>Small service improvement project using a PDSA cycle. </a:t>
            </a:r>
          </a:p>
          <a:p>
            <a:endParaRPr lang="en-GB" b="1">
              <a:solidFill>
                <a:schemeClr val="tx2"/>
              </a:solidFill>
              <a:highlight>
                <a:srgbClr val="C0C0C0"/>
              </a:highlight>
            </a:endParaRPr>
          </a:p>
          <a:p>
            <a:r>
              <a:rPr lang="en-GB" dirty="0">
                <a:solidFill>
                  <a:schemeClr val="tx2"/>
                </a:solidFill>
                <a:highlight>
                  <a:srgbClr val="C0C0C0"/>
                </a:highlight>
              </a:rPr>
              <a:t>Bev Pretty           January  2024</a:t>
            </a:r>
          </a:p>
        </p:txBody>
      </p:sp>
      <p:sp>
        <p:nvSpPr>
          <p:cNvPr id="33" name="Rectangle 32">
            <a:extLst>
              <a:ext uri="{FF2B5EF4-FFF2-40B4-BE49-F238E27FC236}">
                <a16:creationId xmlns:a16="http://schemas.microsoft.com/office/drawing/2014/main" id="{3B92CCBF-1641-4D35-9B74-6E4981730F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72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4234999414"/>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20B5BD-4EE1-4FD4-9982-481919D5FC92}"/>
              </a:ext>
            </a:extLst>
          </p:cNvPr>
          <p:cNvSpPr>
            <a:spLocks noGrp="1"/>
          </p:cNvSpPr>
          <p:nvPr>
            <p:ph type="title"/>
          </p:nvPr>
        </p:nvSpPr>
        <p:spPr>
          <a:xfrm>
            <a:off x="1261872" y="365760"/>
            <a:ext cx="9692640" cy="1325562"/>
          </a:xfrm>
        </p:spPr>
        <p:txBody>
          <a:bodyPr>
            <a:normAutofit/>
          </a:bodyPr>
          <a:lstStyle/>
          <a:p>
            <a:r>
              <a:rPr lang="en-GB">
                <a:highlight>
                  <a:srgbClr val="008080"/>
                </a:highlight>
              </a:rPr>
              <a:t>PLAN</a:t>
            </a:r>
            <a:br>
              <a:rPr lang="en-GB"/>
            </a:br>
            <a:endParaRPr lang="en-GB"/>
          </a:p>
        </p:txBody>
      </p:sp>
      <p:graphicFrame>
        <p:nvGraphicFramePr>
          <p:cNvPr id="5" name="Content Placeholder 2">
            <a:extLst>
              <a:ext uri="{FF2B5EF4-FFF2-40B4-BE49-F238E27FC236}">
                <a16:creationId xmlns:a16="http://schemas.microsoft.com/office/drawing/2014/main" id="{BA118839-D6C7-4517-E384-E3668BE395D9}"/>
              </a:ext>
            </a:extLst>
          </p:cNvPr>
          <p:cNvGraphicFramePr>
            <a:graphicFrameLocks noGrp="1"/>
          </p:cNvGraphicFramePr>
          <p:nvPr>
            <p:ph idx="1"/>
            <p:extLst>
              <p:ext uri="{D42A27DB-BD31-4B8C-83A1-F6EECF244321}">
                <p14:modId xmlns:p14="http://schemas.microsoft.com/office/powerpoint/2010/main" val="844857040"/>
              </p:ext>
            </p:extLst>
          </p:nvPr>
        </p:nvGraphicFramePr>
        <p:xfrm>
          <a:off x="401998" y="1110732"/>
          <a:ext cx="10554605" cy="60406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599613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F544D4-0DD3-42BA-87D4-98AF0743FB4C}"/>
              </a:ext>
            </a:extLst>
          </p:cNvPr>
          <p:cNvSpPr>
            <a:spLocks noGrp="1"/>
          </p:cNvSpPr>
          <p:nvPr>
            <p:ph type="title"/>
          </p:nvPr>
        </p:nvSpPr>
        <p:spPr/>
        <p:txBody>
          <a:bodyPr/>
          <a:lstStyle/>
          <a:p>
            <a:r>
              <a:rPr lang="en-GB" dirty="0">
                <a:highlight>
                  <a:srgbClr val="008080"/>
                </a:highlight>
              </a:rPr>
              <a:t>Do</a:t>
            </a:r>
          </a:p>
        </p:txBody>
      </p:sp>
      <p:graphicFrame>
        <p:nvGraphicFramePr>
          <p:cNvPr id="5" name="Content Placeholder 2">
            <a:extLst>
              <a:ext uri="{FF2B5EF4-FFF2-40B4-BE49-F238E27FC236}">
                <a16:creationId xmlns:a16="http://schemas.microsoft.com/office/drawing/2014/main" id="{FAFA2BCA-5C23-5B9F-1C1B-7D0F081E8BC4}"/>
              </a:ext>
            </a:extLst>
          </p:cNvPr>
          <p:cNvGraphicFramePr>
            <a:graphicFrameLocks noGrp="1"/>
          </p:cNvGraphicFramePr>
          <p:nvPr>
            <p:ph idx="1"/>
            <p:extLst>
              <p:ext uri="{D42A27DB-BD31-4B8C-83A1-F6EECF244321}">
                <p14:modId xmlns:p14="http://schemas.microsoft.com/office/powerpoint/2010/main" val="3802542960"/>
              </p:ext>
            </p:extLst>
          </p:nvPr>
        </p:nvGraphicFramePr>
        <p:xfrm>
          <a:off x="725650" y="1762949"/>
          <a:ext cx="9893582" cy="47182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759127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lumMod val="75000"/>
          </a:schemeClr>
        </a:solidFill>
        <a:effectLst/>
      </p:bgPr>
    </p:bg>
    <p:spTree>
      <p:nvGrpSpPr>
        <p:cNvPr id="1" name=""/>
        <p:cNvGrpSpPr/>
        <p:nvPr/>
      </p:nvGrpSpPr>
      <p:grpSpPr>
        <a:xfrm>
          <a:off x="0" y="0"/>
          <a:ext cx="0" cy="0"/>
          <a:chOff x="0" y="0"/>
          <a:chExt cx="0" cy="0"/>
        </a:xfrm>
      </p:grpSpPr>
      <p:sp>
        <p:nvSpPr>
          <p:cNvPr id="34" name="Rectangle 33">
            <a:extLst>
              <a:ext uri="{FF2B5EF4-FFF2-40B4-BE49-F238E27FC236}">
                <a16:creationId xmlns:a16="http://schemas.microsoft.com/office/drawing/2014/main" id="{323D50B8-1D27-420D-BA4A-249914120C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72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5" name="Rectangle 34">
            <a:extLst>
              <a:ext uri="{FF2B5EF4-FFF2-40B4-BE49-F238E27FC236}">
                <a16:creationId xmlns:a16="http://schemas.microsoft.com/office/drawing/2014/main" id="{2EFBB176-B6C1-4B5A-AADA-F930947E09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0"/>
            <a:ext cx="10820400" cy="4949953"/>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sp>
      <p:sp useBgFill="1">
        <p:nvSpPr>
          <p:cNvPr id="36" name="Rectangle 35">
            <a:extLst>
              <a:ext uri="{FF2B5EF4-FFF2-40B4-BE49-F238E27FC236}">
                <a16:creationId xmlns:a16="http://schemas.microsoft.com/office/drawing/2014/main" id="{918CDC34-0F26-409D-B10F-578D4DCC4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5105400"/>
            <a:ext cx="10835640" cy="17526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6" name="Title 5">
            <a:extLst>
              <a:ext uri="{FF2B5EF4-FFF2-40B4-BE49-F238E27FC236}">
                <a16:creationId xmlns:a16="http://schemas.microsoft.com/office/drawing/2014/main" id="{AAA30864-96A5-4497-AF8B-4BDFE3D5768F}"/>
              </a:ext>
            </a:extLst>
          </p:cNvPr>
          <p:cNvSpPr>
            <a:spLocks noGrp="1"/>
          </p:cNvSpPr>
          <p:nvPr>
            <p:ph type="title"/>
          </p:nvPr>
        </p:nvSpPr>
        <p:spPr>
          <a:xfrm>
            <a:off x="944183" y="5181600"/>
            <a:ext cx="10156435" cy="1076324"/>
          </a:xfrm>
        </p:spPr>
        <p:txBody>
          <a:bodyPr vert="horz" lIns="91440" tIns="45720" rIns="91440" bIns="45720" rtlCol="0" anchor="b">
            <a:normAutofit/>
          </a:bodyPr>
          <a:lstStyle/>
          <a:p>
            <a:pPr>
              <a:lnSpc>
                <a:spcPct val="85000"/>
              </a:lnSpc>
            </a:pPr>
            <a:r>
              <a:rPr lang="en-US" sz="4600" dirty="0"/>
              <a:t>          1-Pre                     2-Post </a:t>
            </a:r>
          </a:p>
        </p:txBody>
      </p:sp>
      <p:pic>
        <p:nvPicPr>
          <p:cNvPr id="5" name="Picture 4">
            <a:extLst>
              <a:ext uri="{FF2B5EF4-FFF2-40B4-BE49-F238E27FC236}">
                <a16:creationId xmlns:a16="http://schemas.microsoft.com/office/drawing/2014/main" id="{6EB5ED53-4769-4AF2-AA50-8A1BC7ACBB9E}"/>
              </a:ext>
            </a:extLst>
          </p:cNvPr>
          <p:cNvPicPr>
            <a:picLocks noChangeAspect="1"/>
          </p:cNvPicPr>
          <p:nvPr/>
        </p:nvPicPr>
        <p:blipFill>
          <a:blip r:embed="rId2"/>
          <a:stretch>
            <a:fillRect/>
          </a:stretch>
        </p:blipFill>
        <p:spPr>
          <a:xfrm>
            <a:off x="2147615" y="987333"/>
            <a:ext cx="2500215" cy="4391855"/>
          </a:xfrm>
          <a:prstGeom prst="rect">
            <a:avLst/>
          </a:prstGeom>
        </p:spPr>
      </p:pic>
      <p:pic>
        <p:nvPicPr>
          <p:cNvPr id="12" name="Picture 11">
            <a:extLst>
              <a:ext uri="{FF2B5EF4-FFF2-40B4-BE49-F238E27FC236}">
                <a16:creationId xmlns:a16="http://schemas.microsoft.com/office/drawing/2014/main" id="{F2316073-6C3D-4CDA-9EC8-23442D157717}"/>
              </a:ext>
            </a:extLst>
          </p:cNvPr>
          <p:cNvPicPr>
            <a:picLocks noChangeAspect="1"/>
          </p:cNvPicPr>
          <p:nvPr/>
        </p:nvPicPr>
        <p:blipFill>
          <a:blip r:embed="rId3"/>
          <a:stretch>
            <a:fillRect/>
          </a:stretch>
        </p:blipFill>
        <p:spPr>
          <a:xfrm>
            <a:off x="6971773" y="989107"/>
            <a:ext cx="2495540" cy="4390082"/>
          </a:xfrm>
          <a:prstGeom prst="rect">
            <a:avLst/>
          </a:prstGeom>
        </p:spPr>
      </p:pic>
      <p:sp>
        <p:nvSpPr>
          <p:cNvPr id="2" name="TextBox 1">
            <a:extLst>
              <a:ext uri="{FF2B5EF4-FFF2-40B4-BE49-F238E27FC236}">
                <a16:creationId xmlns:a16="http://schemas.microsoft.com/office/drawing/2014/main" id="{57C4E3E4-1282-BD3A-9ACA-9D9AD2CC67F4}"/>
              </a:ext>
            </a:extLst>
          </p:cNvPr>
          <p:cNvSpPr txBox="1"/>
          <p:nvPr/>
        </p:nvSpPr>
        <p:spPr>
          <a:xfrm>
            <a:off x="4442557" y="307730"/>
            <a:ext cx="2743199"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000" b="1" dirty="0"/>
              <a:t>Links to surveys used</a:t>
            </a:r>
          </a:p>
        </p:txBody>
      </p:sp>
    </p:spTree>
    <p:extLst>
      <p:ext uri="{BB962C8B-B14F-4D97-AF65-F5344CB8AC3E}">
        <p14:creationId xmlns:p14="http://schemas.microsoft.com/office/powerpoint/2010/main" val="41731417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D65D3E-026A-E6F6-7C1E-F2BAD79FD793}"/>
              </a:ext>
            </a:extLst>
          </p:cNvPr>
          <p:cNvSpPr>
            <a:spLocks noGrp="1"/>
          </p:cNvSpPr>
          <p:nvPr>
            <p:ph type="title"/>
          </p:nvPr>
        </p:nvSpPr>
        <p:spPr>
          <a:xfrm>
            <a:off x="1045502" y="74131"/>
            <a:ext cx="9692640" cy="1024524"/>
          </a:xfrm>
        </p:spPr>
        <p:txBody>
          <a:bodyPr>
            <a:normAutofit/>
          </a:bodyPr>
          <a:lstStyle/>
          <a:p>
            <a:r>
              <a:rPr lang="en-GB" dirty="0">
                <a:highlight>
                  <a:srgbClr val="008080"/>
                </a:highlight>
                <a:latin typeface="Century Schoolbook"/>
              </a:rPr>
              <a:t>STUDY-Pre session survey responses</a:t>
            </a:r>
            <a:endParaRPr lang="en-GB" sz="2800" dirty="0">
              <a:highlight>
                <a:srgbClr val="C0C0C0"/>
              </a:highlight>
            </a:endParaRPr>
          </a:p>
        </p:txBody>
      </p:sp>
      <p:sp>
        <p:nvSpPr>
          <p:cNvPr id="3" name="Text Placeholder 2">
            <a:extLst>
              <a:ext uri="{FF2B5EF4-FFF2-40B4-BE49-F238E27FC236}">
                <a16:creationId xmlns:a16="http://schemas.microsoft.com/office/drawing/2014/main" id="{231C277C-D271-EEE3-AF82-31C6671844D8}"/>
              </a:ext>
            </a:extLst>
          </p:cNvPr>
          <p:cNvSpPr>
            <a:spLocks noGrp="1"/>
          </p:cNvSpPr>
          <p:nvPr>
            <p:ph type="body" idx="1"/>
          </p:nvPr>
        </p:nvSpPr>
        <p:spPr>
          <a:xfrm>
            <a:off x="1293621" y="1565489"/>
            <a:ext cx="4448811" cy="731520"/>
          </a:xfrm>
        </p:spPr>
        <p:txBody>
          <a:bodyPr>
            <a:normAutofit fontScale="85000" lnSpcReduction="20000"/>
          </a:bodyPr>
          <a:lstStyle/>
          <a:p>
            <a:r>
              <a:rPr lang="en-GB" dirty="0"/>
              <a:t>Do you know what to expect from your surgery?</a:t>
            </a:r>
          </a:p>
        </p:txBody>
      </p:sp>
      <p:sp>
        <p:nvSpPr>
          <p:cNvPr id="4" name="Content Placeholder 3">
            <a:extLst>
              <a:ext uri="{FF2B5EF4-FFF2-40B4-BE49-F238E27FC236}">
                <a16:creationId xmlns:a16="http://schemas.microsoft.com/office/drawing/2014/main" id="{36ADB0E9-4B2C-CE87-ABBB-982BD72054DE}"/>
              </a:ext>
            </a:extLst>
          </p:cNvPr>
          <p:cNvSpPr>
            <a:spLocks noGrp="1"/>
          </p:cNvSpPr>
          <p:nvPr>
            <p:ph sz="half" idx="2"/>
          </p:nvPr>
        </p:nvSpPr>
        <p:spPr>
          <a:xfrm>
            <a:off x="1261872" y="2733327"/>
            <a:ext cx="4480560" cy="3438873"/>
          </a:xfrm>
        </p:spPr>
        <p:txBody>
          <a:bodyPr vert="horz" lIns="91440" tIns="45720" rIns="91440" bIns="45720" rtlCol="0" anchor="t">
            <a:normAutofit/>
          </a:bodyPr>
          <a:lstStyle/>
          <a:p>
            <a:pPr marL="0" indent="0">
              <a:buNone/>
            </a:pPr>
            <a:r>
              <a:rPr lang="en-GB" dirty="0"/>
              <a:t>   </a:t>
            </a:r>
            <a:r>
              <a:rPr lang="en-GB" u="sng" dirty="0"/>
              <a:t>Score </a:t>
            </a:r>
            <a:r>
              <a:rPr lang="en-GB" dirty="0"/>
              <a:t>                </a:t>
            </a:r>
            <a:r>
              <a:rPr lang="en-GB" u="sng" dirty="0"/>
              <a:t>No. of patients</a:t>
            </a:r>
            <a:endParaRPr lang="en-US" u="sng" dirty="0"/>
          </a:p>
          <a:p>
            <a:r>
              <a:rPr lang="en-GB" b="1" dirty="0"/>
              <a:t>Yes</a:t>
            </a:r>
            <a:r>
              <a:rPr lang="en-GB" dirty="0"/>
              <a:t>- 28%                   7</a:t>
            </a:r>
          </a:p>
          <a:p>
            <a:r>
              <a:rPr lang="en-GB" b="1" dirty="0"/>
              <a:t>No -</a:t>
            </a:r>
            <a:r>
              <a:rPr lang="en-GB" dirty="0"/>
              <a:t>  24%                  6</a:t>
            </a:r>
          </a:p>
          <a:p>
            <a:r>
              <a:rPr lang="en-GB" b="1" dirty="0"/>
              <a:t>Some idea</a:t>
            </a:r>
            <a:r>
              <a:rPr lang="en-GB" dirty="0"/>
              <a:t>- 48 %    12</a:t>
            </a:r>
          </a:p>
        </p:txBody>
      </p:sp>
      <p:sp>
        <p:nvSpPr>
          <p:cNvPr id="5" name="Text Placeholder 4">
            <a:extLst>
              <a:ext uri="{FF2B5EF4-FFF2-40B4-BE49-F238E27FC236}">
                <a16:creationId xmlns:a16="http://schemas.microsoft.com/office/drawing/2014/main" id="{E33510D8-380B-7200-7514-DB2124431485}"/>
              </a:ext>
            </a:extLst>
          </p:cNvPr>
          <p:cNvSpPr>
            <a:spLocks noGrp="1"/>
          </p:cNvSpPr>
          <p:nvPr>
            <p:ph type="body" sz="quarter" idx="3"/>
          </p:nvPr>
        </p:nvSpPr>
        <p:spPr/>
        <p:txBody>
          <a:bodyPr>
            <a:normAutofit fontScale="85000" lnSpcReduction="20000"/>
          </a:bodyPr>
          <a:lstStyle/>
          <a:p>
            <a:r>
              <a:rPr lang="en-GB"/>
              <a:t>Scale of 1-5 </a:t>
            </a:r>
            <a:r>
              <a:rPr lang="en-GB" i="1"/>
              <a:t>(unprepared-well prepared</a:t>
            </a:r>
            <a:r>
              <a:rPr lang="en-GB"/>
              <a:t>) indicates how prepared patients feel</a:t>
            </a:r>
          </a:p>
        </p:txBody>
      </p:sp>
      <p:sp>
        <p:nvSpPr>
          <p:cNvPr id="6" name="Content Placeholder 5">
            <a:extLst>
              <a:ext uri="{FF2B5EF4-FFF2-40B4-BE49-F238E27FC236}">
                <a16:creationId xmlns:a16="http://schemas.microsoft.com/office/drawing/2014/main" id="{2AAFB6A8-3CD0-D722-FBCD-5DF26A9CB2D1}"/>
              </a:ext>
            </a:extLst>
          </p:cNvPr>
          <p:cNvSpPr>
            <a:spLocks noGrp="1"/>
          </p:cNvSpPr>
          <p:nvPr>
            <p:ph sz="quarter" idx="4"/>
          </p:nvPr>
        </p:nvSpPr>
        <p:spPr>
          <a:xfrm>
            <a:off x="6107666" y="2799179"/>
            <a:ext cx="4499374" cy="3373021"/>
          </a:xfrm>
        </p:spPr>
        <p:txBody>
          <a:bodyPr vert="horz" lIns="91440" tIns="45720" rIns="91440" bIns="45720" rtlCol="0" anchor="t">
            <a:normAutofit/>
          </a:bodyPr>
          <a:lstStyle/>
          <a:p>
            <a:r>
              <a:rPr lang="en-GB" u="sng" dirty="0"/>
              <a:t>Score </a:t>
            </a:r>
            <a:r>
              <a:rPr lang="en-GB" dirty="0"/>
              <a:t>               </a:t>
            </a:r>
            <a:r>
              <a:rPr lang="en-GB" u="sng" dirty="0"/>
              <a:t>No. of patients</a:t>
            </a:r>
            <a:endParaRPr lang="en-US" u="sng"/>
          </a:p>
          <a:p>
            <a:r>
              <a:rPr lang="en-GB" b="1" dirty="0"/>
              <a:t>1   </a:t>
            </a:r>
            <a:r>
              <a:rPr lang="en-GB" dirty="0"/>
              <a:t>40%                     10</a:t>
            </a:r>
          </a:p>
          <a:p>
            <a:r>
              <a:rPr lang="en-GB" b="1" dirty="0"/>
              <a:t>2   </a:t>
            </a:r>
            <a:r>
              <a:rPr lang="en-GB" dirty="0"/>
              <a:t>24%                      6</a:t>
            </a:r>
          </a:p>
          <a:p>
            <a:r>
              <a:rPr lang="en-GB" b="1" dirty="0"/>
              <a:t>3   </a:t>
            </a:r>
            <a:r>
              <a:rPr lang="en-GB" dirty="0"/>
              <a:t>20%                      5</a:t>
            </a:r>
          </a:p>
          <a:p>
            <a:r>
              <a:rPr lang="en-GB" b="1" dirty="0"/>
              <a:t>4   </a:t>
            </a:r>
            <a:r>
              <a:rPr lang="en-GB" dirty="0"/>
              <a:t>12%                      3</a:t>
            </a:r>
          </a:p>
          <a:p>
            <a:r>
              <a:rPr lang="en-GB" b="1" dirty="0"/>
              <a:t>5  </a:t>
            </a:r>
            <a:r>
              <a:rPr lang="en-GB" dirty="0"/>
              <a:t> 4 %                       1</a:t>
            </a:r>
          </a:p>
        </p:txBody>
      </p:sp>
      <p:sp>
        <p:nvSpPr>
          <p:cNvPr id="10" name="TextBox 9">
            <a:extLst>
              <a:ext uri="{FF2B5EF4-FFF2-40B4-BE49-F238E27FC236}">
                <a16:creationId xmlns:a16="http://schemas.microsoft.com/office/drawing/2014/main" id="{809F8366-AC12-7381-87E4-A2A464713165}"/>
              </a:ext>
            </a:extLst>
          </p:cNvPr>
          <p:cNvSpPr txBox="1"/>
          <p:nvPr/>
        </p:nvSpPr>
        <p:spPr>
          <a:xfrm>
            <a:off x="1293516" y="4807187"/>
            <a:ext cx="4596461" cy="23083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b="1" u="sng" dirty="0">
                <a:highlight>
                  <a:srgbClr val="C0C0C0"/>
                </a:highlight>
              </a:rPr>
              <a:t>Group Demographic </a:t>
            </a:r>
          </a:p>
          <a:p>
            <a:endParaRPr lang="en-GB" sz="2000" b="1" dirty="0">
              <a:highlight>
                <a:srgbClr val="C0C0C0"/>
              </a:highlight>
            </a:endParaRPr>
          </a:p>
          <a:p>
            <a:r>
              <a:rPr lang="en-GB" sz="2000" b="1" dirty="0">
                <a:highlight>
                  <a:srgbClr val="C0C0C0"/>
                </a:highlight>
              </a:rPr>
              <a:t>40% THRs- 10 </a:t>
            </a:r>
            <a:r>
              <a:rPr lang="en-GB" sz="2000" b="1" dirty="0"/>
              <a:t>          56% Women</a:t>
            </a:r>
            <a:endParaRPr lang="en-US" sz="2000" b="1" dirty="0">
              <a:highlight>
                <a:srgbClr val="C0C0C0"/>
              </a:highlight>
            </a:endParaRPr>
          </a:p>
          <a:p>
            <a:r>
              <a:rPr lang="en-GB" sz="2000" b="1" dirty="0">
                <a:highlight>
                  <a:srgbClr val="C0C0C0"/>
                </a:highlight>
              </a:rPr>
              <a:t>36% TKRs- 9  </a:t>
            </a:r>
            <a:r>
              <a:rPr lang="en-GB" sz="2000" b="1" dirty="0"/>
              <a:t>           44% Men</a:t>
            </a:r>
            <a:endParaRPr lang="en-US" sz="2000" b="1" dirty="0">
              <a:highlight>
                <a:srgbClr val="C0C0C0"/>
              </a:highlight>
            </a:endParaRPr>
          </a:p>
          <a:p>
            <a:r>
              <a:rPr lang="en-GB" sz="2000" b="1" dirty="0">
                <a:highlight>
                  <a:srgbClr val="C0C0C0"/>
                </a:highlight>
              </a:rPr>
              <a:t>16% UKR-  4    </a:t>
            </a:r>
            <a:endParaRPr lang="en-US" sz="2000" b="1" dirty="0">
              <a:highlight>
                <a:srgbClr val="C0C0C0"/>
              </a:highlight>
            </a:endParaRPr>
          </a:p>
          <a:p>
            <a:r>
              <a:rPr lang="en-GB" sz="2000" b="1" dirty="0">
                <a:highlight>
                  <a:srgbClr val="C0C0C0"/>
                </a:highlight>
              </a:rPr>
              <a:t>8%   Bil TKR-2</a:t>
            </a:r>
            <a:endParaRPr lang="en-US" sz="2000" b="1" dirty="0">
              <a:highlight>
                <a:srgbClr val="C0C0C0"/>
              </a:highlight>
            </a:endParaRPr>
          </a:p>
          <a:p>
            <a:pPr algn="l"/>
            <a:endParaRPr lang="en-GB" sz="2400" b="1" dirty="0"/>
          </a:p>
        </p:txBody>
      </p:sp>
    </p:spTree>
    <p:extLst>
      <p:ext uri="{BB962C8B-B14F-4D97-AF65-F5344CB8AC3E}">
        <p14:creationId xmlns:p14="http://schemas.microsoft.com/office/powerpoint/2010/main" val="29515115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85715275-3112-4A5D-8EEC-B9C5B48997C8}"/>
              </a:ext>
            </a:extLst>
          </p:cNvPr>
          <p:cNvSpPr>
            <a:spLocks noGrp="1"/>
          </p:cNvSpPr>
          <p:nvPr>
            <p:ph type="title"/>
          </p:nvPr>
        </p:nvSpPr>
        <p:spPr>
          <a:xfrm>
            <a:off x="864368" y="5079"/>
            <a:ext cx="10090143" cy="1229372"/>
          </a:xfrm>
        </p:spPr>
        <p:txBody>
          <a:bodyPr>
            <a:normAutofit/>
          </a:bodyPr>
          <a:lstStyle/>
          <a:p>
            <a:r>
              <a:rPr lang="en-GB" sz="3600" dirty="0">
                <a:highlight>
                  <a:srgbClr val="008080"/>
                </a:highlight>
              </a:rPr>
              <a:t>STUDY</a:t>
            </a:r>
            <a:r>
              <a:rPr lang="en-GB" sz="3200" dirty="0"/>
              <a:t> -Group level data </a:t>
            </a:r>
          </a:p>
        </p:txBody>
      </p:sp>
      <p:pic>
        <p:nvPicPr>
          <p:cNvPr id="2" name="Content Placeholder 1">
            <a:extLst>
              <a:ext uri="{FF2B5EF4-FFF2-40B4-BE49-F238E27FC236}">
                <a16:creationId xmlns:a16="http://schemas.microsoft.com/office/drawing/2014/main" id="{7BB3C491-7511-F9F3-512D-DB2BD1FEECDD}"/>
              </a:ext>
            </a:extLst>
          </p:cNvPr>
          <p:cNvPicPr>
            <a:picLocks noChangeAspect="1"/>
          </p:cNvPicPr>
          <p:nvPr/>
        </p:nvPicPr>
        <p:blipFill>
          <a:blip r:embed="rId2"/>
          <a:stretch>
            <a:fillRect/>
          </a:stretch>
        </p:blipFill>
        <p:spPr>
          <a:xfrm>
            <a:off x="-637088" y="1853758"/>
            <a:ext cx="8548698" cy="3551875"/>
          </a:xfrm>
          <a:prstGeom prst="rect">
            <a:avLst/>
          </a:prstGeom>
        </p:spPr>
      </p:pic>
      <p:sp>
        <p:nvSpPr>
          <p:cNvPr id="27" name="Content Placeholder 10">
            <a:extLst>
              <a:ext uri="{FF2B5EF4-FFF2-40B4-BE49-F238E27FC236}">
                <a16:creationId xmlns:a16="http://schemas.microsoft.com/office/drawing/2014/main" id="{F1E7C1F7-35AE-250E-BE83-8D25A928736D}"/>
              </a:ext>
            </a:extLst>
          </p:cNvPr>
          <p:cNvSpPr>
            <a:spLocks noGrp="1"/>
          </p:cNvSpPr>
          <p:nvPr>
            <p:ph idx="1"/>
          </p:nvPr>
        </p:nvSpPr>
        <p:spPr>
          <a:xfrm>
            <a:off x="7878675" y="1281297"/>
            <a:ext cx="3075836" cy="4898839"/>
          </a:xfrm>
        </p:spPr>
        <p:txBody>
          <a:bodyPr vert="horz" lIns="91440" tIns="45720" rIns="91440" bIns="45720" rtlCol="0" anchor="t">
            <a:normAutofit/>
          </a:bodyPr>
          <a:lstStyle/>
          <a:p>
            <a:pPr marL="0" indent="0">
              <a:buNone/>
            </a:pPr>
            <a:r>
              <a:rPr lang="en-US" sz="1600" b="1" dirty="0"/>
              <a:t>Pre- On a scale of 1-5 indicates how prepared you feel ( 1 being not prepared 5 well prepared) rate how prepared you feel at the moment?</a:t>
            </a:r>
          </a:p>
          <a:p>
            <a:pPr marL="0" indent="0">
              <a:buNone/>
            </a:pPr>
            <a:r>
              <a:rPr lang="en-US" sz="1600" dirty="0"/>
              <a:t>The group level data shows pre- session the average rating of preparedness is 2.1</a:t>
            </a:r>
          </a:p>
          <a:p>
            <a:pPr marL="0" indent="0">
              <a:buNone/>
            </a:pPr>
            <a:r>
              <a:rPr lang="en-US" sz="1600" dirty="0"/>
              <a:t>Over 40% of patients felt they were unprepared at the start of the session. </a:t>
            </a:r>
          </a:p>
          <a:p>
            <a:pPr marL="0" indent="0">
              <a:buNone/>
            </a:pPr>
            <a:r>
              <a:rPr lang="en-US" sz="1600" dirty="0"/>
              <a:t>4% reported to feel prepared- likely they had previous experience of surgery or via a family member or friend. </a:t>
            </a:r>
          </a:p>
          <a:p>
            <a:pPr marL="0" indent="0">
              <a:buNone/>
            </a:pPr>
            <a:endParaRPr lang="en-US" sz="1600" dirty="0"/>
          </a:p>
        </p:txBody>
      </p:sp>
    </p:spTree>
    <p:extLst>
      <p:ext uri="{BB962C8B-B14F-4D97-AF65-F5344CB8AC3E}">
        <p14:creationId xmlns:p14="http://schemas.microsoft.com/office/powerpoint/2010/main" val="20888883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53BC9D-03DB-D6D5-AB39-A56AF87C0212}"/>
              </a:ext>
            </a:extLst>
          </p:cNvPr>
          <p:cNvSpPr>
            <a:spLocks noGrp="1"/>
          </p:cNvSpPr>
          <p:nvPr>
            <p:ph type="title"/>
          </p:nvPr>
        </p:nvSpPr>
        <p:spPr/>
        <p:txBody>
          <a:bodyPr/>
          <a:lstStyle/>
          <a:p>
            <a:r>
              <a:rPr lang="en-GB" sz="3200" dirty="0">
                <a:highlight>
                  <a:srgbClr val="008080"/>
                </a:highlight>
              </a:rPr>
              <a:t>STUDY  post session survey responses</a:t>
            </a:r>
          </a:p>
          <a:p>
            <a:endParaRPr lang="en-GB" sz="3600" dirty="0">
              <a:highlight>
                <a:srgbClr val="008080"/>
              </a:highlight>
            </a:endParaRPr>
          </a:p>
        </p:txBody>
      </p:sp>
      <p:sp>
        <p:nvSpPr>
          <p:cNvPr id="4" name="Text Placeholder 3">
            <a:extLst>
              <a:ext uri="{FF2B5EF4-FFF2-40B4-BE49-F238E27FC236}">
                <a16:creationId xmlns:a16="http://schemas.microsoft.com/office/drawing/2014/main" id="{07DDDD28-0AB5-B809-18C0-71D42EB2EC28}"/>
              </a:ext>
            </a:extLst>
          </p:cNvPr>
          <p:cNvSpPr>
            <a:spLocks noGrp="1"/>
          </p:cNvSpPr>
          <p:nvPr>
            <p:ph type="body" idx="1"/>
          </p:nvPr>
        </p:nvSpPr>
        <p:spPr/>
        <p:txBody>
          <a:bodyPr>
            <a:normAutofit fontScale="92500" lnSpcReduction="20000"/>
          </a:bodyPr>
          <a:lstStyle/>
          <a:p>
            <a:r>
              <a:rPr lang="en-GB" sz="1700" dirty="0"/>
              <a:t>Do you know what to expect from your surgery?</a:t>
            </a:r>
          </a:p>
          <a:p>
            <a:r>
              <a:rPr lang="en-GB" sz="1800" dirty="0">
                <a:solidFill>
                  <a:srgbClr val="000000"/>
                </a:solidFill>
              </a:rPr>
              <a:t>   </a:t>
            </a:r>
            <a:endParaRPr lang="en-GB" sz="1800" u="sng" dirty="0">
              <a:solidFill>
                <a:srgbClr val="000000"/>
              </a:solidFill>
            </a:endParaRPr>
          </a:p>
          <a:p>
            <a:r>
              <a:rPr lang="en-GB" sz="1800" dirty="0">
                <a:solidFill>
                  <a:srgbClr val="000000"/>
                </a:solidFill>
              </a:rPr>
              <a:t>                      </a:t>
            </a:r>
            <a:endParaRPr lang="en-GB" sz="1800" u="sng" dirty="0">
              <a:solidFill>
                <a:srgbClr val="000000"/>
              </a:solidFill>
            </a:endParaRPr>
          </a:p>
        </p:txBody>
      </p:sp>
      <p:sp>
        <p:nvSpPr>
          <p:cNvPr id="3" name="Content Placeholder 2">
            <a:extLst>
              <a:ext uri="{FF2B5EF4-FFF2-40B4-BE49-F238E27FC236}">
                <a16:creationId xmlns:a16="http://schemas.microsoft.com/office/drawing/2014/main" id="{B750B117-1DA2-6C0F-648C-6C260ED81F03}"/>
              </a:ext>
            </a:extLst>
          </p:cNvPr>
          <p:cNvSpPr>
            <a:spLocks noGrp="1"/>
          </p:cNvSpPr>
          <p:nvPr>
            <p:ph sz="half" idx="2"/>
          </p:nvPr>
        </p:nvSpPr>
        <p:spPr>
          <a:xfrm>
            <a:off x="1261872" y="2507550"/>
            <a:ext cx="4480560" cy="3664650"/>
          </a:xfrm>
        </p:spPr>
        <p:txBody>
          <a:bodyPr vert="horz" lIns="91440" tIns="45720" rIns="91440" bIns="45720" rtlCol="0" anchor="t">
            <a:normAutofit/>
          </a:bodyPr>
          <a:lstStyle/>
          <a:p>
            <a:r>
              <a:rPr lang="en-GB" u="sng" dirty="0"/>
              <a:t>Score</a:t>
            </a:r>
            <a:r>
              <a:rPr lang="en-GB" dirty="0"/>
              <a:t>                            </a:t>
            </a:r>
            <a:r>
              <a:rPr lang="en-GB" u="sng" dirty="0"/>
              <a:t>No. Of patients</a:t>
            </a:r>
            <a:endParaRPr lang="en-GB" u="sng"/>
          </a:p>
          <a:p>
            <a:r>
              <a:rPr lang="en-GB" dirty="0"/>
              <a:t>Yes-  92%                         23</a:t>
            </a:r>
          </a:p>
          <a:p>
            <a:r>
              <a:rPr lang="en-GB" dirty="0"/>
              <a:t>No –  0%                            0</a:t>
            </a:r>
          </a:p>
          <a:p>
            <a:r>
              <a:rPr lang="en-GB" dirty="0"/>
              <a:t>Some idea- 8 %                  2</a:t>
            </a:r>
          </a:p>
          <a:p>
            <a:endParaRPr lang="en-GB" dirty="0"/>
          </a:p>
          <a:p>
            <a:endParaRPr lang="en-GB" dirty="0"/>
          </a:p>
          <a:p>
            <a:pPr marL="0" indent="0">
              <a:buNone/>
            </a:pPr>
            <a:endParaRPr lang="en-GB" dirty="0"/>
          </a:p>
        </p:txBody>
      </p:sp>
      <p:sp>
        <p:nvSpPr>
          <p:cNvPr id="5" name="Text Placeholder 4">
            <a:extLst>
              <a:ext uri="{FF2B5EF4-FFF2-40B4-BE49-F238E27FC236}">
                <a16:creationId xmlns:a16="http://schemas.microsoft.com/office/drawing/2014/main" id="{F3C70187-523F-F3B0-EB11-319A56EEC38A}"/>
              </a:ext>
            </a:extLst>
          </p:cNvPr>
          <p:cNvSpPr>
            <a:spLocks noGrp="1"/>
          </p:cNvSpPr>
          <p:nvPr>
            <p:ph type="body" sz="quarter" idx="3"/>
          </p:nvPr>
        </p:nvSpPr>
        <p:spPr/>
        <p:txBody>
          <a:bodyPr>
            <a:normAutofit fontScale="92500" lnSpcReduction="20000"/>
          </a:bodyPr>
          <a:lstStyle/>
          <a:p>
            <a:r>
              <a:rPr lang="en-GB" sz="1700"/>
              <a:t>Scale of 1-5 </a:t>
            </a:r>
            <a:r>
              <a:rPr lang="en-GB" sz="1700" i="1"/>
              <a:t>(unprepared-well prepared</a:t>
            </a:r>
            <a:r>
              <a:rPr lang="en-GB" sz="1700"/>
              <a:t>) indicates how prepared patients feel</a:t>
            </a:r>
          </a:p>
          <a:p>
            <a:endParaRPr lang="en-GB" dirty="0"/>
          </a:p>
        </p:txBody>
      </p:sp>
      <p:sp>
        <p:nvSpPr>
          <p:cNvPr id="6" name="Content Placeholder 5">
            <a:extLst>
              <a:ext uri="{FF2B5EF4-FFF2-40B4-BE49-F238E27FC236}">
                <a16:creationId xmlns:a16="http://schemas.microsoft.com/office/drawing/2014/main" id="{F28217A6-E12E-7AE1-7EC4-A7AE10D322A7}"/>
              </a:ext>
            </a:extLst>
          </p:cNvPr>
          <p:cNvSpPr>
            <a:spLocks noGrp="1"/>
          </p:cNvSpPr>
          <p:nvPr>
            <p:ph sz="quarter" idx="4"/>
          </p:nvPr>
        </p:nvSpPr>
        <p:spPr>
          <a:xfrm>
            <a:off x="6105314" y="2306467"/>
            <a:ext cx="4501726" cy="3865733"/>
          </a:xfrm>
        </p:spPr>
        <p:txBody>
          <a:bodyPr vert="horz" lIns="91440" tIns="45720" rIns="91440" bIns="45720" rtlCol="0" anchor="t">
            <a:normAutofit/>
          </a:bodyPr>
          <a:lstStyle/>
          <a:p>
            <a:r>
              <a:rPr lang="en-GB" u="sng" dirty="0"/>
              <a:t>Score </a:t>
            </a:r>
            <a:r>
              <a:rPr lang="en-GB" dirty="0"/>
              <a:t>                 </a:t>
            </a:r>
            <a:r>
              <a:rPr lang="en-GB" u="sng" dirty="0"/>
              <a:t>No. of patients</a:t>
            </a:r>
            <a:endParaRPr lang="en-US" dirty="0"/>
          </a:p>
          <a:p>
            <a:r>
              <a:rPr lang="en-GB" b="1" dirty="0"/>
              <a:t>1   0</a:t>
            </a:r>
            <a:r>
              <a:rPr lang="en-GB" dirty="0"/>
              <a:t>%                      0</a:t>
            </a:r>
            <a:endParaRPr lang="en-US" dirty="0"/>
          </a:p>
          <a:p>
            <a:r>
              <a:rPr lang="en-GB" b="1" dirty="0"/>
              <a:t>2   0</a:t>
            </a:r>
            <a:r>
              <a:rPr lang="en-GB" dirty="0"/>
              <a:t>%                      0</a:t>
            </a:r>
            <a:endParaRPr lang="en-US" dirty="0"/>
          </a:p>
          <a:p>
            <a:r>
              <a:rPr lang="en-GB" b="1" dirty="0"/>
              <a:t>3   16</a:t>
            </a:r>
            <a:r>
              <a:rPr lang="en-GB" dirty="0"/>
              <a:t>%                    4</a:t>
            </a:r>
            <a:endParaRPr lang="en-US" dirty="0"/>
          </a:p>
          <a:p>
            <a:r>
              <a:rPr lang="en-GB" b="1" dirty="0"/>
              <a:t>4   60</a:t>
            </a:r>
            <a:r>
              <a:rPr lang="en-GB" dirty="0"/>
              <a:t>%                   15</a:t>
            </a:r>
            <a:endParaRPr lang="en-US" dirty="0"/>
          </a:p>
          <a:p>
            <a:r>
              <a:rPr lang="en-GB" b="1" dirty="0"/>
              <a:t>5   24 %</a:t>
            </a:r>
            <a:r>
              <a:rPr lang="en-GB" dirty="0"/>
              <a:t>                   6</a:t>
            </a:r>
            <a:endParaRPr lang="en-US" dirty="0"/>
          </a:p>
          <a:p>
            <a:endParaRPr lang="en-GB" dirty="0"/>
          </a:p>
        </p:txBody>
      </p:sp>
    </p:spTree>
    <p:extLst>
      <p:ext uri="{BB962C8B-B14F-4D97-AF65-F5344CB8AC3E}">
        <p14:creationId xmlns:p14="http://schemas.microsoft.com/office/powerpoint/2010/main" val="2504057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56A823-C6C9-BFBD-BB49-88684E0A42F3}"/>
              </a:ext>
            </a:extLst>
          </p:cNvPr>
          <p:cNvSpPr>
            <a:spLocks noGrp="1"/>
          </p:cNvSpPr>
          <p:nvPr>
            <p:ph type="title"/>
          </p:nvPr>
        </p:nvSpPr>
        <p:spPr>
          <a:xfrm>
            <a:off x="1261872" y="365760"/>
            <a:ext cx="9692640" cy="1009039"/>
          </a:xfrm>
        </p:spPr>
        <p:txBody>
          <a:bodyPr/>
          <a:lstStyle/>
          <a:p>
            <a:r>
              <a:rPr lang="en-US" dirty="0">
                <a:highlight>
                  <a:srgbClr val="008080"/>
                </a:highlight>
              </a:rPr>
              <a:t>Group level data post rating </a:t>
            </a:r>
            <a:endParaRPr lang="en-US"/>
          </a:p>
        </p:txBody>
      </p:sp>
      <p:pic>
        <p:nvPicPr>
          <p:cNvPr id="7" name="Content Placeholder 6" descr="A screenshot of a graph&#10;&#10;Description automatically generated">
            <a:extLst>
              <a:ext uri="{FF2B5EF4-FFF2-40B4-BE49-F238E27FC236}">
                <a16:creationId xmlns:a16="http://schemas.microsoft.com/office/drawing/2014/main" id="{B4B384EC-8488-3864-82EF-ADBF4478A147}"/>
              </a:ext>
            </a:extLst>
          </p:cNvPr>
          <p:cNvPicPr>
            <a:picLocks noGrp="1" noChangeAspect="1"/>
          </p:cNvPicPr>
          <p:nvPr>
            <p:ph sz="half" idx="2"/>
          </p:nvPr>
        </p:nvPicPr>
        <p:blipFill>
          <a:blip r:embed="rId2"/>
          <a:stretch>
            <a:fillRect/>
          </a:stretch>
        </p:blipFill>
        <p:spPr>
          <a:xfrm>
            <a:off x="1425996" y="1712619"/>
            <a:ext cx="8372620" cy="4398729"/>
          </a:xfrm>
        </p:spPr>
      </p:pic>
    </p:spTree>
    <p:extLst>
      <p:ext uri="{BB962C8B-B14F-4D97-AF65-F5344CB8AC3E}">
        <p14:creationId xmlns:p14="http://schemas.microsoft.com/office/powerpoint/2010/main" val="38562392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7E5C4D-A468-7606-378A-4D26794479F9}"/>
              </a:ext>
            </a:extLst>
          </p:cNvPr>
          <p:cNvSpPr>
            <a:spLocks noGrp="1"/>
          </p:cNvSpPr>
          <p:nvPr>
            <p:ph type="title"/>
          </p:nvPr>
        </p:nvSpPr>
        <p:spPr/>
        <p:txBody>
          <a:bodyPr/>
          <a:lstStyle/>
          <a:p>
            <a:r>
              <a:rPr lang="en-GB" dirty="0">
                <a:highlight>
                  <a:srgbClr val="008080"/>
                </a:highlight>
              </a:rPr>
              <a:t>Analysis</a:t>
            </a:r>
          </a:p>
        </p:txBody>
      </p:sp>
      <p:sp>
        <p:nvSpPr>
          <p:cNvPr id="3" name="Content Placeholder 2">
            <a:extLst>
              <a:ext uri="{FF2B5EF4-FFF2-40B4-BE49-F238E27FC236}">
                <a16:creationId xmlns:a16="http://schemas.microsoft.com/office/drawing/2014/main" id="{5ACB0DBC-EEE6-8B0C-DCFE-1C42B6C2EE96}"/>
              </a:ext>
            </a:extLst>
          </p:cNvPr>
          <p:cNvSpPr>
            <a:spLocks noGrp="1"/>
          </p:cNvSpPr>
          <p:nvPr>
            <p:ph idx="1"/>
          </p:nvPr>
        </p:nvSpPr>
        <p:spPr>
          <a:xfrm>
            <a:off x="1261872" y="1479550"/>
            <a:ext cx="8595360" cy="4700587"/>
          </a:xfrm>
        </p:spPr>
        <p:txBody>
          <a:bodyPr vert="horz" lIns="91440" tIns="45720" rIns="91440" bIns="45720" rtlCol="0" anchor="t">
            <a:normAutofit/>
          </a:bodyPr>
          <a:lstStyle/>
          <a:p>
            <a:pPr marL="0" indent="0">
              <a:buNone/>
            </a:pPr>
            <a:endParaRPr lang="en-GB" dirty="0"/>
          </a:p>
          <a:p>
            <a:r>
              <a:rPr lang="en-GB" dirty="0"/>
              <a:t>Data comparison shows that over 92% who attended the education session had improved knowledge and confidence. An increase of 16% from initial data at the start of the session.</a:t>
            </a:r>
          </a:p>
          <a:p>
            <a:r>
              <a:rPr lang="en-GB" dirty="0"/>
              <a:t>Average preparedness rating increased by </a:t>
            </a:r>
            <a:r>
              <a:rPr lang="en-GB" b="1" dirty="0"/>
              <a:t>1.92</a:t>
            </a:r>
            <a:r>
              <a:rPr lang="en-GB" dirty="0"/>
              <a:t> to </a:t>
            </a:r>
            <a:r>
              <a:rPr lang="en-GB" b="1" dirty="0"/>
              <a:t>4.08</a:t>
            </a:r>
            <a:r>
              <a:rPr lang="en-GB" dirty="0"/>
              <a:t> from the initial average rating of </a:t>
            </a:r>
            <a:r>
              <a:rPr lang="en-GB" b="1" dirty="0"/>
              <a:t>2.16 </a:t>
            </a:r>
          </a:p>
          <a:p>
            <a:r>
              <a:rPr lang="en-GB" dirty="0"/>
              <a:t>Patient knowledge and expectations showed an improvement</a:t>
            </a:r>
          </a:p>
          <a:p>
            <a:r>
              <a:rPr lang="en-GB" dirty="0"/>
              <a:t>The data was reassuring that we were providing good quality information. </a:t>
            </a:r>
          </a:p>
          <a:p>
            <a:r>
              <a:rPr lang="en-GB" dirty="0"/>
              <a:t>Patient comments and feedback were also positive, to support this.</a:t>
            </a:r>
          </a:p>
          <a:p>
            <a:r>
              <a:rPr lang="en-GB" u="sng" dirty="0"/>
              <a:t>Reflection points to consider- </a:t>
            </a:r>
            <a:r>
              <a:rPr lang="en-GB" dirty="0"/>
              <a:t> Potential drawback/limitation- "Halo effect"</a:t>
            </a:r>
          </a:p>
          <a:p>
            <a:r>
              <a:rPr lang="en-GB" dirty="0"/>
              <a:t>Cognition, stress and anxiety, not all patients were surveyed due to time constraints and technical issues.  </a:t>
            </a:r>
          </a:p>
        </p:txBody>
      </p:sp>
    </p:spTree>
    <p:extLst>
      <p:ext uri="{BB962C8B-B14F-4D97-AF65-F5344CB8AC3E}">
        <p14:creationId xmlns:p14="http://schemas.microsoft.com/office/powerpoint/2010/main" val="22766621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DCD439-4A16-FA86-4175-7CE8A8A56DAC}"/>
              </a:ext>
            </a:extLst>
          </p:cNvPr>
          <p:cNvSpPr>
            <a:spLocks noGrp="1"/>
          </p:cNvSpPr>
          <p:nvPr>
            <p:ph type="title"/>
          </p:nvPr>
        </p:nvSpPr>
        <p:spPr/>
        <p:txBody>
          <a:bodyPr/>
          <a:lstStyle/>
          <a:p>
            <a:r>
              <a:rPr lang="en-US" dirty="0">
                <a:highlight>
                  <a:srgbClr val="008080"/>
                </a:highlight>
              </a:rPr>
              <a:t>What was learned?   </a:t>
            </a:r>
            <a:r>
              <a:rPr lang="en-US" sz="1800" dirty="0">
                <a:highlight>
                  <a:srgbClr val="008080"/>
                </a:highlight>
              </a:rPr>
              <a:t>Questions raised &amp; Next steps</a:t>
            </a:r>
          </a:p>
        </p:txBody>
      </p:sp>
      <p:sp>
        <p:nvSpPr>
          <p:cNvPr id="3" name="Content Placeholder 2">
            <a:extLst>
              <a:ext uri="{FF2B5EF4-FFF2-40B4-BE49-F238E27FC236}">
                <a16:creationId xmlns:a16="http://schemas.microsoft.com/office/drawing/2014/main" id="{DA8D8FD6-9858-EDBE-E7EE-EDB3C56AC9BE}"/>
              </a:ext>
            </a:extLst>
          </p:cNvPr>
          <p:cNvSpPr>
            <a:spLocks noGrp="1"/>
          </p:cNvSpPr>
          <p:nvPr>
            <p:ph idx="1"/>
          </p:nvPr>
        </p:nvSpPr>
        <p:spPr>
          <a:xfrm>
            <a:off x="819089" y="1828800"/>
            <a:ext cx="9038143" cy="5030958"/>
          </a:xfrm>
        </p:spPr>
        <p:txBody>
          <a:bodyPr vert="horz" lIns="91440" tIns="45720" rIns="91440" bIns="45720" rtlCol="0" anchor="t">
            <a:normAutofit lnSpcReduction="10000"/>
          </a:bodyPr>
          <a:lstStyle/>
          <a:p>
            <a:r>
              <a:rPr lang="en-US" dirty="0"/>
              <a:t>The surveys were provided by staff members who were directly involved in the education session. Most patients were left to complete the survey independently, there may be an element of  'halo effect'. Were results therefore influenced by this?</a:t>
            </a:r>
          </a:p>
          <a:p>
            <a:r>
              <a:rPr lang="en-US" dirty="0"/>
              <a:t>It does have a positive effect on patient experience and psychological preparedness. Patient feedback indicates this. </a:t>
            </a:r>
          </a:p>
          <a:p>
            <a:r>
              <a:rPr lang="en-US" dirty="0" err="1"/>
              <a:t>Jones,S</a:t>
            </a:r>
            <a:r>
              <a:rPr lang="en-US" dirty="0"/>
              <a:t>. et al acknowledge that the success and value of the sessions can be  attributed to the face-to-face contact with the MDT- pts may develop trust in the team who are likely to be  responsible for their care. Immediate feedback to their individual questions helps reduce anxiety and allay fears. </a:t>
            </a:r>
          </a:p>
          <a:p>
            <a:r>
              <a:rPr lang="en-US" dirty="0"/>
              <a:t>Trial sending a link via MS forms for patients to access at home prior to their session and then afterwards- also has limitations of accessibility, but would this provide better data?  </a:t>
            </a:r>
          </a:p>
          <a:p>
            <a:r>
              <a:rPr lang="en-US" dirty="0"/>
              <a:t>Is a hospital the best place to deliver sessions? Focus group- patients viewpoint on accessing sessions virtually or in the community, leisure </a:t>
            </a:r>
            <a:r>
              <a:rPr lang="en-US" dirty="0" err="1"/>
              <a:t>centres</a:t>
            </a:r>
            <a:r>
              <a:rPr lang="en-US" dirty="0"/>
              <a:t>, community hubs.</a:t>
            </a:r>
          </a:p>
          <a:p>
            <a:endParaRPr lang="en-US" dirty="0"/>
          </a:p>
          <a:p>
            <a:endParaRPr lang="en-US" dirty="0"/>
          </a:p>
        </p:txBody>
      </p:sp>
    </p:spTree>
    <p:extLst>
      <p:ext uri="{BB962C8B-B14F-4D97-AF65-F5344CB8AC3E}">
        <p14:creationId xmlns:p14="http://schemas.microsoft.com/office/powerpoint/2010/main" val="3830232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42C87A-7283-0442-997C-092BBD815845}"/>
              </a:ext>
            </a:extLst>
          </p:cNvPr>
          <p:cNvSpPr>
            <a:spLocks noGrp="1"/>
          </p:cNvSpPr>
          <p:nvPr>
            <p:ph type="title"/>
          </p:nvPr>
        </p:nvSpPr>
        <p:spPr/>
        <p:txBody>
          <a:bodyPr>
            <a:normAutofit/>
          </a:bodyPr>
          <a:lstStyle/>
          <a:p>
            <a:r>
              <a:rPr lang="en-GB" dirty="0">
                <a:solidFill>
                  <a:srgbClr val="002060"/>
                </a:solidFill>
              </a:rPr>
              <a:t>References</a:t>
            </a:r>
            <a:endParaRPr lang="en-US" dirty="0"/>
          </a:p>
        </p:txBody>
      </p:sp>
      <p:sp>
        <p:nvSpPr>
          <p:cNvPr id="3" name="Content Placeholder 2">
            <a:extLst>
              <a:ext uri="{FF2B5EF4-FFF2-40B4-BE49-F238E27FC236}">
                <a16:creationId xmlns:a16="http://schemas.microsoft.com/office/drawing/2014/main" id="{8FEA1BBC-8637-2582-6AF4-15877A0D2D1F}"/>
              </a:ext>
            </a:extLst>
          </p:cNvPr>
          <p:cNvSpPr>
            <a:spLocks noGrp="1"/>
          </p:cNvSpPr>
          <p:nvPr>
            <p:ph idx="1"/>
          </p:nvPr>
        </p:nvSpPr>
        <p:spPr/>
        <p:txBody>
          <a:bodyPr vert="horz" lIns="91440" tIns="45720" rIns="91440" bIns="45720" rtlCol="0" anchor="t">
            <a:normAutofit/>
          </a:bodyPr>
          <a:lstStyle/>
          <a:p>
            <a:r>
              <a:rPr lang="en-GB" dirty="0">
                <a:ea typeface="+mn-lt"/>
                <a:cs typeface="+mn-lt"/>
              </a:rPr>
              <a:t>Gelling, L. (2015) ‘Qualitative research’, </a:t>
            </a:r>
            <a:r>
              <a:rPr lang="en-GB" i="1" dirty="0">
                <a:ea typeface="+mn-lt"/>
                <a:cs typeface="+mn-lt"/>
              </a:rPr>
              <a:t>Nursing Standard</a:t>
            </a:r>
            <a:r>
              <a:rPr lang="en-GB" dirty="0">
                <a:ea typeface="+mn-lt"/>
                <a:cs typeface="+mn-lt"/>
              </a:rPr>
              <a:t>, 29(30), pp. 43–47. doi:10.7748/ns.29.30.43.e9749. </a:t>
            </a:r>
            <a:endParaRPr lang="en-GB" dirty="0"/>
          </a:p>
          <a:p>
            <a:r>
              <a:rPr lang="en-GB">
                <a:ea typeface="+mn-lt"/>
                <a:cs typeface="+mn-lt"/>
              </a:rPr>
              <a:t>Jones, S. </a:t>
            </a:r>
            <a:r>
              <a:rPr lang="en-GB" i="1">
                <a:ea typeface="+mn-lt"/>
                <a:cs typeface="+mn-lt"/>
              </a:rPr>
              <a:t>et al.</a:t>
            </a:r>
            <a:r>
              <a:rPr lang="en-GB">
                <a:ea typeface="+mn-lt"/>
                <a:cs typeface="+mn-lt"/>
              </a:rPr>
              <a:t> (2011) ‘Pre-operative patient education reduces length of stay after knee joint arthroplasty’, </a:t>
            </a:r>
            <a:r>
              <a:rPr lang="en-GB" i="1">
                <a:ea typeface="+mn-lt"/>
                <a:cs typeface="+mn-lt"/>
              </a:rPr>
              <a:t>The Annals of The Royal College of Surgeons of England</a:t>
            </a:r>
            <a:r>
              <a:rPr lang="en-GB">
                <a:ea typeface="+mn-lt"/>
                <a:cs typeface="+mn-lt"/>
              </a:rPr>
              <a:t>, 93(1), pp. 71–75. doi:10.1308/003588410x12771863936765. </a:t>
            </a:r>
            <a:endParaRPr lang="en-GB"/>
          </a:p>
          <a:p>
            <a:endParaRPr lang="en-GB" dirty="0"/>
          </a:p>
        </p:txBody>
      </p:sp>
    </p:spTree>
    <p:extLst>
      <p:ext uri="{BB962C8B-B14F-4D97-AF65-F5344CB8AC3E}">
        <p14:creationId xmlns:p14="http://schemas.microsoft.com/office/powerpoint/2010/main" val="181593327"/>
      </p:ext>
    </p:extLst>
  </p:cSld>
  <p:clrMapOvr>
    <a:masterClrMapping/>
  </p:clrMapOvr>
</p:sld>
</file>

<file path=ppt/theme/theme1.xml><?xml version="1.0" encoding="utf-8"?>
<a:theme xmlns:a="http://schemas.openxmlformats.org/drawingml/2006/main" name="View">
  <a:themeElements>
    <a:clrScheme name="View">
      <a:dk1>
        <a:srgbClr val="000000"/>
      </a:dk1>
      <a:lt1>
        <a:srgbClr val="FFFFFF"/>
      </a:lt1>
      <a:dk2>
        <a:srgbClr val="46464A"/>
      </a:dk2>
      <a:lt2>
        <a:srgbClr val="D6D3CC"/>
      </a:lt2>
      <a:accent1>
        <a:srgbClr val="6F6F74"/>
      </a:accent1>
      <a:accent2>
        <a:srgbClr val="92A9B9"/>
      </a:accent2>
      <a:accent3>
        <a:srgbClr val="A7B789"/>
      </a:accent3>
      <a:accent4>
        <a:srgbClr val="B9A489"/>
      </a:accent4>
      <a:accent5>
        <a:srgbClr val="8D6374"/>
      </a:accent5>
      <a:accent6>
        <a:srgbClr val="9B7362"/>
      </a:accent6>
      <a:hlink>
        <a:srgbClr val="67AABF"/>
      </a:hlink>
      <a:folHlink>
        <a:srgbClr val="ABAFA5"/>
      </a:folHlink>
    </a:clrScheme>
    <a:fontScheme name="View">
      <a:maj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View">
      <a:fillStyleLst>
        <a:solidFill>
          <a:schemeClr val="phClr"/>
        </a:solidFill>
        <a:solidFill>
          <a:schemeClr val="phClr">
            <a:tint val="60000"/>
            <a:satMod val="120000"/>
          </a:schemeClr>
        </a:solidFill>
        <a:solidFill>
          <a:schemeClr val="phClr">
            <a:shade val="75000"/>
            <a:satMod val="160000"/>
          </a:schemeClr>
        </a:solidFill>
      </a:fillStyleLst>
      <a:lnStyleLst>
        <a:ln w="9525" cap="flat" cmpd="sng" algn="ctr">
          <a:solidFill>
            <a:schemeClr val="phClr"/>
          </a:solidFill>
          <a:prstDash val="solid"/>
        </a:ln>
        <a:ln w="13970" cap="flat" cmpd="sng" algn="ctr">
          <a:solidFill>
            <a:schemeClr val="phClr"/>
          </a:solidFill>
          <a:prstDash val="solid"/>
        </a:ln>
        <a:ln w="17145" cap="flat" cmpd="sng" algn="ctr">
          <a:solidFill>
            <a:schemeClr val="phClr">
              <a:shade val="95000"/>
              <a:alpha val="95000"/>
              <a:satMod val="150000"/>
            </a:schemeClr>
          </a:solidFill>
          <a:prstDash val="solid"/>
        </a:ln>
      </a:lnStyleLst>
      <a:effectStyleLst>
        <a:effectStyle>
          <a:effectLst/>
        </a:effectStyle>
        <a:effectStyle>
          <a:effectLst>
            <a:outerShdw blurRad="50800" dist="15240" dir="5400000" algn="tl" rotWithShape="0">
              <a:srgbClr val="000000">
                <a:alpha val="75000"/>
              </a:srgbClr>
            </a:outerShdw>
          </a:effectLst>
          <a:scene3d>
            <a:camera prst="orthographicFront">
              <a:rot lat="0" lon="0" rev="0"/>
            </a:camera>
            <a:lightRig rig="brightRoom" dir="tl"/>
          </a:scene3d>
          <a:sp3d contourW="9525" prstMaterial="flat">
            <a:bevelT w="0" h="0" prst="coolSlant"/>
            <a:contourClr>
              <a:schemeClr val="phClr">
                <a:shade val="35000"/>
                <a:satMod val="130000"/>
              </a:schemeClr>
            </a:contourClr>
          </a:sp3d>
        </a:effectStyle>
        <a:effectStyle>
          <a:effectLst>
            <a:outerShdw blurRad="76200" dist="25400" dir="5400000" algn="tl" rotWithShape="0">
              <a:srgbClr val="000000">
                <a:alpha val="55000"/>
              </a:srgbClr>
            </a:outerShdw>
          </a:effectLst>
          <a:scene3d>
            <a:camera prst="orthographicFront">
              <a:rot lat="0" lon="0" rev="0"/>
            </a:camera>
            <a:lightRig rig="brightRoom" dir="tl"/>
          </a:scene3d>
          <a:sp3d contourW="19050" prstMaterial="flat">
            <a:bevelT w="0" h="0" prst="coolSlant"/>
            <a:contourClr>
              <a:schemeClr val="phClr">
                <a:shade val="25000"/>
                <a:satMod val="140000"/>
              </a:schemeClr>
            </a:contourClr>
          </a:sp3d>
        </a:effectStyle>
      </a:effectStyleLst>
      <a:bgFillStyleLst>
        <a:solidFill>
          <a:schemeClr val="phClr"/>
        </a:solidFill>
        <a:solidFill>
          <a:schemeClr val="phClr">
            <a:tint val="95000"/>
            <a:satMod val="170000"/>
          </a:schemeClr>
        </a:solidFill>
        <a:gradFill rotWithShape="1">
          <a:gsLst>
            <a:gs pos="0">
              <a:schemeClr val="phClr">
                <a:tint val="94000"/>
                <a:shade val="98000"/>
                <a:satMod val="130000"/>
                <a:lumMod val="102000"/>
              </a:schemeClr>
            </a:gs>
            <a:gs pos="100000">
              <a:schemeClr val="phClr">
                <a:tint val="98000"/>
                <a:shade val="78000"/>
                <a:satMod val="140000"/>
              </a:schemeClr>
            </a:gs>
          </a:gsLst>
          <a:path path="circle">
            <a:fillToRect l="100000" t="100000" r="100000" b="100000"/>
          </a:path>
        </a:gradFill>
      </a:bgFillStyleLst>
    </a:fmtScheme>
  </a:themeElements>
  <a:objectDefaults/>
  <a:extraClrSchemeLst/>
  <a:extLst>
    <a:ext uri="{05A4C25C-085E-4340-85A3-A5531E510DB2}">
      <thm15:themeFamily xmlns:thm15="http://schemas.microsoft.com/office/thememl/2012/main" name="View" id="{BA0EB5A6-F2D4-4F82-977B-64ADEE4A2A69}" vid="{3969A8A2-35DB-4E3B-8885-16FD20568674}"/>
    </a:ext>
  </a:extLst>
</a:theme>
</file>

<file path=docProps/app.xml><?xml version="1.0" encoding="utf-8"?>
<Properties xmlns="http://schemas.openxmlformats.org/officeDocument/2006/extended-properties" xmlns:vt="http://schemas.openxmlformats.org/officeDocument/2006/docPropsVTypes">
  <Template>Gallery</Template>
  <TotalTime>74</TotalTime>
  <Words>147</Words>
  <Application>Microsoft Office PowerPoint</Application>
  <PresentationFormat>Widescreen</PresentationFormat>
  <Paragraphs>16</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View</vt:lpstr>
      <vt:lpstr>Cardiff and Vale Orthopaedic Centre  Joint School </vt:lpstr>
      <vt:lpstr>PLAN </vt:lpstr>
      <vt:lpstr>Do</vt:lpstr>
      <vt:lpstr>          1-Pre                     2-Post </vt:lpstr>
      <vt:lpstr>STUDY-Pre session survey responses</vt:lpstr>
      <vt:lpstr>STUDY -Group level data </vt:lpstr>
      <vt:lpstr>STUDY  post session survey responses </vt:lpstr>
      <vt:lpstr>Group level data post rating </vt:lpstr>
      <vt:lpstr>Analysis</vt:lpstr>
      <vt:lpstr>What was learned?   Questions raised &amp; Next steps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Cardiff and Vale Orthopaedic Centre  Joint School</dc:title>
  <dc:creator>Beverly Pretty (Cardiff and Vale UHB - Occupational Therapy)</dc:creator>
  <cp:lastModifiedBy>Beverly Pretty (Cardiff and Vale UHB - Occupational Therapy)</cp:lastModifiedBy>
  <cp:revision>1506</cp:revision>
  <dcterms:created xsi:type="dcterms:W3CDTF">2024-01-24T16:40:17Z</dcterms:created>
  <dcterms:modified xsi:type="dcterms:W3CDTF">2024-01-25T23:33:26Z</dcterms:modified>
</cp:coreProperties>
</file>