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3" dt="2026-09-14T21:10:57.7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94660"/>
  </p:normalViewPr>
  <p:slideViewPr>
    <p:cSldViewPr snapToGrid="0">
      <p:cViewPr varScale="1">
        <p:scale>
          <a:sx n="72" d="100"/>
          <a:sy n="72" d="100"/>
        </p:scale>
        <p:origin x="33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62f9b1f3-ddcf-45d7-a6a4-b667feecf47e" providerId="ADAL" clId="{59B06DDA-44C1-49E9-A90C-5D29248E943E}"/>
    <pc:docChg chg="modSld">
      <pc:chgData name="Moutushi Tanha" userId="62f9b1f3-ddcf-45d7-a6a4-b667feecf47e" providerId="ADAL" clId="{59B06DDA-44C1-49E9-A90C-5D29248E943E}" dt="2026-09-14T20:33:43.271" v="8" actId="20577"/>
      <pc:docMkLst>
        <pc:docMk/>
      </pc:docMkLst>
      <pc:sldChg chg="modSp mod">
        <pc:chgData name="Moutushi Tanha" userId="62f9b1f3-ddcf-45d7-a6a4-b667feecf47e" providerId="ADAL" clId="{59B06DDA-44C1-49E9-A90C-5D29248E943E}" dt="2026-09-14T20:33:43.271" v="8" actId="20577"/>
        <pc:sldMkLst>
          <pc:docMk/>
          <pc:sldMk cId="424661708" sldId="256"/>
        </pc:sldMkLst>
        <pc:spChg chg="mod">
          <ac:chgData name="Moutushi Tanha" userId="62f9b1f3-ddcf-45d7-a6a4-b667feecf47e" providerId="ADAL" clId="{59B06DDA-44C1-49E9-A90C-5D29248E943E}" dt="2026-09-14T20:33:43.271" v="8" actId="20577"/>
          <ac:spMkLst>
            <pc:docMk/>
            <pc:sldMk cId="424661708" sldId="256"/>
            <ac:spMk id="2" creationId="{95124079-DE86-F96E-C6F8-4BF0EDF9D131}"/>
          </ac:spMkLst>
        </pc:spChg>
      </pc:sldChg>
    </pc:docChg>
  </pc:docChgLst>
  <pc:docChgLst>
    <pc:chgData name="Moutushi Tanha" userId="S::m.tanha@uwtsd.ac.uk::62f9b1f3-ddcf-45d7-a6a4-b667feecf47e" providerId="AD" clId="Web-{00000000-0000-0000-0000-000000000000}"/>
    <pc:docChg chg="modSld">
      <pc:chgData name="Moutushi Tanha" userId="S::m.tanha@uwtsd.ac.uk::62f9b1f3-ddcf-45d7-a6a4-b667feecf47e" providerId="AD" clId="Web-{00000000-0000-0000-0000-000000000000}" dt="2026-09-14T21:10:57.739" v="12" actId="20577"/>
      <pc:docMkLst>
        <pc:docMk/>
      </pc:docMkLst>
      <pc:sldChg chg="modSp">
        <pc:chgData name="Moutushi Tanha" userId="S::m.tanha@uwtsd.ac.uk::62f9b1f3-ddcf-45d7-a6a4-b667feecf47e" providerId="AD" clId="Web-{00000000-0000-0000-0000-000000000000}" dt="2026-09-14T21:10:57.739" v="12" actId="20577"/>
        <pc:sldMkLst>
          <pc:docMk/>
          <pc:sldMk cId="424661708" sldId="256"/>
        </pc:sldMkLst>
        <pc:spChg chg="mod">
          <ac:chgData name="Moutushi Tanha" userId="S::m.tanha@uwtsd.ac.uk::62f9b1f3-ddcf-45d7-a6a4-b667feecf47e" providerId="AD" clId="Web-{00000000-0000-0000-0000-000000000000}" dt="2026-09-14T21:10:57.739" v="12" actId="20577"/>
          <ac:spMkLst>
            <pc:docMk/>
            <pc:sldMk cId="424661708" sldId="256"/>
            <ac:spMk id="3" creationId="{63D36E70-9A2D-328E-9267-E154205ECCC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F704D-EC3C-AD8A-1A1A-2F7DDCF40D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3DD584-20A2-C46F-3E85-8DE21698A7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E6B152-070E-896C-9D49-C1941A823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D3CC0-250A-EAE7-DF1F-EEA356021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C08520-D8A9-6A52-A185-492F24A4E1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1488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2574C-A2D9-D81C-2CAE-5FC630387F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806A5-83AE-847B-E731-F3A94F8AE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C2A0D-D739-AF48-42FD-0851D0990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53E84-F518-DCA9-8CEF-5F96822078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DBDD9-3773-BF1B-A621-6EFB05A8F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214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D595C-6EB8-673F-06F1-903B6E0D7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FFA54A-A6C2-FB8A-406A-B0BAC65715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57AC9C-03F0-B8C5-B48B-20EA14D85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AC985E-D47D-A301-DC68-E8C75E8FA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BD82AA-E5E8-F346-1DA2-A13AC0B5B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180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7DCF8-7D55-E0EB-1AD2-D2D7AF405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2E7E6-8DE6-8F57-AEB2-5CF8A36A6B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28B6DD-46DF-4D50-C3FF-9484A4F8C2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37C6A2-7081-7214-E1F7-6860901318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6F3C79-36AE-7A90-D801-754B0BAADC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44CB97-68E0-F435-F48D-3456B5369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520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C7918-A49C-CBA7-4839-6B9CAA562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8CCCC8-BD8E-D3EC-4FE7-D3D71EDF74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72644C-833A-E77E-1531-8741EC1D58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B7FF81-B357-0C1D-0549-F928530ABC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DEDD4F-4877-D58C-C178-C5FF7C3965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C2FCDD-E121-C7EB-14E7-0FD02F692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420262-B6EF-D949-4E18-0A9F91E86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254567-209F-2DDF-273B-86734C777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904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9628F-2784-E356-CC5D-1C4FBE1BB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8E4C10-4117-6CC0-5D74-76478A62D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911285-9BD4-346D-DEDC-BC6C62650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901EA6-704F-0B4B-9534-1242E74092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8630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C4EA32-4A3A-8EB2-4D6E-22AC4C6DF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D8989A-076F-1BDE-A5C5-C8EEC1B1B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BE7673-6AE1-3F04-6235-B0E56E047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707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A584A-0BF4-AD6D-EF30-E951683C5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BF7AC-4761-2FA9-1210-91EBFB69B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E57C8A-AD03-2A3C-A175-B079DA795F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7C19D-AF3D-5668-F9FE-2BEC6FB52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FC7F62-3DF5-FEAB-4A69-AFBB53A5C2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F1E777-72B4-8EAC-5B4F-E3E995203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2290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8CC1E-1E26-A14D-8FA1-8327C99D5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D77F3F-E6B6-58A1-9919-B8551A66379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4E2606-4A5E-C310-27D3-8A1450FF26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DED0AE-8D4A-AB4A-DCF8-680BD334F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C3D787-B8F1-37FE-E650-92D1FA113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72177B-77A7-5079-E3B3-0A6B880223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189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AC80B-469A-E785-9C63-A365765C1D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C59E9D-8D09-C5D2-DE2F-F4BA71B098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5A27D-FE10-387A-4D5E-1C09E6831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7ADE3C-A0BC-877B-4391-25D468F7B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F6AFC6-AB8A-A457-084C-2B47905F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355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213E15-41D8-64B0-4CEA-CE743B5354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B20F6F-5C28-B118-3F3A-E7ABF22612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BF4DB0-C69B-4988-0639-EFB4B412B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F44058-EAFF-DBBB-74F7-9B7D857AD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E1C1D-83F0-E5CC-6AAB-7C3FAFA36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9773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2CBFB0-9CC9-FB11-D7C1-7AC679BA1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7E08D8-7C10-4902-F0DC-BF824E51B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9FAF43-D829-52B2-103E-FD1DCB6B17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DF22EA-C79C-4268-85C3-9FBF1DDF03D8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BC412-3875-311E-AE47-BB7F9E00A3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69604-C0FC-5960-1B20-417D8BBD9B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3D2510-729D-4B5C-A72A-0052C99C3C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756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24079-DE86-F96E-C6F8-4BF0EDF9D1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Session 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D36E70-9A2D-328E-9267-E154205ECCC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Project Management (OM)</a:t>
            </a:r>
          </a:p>
        </p:txBody>
      </p:sp>
    </p:spTree>
    <p:extLst>
      <p:ext uri="{BB962C8B-B14F-4D97-AF65-F5344CB8AC3E}">
        <p14:creationId xmlns:p14="http://schemas.microsoft.com/office/powerpoint/2010/main" val="424661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FC3988-87F5-8312-4C8D-6A883C4B2F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975361"/>
            <a:ext cx="10905066" cy="490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4009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808ED4D-5BDE-E7D3-4ECF-86B247D613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0437" y="643466"/>
            <a:ext cx="9731125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5010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C66C977-B5F3-5421-E5B0-2EE7D1128C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6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049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CAE740-DE2E-E978-9218-1F7A7CB170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6679" y="643466"/>
            <a:ext cx="905864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9293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5D7D99-DA41-157C-D122-0ED6EB3CE9D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61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384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E28F5B0-3D20-ECD3-8926-52EDD53B79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87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5676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E154AE-8C07-A46D-4CDC-7DB2A62D13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8190" y="643466"/>
            <a:ext cx="909562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0483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9F2191-7674-BFDE-CD7A-690BE5A81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5368" y="643466"/>
            <a:ext cx="10561263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307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5EC74B8-8D3E-24B7-4C51-916315B588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4519" y="643466"/>
            <a:ext cx="884296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50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13E3ED-4075-EAF6-41DC-9DCBB5466E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376" y="643466"/>
            <a:ext cx="10269248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55448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96AEF3-5EFF-61D4-BFC6-0BC7C0D6A9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594" y="643466"/>
            <a:ext cx="968881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32674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1D6B9F-C47D-BA22-18D2-91BBBC8337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192"/>
          <a:stretch>
            <a:fillRect/>
          </a:stretch>
        </p:blipFill>
        <p:spPr>
          <a:xfrm>
            <a:off x="20" y="1281"/>
            <a:ext cx="12191980" cy="7963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5648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392851-ED9A-A89E-09FD-950BF62774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33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19048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045F69-866A-022D-A823-0821BC8D85B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08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0580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35B02E-ACBE-E511-0442-4108D9A2CB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08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952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9CF3A3-B5ED-2646-8C5E-EA8422A412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075" b="384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3728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BBEA86B-B4F4-79D7-8012-A544EB0718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8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7350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4E8DD6-C7E1-6428-406C-C76077B498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19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7320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85235A-79D8-7F2F-F29F-80FC93259E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704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1271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7255B3-E5AA-1803-D7DF-3430D319BC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19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8507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440BCB-94B1-6E49-A77E-1BF30F7A5F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60" b="419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918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A642BD-A6E1-7029-9946-6FC6DBC1F8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246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0671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EB4DA6-4484-B7C0-31DA-85B1959D1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1247" y="643466"/>
            <a:ext cx="8949506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0746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D40CBA-F146-E80C-84B5-6AE600AD9D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80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2578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38648B-BA70-3DA3-E2CA-8904B61E87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72" b="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32629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C05712-8541-6474-6147-263F9E9199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03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66510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F40854-B8EF-C668-AB8D-2A7C99818E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8924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4488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B7867B-790D-081A-7B6A-7AE6008237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452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776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389D90-8DAC-7E0A-D6D0-A0792FFEB3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16" b="6918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68394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763B85-7B90-5E1C-455C-C6A21DB786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616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86280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E3D8FD-6992-5745-AAEC-779BBC208A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78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6120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9071171-22D8-F633-A0F3-B13DCBFE21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8190" y="643466"/>
            <a:ext cx="9095620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05885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D6C34CF-E0D9-5C54-FFA3-CD62600E9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6679" y="643466"/>
            <a:ext cx="9058642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84128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958E8F-60BA-77B6-1ABB-A4E2DA7569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875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08792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79630D-286F-C598-925A-9091F86B42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4" b="844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58898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6804483-2999-7DB5-88F1-26039C84EE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047" b="2097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9495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187536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075629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54551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293658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2148324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983349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23078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44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5" baseType="lpstr">
      <vt:lpstr>Office Theme</vt:lpstr>
      <vt:lpstr>Session 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Moutushi Tanha</dc:creator>
  <cp:lastModifiedBy>Moutushi Tanha</cp:lastModifiedBy>
  <cp:revision>4</cp:revision>
  <dcterms:created xsi:type="dcterms:W3CDTF">2026-09-14T20:02:22Z</dcterms:created>
  <dcterms:modified xsi:type="dcterms:W3CDTF">2026-09-14T21:11:02Z</dcterms:modified>
</cp:coreProperties>
</file>