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Override PartName="/ppt/media/image8.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1pPr>
    <a:lvl2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2pPr>
    <a:lvl3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3pPr>
    <a:lvl4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4pPr>
    <a:lvl5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5pPr>
    <a:lvl6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6pPr>
    <a:lvl7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7pPr>
    <a:lvl8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8pPr>
    <a:lvl9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Proxima Nova"/>
          <a:ea typeface="Proxima Nova"/>
          <a:cs typeface="Proxima Nova"/>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b="def" i="def"/>
      <a:tcStyle>
        <a:tcBdr/>
        <a:fill>
          <a:solidFill>
            <a:srgbClr val="EAEAEA"/>
          </a:solidFill>
        </a:fill>
      </a:tcStyle>
    </a:band2H>
    <a:firstCol>
      <a:tcTxStyle b="on" i="off">
        <a:font>
          <a:latin typeface="Proxima Nova"/>
          <a:ea typeface="Proxima Nova"/>
          <a:cs typeface="Proxima Nova"/>
        </a:font>
        <a:srgbClr val="4CA5D2"/>
      </a:tcTxStyle>
      <a:tcStyle>
        <a:tcBdr>
          <a:left>
            <a:ln w="12700" cap="flat">
              <a:noFill/>
              <a:miter lim="400000"/>
            </a:ln>
          </a:left>
          <a:right>
            <a:ln w="50800" cap="flat">
              <a:solidFill>
                <a:srgbClr val="03A8D6"/>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ff" i="off">
        <a:font>
          <a:latin typeface="Proxima Nova Medium"/>
          <a:ea typeface="Proxima Nova Medium"/>
          <a:cs typeface="Proxima Nova Medium"/>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50800" cap="flat">
              <a:solidFill>
                <a:srgbClr val="0BA8D6"/>
              </a:solidFill>
              <a:prstDash val="solid"/>
              <a:miter lim="400000"/>
            </a:ln>
          </a:top>
          <a:bottom>
            <a:ln w="12700" cap="flat">
              <a:noFill/>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
          <a:latin typeface="Proxima Nova"/>
          <a:ea typeface="Proxima Nova"/>
          <a:cs typeface="Proxima Nova"/>
        </a:font>
        <a:srgbClr val="4CA5D2"/>
      </a:tcTxStyle>
      <a:tcStyle>
        <a:tcBdr>
          <a:left>
            <a:ln w="12700" cap="flat">
              <a:solidFill>
                <a:srgbClr val="000000"/>
              </a:solidFill>
              <a:prstDash val="solid"/>
              <a:miter lim="400000"/>
            </a:ln>
          </a:left>
          <a:right>
            <a:ln w="12700" cap="flat">
              <a:solidFill>
                <a:srgbClr val="000000"/>
              </a:solidFill>
              <a:prstDash val="solid"/>
              <a:miter lim="400000"/>
            </a:ln>
          </a:right>
          <a:top>
            <a:ln w="12700" cap="flat">
              <a:noFill/>
              <a:miter lim="400000"/>
            </a:ln>
          </a:top>
          <a:bottom>
            <a:ln w="50800" cap="flat">
              <a:solidFill>
                <a:srgbClr val="03A8D6"/>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
          <a:latin typeface="Proxima Nova"/>
          <a:ea typeface="Proxima Nova"/>
          <a:cs typeface="Proxima Nova"/>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wholeTbl>
    <a:band2H>
      <a:tcTxStyle b="def" i="def"/>
      <a:tcStyle>
        <a:tcBdr/>
        <a:fill>
          <a:solidFill>
            <a:srgbClr val="EAEAEA"/>
          </a:solidFill>
        </a:fill>
      </a:tcStyle>
    </a:band2H>
    <a:firstCol>
      <a:tcTxStyle b="off" i="off">
        <a:font>
          <a:latin typeface="Proxima Nova Medium"/>
          <a:ea typeface="Proxima Nova Medium"/>
          <a:cs typeface="Proxima Nova Medium"/>
        </a:font>
        <a:srgbClr val="000000"/>
      </a:tcTxStyle>
      <a:tcStyle>
        <a:tcBdr>
          <a:left>
            <a:ln w="12700" cap="flat">
              <a:noFill/>
              <a:miter lim="400000"/>
            </a:ln>
          </a:left>
          <a:right>
            <a:ln w="25400" cap="flat">
              <a:solidFill>
                <a:srgbClr val="008ABA"/>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firstCol>
    <a:lastRow>
      <a:tcTxStyle b="off" i="off">
        <a:font>
          <a:latin typeface="Proxima Nova Medium"/>
          <a:ea typeface="Proxima Nova Medium"/>
          <a:cs typeface="Proxima Nova Medium"/>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25400" cap="flat">
              <a:solidFill>
                <a:srgbClr val="008ABA"/>
              </a:solidFill>
              <a:prstDash val="solid"/>
              <a:miter lim="400000"/>
            </a:ln>
          </a:top>
          <a:bottom>
            <a:ln w="12700" cap="flat">
              <a:noFill/>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FFFFFF"/>
          </a:solidFill>
        </a:fill>
      </a:tcStyle>
    </a:lastRow>
    <a:firstRow>
      <a:tcTxStyle b="on"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noFill/>
              <a:miter lim="400000"/>
            </a:ln>
          </a:top>
          <a:bottom>
            <a:ln w="12700" cap="flat">
              <a:noFill/>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ADEFF"/>
          </a:solidFill>
        </a:fill>
      </a:tcStyle>
    </a:firstRow>
  </a:tblStyle>
  <a:tblStyle styleId="{EEE7283C-3CF3-47DC-8721-378D4A62B228}" styleName="">
    <a:tblBg/>
    <a:wholeTbl>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wholeTbl>
    <a:band2H>
      <a:tcTxStyle b="def" i="def"/>
      <a:tcStyle>
        <a:tcBdr/>
        <a:fill>
          <a:solidFill>
            <a:srgbClr val="EAEAEB"/>
          </a:solidFill>
        </a:fill>
      </a:tcStyle>
    </a:band2H>
    <a:firstCol>
      <a:tcTxStyle b="off" i="off">
        <a:font>
          <a:latin typeface="Proxima Nova Medium"/>
          <a:ea typeface="Proxima Nova Medium"/>
          <a:cs typeface="Proxima Nova Medium"/>
        </a:font>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2">
              <a:hueOff val="390196"/>
              <a:satOff val="16169"/>
              <a:lumOff val="-19584"/>
            </a:schemeClr>
          </a:solidFill>
        </a:fill>
      </a:tcStyle>
    </a:firstCol>
    <a:lastRow>
      <a:tcTxStyle b="off" i="off">
        <a:font>
          <a:latin typeface="Proxima Nova"/>
          <a:ea typeface="Proxima Nova"/>
          <a:cs typeface="Proxima Nova"/>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FFFFFF"/>
          </a:solidFill>
        </a:fill>
      </a:tcStyle>
    </a:lastRow>
    <a:firstRow>
      <a:tcTxStyle b="off" i="off">
        <a:font>
          <a:latin typeface="Proxima Nova Medium"/>
          <a:ea typeface="Proxima Nova Medium"/>
          <a:cs typeface="Proxima Nova Medium"/>
        </a:font>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chemeClr val="accent2">
              <a:hueOff val="312616"/>
              <a:satOff val="21048"/>
              <a:lumOff val="-29411"/>
            </a:schemeClr>
          </a:solidFill>
        </a:fill>
      </a:tcStyle>
    </a:firstRow>
  </a:tblStyle>
  <a:tblStyle styleId="{CF821DB8-F4EB-4A41-A1BA-3FCAFE7338EE}" styleName="">
    <a:tblBg/>
    <a:wholeTbl>
      <a:tcTxStyle b="off" i="off">
        <a:font>
          <a:latin typeface="Proxima Nova"/>
          <a:ea typeface="Proxima Nova"/>
          <a:cs typeface="Proxima Nova"/>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D238"/>
          </a:solidFill>
        </a:fill>
      </a:tcStyle>
    </a:firstCol>
    <a:la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F7EA"/>
          </a:solidFill>
        </a:fill>
      </a:tcStyle>
    </a:lastRow>
    <a:firstRow>
      <a:tcTxStyle b="off" i="off">
        <a:font>
          <a:latin typeface="Proxima Nova Medium"/>
          <a:ea typeface="Proxima Nova Medium"/>
          <a:cs typeface="Proxima Nova Medium"/>
        </a:font>
        <a:srgbClr val="000000"/>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A00"/>
          </a:solidFill>
        </a:fill>
      </a:tcStyle>
    </a:firstRow>
  </a:tblStyle>
  <a:tblStyle styleId="{33BA23B1-9221-436E-865A-0063620EA4FD}" styleName="">
    <a:tblBg/>
    <a:wholeTbl>
      <a:tcTxStyle b="off" i="off">
        <a:font>
          <a:latin typeface="Proxima Nova"/>
          <a:ea typeface="Proxima Nova"/>
          <a:cs typeface="Proxima Nova"/>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FFFFFF"/>
          </a:solidFill>
        </a:fill>
      </a:tcStyle>
    </a:wholeTbl>
    <a:band2H>
      <a:tcTxStyle b="def" i="def"/>
      <a:tcStyle>
        <a:tcBdr/>
        <a:fill>
          <a:solidFill>
            <a:srgbClr val="EBEBEB"/>
          </a:solidFill>
        </a:fill>
      </a:tcStyle>
    </a:band2H>
    <a:firstCol>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19922"/>
              <a:satOff val="-56679"/>
              <a:lumOff val="-26479"/>
            </a:schemeClr>
          </a:solidFill>
        </a:fill>
      </a:tcStyle>
    </a:firstCol>
    <a:lastRow>
      <a:tcTxStyle b="off" i="off">
        <a:font>
          <a:latin typeface="Proxima Nova Medium"/>
          <a:ea typeface="Proxima Nova Medium"/>
          <a:cs typeface="Proxima Nova Medium"/>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AEBEB"/>
          </a:solidFill>
        </a:fill>
      </a:tcStyle>
    </a:lastRow>
    <a:firstRow>
      <a:tcTxStyle b="on" i="off">
        <a:font>
          <a:latin typeface="Proxima Nova"/>
          <a:ea typeface="Proxima Nova"/>
          <a:cs typeface="Proxima Nova"/>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228106"/>
              <a:satOff val="-38633"/>
              <a:lumOff val="-17889"/>
            </a:schemeClr>
          </a:solidFill>
        </a:fill>
      </a:tcStyle>
    </a:firstRow>
  </a:tblStyle>
  <a:tblStyle styleId="{2708684C-4D16-4618-839F-0558EEFCDFE6}" styleName="">
    <a:tblBg/>
    <a:wholeTbl>
      <a:tcTxStyle b="off" i="off">
        <a:font>
          <a:latin typeface="Proxima Nova"/>
          <a:ea typeface="Proxima Nova"/>
          <a:cs typeface="Proxima Nova"/>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D5D5D5"/>
          </a:solidFill>
        </a:fill>
      </a:tcStyle>
    </a:wholeTbl>
    <a:band2H>
      <a:tcTxStyle b="def" i="def"/>
      <a:tcStyle>
        <a:tcBdr/>
        <a:fill>
          <a:solidFill>
            <a:srgbClr val="BBBBBB"/>
          </a:solidFill>
        </a:fill>
      </a:tcStyle>
    </a:band2H>
    <a:firstCol>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E5E5E"/>
          </a:solidFill>
        </a:fill>
      </a:tcStyle>
    </a:firstCol>
    <a:la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lastRow>
    <a:firstRow>
      <a:tcTxStyle b="on" i="off">
        <a:font>
          <a:latin typeface="Proxima Nova"/>
          <a:ea typeface="Proxima Nova"/>
          <a:cs typeface="Proxima Nova"/>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92929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4" name="Shape 164"/>
          <p:cNvSpPr/>
          <p:nvPr>
            <p:ph type="sldImg"/>
          </p:nvPr>
        </p:nvSpPr>
        <p:spPr>
          <a:xfrm>
            <a:off x="1143000" y="685800"/>
            <a:ext cx="4572000" cy="3429000"/>
          </a:xfrm>
          <a:prstGeom prst="rect">
            <a:avLst/>
          </a:prstGeom>
        </p:spPr>
        <p:txBody>
          <a:bodyPr/>
          <a:lstStyle/>
          <a:p>
            <a:pPr/>
          </a:p>
        </p:txBody>
      </p:sp>
      <p:sp>
        <p:nvSpPr>
          <p:cNvPr id="165" name="Shape 16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p:bg>
      <p:bgPr>
        <a:solidFill>
          <a:srgbClr val="00BFF3"/>
        </a:solidFill>
      </p:bgPr>
    </p:bg>
    <p:spTree>
      <p:nvGrpSpPr>
        <p:cNvPr id="1" name=""/>
        <p:cNvGrpSpPr/>
        <p:nvPr/>
      </p:nvGrpSpPr>
      <p:grpSpPr>
        <a:xfrm>
          <a:off x="0" y="0"/>
          <a:ext cx="0" cy="0"/>
          <a:chOff x="0" y="0"/>
          <a:chExt cx="0" cy="0"/>
        </a:xfrm>
      </p:grpSpPr>
      <p:sp>
        <p:nvSpPr>
          <p:cNvPr id="11" name="Author and Date"/>
          <p:cNvSpPr txBox="1"/>
          <p:nvPr>
            <p:ph type="body" sz="quarter" idx="13" hasCustomPrompt="1"/>
          </p:nvPr>
        </p:nvSpPr>
        <p:spPr>
          <a:xfrm>
            <a:off x="1219200" y="2434335"/>
            <a:ext cx="21945600" cy="706629"/>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1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000000"/>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13" name="Presentation Title"/>
          <p:cNvSpPr txBox="1"/>
          <p:nvPr>
            <p:ph type="title" hasCustomPrompt="1"/>
          </p:nvPr>
        </p:nvSpPr>
        <p:spPr>
          <a:xfrm>
            <a:off x="1219200" y="3127375"/>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p:bg>
      <p:bgPr>
        <a:noFill/>
      </p:bgPr>
    </p:bg>
    <p:spTree>
      <p:nvGrpSpPr>
        <p:cNvPr id="1" name=""/>
        <p:cNvGrpSpPr/>
        <p:nvPr/>
      </p:nvGrpSpPr>
      <p:grpSpPr>
        <a:xfrm>
          <a:off x="0" y="0"/>
          <a:ext cx="0" cy="0"/>
          <a:chOff x="0" y="0"/>
          <a:chExt cx="0" cy="0"/>
        </a:xfrm>
      </p:grpSpPr>
      <p:sp>
        <p:nvSpPr>
          <p:cNvPr id="21" name="496036167_2890x1683.jpg"/>
          <p:cNvSpPr/>
          <p:nvPr>
            <p:ph type="pic" idx="13"/>
          </p:nvPr>
        </p:nvSpPr>
        <p:spPr>
          <a:xfrm>
            <a:off x="-38100" y="-267934"/>
            <a:ext cx="24472902" cy="14251868"/>
          </a:xfrm>
          <a:prstGeom prst="rect">
            <a:avLst/>
          </a:prstGeom>
        </p:spPr>
        <p:txBody>
          <a:bodyPr lIns="91439" tIns="45719" rIns="91439" bIns="45719">
            <a:noAutofit/>
          </a:bodyPr>
          <a:lstStyle/>
          <a:p>
            <a:pPr/>
          </a:p>
        </p:txBody>
      </p:sp>
      <p:sp>
        <p:nvSpPr>
          <p:cNvPr id="22" name="Body Level One…"/>
          <p:cNvSpPr txBox="1"/>
          <p:nvPr>
            <p:ph type="body" sz="quarter" idx="1" hasCustomPrompt="1"/>
          </p:nvPr>
        </p:nvSpPr>
        <p:spPr>
          <a:xfrm>
            <a:off x="1219200" y="8648700"/>
            <a:ext cx="21945600" cy="2095500"/>
          </a:xfrm>
          <a:prstGeom prst="rect">
            <a:avLst/>
          </a:prstGeom>
        </p:spPr>
        <p:txBody>
          <a:bodyPr/>
          <a:lstStyle>
            <a:lvl1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1pPr>
            <a:lvl2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2pPr>
            <a:lvl3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3pPr>
            <a:lvl4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4pPr>
            <a:lvl5pPr marL="0" indent="0">
              <a:lnSpc>
                <a:spcPct val="90000"/>
              </a:lnSpc>
              <a:spcBef>
                <a:spcPts val="0"/>
              </a:spcBef>
              <a:buClrTx/>
              <a:buSzTx/>
              <a:buNone/>
              <a:defRPr b="0" spc="-52" sz="5200">
                <a:solidFill>
                  <a:srgbClr val="FFFFFF"/>
                </a:solidFill>
                <a:latin typeface="Proxima Nova Semibold"/>
                <a:ea typeface="Proxima Nova Semibold"/>
                <a:cs typeface="Proxima Nova Semibold"/>
                <a:sym typeface="Proxima Nova Semibold"/>
              </a:defRPr>
            </a:lvl5pPr>
          </a:lstStyle>
          <a:p>
            <a:pPr/>
            <a:r>
              <a:t>Presentation Subtitle</a:t>
            </a:r>
          </a:p>
          <a:p>
            <a:pPr lvl="1"/>
            <a:r>
              <a:t/>
            </a:r>
          </a:p>
          <a:p>
            <a:pPr lvl="2"/>
            <a:r>
              <a:t/>
            </a:r>
          </a:p>
          <a:p>
            <a:pPr lvl="3"/>
            <a:r>
              <a:t/>
            </a:r>
          </a:p>
          <a:p>
            <a:pPr lvl="4"/>
            <a:r>
              <a:t/>
            </a:r>
          </a:p>
        </p:txBody>
      </p:sp>
      <p:sp>
        <p:nvSpPr>
          <p:cNvPr id="23" name="Presentation Title"/>
          <p:cNvSpPr txBox="1"/>
          <p:nvPr>
            <p:ph type="title" hasCustomPrompt="1"/>
          </p:nvPr>
        </p:nvSpPr>
        <p:spPr>
          <a:xfrm>
            <a:off x="1219200" y="3124200"/>
            <a:ext cx="21945600" cy="5524500"/>
          </a:xfrm>
          <a:prstGeom prst="rect">
            <a:avLst/>
          </a:prstGeom>
        </p:spPr>
        <p:txBody>
          <a:bodyPr/>
          <a:lstStyle>
            <a:lvl1pPr defTabSz="584200">
              <a:defRPr spc="-220" sz="22000">
                <a:solidFill>
                  <a:srgbClr val="FFFFFF"/>
                </a:solidFill>
              </a:defRPr>
            </a:lvl1pPr>
          </a:lstStyle>
          <a:p>
            <a:pPr/>
            <a:r>
              <a:t>Presentation Title</a:t>
            </a:r>
          </a:p>
        </p:txBody>
      </p:sp>
      <p:sp>
        <p:nvSpPr>
          <p:cNvPr id="24" name="Author and Date"/>
          <p:cNvSpPr txBox="1"/>
          <p:nvPr>
            <p:ph type="body" sz="quarter" idx="14" hasCustomPrompt="1"/>
          </p:nvPr>
        </p:nvSpPr>
        <p:spPr>
          <a:xfrm>
            <a:off x="1219200" y="2438400"/>
            <a:ext cx="21945600" cy="711200"/>
          </a:xfrm>
          <a:prstGeom prst="rect">
            <a:avLst/>
          </a:prstGeom>
        </p:spPr>
        <p:txBody>
          <a:bodyPr anchor="ctr"/>
          <a:lstStyle>
            <a:lvl1pPr marL="0" indent="0" defTabSz="825500">
              <a:lnSpc>
                <a:spcPct val="120000"/>
              </a:lnSpc>
              <a:spcBef>
                <a:spcPts val="0"/>
              </a:spcBef>
              <a:buClrTx/>
              <a:buSzTx/>
              <a:buNone/>
              <a:defRPr b="0" cap="all" sz="3600">
                <a:solidFill>
                  <a:srgbClr val="FFFFFF"/>
                </a:solidFill>
                <a:latin typeface="Proxima Nova Extrabold"/>
                <a:ea typeface="Proxima Nova Extrabold"/>
                <a:cs typeface="Proxima Nova Extrabold"/>
                <a:sym typeface="Proxima Nova Extrabold"/>
              </a:defRPr>
            </a:lvl1pPr>
          </a:lstStyle>
          <a:p>
            <a:pPr/>
            <a:r>
              <a:t>Author and Date</a:t>
            </a:r>
          </a:p>
        </p:txBody>
      </p:sp>
      <p:sp>
        <p:nvSpPr>
          <p:cNvPr id="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Photo Alt">
    <p:bg>
      <p:bgPr>
        <a:solidFill>
          <a:srgbClr val="00BFF3"/>
        </a:solidFill>
      </p:bgPr>
    </p:bg>
    <p:spTree>
      <p:nvGrpSpPr>
        <p:cNvPr id="1" name=""/>
        <p:cNvGrpSpPr/>
        <p:nvPr/>
      </p:nvGrpSpPr>
      <p:grpSpPr>
        <a:xfrm>
          <a:off x="0" y="0"/>
          <a:ext cx="0" cy="0"/>
          <a:chOff x="0" y="0"/>
          <a:chExt cx="0" cy="0"/>
        </a:xfrm>
      </p:grpSpPr>
      <p:sp>
        <p:nvSpPr>
          <p:cNvPr id="32" name="Body Level One…"/>
          <p:cNvSpPr txBox="1"/>
          <p:nvPr>
            <p:ph type="body" sz="quarter" idx="1" hasCustomPrompt="1"/>
          </p:nvPr>
        </p:nvSpPr>
        <p:spPr>
          <a:xfrm>
            <a:off x="19100800" y="8229600"/>
            <a:ext cx="4584700" cy="3123704"/>
          </a:xfrm>
          <a:prstGeom prst="rect">
            <a:avLst/>
          </a:prstGeom>
        </p:spPr>
        <p:txBody>
          <a:bodyPr/>
          <a:lstStyle>
            <a:lvl1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1pPr>
            <a:lvl2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2pPr>
            <a:lvl3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3pPr>
            <a:lvl4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4pPr>
            <a:lvl5pPr marL="0" indent="0">
              <a:lnSpc>
                <a:spcPts val="3600"/>
              </a:lnSpc>
              <a:spcBef>
                <a:spcPts val="0"/>
              </a:spcBef>
              <a:buClrTx/>
              <a:buSzTx/>
              <a:buNone/>
              <a:defRPr b="0" spc="-32" sz="3200">
                <a:solidFill>
                  <a:srgbClr val="FFFFFF"/>
                </a:solidFill>
                <a:latin typeface="Proxima Nova Semibold"/>
                <a:ea typeface="Proxima Nova Semibold"/>
                <a:cs typeface="Proxima Nova Semibold"/>
                <a:sym typeface="Proxima Nova Semibold"/>
              </a:defRPr>
            </a:lvl5pPr>
          </a:lstStyle>
          <a:p>
            <a:pPr/>
            <a:r>
              <a:t>Caption Text</a:t>
            </a:r>
          </a:p>
          <a:p>
            <a:pPr lvl="1"/>
            <a:r>
              <a:t/>
            </a:r>
          </a:p>
          <a:p>
            <a:pPr lvl="2"/>
            <a:r>
              <a:t/>
            </a:r>
          </a:p>
          <a:p>
            <a:pPr lvl="3"/>
            <a:r>
              <a:t/>
            </a:r>
          </a:p>
          <a:p>
            <a:pPr lvl="4"/>
            <a:r>
              <a:t/>
            </a:r>
          </a:p>
        </p:txBody>
      </p:sp>
      <p:sp>
        <p:nvSpPr>
          <p:cNvPr id="33" name="Image"/>
          <p:cNvSpPr/>
          <p:nvPr>
            <p:ph type="pic" idx="13"/>
          </p:nvPr>
        </p:nvSpPr>
        <p:spPr>
          <a:xfrm>
            <a:off x="528828" y="0"/>
            <a:ext cx="17992344" cy="12001500"/>
          </a:xfrm>
          <a:prstGeom prst="rect">
            <a:avLst/>
          </a:prstGeom>
        </p:spPr>
        <p:txBody>
          <a:bodyPr lIns="91439" tIns="45719" rIns="91439" bIns="45719">
            <a:noAutofit/>
          </a:bodyPr>
          <a:lstStyle/>
          <a:p>
            <a:pPr/>
          </a:p>
        </p:txBody>
      </p:sp>
      <p:sp>
        <p:nvSpPr>
          <p:cNvPr id="34" name="Slide Title"/>
          <p:cNvSpPr txBox="1"/>
          <p:nvPr>
            <p:ph type="title" hasCustomPrompt="1"/>
          </p:nvPr>
        </p:nvSpPr>
        <p:spPr>
          <a:xfrm>
            <a:off x="635000" y="7937906"/>
            <a:ext cx="17780000" cy="5651592"/>
          </a:xfrm>
          <a:prstGeom prst="rect">
            <a:avLst/>
          </a:prstGeom>
        </p:spPr>
        <p:txBody>
          <a:bodyPr anchor="b"/>
          <a:lstStyle>
            <a:lvl1pPr algn="ctr" defTabSz="584200">
              <a:defRPr spc="-220" sz="22000">
                <a:solidFill>
                  <a:srgbClr val="FFD74C"/>
                </a:solidFill>
              </a:defRPr>
            </a:lvl1pPr>
          </a:lstStyle>
          <a:p>
            <a:pPr/>
            <a:r>
              <a:t>Slide Title</a:t>
            </a:r>
          </a:p>
        </p:txBody>
      </p:sp>
      <p:sp>
        <p:nvSpPr>
          <p:cNvPr id="35" name="Line"/>
          <p:cNvSpPr/>
          <p:nvPr/>
        </p:nvSpPr>
        <p:spPr>
          <a:xfrm>
            <a:off x="19169012" y="11874500"/>
            <a:ext cx="1549401" cy="0"/>
          </a:xfrm>
          <a:prstGeom prst="ellipse">
            <a:avLst/>
          </a:prstGeom>
          <a:ln w="254000">
            <a:solidFill>
              <a:srgbClr val="FFD74C"/>
            </a:solidFill>
            <a:miter lim="400000"/>
          </a:ln>
        </p:spPr>
        <p:txBody>
          <a:bodyPr lIns="0" tIns="0" rIns="0" bIns="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3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43" name="Body Level One…"/>
          <p:cNvSpPr txBox="1"/>
          <p:nvPr>
            <p:ph type="body" idx="1" hasCustomPrompt="1"/>
          </p:nvPr>
        </p:nvSpPr>
        <p:spPr>
          <a:prstGeom prst="rect">
            <a:avLst/>
          </a:prstGeom>
        </p:spPr>
        <p:txBody>
          <a:bodyPr/>
          <a:lstStyle/>
          <a:p>
            <a:pPr/>
            <a:r>
              <a:t>Slide bullet text</a:t>
            </a:r>
          </a:p>
          <a:p>
            <a:pPr lvl="1"/>
            <a:r>
              <a:t/>
            </a:r>
          </a:p>
          <a:p>
            <a:pPr lvl="2"/>
            <a:r>
              <a:t/>
            </a:r>
          </a:p>
          <a:p>
            <a:pPr lvl="3"/>
            <a:r>
              <a:t/>
            </a:r>
          </a:p>
          <a:p>
            <a:pPr lvl="4"/>
            <a:r>
              <a:t/>
            </a:r>
          </a:p>
        </p:txBody>
      </p:sp>
      <p:sp>
        <p:nvSpPr>
          <p:cNvPr id="44" name="Slide Title"/>
          <p:cNvSpPr txBox="1"/>
          <p:nvPr>
            <p:ph type="title" hasCustomPrompt="1"/>
          </p:nvPr>
        </p:nvSpPr>
        <p:spPr>
          <a:prstGeom prst="rect">
            <a:avLst/>
          </a:prstGeom>
        </p:spPr>
        <p:txBody>
          <a:bodyPr/>
          <a:lstStyle/>
          <a:p>
            <a:pPr/>
            <a:r>
              <a:t>Slide Title</a:t>
            </a:r>
          </a:p>
        </p:txBody>
      </p:sp>
      <p:sp>
        <p:nvSpPr>
          <p:cNvPr id="4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52" name="Body Level One…"/>
          <p:cNvSpPr txBox="1"/>
          <p:nvPr>
            <p:ph type="body" idx="1" hasCustomPrompt="1"/>
          </p:nvPr>
        </p:nvSpPr>
        <p:spPr>
          <a:prstGeom prst="rect">
            <a:avLst/>
          </a:prstGeom>
        </p:spPr>
        <p:txBody>
          <a:bodyPr numCol="2" spcCol="1097280"/>
          <a:lstStyle/>
          <a:p>
            <a:pPr/>
            <a:r>
              <a:t>Slide bullet text</a:t>
            </a:r>
          </a:p>
          <a:p>
            <a:pPr lvl="1"/>
            <a:r>
              <a:t/>
            </a:r>
          </a:p>
          <a:p>
            <a:pPr lvl="2"/>
            <a:r>
              <a:t/>
            </a:r>
          </a:p>
          <a:p>
            <a:pPr lvl="3"/>
            <a:r>
              <a:t/>
            </a:r>
          </a:p>
          <a:p>
            <a:pPr lvl="4"/>
            <a:r>
              <a:t/>
            </a:r>
          </a:p>
        </p:txBody>
      </p:sp>
      <p:sp>
        <p:nvSpPr>
          <p:cNvPr id="5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0" name="Body Level One…"/>
          <p:cNvSpPr txBox="1"/>
          <p:nvPr>
            <p:ph type="body" sz="quarter" idx="1" hasCustomPrompt="1"/>
          </p:nvPr>
        </p:nvSpPr>
        <p:spPr>
          <a:xfrm>
            <a:off x="1219200" y="6311900"/>
            <a:ext cx="8356600" cy="6184900"/>
          </a:xfrm>
          <a:prstGeom prst="rect">
            <a:avLst/>
          </a:prstGeom>
        </p:spPr>
        <p:txBody>
          <a:bodyPr/>
          <a:lstStyle/>
          <a:p>
            <a:pPr/>
            <a:r>
              <a:t>Slide bullet text</a:t>
            </a:r>
          </a:p>
          <a:p>
            <a:pPr lvl="1"/>
            <a:r>
              <a:t/>
            </a:r>
          </a:p>
          <a:p>
            <a:pPr lvl="2"/>
            <a:r>
              <a:t/>
            </a:r>
          </a:p>
          <a:p>
            <a:pPr lvl="3"/>
            <a:r>
              <a:t/>
            </a:r>
          </a:p>
          <a:p>
            <a:pPr lvl="4"/>
            <a:r>
              <a:t/>
            </a:r>
          </a:p>
        </p:txBody>
      </p:sp>
      <p:sp>
        <p:nvSpPr>
          <p:cNvPr id="61" name="Slide Title"/>
          <p:cNvSpPr txBox="1"/>
          <p:nvPr>
            <p:ph type="title" hasCustomPrompt="1"/>
          </p:nvPr>
        </p:nvSpPr>
        <p:spPr>
          <a:xfrm>
            <a:off x="1219200" y="2439639"/>
            <a:ext cx="8356600" cy="3068291"/>
          </a:xfrm>
          <a:prstGeom prst="rect">
            <a:avLst/>
          </a:prstGeom>
        </p:spPr>
        <p:txBody>
          <a:bodyPr/>
          <a:lstStyle>
            <a:lvl1pPr>
              <a:defRPr spc="-100" sz="10000"/>
            </a:lvl1pPr>
          </a:lstStyle>
          <a:p>
            <a:pPr/>
            <a:r>
              <a:t>Slide Title</a:t>
            </a:r>
          </a:p>
        </p:txBody>
      </p:sp>
      <p:sp>
        <p:nvSpPr>
          <p:cNvPr id="62" name="Rectangle"/>
          <p:cNvSpPr/>
          <p:nvPr/>
        </p:nvSpPr>
        <p:spPr>
          <a:xfrm>
            <a:off x="10795000" y="0"/>
            <a:ext cx="13614400" cy="13716000"/>
          </a:xfrm>
          <a:prstGeom prst="rect">
            <a:avLst/>
          </a:prstGeom>
          <a:solidFill>
            <a:srgbClr val="00BFF3"/>
          </a:solidFill>
          <a:ln w="12700">
            <a:miter lim="400000"/>
          </a:ln>
        </p:spPr>
        <p:txBody>
          <a:bodyPr lIns="50800" tIns="50800" rIns="50800" bIns="50800" anchor="ctr"/>
          <a:lstStyle/>
          <a:p>
            <a:pPr algn="ctr" defTabSz="825500">
              <a:lnSpc>
                <a:spcPct val="120000"/>
              </a:lnSpc>
              <a:spcBef>
                <a:spcPts val="0"/>
              </a:spcBef>
              <a:defRPr b="0" cap="all" sz="3000">
                <a:solidFill>
                  <a:srgbClr val="FFFFFF"/>
                </a:solidFill>
                <a:latin typeface="Proxima Nova Extrabold"/>
                <a:ea typeface="Proxima Nova Extrabold"/>
                <a:cs typeface="Proxima Nova Extrabold"/>
                <a:sym typeface="Proxima Nova Extrabold"/>
              </a:defRPr>
            </a:pPr>
          </a:p>
        </p:txBody>
      </p:sp>
      <p:sp>
        <p:nvSpPr>
          <p:cNvPr id="63" name="638623930_2326x1548.jpg"/>
          <p:cNvSpPr/>
          <p:nvPr>
            <p:ph type="pic" idx="13"/>
          </p:nvPr>
        </p:nvSpPr>
        <p:spPr>
          <a:xfrm>
            <a:off x="9156700" y="-38100"/>
            <a:ext cx="19693467" cy="13106400"/>
          </a:xfrm>
          <a:prstGeom prst="rect">
            <a:avLst/>
          </a:prstGeom>
        </p:spPr>
        <p:txBody>
          <a:bodyPr lIns="91439" tIns="45719" rIns="91439" bIns="45719">
            <a:noAutofit/>
          </a:bodyPr>
          <a:lstStyle/>
          <a:p>
            <a:pPr/>
          </a:p>
        </p:txBody>
      </p:sp>
      <p:sp>
        <p:nvSpPr>
          <p:cNvPr id="64" name="Author and Date"/>
          <p:cNvSpPr txBox="1"/>
          <p:nvPr>
            <p:ph type="body" sz="quarter" idx="14" hasCustomPrompt="1"/>
          </p:nvPr>
        </p:nvSpPr>
        <p:spPr>
          <a:xfrm>
            <a:off x="1219200" y="1646935"/>
            <a:ext cx="8356600" cy="770129"/>
          </a:xfrm>
          <a:prstGeom prst="rect">
            <a:avLst/>
          </a:prstGeom>
        </p:spPr>
        <p:txBody>
          <a:bodyPr anchor="ctr"/>
          <a:lstStyle>
            <a:lvl1pPr marL="0" indent="0">
              <a:lnSpc>
                <a:spcPct val="120000"/>
              </a:lnSpc>
              <a:spcBef>
                <a:spcPts val="0"/>
              </a:spcBef>
              <a:buClrTx/>
              <a:buSzTx/>
              <a:buNone/>
              <a:defRPr b="0" cap="all" sz="3600">
                <a:solidFill>
                  <a:srgbClr val="00C7FC"/>
                </a:solidFill>
                <a:latin typeface="Proxima Nova Extrabold"/>
                <a:ea typeface="Proxima Nova Extrabold"/>
                <a:cs typeface="Proxima Nova Extrabold"/>
                <a:sym typeface="Proxima Nova Extrabold"/>
              </a:defRPr>
            </a:lvl1pPr>
          </a:lstStyle>
          <a:p>
            <a:pPr/>
            <a:r>
              <a:t>Author and Date</a:t>
            </a:r>
          </a:p>
        </p:txBody>
      </p:sp>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p:bg>
      <p:bgPr>
        <a:solidFill>
          <a:srgbClr val="00BFF3"/>
        </a:solidFill>
      </p:bgPr>
    </p:bg>
    <p:spTree>
      <p:nvGrpSpPr>
        <p:cNvPr id="1" name=""/>
        <p:cNvGrpSpPr/>
        <p:nvPr/>
      </p:nvGrpSpPr>
      <p:grpSpPr>
        <a:xfrm>
          <a:off x="0" y="0"/>
          <a:ext cx="0" cy="0"/>
          <a:chOff x="0" y="0"/>
          <a:chExt cx="0" cy="0"/>
        </a:xfrm>
      </p:grpSpPr>
      <p:sp>
        <p:nvSpPr>
          <p:cNvPr id="72" name="Section Title"/>
          <p:cNvSpPr txBox="1"/>
          <p:nvPr>
            <p:ph type="title" hasCustomPrompt="1"/>
          </p:nvPr>
        </p:nvSpPr>
        <p:spPr>
          <a:xfrm>
            <a:off x="1219200" y="4064000"/>
            <a:ext cx="21945600" cy="5930900"/>
          </a:xfrm>
          <a:prstGeom prst="rect">
            <a:avLst/>
          </a:prstGeom>
        </p:spPr>
        <p:txBody>
          <a:bodyPr anchor="ctr"/>
          <a:lstStyle>
            <a:lvl1pPr marL="431800" indent="-431800">
              <a:defRPr spc="0">
                <a:solidFill>
                  <a:srgbClr val="FFFFFF"/>
                </a:solidFill>
              </a:defRPr>
            </a:lvl1pPr>
          </a:lstStyle>
          <a:p>
            <a:pPr/>
            <a:r>
              <a:t>Section Title</a:t>
            </a:r>
          </a:p>
        </p:txBody>
      </p:sp>
      <p:sp>
        <p:nvSpPr>
          <p:cNvPr id="7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80" name="Slide Title"/>
          <p:cNvSpPr txBox="1"/>
          <p:nvPr>
            <p:ph type="title" hasCustomPrompt="1"/>
          </p:nvPr>
        </p:nvSpPr>
        <p:spPr>
          <a:prstGeom prst="rect">
            <a:avLst/>
          </a:prstGeom>
        </p:spPr>
        <p:txBody>
          <a:bodyPr/>
          <a:lstStyle/>
          <a:p>
            <a:pPr/>
            <a:r>
              <a:t>Slide Title</a:t>
            </a:r>
          </a:p>
        </p:txBody>
      </p:sp>
      <p:sp>
        <p:nvSpPr>
          <p:cNvPr id="8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Agenda">
    <p:bg>
      <p:bgPr>
        <a:solidFill>
          <a:srgbClr val="FFC617"/>
        </a:solidFill>
      </p:bgPr>
    </p:bg>
    <p:spTree>
      <p:nvGrpSpPr>
        <p:cNvPr id="1" name=""/>
        <p:cNvGrpSpPr/>
        <p:nvPr/>
      </p:nvGrpSpPr>
      <p:grpSpPr>
        <a:xfrm>
          <a:off x="0" y="0"/>
          <a:ext cx="0" cy="0"/>
          <a:chOff x="0" y="0"/>
          <a:chExt cx="0" cy="0"/>
        </a:xfrm>
      </p:grpSpPr>
      <p:sp>
        <p:nvSpPr>
          <p:cNvPr id="88" name="Agenda Title"/>
          <p:cNvSpPr txBox="1"/>
          <p:nvPr>
            <p:ph type="title" hasCustomPrompt="1"/>
          </p:nvPr>
        </p:nvSpPr>
        <p:spPr>
          <a:prstGeom prst="rect">
            <a:avLst/>
          </a:prstGeom>
        </p:spPr>
        <p:txBody>
          <a:bodyPr/>
          <a:lstStyle>
            <a:lvl1pPr>
              <a:lnSpc>
                <a:spcPct val="60000"/>
              </a:lnSpc>
              <a:defRPr>
                <a:solidFill>
                  <a:srgbClr val="FFFFFF"/>
                </a:solidFill>
              </a:defRPr>
            </a:lvl1pPr>
          </a:lstStyle>
          <a:p>
            <a:pPr/>
            <a:r>
              <a:t>Agenda Title</a:t>
            </a:r>
          </a:p>
        </p:txBody>
      </p:sp>
      <p:sp>
        <p:nvSpPr>
          <p:cNvPr id="89" name="Body Level One…"/>
          <p:cNvSpPr txBox="1"/>
          <p:nvPr>
            <p:ph type="body" idx="1" hasCustomPrompt="1"/>
          </p:nvPr>
        </p:nvSpPr>
        <p:spPr>
          <a:xfrm>
            <a:off x="1219200" y="3594100"/>
            <a:ext cx="21945600" cy="8902700"/>
          </a:xfrm>
          <a:prstGeom prst="rect">
            <a:avLst/>
          </a:prstGeom>
        </p:spPr>
        <p:txBody>
          <a:bodyPr/>
          <a:lstStyle>
            <a:lvl1pPr marL="0" indent="0" defTabSz="825500">
              <a:lnSpc>
                <a:spcPct val="140000"/>
              </a:lnSpc>
              <a:spcBef>
                <a:spcPts val="0"/>
              </a:spcBef>
              <a:buClrTx/>
              <a:buSzTx/>
              <a:buNone/>
              <a:defRPr spc="-53" sz="5400">
                <a:solidFill>
                  <a:srgbClr val="000000"/>
                </a:solidFill>
              </a:defRPr>
            </a:lvl1pPr>
            <a:lvl2pPr marL="0" indent="0" defTabSz="825500">
              <a:lnSpc>
                <a:spcPct val="140000"/>
              </a:lnSpc>
              <a:spcBef>
                <a:spcPts val="0"/>
              </a:spcBef>
              <a:buClrTx/>
              <a:buSzTx/>
              <a:buNone/>
              <a:defRPr spc="-53" sz="5400">
                <a:solidFill>
                  <a:srgbClr val="000000"/>
                </a:solidFill>
              </a:defRPr>
            </a:lvl2pPr>
            <a:lvl3pPr marL="0" indent="0" defTabSz="825500">
              <a:lnSpc>
                <a:spcPct val="140000"/>
              </a:lnSpc>
              <a:spcBef>
                <a:spcPts val="0"/>
              </a:spcBef>
              <a:buClrTx/>
              <a:buSzTx/>
              <a:buNone/>
              <a:defRPr spc="-53" sz="5400">
                <a:solidFill>
                  <a:srgbClr val="000000"/>
                </a:solidFill>
              </a:defRPr>
            </a:lvl3pPr>
            <a:lvl4pPr marL="0" indent="0" defTabSz="825500">
              <a:lnSpc>
                <a:spcPct val="140000"/>
              </a:lnSpc>
              <a:spcBef>
                <a:spcPts val="0"/>
              </a:spcBef>
              <a:buClrTx/>
              <a:buSzTx/>
              <a:buNone/>
              <a:defRPr spc="-53" sz="5400">
                <a:solidFill>
                  <a:srgbClr val="000000"/>
                </a:solidFill>
              </a:defRPr>
            </a:lvl4pPr>
            <a:lvl5pPr marL="0" indent="0" defTabSz="825500">
              <a:lnSpc>
                <a:spcPct val="140000"/>
              </a:lnSpc>
              <a:spcBef>
                <a:spcPts val="0"/>
              </a:spcBef>
              <a:buClrTx/>
              <a:buSzTx/>
              <a:buNone/>
              <a:defRPr spc="-53" sz="5400">
                <a:solidFill>
                  <a:srgbClr val="000000"/>
                </a:solidFill>
              </a:defRPr>
            </a:lvl5pPr>
          </a:lstStyle>
          <a:p>
            <a:pPr/>
            <a:r>
              <a:t>Agenda Topics</a:t>
            </a:r>
          </a:p>
          <a:p>
            <a:pPr lvl="1"/>
            <a:r>
              <a:t/>
            </a:r>
          </a:p>
          <a:p>
            <a:pPr lvl="2"/>
            <a:r>
              <a:t/>
            </a:r>
          </a:p>
          <a:p>
            <a:pPr lvl="3"/>
            <a:r>
              <a:t/>
            </a:r>
          </a:p>
          <a:p>
            <a:pPr lvl="4"/>
            <a:r>
              <a:t/>
            </a:r>
          </a:p>
        </p:txBody>
      </p:sp>
      <p:sp>
        <p:nvSpPr>
          <p:cNvPr id="9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tatement">
    <p:bg>
      <p:bgPr>
        <a:solidFill>
          <a:schemeClr val="accent6"/>
        </a:solidFill>
      </p:bgPr>
    </p:bg>
    <p:spTree>
      <p:nvGrpSpPr>
        <p:cNvPr id="1" name=""/>
        <p:cNvGrpSpPr/>
        <p:nvPr/>
      </p:nvGrpSpPr>
      <p:grpSpPr>
        <a:xfrm>
          <a:off x="0" y="0"/>
          <a:ext cx="0" cy="0"/>
          <a:chOff x="0" y="0"/>
          <a:chExt cx="0" cy="0"/>
        </a:xfrm>
      </p:grpSpPr>
      <p:sp>
        <p:nvSpPr>
          <p:cNvPr id="97" name="Body Level One…"/>
          <p:cNvSpPr txBox="1"/>
          <p:nvPr>
            <p:ph type="body" sz="half" idx="1" hasCustomPrompt="1"/>
          </p:nvPr>
        </p:nvSpPr>
        <p:spPr>
          <a:xfrm>
            <a:off x="1219200" y="4763675"/>
            <a:ext cx="21945600" cy="4192883"/>
          </a:xfrm>
          <a:prstGeom prst="rect">
            <a:avLst/>
          </a:prstGeom>
        </p:spPr>
        <p:txBody>
          <a:bodyPr anchor="ctr"/>
          <a:lstStyle>
            <a:lvl1pPr marL="0" indent="0" algn="ctr">
              <a:lnSpc>
                <a:spcPct val="70000"/>
              </a:lnSpc>
              <a:spcBef>
                <a:spcPts val="0"/>
              </a:spcBef>
              <a:buClrTx/>
              <a:buSzTx/>
              <a:buNone/>
              <a:defRPr b="0" cap="all" sz="14000">
                <a:solidFill>
                  <a:srgbClr val="FFFFFF"/>
                </a:solidFill>
                <a:latin typeface="+mn-lt"/>
                <a:ea typeface="+mn-ea"/>
                <a:cs typeface="+mn-cs"/>
                <a:sym typeface="Druk Medium"/>
              </a:defRPr>
            </a:lvl1pPr>
            <a:lvl2pPr marL="0" indent="0" algn="ctr">
              <a:lnSpc>
                <a:spcPct val="70000"/>
              </a:lnSpc>
              <a:spcBef>
                <a:spcPts val="0"/>
              </a:spcBef>
              <a:buClrTx/>
              <a:buSzTx/>
              <a:buNone/>
              <a:defRPr b="0" cap="all" sz="14000">
                <a:solidFill>
                  <a:srgbClr val="FFFFFF"/>
                </a:solidFill>
                <a:latin typeface="+mn-lt"/>
                <a:ea typeface="+mn-ea"/>
                <a:cs typeface="+mn-cs"/>
                <a:sym typeface="Druk Medium"/>
              </a:defRPr>
            </a:lvl2pPr>
            <a:lvl3pPr marL="0" indent="0" algn="ctr">
              <a:lnSpc>
                <a:spcPct val="70000"/>
              </a:lnSpc>
              <a:spcBef>
                <a:spcPts val="0"/>
              </a:spcBef>
              <a:buClrTx/>
              <a:buSzTx/>
              <a:buNone/>
              <a:defRPr b="0" cap="all" sz="14000">
                <a:solidFill>
                  <a:srgbClr val="FFFFFF"/>
                </a:solidFill>
                <a:latin typeface="+mn-lt"/>
                <a:ea typeface="+mn-ea"/>
                <a:cs typeface="+mn-cs"/>
                <a:sym typeface="Druk Medium"/>
              </a:defRPr>
            </a:lvl3pPr>
            <a:lvl4pPr marL="0" indent="0" algn="ctr">
              <a:lnSpc>
                <a:spcPct val="70000"/>
              </a:lnSpc>
              <a:spcBef>
                <a:spcPts val="0"/>
              </a:spcBef>
              <a:buClrTx/>
              <a:buSzTx/>
              <a:buNone/>
              <a:defRPr b="0" cap="all" sz="14000">
                <a:solidFill>
                  <a:srgbClr val="FFFFFF"/>
                </a:solidFill>
                <a:latin typeface="+mn-lt"/>
                <a:ea typeface="+mn-ea"/>
                <a:cs typeface="+mn-cs"/>
                <a:sym typeface="Druk Medium"/>
              </a:defRPr>
            </a:lvl4pPr>
            <a:lvl5pPr marL="0" indent="0" algn="ctr">
              <a:lnSpc>
                <a:spcPct val="70000"/>
              </a:lnSpc>
              <a:spcBef>
                <a:spcPts val="0"/>
              </a:spcBef>
              <a:buClrTx/>
              <a:buSzTx/>
              <a:buNone/>
              <a:defRPr b="0" cap="all" sz="14000">
                <a:solidFill>
                  <a:srgbClr val="FFFFFF"/>
                </a:solidFill>
                <a:latin typeface="+mn-lt"/>
                <a:ea typeface="+mn-ea"/>
                <a:cs typeface="+mn-cs"/>
                <a:sym typeface="Druk Medium"/>
              </a:defRPr>
            </a:lvl5pPr>
          </a:lstStyle>
          <a:p>
            <a:pPr/>
            <a:r>
              <a:t>Statement</a:t>
            </a:r>
          </a:p>
          <a:p>
            <a:pPr lvl="1"/>
            <a:r>
              <a:t/>
            </a:r>
          </a:p>
          <a:p>
            <a:pPr lvl="2"/>
            <a:r>
              <a:t/>
            </a:r>
          </a:p>
          <a:p>
            <a:pPr lvl="3"/>
            <a:r>
              <a:t/>
            </a:r>
          </a:p>
          <a:p>
            <a:pPr lvl="4"/>
            <a:r>
              <a:t/>
            </a:r>
          </a:p>
        </p:txBody>
      </p:sp>
      <p:sp>
        <p:nvSpPr>
          <p:cNvPr id="9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ig Fact">
    <p:bg>
      <p:bgPr>
        <a:solidFill>
          <a:srgbClr val="FFC617"/>
        </a:solidFill>
      </p:bgPr>
    </p:bg>
    <p:spTree>
      <p:nvGrpSpPr>
        <p:cNvPr id="1" name=""/>
        <p:cNvGrpSpPr/>
        <p:nvPr/>
      </p:nvGrpSpPr>
      <p:grpSpPr>
        <a:xfrm>
          <a:off x="0" y="0"/>
          <a:ext cx="0" cy="0"/>
          <a:chOff x="0" y="0"/>
          <a:chExt cx="0" cy="0"/>
        </a:xfrm>
      </p:grpSpPr>
      <p:sp>
        <p:nvSpPr>
          <p:cNvPr id="105" name="Body Level One…"/>
          <p:cNvSpPr txBox="1"/>
          <p:nvPr>
            <p:ph type="body" idx="1" hasCustomPrompt="1"/>
          </p:nvPr>
        </p:nvSpPr>
        <p:spPr>
          <a:xfrm>
            <a:off x="1219200" y="2334623"/>
            <a:ext cx="21945600" cy="7612249"/>
          </a:xfrm>
          <a:prstGeom prst="rect">
            <a:avLst/>
          </a:prstGeom>
        </p:spPr>
        <p:txBody>
          <a:bodyPr anchor="b"/>
          <a:lstStyle>
            <a:lvl1pPr marL="0" indent="0" algn="ctr">
              <a:lnSpc>
                <a:spcPct val="70000"/>
              </a:lnSpc>
              <a:spcBef>
                <a:spcPts val="0"/>
              </a:spcBef>
              <a:buClrTx/>
              <a:buSzTx/>
              <a:buNone/>
              <a:defRPr b="0" cap="all" spc="-500" sz="50000">
                <a:solidFill>
                  <a:srgbClr val="FFFFFF"/>
                </a:solidFill>
                <a:latin typeface="+mn-lt"/>
                <a:ea typeface="+mn-ea"/>
                <a:cs typeface="+mn-cs"/>
                <a:sym typeface="Druk Medium"/>
              </a:defRPr>
            </a:lvl1pPr>
            <a:lvl2pPr marL="0" indent="0" algn="ctr">
              <a:lnSpc>
                <a:spcPct val="70000"/>
              </a:lnSpc>
              <a:spcBef>
                <a:spcPts val="0"/>
              </a:spcBef>
              <a:buClrTx/>
              <a:buSzTx/>
              <a:buNone/>
              <a:defRPr b="0" cap="all" spc="-500" sz="50000">
                <a:solidFill>
                  <a:srgbClr val="FFFFFF"/>
                </a:solidFill>
                <a:latin typeface="+mn-lt"/>
                <a:ea typeface="+mn-ea"/>
                <a:cs typeface="+mn-cs"/>
                <a:sym typeface="Druk Medium"/>
              </a:defRPr>
            </a:lvl2pPr>
            <a:lvl3pPr marL="0" indent="0" algn="ctr">
              <a:lnSpc>
                <a:spcPct val="70000"/>
              </a:lnSpc>
              <a:spcBef>
                <a:spcPts val="0"/>
              </a:spcBef>
              <a:buClrTx/>
              <a:buSzTx/>
              <a:buNone/>
              <a:defRPr b="0" cap="all" spc="-500" sz="50000">
                <a:solidFill>
                  <a:srgbClr val="FFFFFF"/>
                </a:solidFill>
                <a:latin typeface="+mn-lt"/>
                <a:ea typeface="+mn-ea"/>
                <a:cs typeface="+mn-cs"/>
                <a:sym typeface="Druk Medium"/>
              </a:defRPr>
            </a:lvl3pPr>
            <a:lvl4pPr marL="0" indent="0" algn="ctr">
              <a:lnSpc>
                <a:spcPct val="70000"/>
              </a:lnSpc>
              <a:spcBef>
                <a:spcPts val="0"/>
              </a:spcBef>
              <a:buClrTx/>
              <a:buSzTx/>
              <a:buNone/>
              <a:defRPr b="0" cap="all" spc="-500" sz="50000">
                <a:solidFill>
                  <a:srgbClr val="FFFFFF"/>
                </a:solidFill>
                <a:latin typeface="+mn-lt"/>
                <a:ea typeface="+mn-ea"/>
                <a:cs typeface="+mn-cs"/>
                <a:sym typeface="Druk Medium"/>
              </a:defRPr>
            </a:lvl4pPr>
            <a:lvl5pPr marL="0" indent="0" algn="ctr">
              <a:lnSpc>
                <a:spcPct val="70000"/>
              </a:lnSpc>
              <a:spcBef>
                <a:spcPts val="0"/>
              </a:spcBef>
              <a:buClrTx/>
              <a:buSzTx/>
              <a:buNone/>
              <a:defRPr b="0" cap="all" spc="-500" sz="50000">
                <a:solidFill>
                  <a:srgbClr val="FFFFFF"/>
                </a:solidFill>
                <a:latin typeface="+mn-lt"/>
                <a:ea typeface="+mn-ea"/>
                <a:cs typeface="+mn-cs"/>
                <a:sym typeface="Druk Medium"/>
              </a:defRPr>
            </a:lvl5pPr>
          </a:lstStyle>
          <a:p>
            <a:pPr/>
            <a:r>
              <a:t>100%</a:t>
            </a:r>
          </a:p>
          <a:p>
            <a:pPr lvl="1"/>
            <a:r>
              <a:t/>
            </a:r>
          </a:p>
          <a:p>
            <a:pPr lvl="2"/>
            <a:r>
              <a:t/>
            </a:r>
          </a:p>
          <a:p>
            <a:pPr lvl="3"/>
            <a:r>
              <a:t/>
            </a:r>
          </a:p>
          <a:p>
            <a:pPr lvl="4"/>
            <a:r>
              <a:t/>
            </a:r>
          </a:p>
        </p:txBody>
      </p:sp>
      <p:sp>
        <p:nvSpPr>
          <p:cNvPr id="106" name="Fact information"/>
          <p:cNvSpPr txBox="1"/>
          <p:nvPr>
            <p:ph type="body" sz="quarter" idx="13" hasCustomPrompt="1"/>
          </p:nvPr>
        </p:nvSpPr>
        <p:spPr>
          <a:xfrm>
            <a:off x="1219200" y="9436100"/>
            <a:ext cx="21945599" cy="629921"/>
          </a:xfrm>
          <a:prstGeom prst="rect">
            <a:avLst/>
          </a:prstGeom>
        </p:spPr>
        <p:txBody>
          <a:bodyPr/>
          <a:lstStyle>
            <a:lvl1pPr marL="0" indent="0" algn="ctr">
              <a:lnSpc>
                <a:spcPct val="110000"/>
              </a:lnSpc>
              <a:spcBef>
                <a:spcPts val="0"/>
              </a:spcBef>
              <a:buClrTx/>
              <a:buSzTx/>
              <a:buNone/>
              <a:defRPr b="0" cap="all" spc="-32" sz="3200">
                <a:solidFill>
                  <a:srgbClr val="000000"/>
                </a:solidFill>
                <a:latin typeface="Proxima Nova Extrabold"/>
                <a:ea typeface="Proxima Nova Extrabold"/>
                <a:cs typeface="Proxima Nova Extrabold"/>
                <a:sym typeface="Proxima Nova Extrabold"/>
              </a:defRPr>
            </a:lvl1pPr>
          </a:lstStyle>
          <a:p>
            <a:pPr/>
            <a:r>
              <a:t>Fact information</a:t>
            </a:r>
          </a:p>
        </p:txBody>
      </p:sp>
      <p:sp>
        <p:nvSpPr>
          <p:cNvPr id="10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00BFF3"/>
        </a:solidFill>
      </p:bgPr>
    </p:bg>
    <p:spTree>
      <p:nvGrpSpPr>
        <p:cNvPr id="1" name=""/>
        <p:cNvGrpSpPr/>
        <p:nvPr/>
      </p:nvGrpSpPr>
      <p:grpSpPr>
        <a:xfrm>
          <a:off x="0" y="0"/>
          <a:ext cx="0" cy="0"/>
          <a:chOff x="0" y="0"/>
          <a:chExt cx="0" cy="0"/>
        </a:xfrm>
      </p:grpSpPr>
      <p:sp>
        <p:nvSpPr>
          <p:cNvPr id="114" name="Body Level One…"/>
          <p:cNvSpPr txBox="1"/>
          <p:nvPr>
            <p:ph type="body" sz="half" idx="1" hasCustomPrompt="1"/>
          </p:nvPr>
        </p:nvSpPr>
        <p:spPr>
          <a:xfrm>
            <a:off x="3771900" y="4464048"/>
            <a:ext cx="16840200" cy="4883152"/>
          </a:xfrm>
          <a:prstGeom prst="rect">
            <a:avLst/>
          </a:prstGeom>
        </p:spPr>
        <p:txBody>
          <a:bodyPr anchor="ctr"/>
          <a:lstStyle>
            <a:lvl1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1pPr>
            <a:lvl2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2pPr>
            <a:lvl3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3pPr>
            <a:lvl4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4pPr>
            <a:lvl5pPr marL="431800" indent="-431800" defTabSz="825500">
              <a:lnSpc>
                <a:spcPct val="70000"/>
              </a:lnSpc>
              <a:spcBef>
                <a:spcPts val="0"/>
              </a:spcBef>
              <a:buClrTx/>
              <a:buSzTx/>
              <a:buNone/>
              <a:defRPr b="0" cap="all" sz="14000">
                <a:solidFill>
                  <a:srgbClr val="FFFFFF"/>
                </a:solidFill>
                <a:latin typeface="+mn-lt"/>
                <a:ea typeface="+mn-ea"/>
                <a:cs typeface="+mn-cs"/>
                <a:sym typeface="Druk Medium"/>
              </a:defRPr>
            </a:lvl5pPr>
          </a:lstStyle>
          <a:p>
            <a:pPr/>
            <a:r>
              <a:t>“Notable Quote”</a:t>
            </a:r>
          </a:p>
          <a:p>
            <a:pPr lvl="1"/>
            <a:r>
              <a:t/>
            </a:r>
          </a:p>
          <a:p>
            <a:pPr lvl="2"/>
            <a:r>
              <a:t/>
            </a:r>
          </a:p>
          <a:p>
            <a:pPr lvl="3"/>
            <a:r>
              <a:t/>
            </a:r>
          </a:p>
          <a:p>
            <a:pPr lvl="4"/>
            <a:r>
              <a:t/>
            </a:r>
          </a:p>
        </p:txBody>
      </p:sp>
      <p:sp>
        <p:nvSpPr>
          <p:cNvPr id="115" name="Attribution"/>
          <p:cNvSpPr txBox="1"/>
          <p:nvPr>
            <p:ph type="body" sz="quarter" idx="13" hasCustomPrompt="1"/>
          </p:nvPr>
        </p:nvSpPr>
        <p:spPr>
          <a:xfrm>
            <a:off x="4203700" y="9347200"/>
            <a:ext cx="16840200" cy="680721"/>
          </a:xfrm>
          <a:prstGeom prst="rect">
            <a:avLst/>
          </a:prstGeom>
        </p:spPr>
        <p:txBody>
          <a:bodyPr lIns="76200" tIns="76200" rIns="76200" bIns="76200"/>
          <a:lstStyle>
            <a:lvl1pPr marL="0" indent="0" defTabSz="825500">
              <a:lnSpc>
                <a:spcPts val="3600"/>
              </a:lnSpc>
              <a:spcBef>
                <a:spcPts val="0"/>
              </a:spcBef>
              <a:buClrTx/>
              <a:buSzTx/>
              <a:buNone/>
              <a:defRPr b="0" cap="all" spc="-32" sz="3200">
                <a:solidFill>
                  <a:srgbClr val="FFFFFF"/>
                </a:solidFill>
                <a:latin typeface="Proxima Nova Extrabold"/>
                <a:ea typeface="Proxima Nova Extrabold"/>
                <a:cs typeface="Proxima Nova Extrabold"/>
                <a:sym typeface="Proxima Nova Extrabold"/>
              </a:defRPr>
            </a:lvl1pPr>
          </a:lstStyle>
          <a:p>
            <a:pPr/>
            <a:r>
              <a:t>Attribution</a:t>
            </a:r>
          </a:p>
        </p:txBody>
      </p:sp>
      <p:sp>
        <p:nvSpPr>
          <p:cNvPr id="11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123" name="495873917_2724x1818.jpg"/>
          <p:cNvSpPr/>
          <p:nvPr>
            <p:ph type="pic" sz="half" idx="13"/>
          </p:nvPr>
        </p:nvSpPr>
        <p:spPr>
          <a:xfrm>
            <a:off x="635000" y="6832600"/>
            <a:ext cx="12877800" cy="8589928"/>
          </a:xfrm>
          <a:prstGeom prst="rect">
            <a:avLst/>
          </a:prstGeom>
        </p:spPr>
        <p:txBody>
          <a:bodyPr lIns="91439" tIns="45719" rIns="91439" bIns="45719">
            <a:noAutofit/>
          </a:bodyPr>
          <a:lstStyle/>
          <a:p>
            <a:pPr/>
          </a:p>
        </p:txBody>
      </p:sp>
      <p:sp>
        <p:nvSpPr>
          <p:cNvPr id="124" name="496036167_2890x1683.jpg"/>
          <p:cNvSpPr/>
          <p:nvPr>
            <p:ph type="pic" sz="half" idx="14"/>
          </p:nvPr>
        </p:nvSpPr>
        <p:spPr>
          <a:xfrm>
            <a:off x="88900" y="-177800"/>
            <a:ext cx="14008100" cy="8157658"/>
          </a:xfrm>
          <a:prstGeom prst="rect">
            <a:avLst/>
          </a:prstGeom>
        </p:spPr>
        <p:txBody>
          <a:bodyPr lIns="91439" tIns="45719" rIns="91439" bIns="45719">
            <a:noAutofit/>
          </a:bodyPr>
          <a:lstStyle/>
          <a:p>
            <a:pPr/>
          </a:p>
        </p:txBody>
      </p:sp>
      <p:sp>
        <p:nvSpPr>
          <p:cNvPr id="125" name="Image"/>
          <p:cNvSpPr/>
          <p:nvPr>
            <p:ph type="pic" idx="15"/>
          </p:nvPr>
        </p:nvSpPr>
        <p:spPr>
          <a:xfrm>
            <a:off x="12814300" y="-355600"/>
            <a:ext cx="12033950" cy="18034000"/>
          </a:xfrm>
          <a:prstGeom prst="rect">
            <a:avLst/>
          </a:prstGeom>
        </p:spPr>
        <p:txBody>
          <a:bodyPr lIns="91439" tIns="45719" rIns="91439" bIns="45719">
            <a:noAutofit/>
          </a:bodyPr>
          <a:lstStyle/>
          <a:p>
            <a:pPr/>
          </a:p>
        </p:txBody>
      </p:sp>
      <p:sp>
        <p:nvSpPr>
          <p:cNvPr id="12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33" name="495873917_2724x1818.jpg"/>
          <p:cNvSpPr/>
          <p:nvPr>
            <p:ph type="pic" idx="13"/>
          </p:nvPr>
        </p:nvSpPr>
        <p:spPr>
          <a:xfrm>
            <a:off x="635000" y="-1181110"/>
            <a:ext cx="23114000" cy="15417820"/>
          </a:xfrm>
          <a:prstGeom prst="rect">
            <a:avLst/>
          </a:prstGeom>
        </p:spPr>
        <p:txBody>
          <a:bodyPr lIns="91439" tIns="45719" rIns="91439" bIns="45719">
            <a:noAutofit/>
          </a:bodyPr>
          <a:lstStyle/>
          <a:p>
            <a:pPr/>
          </a:p>
        </p:txBody>
      </p:sp>
      <p:sp>
        <p:nvSpPr>
          <p:cNvPr id="13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Default">
    <p:bg>
      <p:bgPr>
        <a:solidFill>
          <a:srgbClr val="A6B726"/>
        </a:solidFill>
      </p:bgPr>
    </p:bg>
    <p:spTree>
      <p:nvGrpSpPr>
        <p:cNvPr id="1" name=""/>
        <p:cNvGrpSpPr/>
        <p:nvPr/>
      </p:nvGrpSpPr>
      <p:grpSpPr>
        <a:xfrm>
          <a:off x="0" y="0"/>
          <a:ext cx="0" cy="0"/>
          <a:chOff x="0" y="0"/>
          <a:chExt cx="0" cy="0"/>
        </a:xfrm>
      </p:grpSpPr>
      <p:sp>
        <p:nvSpPr>
          <p:cNvPr id="148" name="Slide Number"/>
          <p:cNvSpPr txBox="1"/>
          <p:nvPr>
            <p:ph type="sldNum" sz="quarter" idx="2"/>
          </p:nvPr>
        </p:nvSpPr>
        <p:spPr>
          <a:xfrm>
            <a:off x="21488380" y="12640310"/>
            <a:ext cx="581045" cy="538480"/>
          </a:xfrm>
          <a:prstGeom prst="rect">
            <a:avLst/>
          </a:prstGeom>
        </p:spPr>
        <p:txBody>
          <a:bodyPr lIns="91439" tIns="91439" rIns="91439" bIns="91439" anchor="ctr"/>
          <a:lstStyle>
            <a:lvl1pPr algn="r" defTabSz="1828800">
              <a:lnSpc>
                <a:spcPct val="100000"/>
              </a:lnSpc>
              <a:defRPr sz="2400">
                <a:solidFill>
                  <a:srgbClr val="A6B727"/>
                </a:solidFill>
                <a:latin typeface="Lucida Grande"/>
                <a:ea typeface="Lucida Grande"/>
                <a:cs typeface="Lucida Grande"/>
                <a:sym typeface="Lucida Grande"/>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bg>
      <p:bgPr>
        <a:solidFill>
          <a:srgbClr val="A6B727"/>
        </a:solidFill>
      </p:bgPr>
    </p:bg>
    <p:spTree>
      <p:nvGrpSpPr>
        <p:cNvPr id="1" name=""/>
        <p:cNvGrpSpPr/>
        <p:nvPr/>
      </p:nvGrpSpPr>
      <p:grpSpPr>
        <a:xfrm>
          <a:off x="0" y="0"/>
          <a:ext cx="0" cy="0"/>
          <a:chOff x="0" y="0"/>
          <a:chExt cx="0" cy="0"/>
        </a:xfrm>
      </p:grpSpPr>
      <p:sp>
        <p:nvSpPr>
          <p:cNvPr id="155" name="Rectangle 6"/>
          <p:cNvSpPr/>
          <p:nvPr/>
        </p:nvSpPr>
        <p:spPr>
          <a:xfrm>
            <a:off x="462279" y="487680"/>
            <a:ext cx="23449282" cy="12755879"/>
          </a:xfrm>
          <a:prstGeom prst="rect">
            <a:avLst/>
          </a:prstGeom>
          <a:solidFill>
            <a:srgbClr val="FFFFFF"/>
          </a:solidFill>
          <a:ln w="12700">
            <a:miter lim="400000"/>
          </a:ln>
        </p:spPr>
        <p:txBody>
          <a:bodyPr tIns="91439" bIns="91439"/>
          <a:lstStyle/>
          <a:p>
            <a:pPr defTabSz="914400">
              <a:lnSpc>
                <a:spcPct val="100000"/>
              </a:lnSpc>
              <a:spcBef>
                <a:spcPts val="0"/>
              </a:spcBef>
              <a:defRPr b="0" sz="3600">
                <a:solidFill>
                  <a:srgbClr val="000000"/>
                </a:solidFill>
                <a:latin typeface="Corbel"/>
                <a:ea typeface="Corbel"/>
                <a:cs typeface="Corbel"/>
                <a:sym typeface="Corbel"/>
              </a:defRPr>
            </a:pPr>
          </a:p>
        </p:txBody>
      </p:sp>
      <p:sp>
        <p:nvSpPr>
          <p:cNvPr id="156" name="Title Text"/>
          <p:cNvSpPr txBox="1"/>
          <p:nvPr>
            <p:ph type="title"/>
          </p:nvPr>
        </p:nvSpPr>
        <p:spPr>
          <a:xfrm>
            <a:off x="2286000" y="1219200"/>
            <a:ext cx="19751040" cy="2712721"/>
          </a:xfrm>
          <a:prstGeom prst="rect">
            <a:avLst/>
          </a:prstGeom>
        </p:spPr>
        <p:txBody>
          <a:bodyPr lIns="91439" tIns="91439" rIns="91439" bIns="91439" anchor="ctr"/>
          <a:lstStyle>
            <a:lvl1pPr defTabSz="1828800">
              <a:lnSpc>
                <a:spcPct val="90000"/>
              </a:lnSpc>
              <a:defRPr cap="none" spc="0" sz="8800">
                <a:solidFill>
                  <a:srgbClr val="A6B727"/>
                </a:solidFill>
                <a:latin typeface="Corbel"/>
                <a:ea typeface="Corbel"/>
                <a:cs typeface="Corbel"/>
                <a:sym typeface="Corbel"/>
              </a:defRPr>
            </a:lvl1pPr>
          </a:lstStyle>
          <a:p>
            <a:pPr/>
            <a:r>
              <a:t>Title Text</a:t>
            </a:r>
          </a:p>
        </p:txBody>
      </p:sp>
      <p:sp>
        <p:nvSpPr>
          <p:cNvPr id="157" name="Body Level One…"/>
          <p:cNvSpPr txBox="1"/>
          <p:nvPr>
            <p:ph type="body" idx="1"/>
          </p:nvPr>
        </p:nvSpPr>
        <p:spPr>
          <a:xfrm>
            <a:off x="2286000" y="4114800"/>
            <a:ext cx="19745743" cy="8077200"/>
          </a:xfrm>
          <a:prstGeom prst="rect">
            <a:avLst/>
          </a:prstGeom>
        </p:spPr>
        <p:txBody>
          <a:bodyPr lIns="91439" tIns="91439" rIns="91439" bIns="91439"/>
          <a:lstStyle>
            <a:lvl1pPr marL="411480" indent="-36576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1pPr>
            <a:lvl2pPr marL="676655" indent="-402335"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2pPr>
            <a:lvl3pPr marL="995680" indent="-44704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3pPr>
            <a:lvl4pPr marL="132588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4pPr>
            <a:lvl5pPr marL="1600200" indent="-502920" defTabSz="1828800">
              <a:lnSpc>
                <a:spcPct val="90000"/>
              </a:lnSpc>
              <a:spcBef>
                <a:spcPts val="2800"/>
              </a:spcBef>
              <a:buClr>
                <a:srgbClr val="A6B727"/>
              </a:buClr>
              <a:buSzPct val="80000"/>
              <a:buFont typeface="Gill Sans Light"/>
              <a:buChar char="•"/>
              <a:defRPr b="0" sz="4400">
                <a:solidFill>
                  <a:srgbClr val="A6B727"/>
                </a:solidFill>
                <a:latin typeface="Corbel"/>
                <a:ea typeface="Corbel"/>
                <a:cs typeface="Corbel"/>
                <a:sym typeface="Corbel"/>
              </a:defRPr>
            </a:lvl5pPr>
          </a:lstStyle>
          <a:p>
            <a:pPr/>
            <a:r>
              <a:t>Body Level One</a:t>
            </a:r>
          </a:p>
          <a:p>
            <a:pPr lvl="1"/>
            <a:r>
              <a:t>Body Level Two</a:t>
            </a:r>
          </a:p>
          <a:p>
            <a:pPr lvl="2"/>
            <a:r>
              <a:t>Body Level Three</a:t>
            </a:r>
          </a:p>
          <a:p>
            <a:pPr lvl="3"/>
            <a:r>
              <a:t>Body Level Four</a:t>
            </a:r>
          </a:p>
          <a:p>
            <a:pPr lvl="4"/>
            <a:r>
              <a:t>Body Level Five</a:t>
            </a:r>
          </a:p>
        </p:txBody>
      </p:sp>
      <p:sp>
        <p:nvSpPr>
          <p:cNvPr id="158" name="Slide Number"/>
          <p:cNvSpPr txBox="1"/>
          <p:nvPr>
            <p:ph type="sldNum" sz="quarter" idx="2"/>
          </p:nvPr>
        </p:nvSpPr>
        <p:spPr>
          <a:xfrm>
            <a:off x="21571113" y="12543540"/>
            <a:ext cx="500381" cy="538481"/>
          </a:xfrm>
          <a:prstGeom prst="rect">
            <a:avLst/>
          </a:prstGeom>
        </p:spPr>
        <p:txBody>
          <a:bodyPr lIns="91439" tIns="91439" rIns="91439" bIns="91439" anchor="ctr"/>
          <a:lstStyle>
            <a:lvl1pPr algn="r" defTabSz="914400">
              <a:lnSpc>
                <a:spcPct val="100000"/>
              </a:lnSpc>
              <a:defRPr sz="2400">
                <a:solidFill>
                  <a:srgbClr val="A6B727"/>
                </a:solidFill>
                <a:latin typeface="Corbel"/>
                <a:ea typeface="Corbel"/>
                <a:cs typeface="Corbel"/>
                <a:sym typeface="Corbel"/>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Body Level One…"/>
          <p:cNvSpPr txBox="1"/>
          <p:nvPr>
            <p:ph type="body" idx="1" hasCustomPrompt="1"/>
          </p:nvPr>
        </p:nvSpPr>
        <p:spPr>
          <a:xfrm>
            <a:off x="1219200" y="3733800"/>
            <a:ext cx="21945600" cy="8763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bullet text</a:t>
            </a:r>
          </a:p>
          <a:p>
            <a:pPr lvl="1"/>
            <a:r>
              <a:t/>
            </a:r>
          </a:p>
          <a:p>
            <a:pPr lvl="2"/>
            <a:r>
              <a:t/>
            </a:r>
          </a:p>
          <a:p>
            <a:pPr lvl="3"/>
            <a:r>
              <a:t/>
            </a:r>
          </a:p>
          <a:p>
            <a:pPr lvl="4"/>
            <a:r>
              <a:t/>
            </a:r>
          </a:p>
        </p:txBody>
      </p:sp>
      <p:sp>
        <p:nvSpPr>
          <p:cNvPr id="3" name="Slide Title"/>
          <p:cNvSpPr txBox="1"/>
          <p:nvPr>
            <p:ph type="title" hasCustomPrompt="1"/>
          </p:nvPr>
        </p:nvSpPr>
        <p:spPr>
          <a:xfrm>
            <a:off x="1219200" y="1219200"/>
            <a:ext cx="21945600" cy="22987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Slide Title</a:t>
            </a:r>
          </a:p>
        </p:txBody>
      </p:sp>
      <p:sp>
        <p:nvSpPr>
          <p:cNvPr id="4" name="Slide Number"/>
          <p:cNvSpPr txBox="1"/>
          <p:nvPr>
            <p:ph type="sldNum" sz="quarter" idx="2"/>
          </p:nvPr>
        </p:nvSpPr>
        <p:spPr>
          <a:xfrm>
            <a:off x="23622000" y="13080999"/>
            <a:ext cx="336728" cy="413767"/>
          </a:xfrm>
          <a:prstGeom prst="rect">
            <a:avLst/>
          </a:prstGeom>
          <a:ln w="12700">
            <a:miter lim="400000"/>
          </a:ln>
        </p:spPr>
        <p:txBody>
          <a:bodyPr wrap="none" lIns="50800" tIns="50800" rIns="50800" bIns="50800" anchor="b">
            <a:spAutoFit/>
          </a:bodyPr>
          <a:lstStyle>
            <a:lvl1pPr defTabSz="825500">
              <a:lnSpc>
                <a:spcPts val="2600"/>
              </a:lnSpc>
              <a:spcBef>
                <a:spcPts val="0"/>
              </a:spcBef>
              <a:defRPr b="0" sz="1800">
                <a:solidFill>
                  <a:srgbClr val="000000"/>
                </a:solidFill>
                <a:latin typeface="Proxima Nova Medium"/>
                <a:ea typeface="Proxima Nova Medium"/>
                <a:cs typeface="Proxima Nova Medium"/>
                <a:sym typeface="Proxima Nova Medium"/>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transition xmlns:p14="http://schemas.microsoft.com/office/powerpoint/2010/main" spd="med" advClick="1"/>
  <p:txStyles>
    <p:titleStyle>
      <a:lvl1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1pPr>
      <a:lvl2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2pPr>
      <a:lvl3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3pPr>
      <a:lvl4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4pPr>
      <a:lvl5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5pPr>
      <a:lvl6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6pPr>
      <a:lvl7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7pPr>
      <a:lvl8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8pPr>
      <a:lvl9pPr marL="0" marR="0" indent="0" algn="l" defTabSz="825500" rtl="0" latinLnBrk="0">
        <a:lnSpc>
          <a:spcPct val="70000"/>
        </a:lnSpc>
        <a:spcBef>
          <a:spcPts val="0"/>
        </a:spcBef>
        <a:spcAft>
          <a:spcPts val="0"/>
        </a:spcAft>
        <a:buClrTx/>
        <a:buSzTx/>
        <a:buFontTx/>
        <a:buNone/>
        <a:tabLst/>
        <a:defRPr b="0" baseline="0" cap="all" i="0" spc="-140" strike="noStrike" sz="14000" u="none">
          <a:solidFill>
            <a:srgbClr val="00BFF3"/>
          </a:solidFill>
          <a:uFillTx/>
          <a:latin typeface="+mn-lt"/>
          <a:ea typeface="+mn-ea"/>
          <a:cs typeface="+mn-cs"/>
          <a:sym typeface="Druk Medium"/>
        </a:defRPr>
      </a:lvl9pPr>
    </p:titleStyle>
    <p:bodyStyle>
      <a:lvl1pPr marL="685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1pPr>
      <a:lvl2pPr marL="1371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2pPr>
      <a:lvl3pPr marL="2057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3pPr>
      <a:lvl4pPr marL="2743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4pPr>
      <a:lvl5pPr marL="34290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5pPr>
      <a:lvl6pPr marL="41148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6pPr>
      <a:lvl7pPr marL="48006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7pPr>
      <a:lvl8pPr marL="54864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8pPr>
      <a:lvl9pPr marL="6172200" marR="0" indent="-685800" algn="l" defTabSz="584200" rtl="0" latinLnBrk="0">
        <a:lnSpc>
          <a:spcPct val="80000"/>
        </a:lnSpc>
        <a:spcBef>
          <a:spcPts val="2400"/>
        </a:spcBef>
        <a:spcAft>
          <a:spcPts val="0"/>
        </a:spcAft>
        <a:buClr>
          <a:srgbClr val="57BEF0"/>
        </a:buClr>
        <a:buSzPct val="250000"/>
        <a:buFontTx/>
        <a:buChar char="-"/>
        <a:tabLst/>
        <a:defRPr b="1" baseline="0" cap="none" i="0" spc="0" strike="noStrike" sz="4200" u="none">
          <a:solidFill>
            <a:srgbClr val="53585F"/>
          </a:solidFill>
          <a:uFillTx/>
          <a:latin typeface="Proxima Nova"/>
          <a:ea typeface="Proxima Nova"/>
          <a:cs typeface="Proxima Nova"/>
          <a:sym typeface="Proxima Nova"/>
        </a:defRPr>
      </a:lvl9pPr>
    </p:bodyStyle>
    <p:otherStyle>
      <a:lvl1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1pPr>
      <a:lvl2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2pPr>
      <a:lvl3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3pPr>
      <a:lvl4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4pPr>
      <a:lvl5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5pPr>
      <a:lvl6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6pPr>
      <a:lvl7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7pPr>
      <a:lvl8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8pPr>
      <a:lvl9pPr marL="0" marR="0" indent="0" algn="l" defTabSz="825500" rtl="0" latinLnBrk="0">
        <a:lnSpc>
          <a:spcPts val="26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Proxima Nova Medium"/>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 Id="rId3" Type="http://schemas.openxmlformats.org/officeDocument/2006/relationships/image" Target="../media/image2.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 Id="rId3" Type="http://schemas.openxmlformats.org/officeDocument/2006/relationships/image" Target="../media/image3.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 Id="rId3" Type="http://schemas.openxmlformats.org/officeDocument/2006/relationships/image" Target="../media/image4.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5.jpeg"/><Relationship Id="rId3" Type="http://schemas.openxmlformats.org/officeDocument/2006/relationships/image" Target="../media/image5.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jpeg"/><Relationship Id="rId3" Type="http://schemas.openxmlformats.org/officeDocument/2006/relationships/image" Target="../media/image6.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jpeg"/><Relationship Id="rId3" Type="http://schemas.openxmlformats.org/officeDocument/2006/relationships/image" Target="../media/image8.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 Id="rId3"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Dr Eloise Govier"/>
          <p:cNvSpPr txBox="1"/>
          <p:nvPr>
            <p:ph type="body" idx="13"/>
          </p:nvPr>
        </p:nvSpPr>
        <p:spPr>
          <a:xfrm>
            <a:off x="1054284" y="7620103"/>
            <a:ext cx="21945601" cy="706629"/>
          </a:xfrm>
          <a:prstGeom prst="rect">
            <a:avLst/>
          </a:prstGeom>
          <a:extLst>
            <a:ext uri="{C572A759-6A51-4108-AA02-DFA0A04FC94B}">
              <ma14:wrappingTextBoxFlag xmlns:ma14="http://schemas.microsoft.com/office/mac/drawingml/2011/main" val="1"/>
            </a:ext>
          </a:extLst>
        </p:spPr>
        <p:txBody>
          <a:bodyPr/>
          <a:lstStyle/>
          <a:p>
            <a:pPr/>
            <a:r>
              <a:t>Dr Eloise Govier</a:t>
            </a:r>
          </a:p>
        </p:txBody>
      </p:sp>
      <p:sp>
        <p:nvSpPr>
          <p:cNvPr id="168" name="Subject Position, the Research Process and Writing a Reflexive Journal and Research Report"/>
          <p:cNvSpPr txBox="1"/>
          <p:nvPr>
            <p:ph type="subTitle" sz="quarter" idx="1"/>
          </p:nvPr>
        </p:nvSpPr>
        <p:spPr>
          <a:xfrm>
            <a:off x="1054284" y="11216676"/>
            <a:ext cx="21945601" cy="2095501"/>
          </a:xfrm>
          <a:prstGeom prst="rect">
            <a:avLst/>
          </a:prstGeom>
        </p:spPr>
        <p:txBody>
          <a:bodyPr/>
          <a:lstStyle/>
          <a:p>
            <a:pPr/>
            <a:r>
              <a:t>Subject Position, the Research Process and Writing a Reflexive Journal and Research Report</a:t>
            </a:r>
          </a:p>
        </p:txBody>
      </p:sp>
      <p:sp>
        <p:nvSpPr>
          <p:cNvPr id="169" name="eTHNOGRAPHIC WRITING"/>
          <p:cNvSpPr txBox="1"/>
          <p:nvPr>
            <p:ph type="ctrTitle"/>
          </p:nvPr>
        </p:nvSpPr>
        <p:spPr>
          <a:xfrm>
            <a:off x="968880" y="8483784"/>
            <a:ext cx="20640999" cy="2972905"/>
          </a:xfrm>
          <a:prstGeom prst="rect">
            <a:avLst/>
          </a:prstGeom>
        </p:spPr>
        <p:txBody>
          <a:bodyPr/>
          <a:lstStyle/>
          <a:p>
            <a:pPr/>
            <a:r>
              <a:t>eTHNOGRAPHIC WRITING</a:t>
            </a:r>
          </a:p>
        </p:txBody>
      </p:sp>
      <p:grpSp>
        <p:nvGrpSpPr>
          <p:cNvPr id="172" name="Unknown.jpeg"/>
          <p:cNvGrpSpPr/>
          <p:nvPr/>
        </p:nvGrpSpPr>
        <p:grpSpPr>
          <a:xfrm>
            <a:off x="13050998" y="556913"/>
            <a:ext cx="10135875" cy="6906138"/>
            <a:chOff x="0" y="0"/>
            <a:chExt cx="10135873" cy="6906137"/>
          </a:xfrm>
        </p:grpSpPr>
        <p:pic>
          <p:nvPicPr>
            <p:cNvPr id="171" name="Unknown.jpeg" descr="Unknown.jpeg"/>
            <p:cNvPicPr>
              <a:picLocks noChangeAspect="1"/>
            </p:cNvPicPr>
            <p:nvPr/>
          </p:nvPicPr>
          <p:blipFill>
            <a:blip r:embed="rId2">
              <a:extLst/>
            </a:blip>
            <a:stretch>
              <a:fillRect/>
            </a:stretch>
          </p:blipFill>
          <p:spPr>
            <a:xfrm>
              <a:off x="127000" y="88900"/>
              <a:ext cx="9881874" cy="6575938"/>
            </a:xfrm>
            <a:prstGeom prst="rect">
              <a:avLst/>
            </a:prstGeom>
            <a:ln>
              <a:noFill/>
            </a:ln>
            <a:effectLst/>
          </p:spPr>
        </p:pic>
        <p:pic>
          <p:nvPicPr>
            <p:cNvPr id="170" name="Unknown.jpeg" descr="Unknown.jpeg"/>
            <p:cNvPicPr>
              <a:picLocks noChangeAspect="0"/>
            </p:cNvPicPr>
            <p:nvPr/>
          </p:nvPicPr>
          <p:blipFill>
            <a:blip r:embed="rId3">
              <a:extLst/>
            </a:blip>
            <a:stretch>
              <a:fillRect/>
            </a:stretch>
          </p:blipFill>
          <p:spPr>
            <a:xfrm>
              <a:off x="0" y="0"/>
              <a:ext cx="10135874" cy="6906138"/>
            </a:xfrm>
            <a:prstGeom prst="rect">
              <a:avLst/>
            </a:prstGeom>
            <a:effectLst/>
          </p:spPr>
        </p:pic>
      </p:gr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4" name="The journal will include making explicit your thoughts, feelings and opinions on your experiences conducting research.…"/>
          <p:cNvSpPr txBox="1"/>
          <p:nvPr>
            <p:ph type="body" sz="half" idx="1"/>
          </p:nvPr>
        </p:nvSpPr>
        <p:spPr>
          <a:xfrm>
            <a:off x="1219200" y="3733799"/>
            <a:ext cx="13852388" cy="8763001"/>
          </a:xfrm>
          <a:prstGeom prst="rect">
            <a:avLst/>
          </a:prstGeom>
        </p:spPr>
        <p:txBody>
          <a:bodyPr/>
          <a:lstStyle/>
          <a:p>
            <a:pPr/>
          </a:p>
          <a:p>
            <a:pPr/>
            <a:r>
              <a:t>The journal will include making explicit your thoughts, feelings and opinions on your experiences conducting research. </a:t>
            </a:r>
          </a:p>
          <a:p>
            <a:pPr/>
            <a:r>
              <a:t>What were your aims?</a:t>
            </a:r>
          </a:p>
          <a:p>
            <a:pPr/>
            <a:r>
              <a:t>You can use the ‘first person’ ‘I’ throughout your journal</a:t>
            </a:r>
          </a:p>
          <a:p>
            <a:pPr/>
            <a:r>
              <a:t>Support any claims and arguments that you make in accordance with standard referencing  conventions set out by your particular school (i.e. Harvard).</a:t>
            </a:r>
          </a:p>
        </p:txBody>
      </p:sp>
      <p:sp>
        <p:nvSpPr>
          <p:cNvPr id="175" name="Reflexive journal"/>
          <p:cNvSpPr txBox="1"/>
          <p:nvPr>
            <p:ph type="title"/>
          </p:nvPr>
        </p:nvSpPr>
        <p:spPr>
          <a:prstGeom prst="rect">
            <a:avLst/>
          </a:prstGeom>
        </p:spPr>
        <p:txBody>
          <a:bodyPr/>
          <a:lstStyle/>
          <a:p>
            <a:pPr/>
            <a:r>
              <a:t>Reflexive journal</a:t>
            </a:r>
          </a:p>
        </p:txBody>
      </p:sp>
      <p:grpSp>
        <p:nvGrpSpPr>
          <p:cNvPr id="178" name="images.jpeg"/>
          <p:cNvGrpSpPr/>
          <p:nvPr/>
        </p:nvGrpSpPr>
        <p:grpSpPr>
          <a:xfrm>
            <a:off x="15689745" y="4983874"/>
            <a:ext cx="7593435" cy="5214260"/>
            <a:chOff x="0" y="0"/>
            <a:chExt cx="7593433" cy="5214259"/>
          </a:xfrm>
        </p:grpSpPr>
        <p:pic>
          <p:nvPicPr>
            <p:cNvPr id="177" name="images.jpeg" descr="images.jpeg"/>
            <p:cNvPicPr>
              <a:picLocks noChangeAspect="1"/>
            </p:cNvPicPr>
            <p:nvPr/>
          </p:nvPicPr>
          <p:blipFill>
            <a:blip r:embed="rId2">
              <a:extLst/>
            </a:blip>
            <a:stretch>
              <a:fillRect/>
            </a:stretch>
          </p:blipFill>
          <p:spPr>
            <a:xfrm>
              <a:off x="127000" y="88900"/>
              <a:ext cx="7339434" cy="4884060"/>
            </a:xfrm>
            <a:prstGeom prst="rect">
              <a:avLst/>
            </a:prstGeom>
            <a:ln>
              <a:noFill/>
            </a:ln>
            <a:effectLst/>
          </p:spPr>
        </p:pic>
        <p:pic>
          <p:nvPicPr>
            <p:cNvPr id="176" name="images.jpeg" descr="images.jpeg"/>
            <p:cNvPicPr>
              <a:picLocks noChangeAspect="0"/>
            </p:cNvPicPr>
            <p:nvPr/>
          </p:nvPicPr>
          <p:blipFill>
            <a:blip r:embed="rId3">
              <a:extLst/>
            </a:blip>
            <a:stretch>
              <a:fillRect/>
            </a:stretch>
          </p:blipFill>
          <p:spPr>
            <a:xfrm>
              <a:off x="0" y="0"/>
              <a:ext cx="7593434" cy="5214260"/>
            </a:xfrm>
            <a:prstGeom prst="rect">
              <a:avLst/>
            </a:prstGeom>
            <a:effectLst/>
          </p:spPr>
        </p:pic>
      </p:gr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Try to write up your journal in the form of an extended and reflexive essay.…"/>
          <p:cNvSpPr txBox="1"/>
          <p:nvPr>
            <p:ph type="body" sz="half" idx="1"/>
          </p:nvPr>
        </p:nvSpPr>
        <p:spPr>
          <a:xfrm>
            <a:off x="12833994" y="4629057"/>
            <a:ext cx="7667671" cy="8763001"/>
          </a:xfrm>
          <a:prstGeom prst="rect">
            <a:avLst/>
          </a:prstGeom>
        </p:spPr>
        <p:txBody>
          <a:bodyPr/>
          <a:lstStyle/>
          <a:p>
            <a:pPr/>
            <a:r>
              <a:t>Try to write up your journal in the form of an extended and reflexive essay.</a:t>
            </a:r>
          </a:p>
          <a:p>
            <a:pPr/>
            <a:r>
              <a:t>You will be assessed on how well you describe your experiences and how thoroughly you critically evaluate your own ‘subject position’.</a:t>
            </a:r>
          </a:p>
        </p:txBody>
      </p:sp>
      <p:sp>
        <p:nvSpPr>
          <p:cNvPr id="181" name="Reflexive diary"/>
          <p:cNvSpPr txBox="1"/>
          <p:nvPr>
            <p:ph type="title"/>
          </p:nvPr>
        </p:nvSpPr>
        <p:spPr>
          <a:prstGeom prst="rect">
            <a:avLst/>
          </a:prstGeom>
        </p:spPr>
        <p:txBody>
          <a:bodyPr/>
          <a:lstStyle/>
          <a:p>
            <a:pPr/>
            <a:r>
              <a:t>Reflexive diary</a:t>
            </a:r>
          </a:p>
        </p:txBody>
      </p:sp>
      <p:grpSp>
        <p:nvGrpSpPr>
          <p:cNvPr id="184" name="Unknown.jpeg"/>
          <p:cNvGrpSpPr/>
          <p:nvPr/>
        </p:nvGrpSpPr>
        <p:grpSpPr>
          <a:xfrm>
            <a:off x="1927757" y="4366196"/>
            <a:ext cx="9779527" cy="7465152"/>
            <a:chOff x="0" y="0"/>
            <a:chExt cx="9779526" cy="7465151"/>
          </a:xfrm>
        </p:grpSpPr>
        <p:pic>
          <p:nvPicPr>
            <p:cNvPr id="183" name="Unknown.jpeg" descr="Unknown.jpeg"/>
            <p:cNvPicPr>
              <a:picLocks noChangeAspect="1"/>
            </p:cNvPicPr>
            <p:nvPr/>
          </p:nvPicPr>
          <p:blipFill>
            <a:blip r:embed="rId2">
              <a:extLst/>
            </a:blip>
            <a:stretch>
              <a:fillRect/>
            </a:stretch>
          </p:blipFill>
          <p:spPr>
            <a:xfrm>
              <a:off x="127000" y="88900"/>
              <a:ext cx="9525527" cy="7134952"/>
            </a:xfrm>
            <a:prstGeom prst="rect">
              <a:avLst/>
            </a:prstGeom>
            <a:ln>
              <a:noFill/>
            </a:ln>
            <a:effectLst/>
          </p:spPr>
        </p:pic>
        <p:pic>
          <p:nvPicPr>
            <p:cNvPr id="182" name="Unknown.jpeg" descr="Unknown.jpeg"/>
            <p:cNvPicPr>
              <a:picLocks noChangeAspect="0"/>
            </p:cNvPicPr>
            <p:nvPr/>
          </p:nvPicPr>
          <p:blipFill>
            <a:blip r:embed="rId3">
              <a:extLst/>
            </a:blip>
            <a:stretch>
              <a:fillRect/>
            </a:stretch>
          </p:blipFill>
          <p:spPr>
            <a:xfrm>
              <a:off x="0" y="0"/>
              <a:ext cx="9779527" cy="7465152"/>
            </a:xfrm>
            <a:prstGeom prst="rect">
              <a:avLst/>
            </a:prstGeom>
            <a:effectLst/>
          </p:spPr>
        </p:pic>
      </p:gr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6" name="The ‘subject position’ includes making explicit your own ‘assumptions’ and ‘preferences’ and how they have impacted on your choice of project and potential criticisms that you might have toward certain practices you encounter whilst conducting research…"/>
          <p:cNvSpPr txBox="1"/>
          <p:nvPr>
            <p:ph type="body" sz="half" idx="1"/>
          </p:nvPr>
        </p:nvSpPr>
        <p:spPr>
          <a:xfrm>
            <a:off x="1219200" y="3733799"/>
            <a:ext cx="14659113" cy="8763001"/>
          </a:xfrm>
          <a:prstGeom prst="rect">
            <a:avLst/>
          </a:prstGeom>
        </p:spPr>
        <p:txBody>
          <a:bodyPr/>
          <a:lstStyle/>
          <a:p>
            <a:pPr/>
            <a:r>
              <a:t>The ‘subject position’ includes making explicit your own ‘assumptions’ and ‘preferences’ and how they have impacted on your choice of project and potential criticisms that you might have toward certain practices you encounter whilst conducting research</a:t>
            </a:r>
          </a:p>
          <a:p>
            <a:pPr/>
            <a:r>
              <a:t>Your ‘subject position’ includes evaluating and making explicit in your journal how your emotions, opinions and attitudes have informed your project choice and conversely whether your encounters and experiences whilst conducting research may have changed or altered your perspective.</a:t>
            </a:r>
          </a:p>
        </p:txBody>
      </p:sp>
      <p:sp>
        <p:nvSpPr>
          <p:cNvPr id="187" name="Subject position"/>
          <p:cNvSpPr txBox="1"/>
          <p:nvPr>
            <p:ph type="title"/>
          </p:nvPr>
        </p:nvSpPr>
        <p:spPr>
          <a:prstGeom prst="rect">
            <a:avLst/>
          </a:prstGeom>
        </p:spPr>
        <p:txBody>
          <a:bodyPr/>
          <a:lstStyle/>
          <a:p>
            <a:pPr/>
            <a:r>
              <a:t>Subject position</a:t>
            </a:r>
          </a:p>
        </p:txBody>
      </p:sp>
      <p:grpSp>
        <p:nvGrpSpPr>
          <p:cNvPr id="190" name="images.jpeg"/>
          <p:cNvGrpSpPr/>
          <p:nvPr/>
        </p:nvGrpSpPr>
        <p:grpSpPr>
          <a:xfrm>
            <a:off x="16300634" y="4675542"/>
            <a:ext cx="7120852" cy="4883223"/>
            <a:chOff x="0" y="0"/>
            <a:chExt cx="7120851" cy="4883221"/>
          </a:xfrm>
        </p:grpSpPr>
        <p:pic>
          <p:nvPicPr>
            <p:cNvPr id="189" name="images.jpeg" descr="images.jpeg"/>
            <p:cNvPicPr>
              <a:picLocks noChangeAspect="1"/>
            </p:cNvPicPr>
            <p:nvPr/>
          </p:nvPicPr>
          <p:blipFill>
            <a:blip r:embed="rId2">
              <a:extLst/>
            </a:blip>
            <a:stretch>
              <a:fillRect/>
            </a:stretch>
          </p:blipFill>
          <p:spPr>
            <a:xfrm>
              <a:off x="127000" y="88900"/>
              <a:ext cx="6866852" cy="4553022"/>
            </a:xfrm>
            <a:prstGeom prst="rect">
              <a:avLst/>
            </a:prstGeom>
            <a:ln>
              <a:noFill/>
            </a:ln>
            <a:effectLst/>
          </p:spPr>
        </p:pic>
        <p:pic>
          <p:nvPicPr>
            <p:cNvPr id="188" name="images.jpeg" descr="images.jpeg"/>
            <p:cNvPicPr>
              <a:picLocks noChangeAspect="0"/>
            </p:cNvPicPr>
            <p:nvPr/>
          </p:nvPicPr>
          <p:blipFill>
            <a:blip r:embed="rId3">
              <a:extLst/>
            </a:blip>
            <a:stretch>
              <a:fillRect/>
            </a:stretch>
          </p:blipFill>
          <p:spPr>
            <a:xfrm>
              <a:off x="0" y="0"/>
              <a:ext cx="7120852" cy="4883222"/>
            </a:xfrm>
            <a:prstGeom prst="rect">
              <a:avLst/>
            </a:prstGeom>
            <a:effectLst/>
          </p:spPr>
        </p:pic>
      </p:gr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2" name="What is the value of reflexivity?…"/>
          <p:cNvSpPr txBox="1"/>
          <p:nvPr>
            <p:ph type="body" sz="half" idx="1"/>
          </p:nvPr>
        </p:nvSpPr>
        <p:spPr>
          <a:xfrm>
            <a:off x="1219200" y="3733799"/>
            <a:ext cx="13890763" cy="8763001"/>
          </a:xfrm>
          <a:prstGeom prst="rect">
            <a:avLst/>
          </a:prstGeom>
        </p:spPr>
        <p:txBody>
          <a:bodyPr/>
          <a:lstStyle/>
          <a:p>
            <a:pPr/>
            <a:r>
              <a:t>What is the value of reflexivity?</a:t>
            </a:r>
          </a:p>
          <a:p>
            <a:pPr/>
            <a:r>
              <a:t>By indicating their subject position the researcher makes visible their assumptions, biases and prejudices. By doing so, other academics can critically assess the role of these biases in the formation and construction of our arguments and explanations. </a:t>
            </a:r>
          </a:p>
          <a:p>
            <a:pPr/>
            <a:r>
              <a:t>The reflexive journal is a key part of the methodological ‘tool kit’ which social anthropologists and social archaeologists routinely use in order to achieve this ‘visibility’. </a:t>
            </a:r>
          </a:p>
        </p:txBody>
      </p:sp>
      <p:sp>
        <p:nvSpPr>
          <p:cNvPr id="193" name="Reflexive journal"/>
          <p:cNvSpPr txBox="1"/>
          <p:nvPr>
            <p:ph type="title"/>
          </p:nvPr>
        </p:nvSpPr>
        <p:spPr>
          <a:xfrm>
            <a:off x="1219200" y="1213048"/>
            <a:ext cx="21945600" cy="2298701"/>
          </a:xfrm>
          <a:prstGeom prst="rect">
            <a:avLst/>
          </a:prstGeom>
        </p:spPr>
        <p:txBody>
          <a:bodyPr/>
          <a:lstStyle/>
          <a:p>
            <a:pPr/>
            <a:r>
              <a:t>Reflexive journal </a:t>
            </a:r>
          </a:p>
        </p:txBody>
      </p:sp>
      <p:grpSp>
        <p:nvGrpSpPr>
          <p:cNvPr id="196" name="images.jpeg"/>
          <p:cNvGrpSpPr/>
          <p:nvPr/>
        </p:nvGrpSpPr>
        <p:grpSpPr>
          <a:xfrm>
            <a:off x="16063555" y="4245013"/>
            <a:ext cx="7840054" cy="5378374"/>
            <a:chOff x="0" y="0"/>
            <a:chExt cx="7840053" cy="5378373"/>
          </a:xfrm>
        </p:grpSpPr>
        <p:pic>
          <p:nvPicPr>
            <p:cNvPr id="195" name="images.jpeg" descr="images.jpeg"/>
            <p:cNvPicPr>
              <a:picLocks noChangeAspect="1"/>
            </p:cNvPicPr>
            <p:nvPr/>
          </p:nvPicPr>
          <p:blipFill>
            <a:blip r:embed="rId2">
              <a:extLst/>
            </a:blip>
            <a:stretch>
              <a:fillRect/>
            </a:stretch>
          </p:blipFill>
          <p:spPr>
            <a:xfrm>
              <a:off x="127000" y="88900"/>
              <a:ext cx="7586054" cy="5048174"/>
            </a:xfrm>
            <a:prstGeom prst="rect">
              <a:avLst/>
            </a:prstGeom>
            <a:ln>
              <a:noFill/>
            </a:ln>
            <a:effectLst/>
          </p:spPr>
        </p:pic>
        <p:pic>
          <p:nvPicPr>
            <p:cNvPr id="194" name="images.jpeg" descr="images.jpeg"/>
            <p:cNvPicPr>
              <a:picLocks noChangeAspect="0"/>
            </p:cNvPicPr>
            <p:nvPr/>
          </p:nvPicPr>
          <p:blipFill>
            <a:blip r:embed="rId3">
              <a:extLst/>
            </a:blip>
            <a:stretch>
              <a:fillRect/>
            </a:stretch>
          </p:blipFill>
          <p:spPr>
            <a:xfrm>
              <a:off x="0" y="0"/>
              <a:ext cx="7840054" cy="5378374"/>
            </a:xfrm>
            <a:prstGeom prst="rect">
              <a:avLst/>
            </a:prstGeom>
            <a:effectLst/>
          </p:spPr>
        </p:pic>
      </p:gr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8" name="‘I chose to make my experiences, opinions, thoughts, and feelings visible and an acknowledged part of the research process through keeping reflective journals and using them in writing up the research ... [and] how reflective journals were used in engagi"/>
          <p:cNvSpPr txBox="1"/>
          <p:nvPr>
            <p:ph type="body" sz="half" idx="1"/>
          </p:nvPr>
        </p:nvSpPr>
        <p:spPr>
          <a:xfrm>
            <a:off x="3347830" y="3780824"/>
            <a:ext cx="16840201" cy="4883153"/>
          </a:xfrm>
          <a:prstGeom prst="rect">
            <a:avLst/>
          </a:prstGeom>
        </p:spPr>
        <p:txBody>
          <a:bodyPr/>
          <a:lstStyle/>
          <a:p>
            <a:pPr marL="172720" indent="-172720" defTabSz="330200">
              <a:defRPr sz="6480"/>
            </a:pPr>
            <a:r>
              <a:t>‘I chose to make my experiences, opinions, thoughts, and feelings visible and an acknowledged part of the research process </a:t>
            </a:r>
            <a:r>
              <a:rPr sz="8600"/>
              <a:t>through</a:t>
            </a:r>
            <a:r>
              <a:t> keeping reflective journals and using them in writing up the research ... [and] how reflective journals were used in engaging with the notion of creating transparency in the research process, and explore the impact of critical self-reflection on research design’</a:t>
            </a:r>
          </a:p>
        </p:txBody>
      </p:sp>
      <p:sp>
        <p:nvSpPr>
          <p:cNvPr id="199" name="Ortlipp (2008: 695)"/>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Ortlipp (2008: 695)</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1" name="The role of reflexivity in ethnographic research attempts to make explicit and visible ‘… how the researcher’s own experiences, values, and positions of privilege in various hierarchies have influenced their research interests, the way they choose to do "/>
          <p:cNvSpPr txBox="1"/>
          <p:nvPr>
            <p:ph type="body" sz="half" idx="1"/>
          </p:nvPr>
        </p:nvSpPr>
        <p:spPr>
          <a:xfrm>
            <a:off x="1219200" y="3733799"/>
            <a:ext cx="14574539" cy="8763001"/>
          </a:xfrm>
          <a:prstGeom prst="rect">
            <a:avLst/>
          </a:prstGeom>
        </p:spPr>
        <p:txBody>
          <a:bodyPr/>
          <a:lstStyle/>
          <a:p>
            <a:pPr/>
            <a:r>
              <a:t>The role of reflexivity in ethnographic research attempts to make explicit and visible ‘… how the researcher’s own experiences, values, and positions of privilege in various hierarchies have influenced their research interests, the way they choose to do their research, and the ways they choose to represent their research findings’ (Harrison, MacGibbon, &amp; Morton, 2001: 325). </a:t>
            </a:r>
          </a:p>
          <a:p>
            <a:pPr/>
            <a:r>
              <a:t>Present to your reader a ‘sense of place’ and how you have fully understood the importance of making visible the “…various choices and decisions researchers undertake during the process of researching” (Muck &amp; Breuer 2003: 3).</a:t>
            </a:r>
          </a:p>
        </p:txBody>
      </p:sp>
      <p:sp>
        <p:nvSpPr>
          <p:cNvPr id="202" name="Reflexivity"/>
          <p:cNvSpPr txBox="1"/>
          <p:nvPr>
            <p:ph type="title"/>
          </p:nvPr>
        </p:nvSpPr>
        <p:spPr>
          <a:prstGeom prst="rect">
            <a:avLst/>
          </a:prstGeom>
        </p:spPr>
        <p:txBody>
          <a:bodyPr/>
          <a:lstStyle/>
          <a:p>
            <a:pPr/>
            <a:r>
              <a:t>Reflexivity </a:t>
            </a:r>
          </a:p>
        </p:txBody>
      </p:sp>
      <p:grpSp>
        <p:nvGrpSpPr>
          <p:cNvPr id="205" name="images.jpeg"/>
          <p:cNvGrpSpPr/>
          <p:nvPr/>
        </p:nvGrpSpPr>
        <p:grpSpPr>
          <a:xfrm>
            <a:off x="16147932" y="4909619"/>
            <a:ext cx="7247493" cy="4688821"/>
            <a:chOff x="0" y="0"/>
            <a:chExt cx="7247492" cy="4688820"/>
          </a:xfrm>
        </p:grpSpPr>
        <p:pic>
          <p:nvPicPr>
            <p:cNvPr id="204" name="images.jpeg" descr="images.jpeg"/>
            <p:cNvPicPr>
              <a:picLocks noChangeAspect="1"/>
            </p:cNvPicPr>
            <p:nvPr/>
          </p:nvPicPr>
          <p:blipFill>
            <a:blip r:embed="rId2">
              <a:extLst/>
            </a:blip>
            <a:stretch>
              <a:fillRect/>
            </a:stretch>
          </p:blipFill>
          <p:spPr>
            <a:xfrm>
              <a:off x="127000" y="88900"/>
              <a:ext cx="6993493" cy="4358621"/>
            </a:xfrm>
            <a:prstGeom prst="rect">
              <a:avLst/>
            </a:prstGeom>
            <a:ln>
              <a:noFill/>
            </a:ln>
            <a:effectLst/>
          </p:spPr>
        </p:pic>
        <p:pic>
          <p:nvPicPr>
            <p:cNvPr id="203" name="images.jpeg" descr="images.jpeg"/>
            <p:cNvPicPr>
              <a:picLocks noChangeAspect="0"/>
            </p:cNvPicPr>
            <p:nvPr/>
          </p:nvPicPr>
          <p:blipFill>
            <a:blip r:embed="rId3">
              <a:extLst/>
            </a:blip>
            <a:stretch>
              <a:fillRect/>
            </a:stretch>
          </p:blipFill>
          <p:spPr>
            <a:xfrm>
              <a:off x="0" y="0"/>
              <a:ext cx="7247493" cy="4688821"/>
            </a:xfrm>
            <a:prstGeom prst="rect">
              <a:avLst/>
            </a:prstGeom>
            <a:effectLst/>
          </p:spPr>
        </p:pic>
      </p:gr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7" name="Ensure it explores the role of your ‘subject position’ in the construction of your project ‘design’ in a reflexive and ‘transparent’ fashion.…"/>
          <p:cNvSpPr txBox="1"/>
          <p:nvPr>
            <p:ph type="body" idx="1"/>
          </p:nvPr>
        </p:nvSpPr>
        <p:spPr>
          <a:prstGeom prst="rect">
            <a:avLst/>
          </a:prstGeom>
        </p:spPr>
        <p:txBody>
          <a:bodyPr/>
          <a:lstStyle/>
          <a:p>
            <a:pPr/>
            <a:r>
              <a:t>Ensure it explores the role of your ‘subject position’ in the construction of your project ‘design’ in a reflexive and ‘transparent’ fashion.</a:t>
            </a:r>
          </a:p>
          <a:p>
            <a:pPr/>
            <a:r>
              <a:t>Make sure your emotions, attitudes and assumptions are explored and made transparent for the reader to form judgments about what went into your project design.</a:t>
            </a:r>
          </a:p>
          <a:p>
            <a:pPr/>
            <a:r>
              <a:t>Create a ‘sense of place’.</a:t>
            </a:r>
          </a:p>
          <a:p>
            <a:pPr/>
            <a:r>
              <a:t>Reference your work and show your reader that you have attempted to research the importance of reflexivity in modern ethnographic and anthropological methodologies.</a:t>
            </a:r>
          </a:p>
          <a:p>
            <a:pPr/>
            <a:r>
              <a:t>Pictures or fragments of poems and other literary and artistic forms can be used in moderation, providing they underscore your point. </a:t>
            </a:r>
          </a:p>
        </p:txBody>
      </p:sp>
      <p:sp>
        <p:nvSpPr>
          <p:cNvPr id="208" name="Reflexive Journal"/>
          <p:cNvSpPr txBox="1"/>
          <p:nvPr>
            <p:ph type="title"/>
          </p:nvPr>
        </p:nvSpPr>
        <p:spPr>
          <a:prstGeom prst="rect">
            <a:avLst/>
          </a:prstGeom>
        </p:spPr>
        <p:txBody>
          <a:bodyPr/>
          <a:lstStyle/>
          <a:p>
            <a:pPr/>
            <a:r>
              <a:t>Reflexive Journal </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0" name="Locate - Set the scene for your research (literature review; create your research space).…"/>
          <p:cNvSpPr txBox="1"/>
          <p:nvPr>
            <p:ph type="body" idx="1"/>
          </p:nvPr>
        </p:nvSpPr>
        <p:spPr>
          <a:prstGeom prst="rect">
            <a:avLst/>
          </a:prstGeom>
        </p:spPr>
        <p:txBody>
          <a:bodyPr/>
          <a:lstStyle/>
          <a:p>
            <a:pPr/>
            <a:r>
              <a:t>Locate - Set the scene for your research (literature review; create your research space).</a:t>
            </a:r>
          </a:p>
          <a:p>
            <a:pPr/>
            <a:r>
              <a:t>Focus - What is your particular topic?</a:t>
            </a:r>
          </a:p>
          <a:p>
            <a:pPr/>
            <a:r>
              <a:t>Anchor - Details about your research field.</a:t>
            </a:r>
          </a:p>
          <a:p>
            <a:pPr/>
            <a:r>
              <a:t>Report - Your data, findings, (diary entries, direct quotes, observations, field notes, analysis - what is appropriate for the kind of writing you are doing).</a:t>
            </a:r>
          </a:p>
          <a:p>
            <a:pPr/>
            <a:r>
              <a:t>Argue - How does your original research feed back into the scholarly conversations that you presented in your "locate" section?).</a:t>
            </a:r>
          </a:p>
        </p:txBody>
      </p:sp>
      <p:sp>
        <p:nvSpPr>
          <p:cNvPr id="211" name="Ideas for writing-up"/>
          <p:cNvSpPr txBox="1"/>
          <p:nvPr>
            <p:ph type="title"/>
          </p:nvPr>
        </p:nvSpPr>
        <p:spPr>
          <a:prstGeom prst="rect">
            <a:avLst/>
          </a:prstGeom>
        </p:spPr>
        <p:txBody>
          <a:bodyPr/>
          <a:lstStyle/>
          <a:p>
            <a:pPr/>
            <a:r>
              <a:t>Ideas for writing-up </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3" name="Write main argument in two/three sentences.…"/>
          <p:cNvSpPr txBox="1"/>
          <p:nvPr>
            <p:ph type="body" sz="half" idx="1"/>
          </p:nvPr>
        </p:nvSpPr>
        <p:spPr>
          <a:xfrm>
            <a:off x="13942483" y="4440582"/>
            <a:ext cx="8939604" cy="8763001"/>
          </a:xfrm>
          <a:prstGeom prst="rect">
            <a:avLst/>
          </a:prstGeom>
        </p:spPr>
        <p:txBody>
          <a:bodyPr/>
          <a:lstStyle/>
          <a:p>
            <a:pPr/>
            <a:r>
              <a:t>Write main argument in two/three sentences.</a:t>
            </a:r>
          </a:p>
          <a:p>
            <a:pPr/>
            <a:r>
              <a:t>Description of data used, methods, or ethnographic context in two-three sentences.</a:t>
            </a:r>
          </a:p>
          <a:p>
            <a:pPr/>
            <a:r>
              <a:t>A quotation that best sums up the argument.</a:t>
            </a:r>
          </a:p>
          <a:p>
            <a:pPr/>
            <a:r>
              <a:t>Criticisms.</a:t>
            </a:r>
          </a:p>
          <a:p>
            <a:pPr/>
            <a:r>
              <a:t>Questions that arise.</a:t>
            </a:r>
          </a:p>
        </p:txBody>
      </p:sp>
      <p:sp>
        <p:nvSpPr>
          <p:cNvPr id="214" name="Getting started…"/>
          <p:cNvSpPr txBox="1"/>
          <p:nvPr>
            <p:ph type="title"/>
          </p:nvPr>
        </p:nvSpPr>
        <p:spPr>
          <a:xfrm>
            <a:off x="1219200" y="1213048"/>
            <a:ext cx="21945600" cy="2298701"/>
          </a:xfrm>
          <a:prstGeom prst="rect">
            <a:avLst/>
          </a:prstGeom>
        </p:spPr>
        <p:txBody>
          <a:bodyPr/>
          <a:lstStyle/>
          <a:p>
            <a:pPr/>
            <a:r>
              <a:t>Getting started…</a:t>
            </a:r>
          </a:p>
        </p:txBody>
      </p:sp>
      <p:pic>
        <p:nvPicPr>
          <p:cNvPr id="215" name="Picture 4" descr="Picture 4"/>
          <p:cNvPicPr>
            <a:picLocks noChangeAspect="1"/>
          </p:cNvPicPr>
          <p:nvPr/>
        </p:nvPicPr>
        <p:blipFill>
          <a:blip r:embed="rId2">
            <a:extLst/>
          </a:blip>
          <a:stretch>
            <a:fillRect/>
          </a:stretch>
        </p:blipFill>
        <p:spPr>
          <a:xfrm>
            <a:off x="797299" y="3851575"/>
            <a:ext cx="11889087" cy="7014988"/>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People researching people…"/>
          <p:cNvSpPr txBox="1"/>
          <p:nvPr>
            <p:ph type="body" idx="1"/>
          </p:nvPr>
        </p:nvSpPr>
        <p:spPr>
          <a:prstGeom prst="rect">
            <a:avLst/>
          </a:prstGeom>
        </p:spPr>
        <p:txBody>
          <a:bodyPr/>
          <a:lstStyle/>
          <a:p>
            <a:pPr/>
            <a:r>
              <a:t>People researching people </a:t>
            </a:r>
          </a:p>
          <a:p>
            <a:pPr/>
            <a:r>
              <a:t>You may find things that you didn’t expect to find </a:t>
            </a:r>
          </a:p>
          <a:p>
            <a:pPr/>
            <a:r>
              <a:t>People may not respond as you expect them to respond</a:t>
            </a:r>
          </a:p>
          <a:p>
            <a:pPr/>
            <a:r>
              <a:t>Aspects that you thought would be interesting and complex, may be obvious or irrelevant </a:t>
            </a:r>
          </a:p>
          <a:p>
            <a:pPr/>
            <a:r>
              <a:t>You may not respond as you expect to</a:t>
            </a:r>
          </a:p>
          <a:p>
            <a:pPr/>
            <a:r>
              <a:t>This is all good data – reflect on this and explore the contradictions</a:t>
            </a:r>
          </a:p>
        </p:txBody>
      </p:sp>
      <p:sp>
        <p:nvSpPr>
          <p:cNvPr id="218" name="Remember"/>
          <p:cNvSpPr txBox="1"/>
          <p:nvPr>
            <p:ph type="title"/>
          </p:nvPr>
        </p:nvSpPr>
        <p:spPr>
          <a:prstGeom prst="rect">
            <a:avLst/>
          </a:prstGeom>
        </p:spPr>
        <p:txBody>
          <a:bodyPr/>
          <a:lstStyle/>
          <a:p>
            <a:pPr/>
            <a:r>
              <a:t>Remember </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0" name="Interview transcripts…"/>
          <p:cNvSpPr txBox="1"/>
          <p:nvPr>
            <p:ph type="body" sz="half" idx="1"/>
          </p:nvPr>
        </p:nvSpPr>
        <p:spPr>
          <a:xfrm>
            <a:off x="1054284" y="4016513"/>
            <a:ext cx="12782919" cy="8763001"/>
          </a:xfrm>
          <a:prstGeom prst="rect">
            <a:avLst/>
          </a:prstGeom>
        </p:spPr>
        <p:txBody>
          <a:bodyPr/>
          <a:lstStyle/>
          <a:p>
            <a:pPr/>
            <a:r>
              <a:t>Interview transcripts</a:t>
            </a:r>
          </a:p>
          <a:p>
            <a:pPr/>
            <a:r>
              <a:t>Research journal – ethnographic fieldnotes</a:t>
            </a:r>
          </a:p>
          <a:p>
            <a:pPr/>
            <a:r>
              <a:t>Drawings/non-verbal data including diaries</a:t>
            </a:r>
          </a:p>
          <a:p>
            <a:pPr/>
            <a:r>
              <a:t>Observation/visual data – captured photographically and textually</a:t>
            </a:r>
          </a:p>
        </p:txBody>
      </p:sp>
      <p:sp>
        <p:nvSpPr>
          <p:cNvPr id="221" name="The types of qualitative data"/>
          <p:cNvSpPr txBox="1"/>
          <p:nvPr>
            <p:ph type="title"/>
          </p:nvPr>
        </p:nvSpPr>
        <p:spPr>
          <a:prstGeom prst="rect">
            <a:avLst/>
          </a:prstGeom>
        </p:spPr>
        <p:txBody>
          <a:bodyPr/>
          <a:lstStyle/>
          <a:p>
            <a:pPr/>
            <a:r>
              <a:t>The types of qualitative data</a:t>
            </a:r>
          </a:p>
        </p:txBody>
      </p:sp>
      <p:grpSp>
        <p:nvGrpSpPr>
          <p:cNvPr id="224" name="Unknown.jpeg"/>
          <p:cNvGrpSpPr/>
          <p:nvPr/>
        </p:nvGrpSpPr>
        <p:grpSpPr>
          <a:xfrm>
            <a:off x="13728893" y="3844126"/>
            <a:ext cx="9928171" cy="6767921"/>
            <a:chOff x="0" y="0"/>
            <a:chExt cx="9928169" cy="6767920"/>
          </a:xfrm>
        </p:grpSpPr>
        <p:pic>
          <p:nvPicPr>
            <p:cNvPr id="223" name="Unknown.jpeg" descr="Unknown.jpeg"/>
            <p:cNvPicPr>
              <a:picLocks noChangeAspect="1"/>
            </p:cNvPicPr>
            <p:nvPr/>
          </p:nvPicPr>
          <p:blipFill>
            <a:blip r:embed="rId2">
              <a:extLst/>
            </a:blip>
            <a:stretch>
              <a:fillRect/>
            </a:stretch>
          </p:blipFill>
          <p:spPr>
            <a:xfrm>
              <a:off x="127000" y="88900"/>
              <a:ext cx="9674170" cy="6437720"/>
            </a:xfrm>
            <a:prstGeom prst="rect">
              <a:avLst/>
            </a:prstGeom>
            <a:ln>
              <a:noFill/>
            </a:ln>
            <a:effectLst/>
          </p:spPr>
        </p:pic>
        <p:pic>
          <p:nvPicPr>
            <p:cNvPr id="222" name="Unknown.jpeg" descr="Unknown.jpeg"/>
            <p:cNvPicPr>
              <a:picLocks noChangeAspect="0"/>
            </p:cNvPicPr>
            <p:nvPr/>
          </p:nvPicPr>
          <p:blipFill>
            <a:blip r:embed="rId3">
              <a:extLst/>
            </a:blip>
            <a:stretch>
              <a:fillRect/>
            </a:stretch>
          </p:blipFill>
          <p:spPr>
            <a:xfrm>
              <a:off x="0" y="-1"/>
              <a:ext cx="9928170" cy="6767922"/>
            </a:xfrm>
            <a:prstGeom prst="rect">
              <a:avLst/>
            </a:prstGeom>
            <a:effectLst/>
          </p:spPr>
        </p:pic>
      </p:gr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6" name="Rectangle"/>
          <p:cNvSpPr/>
          <p:nvPr/>
        </p:nvSpPr>
        <p:spPr>
          <a:xfrm>
            <a:off x="460374" y="485775"/>
            <a:ext cx="23450552" cy="12757150"/>
          </a:xfrm>
          <a:prstGeom prst="rect">
            <a:avLst/>
          </a:prstGeom>
          <a:solidFill>
            <a:srgbClr val="FFFFFF"/>
          </a:solidFill>
          <a:ln w="12700">
            <a:miter lim="400000"/>
          </a:ln>
        </p:spPr>
        <p:txBody>
          <a:bodyPr tIns="91439" bIns="91439"/>
          <a:lstStyle/>
          <a:p>
            <a:pPr algn="ctr" defTabSz="1828800">
              <a:lnSpc>
                <a:spcPct val="100000"/>
              </a:lnSpc>
              <a:spcBef>
                <a:spcPts val="0"/>
              </a:spcBef>
              <a:defRPr b="0" sz="3600">
                <a:solidFill>
                  <a:srgbClr val="000000"/>
                </a:solidFill>
                <a:latin typeface="Lucida Grande"/>
                <a:ea typeface="Lucida Grande"/>
                <a:cs typeface="Lucida Grande"/>
                <a:sym typeface="Lucida Grande"/>
              </a:defRPr>
            </a:pPr>
          </a:p>
        </p:txBody>
      </p:sp>
      <p:sp>
        <p:nvSpPr>
          <p:cNvPr id="227" name="Slide Number"/>
          <p:cNvSpPr txBox="1"/>
          <p:nvPr>
            <p:ph type="sldNum" sz="quarter" idx="2"/>
          </p:nvPr>
        </p:nvSpPr>
        <p:spPr>
          <a:xfrm>
            <a:off x="21488380" y="12640310"/>
            <a:ext cx="581045" cy="538481"/>
          </a:xfrm>
          <a:prstGeom prst="rect">
            <a:avLst/>
          </a:prstGeom>
          <a:extLst>
            <a:ext uri="{C572A759-6A51-4108-AA02-DFA0A04FC94B}">
              <ma14:wrappingTextBoxFlag xmlns:ma14="http://schemas.microsoft.com/office/mac/drawingml/2011/main" val="1"/>
            </a:ext>
          </a:extLst>
        </p:spPr>
        <p:txBody>
          <a:bodyPr/>
          <a:lstStyle/>
          <a:p>
            <a:pPr/>
            <a:fld id="{86CB4B4D-7CA3-9044-876B-883B54F8677D}" type="slidenum"/>
          </a:p>
        </p:txBody>
      </p:sp>
      <p:grpSp>
        <p:nvGrpSpPr>
          <p:cNvPr id="272" name="Group"/>
          <p:cNvGrpSpPr/>
          <p:nvPr/>
        </p:nvGrpSpPr>
        <p:grpSpPr>
          <a:xfrm>
            <a:off x="4048125" y="1419225"/>
            <a:ext cx="16713200" cy="10845800"/>
            <a:chOff x="0" y="0"/>
            <a:chExt cx="16713200" cy="10845800"/>
          </a:xfrm>
        </p:grpSpPr>
        <p:grpSp>
          <p:nvGrpSpPr>
            <p:cNvPr id="230" name="Group"/>
            <p:cNvGrpSpPr/>
            <p:nvPr/>
          </p:nvGrpSpPr>
          <p:grpSpPr>
            <a:xfrm>
              <a:off x="7137400" y="0"/>
              <a:ext cx="2435225" cy="1168400"/>
              <a:chOff x="0" y="0"/>
              <a:chExt cx="2435225" cy="1168400"/>
            </a:xfrm>
          </p:grpSpPr>
          <p:sp>
            <p:nvSpPr>
              <p:cNvPr id="228" name="Rounded Rectangle"/>
              <p:cNvSpPr/>
              <p:nvPr/>
            </p:nvSpPr>
            <p:spPr>
              <a:xfrm>
                <a:off x="0" y="0"/>
                <a:ext cx="2435225"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29" name="Identify topic/problem"/>
              <p:cNvSpPr txBox="1"/>
              <p:nvPr/>
            </p:nvSpPr>
            <p:spPr>
              <a:xfrm>
                <a:off x="53551" y="317500"/>
                <a:ext cx="2328123"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Identify topic/problem</a:t>
                </a:r>
              </a:p>
            </p:txBody>
          </p:sp>
        </p:grpSp>
        <p:sp>
          <p:nvSpPr>
            <p:cNvPr id="231" name="Line"/>
            <p:cNvSpPr/>
            <p:nvPr/>
          </p:nvSpPr>
          <p:spPr>
            <a:xfrm>
              <a:off x="9798050" y="682625"/>
              <a:ext cx="1022350" cy="196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340" y="5308"/>
                    <a:pt x="14560" y="12528"/>
                    <a:pt x="21600" y="2160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34" name="Group"/>
            <p:cNvGrpSpPr/>
            <p:nvPr/>
          </p:nvGrpSpPr>
          <p:grpSpPr>
            <a:xfrm>
              <a:off x="11033125" y="781050"/>
              <a:ext cx="2438400" cy="1171575"/>
              <a:chOff x="0" y="0"/>
              <a:chExt cx="2438400" cy="1171575"/>
            </a:xfrm>
          </p:grpSpPr>
          <p:sp>
            <p:nvSpPr>
              <p:cNvPr id="232" name="Rounded Rectangle"/>
              <p:cNvSpPr/>
              <p:nvPr/>
            </p:nvSpPr>
            <p:spPr>
              <a:xfrm>
                <a:off x="0" y="0"/>
                <a:ext cx="2438400" cy="1171575"/>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33" name="Define research aims and purpose"/>
              <p:cNvSpPr txBox="1"/>
              <p:nvPr/>
            </p:nvSpPr>
            <p:spPr>
              <a:xfrm>
                <a:off x="53697" y="319087"/>
                <a:ext cx="2331006"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Define research aims and purpose</a:t>
                </a:r>
              </a:p>
            </p:txBody>
          </p:sp>
        </p:grpSp>
        <p:sp>
          <p:nvSpPr>
            <p:cNvPr id="235" name="Line"/>
            <p:cNvSpPr/>
            <p:nvPr/>
          </p:nvSpPr>
          <p:spPr>
            <a:xfrm>
              <a:off x="13525500" y="2079625"/>
              <a:ext cx="781050" cy="654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7942" y="6681"/>
                    <a:pt x="15169" y="13908"/>
                    <a:pt x="21600" y="2160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38" name="Group"/>
            <p:cNvGrpSpPr/>
            <p:nvPr/>
          </p:nvGrpSpPr>
          <p:grpSpPr>
            <a:xfrm>
              <a:off x="13696950" y="2886075"/>
              <a:ext cx="2435225" cy="1168400"/>
              <a:chOff x="0" y="0"/>
              <a:chExt cx="2435225" cy="1168400"/>
            </a:xfrm>
          </p:grpSpPr>
          <p:sp>
            <p:nvSpPr>
              <p:cNvPr id="236" name="Rounded Rectangle"/>
              <p:cNvSpPr/>
              <p:nvPr/>
            </p:nvSpPr>
            <p:spPr>
              <a:xfrm>
                <a:off x="0" y="0"/>
                <a:ext cx="2435225"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37" name="Conduct literature review"/>
              <p:cNvSpPr txBox="1"/>
              <p:nvPr/>
            </p:nvSpPr>
            <p:spPr>
              <a:xfrm>
                <a:off x="53551" y="317500"/>
                <a:ext cx="2328123"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Conduct literature review</a:t>
                </a:r>
              </a:p>
            </p:txBody>
          </p:sp>
        </p:grpSp>
        <p:sp>
          <p:nvSpPr>
            <p:cNvPr id="239" name="Line"/>
            <p:cNvSpPr/>
            <p:nvPr/>
          </p:nvSpPr>
          <p:spPr>
            <a:xfrm>
              <a:off x="15338425" y="4286250"/>
              <a:ext cx="225425" cy="11112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cubicBezTo>
                    <a:pt x="13056" y="7062"/>
                    <a:pt x="20303" y="14309"/>
                    <a:pt x="21600" y="2160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42" name="Group"/>
            <p:cNvGrpSpPr/>
            <p:nvPr/>
          </p:nvGrpSpPr>
          <p:grpSpPr>
            <a:xfrm>
              <a:off x="14274800" y="5638800"/>
              <a:ext cx="2438400" cy="1168400"/>
              <a:chOff x="0" y="0"/>
              <a:chExt cx="2438400" cy="1168400"/>
            </a:xfrm>
          </p:grpSpPr>
          <p:sp>
            <p:nvSpPr>
              <p:cNvPr id="240" name="Rounded Rectangle"/>
              <p:cNvSpPr/>
              <p:nvPr/>
            </p:nvSpPr>
            <p:spPr>
              <a:xfrm>
                <a:off x="0" y="0"/>
                <a:ext cx="2438400"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41" name="Develop research questions"/>
              <p:cNvSpPr txBox="1"/>
              <p:nvPr/>
            </p:nvSpPr>
            <p:spPr>
              <a:xfrm>
                <a:off x="53551" y="317500"/>
                <a:ext cx="2331298"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Develop research questions</a:t>
                </a:r>
              </a:p>
            </p:txBody>
          </p:sp>
        </p:grpSp>
        <p:sp>
          <p:nvSpPr>
            <p:cNvPr id="243" name="Line"/>
            <p:cNvSpPr/>
            <p:nvPr/>
          </p:nvSpPr>
          <p:spPr>
            <a:xfrm>
              <a:off x="14608175" y="7023100"/>
              <a:ext cx="615950" cy="95567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6153" y="7516"/>
                    <a:pt x="8912" y="14757"/>
                    <a:pt x="0" y="2160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46" name="Group"/>
            <p:cNvGrpSpPr/>
            <p:nvPr/>
          </p:nvGrpSpPr>
          <p:grpSpPr>
            <a:xfrm>
              <a:off x="12585700" y="8172450"/>
              <a:ext cx="2438400" cy="1168400"/>
              <a:chOff x="0" y="0"/>
              <a:chExt cx="2438400" cy="1168400"/>
            </a:xfrm>
          </p:grpSpPr>
          <p:sp>
            <p:nvSpPr>
              <p:cNvPr id="244" name="Rounded Rectangle"/>
              <p:cNvSpPr/>
              <p:nvPr/>
            </p:nvSpPr>
            <p:spPr>
              <a:xfrm>
                <a:off x="0" y="0"/>
                <a:ext cx="2438400"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45" name="Choose methodology/methods"/>
              <p:cNvSpPr txBox="1"/>
              <p:nvPr/>
            </p:nvSpPr>
            <p:spPr>
              <a:xfrm>
                <a:off x="53551" y="184150"/>
                <a:ext cx="2331298" cy="8001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Choose methodology/methods</a:t>
                </a:r>
              </a:p>
            </p:txBody>
          </p:sp>
        </p:grpSp>
        <p:sp>
          <p:nvSpPr>
            <p:cNvPr id="247" name="Line"/>
            <p:cNvSpPr/>
            <p:nvPr/>
          </p:nvSpPr>
          <p:spPr>
            <a:xfrm>
              <a:off x="11814175" y="9439275"/>
              <a:ext cx="927100" cy="415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0"/>
                  </a:moveTo>
                  <a:cubicBezTo>
                    <a:pt x="14771" y="8038"/>
                    <a:pt x="7550" y="15260"/>
                    <a:pt x="0" y="2160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50" name="Group"/>
            <p:cNvGrpSpPr/>
            <p:nvPr/>
          </p:nvGrpSpPr>
          <p:grpSpPr>
            <a:xfrm>
              <a:off x="9166225" y="9674225"/>
              <a:ext cx="2438400" cy="1171575"/>
              <a:chOff x="0" y="0"/>
              <a:chExt cx="2438400" cy="1171575"/>
            </a:xfrm>
          </p:grpSpPr>
          <p:sp>
            <p:nvSpPr>
              <p:cNvPr id="248" name="Rounded Rectangle"/>
              <p:cNvSpPr/>
              <p:nvPr/>
            </p:nvSpPr>
            <p:spPr>
              <a:xfrm>
                <a:off x="0" y="0"/>
                <a:ext cx="2438400" cy="1171575"/>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49" name="Consider ethics"/>
              <p:cNvSpPr txBox="1"/>
              <p:nvPr/>
            </p:nvSpPr>
            <p:spPr>
              <a:xfrm>
                <a:off x="53697" y="452437"/>
                <a:ext cx="2331006" cy="2667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Consider ethics</a:t>
                </a:r>
              </a:p>
            </p:txBody>
          </p:sp>
        </p:grpSp>
        <p:sp>
          <p:nvSpPr>
            <p:cNvPr id="251" name="Line"/>
            <p:cNvSpPr/>
            <p:nvPr/>
          </p:nvSpPr>
          <p:spPr>
            <a:xfrm>
              <a:off x="7785099" y="10445750"/>
              <a:ext cx="1139826" cy="22225"/>
            </a:xfrm>
            <a:prstGeom prst="line">
              <a:avLst/>
            </a:prstGeom>
            <a:noFill/>
            <a:ln w="12700" cap="flat">
              <a:solidFill>
                <a:srgbClr val="4A7DBB"/>
              </a:solidFill>
              <a:prstDash val="solid"/>
              <a:round/>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Lucida Grande"/>
                  <a:ea typeface="Lucida Grande"/>
                  <a:cs typeface="Lucida Grande"/>
                  <a:sym typeface="Lucida Grande"/>
                </a:defRPr>
              </a:pPr>
            </a:p>
          </p:txBody>
        </p:sp>
        <p:grpSp>
          <p:nvGrpSpPr>
            <p:cNvPr id="254" name="Group"/>
            <p:cNvGrpSpPr/>
            <p:nvPr/>
          </p:nvGrpSpPr>
          <p:grpSpPr>
            <a:xfrm>
              <a:off x="5105400" y="9674225"/>
              <a:ext cx="2438400" cy="1171575"/>
              <a:chOff x="0" y="0"/>
              <a:chExt cx="2438400" cy="1171575"/>
            </a:xfrm>
          </p:grpSpPr>
          <p:sp>
            <p:nvSpPr>
              <p:cNvPr id="252" name="Rounded Rectangle"/>
              <p:cNvSpPr/>
              <p:nvPr/>
            </p:nvSpPr>
            <p:spPr>
              <a:xfrm>
                <a:off x="0" y="0"/>
                <a:ext cx="2438400" cy="1171575"/>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53" name="Data Collection"/>
              <p:cNvSpPr txBox="1"/>
              <p:nvPr/>
            </p:nvSpPr>
            <p:spPr>
              <a:xfrm>
                <a:off x="53697" y="452437"/>
                <a:ext cx="2331006" cy="2667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Data Collection</a:t>
                </a:r>
              </a:p>
            </p:txBody>
          </p:sp>
        </p:grpSp>
        <p:sp>
          <p:nvSpPr>
            <p:cNvPr id="255" name="Line"/>
            <p:cNvSpPr/>
            <p:nvPr/>
          </p:nvSpPr>
          <p:spPr>
            <a:xfrm>
              <a:off x="3968750" y="9439275"/>
              <a:ext cx="927100" cy="41592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4050" y="15260"/>
                    <a:pt x="6829" y="8038"/>
                    <a:pt x="0" y="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58" name="Group"/>
            <p:cNvGrpSpPr/>
            <p:nvPr/>
          </p:nvGrpSpPr>
          <p:grpSpPr>
            <a:xfrm>
              <a:off x="1685925" y="8172450"/>
              <a:ext cx="2438400" cy="1168400"/>
              <a:chOff x="0" y="0"/>
              <a:chExt cx="2438400" cy="1168400"/>
            </a:xfrm>
          </p:grpSpPr>
          <p:sp>
            <p:nvSpPr>
              <p:cNvPr id="256" name="Rounded Rectangle"/>
              <p:cNvSpPr/>
              <p:nvPr/>
            </p:nvSpPr>
            <p:spPr>
              <a:xfrm>
                <a:off x="0" y="0"/>
                <a:ext cx="2438400"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57" name="Develop analysis framework"/>
              <p:cNvSpPr txBox="1"/>
              <p:nvPr/>
            </p:nvSpPr>
            <p:spPr>
              <a:xfrm>
                <a:off x="53551" y="317500"/>
                <a:ext cx="2331298" cy="5334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Develop analysis framework</a:t>
                </a:r>
              </a:p>
            </p:txBody>
          </p:sp>
        </p:grpSp>
        <p:sp>
          <p:nvSpPr>
            <p:cNvPr id="259" name="Line"/>
            <p:cNvSpPr/>
            <p:nvPr/>
          </p:nvSpPr>
          <p:spPr>
            <a:xfrm>
              <a:off x="1485900" y="7023100"/>
              <a:ext cx="615950" cy="95567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cubicBezTo>
                    <a:pt x="12688" y="14757"/>
                    <a:pt x="5447" y="7516"/>
                    <a:pt x="0" y="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62" name="Group"/>
            <p:cNvGrpSpPr/>
            <p:nvPr/>
          </p:nvGrpSpPr>
          <p:grpSpPr>
            <a:xfrm>
              <a:off x="0" y="5638800"/>
              <a:ext cx="2435225" cy="1168400"/>
              <a:chOff x="0" y="0"/>
              <a:chExt cx="2435225" cy="1168400"/>
            </a:xfrm>
          </p:grpSpPr>
          <p:sp>
            <p:nvSpPr>
              <p:cNvPr id="260" name="Rounded Rectangle"/>
              <p:cNvSpPr/>
              <p:nvPr/>
            </p:nvSpPr>
            <p:spPr>
              <a:xfrm>
                <a:off x="0" y="0"/>
                <a:ext cx="2435225"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61" name="Analyse data"/>
              <p:cNvSpPr txBox="1"/>
              <p:nvPr/>
            </p:nvSpPr>
            <p:spPr>
              <a:xfrm>
                <a:off x="53551" y="450850"/>
                <a:ext cx="2328123" cy="2667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Analyse data</a:t>
                </a:r>
              </a:p>
            </p:txBody>
          </p:sp>
        </p:grpSp>
        <p:sp>
          <p:nvSpPr>
            <p:cNvPr id="263" name="Line"/>
            <p:cNvSpPr/>
            <p:nvPr/>
          </p:nvSpPr>
          <p:spPr>
            <a:xfrm>
              <a:off x="1146175" y="4286250"/>
              <a:ext cx="225425" cy="11112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1297" y="14309"/>
                    <a:pt x="8544" y="7062"/>
                    <a:pt x="21600" y="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66" name="Group"/>
            <p:cNvGrpSpPr/>
            <p:nvPr/>
          </p:nvGrpSpPr>
          <p:grpSpPr>
            <a:xfrm>
              <a:off x="577850" y="2886075"/>
              <a:ext cx="2435225" cy="1168400"/>
              <a:chOff x="0" y="0"/>
              <a:chExt cx="2435225" cy="1168400"/>
            </a:xfrm>
          </p:grpSpPr>
          <p:sp>
            <p:nvSpPr>
              <p:cNvPr id="264" name="Rounded Rectangle"/>
              <p:cNvSpPr/>
              <p:nvPr/>
            </p:nvSpPr>
            <p:spPr>
              <a:xfrm>
                <a:off x="0" y="0"/>
                <a:ext cx="2435225" cy="1168400"/>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800">
                    <a:solidFill>
                      <a:srgbClr val="000000"/>
                    </a:solidFill>
                    <a:latin typeface="Lucida Grande"/>
                    <a:ea typeface="Lucida Grande"/>
                    <a:cs typeface="Lucida Grande"/>
                    <a:sym typeface="Lucida Grande"/>
                  </a:defRPr>
                </a:pPr>
              </a:p>
            </p:txBody>
          </p:sp>
          <p:sp>
            <p:nvSpPr>
              <p:cNvPr id="265" name="Write up"/>
              <p:cNvSpPr txBox="1"/>
              <p:nvPr/>
            </p:nvSpPr>
            <p:spPr>
              <a:xfrm>
                <a:off x="53551" y="450850"/>
                <a:ext cx="2328123" cy="2667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800">
                    <a:solidFill>
                      <a:srgbClr val="000000"/>
                    </a:solidFill>
                    <a:latin typeface="Lucida Grande"/>
                    <a:ea typeface="Lucida Grande"/>
                    <a:cs typeface="Lucida Grande"/>
                    <a:sym typeface="Lucida Grande"/>
                  </a:defRPr>
                </a:lvl1pPr>
              </a:lstStyle>
              <a:p>
                <a:pPr/>
                <a:r>
                  <a:t>Write up</a:t>
                </a:r>
              </a:p>
            </p:txBody>
          </p:sp>
        </p:grpSp>
        <p:sp>
          <p:nvSpPr>
            <p:cNvPr id="267" name="Line"/>
            <p:cNvSpPr/>
            <p:nvPr/>
          </p:nvSpPr>
          <p:spPr>
            <a:xfrm>
              <a:off x="2403475" y="2079625"/>
              <a:ext cx="781050" cy="65405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6431" y="13908"/>
                    <a:pt x="13658" y="6681"/>
                    <a:pt x="21600" y="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nvGrpSpPr>
            <p:cNvPr id="270" name="Group"/>
            <p:cNvGrpSpPr/>
            <p:nvPr/>
          </p:nvGrpSpPr>
          <p:grpSpPr>
            <a:xfrm>
              <a:off x="3238500" y="781050"/>
              <a:ext cx="2438400" cy="1171575"/>
              <a:chOff x="0" y="0"/>
              <a:chExt cx="2438400" cy="1171575"/>
            </a:xfrm>
          </p:grpSpPr>
          <p:sp>
            <p:nvSpPr>
              <p:cNvPr id="268" name="Rounded Rectangle"/>
              <p:cNvSpPr/>
              <p:nvPr/>
            </p:nvSpPr>
            <p:spPr>
              <a:xfrm>
                <a:off x="0" y="0"/>
                <a:ext cx="2438400" cy="1171575"/>
              </a:xfrm>
              <a:prstGeom prst="roundRect">
                <a:avLst>
                  <a:gd name="adj" fmla="val 15644"/>
                </a:avLst>
              </a:prstGeom>
              <a:gradFill flip="none" rotWithShape="1">
                <a:gsLst>
                  <a:gs pos="0">
                    <a:srgbClr val="BDDBFE"/>
                  </a:gs>
                  <a:gs pos="100000">
                    <a:srgbClr val="D1E5FF"/>
                  </a:gs>
                </a:gsLst>
                <a:lin ang="16200000" scaled="0"/>
              </a:gradFill>
              <a:ln w="12700" cap="flat">
                <a:noFill/>
                <a:miter lim="400000"/>
              </a:ln>
              <a:effectLst>
                <a:outerShdw sx="100000" sy="100000" kx="0" ky="0" algn="b" rotWithShape="0" blurRad="76200" dist="38100" dir="5400000">
                  <a:srgbClr val="000000">
                    <a:alpha val="37998"/>
                  </a:srgbClr>
                </a:outerShdw>
              </a:effectLst>
            </p:spPr>
            <p:txBody>
              <a:bodyPr wrap="square" lIns="91439" tIns="91439" rIns="91439" bIns="91439" numCol="1" anchor="ctr">
                <a:noAutofit/>
              </a:bodyPr>
              <a:lstStyle/>
              <a:p>
                <a:pPr algn="ctr" defTabSz="1828800">
                  <a:lnSpc>
                    <a:spcPct val="100000"/>
                  </a:lnSpc>
                  <a:spcBef>
                    <a:spcPts val="0"/>
                  </a:spcBef>
                  <a:defRPr b="0" sz="1600">
                    <a:solidFill>
                      <a:srgbClr val="000000"/>
                    </a:solidFill>
                    <a:latin typeface="Lucida Grande"/>
                    <a:ea typeface="Lucida Grande"/>
                    <a:cs typeface="Lucida Grande"/>
                    <a:sym typeface="Lucida Grande"/>
                  </a:defRPr>
                </a:pPr>
              </a:p>
            </p:txBody>
          </p:sp>
          <p:sp>
            <p:nvSpPr>
              <p:cNvPr id="269" name="Disseminate"/>
              <p:cNvSpPr txBox="1"/>
              <p:nvPr/>
            </p:nvSpPr>
            <p:spPr>
              <a:xfrm>
                <a:off x="53697" y="471487"/>
                <a:ext cx="2331006" cy="22860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0" tIns="0" rIns="0" bIns="0" numCol="1" anchor="ctr">
                <a:spAutoFit/>
              </a:bodyPr>
              <a:lstStyle>
                <a:lvl1pPr algn="ctr" defTabSz="1828800">
                  <a:lnSpc>
                    <a:spcPct val="100000"/>
                  </a:lnSpc>
                  <a:spcBef>
                    <a:spcPts val="0"/>
                  </a:spcBef>
                  <a:defRPr b="0" sz="1600">
                    <a:solidFill>
                      <a:srgbClr val="000000"/>
                    </a:solidFill>
                    <a:latin typeface="Lucida Grande"/>
                    <a:ea typeface="Lucida Grande"/>
                    <a:cs typeface="Lucida Grande"/>
                    <a:sym typeface="Lucida Grande"/>
                  </a:defRPr>
                </a:lvl1pPr>
              </a:lstStyle>
              <a:p>
                <a:pPr/>
                <a:r>
                  <a:t>Disseminate</a:t>
                </a:r>
              </a:p>
            </p:txBody>
          </p:sp>
        </p:grpSp>
        <p:sp>
          <p:nvSpPr>
            <p:cNvPr id="271" name="Line"/>
            <p:cNvSpPr/>
            <p:nvPr/>
          </p:nvSpPr>
          <p:spPr>
            <a:xfrm>
              <a:off x="5889625" y="682625"/>
              <a:ext cx="1022350" cy="19685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21600"/>
                  </a:moveTo>
                  <a:cubicBezTo>
                    <a:pt x="7040" y="12528"/>
                    <a:pt x="14260" y="5308"/>
                    <a:pt x="21600" y="0"/>
                  </a:cubicBezTo>
                </a:path>
              </a:pathLst>
            </a:custGeom>
            <a:noFill/>
            <a:ln w="12700" cap="flat">
              <a:solidFill>
                <a:srgbClr val="4A7DBB"/>
              </a:solidFill>
              <a:prstDash val="solid"/>
              <a:miter lim="800000"/>
              <a:tailEnd type="triangle" w="med" len="med"/>
            </a:ln>
            <a:effectLst/>
          </p:spPr>
          <p:txBody>
            <a:bodyPr wrap="square" lIns="91439" tIns="91439" rIns="91439" bIns="91439" numCol="1" anchor="t">
              <a:noAutofit/>
            </a:bodyPr>
            <a:lstStyle/>
            <a:p>
              <a:pPr defTabSz="1828800">
                <a:lnSpc>
                  <a:spcPct val="100000"/>
                </a:lnSpc>
                <a:spcBef>
                  <a:spcPts val="0"/>
                </a:spcBef>
                <a:defRPr b="0" sz="6400">
                  <a:solidFill>
                    <a:srgbClr val="000000"/>
                  </a:solidFill>
                  <a:latin typeface="Gill Sans"/>
                  <a:ea typeface="Gill Sans"/>
                  <a:cs typeface="Gill Sans"/>
                  <a:sym typeface="Gill Sans"/>
                </a:defRPr>
              </a:pPr>
            </a:p>
          </p:txBody>
        </p:sp>
      </p:grpSp>
      <p:sp>
        <p:nvSpPr>
          <p:cNvPr id="273" name="The research process"/>
          <p:cNvSpPr txBox="1"/>
          <p:nvPr/>
        </p:nvSpPr>
        <p:spPr>
          <a:xfrm>
            <a:off x="9728200" y="6502400"/>
            <a:ext cx="4727352" cy="546100"/>
          </a:xfrm>
          <a:prstGeom prst="rect">
            <a:avLst/>
          </a:prstGeom>
          <a:ln w="12700">
            <a:miter lim="400000"/>
          </a:ln>
          <a:extLst>
            <a:ext uri="{C572A759-6A51-4108-AA02-DFA0A04FC94B}">
              <ma14:wrappingTextBoxFlag xmlns:ma14="http://schemas.microsoft.com/office/mac/drawingml/2011/main" val="1"/>
            </a:ext>
          </a:extLst>
        </p:spPr>
        <p:txBody>
          <a:bodyPr wrap="none" lIns="0" tIns="0" rIns="0" bIns="0">
            <a:spAutoFit/>
          </a:bodyPr>
          <a:lstStyle>
            <a:lvl1pPr defTabSz="1828800">
              <a:lnSpc>
                <a:spcPct val="100000"/>
              </a:lnSpc>
              <a:spcBef>
                <a:spcPts val="0"/>
              </a:spcBef>
              <a:defRPr b="0" sz="3600">
                <a:solidFill>
                  <a:srgbClr val="000000"/>
                </a:solidFill>
                <a:latin typeface="Lucida Grande"/>
                <a:ea typeface="Lucida Grande"/>
                <a:cs typeface="Lucida Grande"/>
                <a:sym typeface="Lucida Grande"/>
              </a:defRPr>
            </a:lvl1pPr>
          </a:lstStyle>
          <a:p>
            <a:pPr/>
            <a:r>
              <a:t>The research process</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5" name="Set the scene – what information do you want to share?…"/>
          <p:cNvSpPr txBox="1"/>
          <p:nvPr>
            <p:ph type="body" idx="1"/>
          </p:nvPr>
        </p:nvSpPr>
        <p:spPr>
          <a:prstGeom prst="rect">
            <a:avLst/>
          </a:prstGeom>
        </p:spPr>
        <p:txBody>
          <a:bodyPr/>
          <a:lstStyle/>
          <a:p>
            <a:pPr/>
            <a:r>
              <a:t>Set the scene – what information do you want to share?</a:t>
            </a:r>
          </a:p>
          <a:p>
            <a:pPr/>
            <a:r>
              <a:t>Review literature </a:t>
            </a:r>
          </a:p>
          <a:p>
            <a:pPr/>
            <a:r>
              <a:t>Research question</a:t>
            </a:r>
          </a:p>
          <a:p>
            <a:pPr/>
            <a:r>
              <a:t>Methods and theory – transparency and rationale</a:t>
            </a:r>
          </a:p>
          <a:p>
            <a:pPr/>
            <a:r>
              <a:t>Data – what is the data?</a:t>
            </a:r>
          </a:p>
          <a:p>
            <a:pPr/>
            <a:r>
              <a:t>Document your analysis process and approach</a:t>
            </a:r>
          </a:p>
          <a:p>
            <a:pPr/>
            <a:r>
              <a:t>Data and interpretation</a:t>
            </a:r>
          </a:p>
          <a:p>
            <a:pPr/>
            <a:r>
              <a:t>Use quotations to capture your informants voices</a:t>
            </a:r>
          </a:p>
          <a:p>
            <a:pPr/>
            <a:r>
              <a:t>Look for patterns</a:t>
            </a:r>
          </a:p>
          <a:p>
            <a:pPr/>
            <a:r>
              <a:t>Acknowledge limitations (reflexivity)</a:t>
            </a:r>
          </a:p>
        </p:txBody>
      </p:sp>
      <p:sp>
        <p:nvSpPr>
          <p:cNvPr id="276" name="Structuring your report"/>
          <p:cNvSpPr txBox="1"/>
          <p:nvPr>
            <p:ph type="title"/>
          </p:nvPr>
        </p:nvSpPr>
        <p:spPr>
          <a:prstGeom prst="rect">
            <a:avLst/>
          </a:prstGeom>
        </p:spPr>
        <p:txBody>
          <a:bodyPr/>
          <a:lstStyle/>
          <a:p>
            <a:pPr/>
            <a:r>
              <a:t>Structuring your report</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8" name="Telling…"/>
          <p:cNvSpPr txBox="1"/>
          <p:nvPr>
            <p:ph type="body" idx="1"/>
          </p:nvPr>
        </p:nvSpPr>
        <p:spPr>
          <a:prstGeom prst="rect">
            <a:avLst/>
          </a:prstGeom>
        </p:spPr>
        <p:txBody>
          <a:bodyPr/>
          <a:lstStyle/>
          <a:p>
            <a:pPr/>
            <a:r>
              <a:t>Telling</a:t>
            </a:r>
          </a:p>
          <a:p>
            <a:pPr/>
            <a:r>
              <a:t>Transcribing</a:t>
            </a:r>
          </a:p>
          <a:p>
            <a:pPr/>
            <a:r>
              <a:t>Analysis – the story</a:t>
            </a:r>
          </a:p>
          <a:p>
            <a:pPr/>
            <a:r>
              <a:t>Emphasis on language, how people talk and describe life events and describe themselves</a:t>
            </a:r>
          </a:p>
          <a:p>
            <a:pPr/>
            <a:r>
              <a:t>Focus is on how people are telling their story </a:t>
            </a:r>
          </a:p>
          <a:p>
            <a:pPr/>
            <a:r>
              <a:t>Biographical work </a:t>
            </a:r>
          </a:p>
          <a:p>
            <a:pPr/>
            <a:r>
              <a:t>To do with self and identity</a:t>
            </a:r>
          </a:p>
        </p:txBody>
      </p:sp>
      <p:sp>
        <p:nvSpPr>
          <p:cNvPr id="279" name="Narrative Analysis"/>
          <p:cNvSpPr txBox="1"/>
          <p:nvPr>
            <p:ph type="title"/>
          </p:nvPr>
        </p:nvSpPr>
        <p:spPr>
          <a:prstGeom prst="rect">
            <a:avLst/>
          </a:prstGeom>
        </p:spPr>
        <p:txBody>
          <a:bodyPr/>
          <a:lstStyle/>
          <a:p>
            <a:pPr/>
            <a:r>
              <a:t>Narrative Analysis</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1" name="“ Unlike traditional qualitative methods, [narrative analysis]  does not fragment the text into discrete content categories for coding purposes but, instead, identifies longer stretches of talk that take the form of a narrative – a discourse organised ar"/>
          <p:cNvSpPr txBox="1"/>
          <p:nvPr>
            <p:ph type="body" idx="1"/>
          </p:nvPr>
        </p:nvSpPr>
        <p:spPr>
          <a:xfrm>
            <a:off x="3253592" y="1636917"/>
            <a:ext cx="16840201" cy="8503021"/>
          </a:xfrm>
          <a:prstGeom prst="rect">
            <a:avLst/>
          </a:prstGeom>
        </p:spPr>
        <p:txBody>
          <a:bodyPr/>
          <a:lstStyle>
            <a:lvl1pPr marL="181355" indent="-181355" defTabSz="346709">
              <a:defRPr sz="9239"/>
            </a:lvl1pPr>
          </a:lstStyle>
          <a:p>
            <a:pPr/>
            <a:r>
              <a:t>“ Unlike traditional qualitative methods, [narrative analysis]  does not fragment the text into discrete content categories for coding purposes but, instead, identifies longer stretches of talk that take the form of a narrative – a discourse organised around time and consequential events in a  ‘world’ recreated by the narrator”</a:t>
            </a:r>
          </a:p>
        </p:txBody>
      </p:sp>
      <p:sp>
        <p:nvSpPr>
          <p:cNvPr id="282" name="Riessman (1990)"/>
          <p:cNvSpPr txBox="1"/>
          <p:nvPr>
            <p:ph type="body" idx="13"/>
          </p:nvPr>
        </p:nvSpPr>
        <p:spPr>
          <a:xfrm>
            <a:off x="3771899" y="10030423"/>
            <a:ext cx="16840201" cy="680721"/>
          </a:xfrm>
          <a:prstGeom prst="rect">
            <a:avLst/>
          </a:prstGeom>
          <a:extLst>
            <a:ext uri="{C572A759-6A51-4108-AA02-DFA0A04FC94B}">
              <ma14:wrappingTextBoxFlag xmlns:ma14="http://schemas.microsoft.com/office/mac/drawingml/2011/main" val="1"/>
            </a:ext>
          </a:extLst>
        </p:spPr>
        <p:txBody>
          <a:bodyPr/>
          <a:lstStyle/>
          <a:p>
            <a:pPr/>
            <a:r>
              <a:t>Riessman (1990)</a:t>
            </a:r>
          </a:p>
        </p:txBody>
      </p:sp>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4" name="“Themes are recurrent and distinctive features of participants’ accounts, characterising particular perceptions and/or experiences, which the researcher sees as relevant to the research question”"/>
          <p:cNvSpPr txBox="1"/>
          <p:nvPr>
            <p:ph type="body" sz="half" idx="1"/>
          </p:nvPr>
        </p:nvSpPr>
        <p:spPr>
          <a:prstGeom prst="rect">
            <a:avLst/>
          </a:prstGeom>
        </p:spPr>
        <p:txBody>
          <a:bodyPr/>
          <a:lstStyle>
            <a:lvl1pPr marL="259080" indent="-259080" defTabSz="495300">
              <a:defRPr sz="8400"/>
            </a:lvl1pPr>
          </a:lstStyle>
          <a:p>
            <a:pPr/>
            <a:r>
              <a:t>“Themes are recurrent and distinctive features of participants’ accounts, characterising particular perceptions and/or experiences, which the researcher sees as relevant to the research question”</a:t>
            </a:r>
          </a:p>
        </p:txBody>
      </p:sp>
      <p:sp>
        <p:nvSpPr>
          <p:cNvPr id="285" name="King &amp; Horrocks (2010: 150)"/>
          <p:cNvSpPr txBox="1"/>
          <p:nvPr>
            <p:ph type="body" idx="13"/>
          </p:nvPr>
        </p:nvSpPr>
        <p:spPr>
          <a:prstGeom prst="rect">
            <a:avLst/>
          </a:prstGeom>
          <a:extLst>
            <a:ext uri="{C572A759-6A51-4108-AA02-DFA0A04FC94B}">
              <ma14:wrappingTextBoxFlag xmlns:ma14="http://schemas.microsoft.com/office/mac/drawingml/2011/main" val="1"/>
            </a:ext>
          </a:extLst>
        </p:spPr>
        <p:txBody>
          <a:bodyPr/>
          <a:lstStyle/>
          <a:p>
            <a:pPr/>
            <a:r>
              <a:t>King &amp; Horrocks (2010: 150)</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7" name="Interpretation can be:…"/>
          <p:cNvSpPr txBox="1"/>
          <p:nvPr>
            <p:ph type="body" idx="1"/>
          </p:nvPr>
        </p:nvSpPr>
        <p:spPr>
          <a:xfrm>
            <a:off x="10030423" y="4306257"/>
            <a:ext cx="21945601" cy="8763001"/>
          </a:xfrm>
          <a:prstGeom prst="rect">
            <a:avLst/>
          </a:prstGeom>
        </p:spPr>
        <p:txBody>
          <a:bodyPr/>
          <a:lstStyle/>
          <a:p>
            <a:pPr/>
            <a:r>
              <a:t>Interpretation can be:</a:t>
            </a:r>
          </a:p>
          <a:p>
            <a:pPr/>
            <a:r>
              <a:t>Making the obvious obvious</a:t>
            </a:r>
          </a:p>
          <a:p>
            <a:pPr/>
            <a:r>
              <a:t>Making the obvious dubious</a:t>
            </a:r>
          </a:p>
          <a:p>
            <a:pPr/>
            <a:r>
              <a:t>Making the hidden obvious</a:t>
            </a:r>
          </a:p>
        </p:txBody>
      </p:sp>
      <p:sp>
        <p:nvSpPr>
          <p:cNvPr id="288" name="Schlecty and Noblit (1982)"/>
          <p:cNvSpPr txBox="1"/>
          <p:nvPr>
            <p:ph type="title"/>
          </p:nvPr>
        </p:nvSpPr>
        <p:spPr>
          <a:prstGeom prst="rect">
            <a:avLst/>
          </a:prstGeom>
        </p:spPr>
        <p:txBody>
          <a:bodyPr/>
          <a:lstStyle/>
          <a:p>
            <a:pPr/>
            <a:r>
              <a:t>Schlecty and Noblit (1982)</a:t>
            </a:r>
          </a:p>
        </p:txBody>
      </p:sp>
      <p:grpSp>
        <p:nvGrpSpPr>
          <p:cNvPr id="291" name="images.jpeg"/>
          <p:cNvGrpSpPr/>
          <p:nvPr/>
        </p:nvGrpSpPr>
        <p:grpSpPr>
          <a:xfrm>
            <a:off x="1346384" y="3474451"/>
            <a:ext cx="8065329" cy="7507276"/>
            <a:chOff x="0" y="0"/>
            <a:chExt cx="8065327" cy="7507275"/>
          </a:xfrm>
        </p:grpSpPr>
        <p:pic>
          <p:nvPicPr>
            <p:cNvPr id="290" name="images.jpeg" descr="images.jpeg"/>
            <p:cNvPicPr>
              <a:picLocks noChangeAspect="1"/>
            </p:cNvPicPr>
            <p:nvPr/>
          </p:nvPicPr>
          <p:blipFill>
            <a:blip r:embed="rId2">
              <a:extLst/>
            </a:blip>
            <a:stretch>
              <a:fillRect/>
            </a:stretch>
          </p:blipFill>
          <p:spPr>
            <a:xfrm>
              <a:off x="127000" y="88900"/>
              <a:ext cx="7811328" cy="7177076"/>
            </a:xfrm>
            <a:prstGeom prst="rect">
              <a:avLst/>
            </a:prstGeom>
            <a:ln>
              <a:noFill/>
            </a:ln>
            <a:effectLst/>
          </p:spPr>
        </p:pic>
        <p:pic>
          <p:nvPicPr>
            <p:cNvPr id="289" name="images.jpeg" descr="images.jpeg"/>
            <p:cNvPicPr>
              <a:picLocks noChangeAspect="0"/>
            </p:cNvPicPr>
            <p:nvPr/>
          </p:nvPicPr>
          <p:blipFill>
            <a:blip r:embed="rId3">
              <a:extLst/>
            </a:blip>
            <a:stretch>
              <a:fillRect/>
            </a:stretch>
          </p:blipFill>
          <p:spPr>
            <a:xfrm>
              <a:off x="0" y="0"/>
              <a:ext cx="8065328" cy="7507276"/>
            </a:xfrm>
            <a:prstGeom prst="rect">
              <a:avLst/>
            </a:prstGeom>
            <a:effectLst/>
          </p:spPr>
        </p:pic>
      </p:gr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25_BoldColor">
  <a:themeElements>
    <a:clrScheme name="25_BoldColor">
      <a:dk1>
        <a:srgbClr val="53585F"/>
      </a:dk1>
      <a:lt1>
        <a:srgbClr val="00BFF3"/>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25_BoldColor">
  <a:themeElements>
    <a:clrScheme name="25_BoldColor">
      <a:dk1>
        <a:srgbClr val="000000"/>
      </a:dk1>
      <a:lt1>
        <a:srgbClr val="FFFFFF"/>
      </a:lt1>
      <a:dk2>
        <a:srgbClr val="5E5E5E"/>
      </a:dk2>
      <a:lt2>
        <a:srgbClr val="D6D5D5"/>
      </a:lt2>
      <a:accent1>
        <a:srgbClr val="01BFF4"/>
      </a:accent1>
      <a:accent2>
        <a:srgbClr val="43E9CB"/>
      </a:accent2>
      <a:accent3>
        <a:srgbClr val="BC80FF"/>
      </a:accent3>
      <a:accent4>
        <a:srgbClr val="FFC618"/>
      </a:accent4>
      <a:accent5>
        <a:srgbClr val="FF4000"/>
      </a:accent5>
      <a:accent6>
        <a:srgbClr val="FF87BB"/>
      </a:accent6>
      <a:hlink>
        <a:srgbClr val="0000FF"/>
      </a:hlink>
      <a:folHlink>
        <a:srgbClr val="FF00FF"/>
      </a:folHlink>
    </a:clrScheme>
    <a:fontScheme name="25_BoldColor">
      <a:majorFont>
        <a:latin typeface="Druk Medium"/>
        <a:ea typeface="Druk Medium"/>
        <a:cs typeface="Druk Medium"/>
      </a:majorFont>
      <a:minorFont>
        <a:latin typeface="Druk Medium"/>
        <a:ea typeface="Druk Medium"/>
        <a:cs typeface="Druk Medium"/>
      </a:minorFont>
    </a:fontScheme>
    <a:fmtScheme name="25_BoldCol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20000"/>
          </a:lnSpc>
          <a:spcBef>
            <a:spcPts val="0"/>
          </a:spcBef>
          <a:spcAft>
            <a:spcPts val="0"/>
          </a:spcAft>
          <a:buClrTx/>
          <a:buSzTx/>
          <a:buFontTx/>
          <a:buNone/>
          <a:tabLst/>
          <a:defRPr b="0" baseline="0" cap="all" i="0" spc="0" strike="noStrike" sz="3000" u="none" kumimoji="0" normalizeH="0">
            <a:ln>
              <a:noFill/>
            </a:ln>
            <a:solidFill>
              <a:srgbClr val="FFFFFF"/>
            </a:solidFill>
            <a:effectLst/>
            <a:uFillTx/>
            <a:latin typeface="Proxima Nova Extrabold"/>
            <a:ea typeface="Proxima Nova Extrabold"/>
            <a:cs typeface="Proxima Nova Extrabold"/>
            <a:sym typeface="Proxima Nova Extra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584200" rtl="0" fontAlgn="auto" latinLnBrk="0" hangingPunct="0">
          <a:lnSpc>
            <a:spcPct val="80000"/>
          </a:lnSpc>
          <a:spcBef>
            <a:spcPts val="2400"/>
          </a:spcBef>
          <a:spcAft>
            <a:spcPts val="0"/>
          </a:spcAft>
          <a:buClrTx/>
          <a:buSzTx/>
          <a:buFontTx/>
          <a:buNone/>
          <a:tabLst/>
          <a:defRPr b="1" baseline="0" cap="none" i="0" spc="0" strike="noStrike" sz="4200" u="none" kumimoji="0" normalizeH="0">
            <a:ln>
              <a:noFill/>
            </a:ln>
            <a:solidFill>
              <a:srgbClr val="53585F"/>
            </a:solidFill>
            <a:effectLst/>
            <a:uFillTx/>
            <a:latin typeface="Proxima Nova"/>
            <a:ea typeface="Proxima Nova"/>
            <a:cs typeface="Proxima Nova"/>
            <a:sym typeface="Proxima Nova"/>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