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658" r:id="rId2"/>
    <p:sldId id="4795" r:id="rId3"/>
    <p:sldId id="355" r:id="rId4"/>
    <p:sldId id="356" r:id="rId5"/>
    <p:sldId id="4800" r:id="rId6"/>
    <p:sldId id="4807" r:id="rId7"/>
    <p:sldId id="4801" r:id="rId8"/>
    <p:sldId id="365" r:id="rId9"/>
    <p:sldId id="354" r:id="rId10"/>
    <p:sldId id="4802" r:id="rId11"/>
    <p:sldId id="4803" r:id="rId12"/>
    <p:sldId id="4804" r:id="rId13"/>
    <p:sldId id="4805" r:id="rId14"/>
    <p:sldId id="480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3EBBC-FE02-41B8-904E-B50F918C7EF9}" v="16" dt="2025-06-01T15:50:43.1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30" y="6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46C3EBBC-FE02-41B8-904E-B50F918C7EF9}"/>
    <pc:docChg chg="undo custSel addSld delSld modSld">
      <pc:chgData name="Helen Lee" userId="950b76d7-29a8-4037-9cf6-1d47a6b96373" providerId="ADAL" clId="{46C3EBBC-FE02-41B8-904E-B50F918C7EF9}" dt="2025-06-01T16:05:08.055" v="973" actId="113"/>
      <pc:docMkLst>
        <pc:docMk/>
      </pc:docMkLst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2117615548" sldId="259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1724325068" sldId="260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1366184929" sldId="262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4218121825" sldId="263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4223893375" sldId="264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4060180640" sldId="265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1887354889" sldId="266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1371543070" sldId="267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445587051" sldId="268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269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149611176" sldId="270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280053627" sldId="271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359864440" sldId="272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221580475" sldId="273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3652167434" sldId="275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2058983439" sldId="276"/>
        </pc:sldMkLst>
      </pc:sldChg>
      <pc:sldChg chg="modSp mod">
        <pc:chgData name="Helen Lee" userId="950b76d7-29a8-4037-9cf6-1d47a6b96373" providerId="ADAL" clId="{46C3EBBC-FE02-41B8-904E-B50F918C7EF9}" dt="2025-06-01T14:51:54.099" v="360" actId="207"/>
        <pc:sldMkLst>
          <pc:docMk/>
          <pc:sldMk cId="3909934465" sldId="354"/>
        </pc:sldMkLst>
        <pc:spChg chg="mod">
          <ac:chgData name="Helen Lee" userId="950b76d7-29a8-4037-9cf6-1d47a6b96373" providerId="ADAL" clId="{46C3EBBC-FE02-41B8-904E-B50F918C7EF9}" dt="2025-06-01T14:47:02.412" v="267" actId="1076"/>
          <ac:spMkLst>
            <pc:docMk/>
            <pc:sldMk cId="3909934465" sldId="354"/>
            <ac:spMk id="2" creationId="{1F74DB4A-F5F9-9ED8-8189-92DB4384320D}"/>
          </ac:spMkLst>
        </pc:spChg>
        <pc:spChg chg="mod">
          <ac:chgData name="Helen Lee" userId="950b76d7-29a8-4037-9cf6-1d47a6b96373" providerId="ADAL" clId="{46C3EBBC-FE02-41B8-904E-B50F918C7EF9}" dt="2025-06-01T14:51:54.099" v="360" actId="207"/>
          <ac:spMkLst>
            <pc:docMk/>
            <pc:sldMk cId="3909934465" sldId="354"/>
            <ac:spMk id="4" creationId="{D01D4AE3-1A27-B723-F456-A7DCA2806405}"/>
          </ac:spMkLst>
        </pc:spChg>
      </pc:sldChg>
      <pc:sldChg chg="delSp modSp mod">
        <pc:chgData name="Helen Lee" userId="950b76d7-29a8-4037-9cf6-1d47a6b96373" providerId="ADAL" clId="{46C3EBBC-FE02-41B8-904E-B50F918C7EF9}" dt="2025-05-31T18:33:29.425" v="94" actId="20577"/>
        <pc:sldMkLst>
          <pc:docMk/>
          <pc:sldMk cId="3953091508" sldId="355"/>
        </pc:sldMkLst>
        <pc:spChg chg="mod">
          <ac:chgData name="Helen Lee" userId="950b76d7-29a8-4037-9cf6-1d47a6b96373" providerId="ADAL" clId="{46C3EBBC-FE02-41B8-904E-B50F918C7EF9}" dt="2025-05-31T18:32:40.393" v="33" actId="20577"/>
          <ac:spMkLst>
            <pc:docMk/>
            <pc:sldMk cId="3953091508" sldId="355"/>
            <ac:spMk id="2" creationId="{A0B05C2D-85BA-2C5E-194B-3AC600E4530D}"/>
          </ac:spMkLst>
        </pc:spChg>
        <pc:spChg chg="del">
          <ac:chgData name="Helen Lee" userId="950b76d7-29a8-4037-9cf6-1d47a6b96373" providerId="ADAL" clId="{46C3EBBC-FE02-41B8-904E-B50F918C7EF9}" dt="2025-05-31T18:33:06.816" v="55" actId="478"/>
          <ac:spMkLst>
            <pc:docMk/>
            <pc:sldMk cId="3953091508" sldId="355"/>
            <ac:spMk id="4" creationId="{03D8AE36-D04F-F922-9E37-F54A6AB97E45}"/>
          </ac:spMkLst>
        </pc:spChg>
        <pc:graphicFrameChg chg="modGraphic">
          <ac:chgData name="Helen Lee" userId="950b76d7-29a8-4037-9cf6-1d47a6b96373" providerId="ADAL" clId="{46C3EBBC-FE02-41B8-904E-B50F918C7EF9}" dt="2025-05-31T18:33:29.425" v="94" actId="20577"/>
          <ac:graphicFrameMkLst>
            <pc:docMk/>
            <pc:sldMk cId="3953091508" sldId="355"/>
            <ac:graphicFrameMk id="12" creationId="{069AA910-D3ED-26A1-5BCB-210AB6DDE347}"/>
          </ac:graphicFrameMkLst>
        </pc:graphicFrameChg>
      </pc:sldChg>
      <pc:sldChg chg="addSp delSp modSp mod">
        <pc:chgData name="Helen Lee" userId="950b76d7-29a8-4037-9cf6-1d47a6b96373" providerId="ADAL" clId="{46C3EBBC-FE02-41B8-904E-B50F918C7EF9}" dt="2025-05-31T18:50:34.075" v="149" actId="1076"/>
        <pc:sldMkLst>
          <pc:docMk/>
          <pc:sldMk cId="362699942" sldId="356"/>
        </pc:sldMkLst>
        <pc:graphicFrameChg chg="add del mod">
          <ac:chgData name="Helen Lee" userId="950b76d7-29a8-4037-9cf6-1d47a6b96373" providerId="ADAL" clId="{46C3EBBC-FE02-41B8-904E-B50F918C7EF9}" dt="2025-05-31T18:42:34.614" v="133" actId="478"/>
          <ac:graphicFrameMkLst>
            <pc:docMk/>
            <pc:sldMk cId="362699942" sldId="356"/>
            <ac:graphicFrameMk id="4" creationId="{FCCD5078-0CA3-7617-BCE2-5EE9839B4B98}"/>
          </ac:graphicFrameMkLst>
        </pc:graphicFrameChg>
        <pc:graphicFrameChg chg="add del mod modGraphic">
          <ac:chgData name="Helen Lee" userId="950b76d7-29a8-4037-9cf6-1d47a6b96373" providerId="ADAL" clId="{46C3EBBC-FE02-41B8-904E-B50F918C7EF9}" dt="2025-05-31T18:49:20.724" v="137" actId="478"/>
          <ac:graphicFrameMkLst>
            <pc:docMk/>
            <pc:sldMk cId="362699942" sldId="356"/>
            <ac:graphicFrameMk id="5" creationId="{6A6AF8B0-6CEE-5FC5-C5E4-BCF471D3CCF9}"/>
          </ac:graphicFrameMkLst>
        </pc:graphicFrameChg>
        <pc:graphicFrameChg chg="add mod">
          <ac:chgData name="Helen Lee" userId="950b76d7-29a8-4037-9cf6-1d47a6b96373" providerId="ADAL" clId="{46C3EBBC-FE02-41B8-904E-B50F918C7EF9}" dt="2025-05-31T18:50:34.075" v="149" actId="1076"/>
          <ac:graphicFrameMkLst>
            <pc:docMk/>
            <pc:sldMk cId="362699942" sldId="356"/>
            <ac:graphicFrameMk id="7" creationId="{60455700-1868-F529-6AE4-AAD92359B97C}"/>
          </ac:graphicFrameMkLst>
        </pc:graphicFrameChg>
        <pc:picChg chg="del">
          <ac:chgData name="Helen Lee" userId="950b76d7-29a8-4037-9cf6-1d47a6b96373" providerId="ADAL" clId="{46C3EBBC-FE02-41B8-904E-B50F918C7EF9}" dt="2025-05-31T18:33:36.173" v="95" actId="478"/>
          <ac:picMkLst>
            <pc:docMk/>
            <pc:sldMk cId="362699942" sldId="356"/>
            <ac:picMk id="3" creationId="{9642A130-3F52-502E-40DE-F3B73EAFF574}"/>
          </ac:picMkLst>
        </pc:picChg>
        <pc:picChg chg="add del mod">
          <ac:chgData name="Helen Lee" userId="950b76d7-29a8-4037-9cf6-1d47a6b96373" providerId="ADAL" clId="{46C3EBBC-FE02-41B8-904E-B50F918C7EF9}" dt="2025-05-31T18:49:47.117" v="142" actId="478"/>
          <ac:picMkLst>
            <pc:docMk/>
            <pc:sldMk cId="362699942" sldId="356"/>
            <ac:picMk id="6" creationId="{A7699CA3-EFA4-9331-8BCC-53BEB2A78062}"/>
          </ac:picMkLst>
        </pc:picChg>
      </pc:sldChg>
      <pc:sldChg chg="modSp mod">
        <pc:chgData name="Helen Lee" userId="950b76d7-29a8-4037-9cf6-1d47a6b96373" providerId="ADAL" clId="{46C3EBBC-FE02-41B8-904E-B50F918C7EF9}" dt="2025-06-01T14:46:01.287" v="250"/>
        <pc:sldMkLst>
          <pc:docMk/>
          <pc:sldMk cId="1280627116" sldId="365"/>
        </pc:sldMkLst>
        <pc:spChg chg="mod">
          <ac:chgData name="Helen Lee" userId="950b76d7-29a8-4037-9cf6-1d47a6b96373" providerId="ADAL" clId="{46C3EBBC-FE02-41B8-904E-B50F918C7EF9}" dt="2025-06-01T14:46:01.287" v="250"/>
          <ac:spMkLst>
            <pc:docMk/>
            <pc:sldMk cId="1280627116" sldId="365"/>
            <ac:spMk id="3" creationId="{98719D97-18DF-FFD8-2777-C77DA0D99CCA}"/>
          </ac:spMkLst>
        </pc:spChg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66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67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68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69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70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71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72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73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74"/>
        </pc:sldMkLst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0" sldId="375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0" sldId="376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0" sldId="377"/>
        </pc:sldMkLst>
      </pc:sldChg>
      <pc:sldChg chg="modSp mod">
        <pc:chgData name="Helen Lee" userId="950b76d7-29a8-4037-9cf6-1d47a6b96373" providerId="ADAL" clId="{46C3EBBC-FE02-41B8-904E-B50F918C7EF9}" dt="2025-05-31T18:32:10.021" v="26" actId="6549"/>
        <pc:sldMkLst>
          <pc:docMk/>
          <pc:sldMk cId="2337787826" sldId="658"/>
        </pc:sldMkLst>
        <pc:spChg chg="mod">
          <ac:chgData name="Helen Lee" userId="950b76d7-29a8-4037-9cf6-1d47a6b96373" providerId="ADAL" clId="{46C3EBBC-FE02-41B8-904E-B50F918C7EF9}" dt="2025-05-31T18:32:10.021" v="26" actId="6549"/>
          <ac:spMkLst>
            <pc:docMk/>
            <pc:sldMk cId="2337787826" sldId="658"/>
            <ac:spMk id="10" creationId="{D8CDF813-E78E-7F67-8ADA-405505CC521F}"/>
          </ac:spMkLst>
        </pc:spChg>
      </pc:sldChg>
      <pc:sldChg chg="modSp mod">
        <pc:chgData name="Helen Lee" userId="950b76d7-29a8-4037-9cf6-1d47a6b96373" providerId="ADAL" clId="{46C3EBBC-FE02-41B8-904E-B50F918C7EF9}" dt="2025-05-31T18:34:07.808" v="131" actId="20577"/>
        <pc:sldMkLst>
          <pc:docMk/>
          <pc:sldMk cId="4202510299" sldId="4795"/>
        </pc:sldMkLst>
        <pc:spChg chg="mod">
          <ac:chgData name="Helen Lee" userId="950b76d7-29a8-4037-9cf6-1d47a6b96373" providerId="ADAL" clId="{46C3EBBC-FE02-41B8-904E-B50F918C7EF9}" dt="2025-05-31T18:34:07.808" v="131" actId="20577"/>
          <ac:spMkLst>
            <pc:docMk/>
            <pc:sldMk cId="4202510299" sldId="4795"/>
            <ac:spMk id="3" creationId="{AC46FC95-4A92-5049-A156-84AF7DA217CF}"/>
          </ac:spMkLst>
        </pc:spChg>
      </pc:sldChg>
      <pc:sldChg chg="del">
        <pc:chgData name="Helen Lee" userId="950b76d7-29a8-4037-9cf6-1d47a6b96373" providerId="ADAL" clId="{46C3EBBC-FE02-41B8-904E-B50F918C7EF9}" dt="2025-06-01T14:47:41.988" v="268" actId="47"/>
        <pc:sldMkLst>
          <pc:docMk/>
          <pc:sldMk cId="3060340732" sldId="4796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1729679365" sldId="4797"/>
        </pc:sldMkLst>
      </pc:sldChg>
      <pc:sldChg chg="del">
        <pc:chgData name="Helen Lee" userId="950b76d7-29a8-4037-9cf6-1d47a6b96373" providerId="ADAL" clId="{46C3EBBC-FE02-41B8-904E-B50F918C7EF9}" dt="2025-06-01T14:47:50.865" v="269" actId="47"/>
        <pc:sldMkLst>
          <pc:docMk/>
          <pc:sldMk cId="4271156695" sldId="4798"/>
        </pc:sldMkLst>
      </pc:sldChg>
      <pc:sldChg chg="del">
        <pc:chgData name="Helen Lee" userId="950b76d7-29a8-4037-9cf6-1d47a6b96373" providerId="ADAL" clId="{46C3EBBC-FE02-41B8-904E-B50F918C7EF9}" dt="2025-06-01T14:48:21.486" v="270" actId="47"/>
        <pc:sldMkLst>
          <pc:docMk/>
          <pc:sldMk cId="2655976576" sldId="4799"/>
        </pc:sldMkLst>
      </pc:sldChg>
      <pc:sldChg chg="addSp delSp modSp new mod setBg">
        <pc:chgData name="Helen Lee" userId="950b76d7-29a8-4037-9cf6-1d47a6b96373" providerId="ADAL" clId="{46C3EBBC-FE02-41B8-904E-B50F918C7EF9}" dt="2025-06-01T14:34:38.657" v="208" actId="14100"/>
        <pc:sldMkLst>
          <pc:docMk/>
          <pc:sldMk cId="2269125411" sldId="4800"/>
        </pc:sldMkLst>
        <pc:spChg chg="mod ord">
          <ac:chgData name="Helen Lee" userId="950b76d7-29a8-4037-9cf6-1d47a6b96373" providerId="ADAL" clId="{46C3EBBC-FE02-41B8-904E-B50F918C7EF9}" dt="2025-06-01T14:34:38.657" v="208" actId="14100"/>
          <ac:spMkLst>
            <pc:docMk/>
            <pc:sldMk cId="2269125411" sldId="4800"/>
            <ac:spMk id="2" creationId="{7249F341-5E36-4440-60AF-F6CD48F07F7E}"/>
          </ac:spMkLst>
        </pc:spChg>
        <pc:spChg chg="del">
          <ac:chgData name="Helen Lee" userId="950b76d7-29a8-4037-9cf6-1d47a6b96373" providerId="ADAL" clId="{46C3EBBC-FE02-41B8-904E-B50F918C7EF9}" dt="2025-06-01T13:47:28.367" v="151" actId="478"/>
          <ac:spMkLst>
            <pc:docMk/>
            <pc:sldMk cId="2269125411" sldId="4800"/>
            <ac:spMk id="3" creationId="{A2225DBC-20BD-78BC-7BDB-A9DD037A4E0D}"/>
          </ac:spMkLst>
        </pc:spChg>
        <pc:spChg chg="add del">
          <ac:chgData name="Helen Lee" userId="950b76d7-29a8-4037-9cf6-1d47a6b96373" providerId="ADAL" clId="{46C3EBBC-FE02-41B8-904E-B50F918C7EF9}" dt="2025-06-01T14:28:41.015" v="205" actId="26606"/>
          <ac:spMkLst>
            <pc:docMk/>
            <pc:sldMk cId="2269125411" sldId="4800"/>
            <ac:spMk id="11" creationId="{6234BCC6-39B9-47D9-8BF8-C665401AE23C}"/>
          </ac:spMkLst>
        </pc:spChg>
        <pc:spChg chg="add del">
          <ac:chgData name="Helen Lee" userId="950b76d7-29a8-4037-9cf6-1d47a6b96373" providerId="ADAL" clId="{46C3EBBC-FE02-41B8-904E-B50F918C7EF9}" dt="2025-06-01T14:28:41.015" v="205" actId="26606"/>
          <ac:spMkLst>
            <pc:docMk/>
            <pc:sldMk cId="2269125411" sldId="4800"/>
            <ac:spMk id="13" creationId="{72A9CE9D-DAC3-40AF-B504-78A64A909F9D}"/>
          </ac:spMkLst>
        </pc:spChg>
        <pc:spChg chg="add del">
          <ac:chgData name="Helen Lee" userId="950b76d7-29a8-4037-9cf6-1d47a6b96373" providerId="ADAL" clId="{46C3EBBC-FE02-41B8-904E-B50F918C7EF9}" dt="2025-06-01T14:28:41.015" v="205" actId="26606"/>
          <ac:spMkLst>
            <pc:docMk/>
            <pc:sldMk cId="2269125411" sldId="4800"/>
            <ac:spMk id="15" creationId="{506D7452-6CDE-4381-86CE-07B2459383D5}"/>
          </ac:spMkLst>
        </pc:spChg>
        <pc:spChg chg="add del">
          <ac:chgData name="Helen Lee" userId="950b76d7-29a8-4037-9cf6-1d47a6b96373" providerId="ADAL" clId="{46C3EBBC-FE02-41B8-904E-B50F918C7EF9}" dt="2025-06-01T14:28:41.015" v="205" actId="26606"/>
          <ac:spMkLst>
            <pc:docMk/>
            <pc:sldMk cId="2269125411" sldId="4800"/>
            <ac:spMk id="17" creationId="{762DA937-8B55-4317-BD32-98D7AF30E39E}"/>
          </ac:spMkLst>
        </pc:spChg>
        <pc:spChg chg="add del">
          <ac:chgData name="Helen Lee" userId="950b76d7-29a8-4037-9cf6-1d47a6b96373" providerId="ADAL" clId="{46C3EBBC-FE02-41B8-904E-B50F918C7EF9}" dt="2025-06-01T14:28:41.015" v="205" actId="26606"/>
          <ac:spMkLst>
            <pc:docMk/>
            <pc:sldMk cId="2269125411" sldId="4800"/>
            <ac:spMk id="19" creationId="{C52EE5A8-045B-4D39-8ED1-513334085EEC}"/>
          </ac:spMkLst>
        </pc:spChg>
        <pc:spChg chg="add">
          <ac:chgData name="Helen Lee" userId="950b76d7-29a8-4037-9cf6-1d47a6b96373" providerId="ADAL" clId="{46C3EBBC-FE02-41B8-904E-B50F918C7EF9}" dt="2025-06-01T14:28:41.030" v="206" actId="26606"/>
          <ac:spMkLst>
            <pc:docMk/>
            <pc:sldMk cId="2269125411" sldId="4800"/>
            <ac:spMk id="21" creationId="{FA69AAE0-49D5-4C8B-8BA2-55898C00E05E}"/>
          </ac:spMkLst>
        </pc:spChg>
        <pc:graphicFrameChg chg="add del modGraphic">
          <ac:chgData name="Helen Lee" userId="950b76d7-29a8-4037-9cf6-1d47a6b96373" providerId="ADAL" clId="{46C3EBBC-FE02-41B8-904E-B50F918C7EF9}" dt="2025-06-01T13:48:17.900" v="153" actId="478"/>
          <ac:graphicFrameMkLst>
            <pc:docMk/>
            <pc:sldMk cId="2269125411" sldId="4800"/>
            <ac:graphicFrameMk id="4" creationId="{1DA358A7-DA27-0F90-0B50-5C05544274D7}"/>
          </ac:graphicFrameMkLst>
        </pc:graphicFrameChg>
        <pc:picChg chg="add mod ord modCrop">
          <ac:chgData name="Helen Lee" userId="950b76d7-29a8-4037-9cf6-1d47a6b96373" providerId="ADAL" clId="{46C3EBBC-FE02-41B8-904E-B50F918C7EF9}" dt="2025-06-01T14:28:41.030" v="206" actId="26606"/>
          <ac:picMkLst>
            <pc:docMk/>
            <pc:sldMk cId="2269125411" sldId="4800"/>
            <ac:picMk id="5" creationId="{119A8C9C-8258-444D-A24F-691FD1958143}"/>
          </ac:picMkLst>
        </pc:picChg>
        <pc:picChg chg="add mod ord modCrop">
          <ac:chgData name="Helen Lee" userId="950b76d7-29a8-4037-9cf6-1d47a6b96373" providerId="ADAL" clId="{46C3EBBC-FE02-41B8-904E-B50F918C7EF9}" dt="2025-06-01T14:28:41.030" v="206" actId="26606"/>
          <ac:picMkLst>
            <pc:docMk/>
            <pc:sldMk cId="2269125411" sldId="4800"/>
            <ac:picMk id="6" creationId="{E0CFD1EF-E9C2-34EB-11BE-BB99688CBE70}"/>
          </ac:picMkLst>
        </pc:picChg>
      </pc:sldChg>
      <pc:sldChg chg="addSp delSp modSp new mod">
        <pc:chgData name="Helen Lee" userId="950b76d7-29a8-4037-9cf6-1d47a6b96373" providerId="ADAL" clId="{46C3EBBC-FE02-41B8-904E-B50F918C7EF9}" dt="2025-06-01T14:50:47.267" v="358" actId="20577"/>
        <pc:sldMkLst>
          <pc:docMk/>
          <pc:sldMk cId="3900363734" sldId="4801"/>
        </pc:sldMkLst>
        <pc:spChg chg="mod">
          <ac:chgData name="Helen Lee" userId="950b76d7-29a8-4037-9cf6-1d47a6b96373" providerId="ADAL" clId="{46C3EBBC-FE02-41B8-904E-B50F918C7EF9}" dt="2025-06-01T14:50:47.267" v="358" actId="20577"/>
          <ac:spMkLst>
            <pc:docMk/>
            <pc:sldMk cId="3900363734" sldId="4801"/>
            <ac:spMk id="2" creationId="{C3F5F0F6-DFC5-2F6A-6A0D-5A5E8CB0BDD5}"/>
          </ac:spMkLst>
        </pc:spChg>
        <pc:spChg chg="del">
          <ac:chgData name="Helen Lee" userId="950b76d7-29a8-4037-9cf6-1d47a6b96373" providerId="ADAL" clId="{46C3EBBC-FE02-41B8-904E-B50F918C7EF9}" dt="2025-06-01T14:36:04.538" v="209"/>
          <ac:spMkLst>
            <pc:docMk/>
            <pc:sldMk cId="3900363734" sldId="4801"/>
            <ac:spMk id="3" creationId="{CD8DC238-F94A-5B4C-F490-B77242E65C61}"/>
          </ac:spMkLst>
        </pc:spChg>
        <pc:spChg chg="add del mod">
          <ac:chgData name="Helen Lee" userId="950b76d7-29a8-4037-9cf6-1d47a6b96373" providerId="ADAL" clId="{46C3EBBC-FE02-41B8-904E-B50F918C7EF9}" dt="2025-06-01T14:40:36.213" v="244" actId="478"/>
          <ac:spMkLst>
            <pc:docMk/>
            <pc:sldMk cId="3900363734" sldId="4801"/>
            <ac:spMk id="6" creationId="{B5569814-6A60-245C-BEDB-448873BBF139}"/>
          </ac:spMkLst>
        </pc:spChg>
        <pc:picChg chg="add del mod">
          <ac:chgData name="Helen Lee" userId="950b76d7-29a8-4037-9cf6-1d47a6b96373" providerId="ADAL" clId="{46C3EBBC-FE02-41B8-904E-B50F918C7EF9}" dt="2025-06-01T14:40:33.399" v="243" actId="478"/>
          <ac:picMkLst>
            <pc:docMk/>
            <pc:sldMk cId="3900363734" sldId="4801"/>
            <ac:picMk id="4" creationId="{1B8F404D-B7D7-C835-54D3-DF7C0C84F306}"/>
          </ac:picMkLst>
        </pc:picChg>
        <pc:picChg chg="add mod">
          <ac:chgData name="Helen Lee" userId="950b76d7-29a8-4037-9cf6-1d47a6b96373" providerId="ADAL" clId="{46C3EBBC-FE02-41B8-904E-B50F918C7EF9}" dt="2025-06-01T14:40:43.894" v="249" actId="1076"/>
          <ac:picMkLst>
            <pc:docMk/>
            <pc:sldMk cId="3900363734" sldId="4801"/>
            <ac:picMk id="7" creationId="{0BF38939-97C8-86D0-F52A-180941A2306C}"/>
          </ac:picMkLst>
        </pc:picChg>
      </pc:sldChg>
      <pc:sldChg chg="modSp new mod">
        <pc:chgData name="Helen Lee" userId="950b76d7-29a8-4037-9cf6-1d47a6b96373" providerId="ADAL" clId="{46C3EBBC-FE02-41B8-904E-B50F918C7EF9}" dt="2025-06-01T14:49:20.050" v="333" actId="1076"/>
        <pc:sldMkLst>
          <pc:docMk/>
          <pc:sldMk cId="499874867" sldId="4802"/>
        </pc:sldMkLst>
        <pc:spChg chg="mod">
          <ac:chgData name="Helen Lee" userId="950b76d7-29a8-4037-9cf6-1d47a6b96373" providerId="ADAL" clId="{46C3EBBC-FE02-41B8-904E-B50F918C7EF9}" dt="2025-06-01T14:49:15.093" v="332" actId="14100"/>
          <ac:spMkLst>
            <pc:docMk/>
            <pc:sldMk cId="499874867" sldId="4802"/>
            <ac:spMk id="2" creationId="{6489631A-8A72-C704-4306-553CA53BC138}"/>
          </ac:spMkLst>
        </pc:spChg>
        <pc:spChg chg="mod">
          <ac:chgData name="Helen Lee" userId="950b76d7-29a8-4037-9cf6-1d47a6b96373" providerId="ADAL" clId="{46C3EBBC-FE02-41B8-904E-B50F918C7EF9}" dt="2025-06-01T14:49:20.050" v="333" actId="1076"/>
          <ac:spMkLst>
            <pc:docMk/>
            <pc:sldMk cId="499874867" sldId="4802"/>
            <ac:spMk id="3" creationId="{66FF45E0-B900-CBE0-587E-D595D3B42B85}"/>
          </ac:spMkLst>
        </pc:spChg>
      </pc:sldChg>
      <pc:sldChg chg="addSp modSp new mod">
        <pc:chgData name="Helen Lee" userId="950b76d7-29a8-4037-9cf6-1d47a6b96373" providerId="ADAL" clId="{46C3EBBC-FE02-41B8-904E-B50F918C7EF9}" dt="2025-06-01T15:35:35.502" v="466" actId="207"/>
        <pc:sldMkLst>
          <pc:docMk/>
          <pc:sldMk cId="1431244211" sldId="4803"/>
        </pc:sldMkLst>
        <pc:spChg chg="add mod">
          <ac:chgData name="Helen Lee" userId="950b76d7-29a8-4037-9cf6-1d47a6b96373" providerId="ADAL" clId="{46C3EBBC-FE02-41B8-904E-B50F918C7EF9}" dt="2025-06-01T15:35:35.502" v="466" actId="207"/>
          <ac:spMkLst>
            <pc:docMk/>
            <pc:sldMk cId="1431244211" sldId="4803"/>
            <ac:spMk id="4" creationId="{D462ACAB-5340-796D-C576-64B22A5754AF}"/>
          </ac:spMkLst>
        </pc:spChg>
        <pc:spChg chg="add mod">
          <ac:chgData name="Helen Lee" userId="950b76d7-29a8-4037-9cf6-1d47a6b96373" providerId="ADAL" clId="{46C3EBBC-FE02-41B8-904E-B50F918C7EF9}" dt="2025-06-01T15:35:24.022" v="464" actId="207"/>
          <ac:spMkLst>
            <pc:docMk/>
            <pc:sldMk cId="1431244211" sldId="4803"/>
            <ac:spMk id="5" creationId="{3CE5B679-600D-C6D3-F5E8-A30BA713D2BE}"/>
          </ac:spMkLst>
        </pc:spChg>
        <pc:spChg chg="add mod">
          <ac:chgData name="Helen Lee" userId="950b76d7-29a8-4037-9cf6-1d47a6b96373" providerId="ADAL" clId="{46C3EBBC-FE02-41B8-904E-B50F918C7EF9}" dt="2025-06-01T15:35:30.687" v="465" actId="207"/>
          <ac:spMkLst>
            <pc:docMk/>
            <pc:sldMk cId="1431244211" sldId="4803"/>
            <ac:spMk id="6" creationId="{E786C080-6E47-B798-C430-8DA027C0F07C}"/>
          </ac:spMkLst>
        </pc:spChg>
      </pc:sldChg>
      <pc:sldChg chg="addSp delSp modSp new mod setBg">
        <pc:chgData name="Helen Lee" userId="950b76d7-29a8-4037-9cf6-1d47a6b96373" providerId="ADAL" clId="{46C3EBBC-FE02-41B8-904E-B50F918C7EF9}" dt="2025-06-01T15:33:14.454" v="461" actId="14100"/>
        <pc:sldMkLst>
          <pc:docMk/>
          <pc:sldMk cId="1522383337" sldId="4804"/>
        </pc:sldMkLst>
        <pc:spChg chg="mod">
          <ac:chgData name="Helen Lee" userId="950b76d7-29a8-4037-9cf6-1d47a6b96373" providerId="ADAL" clId="{46C3EBBC-FE02-41B8-904E-B50F918C7EF9}" dt="2025-06-01T15:31:56.114" v="452" actId="26606"/>
          <ac:spMkLst>
            <pc:docMk/>
            <pc:sldMk cId="1522383337" sldId="4804"/>
            <ac:spMk id="2" creationId="{C546AAF9-64D6-08B0-54D0-6BE7BB8720A0}"/>
          </ac:spMkLst>
        </pc:spChg>
        <pc:spChg chg="del">
          <ac:chgData name="Helen Lee" userId="950b76d7-29a8-4037-9cf6-1d47a6b96373" providerId="ADAL" clId="{46C3EBBC-FE02-41B8-904E-B50F918C7EF9}" dt="2025-06-01T15:31:13.719" v="434" actId="478"/>
          <ac:spMkLst>
            <pc:docMk/>
            <pc:sldMk cId="1522383337" sldId="4804"/>
            <ac:spMk id="3" creationId="{A448B7BD-9CE0-8C00-5A5F-F59490A48031}"/>
          </ac:spMkLst>
        </pc:spChg>
        <pc:spChg chg="add">
          <ac:chgData name="Helen Lee" userId="950b76d7-29a8-4037-9cf6-1d47a6b96373" providerId="ADAL" clId="{46C3EBBC-FE02-41B8-904E-B50F918C7EF9}" dt="2025-06-01T15:31:56.114" v="452" actId="26606"/>
          <ac:spMkLst>
            <pc:docMk/>
            <pc:sldMk cId="1522383337" sldId="4804"/>
            <ac:spMk id="10" creationId="{D12DDE76-C203-4047-9998-63900085B5E8}"/>
          </ac:spMkLst>
        </pc:spChg>
        <pc:picChg chg="add mod modCrop">
          <ac:chgData name="Helen Lee" userId="950b76d7-29a8-4037-9cf6-1d47a6b96373" providerId="ADAL" clId="{46C3EBBC-FE02-41B8-904E-B50F918C7EF9}" dt="2025-06-01T15:33:14.454" v="461" actId="14100"/>
          <ac:picMkLst>
            <pc:docMk/>
            <pc:sldMk cId="1522383337" sldId="4804"/>
            <ac:picMk id="5" creationId="{4950A778-1CDB-9A5A-A056-778F6E0663BA}"/>
          </ac:picMkLst>
        </pc:picChg>
      </pc:sldChg>
      <pc:sldChg chg="addSp delSp modSp new mod setBg setClrOvrMap">
        <pc:chgData name="Helen Lee" userId="950b76d7-29a8-4037-9cf6-1d47a6b96373" providerId="ADAL" clId="{46C3EBBC-FE02-41B8-904E-B50F918C7EF9}" dt="2025-06-01T16:05:08.055" v="973" actId="113"/>
        <pc:sldMkLst>
          <pc:docMk/>
          <pc:sldMk cId="1734965468" sldId="4805"/>
        </pc:sldMkLst>
        <pc:spChg chg="mod">
          <ac:chgData name="Helen Lee" userId="950b76d7-29a8-4037-9cf6-1d47a6b96373" providerId="ADAL" clId="{46C3EBBC-FE02-41B8-904E-B50F918C7EF9}" dt="2025-06-01T16:05:08.055" v="973" actId="113"/>
          <ac:spMkLst>
            <pc:docMk/>
            <pc:sldMk cId="1734965468" sldId="4805"/>
            <ac:spMk id="2" creationId="{C9F12878-9CA4-BF4F-F143-F520BA9BA8EB}"/>
          </ac:spMkLst>
        </pc:spChg>
        <pc:spChg chg="del">
          <ac:chgData name="Helen Lee" userId="950b76d7-29a8-4037-9cf6-1d47a6b96373" providerId="ADAL" clId="{46C3EBBC-FE02-41B8-904E-B50F918C7EF9}" dt="2025-06-01T15:33:04.147" v="458" actId="26606"/>
          <ac:spMkLst>
            <pc:docMk/>
            <pc:sldMk cId="1734965468" sldId="4805"/>
            <ac:spMk id="3" creationId="{5C97D450-4EB7-D3D0-3AF8-423DED387275}"/>
          </ac:spMkLst>
        </pc:spChg>
        <pc:spChg chg="add del">
          <ac:chgData name="Helen Lee" userId="950b76d7-29a8-4037-9cf6-1d47a6b96373" providerId="ADAL" clId="{46C3EBBC-FE02-41B8-904E-B50F918C7EF9}" dt="2025-06-01T15:34:41.894" v="463" actId="26606"/>
          <ac:spMkLst>
            <pc:docMk/>
            <pc:sldMk cId="1734965468" sldId="4805"/>
            <ac:spMk id="8" creationId="{787F4F1C-8D3D-4EC1-B72D-A0470A5A08B8}"/>
          </ac:spMkLst>
        </pc:spChg>
        <pc:spChg chg="add">
          <ac:chgData name="Helen Lee" userId="950b76d7-29a8-4037-9cf6-1d47a6b96373" providerId="ADAL" clId="{46C3EBBC-FE02-41B8-904E-B50F918C7EF9}" dt="2025-06-01T15:34:41.894" v="463" actId="26606"/>
          <ac:spMkLst>
            <pc:docMk/>
            <pc:sldMk cId="1734965468" sldId="4805"/>
            <ac:spMk id="21" creationId="{66B332A4-D438-4773-A77F-5ED49A448D9D}"/>
          </ac:spMkLst>
        </pc:spChg>
        <pc:spChg chg="add">
          <ac:chgData name="Helen Lee" userId="950b76d7-29a8-4037-9cf6-1d47a6b96373" providerId="ADAL" clId="{46C3EBBC-FE02-41B8-904E-B50F918C7EF9}" dt="2025-06-01T15:34:41.894" v="463" actId="26606"/>
          <ac:spMkLst>
            <pc:docMk/>
            <pc:sldMk cId="1734965468" sldId="4805"/>
            <ac:spMk id="23" creationId="{DF9AD32D-FF05-44F4-BD4D-9CEE89B71EB9}"/>
          </ac:spMkLst>
        </pc:spChg>
        <pc:grpChg chg="add del">
          <ac:chgData name="Helen Lee" userId="950b76d7-29a8-4037-9cf6-1d47a6b96373" providerId="ADAL" clId="{46C3EBBC-FE02-41B8-904E-B50F918C7EF9}" dt="2025-06-01T15:34:41.894" v="463" actId="26606"/>
          <ac:grpSpMkLst>
            <pc:docMk/>
            <pc:sldMk cId="1734965468" sldId="4805"/>
            <ac:grpSpMk id="10" creationId="{D1E3DD61-64DB-46AD-B249-E273CD86B051}"/>
          </ac:grpSpMkLst>
        </pc:grpChg>
      </pc:sldChg>
      <pc:sldChg chg="addSp delSp modSp new mod setBg">
        <pc:chgData name="Helen Lee" userId="950b76d7-29a8-4037-9cf6-1d47a6b96373" providerId="ADAL" clId="{46C3EBBC-FE02-41B8-904E-B50F918C7EF9}" dt="2025-06-01T16:04:39.092" v="966" actId="14100"/>
        <pc:sldMkLst>
          <pc:docMk/>
          <pc:sldMk cId="4083283637" sldId="4806"/>
        </pc:sldMkLst>
        <pc:spChg chg="mod">
          <ac:chgData name="Helen Lee" userId="950b76d7-29a8-4037-9cf6-1d47a6b96373" providerId="ADAL" clId="{46C3EBBC-FE02-41B8-904E-B50F918C7EF9}" dt="2025-06-01T15:48:29.024" v="874" actId="26606"/>
          <ac:spMkLst>
            <pc:docMk/>
            <pc:sldMk cId="4083283637" sldId="4806"/>
            <ac:spMk id="2" creationId="{3A30D8D5-1DE5-F047-89FB-EC67EA820C6A}"/>
          </ac:spMkLst>
        </pc:spChg>
        <pc:spChg chg="del">
          <ac:chgData name="Helen Lee" userId="950b76d7-29a8-4037-9cf6-1d47a6b96373" providerId="ADAL" clId="{46C3EBBC-FE02-41B8-904E-B50F918C7EF9}" dt="2025-06-01T15:42:54.716" v="468" actId="478"/>
          <ac:spMkLst>
            <pc:docMk/>
            <pc:sldMk cId="4083283637" sldId="4806"/>
            <ac:spMk id="3" creationId="{DD8C62BB-F19E-13A0-2EB7-978BFB1ECF54}"/>
          </ac:spMkLst>
        </pc:spChg>
        <pc:spChg chg="add mod">
          <ac:chgData name="Helen Lee" userId="950b76d7-29a8-4037-9cf6-1d47a6b96373" providerId="ADAL" clId="{46C3EBBC-FE02-41B8-904E-B50F918C7EF9}" dt="2025-06-01T16:04:36.231" v="965" actId="14100"/>
          <ac:spMkLst>
            <pc:docMk/>
            <pc:sldMk cId="4083283637" sldId="4806"/>
            <ac:spMk id="4" creationId="{3C675A13-7E1B-C0C3-8790-7F5A9DEEA548}"/>
          </ac:spMkLst>
        </pc:spChg>
        <pc:spChg chg="add del mod">
          <ac:chgData name="Helen Lee" userId="950b76d7-29a8-4037-9cf6-1d47a6b96373" providerId="ADAL" clId="{46C3EBBC-FE02-41B8-904E-B50F918C7EF9}" dt="2025-06-01T16:02:49.355" v="885" actId="478"/>
          <ac:spMkLst>
            <pc:docMk/>
            <pc:sldMk cId="4083283637" sldId="4806"/>
            <ac:spMk id="7" creationId="{D5798414-B0E1-1768-F37F-160E01F86D16}"/>
          </ac:spMkLst>
        </pc:spChg>
        <pc:spChg chg="add mod">
          <ac:chgData name="Helen Lee" userId="950b76d7-29a8-4037-9cf6-1d47a6b96373" providerId="ADAL" clId="{46C3EBBC-FE02-41B8-904E-B50F918C7EF9}" dt="2025-06-01T16:04:39.092" v="966" actId="14100"/>
          <ac:spMkLst>
            <pc:docMk/>
            <pc:sldMk cId="4083283637" sldId="4806"/>
            <ac:spMk id="8" creationId="{1CC21155-3497-FECE-0034-9A8183F8D212}"/>
          </ac:spMkLst>
        </pc:spChg>
        <pc:spChg chg="add mod">
          <ac:chgData name="Helen Lee" userId="950b76d7-29a8-4037-9cf6-1d47a6b96373" providerId="ADAL" clId="{46C3EBBC-FE02-41B8-904E-B50F918C7EF9}" dt="2025-06-01T16:04:16.283" v="957" actId="1076"/>
          <ac:spMkLst>
            <pc:docMk/>
            <pc:sldMk cId="4083283637" sldId="4806"/>
            <ac:spMk id="9" creationId="{E75978BD-AD1F-B3C0-B369-13440FF95B4B}"/>
          </ac:spMkLst>
        </pc:spChg>
        <pc:spChg chg="add del">
          <ac:chgData name="Helen Lee" userId="950b76d7-29a8-4037-9cf6-1d47a6b96373" providerId="ADAL" clId="{46C3EBBC-FE02-41B8-904E-B50F918C7EF9}" dt="2025-06-01T15:48:29.024" v="874" actId="26606"/>
          <ac:spMkLst>
            <pc:docMk/>
            <pc:sldMk cId="4083283637" sldId="4806"/>
            <ac:spMk id="10" creationId="{C1DD1A8A-57D5-4A81-AD04-532B043C5611}"/>
          </ac:spMkLst>
        </pc:spChg>
        <pc:spChg chg="add del">
          <ac:chgData name="Helen Lee" userId="950b76d7-29a8-4037-9cf6-1d47a6b96373" providerId="ADAL" clId="{46C3EBBC-FE02-41B8-904E-B50F918C7EF9}" dt="2025-06-01T15:48:29.024" v="874" actId="26606"/>
          <ac:spMkLst>
            <pc:docMk/>
            <pc:sldMk cId="4083283637" sldId="4806"/>
            <ac:spMk id="12" creationId="{007891EC-4501-44ED-A8C8-B11B6DB767AB}"/>
          </ac:spMkLst>
        </pc:spChg>
        <pc:picChg chg="add mod">
          <ac:chgData name="Helen Lee" userId="950b76d7-29a8-4037-9cf6-1d47a6b96373" providerId="ADAL" clId="{46C3EBBC-FE02-41B8-904E-B50F918C7EF9}" dt="2025-06-01T16:04:18.672" v="959" actId="1076"/>
          <ac:picMkLst>
            <pc:docMk/>
            <pc:sldMk cId="4083283637" sldId="4806"/>
            <ac:picMk id="5" creationId="{4ABAA62A-A471-B6EC-C84E-74EC6B52A3E9}"/>
          </ac:picMkLst>
        </pc:picChg>
        <pc:picChg chg="add del">
          <ac:chgData name="Helen Lee" userId="950b76d7-29a8-4037-9cf6-1d47a6b96373" providerId="ADAL" clId="{46C3EBBC-FE02-41B8-904E-B50F918C7EF9}" dt="2025-06-01T15:48:29.024" v="874" actId="26606"/>
          <ac:picMkLst>
            <pc:docMk/>
            <pc:sldMk cId="4083283637" sldId="4806"/>
            <ac:picMk id="6" creationId="{C9F2E061-7D52-E402-66CE-76255F3F80E7}"/>
          </ac:picMkLst>
        </pc:picChg>
      </pc:sldChg>
      <pc:sldChg chg="addSp delSp modSp new mod setBg">
        <pc:chgData name="Helen Lee" userId="950b76d7-29a8-4037-9cf6-1d47a6b96373" providerId="ADAL" clId="{46C3EBBC-FE02-41B8-904E-B50F918C7EF9}" dt="2025-06-01T15:47:24.387" v="766" actId="1076"/>
        <pc:sldMkLst>
          <pc:docMk/>
          <pc:sldMk cId="3102363647" sldId="4807"/>
        </pc:sldMkLst>
        <pc:spChg chg="mod">
          <ac:chgData name="Helen Lee" userId="950b76d7-29a8-4037-9cf6-1d47a6b96373" providerId="ADAL" clId="{46C3EBBC-FE02-41B8-904E-B50F918C7EF9}" dt="2025-06-01T15:47:15.033" v="762" actId="20577"/>
          <ac:spMkLst>
            <pc:docMk/>
            <pc:sldMk cId="3102363647" sldId="4807"/>
            <ac:spMk id="2" creationId="{6683ADA7-DD51-4757-7DCD-D199763EEB03}"/>
          </ac:spMkLst>
        </pc:spChg>
        <pc:spChg chg="del mod">
          <ac:chgData name="Helen Lee" userId="950b76d7-29a8-4037-9cf6-1d47a6b96373" providerId="ADAL" clId="{46C3EBBC-FE02-41B8-904E-B50F918C7EF9}" dt="2025-06-01T15:45:04.341" v="663" actId="478"/>
          <ac:spMkLst>
            <pc:docMk/>
            <pc:sldMk cId="3102363647" sldId="4807"/>
            <ac:spMk id="3" creationId="{63381A32-4355-D424-92D7-3932D5D569BA}"/>
          </ac:spMkLst>
        </pc:spChg>
        <pc:spChg chg="add del mod">
          <ac:chgData name="Helen Lee" userId="950b76d7-29a8-4037-9cf6-1d47a6b96373" providerId="ADAL" clId="{46C3EBBC-FE02-41B8-904E-B50F918C7EF9}" dt="2025-06-01T15:45:06.695" v="664" actId="478"/>
          <ac:spMkLst>
            <pc:docMk/>
            <pc:sldMk cId="3102363647" sldId="4807"/>
            <ac:spMk id="5" creationId="{2285DB2A-D6B4-E064-F676-7D1633FB82FC}"/>
          </ac:spMkLst>
        </pc:spChg>
        <pc:spChg chg="add">
          <ac:chgData name="Helen Lee" userId="950b76d7-29a8-4037-9cf6-1d47a6b96373" providerId="ADAL" clId="{46C3EBBC-FE02-41B8-904E-B50F918C7EF9}" dt="2025-06-01T15:46:40.055" v="739" actId="26606"/>
          <ac:spMkLst>
            <pc:docMk/>
            <pc:sldMk cId="3102363647" sldId="4807"/>
            <ac:spMk id="11" creationId="{76906711-0AFB-47DD-A4B6-4E94B38B8C91}"/>
          </ac:spMkLst>
        </pc:spChg>
        <pc:spChg chg="add">
          <ac:chgData name="Helen Lee" userId="950b76d7-29a8-4037-9cf6-1d47a6b96373" providerId="ADAL" clId="{46C3EBBC-FE02-41B8-904E-B50F918C7EF9}" dt="2025-06-01T15:46:40.055" v="739" actId="26606"/>
          <ac:spMkLst>
            <pc:docMk/>
            <pc:sldMk cId="3102363647" sldId="4807"/>
            <ac:spMk id="13" creationId="{AA91F649-894C-41F6-A21D-3D1AC558E934}"/>
          </ac:spMkLst>
        </pc:spChg>
        <pc:spChg chg="add">
          <ac:chgData name="Helen Lee" userId="950b76d7-29a8-4037-9cf6-1d47a6b96373" providerId="ADAL" clId="{46C3EBBC-FE02-41B8-904E-B50F918C7EF9}" dt="2025-06-01T15:46:40.055" v="739" actId="26606"/>
          <ac:spMkLst>
            <pc:docMk/>
            <pc:sldMk cId="3102363647" sldId="4807"/>
            <ac:spMk id="15" creationId="{56037404-66BD-46B5-9323-1B531319671A}"/>
          </ac:spMkLst>
        </pc:spChg>
        <pc:picChg chg="add mod">
          <ac:chgData name="Helen Lee" userId="950b76d7-29a8-4037-9cf6-1d47a6b96373" providerId="ADAL" clId="{46C3EBBC-FE02-41B8-904E-B50F918C7EF9}" dt="2025-06-01T15:47:24.387" v="766" actId="1076"/>
          <ac:picMkLst>
            <pc:docMk/>
            <pc:sldMk cId="3102363647" sldId="4807"/>
            <ac:picMk id="6" creationId="{737F79C4-4C0F-04B0-FD7C-50296A21A8C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899DA-FF7D-45A4-A15F-A1155E145DB0}" type="datetimeFigureOut">
              <a:rPr lang="en-GB" smtClean="0"/>
              <a:t>01/06/2025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483791-BDF5-47EF-B915-B98EDA02B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265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55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09186-A095-4D93-A9BE-FCD3F8F664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2089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09186-A095-4D93-A9BE-FCD3F8F664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01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79D7D-DB12-83D6-C156-11C4FED9FF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4752D4-4B8A-3F54-E360-D1483CB94E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0799A-78C1-F5CA-1F74-4235BFEE3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046F2-9C06-B4BC-34B0-8345F5215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63F94-6B2A-4EFB-E645-B6E76B362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109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12B7C-FC49-CC41-C4CD-396685D99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9E708-6823-6895-8F6F-F94C2DF31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F594B-166C-DB26-0E04-A8A069E4F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7DC67-E2DD-754E-0D0A-F7C1C7B8B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600148-91A6-EE8A-6CA4-B2DAC0C10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714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6AFAD-5BC8-5E69-5C5A-1D7F6FFB6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917684-A5A4-737A-5984-B0740E2AF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4BE2-BF66-733B-924A-DA35FB05D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F9B0E-B57E-0D9E-4902-6CC26A0CF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0C9B43-29D8-ADCA-1D7E-FB29CD0C5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058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EA647-B907-2CC3-5135-3AD72C5E2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C90BC-F066-88C7-E0AF-90D8AFFA79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B3D406-71BE-268F-26AB-5941D18464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B19BA-74E1-ABA7-E11E-F0229860A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79990-AF83-8D69-91F0-B3BD4DF1F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65BEA8-5461-A248-84AF-79D044DB2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586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85C3C-35D3-4D91-3634-0387BB27F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F19FD-16BB-303D-3B53-D122746DE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ECAB6B-C74B-52E9-EB72-1B549A257A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B2E164-EB9B-5155-91A6-F726C0E369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AF3039-3ECB-4D6D-E836-26EAC993CC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A8495C-C856-B762-77CE-88CEE79B5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30D95A-AEA9-8431-9EBC-140546BF5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54811-AFBF-B269-5C7E-17B175E0D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633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8F408-E48F-1A64-59CB-ADDB126F4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93D97A-1DCC-42C7-29D6-1E770C586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55DB89-2A13-383F-C4D5-2522E455F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7DE674-75CC-8076-49C1-5A2242CFD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07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223F8B-E073-A785-A795-F848CD138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1C75A3-B430-6F3E-737E-5F789ACC9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786D4-E002-F766-514E-CA03EA6E7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418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80D3C-4642-CFD2-0EC2-897DE78F7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1676B-31EA-47BB-20C9-0B7CD35F4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F61FAB-8FF1-CEA0-DF40-0E0DE559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9E798-3C56-CDDE-0886-95256EE79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EB252C-A82E-31A7-F1B5-622317B44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A63BA-9095-BD60-67FF-7285B67D7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016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16E2C-4067-8C2A-569B-DC86DD98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C835AF-B21D-B19E-4FB7-88396A722A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5289CC-38A5-82F7-8DB1-F1446417F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BE3A45-E07D-B1FE-FAAA-973503C48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B4D36C-A580-8486-5592-1FFD1EECD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D860B-1181-FD1D-2A1D-22959AB73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52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6E704-5F99-76CB-564D-6E4C6F376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438E2D-EA7F-6B0B-56B1-3DED7A436F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6DA7A-0EEE-B80A-0FBE-A067E965E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8762E-1BC0-8DA7-4287-F55581D6D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6636E-2FE3-A797-0DD7-5E170B910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79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4FA3E3-D913-BE25-C0B2-369F4DB57B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78AF5D-B4D5-BF71-C94C-1A31CD9C9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0F998-093F-3189-7506-F93A9C0BA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B35C8-7CEC-A933-5FBE-8A3188C4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5A3F2-72EE-F61E-1C75-E693C9108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468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FC95E-125A-B412-2AAA-24ACFB697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5125-7C1E-4EED-9004-E1146BAEF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CBC5C-4D50-4BFF-DBE0-4DF10FF99A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F99A3-E15E-4223-8CAC-C46B5F3F7DE3}" type="datetimeFigureOut">
              <a:rPr lang="en-GB" smtClean="0"/>
              <a:t>01/06/2025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3FC0B-B1E1-1AEA-EC79-8F288CA341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761E3-725C-8B7E-F28F-4ECD9DD7C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32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package" Target="../embeddings/Microsoft_Excel_Worksheet.xlsx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uilding with a lawn and grass&#10;&#10;Description automatically generated">
            <a:extLst>
              <a:ext uri="{FF2B5EF4-FFF2-40B4-BE49-F238E27FC236}">
                <a16:creationId xmlns:a16="http://schemas.microsoft.com/office/drawing/2014/main" id="{51A31C9F-0489-061D-F908-8EE6AEFF325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589850" cy="6122873"/>
          </a:xfrm>
          <a:noFill/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8CDF813-E78E-7F67-8ADA-405505CC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850" y="-2"/>
            <a:ext cx="4602150" cy="6122873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LCDB 7012 -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Advancing to the Doctoral Research Stage</a:t>
            </a:r>
            <a:b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Week 1 – Module Overview</a:t>
            </a:r>
            <a:endParaRPr lang="en-US" sz="28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D8A4D9C-6018-2B82-B7CC-5B96222FB617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E18DCDB-6A29-1459-1284-2AFA630688B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76E7194-DEE5-83E5-6D08-417B8EA348D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085EA58-221E-AA0C-2FE7-8A94ECD16BE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67EAF52-45E8-5EF0-808D-A80FFEDE2F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37787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A73B2-AE48-E578-6A8F-497396E5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6FC95-4A92-5049-A156-84AF7DA21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66901"/>
            <a:ext cx="10866427" cy="327583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4000" dirty="0">
                <a:ea typeface="Times New Roman" panose="02020603050405020304" pitchFamily="18" charset="0"/>
                <a:cs typeface="Arial" panose="020B0604020202020204" pitchFamily="34" charset="0"/>
              </a:rPr>
              <a:t>Module Overview </a:t>
            </a:r>
          </a:p>
          <a:p>
            <a:pPr>
              <a:spcBef>
                <a:spcPts val="600"/>
              </a:spcBef>
            </a:pPr>
            <a:r>
              <a:rPr lang="en-GB" sz="4000" dirty="0">
                <a:ea typeface="Times New Roman" panose="02020603050405020304" pitchFamily="18" charset="0"/>
                <a:cs typeface="Arial" panose="020B0604020202020204" pitchFamily="34" charset="0"/>
              </a:rPr>
              <a:t>In-class activity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AD5C610-3016-1CE5-3A02-441293AEF944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43FEAA16-23C9-A869-9BFC-588C075D7951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952503CA-C2E3-5602-659A-FFE750DA13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CA000F45-1C25-F775-FC59-1BE29181068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4B103DE-86FF-BFDA-FC62-FE2B037028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02510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05C2D-85BA-2C5E-194B-3AC600E45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18" y="190954"/>
            <a:ext cx="12080082" cy="690790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LCDB 7012 -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Advancing to the Doctoral Research Stage</a:t>
            </a:r>
            <a:endParaRPr lang="en-GB" sz="32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3FEF87B-C43C-B62B-F1E9-FD893F58B55C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F5D95F1-2E21-302A-F20A-E91F07317C8B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01A26F9-8C8B-CF44-354D-7AAC4FFA727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D7589B53-4D2C-4A15-DE56-FC36221EB97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6367C9D-266B-AEF5-B6C6-1CEB90CD86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69AA910-D3ED-26A1-5BCB-210AB6DDE3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016836"/>
              </p:ext>
            </p:extLst>
          </p:nvPr>
        </p:nvGraphicFramePr>
        <p:xfrm>
          <a:off x="556873" y="1043791"/>
          <a:ext cx="10759594" cy="4265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5900">
                  <a:extLst>
                    <a:ext uri="{9D8B030D-6E8A-4147-A177-3AD203B41FA5}">
                      <a16:colId xmlns:a16="http://schemas.microsoft.com/office/drawing/2014/main" val="1725876153"/>
                    </a:ext>
                  </a:extLst>
                </a:gridCol>
                <a:gridCol w="7883694">
                  <a:extLst>
                    <a:ext uri="{9D8B030D-6E8A-4147-A177-3AD203B41FA5}">
                      <a16:colId xmlns:a16="http://schemas.microsoft.com/office/drawing/2014/main" val="329938271"/>
                    </a:ext>
                  </a:extLst>
                </a:gridCol>
              </a:tblGrid>
              <a:tr h="998251">
                <a:tc>
                  <a:txBody>
                    <a:bodyPr/>
                    <a:lstStyle/>
                    <a:p>
                      <a:r>
                        <a:rPr lang="en-US" sz="3200" dirty="0"/>
                        <a:t>Items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Description 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5562966"/>
                  </a:ext>
                </a:extLst>
              </a:tr>
              <a:tr h="998251">
                <a:tc>
                  <a:txBody>
                    <a:bodyPr/>
                    <a:lstStyle/>
                    <a:p>
                      <a:r>
                        <a:rPr lang="en-US" sz="3200" dirty="0"/>
                        <a:t>Schedule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02/06/2025  –  22/09/2025 (Monday)</a:t>
                      </a:r>
                    </a:p>
                    <a:p>
                      <a:r>
                        <a:rPr lang="en-US" sz="3200" dirty="0"/>
                        <a:t>* Summer Break in August, 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6286162"/>
                  </a:ext>
                </a:extLst>
              </a:tr>
              <a:tr h="998251">
                <a:tc>
                  <a:txBody>
                    <a:bodyPr/>
                    <a:lstStyle/>
                    <a:p>
                      <a:r>
                        <a:rPr lang="en-US" sz="3200" dirty="0"/>
                        <a:t>Time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09:00 - 14:00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369097"/>
                  </a:ext>
                </a:extLst>
              </a:tr>
              <a:tr h="1202377">
                <a:tc>
                  <a:txBody>
                    <a:bodyPr/>
                    <a:lstStyle/>
                    <a:p>
                      <a:r>
                        <a:rPr lang="en-US" sz="3200" dirty="0"/>
                        <a:t>Venue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AS305, Swansea Business Campus 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373936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3005D3E3-9B41-F693-1AB0-C973F2CDF9EB}"/>
              </a:ext>
            </a:extLst>
          </p:cNvPr>
          <p:cNvSpPr txBox="1">
            <a:spLocks/>
          </p:cNvSpPr>
          <p:nvPr/>
        </p:nvSpPr>
        <p:spPr>
          <a:xfrm>
            <a:off x="668372" y="5167312"/>
            <a:ext cx="10515600" cy="73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953091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4DB4A-F5F9-9ED8-8189-92DB43843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892823"/>
            <a:ext cx="3857625" cy="2279001"/>
          </a:xfrm>
        </p:spPr>
        <p:txBody>
          <a:bodyPr>
            <a:normAutofit/>
          </a:bodyPr>
          <a:lstStyle/>
          <a:p>
            <a:r>
              <a:rPr lang="en-US" sz="2800" b="1" dirty="0"/>
              <a:t>A</a:t>
            </a:r>
            <a:r>
              <a:rPr lang="en-GB" sz="2800" b="1" dirty="0" err="1"/>
              <a:t>ssessment</a:t>
            </a:r>
            <a:r>
              <a:rPr lang="en-GB" sz="2800" b="1" dirty="0"/>
              <a:t>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4A5C181-6C36-8A7B-6CCB-BCC3E141FB6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5BFCC0-044C-7124-3F2E-FE312A77A320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9579F5C5-C189-A215-2EF8-7460E9A7776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826E04BA-6DFD-752B-CAF4-FBDD9C3171C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BEC79C0F-FE3C-8448-B051-FF1C22BAFA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60455700-1868-F529-6AE4-AAD92359B97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7835790"/>
              </p:ext>
            </p:extLst>
          </p:nvPr>
        </p:nvGraphicFramePr>
        <p:xfrm>
          <a:off x="3578348" y="92862"/>
          <a:ext cx="7149524" cy="60797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6" imgW="2667182" imgH="3400405" progId="Excel.Sheet.12">
                  <p:embed/>
                </p:oleObj>
              </mc:Choice>
              <mc:Fallback>
                <p:oleObj name="Worksheet" r:id="rId6" imgW="2667182" imgH="3400405" progId="Excel.Shee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60455700-1868-F529-6AE4-AAD92359B97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578348" y="92862"/>
                        <a:ext cx="7149524" cy="60797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2699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CFD1EF-E9C2-34EB-11BE-BB99688CB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57" r="20323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49F341-5E36-4440-60AF-F6CD48F07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4760686"/>
            <a:ext cx="5505814" cy="8921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Where are you now 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A8C9C-8258-444D-A24F-691FD19581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00" r="9266" b="1"/>
          <a:stretch>
            <a:fillRect/>
          </a:stretch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9125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3ADA7-DD51-4757-7DCD-D199763EE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 you describe your part 1 </a:t>
            </a:r>
            <a:br>
              <a:rPr lang="en-US" sz="6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at this point ?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7F79C4-4C0F-04B0-FD7C-50296A21A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075" y="1999104"/>
            <a:ext cx="11706053" cy="4653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363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5F0F6-DFC5-2F6A-6A0D-5A5E8CB0B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2432"/>
          </a:xfrm>
        </p:spPr>
        <p:txBody>
          <a:bodyPr/>
          <a:lstStyle/>
          <a:p>
            <a:r>
              <a:rPr lang="en-US" dirty="0"/>
              <a:t>Last semester of Part 1….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F38939-97C8-86D0-F52A-180941A230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4209" y="1318986"/>
            <a:ext cx="7245047" cy="543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363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D4C39-254E-99E9-0D7A-925BD7CCF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Overview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19D97-18DF-FFD8-2777-C77DA0D99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 fontAlgn="base" hangingPunct="0"/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</a:t>
            </a:r>
            <a:endParaRPr lang="en-GB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 fontAlgn="base" hangingPunct="0"/>
            <a:endParaRPr lang="en-GB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fontAlgn="base" hangingPunct="0">
              <a:buFont typeface="Symbol" panose="05050102010706020507" pitchFamily="18" charset="2"/>
              <a:buChar char=""/>
            </a:pPr>
            <a:r>
              <a:rPr lang="en-US" dirty="0"/>
              <a:t>To present and defend an advanced research proposal incorporating an introduction and justification for the study, critical engagement with current research at the forefront of business and administration / management studies, a clear and advanced research methodology, and clear contributions on how this research will create new knowledge, advance business/ management theory and management/ </a:t>
            </a:r>
            <a:r>
              <a:rPr lang="en-US" dirty="0" err="1"/>
              <a:t>organisational</a:t>
            </a:r>
            <a:r>
              <a:rPr lang="en-US" dirty="0"/>
              <a:t> practices. </a:t>
            </a:r>
            <a:endParaRPr lang="en-GB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627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4DB4A-F5F9-9ED8-8189-92DB43843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944"/>
            <a:ext cx="10515600" cy="735125"/>
          </a:xfrm>
        </p:spPr>
        <p:txBody>
          <a:bodyPr>
            <a:normAutofit/>
          </a:bodyPr>
          <a:lstStyle/>
          <a:p>
            <a:r>
              <a:rPr lang="en-US" dirty="0"/>
              <a:t>Module Overview </a:t>
            </a:r>
            <a:endParaRPr lang="en-GB" b="1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4A5C181-6C36-8A7B-6CCB-BCC3E141FB6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5BFCC0-044C-7124-3F2E-FE312A77A320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9579F5C5-C189-A215-2EF8-7460E9A7776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826E04BA-6DFD-752B-CAF4-FBDD9C3171C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BEC79C0F-FE3C-8448-B051-FF1C22BAFA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01D4AE3-1A27-B723-F456-A7DCA2806405}"/>
              </a:ext>
            </a:extLst>
          </p:cNvPr>
          <p:cNvSpPr txBox="1"/>
          <p:nvPr/>
        </p:nvSpPr>
        <p:spPr>
          <a:xfrm>
            <a:off x="500743" y="1197070"/>
            <a:ext cx="11353800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 fontAlgn="base" hangingPunct="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 fontAlgn="base" hangingPunct="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 fontAlgn="base" hangingPunct="0"/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fontAlgn="base" hangingPunct="0">
              <a:buFont typeface="Symbol" panose="05050102010706020507" pitchFamily="18" charset="2"/>
              <a:buChar char=""/>
            </a:pPr>
            <a:r>
              <a:rPr lang="en-US" sz="2400" dirty="0"/>
              <a:t>Develop the systematic acquisition and understanding of a substantial body of knowledge which is at the forefront of business and management studies and </a:t>
            </a:r>
            <a:r>
              <a:rPr lang="en-US" sz="2400" dirty="0" err="1"/>
              <a:t>organisational</a:t>
            </a:r>
            <a:r>
              <a:rPr lang="en-US" sz="2400" dirty="0"/>
              <a:t>/management practice; </a:t>
            </a:r>
          </a:p>
          <a:p>
            <a:pPr marL="342900" marR="0" lvl="0" indent="-342900" algn="just" fontAlgn="base" hangingPunct="0">
              <a:buFont typeface="Symbol" panose="05050102010706020507" pitchFamily="18" charset="2"/>
              <a:buChar char=""/>
            </a:pPr>
            <a:r>
              <a:rPr lang="en-US" sz="2400" dirty="0" err="1"/>
              <a:t>Conceptualise</a:t>
            </a:r>
            <a:r>
              <a:rPr lang="en-US" sz="2400" dirty="0"/>
              <a:t>, design and undertake a research project for the generation of new knowledge and understanding at the forefront of business and management studies; </a:t>
            </a:r>
          </a:p>
          <a:p>
            <a:pPr marL="342900" marR="0" lvl="0" indent="-342900" algn="just" fontAlgn="base" hangingPunct="0">
              <a:buFont typeface="Symbol" panose="05050102010706020507" pitchFamily="18" charset="2"/>
              <a:buChar char=""/>
            </a:pPr>
            <a:r>
              <a:rPr lang="en-US" sz="2400" dirty="0"/>
              <a:t>Write and defend a detailed research proposal that will generate original empirical research and new knowledge to advance business and management studies and </a:t>
            </a:r>
            <a:r>
              <a:rPr lang="en-US" sz="2400" dirty="0" err="1"/>
              <a:t>organisational</a:t>
            </a:r>
            <a:r>
              <a:rPr lang="en-US" sz="2400" dirty="0"/>
              <a:t>/management practice; </a:t>
            </a:r>
          </a:p>
          <a:p>
            <a:pPr marL="342900" marR="0" lvl="0" indent="-342900" algn="just" fontAlgn="base" hangingPunct="0">
              <a:buFont typeface="Symbol" panose="05050102010706020507" pitchFamily="18" charset="2"/>
              <a:buChar char=""/>
            </a:pPr>
            <a:r>
              <a:rPr lang="en-US" sz="2400" dirty="0"/>
              <a:t>Frame the </a:t>
            </a:r>
            <a:r>
              <a:rPr lang="en-US" sz="2400" dirty="0">
                <a:solidFill>
                  <a:srgbClr val="FF0000"/>
                </a:solidFill>
              </a:rPr>
              <a:t>creation and interpretation of new knowledge </a:t>
            </a:r>
            <a:r>
              <a:rPr lang="en-US" sz="2400" dirty="0"/>
              <a:t>through original research and advanced scholarship; to </a:t>
            </a:r>
            <a:r>
              <a:rPr lang="en-US" sz="2400" dirty="0">
                <a:solidFill>
                  <a:srgbClr val="FF0000"/>
                </a:solidFill>
              </a:rPr>
              <a:t>extend the forefront of business and management studies</a:t>
            </a:r>
            <a:r>
              <a:rPr lang="en-US" sz="2400" dirty="0"/>
              <a:t>. 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934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9631A-8A72-C704-4306-553CA53BC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0661"/>
          </a:xfrm>
        </p:spPr>
        <p:txBody>
          <a:bodyPr/>
          <a:lstStyle/>
          <a:p>
            <a:r>
              <a:rPr lang="en-US" dirty="0"/>
              <a:t>Indicative Content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F45E0-B900-CBE0-587E-D595D3B42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4128"/>
            <a:ext cx="10515600" cy="4914220"/>
          </a:xfrm>
        </p:spPr>
        <p:txBody>
          <a:bodyPr>
            <a:normAutofit/>
          </a:bodyPr>
          <a:lstStyle/>
          <a:p>
            <a:r>
              <a:rPr lang="en-US" dirty="0"/>
              <a:t>Writing a research proposal </a:t>
            </a:r>
          </a:p>
          <a:p>
            <a:r>
              <a:rPr lang="en-US" dirty="0"/>
              <a:t>Skills for a Viva Voce </a:t>
            </a:r>
          </a:p>
          <a:p>
            <a:r>
              <a:rPr lang="en-US" dirty="0"/>
              <a:t>Research philosophy, method and methodology </a:t>
            </a:r>
          </a:p>
          <a:p>
            <a:r>
              <a:rPr lang="en-US" dirty="0"/>
              <a:t>Research tools and techniques </a:t>
            </a:r>
          </a:p>
          <a:p>
            <a:r>
              <a:rPr lang="en-US" dirty="0"/>
              <a:t>Critical thinking </a:t>
            </a:r>
          </a:p>
          <a:p>
            <a:r>
              <a:rPr lang="en-US" dirty="0" err="1"/>
              <a:t>Conceptualising</a:t>
            </a:r>
            <a:r>
              <a:rPr lang="en-US" dirty="0"/>
              <a:t> and implementing a qualitative research project </a:t>
            </a:r>
          </a:p>
          <a:p>
            <a:r>
              <a:rPr lang="en-US" dirty="0"/>
              <a:t>Generation of new knowledge and presenting qualitative empirical evidence </a:t>
            </a:r>
          </a:p>
          <a:p>
            <a:r>
              <a:rPr lang="en-US" dirty="0"/>
              <a:t>Advanced qualitative and quantitative academic enquiry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874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14782-A447-200C-DAE3-42607DEF3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6615C-0D61-B258-8868-5E7827C7B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462ACAB-5340-796D-C576-64B22A5754AF}"/>
              </a:ext>
            </a:extLst>
          </p:cNvPr>
          <p:cNvSpPr/>
          <p:nvPr/>
        </p:nvSpPr>
        <p:spPr>
          <a:xfrm>
            <a:off x="4376058" y="2324100"/>
            <a:ext cx="2209800" cy="207917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Application 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CE5B679-600D-C6D3-F5E8-A30BA713D2BE}"/>
              </a:ext>
            </a:extLst>
          </p:cNvPr>
          <p:cNvSpPr/>
          <p:nvPr/>
        </p:nvSpPr>
        <p:spPr>
          <a:xfrm>
            <a:off x="6125936" y="2189163"/>
            <a:ext cx="2209800" cy="2079171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Analysis and Synthesis</a:t>
            </a:r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786C080-6E47-B798-C430-8DA027C0F07C}"/>
              </a:ext>
            </a:extLst>
          </p:cNvPr>
          <p:cNvSpPr/>
          <p:nvPr/>
        </p:nvSpPr>
        <p:spPr>
          <a:xfrm>
            <a:off x="5431972" y="3657600"/>
            <a:ext cx="2209800" cy="2079171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244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5765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6AAF9-64D6-08B0-54D0-6BE7BB872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0A778-1CDB-9A5A-A056-778F6E0663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85" t="8066" r="21"/>
          <a:stretch/>
        </p:blipFill>
        <p:spPr>
          <a:xfrm>
            <a:off x="3200400" y="297814"/>
            <a:ext cx="8930640" cy="633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83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12878-9CA4-BF4F-F143-F520BA9BA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rgbClr val="0070C0"/>
                </a:solidFill>
              </a:rPr>
              <a:t>Expectation ?</a:t>
            </a:r>
          </a:p>
        </p:txBody>
      </p:sp>
    </p:spTree>
    <p:extLst>
      <p:ext uri="{BB962C8B-B14F-4D97-AF65-F5344CB8AC3E}">
        <p14:creationId xmlns:p14="http://schemas.microsoft.com/office/powerpoint/2010/main" val="17349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0D8D5-1DE5-F047-89FB-EC67EA820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Expectation ?</a:t>
            </a: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C675A13-7E1B-C0C3-8790-7F5A9DEEA548}"/>
              </a:ext>
            </a:extLst>
          </p:cNvPr>
          <p:cNvSpPr/>
          <p:nvPr/>
        </p:nvSpPr>
        <p:spPr>
          <a:xfrm>
            <a:off x="1313970" y="3227294"/>
            <a:ext cx="3524057" cy="326558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/>
              <a:t>Completion of this module 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BAA62A-A471-B6EC-C84E-74EC6B52A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152" y="2797423"/>
            <a:ext cx="3429000" cy="3429000"/>
          </a:xfrm>
          <a:prstGeom prst="rect">
            <a:avLst/>
          </a:prstGeom>
        </p:spPr>
      </p:pic>
      <p:sp>
        <p:nvSpPr>
          <p:cNvPr id="8" name="Arrow: U-Turn 7">
            <a:extLst>
              <a:ext uri="{FF2B5EF4-FFF2-40B4-BE49-F238E27FC236}">
                <a16:creationId xmlns:a16="http://schemas.microsoft.com/office/drawing/2014/main" id="{1CC21155-3497-FECE-0034-9A8183F8D212}"/>
              </a:ext>
            </a:extLst>
          </p:cNvPr>
          <p:cNvSpPr/>
          <p:nvPr/>
        </p:nvSpPr>
        <p:spPr>
          <a:xfrm>
            <a:off x="3081297" y="1834919"/>
            <a:ext cx="7722453" cy="1325563"/>
          </a:xfrm>
          <a:prstGeom prst="utur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75978BD-AD1F-B3C0-B369-13440FF95B4B}"/>
              </a:ext>
            </a:extLst>
          </p:cNvPr>
          <p:cNvSpPr/>
          <p:nvPr/>
        </p:nvSpPr>
        <p:spPr>
          <a:xfrm>
            <a:off x="5250756" y="220894"/>
            <a:ext cx="4438810" cy="139001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/>
              <a:t>Engage yourself in the scholarly activities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32836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347</Words>
  <Application>Microsoft Office PowerPoint</Application>
  <PresentationFormat>Widescreen</PresentationFormat>
  <Paragraphs>51</Paragraphs>
  <Slides>14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Symbol</vt:lpstr>
      <vt:lpstr>Times New Roman</vt:lpstr>
      <vt:lpstr>Office Theme</vt:lpstr>
      <vt:lpstr>Worksheet</vt:lpstr>
      <vt:lpstr>LCDB 7012 -  Advancing to the Doctoral Research Stage  Week 1 – Module Overview</vt:lpstr>
      <vt:lpstr>Agenda </vt:lpstr>
      <vt:lpstr>LCDB 7012 - Advancing to the Doctoral Research Stage</vt:lpstr>
      <vt:lpstr>Assessment </vt:lpstr>
      <vt:lpstr>Where are you now ? </vt:lpstr>
      <vt:lpstr>How do you describe your part 1  at this point ?</vt:lpstr>
      <vt:lpstr>Last semester of Part 1…. </vt:lpstr>
      <vt:lpstr>Module Overview </vt:lpstr>
      <vt:lpstr>Module Overview </vt:lpstr>
      <vt:lpstr>Indicative Content </vt:lpstr>
      <vt:lpstr>PowerPoint Presentation</vt:lpstr>
      <vt:lpstr>Assessment</vt:lpstr>
      <vt:lpstr>Expectation ?</vt:lpstr>
      <vt:lpstr>Expectation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Literature Review for  Doctoral Research  (LCDB7009)                                       (DBA Programme)  Lecture 1: First thoughts and orientation.</dc:title>
  <dc:creator>Stephen Griffiths</dc:creator>
  <cp:lastModifiedBy>Helen Lee</cp:lastModifiedBy>
  <cp:revision>15</cp:revision>
  <dcterms:created xsi:type="dcterms:W3CDTF">2024-02-08T18:38:41Z</dcterms:created>
  <dcterms:modified xsi:type="dcterms:W3CDTF">2025-06-01T16:05:09Z</dcterms:modified>
</cp:coreProperties>
</file>