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81" r:id="rId6"/>
    <p:sldId id="271" r:id="rId7"/>
    <p:sldId id="290" r:id="rId8"/>
    <p:sldId id="291" r:id="rId9"/>
    <p:sldId id="282" r:id="rId10"/>
    <p:sldId id="285" r:id="rId11"/>
    <p:sldId id="286" r:id="rId12"/>
    <p:sldId id="287" r:id="rId13"/>
    <p:sldId id="292" r:id="rId14"/>
    <p:sldId id="298" r:id="rId15"/>
    <p:sldId id="293" r:id="rId16"/>
    <p:sldId id="294" r:id="rId17"/>
    <p:sldId id="296" r:id="rId18"/>
    <p:sldId id="299" r:id="rId19"/>
    <p:sldId id="300" r:id="rId20"/>
    <p:sldId id="29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D3E723D-1FF4-4BC8-9F16-015350C05FAC}" type="slidenum">
              <a:rPr lang="es-ES_tradnl"/>
              <a:pPr/>
              <a:t>8</a:t>
            </a:fld>
            <a:endParaRPr lang="es-ES_tradnl"/>
          </a:p>
        </p:txBody>
      </p:sp>
      <p:sp>
        <p:nvSpPr>
          <p:cNvPr id="71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13970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46639" y="437822"/>
            <a:ext cx="8712968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MODERN AND TRADITIONAL CONSTRUCTION</a:t>
            </a:r>
          </a:p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MANAGING THE DESIGN AND CONSTRUCTION PROCESS 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541576" y="3717032"/>
            <a:ext cx="204895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REVIEW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Férriz Papí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994025" y="2204864"/>
            <a:ext cx="546309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 EXCAVATION WORKS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CHARACTERIZATION OF SOILS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971600" y="2060848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smtClean="0"/>
              <a:t>EXERCISE</a:t>
            </a:r>
            <a:endParaRPr lang="es-ES" sz="2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1115616" y="3212976"/>
            <a:ext cx="66967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have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following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excavations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Answer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following</a:t>
            </a:r>
            <a:r>
              <a:rPr lang="es-ES_tradnl" sz="2400" dirty="0" smtClean="0"/>
              <a:t>:</a:t>
            </a:r>
          </a:p>
          <a:p>
            <a:endParaRPr lang="es-ES_tradnl" sz="2400" dirty="0" smtClean="0"/>
          </a:p>
          <a:p>
            <a:pPr marL="457200" indent="-457200">
              <a:buAutoNum type="arabicPeriod"/>
            </a:pPr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kind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soils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you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identify</a:t>
            </a:r>
            <a:r>
              <a:rPr lang="es-ES_tradnl" sz="2400" dirty="0" smtClean="0"/>
              <a:t>?</a:t>
            </a:r>
          </a:p>
          <a:p>
            <a:pPr marL="457200" indent="-457200">
              <a:buAutoNum type="arabicPeriod"/>
            </a:pPr>
            <a:r>
              <a:rPr lang="es-ES_tradnl" sz="2400" dirty="0" err="1" smtClean="0"/>
              <a:t>Which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bearing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layer</a:t>
            </a:r>
            <a:r>
              <a:rPr lang="es-ES_tradnl" sz="2400" dirty="0" smtClean="0"/>
              <a:t>?</a:t>
            </a:r>
          </a:p>
          <a:p>
            <a:pPr marL="457200" indent="-457200">
              <a:buAutoNum type="arabicPeriod"/>
            </a:pPr>
            <a:r>
              <a:rPr lang="es-ES_tradnl" sz="2400" dirty="0" smtClean="0"/>
              <a:t>Are </a:t>
            </a:r>
            <a:r>
              <a:rPr lang="es-ES_tradnl" sz="2400" dirty="0" err="1" smtClean="0"/>
              <a:t>these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excavations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right</a:t>
            </a:r>
            <a:r>
              <a:rPr lang="es-ES_tradnl" sz="2400" dirty="0" smtClean="0"/>
              <a:t>? </a:t>
            </a:r>
            <a:r>
              <a:rPr lang="es-ES_tradnl" sz="2400" dirty="0" err="1" smtClean="0"/>
              <a:t>Why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?</a:t>
            </a: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EXCAVATION WORKS. REVIEW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DSC0252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DCC4AB-D959-4D3B-AEBF-690BF88A860D}" type="slidenum">
              <a:rPr lang="es-ES_tradnl"/>
              <a:pPr/>
              <a:t>4</a:t>
            </a:fld>
            <a:endParaRPr lang="es-ES_tradnl"/>
          </a:p>
        </p:txBody>
      </p:sp>
      <p:pic>
        <p:nvPicPr>
          <p:cNvPr id="758788" name="Picture 4" descr="DSC0004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87644D-70B3-4D8C-B63D-0B4A6108216B}" type="slidenum">
              <a:rPr lang="es-ES_tradnl"/>
              <a:pPr/>
              <a:t>5</a:t>
            </a:fld>
            <a:endParaRPr lang="es-ES_tradnl"/>
          </a:p>
        </p:txBody>
      </p:sp>
      <p:pic>
        <p:nvPicPr>
          <p:cNvPr id="760836" name="Picture 4" descr="DSC001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DSC0043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CHARACTERIZATION OF SOILS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971600" y="2060848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smtClean="0"/>
              <a:t>EXERCISE</a:t>
            </a:r>
            <a:endParaRPr lang="es-ES" sz="2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1115616" y="3212976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What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have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produced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following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failures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these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soils</a:t>
            </a:r>
            <a:r>
              <a:rPr lang="es-ES_tradnl" sz="2400" dirty="0" smtClean="0"/>
              <a:t>?</a:t>
            </a: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EXCAVATION WORKS. REVIEW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2C6EA0-3BAA-4CEB-A42A-AEF85590D4BA}" type="slidenum">
              <a:rPr lang="es-ES_tradnl"/>
              <a:pPr/>
              <a:t>8</a:t>
            </a:fld>
            <a:endParaRPr lang="es-ES_tradnl"/>
          </a:p>
        </p:txBody>
      </p:sp>
      <p:pic>
        <p:nvPicPr>
          <p:cNvPr id="593922" name="Picture 4098" descr="DSC0000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04800" y="-228600"/>
            <a:ext cx="9753600" cy="7315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cdn.noticiaaldia.com/wp-content/uploads/2015/08/tu-torre-de-pisa-04.jpg"/>
          <p:cNvPicPr>
            <a:picLocks noChangeAspect="1" noChangeArrowheads="1"/>
          </p:cNvPicPr>
          <p:nvPr/>
        </p:nvPicPr>
        <p:blipFill>
          <a:blip r:embed="rId2" cstate="print"/>
          <a:srcRect r="47638"/>
          <a:stretch>
            <a:fillRect/>
          </a:stretch>
        </p:blipFill>
        <p:spPr bwMode="auto">
          <a:xfrm>
            <a:off x="1763688" y="0"/>
            <a:ext cx="5436096" cy="69177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CHARACTERIZATION OF SOILS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899592" y="1268760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smtClean="0"/>
              <a:t>EXERCISE</a:t>
            </a:r>
            <a:endParaRPr lang="es-ES" sz="2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827584" y="2132856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How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would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you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build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your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foundation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following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soil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section</a:t>
            </a:r>
            <a:r>
              <a:rPr lang="es-ES_tradnl" sz="2400" dirty="0" smtClean="0"/>
              <a:t>?</a:t>
            </a:r>
          </a:p>
        </p:txBody>
      </p:sp>
      <p:grpSp>
        <p:nvGrpSpPr>
          <p:cNvPr id="12" name="Group 4100"/>
          <p:cNvGrpSpPr>
            <a:grpSpLocks/>
          </p:cNvGrpSpPr>
          <p:nvPr/>
        </p:nvGrpSpPr>
        <p:grpSpPr bwMode="auto">
          <a:xfrm>
            <a:off x="2195736" y="2276872"/>
            <a:ext cx="6692900" cy="4162425"/>
            <a:chOff x="371" y="1350"/>
            <a:chExt cx="4216" cy="2622"/>
          </a:xfrm>
        </p:grpSpPr>
        <p:grpSp>
          <p:nvGrpSpPr>
            <p:cNvPr id="20" name="Group 4102"/>
            <p:cNvGrpSpPr>
              <a:grpSpLocks/>
            </p:cNvGrpSpPr>
            <p:nvPr/>
          </p:nvGrpSpPr>
          <p:grpSpPr bwMode="auto">
            <a:xfrm>
              <a:off x="371" y="1350"/>
              <a:ext cx="4216" cy="2622"/>
              <a:chOff x="716" y="1254"/>
              <a:chExt cx="4216" cy="2622"/>
            </a:xfrm>
          </p:grpSpPr>
          <p:sp>
            <p:nvSpPr>
              <p:cNvPr id="26" name="Freeform 4103" descr="70%"/>
              <p:cNvSpPr>
                <a:spLocks/>
              </p:cNvSpPr>
              <p:nvPr/>
            </p:nvSpPr>
            <p:spPr bwMode="auto">
              <a:xfrm>
                <a:off x="716" y="1572"/>
                <a:ext cx="4180" cy="2160"/>
              </a:xfrm>
              <a:custGeom>
                <a:avLst/>
                <a:gdLst/>
                <a:ahLst/>
                <a:cxnLst>
                  <a:cxn ang="0">
                    <a:pos x="4180" y="0"/>
                  </a:cxn>
                  <a:cxn ang="0">
                    <a:pos x="3892" y="60"/>
                  </a:cxn>
                  <a:cxn ang="0">
                    <a:pos x="3796" y="84"/>
                  </a:cxn>
                  <a:cxn ang="0">
                    <a:pos x="3700" y="132"/>
                  </a:cxn>
                  <a:cxn ang="0">
                    <a:pos x="3604" y="156"/>
                  </a:cxn>
                  <a:cxn ang="0">
                    <a:pos x="3460" y="228"/>
                  </a:cxn>
                  <a:cxn ang="0">
                    <a:pos x="3328" y="276"/>
                  </a:cxn>
                  <a:cxn ang="0">
                    <a:pos x="3280" y="312"/>
                  </a:cxn>
                  <a:cxn ang="0">
                    <a:pos x="3148" y="372"/>
                  </a:cxn>
                  <a:cxn ang="0">
                    <a:pos x="3052" y="444"/>
                  </a:cxn>
                  <a:cxn ang="0">
                    <a:pos x="2992" y="516"/>
                  </a:cxn>
                  <a:cxn ang="0">
                    <a:pos x="2956" y="540"/>
                  </a:cxn>
                  <a:cxn ang="0">
                    <a:pos x="2764" y="732"/>
                  </a:cxn>
                  <a:cxn ang="0">
                    <a:pos x="2716" y="780"/>
                  </a:cxn>
                  <a:cxn ang="0">
                    <a:pos x="2440" y="876"/>
                  </a:cxn>
                  <a:cxn ang="0">
                    <a:pos x="2104" y="960"/>
                  </a:cxn>
                  <a:cxn ang="0">
                    <a:pos x="1936" y="996"/>
                  </a:cxn>
                  <a:cxn ang="0">
                    <a:pos x="1888" y="1020"/>
                  </a:cxn>
                  <a:cxn ang="0">
                    <a:pos x="1744" y="1032"/>
                  </a:cxn>
                  <a:cxn ang="0">
                    <a:pos x="1624" y="1056"/>
                  </a:cxn>
                  <a:cxn ang="0">
                    <a:pos x="1468" y="1176"/>
                  </a:cxn>
                  <a:cxn ang="0">
                    <a:pos x="1444" y="1212"/>
                  </a:cxn>
                  <a:cxn ang="0">
                    <a:pos x="1252" y="1308"/>
                  </a:cxn>
                  <a:cxn ang="0">
                    <a:pos x="1192" y="1380"/>
                  </a:cxn>
                  <a:cxn ang="0">
                    <a:pos x="1108" y="1500"/>
                  </a:cxn>
                  <a:cxn ang="0">
                    <a:pos x="988" y="1596"/>
                  </a:cxn>
                  <a:cxn ang="0">
                    <a:pos x="868" y="1680"/>
                  </a:cxn>
                  <a:cxn ang="0">
                    <a:pos x="664" y="1836"/>
                  </a:cxn>
                  <a:cxn ang="0">
                    <a:pos x="388" y="1980"/>
                  </a:cxn>
                  <a:cxn ang="0">
                    <a:pos x="208" y="2028"/>
                  </a:cxn>
                  <a:cxn ang="0">
                    <a:pos x="100" y="2112"/>
                  </a:cxn>
                  <a:cxn ang="0">
                    <a:pos x="4" y="2160"/>
                  </a:cxn>
                </a:cxnLst>
                <a:rect l="0" t="0" r="r" b="b"/>
                <a:pathLst>
                  <a:path w="4180" h="2160">
                    <a:moveTo>
                      <a:pt x="4180" y="0"/>
                    </a:moveTo>
                    <a:cubicBezTo>
                      <a:pt x="4081" y="17"/>
                      <a:pt x="3988" y="34"/>
                      <a:pt x="3892" y="60"/>
                    </a:cubicBezTo>
                    <a:cubicBezTo>
                      <a:pt x="3860" y="69"/>
                      <a:pt x="3826" y="69"/>
                      <a:pt x="3796" y="84"/>
                    </a:cubicBezTo>
                    <a:cubicBezTo>
                      <a:pt x="3764" y="100"/>
                      <a:pt x="3732" y="116"/>
                      <a:pt x="3700" y="132"/>
                    </a:cubicBezTo>
                    <a:cubicBezTo>
                      <a:pt x="3670" y="147"/>
                      <a:pt x="3634" y="143"/>
                      <a:pt x="3604" y="156"/>
                    </a:cubicBezTo>
                    <a:cubicBezTo>
                      <a:pt x="3550" y="179"/>
                      <a:pt x="3517" y="214"/>
                      <a:pt x="3460" y="228"/>
                    </a:cubicBezTo>
                    <a:cubicBezTo>
                      <a:pt x="3347" y="312"/>
                      <a:pt x="3491" y="217"/>
                      <a:pt x="3328" y="276"/>
                    </a:cubicBezTo>
                    <a:cubicBezTo>
                      <a:pt x="3309" y="283"/>
                      <a:pt x="3297" y="301"/>
                      <a:pt x="3280" y="312"/>
                    </a:cubicBezTo>
                    <a:cubicBezTo>
                      <a:pt x="3253" y="329"/>
                      <a:pt x="3167" y="364"/>
                      <a:pt x="3148" y="372"/>
                    </a:cubicBezTo>
                    <a:cubicBezTo>
                      <a:pt x="3023" y="497"/>
                      <a:pt x="3171" y="359"/>
                      <a:pt x="3052" y="444"/>
                    </a:cubicBezTo>
                    <a:cubicBezTo>
                      <a:pt x="2983" y="493"/>
                      <a:pt x="3045" y="463"/>
                      <a:pt x="2992" y="516"/>
                    </a:cubicBezTo>
                    <a:cubicBezTo>
                      <a:pt x="2982" y="526"/>
                      <a:pt x="2967" y="530"/>
                      <a:pt x="2956" y="540"/>
                    </a:cubicBezTo>
                    <a:cubicBezTo>
                      <a:pt x="2890" y="600"/>
                      <a:pt x="2828" y="668"/>
                      <a:pt x="2764" y="732"/>
                    </a:cubicBezTo>
                    <a:cubicBezTo>
                      <a:pt x="2748" y="748"/>
                      <a:pt x="2736" y="770"/>
                      <a:pt x="2716" y="780"/>
                    </a:cubicBezTo>
                    <a:cubicBezTo>
                      <a:pt x="2610" y="833"/>
                      <a:pt x="2556" y="859"/>
                      <a:pt x="2440" y="876"/>
                    </a:cubicBezTo>
                    <a:cubicBezTo>
                      <a:pt x="2334" y="929"/>
                      <a:pt x="2219" y="941"/>
                      <a:pt x="2104" y="960"/>
                    </a:cubicBezTo>
                    <a:cubicBezTo>
                      <a:pt x="2050" y="969"/>
                      <a:pt x="1988" y="977"/>
                      <a:pt x="1936" y="996"/>
                    </a:cubicBezTo>
                    <a:cubicBezTo>
                      <a:pt x="1919" y="1002"/>
                      <a:pt x="1906" y="1017"/>
                      <a:pt x="1888" y="1020"/>
                    </a:cubicBezTo>
                    <a:cubicBezTo>
                      <a:pt x="1841" y="1029"/>
                      <a:pt x="1792" y="1028"/>
                      <a:pt x="1744" y="1032"/>
                    </a:cubicBezTo>
                    <a:cubicBezTo>
                      <a:pt x="1705" y="1045"/>
                      <a:pt x="1662" y="1041"/>
                      <a:pt x="1624" y="1056"/>
                    </a:cubicBezTo>
                    <a:cubicBezTo>
                      <a:pt x="1577" y="1074"/>
                      <a:pt x="1503" y="1141"/>
                      <a:pt x="1468" y="1176"/>
                    </a:cubicBezTo>
                    <a:cubicBezTo>
                      <a:pt x="1458" y="1186"/>
                      <a:pt x="1456" y="1204"/>
                      <a:pt x="1444" y="1212"/>
                    </a:cubicBezTo>
                    <a:cubicBezTo>
                      <a:pt x="1383" y="1249"/>
                      <a:pt x="1252" y="1308"/>
                      <a:pt x="1252" y="1308"/>
                    </a:cubicBezTo>
                    <a:cubicBezTo>
                      <a:pt x="1201" y="1411"/>
                      <a:pt x="1260" y="1312"/>
                      <a:pt x="1192" y="1380"/>
                    </a:cubicBezTo>
                    <a:cubicBezTo>
                      <a:pt x="1157" y="1415"/>
                      <a:pt x="1147" y="1471"/>
                      <a:pt x="1108" y="1500"/>
                    </a:cubicBezTo>
                    <a:cubicBezTo>
                      <a:pt x="1067" y="1531"/>
                      <a:pt x="1026" y="1563"/>
                      <a:pt x="988" y="1596"/>
                    </a:cubicBezTo>
                    <a:cubicBezTo>
                      <a:pt x="942" y="1635"/>
                      <a:pt x="925" y="1661"/>
                      <a:pt x="868" y="1680"/>
                    </a:cubicBezTo>
                    <a:cubicBezTo>
                      <a:pt x="800" y="1731"/>
                      <a:pt x="724" y="1776"/>
                      <a:pt x="664" y="1836"/>
                    </a:cubicBezTo>
                    <a:cubicBezTo>
                      <a:pt x="618" y="1974"/>
                      <a:pt x="512" y="1949"/>
                      <a:pt x="388" y="1980"/>
                    </a:cubicBezTo>
                    <a:cubicBezTo>
                      <a:pt x="332" y="2017"/>
                      <a:pt x="271" y="2007"/>
                      <a:pt x="208" y="2028"/>
                    </a:cubicBezTo>
                    <a:cubicBezTo>
                      <a:pt x="118" y="2118"/>
                      <a:pt x="171" y="2086"/>
                      <a:pt x="100" y="2112"/>
                    </a:cubicBezTo>
                    <a:cubicBezTo>
                      <a:pt x="0" y="2148"/>
                      <a:pt x="4" y="2114"/>
                      <a:pt x="4" y="2160"/>
                    </a:cubicBezTo>
                  </a:path>
                </a:pathLst>
              </a:custGeom>
              <a:pattFill prst="pct70">
                <a:fgClr>
                  <a:srgbClr val="99CC00"/>
                </a:fgClr>
                <a:bgClr>
                  <a:srgbClr val="FFFFFF"/>
                </a:bgClr>
              </a:pattFill>
              <a:ln w="9525" cap="flat" cmpd="sng">
                <a:noFill/>
                <a:prstDash val="solid"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s-ES"/>
              </a:p>
            </p:txBody>
          </p:sp>
          <p:grpSp>
            <p:nvGrpSpPr>
              <p:cNvPr id="27" name="Group 4104"/>
              <p:cNvGrpSpPr>
                <a:grpSpLocks/>
              </p:cNvGrpSpPr>
              <p:nvPr/>
            </p:nvGrpSpPr>
            <p:grpSpPr bwMode="auto">
              <a:xfrm>
                <a:off x="816" y="1254"/>
                <a:ext cx="4116" cy="2622"/>
                <a:chOff x="756" y="1302"/>
                <a:chExt cx="4116" cy="2622"/>
              </a:xfrm>
            </p:grpSpPr>
            <p:sp>
              <p:nvSpPr>
                <p:cNvPr id="28" name="Freeform 4105" descr="70%"/>
                <p:cNvSpPr>
                  <a:spLocks/>
                </p:cNvSpPr>
                <p:nvPr/>
              </p:nvSpPr>
              <p:spPr bwMode="auto">
                <a:xfrm>
                  <a:off x="836" y="1491"/>
                  <a:ext cx="3616" cy="1917"/>
                </a:xfrm>
                <a:custGeom>
                  <a:avLst/>
                  <a:gdLst/>
                  <a:ahLst/>
                  <a:cxnLst>
                    <a:cxn ang="0">
                      <a:pos x="3616" y="9"/>
                    </a:cxn>
                    <a:cxn ang="0">
                      <a:pos x="3460" y="45"/>
                    </a:cxn>
                    <a:cxn ang="0">
                      <a:pos x="3268" y="237"/>
                    </a:cxn>
                    <a:cxn ang="0">
                      <a:pos x="3052" y="273"/>
                    </a:cxn>
                    <a:cxn ang="0">
                      <a:pos x="2944" y="381"/>
                    </a:cxn>
                    <a:cxn ang="0">
                      <a:pos x="2920" y="453"/>
                    </a:cxn>
                    <a:cxn ang="0">
                      <a:pos x="2824" y="501"/>
                    </a:cxn>
                    <a:cxn ang="0">
                      <a:pos x="2632" y="597"/>
                    </a:cxn>
                    <a:cxn ang="0">
                      <a:pos x="2608" y="645"/>
                    </a:cxn>
                    <a:cxn ang="0">
                      <a:pos x="2536" y="657"/>
                    </a:cxn>
                    <a:cxn ang="0">
                      <a:pos x="2488" y="681"/>
                    </a:cxn>
                    <a:cxn ang="0">
                      <a:pos x="2344" y="717"/>
                    </a:cxn>
                    <a:cxn ang="0">
                      <a:pos x="2080" y="813"/>
                    </a:cxn>
                    <a:cxn ang="0">
                      <a:pos x="2032" y="861"/>
                    </a:cxn>
                    <a:cxn ang="0">
                      <a:pos x="1888" y="957"/>
                    </a:cxn>
                    <a:cxn ang="0">
                      <a:pos x="1624" y="981"/>
                    </a:cxn>
                    <a:cxn ang="0">
                      <a:pos x="1588" y="1005"/>
                    </a:cxn>
                    <a:cxn ang="0">
                      <a:pos x="1492" y="1053"/>
                    </a:cxn>
                    <a:cxn ang="0">
                      <a:pos x="1456" y="1089"/>
                    </a:cxn>
                    <a:cxn ang="0">
                      <a:pos x="1360" y="1101"/>
                    </a:cxn>
                    <a:cxn ang="0">
                      <a:pos x="1060" y="1161"/>
                    </a:cxn>
                    <a:cxn ang="0">
                      <a:pos x="832" y="1245"/>
                    </a:cxn>
                    <a:cxn ang="0">
                      <a:pos x="592" y="1413"/>
                    </a:cxn>
                    <a:cxn ang="0">
                      <a:pos x="544" y="1461"/>
                    </a:cxn>
                    <a:cxn ang="0">
                      <a:pos x="520" y="1569"/>
                    </a:cxn>
                    <a:cxn ang="0">
                      <a:pos x="340" y="1761"/>
                    </a:cxn>
                    <a:cxn ang="0">
                      <a:pos x="304" y="1797"/>
                    </a:cxn>
                    <a:cxn ang="0">
                      <a:pos x="28" y="1845"/>
                    </a:cxn>
                    <a:cxn ang="0">
                      <a:pos x="4" y="1917"/>
                    </a:cxn>
                  </a:cxnLst>
                  <a:rect l="0" t="0" r="r" b="b"/>
                  <a:pathLst>
                    <a:path w="3616" h="1917">
                      <a:moveTo>
                        <a:pt x="3616" y="9"/>
                      </a:moveTo>
                      <a:cubicBezTo>
                        <a:pt x="3530" y="18"/>
                        <a:pt x="3512" y="0"/>
                        <a:pt x="3460" y="45"/>
                      </a:cubicBezTo>
                      <a:cubicBezTo>
                        <a:pt x="3363" y="128"/>
                        <a:pt x="3403" y="203"/>
                        <a:pt x="3268" y="237"/>
                      </a:cubicBezTo>
                      <a:cubicBezTo>
                        <a:pt x="3172" y="213"/>
                        <a:pt x="3132" y="199"/>
                        <a:pt x="3052" y="273"/>
                      </a:cubicBezTo>
                      <a:cubicBezTo>
                        <a:pt x="3015" y="308"/>
                        <a:pt x="2944" y="381"/>
                        <a:pt x="2944" y="381"/>
                      </a:cubicBezTo>
                      <a:cubicBezTo>
                        <a:pt x="2936" y="405"/>
                        <a:pt x="2938" y="435"/>
                        <a:pt x="2920" y="453"/>
                      </a:cubicBezTo>
                      <a:cubicBezTo>
                        <a:pt x="2895" y="478"/>
                        <a:pt x="2855" y="484"/>
                        <a:pt x="2824" y="501"/>
                      </a:cubicBezTo>
                      <a:cubicBezTo>
                        <a:pt x="2761" y="535"/>
                        <a:pt x="2691" y="558"/>
                        <a:pt x="2632" y="597"/>
                      </a:cubicBezTo>
                      <a:cubicBezTo>
                        <a:pt x="2624" y="613"/>
                        <a:pt x="2623" y="636"/>
                        <a:pt x="2608" y="645"/>
                      </a:cubicBezTo>
                      <a:cubicBezTo>
                        <a:pt x="2587" y="658"/>
                        <a:pt x="2559" y="650"/>
                        <a:pt x="2536" y="657"/>
                      </a:cubicBezTo>
                      <a:cubicBezTo>
                        <a:pt x="2519" y="662"/>
                        <a:pt x="2505" y="676"/>
                        <a:pt x="2488" y="681"/>
                      </a:cubicBezTo>
                      <a:cubicBezTo>
                        <a:pt x="2441" y="696"/>
                        <a:pt x="2392" y="705"/>
                        <a:pt x="2344" y="717"/>
                      </a:cubicBezTo>
                      <a:cubicBezTo>
                        <a:pt x="2251" y="740"/>
                        <a:pt x="2166" y="770"/>
                        <a:pt x="2080" y="813"/>
                      </a:cubicBezTo>
                      <a:cubicBezTo>
                        <a:pt x="2060" y="823"/>
                        <a:pt x="2049" y="847"/>
                        <a:pt x="2032" y="861"/>
                      </a:cubicBezTo>
                      <a:cubicBezTo>
                        <a:pt x="1977" y="906"/>
                        <a:pt x="1947" y="932"/>
                        <a:pt x="1888" y="957"/>
                      </a:cubicBezTo>
                      <a:cubicBezTo>
                        <a:pt x="1807" y="992"/>
                        <a:pt x="1700" y="977"/>
                        <a:pt x="1624" y="981"/>
                      </a:cubicBezTo>
                      <a:cubicBezTo>
                        <a:pt x="1612" y="989"/>
                        <a:pt x="1601" y="998"/>
                        <a:pt x="1588" y="1005"/>
                      </a:cubicBezTo>
                      <a:cubicBezTo>
                        <a:pt x="1557" y="1022"/>
                        <a:pt x="1522" y="1034"/>
                        <a:pt x="1492" y="1053"/>
                      </a:cubicBezTo>
                      <a:cubicBezTo>
                        <a:pt x="1478" y="1062"/>
                        <a:pt x="1472" y="1083"/>
                        <a:pt x="1456" y="1089"/>
                      </a:cubicBezTo>
                      <a:cubicBezTo>
                        <a:pt x="1426" y="1100"/>
                        <a:pt x="1392" y="1097"/>
                        <a:pt x="1360" y="1101"/>
                      </a:cubicBezTo>
                      <a:cubicBezTo>
                        <a:pt x="1261" y="1167"/>
                        <a:pt x="1185" y="1153"/>
                        <a:pt x="1060" y="1161"/>
                      </a:cubicBezTo>
                      <a:cubicBezTo>
                        <a:pt x="981" y="1181"/>
                        <a:pt x="912" y="1222"/>
                        <a:pt x="832" y="1245"/>
                      </a:cubicBezTo>
                      <a:cubicBezTo>
                        <a:pt x="745" y="1310"/>
                        <a:pt x="693" y="1379"/>
                        <a:pt x="592" y="1413"/>
                      </a:cubicBezTo>
                      <a:cubicBezTo>
                        <a:pt x="576" y="1429"/>
                        <a:pt x="554" y="1441"/>
                        <a:pt x="544" y="1461"/>
                      </a:cubicBezTo>
                      <a:cubicBezTo>
                        <a:pt x="519" y="1512"/>
                        <a:pt x="546" y="1527"/>
                        <a:pt x="520" y="1569"/>
                      </a:cubicBezTo>
                      <a:cubicBezTo>
                        <a:pt x="425" y="1723"/>
                        <a:pt x="465" y="1659"/>
                        <a:pt x="340" y="1761"/>
                      </a:cubicBezTo>
                      <a:cubicBezTo>
                        <a:pt x="327" y="1772"/>
                        <a:pt x="320" y="1793"/>
                        <a:pt x="304" y="1797"/>
                      </a:cubicBezTo>
                      <a:cubicBezTo>
                        <a:pt x="214" y="1822"/>
                        <a:pt x="119" y="1822"/>
                        <a:pt x="28" y="1845"/>
                      </a:cubicBezTo>
                      <a:cubicBezTo>
                        <a:pt x="0" y="1900"/>
                        <a:pt x="4" y="1875"/>
                        <a:pt x="4" y="1917"/>
                      </a:cubicBezTo>
                    </a:path>
                  </a:pathLst>
                </a:custGeom>
                <a:pattFill prst="pct70">
                  <a:fgClr>
                    <a:srgbClr val="99CC00"/>
                  </a:fgClr>
                  <a:bgClr>
                    <a:srgbClr val="FFFFFF"/>
                  </a:bgClr>
                </a:pattFill>
                <a:ln w="9525" cap="flat" cmpd="sng">
                  <a:noFill/>
                  <a:prstDash val="solid"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s-ES"/>
                </a:p>
              </p:txBody>
            </p:sp>
            <p:sp>
              <p:nvSpPr>
                <p:cNvPr id="29" name="Freeform 4106" descr="Confeti grande"/>
                <p:cNvSpPr>
                  <a:spLocks/>
                </p:cNvSpPr>
                <p:nvPr/>
              </p:nvSpPr>
              <p:spPr bwMode="auto">
                <a:xfrm>
                  <a:off x="801" y="1662"/>
                  <a:ext cx="4001" cy="2137"/>
                </a:xfrm>
                <a:custGeom>
                  <a:avLst/>
                  <a:gdLst/>
                  <a:ahLst/>
                  <a:cxnLst>
                    <a:cxn ang="0">
                      <a:pos x="3999" y="6"/>
                    </a:cxn>
                    <a:cxn ang="0">
                      <a:pos x="3879" y="30"/>
                    </a:cxn>
                    <a:cxn ang="0">
                      <a:pos x="3831" y="54"/>
                    </a:cxn>
                    <a:cxn ang="0">
                      <a:pos x="3783" y="90"/>
                    </a:cxn>
                    <a:cxn ang="0">
                      <a:pos x="3639" y="138"/>
                    </a:cxn>
                    <a:cxn ang="0">
                      <a:pos x="3435" y="198"/>
                    </a:cxn>
                    <a:cxn ang="0">
                      <a:pos x="3243" y="306"/>
                    </a:cxn>
                    <a:cxn ang="0">
                      <a:pos x="3147" y="318"/>
                    </a:cxn>
                    <a:cxn ang="0">
                      <a:pos x="2907" y="390"/>
                    </a:cxn>
                    <a:cxn ang="0">
                      <a:pos x="2811" y="438"/>
                    </a:cxn>
                    <a:cxn ang="0">
                      <a:pos x="2571" y="486"/>
                    </a:cxn>
                    <a:cxn ang="0">
                      <a:pos x="2259" y="654"/>
                    </a:cxn>
                    <a:cxn ang="0">
                      <a:pos x="2139" y="774"/>
                    </a:cxn>
                    <a:cxn ang="0">
                      <a:pos x="2103" y="822"/>
                    </a:cxn>
                    <a:cxn ang="0">
                      <a:pos x="2031" y="846"/>
                    </a:cxn>
                    <a:cxn ang="0">
                      <a:pos x="2007" y="918"/>
                    </a:cxn>
                    <a:cxn ang="0">
                      <a:pos x="1935" y="942"/>
                    </a:cxn>
                    <a:cxn ang="0">
                      <a:pos x="1851" y="1026"/>
                    </a:cxn>
                    <a:cxn ang="0">
                      <a:pos x="1755" y="1122"/>
                    </a:cxn>
                    <a:cxn ang="0">
                      <a:pos x="1587" y="1242"/>
                    </a:cxn>
                    <a:cxn ang="0">
                      <a:pos x="879" y="1410"/>
                    </a:cxn>
                    <a:cxn ang="0">
                      <a:pos x="471" y="1686"/>
                    </a:cxn>
                    <a:cxn ang="0">
                      <a:pos x="375" y="1770"/>
                    </a:cxn>
                    <a:cxn ang="0">
                      <a:pos x="231" y="1890"/>
                    </a:cxn>
                    <a:cxn ang="0">
                      <a:pos x="123" y="1986"/>
                    </a:cxn>
                    <a:cxn ang="0">
                      <a:pos x="51" y="2010"/>
                    </a:cxn>
                    <a:cxn ang="0">
                      <a:pos x="3" y="2058"/>
                    </a:cxn>
                    <a:cxn ang="0">
                      <a:pos x="171" y="2094"/>
                    </a:cxn>
                    <a:cxn ang="0">
                      <a:pos x="471" y="1998"/>
                    </a:cxn>
                    <a:cxn ang="0">
                      <a:pos x="975" y="1878"/>
                    </a:cxn>
                    <a:cxn ang="0">
                      <a:pos x="1551" y="1734"/>
                    </a:cxn>
                    <a:cxn ang="0">
                      <a:pos x="1695" y="1662"/>
                    </a:cxn>
                    <a:cxn ang="0">
                      <a:pos x="1839" y="1530"/>
                    </a:cxn>
                    <a:cxn ang="0">
                      <a:pos x="1959" y="1434"/>
                    </a:cxn>
                    <a:cxn ang="0">
                      <a:pos x="2007" y="1386"/>
                    </a:cxn>
                    <a:cxn ang="0">
                      <a:pos x="2091" y="1362"/>
                    </a:cxn>
                    <a:cxn ang="0">
                      <a:pos x="2499" y="1242"/>
                    </a:cxn>
                    <a:cxn ang="0">
                      <a:pos x="2835" y="1158"/>
                    </a:cxn>
                    <a:cxn ang="0">
                      <a:pos x="3003" y="1050"/>
                    </a:cxn>
                    <a:cxn ang="0">
                      <a:pos x="3063" y="954"/>
                    </a:cxn>
                    <a:cxn ang="0">
                      <a:pos x="3111" y="906"/>
                    </a:cxn>
                    <a:cxn ang="0">
                      <a:pos x="3159" y="810"/>
                    </a:cxn>
                    <a:cxn ang="0">
                      <a:pos x="3279" y="666"/>
                    </a:cxn>
                    <a:cxn ang="0">
                      <a:pos x="3459" y="534"/>
                    </a:cxn>
                    <a:cxn ang="0">
                      <a:pos x="3771" y="438"/>
                    </a:cxn>
                    <a:cxn ang="0">
                      <a:pos x="3879" y="342"/>
                    </a:cxn>
                    <a:cxn ang="0">
                      <a:pos x="3927" y="198"/>
                    </a:cxn>
                    <a:cxn ang="0">
                      <a:pos x="3951" y="90"/>
                    </a:cxn>
                    <a:cxn ang="0">
                      <a:pos x="3999" y="6"/>
                    </a:cxn>
                  </a:cxnLst>
                  <a:rect l="0" t="0" r="r" b="b"/>
                  <a:pathLst>
                    <a:path w="4001" h="2137">
                      <a:moveTo>
                        <a:pt x="3999" y="6"/>
                      </a:moveTo>
                      <a:cubicBezTo>
                        <a:pt x="3974" y="10"/>
                        <a:pt x="3908" y="19"/>
                        <a:pt x="3879" y="30"/>
                      </a:cubicBezTo>
                      <a:cubicBezTo>
                        <a:pt x="3862" y="36"/>
                        <a:pt x="3846" y="45"/>
                        <a:pt x="3831" y="54"/>
                      </a:cubicBezTo>
                      <a:cubicBezTo>
                        <a:pt x="3814" y="65"/>
                        <a:pt x="3801" y="82"/>
                        <a:pt x="3783" y="90"/>
                      </a:cubicBezTo>
                      <a:cubicBezTo>
                        <a:pt x="3737" y="110"/>
                        <a:pt x="3687" y="122"/>
                        <a:pt x="3639" y="138"/>
                      </a:cubicBezTo>
                      <a:cubicBezTo>
                        <a:pt x="3414" y="213"/>
                        <a:pt x="3676" y="171"/>
                        <a:pt x="3435" y="198"/>
                      </a:cubicBezTo>
                      <a:cubicBezTo>
                        <a:pt x="3338" y="222"/>
                        <a:pt x="3335" y="266"/>
                        <a:pt x="3243" y="306"/>
                      </a:cubicBezTo>
                      <a:cubicBezTo>
                        <a:pt x="3213" y="319"/>
                        <a:pt x="3179" y="312"/>
                        <a:pt x="3147" y="318"/>
                      </a:cubicBezTo>
                      <a:cubicBezTo>
                        <a:pt x="3064" y="334"/>
                        <a:pt x="2987" y="363"/>
                        <a:pt x="2907" y="390"/>
                      </a:cubicBezTo>
                      <a:cubicBezTo>
                        <a:pt x="2873" y="401"/>
                        <a:pt x="2845" y="428"/>
                        <a:pt x="2811" y="438"/>
                      </a:cubicBezTo>
                      <a:cubicBezTo>
                        <a:pt x="2733" y="460"/>
                        <a:pt x="2571" y="486"/>
                        <a:pt x="2571" y="486"/>
                      </a:cubicBezTo>
                      <a:cubicBezTo>
                        <a:pt x="2476" y="581"/>
                        <a:pt x="2374" y="588"/>
                        <a:pt x="2259" y="654"/>
                      </a:cubicBezTo>
                      <a:cubicBezTo>
                        <a:pt x="2223" y="702"/>
                        <a:pt x="2178" y="729"/>
                        <a:pt x="2139" y="774"/>
                      </a:cubicBezTo>
                      <a:cubicBezTo>
                        <a:pt x="2126" y="789"/>
                        <a:pt x="2120" y="811"/>
                        <a:pt x="2103" y="822"/>
                      </a:cubicBezTo>
                      <a:cubicBezTo>
                        <a:pt x="2082" y="836"/>
                        <a:pt x="2055" y="838"/>
                        <a:pt x="2031" y="846"/>
                      </a:cubicBezTo>
                      <a:cubicBezTo>
                        <a:pt x="2023" y="870"/>
                        <a:pt x="2025" y="900"/>
                        <a:pt x="2007" y="918"/>
                      </a:cubicBezTo>
                      <a:cubicBezTo>
                        <a:pt x="1989" y="936"/>
                        <a:pt x="1952" y="923"/>
                        <a:pt x="1935" y="942"/>
                      </a:cubicBezTo>
                      <a:cubicBezTo>
                        <a:pt x="1839" y="1051"/>
                        <a:pt x="2027" y="997"/>
                        <a:pt x="1851" y="1026"/>
                      </a:cubicBezTo>
                      <a:cubicBezTo>
                        <a:pt x="1797" y="1188"/>
                        <a:pt x="1873" y="1024"/>
                        <a:pt x="1755" y="1122"/>
                      </a:cubicBezTo>
                      <a:cubicBezTo>
                        <a:pt x="1585" y="1264"/>
                        <a:pt x="1787" y="1192"/>
                        <a:pt x="1587" y="1242"/>
                      </a:cubicBezTo>
                      <a:cubicBezTo>
                        <a:pt x="1396" y="1385"/>
                        <a:pt x="1095" y="1329"/>
                        <a:pt x="879" y="1410"/>
                      </a:cubicBezTo>
                      <a:cubicBezTo>
                        <a:pt x="716" y="1471"/>
                        <a:pt x="623" y="1610"/>
                        <a:pt x="471" y="1686"/>
                      </a:cubicBezTo>
                      <a:cubicBezTo>
                        <a:pt x="403" y="1788"/>
                        <a:pt x="515" y="1630"/>
                        <a:pt x="375" y="1770"/>
                      </a:cubicBezTo>
                      <a:cubicBezTo>
                        <a:pt x="299" y="1846"/>
                        <a:pt x="345" y="1804"/>
                        <a:pt x="231" y="1890"/>
                      </a:cubicBezTo>
                      <a:cubicBezTo>
                        <a:pt x="192" y="1920"/>
                        <a:pt x="169" y="1966"/>
                        <a:pt x="123" y="1986"/>
                      </a:cubicBezTo>
                      <a:cubicBezTo>
                        <a:pt x="100" y="1996"/>
                        <a:pt x="75" y="2002"/>
                        <a:pt x="51" y="2010"/>
                      </a:cubicBezTo>
                      <a:cubicBezTo>
                        <a:pt x="35" y="2026"/>
                        <a:pt x="0" y="2036"/>
                        <a:pt x="3" y="2058"/>
                      </a:cubicBezTo>
                      <a:cubicBezTo>
                        <a:pt x="13" y="2137"/>
                        <a:pt x="148" y="2097"/>
                        <a:pt x="171" y="2094"/>
                      </a:cubicBezTo>
                      <a:cubicBezTo>
                        <a:pt x="276" y="2068"/>
                        <a:pt x="367" y="2024"/>
                        <a:pt x="471" y="1998"/>
                      </a:cubicBezTo>
                      <a:cubicBezTo>
                        <a:pt x="616" y="1901"/>
                        <a:pt x="807" y="1895"/>
                        <a:pt x="975" y="1878"/>
                      </a:cubicBezTo>
                      <a:cubicBezTo>
                        <a:pt x="1161" y="1816"/>
                        <a:pt x="1370" y="1814"/>
                        <a:pt x="1551" y="1734"/>
                      </a:cubicBezTo>
                      <a:cubicBezTo>
                        <a:pt x="1600" y="1712"/>
                        <a:pt x="1647" y="1686"/>
                        <a:pt x="1695" y="1662"/>
                      </a:cubicBezTo>
                      <a:cubicBezTo>
                        <a:pt x="1753" y="1633"/>
                        <a:pt x="1787" y="1569"/>
                        <a:pt x="1839" y="1530"/>
                      </a:cubicBezTo>
                      <a:cubicBezTo>
                        <a:pt x="1883" y="1399"/>
                        <a:pt x="1826" y="1500"/>
                        <a:pt x="1959" y="1434"/>
                      </a:cubicBezTo>
                      <a:cubicBezTo>
                        <a:pt x="1979" y="1424"/>
                        <a:pt x="1987" y="1397"/>
                        <a:pt x="2007" y="1386"/>
                      </a:cubicBezTo>
                      <a:cubicBezTo>
                        <a:pt x="2033" y="1372"/>
                        <a:pt x="2063" y="1371"/>
                        <a:pt x="2091" y="1362"/>
                      </a:cubicBezTo>
                      <a:cubicBezTo>
                        <a:pt x="2227" y="1320"/>
                        <a:pt x="2363" y="1283"/>
                        <a:pt x="2499" y="1242"/>
                      </a:cubicBezTo>
                      <a:cubicBezTo>
                        <a:pt x="2617" y="1207"/>
                        <a:pt x="2712" y="1173"/>
                        <a:pt x="2835" y="1158"/>
                      </a:cubicBezTo>
                      <a:cubicBezTo>
                        <a:pt x="2894" y="1114"/>
                        <a:pt x="2953" y="1107"/>
                        <a:pt x="3003" y="1050"/>
                      </a:cubicBezTo>
                      <a:cubicBezTo>
                        <a:pt x="3132" y="903"/>
                        <a:pt x="2957" y="1096"/>
                        <a:pt x="3063" y="954"/>
                      </a:cubicBezTo>
                      <a:cubicBezTo>
                        <a:pt x="3077" y="936"/>
                        <a:pt x="3098" y="925"/>
                        <a:pt x="3111" y="906"/>
                      </a:cubicBezTo>
                      <a:cubicBezTo>
                        <a:pt x="3131" y="876"/>
                        <a:pt x="3134" y="835"/>
                        <a:pt x="3159" y="810"/>
                      </a:cubicBezTo>
                      <a:cubicBezTo>
                        <a:pt x="3235" y="734"/>
                        <a:pt x="3193" y="780"/>
                        <a:pt x="3279" y="666"/>
                      </a:cubicBezTo>
                      <a:cubicBezTo>
                        <a:pt x="3344" y="580"/>
                        <a:pt x="3349" y="552"/>
                        <a:pt x="3459" y="534"/>
                      </a:cubicBezTo>
                      <a:cubicBezTo>
                        <a:pt x="3612" y="458"/>
                        <a:pt x="3619" y="463"/>
                        <a:pt x="3771" y="438"/>
                      </a:cubicBezTo>
                      <a:cubicBezTo>
                        <a:pt x="3814" y="409"/>
                        <a:pt x="3836" y="371"/>
                        <a:pt x="3879" y="342"/>
                      </a:cubicBezTo>
                      <a:cubicBezTo>
                        <a:pt x="3910" y="280"/>
                        <a:pt x="3913" y="283"/>
                        <a:pt x="3927" y="198"/>
                      </a:cubicBezTo>
                      <a:cubicBezTo>
                        <a:pt x="3930" y="178"/>
                        <a:pt x="3937" y="115"/>
                        <a:pt x="3951" y="90"/>
                      </a:cubicBezTo>
                      <a:cubicBezTo>
                        <a:pt x="4001" y="0"/>
                        <a:pt x="3999" y="49"/>
                        <a:pt x="3999" y="6"/>
                      </a:cubicBezTo>
                      <a:close/>
                    </a:path>
                  </a:pathLst>
                </a:custGeom>
                <a:pattFill prst="lgConfetti">
                  <a:fgClr>
                    <a:schemeClr val="bg1"/>
                  </a:fgClr>
                  <a:bgClr>
                    <a:srgbClr val="FF9966"/>
                  </a:bgClr>
                </a:pattFill>
                <a:ln w="9525" cap="flat" cmpd="sng">
                  <a:noFill/>
                  <a:prstDash val="solid"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s-ES"/>
                </a:p>
              </p:txBody>
            </p:sp>
            <p:sp>
              <p:nvSpPr>
                <p:cNvPr id="30" name="Freeform 4107" descr="70%"/>
                <p:cNvSpPr>
                  <a:spLocks/>
                </p:cNvSpPr>
                <p:nvPr/>
              </p:nvSpPr>
              <p:spPr bwMode="auto">
                <a:xfrm>
                  <a:off x="756" y="1546"/>
                  <a:ext cx="3900" cy="1994"/>
                </a:xfrm>
                <a:custGeom>
                  <a:avLst/>
                  <a:gdLst/>
                  <a:ahLst/>
                  <a:cxnLst>
                    <a:cxn ang="0">
                      <a:pos x="3900" y="26"/>
                    </a:cxn>
                    <a:cxn ang="0">
                      <a:pos x="3660" y="50"/>
                    </a:cxn>
                    <a:cxn ang="0">
                      <a:pos x="3516" y="122"/>
                    </a:cxn>
                    <a:cxn ang="0">
                      <a:pos x="3372" y="194"/>
                    </a:cxn>
                    <a:cxn ang="0">
                      <a:pos x="3276" y="218"/>
                    </a:cxn>
                    <a:cxn ang="0">
                      <a:pos x="3228" y="242"/>
                    </a:cxn>
                    <a:cxn ang="0">
                      <a:pos x="3132" y="266"/>
                    </a:cxn>
                    <a:cxn ang="0">
                      <a:pos x="3048" y="338"/>
                    </a:cxn>
                    <a:cxn ang="0">
                      <a:pos x="3024" y="386"/>
                    </a:cxn>
                    <a:cxn ang="0">
                      <a:pos x="2892" y="458"/>
                    </a:cxn>
                    <a:cxn ang="0">
                      <a:pos x="2772" y="554"/>
                    </a:cxn>
                    <a:cxn ang="0">
                      <a:pos x="2652" y="662"/>
                    </a:cxn>
                    <a:cxn ang="0">
                      <a:pos x="2556" y="722"/>
                    </a:cxn>
                    <a:cxn ang="0">
                      <a:pos x="2292" y="806"/>
                    </a:cxn>
                    <a:cxn ang="0">
                      <a:pos x="2004" y="854"/>
                    </a:cxn>
                    <a:cxn ang="0">
                      <a:pos x="1920" y="890"/>
                    </a:cxn>
                    <a:cxn ang="0">
                      <a:pos x="1680" y="962"/>
                    </a:cxn>
                    <a:cxn ang="0">
                      <a:pos x="1596" y="1034"/>
                    </a:cxn>
                    <a:cxn ang="0">
                      <a:pos x="1488" y="1106"/>
                    </a:cxn>
                    <a:cxn ang="0">
                      <a:pos x="1308" y="1178"/>
                    </a:cxn>
                    <a:cxn ang="0">
                      <a:pos x="1068" y="1358"/>
                    </a:cxn>
                    <a:cxn ang="0">
                      <a:pos x="960" y="1454"/>
                    </a:cxn>
                    <a:cxn ang="0">
                      <a:pos x="828" y="1514"/>
                    </a:cxn>
                    <a:cxn ang="0">
                      <a:pos x="708" y="1574"/>
                    </a:cxn>
                    <a:cxn ang="0">
                      <a:pos x="600" y="1634"/>
                    </a:cxn>
                    <a:cxn ang="0">
                      <a:pos x="444" y="1730"/>
                    </a:cxn>
                    <a:cxn ang="0">
                      <a:pos x="276" y="1850"/>
                    </a:cxn>
                    <a:cxn ang="0">
                      <a:pos x="204" y="1874"/>
                    </a:cxn>
                    <a:cxn ang="0">
                      <a:pos x="60" y="1934"/>
                    </a:cxn>
                    <a:cxn ang="0">
                      <a:pos x="36" y="1970"/>
                    </a:cxn>
                    <a:cxn ang="0">
                      <a:pos x="0" y="1994"/>
                    </a:cxn>
                  </a:cxnLst>
                  <a:rect l="0" t="0" r="r" b="b"/>
                  <a:pathLst>
                    <a:path w="3900" h="1994">
                      <a:moveTo>
                        <a:pt x="3900" y="26"/>
                      </a:moveTo>
                      <a:cubicBezTo>
                        <a:pt x="3823" y="0"/>
                        <a:pt x="3737" y="31"/>
                        <a:pt x="3660" y="50"/>
                      </a:cubicBezTo>
                      <a:cubicBezTo>
                        <a:pt x="3615" y="80"/>
                        <a:pt x="3565" y="100"/>
                        <a:pt x="3516" y="122"/>
                      </a:cubicBezTo>
                      <a:cubicBezTo>
                        <a:pt x="3467" y="144"/>
                        <a:pt x="3420" y="170"/>
                        <a:pt x="3372" y="194"/>
                      </a:cubicBezTo>
                      <a:cubicBezTo>
                        <a:pt x="3342" y="209"/>
                        <a:pt x="3308" y="210"/>
                        <a:pt x="3276" y="218"/>
                      </a:cubicBezTo>
                      <a:cubicBezTo>
                        <a:pt x="3259" y="222"/>
                        <a:pt x="3245" y="236"/>
                        <a:pt x="3228" y="242"/>
                      </a:cubicBezTo>
                      <a:cubicBezTo>
                        <a:pt x="3197" y="252"/>
                        <a:pt x="3164" y="258"/>
                        <a:pt x="3132" y="266"/>
                      </a:cubicBezTo>
                      <a:cubicBezTo>
                        <a:pt x="3107" y="285"/>
                        <a:pt x="3067" y="311"/>
                        <a:pt x="3048" y="338"/>
                      </a:cubicBezTo>
                      <a:cubicBezTo>
                        <a:pt x="3038" y="353"/>
                        <a:pt x="3036" y="372"/>
                        <a:pt x="3024" y="386"/>
                      </a:cubicBezTo>
                      <a:cubicBezTo>
                        <a:pt x="2992" y="423"/>
                        <a:pt x="2932" y="441"/>
                        <a:pt x="2892" y="458"/>
                      </a:cubicBezTo>
                      <a:cubicBezTo>
                        <a:pt x="2824" y="526"/>
                        <a:pt x="2863" y="493"/>
                        <a:pt x="2772" y="554"/>
                      </a:cubicBezTo>
                      <a:cubicBezTo>
                        <a:pt x="2720" y="589"/>
                        <a:pt x="2712" y="642"/>
                        <a:pt x="2652" y="662"/>
                      </a:cubicBezTo>
                      <a:cubicBezTo>
                        <a:pt x="2606" y="731"/>
                        <a:pt x="2656" y="672"/>
                        <a:pt x="2556" y="722"/>
                      </a:cubicBezTo>
                      <a:cubicBezTo>
                        <a:pt x="2421" y="789"/>
                        <a:pt x="2440" y="791"/>
                        <a:pt x="2292" y="806"/>
                      </a:cubicBezTo>
                      <a:cubicBezTo>
                        <a:pt x="2197" y="830"/>
                        <a:pt x="2101" y="844"/>
                        <a:pt x="2004" y="854"/>
                      </a:cubicBezTo>
                      <a:cubicBezTo>
                        <a:pt x="1975" y="864"/>
                        <a:pt x="1949" y="881"/>
                        <a:pt x="1920" y="890"/>
                      </a:cubicBezTo>
                      <a:cubicBezTo>
                        <a:pt x="1830" y="917"/>
                        <a:pt x="1755" y="915"/>
                        <a:pt x="1680" y="962"/>
                      </a:cubicBezTo>
                      <a:cubicBezTo>
                        <a:pt x="1583" y="1023"/>
                        <a:pt x="1676" y="972"/>
                        <a:pt x="1596" y="1034"/>
                      </a:cubicBezTo>
                      <a:cubicBezTo>
                        <a:pt x="1596" y="1034"/>
                        <a:pt x="1506" y="1094"/>
                        <a:pt x="1488" y="1106"/>
                      </a:cubicBezTo>
                      <a:cubicBezTo>
                        <a:pt x="1430" y="1144"/>
                        <a:pt x="1364" y="1137"/>
                        <a:pt x="1308" y="1178"/>
                      </a:cubicBezTo>
                      <a:cubicBezTo>
                        <a:pt x="1233" y="1232"/>
                        <a:pt x="1134" y="1292"/>
                        <a:pt x="1068" y="1358"/>
                      </a:cubicBezTo>
                      <a:cubicBezTo>
                        <a:pt x="1037" y="1389"/>
                        <a:pt x="996" y="1430"/>
                        <a:pt x="960" y="1454"/>
                      </a:cubicBezTo>
                      <a:cubicBezTo>
                        <a:pt x="920" y="1481"/>
                        <a:pt x="871" y="1492"/>
                        <a:pt x="828" y="1514"/>
                      </a:cubicBezTo>
                      <a:cubicBezTo>
                        <a:pt x="787" y="1534"/>
                        <a:pt x="751" y="1560"/>
                        <a:pt x="708" y="1574"/>
                      </a:cubicBezTo>
                      <a:cubicBezTo>
                        <a:pt x="595" y="1687"/>
                        <a:pt x="776" y="1517"/>
                        <a:pt x="600" y="1634"/>
                      </a:cubicBezTo>
                      <a:cubicBezTo>
                        <a:pt x="548" y="1669"/>
                        <a:pt x="504" y="1710"/>
                        <a:pt x="444" y="1730"/>
                      </a:cubicBezTo>
                      <a:cubicBezTo>
                        <a:pt x="442" y="1732"/>
                        <a:pt x="297" y="1843"/>
                        <a:pt x="276" y="1850"/>
                      </a:cubicBezTo>
                      <a:cubicBezTo>
                        <a:pt x="252" y="1858"/>
                        <a:pt x="225" y="1860"/>
                        <a:pt x="204" y="1874"/>
                      </a:cubicBezTo>
                      <a:cubicBezTo>
                        <a:pt x="158" y="1905"/>
                        <a:pt x="113" y="1921"/>
                        <a:pt x="60" y="1934"/>
                      </a:cubicBezTo>
                      <a:cubicBezTo>
                        <a:pt x="52" y="1946"/>
                        <a:pt x="46" y="1960"/>
                        <a:pt x="36" y="1970"/>
                      </a:cubicBezTo>
                      <a:cubicBezTo>
                        <a:pt x="26" y="1980"/>
                        <a:pt x="0" y="1994"/>
                        <a:pt x="0" y="1994"/>
                      </a:cubicBezTo>
                    </a:path>
                  </a:pathLst>
                </a:custGeom>
                <a:pattFill prst="pct70">
                  <a:fgClr>
                    <a:srgbClr val="99CC00"/>
                  </a:fgClr>
                  <a:bgClr>
                    <a:srgbClr val="FFFFFF"/>
                  </a:bgClr>
                </a:pattFill>
                <a:ln w="9525" cap="flat" cmpd="sng">
                  <a:noFill/>
                  <a:prstDash val="solid"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s-ES"/>
                </a:p>
              </p:txBody>
            </p:sp>
            <p:sp>
              <p:nvSpPr>
                <p:cNvPr id="31" name="Freeform 4108" descr="20%"/>
                <p:cNvSpPr>
                  <a:spLocks/>
                </p:cNvSpPr>
                <p:nvPr/>
              </p:nvSpPr>
              <p:spPr bwMode="auto">
                <a:xfrm>
                  <a:off x="888" y="1608"/>
                  <a:ext cx="3919" cy="2316"/>
                </a:xfrm>
                <a:custGeom>
                  <a:avLst/>
                  <a:gdLst/>
                  <a:ahLst/>
                  <a:cxnLst>
                    <a:cxn ang="0">
                      <a:pos x="3912" y="0"/>
                    </a:cxn>
                    <a:cxn ang="0">
                      <a:pos x="3828" y="96"/>
                    </a:cxn>
                    <a:cxn ang="0">
                      <a:pos x="3816" y="288"/>
                    </a:cxn>
                    <a:cxn ang="0">
                      <a:pos x="3780" y="312"/>
                    </a:cxn>
                    <a:cxn ang="0">
                      <a:pos x="3708" y="384"/>
                    </a:cxn>
                    <a:cxn ang="0">
                      <a:pos x="3360" y="516"/>
                    </a:cxn>
                    <a:cxn ang="0">
                      <a:pos x="3288" y="540"/>
                    </a:cxn>
                    <a:cxn ang="0">
                      <a:pos x="3252" y="552"/>
                    </a:cxn>
                    <a:cxn ang="0">
                      <a:pos x="3204" y="600"/>
                    </a:cxn>
                    <a:cxn ang="0">
                      <a:pos x="3156" y="624"/>
                    </a:cxn>
                    <a:cxn ang="0">
                      <a:pos x="3132" y="672"/>
                    </a:cxn>
                    <a:cxn ang="0">
                      <a:pos x="3084" y="744"/>
                    </a:cxn>
                    <a:cxn ang="0">
                      <a:pos x="3036" y="828"/>
                    </a:cxn>
                    <a:cxn ang="0">
                      <a:pos x="2988" y="888"/>
                    </a:cxn>
                    <a:cxn ang="0">
                      <a:pos x="2892" y="1056"/>
                    </a:cxn>
                    <a:cxn ang="0">
                      <a:pos x="2688" y="1188"/>
                    </a:cxn>
                    <a:cxn ang="0">
                      <a:pos x="2508" y="1224"/>
                    </a:cxn>
                    <a:cxn ang="0">
                      <a:pos x="1980" y="1296"/>
                    </a:cxn>
                    <a:cxn ang="0">
                      <a:pos x="1764" y="1512"/>
                    </a:cxn>
                    <a:cxn ang="0">
                      <a:pos x="1620" y="1620"/>
                    </a:cxn>
                    <a:cxn ang="0">
                      <a:pos x="1236" y="1800"/>
                    </a:cxn>
                    <a:cxn ang="0">
                      <a:pos x="972" y="1836"/>
                    </a:cxn>
                    <a:cxn ang="0">
                      <a:pos x="684" y="1884"/>
                    </a:cxn>
                    <a:cxn ang="0">
                      <a:pos x="372" y="1968"/>
                    </a:cxn>
                    <a:cxn ang="0">
                      <a:pos x="180" y="2064"/>
                    </a:cxn>
                    <a:cxn ang="0">
                      <a:pos x="0" y="2136"/>
                    </a:cxn>
                    <a:cxn ang="0">
                      <a:pos x="240" y="2220"/>
                    </a:cxn>
                    <a:cxn ang="0">
                      <a:pos x="384" y="2256"/>
                    </a:cxn>
                    <a:cxn ang="0">
                      <a:pos x="984" y="2316"/>
                    </a:cxn>
                    <a:cxn ang="0">
                      <a:pos x="1356" y="2268"/>
                    </a:cxn>
                    <a:cxn ang="0">
                      <a:pos x="1440" y="2172"/>
                    </a:cxn>
                    <a:cxn ang="0">
                      <a:pos x="1488" y="2076"/>
                    </a:cxn>
                    <a:cxn ang="0">
                      <a:pos x="1716" y="1992"/>
                    </a:cxn>
                    <a:cxn ang="0">
                      <a:pos x="1836" y="1956"/>
                    </a:cxn>
                    <a:cxn ang="0">
                      <a:pos x="2208" y="1872"/>
                    </a:cxn>
                    <a:cxn ang="0">
                      <a:pos x="2436" y="1848"/>
                    </a:cxn>
                    <a:cxn ang="0">
                      <a:pos x="2616" y="1680"/>
                    </a:cxn>
                    <a:cxn ang="0">
                      <a:pos x="3180" y="1488"/>
                    </a:cxn>
                    <a:cxn ang="0">
                      <a:pos x="3228" y="1476"/>
                    </a:cxn>
                    <a:cxn ang="0">
                      <a:pos x="3300" y="1452"/>
                    </a:cxn>
                    <a:cxn ang="0">
                      <a:pos x="3396" y="1332"/>
                    </a:cxn>
                    <a:cxn ang="0">
                      <a:pos x="3432" y="1236"/>
                    </a:cxn>
                    <a:cxn ang="0">
                      <a:pos x="3468" y="1212"/>
                    </a:cxn>
                    <a:cxn ang="0">
                      <a:pos x="3600" y="1116"/>
                    </a:cxn>
                    <a:cxn ang="0">
                      <a:pos x="3672" y="1056"/>
                    </a:cxn>
                    <a:cxn ang="0">
                      <a:pos x="3852" y="924"/>
                    </a:cxn>
                    <a:cxn ang="0">
                      <a:pos x="3864" y="876"/>
                    </a:cxn>
                    <a:cxn ang="0">
                      <a:pos x="3900" y="852"/>
                    </a:cxn>
                    <a:cxn ang="0">
                      <a:pos x="3912" y="708"/>
                    </a:cxn>
                    <a:cxn ang="0">
                      <a:pos x="3912" y="0"/>
                    </a:cxn>
                  </a:cxnLst>
                  <a:rect l="0" t="0" r="r" b="b"/>
                  <a:pathLst>
                    <a:path w="3919" h="2316">
                      <a:moveTo>
                        <a:pt x="3912" y="0"/>
                      </a:moveTo>
                      <a:cubicBezTo>
                        <a:pt x="3856" y="19"/>
                        <a:pt x="3842" y="39"/>
                        <a:pt x="3828" y="96"/>
                      </a:cubicBezTo>
                      <a:cubicBezTo>
                        <a:pt x="3824" y="160"/>
                        <a:pt x="3830" y="225"/>
                        <a:pt x="3816" y="288"/>
                      </a:cubicBezTo>
                      <a:cubicBezTo>
                        <a:pt x="3813" y="302"/>
                        <a:pt x="3790" y="302"/>
                        <a:pt x="3780" y="312"/>
                      </a:cubicBezTo>
                      <a:cubicBezTo>
                        <a:pt x="3722" y="370"/>
                        <a:pt x="3770" y="350"/>
                        <a:pt x="3708" y="384"/>
                      </a:cubicBezTo>
                      <a:cubicBezTo>
                        <a:pt x="3580" y="454"/>
                        <a:pt x="3510" y="499"/>
                        <a:pt x="3360" y="516"/>
                      </a:cubicBezTo>
                      <a:cubicBezTo>
                        <a:pt x="3336" y="524"/>
                        <a:pt x="3312" y="532"/>
                        <a:pt x="3288" y="540"/>
                      </a:cubicBezTo>
                      <a:cubicBezTo>
                        <a:pt x="3276" y="544"/>
                        <a:pt x="3252" y="552"/>
                        <a:pt x="3252" y="552"/>
                      </a:cubicBezTo>
                      <a:cubicBezTo>
                        <a:pt x="3236" y="568"/>
                        <a:pt x="3222" y="586"/>
                        <a:pt x="3204" y="600"/>
                      </a:cubicBezTo>
                      <a:cubicBezTo>
                        <a:pt x="3190" y="611"/>
                        <a:pt x="3169" y="611"/>
                        <a:pt x="3156" y="624"/>
                      </a:cubicBezTo>
                      <a:cubicBezTo>
                        <a:pt x="3143" y="637"/>
                        <a:pt x="3141" y="657"/>
                        <a:pt x="3132" y="672"/>
                      </a:cubicBezTo>
                      <a:cubicBezTo>
                        <a:pt x="3117" y="697"/>
                        <a:pt x="3084" y="744"/>
                        <a:pt x="3084" y="744"/>
                      </a:cubicBezTo>
                      <a:cubicBezTo>
                        <a:pt x="3059" y="846"/>
                        <a:pt x="3093" y="742"/>
                        <a:pt x="3036" y="828"/>
                      </a:cubicBezTo>
                      <a:cubicBezTo>
                        <a:pt x="2990" y="898"/>
                        <a:pt x="3069" y="834"/>
                        <a:pt x="2988" y="888"/>
                      </a:cubicBezTo>
                      <a:cubicBezTo>
                        <a:pt x="2983" y="898"/>
                        <a:pt x="2915" y="1045"/>
                        <a:pt x="2892" y="1056"/>
                      </a:cubicBezTo>
                      <a:cubicBezTo>
                        <a:pt x="2819" y="1092"/>
                        <a:pt x="2762" y="1151"/>
                        <a:pt x="2688" y="1188"/>
                      </a:cubicBezTo>
                      <a:cubicBezTo>
                        <a:pt x="2634" y="1215"/>
                        <a:pt x="2567" y="1209"/>
                        <a:pt x="2508" y="1224"/>
                      </a:cubicBezTo>
                      <a:cubicBezTo>
                        <a:pt x="2354" y="1326"/>
                        <a:pt x="2144" y="1205"/>
                        <a:pt x="1980" y="1296"/>
                      </a:cubicBezTo>
                      <a:cubicBezTo>
                        <a:pt x="1883" y="1350"/>
                        <a:pt x="1839" y="1437"/>
                        <a:pt x="1764" y="1512"/>
                      </a:cubicBezTo>
                      <a:cubicBezTo>
                        <a:pt x="1724" y="1552"/>
                        <a:pt x="1666" y="1589"/>
                        <a:pt x="1620" y="1620"/>
                      </a:cubicBezTo>
                      <a:cubicBezTo>
                        <a:pt x="1505" y="1697"/>
                        <a:pt x="1369" y="1760"/>
                        <a:pt x="1236" y="1800"/>
                      </a:cubicBezTo>
                      <a:cubicBezTo>
                        <a:pt x="1153" y="1825"/>
                        <a:pt x="1056" y="1827"/>
                        <a:pt x="972" y="1836"/>
                      </a:cubicBezTo>
                      <a:cubicBezTo>
                        <a:pt x="876" y="1847"/>
                        <a:pt x="780" y="1870"/>
                        <a:pt x="684" y="1884"/>
                      </a:cubicBezTo>
                      <a:cubicBezTo>
                        <a:pt x="580" y="1919"/>
                        <a:pt x="473" y="1926"/>
                        <a:pt x="372" y="1968"/>
                      </a:cubicBezTo>
                      <a:cubicBezTo>
                        <a:pt x="315" y="1992"/>
                        <a:pt x="242" y="2048"/>
                        <a:pt x="180" y="2064"/>
                      </a:cubicBezTo>
                      <a:cubicBezTo>
                        <a:pt x="102" y="2083"/>
                        <a:pt x="65" y="2093"/>
                        <a:pt x="0" y="2136"/>
                      </a:cubicBezTo>
                      <a:cubicBezTo>
                        <a:pt x="75" y="2192"/>
                        <a:pt x="149" y="2205"/>
                        <a:pt x="240" y="2220"/>
                      </a:cubicBezTo>
                      <a:cubicBezTo>
                        <a:pt x="288" y="2228"/>
                        <a:pt x="337" y="2250"/>
                        <a:pt x="384" y="2256"/>
                      </a:cubicBezTo>
                      <a:cubicBezTo>
                        <a:pt x="584" y="2281"/>
                        <a:pt x="785" y="2283"/>
                        <a:pt x="984" y="2316"/>
                      </a:cubicBezTo>
                      <a:cubicBezTo>
                        <a:pt x="1124" y="2308"/>
                        <a:pt x="1226" y="2300"/>
                        <a:pt x="1356" y="2268"/>
                      </a:cubicBezTo>
                      <a:cubicBezTo>
                        <a:pt x="1381" y="2243"/>
                        <a:pt x="1423" y="2205"/>
                        <a:pt x="1440" y="2172"/>
                      </a:cubicBezTo>
                      <a:cubicBezTo>
                        <a:pt x="1478" y="2096"/>
                        <a:pt x="1417" y="2147"/>
                        <a:pt x="1488" y="2076"/>
                      </a:cubicBezTo>
                      <a:cubicBezTo>
                        <a:pt x="1548" y="2016"/>
                        <a:pt x="1639" y="2011"/>
                        <a:pt x="1716" y="1992"/>
                      </a:cubicBezTo>
                      <a:cubicBezTo>
                        <a:pt x="1757" y="1982"/>
                        <a:pt x="1795" y="1966"/>
                        <a:pt x="1836" y="1956"/>
                      </a:cubicBezTo>
                      <a:cubicBezTo>
                        <a:pt x="1931" y="1813"/>
                        <a:pt x="1959" y="1882"/>
                        <a:pt x="2208" y="1872"/>
                      </a:cubicBezTo>
                      <a:cubicBezTo>
                        <a:pt x="2332" y="1841"/>
                        <a:pt x="2177" y="1877"/>
                        <a:pt x="2436" y="1848"/>
                      </a:cubicBezTo>
                      <a:cubicBezTo>
                        <a:pt x="2527" y="1838"/>
                        <a:pt x="2561" y="1735"/>
                        <a:pt x="2616" y="1680"/>
                      </a:cubicBezTo>
                      <a:cubicBezTo>
                        <a:pt x="2691" y="1454"/>
                        <a:pt x="2990" y="1499"/>
                        <a:pt x="3180" y="1488"/>
                      </a:cubicBezTo>
                      <a:cubicBezTo>
                        <a:pt x="3196" y="1484"/>
                        <a:pt x="3212" y="1481"/>
                        <a:pt x="3228" y="1476"/>
                      </a:cubicBezTo>
                      <a:cubicBezTo>
                        <a:pt x="3252" y="1469"/>
                        <a:pt x="3300" y="1452"/>
                        <a:pt x="3300" y="1452"/>
                      </a:cubicBezTo>
                      <a:cubicBezTo>
                        <a:pt x="3329" y="1409"/>
                        <a:pt x="3365" y="1374"/>
                        <a:pt x="3396" y="1332"/>
                      </a:cubicBezTo>
                      <a:cubicBezTo>
                        <a:pt x="3404" y="1300"/>
                        <a:pt x="3410" y="1263"/>
                        <a:pt x="3432" y="1236"/>
                      </a:cubicBezTo>
                      <a:cubicBezTo>
                        <a:pt x="3441" y="1225"/>
                        <a:pt x="3456" y="1220"/>
                        <a:pt x="3468" y="1212"/>
                      </a:cubicBezTo>
                      <a:cubicBezTo>
                        <a:pt x="3512" y="1180"/>
                        <a:pt x="3558" y="1151"/>
                        <a:pt x="3600" y="1116"/>
                      </a:cubicBezTo>
                      <a:cubicBezTo>
                        <a:pt x="3640" y="1083"/>
                        <a:pt x="3627" y="1078"/>
                        <a:pt x="3672" y="1056"/>
                      </a:cubicBezTo>
                      <a:cubicBezTo>
                        <a:pt x="3741" y="1021"/>
                        <a:pt x="3808" y="990"/>
                        <a:pt x="3852" y="924"/>
                      </a:cubicBezTo>
                      <a:cubicBezTo>
                        <a:pt x="3856" y="908"/>
                        <a:pt x="3855" y="890"/>
                        <a:pt x="3864" y="876"/>
                      </a:cubicBezTo>
                      <a:cubicBezTo>
                        <a:pt x="3872" y="864"/>
                        <a:pt x="3896" y="866"/>
                        <a:pt x="3900" y="852"/>
                      </a:cubicBezTo>
                      <a:cubicBezTo>
                        <a:pt x="3913" y="806"/>
                        <a:pt x="3908" y="756"/>
                        <a:pt x="3912" y="708"/>
                      </a:cubicBezTo>
                      <a:cubicBezTo>
                        <a:pt x="3919" y="428"/>
                        <a:pt x="3912" y="251"/>
                        <a:pt x="3912" y="0"/>
                      </a:cubicBezTo>
                      <a:close/>
                    </a:path>
                  </a:pathLst>
                </a:custGeom>
                <a:pattFill prst="pct20">
                  <a:fgClr>
                    <a:srgbClr val="FFCC00"/>
                  </a:fgClr>
                  <a:bgClr>
                    <a:srgbClr val="996633"/>
                  </a:bgClr>
                </a:patt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s-ES"/>
                </a:p>
              </p:txBody>
            </p:sp>
            <p:sp>
              <p:nvSpPr>
                <p:cNvPr id="32" name="Freeform 4109" descr="Tejas"/>
                <p:cNvSpPr>
                  <a:spLocks/>
                </p:cNvSpPr>
                <p:nvPr/>
              </p:nvSpPr>
              <p:spPr bwMode="auto">
                <a:xfrm>
                  <a:off x="2088" y="2400"/>
                  <a:ext cx="2784" cy="1502"/>
                </a:xfrm>
                <a:custGeom>
                  <a:avLst/>
                  <a:gdLst/>
                  <a:ahLst/>
                  <a:cxnLst>
                    <a:cxn ang="0">
                      <a:pos x="0" y="1476"/>
                    </a:cxn>
                    <a:cxn ang="0">
                      <a:pos x="168" y="1440"/>
                    </a:cxn>
                    <a:cxn ang="0">
                      <a:pos x="192" y="1344"/>
                    </a:cxn>
                    <a:cxn ang="0">
                      <a:pos x="288" y="1248"/>
                    </a:cxn>
                    <a:cxn ang="0">
                      <a:pos x="384" y="1224"/>
                    </a:cxn>
                    <a:cxn ang="0">
                      <a:pos x="504" y="1176"/>
                    </a:cxn>
                    <a:cxn ang="0">
                      <a:pos x="600" y="1116"/>
                    </a:cxn>
                    <a:cxn ang="0">
                      <a:pos x="1140" y="1032"/>
                    </a:cxn>
                    <a:cxn ang="0">
                      <a:pos x="1284" y="936"/>
                    </a:cxn>
                    <a:cxn ang="0">
                      <a:pos x="1320" y="840"/>
                    </a:cxn>
                    <a:cxn ang="0">
                      <a:pos x="1416" y="792"/>
                    </a:cxn>
                    <a:cxn ang="0">
                      <a:pos x="1488" y="720"/>
                    </a:cxn>
                    <a:cxn ang="0">
                      <a:pos x="1920" y="696"/>
                    </a:cxn>
                    <a:cxn ang="0">
                      <a:pos x="1992" y="684"/>
                    </a:cxn>
                    <a:cxn ang="0">
                      <a:pos x="2028" y="648"/>
                    </a:cxn>
                    <a:cxn ang="0">
                      <a:pos x="2112" y="576"/>
                    </a:cxn>
                    <a:cxn ang="0">
                      <a:pos x="2172" y="480"/>
                    </a:cxn>
                    <a:cxn ang="0">
                      <a:pos x="2352" y="252"/>
                    </a:cxn>
                    <a:cxn ang="0">
                      <a:pos x="2424" y="240"/>
                    </a:cxn>
                    <a:cxn ang="0">
                      <a:pos x="2688" y="0"/>
                    </a:cxn>
                    <a:cxn ang="0">
                      <a:pos x="2724" y="288"/>
                    </a:cxn>
                    <a:cxn ang="0">
                      <a:pos x="2760" y="984"/>
                    </a:cxn>
                    <a:cxn ang="0">
                      <a:pos x="2748" y="1092"/>
                    </a:cxn>
                    <a:cxn ang="0">
                      <a:pos x="2700" y="1296"/>
                    </a:cxn>
                    <a:cxn ang="0">
                      <a:pos x="2628" y="1308"/>
                    </a:cxn>
                    <a:cxn ang="0">
                      <a:pos x="2244" y="1380"/>
                    </a:cxn>
                    <a:cxn ang="0">
                      <a:pos x="2004" y="1404"/>
                    </a:cxn>
                    <a:cxn ang="0">
                      <a:pos x="1464" y="1392"/>
                    </a:cxn>
                    <a:cxn ang="0">
                      <a:pos x="1368" y="1356"/>
                    </a:cxn>
                    <a:cxn ang="0">
                      <a:pos x="1176" y="1320"/>
                    </a:cxn>
                    <a:cxn ang="0">
                      <a:pos x="1080" y="1296"/>
                    </a:cxn>
                    <a:cxn ang="0">
                      <a:pos x="660" y="1308"/>
                    </a:cxn>
                    <a:cxn ang="0">
                      <a:pos x="624" y="1320"/>
                    </a:cxn>
                    <a:cxn ang="0">
                      <a:pos x="480" y="1332"/>
                    </a:cxn>
                    <a:cxn ang="0">
                      <a:pos x="288" y="1356"/>
                    </a:cxn>
                    <a:cxn ang="0">
                      <a:pos x="216" y="1392"/>
                    </a:cxn>
                    <a:cxn ang="0">
                      <a:pos x="192" y="1428"/>
                    </a:cxn>
                    <a:cxn ang="0">
                      <a:pos x="72" y="1476"/>
                    </a:cxn>
                    <a:cxn ang="0">
                      <a:pos x="0" y="1476"/>
                    </a:cxn>
                  </a:cxnLst>
                  <a:rect l="0" t="0" r="r" b="b"/>
                  <a:pathLst>
                    <a:path w="2784" h="1502">
                      <a:moveTo>
                        <a:pt x="0" y="1476"/>
                      </a:moveTo>
                      <a:cubicBezTo>
                        <a:pt x="56" y="1464"/>
                        <a:pt x="121" y="1472"/>
                        <a:pt x="168" y="1440"/>
                      </a:cubicBezTo>
                      <a:cubicBezTo>
                        <a:pt x="195" y="1421"/>
                        <a:pt x="175" y="1372"/>
                        <a:pt x="192" y="1344"/>
                      </a:cubicBezTo>
                      <a:cubicBezTo>
                        <a:pt x="216" y="1306"/>
                        <a:pt x="250" y="1272"/>
                        <a:pt x="288" y="1248"/>
                      </a:cubicBezTo>
                      <a:cubicBezTo>
                        <a:pt x="316" y="1231"/>
                        <a:pt x="353" y="1234"/>
                        <a:pt x="384" y="1224"/>
                      </a:cubicBezTo>
                      <a:cubicBezTo>
                        <a:pt x="425" y="1210"/>
                        <a:pt x="465" y="1195"/>
                        <a:pt x="504" y="1176"/>
                      </a:cubicBezTo>
                      <a:cubicBezTo>
                        <a:pt x="617" y="1119"/>
                        <a:pt x="489" y="1158"/>
                        <a:pt x="600" y="1116"/>
                      </a:cubicBezTo>
                      <a:cubicBezTo>
                        <a:pt x="753" y="1059"/>
                        <a:pt x="982" y="1052"/>
                        <a:pt x="1140" y="1032"/>
                      </a:cubicBezTo>
                      <a:cubicBezTo>
                        <a:pt x="1214" y="1007"/>
                        <a:pt x="1235" y="1012"/>
                        <a:pt x="1284" y="936"/>
                      </a:cubicBezTo>
                      <a:cubicBezTo>
                        <a:pt x="1302" y="907"/>
                        <a:pt x="1297" y="865"/>
                        <a:pt x="1320" y="840"/>
                      </a:cubicBezTo>
                      <a:cubicBezTo>
                        <a:pt x="1344" y="814"/>
                        <a:pt x="1384" y="808"/>
                        <a:pt x="1416" y="792"/>
                      </a:cubicBezTo>
                      <a:cubicBezTo>
                        <a:pt x="1432" y="771"/>
                        <a:pt x="1456" y="727"/>
                        <a:pt x="1488" y="720"/>
                      </a:cubicBezTo>
                      <a:cubicBezTo>
                        <a:pt x="1629" y="688"/>
                        <a:pt x="1776" y="702"/>
                        <a:pt x="1920" y="696"/>
                      </a:cubicBezTo>
                      <a:cubicBezTo>
                        <a:pt x="1944" y="692"/>
                        <a:pt x="1970" y="694"/>
                        <a:pt x="1992" y="684"/>
                      </a:cubicBezTo>
                      <a:cubicBezTo>
                        <a:pt x="2008" y="677"/>
                        <a:pt x="2015" y="659"/>
                        <a:pt x="2028" y="648"/>
                      </a:cubicBezTo>
                      <a:cubicBezTo>
                        <a:pt x="2076" y="608"/>
                        <a:pt x="2064" y="640"/>
                        <a:pt x="2112" y="576"/>
                      </a:cubicBezTo>
                      <a:cubicBezTo>
                        <a:pt x="2115" y="573"/>
                        <a:pt x="2171" y="481"/>
                        <a:pt x="2172" y="480"/>
                      </a:cubicBezTo>
                      <a:cubicBezTo>
                        <a:pt x="2203" y="358"/>
                        <a:pt x="2227" y="297"/>
                        <a:pt x="2352" y="252"/>
                      </a:cubicBezTo>
                      <a:cubicBezTo>
                        <a:pt x="2375" y="244"/>
                        <a:pt x="2400" y="244"/>
                        <a:pt x="2424" y="240"/>
                      </a:cubicBezTo>
                      <a:cubicBezTo>
                        <a:pt x="2552" y="176"/>
                        <a:pt x="2582" y="79"/>
                        <a:pt x="2688" y="0"/>
                      </a:cubicBezTo>
                      <a:cubicBezTo>
                        <a:pt x="2781" y="62"/>
                        <a:pt x="2730" y="187"/>
                        <a:pt x="2724" y="288"/>
                      </a:cubicBezTo>
                      <a:cubicBezTo>
                        <a:pt x="2732" y="521"/>
                        <a:pt x="2741" y="752"/>
                        <a:pt x="2760" y="984"/>
                      </a:cubicBezTo>
                      <a:cubicBezTo>
                        <a:pt x="2756" y="1020"/>
                        <a:pt x="2751" y="1056"/>
                        <a:pt x="2748" y="1092"/>
                      </a:cubicBezTo>
                      <a:cubicBezTo>
                        <a:pt x="2742" y="1165"/>
                        <a:pt x="2784" y="1268"/>
                        <a:pt x="2700" y="1296"/>
                      </a:cubicBezTo>
                      <a:cubicBezTo>
                        <a:pt x="2677" y="1304"/>
                        <a:pt x="2652" y="1303"/>
                        <a:pt x="2628" y="1308"/>
                      </a:cubicBezTo>
                      <a:cubicBezTo>
                        <a:pt x="2494" y="1337"/>
                        <a:pt x="2381" y="1367"/>
                        <a:pt x="2244" y="1380"/>
                      </a:cubicBezTo>
                      <a:cubicBezTo>
                        <a:pt x="2164" y="1388"/>
                        <a:pt x="2004" y="1404"/>
                        <a:pt x="2004" y="1404"/>
                      </a:cubicBezTo>
                      <a:cubicBezTo>
                        <a:pt x="1829" y="1448"/>
                        <a:pt x="1464" y="1392"/>
                        <a:pt x="1464" y="1392"/>
                      </a:cubicBezTo>
                      <a:cubicBezTo>
                        <a:pt x="1283" y="1347"/>
                        <a:pt x="1556" y="1419"/>
                        <a:pt x="1368" y="1356"/>
                      </a:cubicBezTo>
                      <a:cubicBezTo>
                        <a:pt x="1257" y="1319"/>
                        <a:pt x="1289" y="1341"/>
                        <a:pt x="1176" y="1320"/>
                      </a:cubicBezTo>
                      <a:cubicBezTo>
                        <a:pt x="1144" y="1314"/>
                        <a:pt x="1080" y="1296"/>
                        <a:pt x="1080" y="1296"/>
                      </a:cubicBezTo>
                      <a:cubicBezTo>
                        <a:pt x="940" y="1300"/>
                        <a:pt x="800" y="1301"/>
                        <a:pt x="660" y="1308"/>
                      </a:cubicBezTo>
                      <a:cubicBezTo>
                        <a:pt x="647" y="1309"/>
                        <a:pt x="637" y="1318"/>
                        <a:pt x="624" y="1320"/>
                      </a:cubicBezTo>
                      <a:cubicBezTo>
                        <a:pt x="576" y="1326"/>
                        <a:pt x="528" y="1327"/>
                        <a:pt x="480" y="1332"/>
                      </a:cubicBezTo>
                      <a:cubicBezTo>
                        <a:pt x="416" y="1339"/>
                        <a:pt x="288" y="1356"/>
                        <a:pt x="288" y="1356"/>
                      </a:cubicBezTo>
                      <a:cubicBezTo>
                        <a:pt x="259" y="1366"/>
                        <a:pt x="239" y="1369"/>
                        <a:pt x="216" y="1392"/>
                      </a:cubicBezTo>
                      <a:cubicBezTo>
                        <a:pt x="206" y="1402"/>
                        <a:pt x="202" y="1418"/>
                        <a:pt x="192" y="1428"/>
                      </a:cubicBezTo>
                      <a:cubicBezTo>
                        <a:pt x="162" y="1458"/>
                        <a:pt x="112" y="1466"/>
                        <a:pt x="72" y="1476"/>
                      </a:cubicBezTo>
                      <a:cubicBezTo>
                        <a:pt x="9" y="1492"/>
                        <a:pt x="26" y="1502"/>
                        <a:pt x="0" y="1476"/>
                      </a:cubicBezTo>
                      <a:close/>
                    </a:path>
                  </a:pathLst>
                </a:custGeom>
                <a:pattFill prst="shingle">
                  <a:fgClr>
                    <a:srgbClr val="FFCC00"/>
                  </a:fgClr>
                  <a:bgClr>
                    <a:srgbClr val="FF9900"/>
                  </a:bgClr>
                </a:pattFill>
                <a:ln w="9525" cap="flat" cmpd="sng">
                  <a:noFill/>
                  <a:prstDash val="solid"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s-ES"/>
                </a:p>
              </p:txBody>
            </p:sp>
            <p:sp>
              <p:nvSpPr>
                <p:cNvPr id="33" name="Freeform 4110"/>
                <p:cNvSpPr>
                  <a:spLocks/>
                </p:cNvSpPr>
                <p:nvPr/>
              </p:nvSpPr>
              <p:spPr bwMode="auto">
                <a:xfrm>
                  <a:off x="825" y="2242"/>
                  <a:ext cx="2293" cy="1430"/>
                </a:xfrm>
                <a:custGeom>
                  <a:avLst/>
                  <a:gdLst/>
                  <a:ahLst/>
                  <a:cxnLst>
                    <a:cxn ang="0">
                      <a:pos x="27" y="1142"/>
                    </a:cxn>
                    <a:cxn ang="0">
                      <a:pos x="15" y="1286"/>
                    </a:cxn>
                    <a:cxn ang="0">
                      <a:pos x="267" y="1202"/>
                    </a:cxn>
                    <a:cxn ang="0">
                      <a:pos x="291" y="1166"/>
                    </a:cxn>
                    <a:cxn ang="0">
                      <a:pos x="363" y="1118"/>
                    </a:cxn>
                    <a:cxn ang="0">
                      <a:pos x="339" y="1190"/>
                    </a:cxn>
                    <a:cxn ang="0">
                      <a:pos x="255" y="1250"/>
                    </a:cxn>
                    <a:cxn ang="0">
                      <a:pos x="219" y="1286"/>
                    </a:cxn>
                    <a:cxn ang="0">
                      <a:pos x="123" y="1322"/>
                    </a:cxn>
                    <a:cxn ang="0">
                      <a:pos x="15" y="1430"/>
                    </a:cxn>
                    <a:cxn ang="0">
                      <a:pos x="27" y="1226"/>
                    </a:cxn>
                    <a:cxn ang="0">
                      <a:pos x="39" y="1106"/>
                    </a:cxn>
                    <a:cxn ang="0">
                      <a:pos x="87" y="1082"/>
                    </a:cxn>
                    <a:cxn ang="0">
                      <a:pos x="303" y="1010"/>
                    </a:cxn>
                    <a:cxn ang="0">
                      <a:pos x="387" y="998"/>
                    </a:cxn>
                    <a:cxn ang="0">
                      <a:pos x="519" y="938"/>
                    </a:cxn>
                    <a:cxn ang="0">
                      <a:pos x="555" y="902"/>
                    </a:cxn>
                    <a:cxn ang="0">
                      <a:pos x="579" y="866"/>
                    </a:cxn>
                    <a:cxn ang="0">
                      <a:pos x="699" y="782"/>
                    </a:cxn>
                    <a:cxn ang="0">
                      <a:pos x="963" y="722"/>
                    </a:cxn>
                    <a:cxn ang="0">
                      <a:pos x="999" y="662"/>
                    </a:cxn>
                    <a:cxn ang="0">
                      <a:pos x="879" y="686"/>
                    </a:cxn>
                    <a:cxn ang="0">
                      <a:pos x="807" y="734"/>
                    </a:cxn>
                    <a:cxn ang="0">
                      <a:pos x="855" y="758"/>
                    </a:cxn>
                    <a:cxn ang="0">
                      <a:pos x="891" y="734"/>
                    </a:cxn>
                    <a:cxn ang="0">
                      <a:pos x="927" y="722"/>
                    </a:cxn>
                    <a:cxn ang="0">
                      <a:pos x="975" y="674"/>
                    </a:cxn>
                    <a:cxn ang="0">
                      <a:pos x="1023" y="602"/>
                    </a:cxn>
                    <a:cxn ang="0">
                      <a:pos x="1167" y="530"/>
                    </a:cxn>
                    <a:cxn ang="0">
                      <a:pos x="1263" y="482"/>
                    </a:cxn>
                    <a:cxn ang="0">
                      <a:pos x="1311" y="446"/>
                    </a:cxn>
                    <a:cxn ang="0">
                      <a:pos x="1407" y="410"/>
                    </a:cxn>
                    <a:cxn ang="0">
                      <a:pos x="1563" y="314"/>
                    </a:cxn>
                    <a:cxn ang="0">
                      <a:pos x="1611" y="302"/>
                    </a:cxn>
                    <a:cxn ang="0">
                      <a:pos x="1695" y="266"/>
                    </a:cxn>
                    <a:cxn ang="0">
                      <a:pos x="1779" y="218"/>
                    </a:cxn>
                    <a:cxn ang="0">
                      <a:pos x="1899" y="170"/>
                    </a:cxn>
                    <a:cxn ang="0">
                      <a:pos x="2115" y="50"/>
                    </a:cxn>
                    <a:cxn ang="0">
                      <a:pos x="2151" y="26"/>
                    </a:cxn>
                    <a:cxn ang="0">
                      <a:pos x="2223" y="2"/>
                    </a:cxn>
                    <a:cxn ang="0">
                      <a:pos x="2271" y="14"/>
                    </a:cxn>
                    <a:cxn ang="0">
                      <a:pos x="2223" y="86"/>
                    </a:cxn>
                    <a:cxn ang="0">
                      <a:pos x="2055" y="206"/>
                    </a:cxn>
                    <a:cxn ang="0">
                      <a:pos x="1911" y="230"/>
                    </a:cxn>
                    <a:cxn ang="0">
                      <a:pos x="1827" y="278"/>
                    </a:cxn>
                    <a:cxn ang="0">
                      <a:pos x="1719" y="290"/>
                    </a:cxn>
                    <a:cxn ang="0">
                      <a:pos x="1479" y="398"/>
                    </a:cxn>
                    <a:cxn ang="0">
                      <a:pos x="1359" y="494"/>
                    </a:cxn>
                    <a:cxn ang="0">
                      <a:pos x="1143" y="614"/>
                    </a:cxn>
                    <a:cxn ang="0">
                      <a:pos x="903" y="782"/>
                    </a:cxn>
                    <a:cxn ang="0">
                      <a:pos x="855" y="806"/>
                    </a:cxn>
                    <a:cxn ang="0">
                      <a:pos x="807" y="854"/>
                    </a:cxn>
                    <a:cxn ang="0">
                      <a:pos x="759" y="878"/>
                    </a:cxn>
                    <a:cxn ang="0">
                      <a:pos x="651" y="950"/>
                    </a:cxn>
                    <a:cxn ang="0">
                      <a:pos x="567" y="974"/>
                    </a:cxn>
                    <a:cxn ang="0">
                      <a:pos x="399" y="1058"/>
                    </a:cxn>
                    <a:cxn ang="0">
                      <a:pos x="375" y="1094"/>
                    </a:cxn>
                    <a:cxn ang="0">
                      <a:pos x="411" y="1118"/>
                    </a:cxn>
                    <a:cxn ang="0">
                      <a:pos x="339" y="1190"/>
                    </a:cxn>
                  </a:cxnLst>
                  <a:rect l="0" t="0" r="r" b="b"/>
                  <a:pathLst>
                    <a:path w="2293" h="1430">
                      <a:moveTo>
                        <a:pt x="27" y="1142"/>
                      </a:moveTo>
                      <a:cubicBezTo>
                        <a:pt x="10" y="1211"/>
                        <a:pt x="0" y="1212"/>
                        <a:pt x="15" y="1286"/>
                      </a:cubicBezTo>
                      <a:cubicBezTo>
                        <a:pt x="122" y="1275"/>
                        <a:pt x="178" y="1261"/>
                        <a:pt x="267" y="1202"/>
                      </a:cubicBezTo>
                      <a:cubicBezTo>
                        <a:pt x="275" y="1190"/>
                        <a:pt x="280" y="1175"/>
                        <a:pt x="291" y="1166"/>
                      </a:cubicBezTo>
                      <a:cubicBezTo>
                        <a:pt x="313" y="1147"/>
                        <a:pt x="363" y="1118"/>
                        <a:pt x="363" y="1118"/>
                      </a:cubicBezTo>
                      <a:cubicBezTo>
                        <a:pt x="355" y="1142"/>
                        <a:pt x="360" y="1176"/>
                        <a:pt x="339" y="1190"/>
                      </a:cubicBezTo>
                      <a:cubicBezTo>
                        <a:pt x="311" y="1209"/>
                        <a:pt x="281" y="1228"/>
                        <a:pt x="255" y="1250"/>
                      </a:cubicBezTo>
                      <a:cubicBezTo>
                        <a:pt x="242" y="1261"/>
                        <a:pt x="234" y="1278"/>
                        <a:pt x="219" y="1286"/>
                      </a:cubicBezTo>
                      <a:cubicBezTo>
                        <a:pt x="189" y="1302"/>
                        <a:pt x="154" y="1307"/>
                        <a:pt x="123" y="1322"/>
                      </a:cubicBezTo>
                      <a:cubicBezTo>
                        <a:pt x="77" y="1345"/>
                        <a:pt x="43" y="1388"/>
                        <a:pt x="15" y="1430"/>
                      </a:cubicBezTo>
                      <a:cubicBezTo>
                        <a:pt x="33" y="1338"/>
                        <a:pt x="40" y="1327"/>
                        <a:pt x="27" y="1226"/>
                      </a:cubicBezTo>
                      <a:cubicBezTo>
                        <a:pt x="31" y="1186"/>
                        <a:pt x="24" y="1143"/>
                        <a:pt x="39" y="1106"/>
                      </a:cubicBezTo>
                      <a:cubicBezTo>
                        <a:pt x="46" y="1089"/>
                        <a:pt x="70" y="1089"/>
                        <a:pt x="87" y="1082"/>
                      </a:cubicBezTo>
                      <a:cubicBezTo>
                        <a:pt x="160" y="1053"/>
                        <a:pt x="224" y="1025"/>
                        <a:pt x="303" y="1010"/>
                      </a:cubicBezTo>
                      <a:cubicBezTo>
                        <a:pt x="331" y="1005"/>
                        <a:pt x="359" y="1002"/>
                        <a:pt x="387" y="998"/>
                      </a:cubicBezTo>
                      <a:cubicBezTo>
                        <a:pt x="431" y="976"/>
                        <a:pt x="481" y="970"/>
                        <a:pt x="519" y="938"/>
                      </a:cubicBezTo>
                      <a:cubicBezTo>
                        <a:pt x="532" y="927"/>
                        <a:pt x="544" y="915"/>
                        <a:pt x="555" y="902"/>
                      </a:cubicBezTo>
                      <a:cubicBezTo>
                        <a:pt x="564" y="891"/>
                        <a:pt x="568" y="875"/>
                        <a:pt x="579" y="866"/>
                      </a:cubicBezTo>
                      <a:cubicBezTo>
                        <a:pt x="616" y="834"/>
                        <a:pt x="655" y="804"/>
                        <a:pt x="699" y="782"/>
                      </a:cubicBezTo>
                      <a:cubicBezTo>
                        <a:pt x="780" y="742"/>
                        <a:pt x="878" y="743"/>
                        <a:pt x="963" y="722"/>
                      </a:cubicBezTo>
                      <a:cubicBezTo>
                        <a:pt x="1046" y="667"/>
                        <a:pt x="1062" y="683"/>
                        <a:pt x="999" y="662"/>
                      </a:cubicBezTo>
                      <a:cubicBezTo>
                        <a:pt x="990" y="664"/>
                        <a:pt x="897" y="677"/>
                        <a:pt x="879" y="686"/>
                      </a:cubicBezTo>
                      <a:cubicBezTo>
                        <a:pt x="853" y="699"/>
                        <a:pt x="807" y="734"/>
                        <a:pt x="807" y="734"/>
                      </a:cubicBezTo>
                      <a:cubicBezTo>
                        <a:pt x="823" y="742"/>
                        <a:pt x="837" y="758"/>
                        <a:pt x="855" y="758"/>
                      </a:cubicBezTo>
                      <a:cubicBezTo>
                        <a:pt x="869" y="758"/>
                        <a:pt x="878" y="740"/>
                        <a:pt x="891" y="734"/>
                      </a:cubicBezTo>
                      <a:cubicBezTo>
                        <a:pt x="902" y="728"/>
                        <a:pt x="915" y="726"/>
                        <a:pt x="927" y="722"/>
                      </a:cubicBezTo>
                      <a:cubicBezTo>
                        <a:pt x="943" y="706"/>
                        <a:pt x="961" y="692"/>
                        <a:pt x="975" y="674"/>
                      </a:cubicBezTo>
                      <a:cubicBezTo>
                        <a:pt x="993" y="651"/>
                        <a:pt x="996" y="611"/>
                        <a:pt x="1023" y="602"/>
                      </a:cubicBezTo>
                      <a:cubicBezTo>
                        <a:pt x="1122" y="569"/>
                        <a:pt x="1074" y="592"/>
                        <a:pt x="1167" y="530"/>
                      </a:cubicBezTo>
                      <a:cubicBezTo>
                        <a:pt x="1197" y="510"/>
                        <a:pt x="1234" y="503"/>
                        <a:pt x="1263" y="482"/>
                      </a:cubicBezTo>
                      <a:cubicBezTo>
                        <a:pt x="1279" y="470"/>
                        <a:pt x="1293" y="455"/>
                        <a:pt x="1311" y="446"/>
                      </a:cubicBezTo>
                      <a:cubicBezTo>
                        <a:pt x="1482" y="361"/>
                        <a:pt x="1230" y="516"/>
                        <a:pt x="1407" y="410"/>
                      </a:cubicBezTo>
                      <a:cubicBezTo>
                        <a:pt x="1457" y="380"/>
                        <a:pt x="1509" y="337"/>
                        <a:pt x="1563" y="314"/>
                      </a:cubicBezTo>
                      <a:cubicBezTo>
                        <a:pt x="1578" y="308"/>
                        <a:pt x="1596" y="308"/>
                        <a:pt x="1611" y="302"/>
                      </a:cubicBezTo>
                      <a:cubicBezTo>
                        <a:pt x="1640" y="292"/>
                        <a:pt x="1668" y="280"/>
                        <a:pt x="1695" y="266"/>
                      </a:cubicBezTo>
                      <a:cubicBezTo>
                        <a:pt x="1816" y="206"/>
                        <a:pt x="1632" y="281"/>
                        <a:pt x="1779" y="218"/>
                      </a:cubicBezTo>
                      <a:cubicBezTo>
                        <a:pt x="1819" y="201"/>
                        <a:pt x="1860" y="189"/>
                        <a:pt x="1899" y="170"/>
                      </a:cubicBezTo>
                      <a:cubicBezTo>
                        <a:pt x="1974" y="132"/>
                        <a:pt x="2032" y="71"/>
                        <a:pt x="2115" y="50"/>
                      </a:cubicBezTo>
                      <a:cubicBezTo>
                        <a:pt x="2127" y="42"/>
                        <a:pt x="2138" y="32"/>
                        <a:pt x="2151" y="26"/>
                      </a:cubicBezTo>
                      <a:cubicBezTo>
                        <a:pt x="2174" y="16"/>
                        <a:pt x="2223" y="2"/>
                        <a:pt x="2223" y="2"/>
                      </a:cubicBezTo>
                      <a:cubicBezTo>
                        <a:pt x="2239" y="6"/>
                        <a:pt x="2263" y="0"/>
                        <a:pt x="2271" y="14"/>
                      </a:cubicBezTo>
                      <a:cubicBezTo>
                        <a:pt x="2293" y="51"/>
                        <a:pt x="2240" y="75"/>
                        <a:pt x="2223" y="86"/>
                      </a:cubicBezTo>
                      <a:cubicBezTo>
                        <a:pt x="2183" y="147"/>
                        <a:pt x="2132" y="196"/>
                        <a:pt x="2055" y="206"/>
                      </a:cubicBezTo>
                      <a:cubicBezTo>
                        <a:pt x="2020" y="210"/>
                        <a:pt x="1951" y="215"/>
                        <a:pt x="1911" y="230"/>
                      </a:cubicBezTo>
                      <a:cubicBezTo>
                        <a:pt x="1881" y="241"/>
                        <a:pt x="1858" y="270"/>
                        <a:pt x="1827" y="278"/>
                      </a:cubicBezTo>
                      <a:cubicBezTo>
                        <a:pt x="1792" y="287"/>
                        <a:pt x="1755" y="286"/>
                        <a:pt x="1719" y="290"/>
                      </a:cubicBezTo>
                      <a:cubicBezTo>
                        <a:pt x="1628" y="313"/>
                        <a:pt x="1557" y="349"/>
                        <a:pt x="1479" y="398"/>
                      </a:cubicBezTo>
                      <a:cubicBezTo>
                        <a:pt x="1434" y="426"/>
                        <a:pt x="1405" y="468"/>
                        <a:pt x="1359" y="494"/>
                      </a:cubicBezTo>
                      <a:cubicBezTo>
                        <a:pt x="1287" y="535"/>
                        <a:pt x="1218" y="577"/>
                        <a:pt x="1143" y="614"/>
                      </a:cubicBezTo>
                      <a:cubicBezTo>
                        <a:pt x="1059" y="656"/>
                        <a:pt x="987" y="740"/>
                        <a:pt x="903" y="782"/>
                      </a:cubicBezTo>
                      <a:cubicBezTo>
                        <a:pt x="887" y="790"/>
                        <a:pt x="869" y="795"/>
                        <a:pt x="855" y="806"/>
                      </a:cubicBezTo>
                      <a:cubicBezTo>
                        <a:pt x="837" y="820"/>
                        <a:pt x="825" y="840"/>
                        <a:pt x="807" y="854"/>
                      </a:cubicBezTo>
                      <a:cubicBezTo>
                        <a:pt x="793" y="865"/>
                        <a:pt x="774" y="869"/>
                        <a:pt x="759" y="878"/>
                      </a:cubicBezTo>
                      <a:cubicBezTo>
                        <a:pt x="722" y="900"/>
                        <a:pt x="692" y="936"/>
                        <a:pt x="651" y="950"/>
                      </a:cubicBezTo>
                      <a:cubicBezTo>
                        <a:pt x="623" y="959"/>
                        <a:pt x="594" y="964"/>
                        <a:pt x="567" y="974"/>
                      </a:cubicBezTo>
                      <a:cubicBezTo>
                        <a:pt x="505" y="997"/>
                        <a:pt x="464" y="1042"/>
                        <a:pt x="399" y="1058"/>
                      </a:cubicBezTo>
                      <a:cubicBezTo>
                        <a:pt x="391" y="1070"/>
                        <a:pt x="372" y="1080"/>
                        <a:pt x="375" y="1094"/>
                      </a:cubicBezTo>
                      <a:cubicBezTo>
                        <a:pt x="378" y="1108"/>
                        <a:pt x="407" y="1104"/>
                        <a:pt x="411" y="1118"/>
                      </a:cubicBezTo>
                      <a:cubicBezTo>
                        <a:pt x="430" y="1184"/>
                        <a:pt x="381" y="1190"/>
                        <a:pt x="339" y="1190"/>
                      </a:cubicBezTo>
                    </a:path>
                  </a:pathLst>
                </a:custGeom>
                <a:gradFill rotWithShape="0">
                  <a:gsLst>
                    <a:gs pos="0">
                      <a:srgbClr val="99CC00"/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n w="9525" cap="flat" cmpd="sng">
                  <a:noFill/>
                  <a:prstDash val="solid"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s-ES"/>
                </a:p>
              </p:txBody>
            </p:sp>
            <p:grpSp>
              <p:nvGrpSpPr>
                <p:cNvPr id="35" name="Group 4112"/>
                <p:cNvGrpSpPr>
                  <a:grpSpLocks/>
                </p:cNvGrpSpPr>
                <p:nvPr/>
              </p:nvGrpSpPr>
              <p:grpSpPr bwMode="auto">
                <a:xfrm>
                  <a:off x="2012" y="1302"/>
                  <a:ext cx="1608" cy="1320"/>
                  <a:chOff x="2210" y="1686"/>
                  <a:chExt cx="1608" cy="1320"/>
                </a:xfrm>
              </p:grpSpPr>
              <p:grpSp>
                <p:nvGrpSpPr>
                  <p:cNvPr id="38" name="Group 4113"/>
                  <p:cNvGrpSpPr>
                    <a:grpSpLocks/>
                  </p:cNvGrpSpPr>
                  <p:nvPr/>
                </p:nvGrpSpPr>
                <p:grpSpPr bwMode="auto">
                  <a:xfrm>
                    <a:off x="2438" y="2274"/>
                    <a:ext cx="1152" cy="576"/>
                    <a:chOff x="2242" y="2274"/>
                    <a:chExt cx="1152" cy="576"/>
                  </a:xfrm>
                </p:grpSpPr>
                <p:sp>
                  <p:nvSpPr>
                    <p:cNvPr id="41" name="Rectangle 411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530" y="2274"/>
                      <a:ext cx="576" cy="576"/>
                    </a:xfrm>
                    <a:prstGeom prst="rect">
                      <a:avLst/>
                    </a:prstGeom>
                    <a:solidFill>
                      <a:srgbClr val="FFCC00"/>
                    </a:solidFill>
                    <a:ln w="9525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s-ES"/>
                    </a:p>
                  </p:txBody>
                </p:sp>
                <p:sp>
                  <p:nvSpPr>
                    <p:cNvPr id="42" name="Rectangle 411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42" y="2274"/>
                      <a:ext cx="216" cy="576"/>
                    </a:xfrm>
                    <a:prstGeom prst="rect">
                      <a:avLst/>
                    </a:prstGeom>
                    <a:solidFill>
                      <a:srgbClr val="FFCC00"/>
                    </a:solidFill>
                    <a:ln w="9525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s-ES"/>
                    </a:p>
                  </p:txBody>
                </p:sp>
                <p:sp>
                  <p:nvSpPr>
                    <p:cNvPr id="43" name="Rectangle 4116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178" y="2274"/>
                      <a:ext cx="216" cy="576"/>
                    </a:xfrm>
                    <a:prstGeom prst="rect">
                      <a:avLst/>
                    </a:prstGeom>
                    <a:solidFill>
                      <a:srgbClr val="FFCC00"/>
                    </a:solidFill>
                    <a:ln w="9525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s-ES"/>
                    </a:p>
                  </p:txBody>
                </p:sp>
              </p:grpSp>
              <p:sp>
                <p:nvSpPr>
                  <p:cNvPr id="39" name="AutoShape 4117" descr="Zigzag"/>
                  <p:cNvSpPr>
                    <a:spLocks noChangeArrowheads="1"/>
                  </p:cNvSpPr>
                  <p:nvPr/>
                </p:nvSpPr>
                <p:spPr bwMode="auto">
                  <a:xfrm>
                    <a:off x="2351" y="1686"/>
                    <a:ext cx="1326" cy="576"/>
                  </a:xfrm>
                  <a:prstGeom prst="triangle">
                    <a:avLst>
                      <a:gd name="adj" fmla="val 50000"/>
                    </a:avLst>
                  </a:prstGeom>
                  <a:pattFill prst="zigZag">
                    <a:fgClr>
                      <a:srgbClr val="996600"/>
                    </a:fgClr>
                    <a:bgClr>
                      <a:srgbClr val="FFCC99"/>
                    </a:bgClr>
                  </a:patt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s-ES"/>
                  </a:p>
                </p:txBody>
              </p:sp>
              <p:sp>
                <p:nvSpPr>
                  <p:cNvPr id="40" name="Rectangle 4118" descr="Vertical estrecha"/>
                  <p:cNvSpPr>
                    <a:spLocks noChangeArrowheads="1"/>
                  </p:cNvSpPr>
                  <p:nvPr/>
                </p:nvSpPr>
                <p:spPr bwMode="auto">
                  <a:xfrm>
                    <a:off x="2210" y="2862"/>
                    <a:ext cx="1608" cy="144"/>
                  </a:xfrm>
                  <a:prstGeom prst="rect">
                    <a:avLst/>
                  </a:prstGeom>
                  <a:pattFill prst="narVert">
                    <a:fgClr>
                      <a:srgbClr val="CC6600"/>
                    </a:fgClr>
                    <a:bgClr>
                      <a:srgbClr val="FFFFFF"/>
                    </a:bgClr>
                  </a:patt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es-ES"/>
                  </a:p>
                </p:txBody>
              </p:sp>
            </p:grpSp>
          </p:grpSp>
        </p:grpSp>
        <p:sp>
          <p:nvSpPr>
            <p:cNvPr id="16" name="Text Box 4126"/>
            <p:cNvSpPr txBox="1">
              <a:spLocks noChangeArrowheads="1"/>
            </p:cNvSpPr>
            <p:nvPr/>
          </p:nvSpPr>
          <p:spPr bwMode="auto">
            <a:xfrm>
              <a:off x="4010" y="1833"/>
              <a:ext cx="273" cy="303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just"/>
              <a:r>
                <a:rPr lang="es-ES_tradnl" sz="2300" b="1">
                  <a:latin typeface="Times New Roman" pitchFamily="18" charset="0"/>
                </a:rPr>
                <a:t>A</a:t>
              </a:r>
              <a:endParaRPr lang="es-ES_tradnl" sz="2300">
                <a:latin typeface="Times New Roman" pitchFamily="18" charset="0"/>
              </a:endParaRPr>
            </a:p>
          </p:txBody>
        </p:sp>
        <p:sp>
          <p:nvSpPr>
            <p:cNvPr id="17" name="Text Box 4127"/>
            <p:cNvSpPr txBox="1">
              <a:spLocks noChangeArrowheads="1"/>
            </p:cNvSpPr>
            <p:nvPr/>
          </p:nvSpPr>
          <p:spPr bwMode="auto">
            <a:xfrm>
              <a:off x="3614" y="2517"/>
              <a:ext cx="263" cy="303"/>
            </a:xfrm>
            <a:prstGeom prst="rect">
              <a:avLst/>
            </a:prstGeom>
            <a:noFill/>
            <a:ln w="38100">
              <a:solidFill>
                <a:srgbClr val="FFCC00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just"/>
              <a:r>
                <a:rPr lang="es-ES_tradnl" sz="2300" b="1">
                  <a:solidFill>
                    <a:srgbClr val="FFCC66"/>
                  </a:solidFill>
                  <a:latin typeface="Times New Roman" pitchFamily="18" charset="0"/>
                </a:rPr>
                <a:t>B</a:t>
              </a:r>
              <a:endParaRPr lang="es-ES_tradnl" sz="2300">
                <a:latin typeface="Times New Roman" pitchFamily="18" charset="0"/>
              </a:endParaRPr>
            </a:p>
          </p:txBody>
        </p:sp>
        <p:sp>
          <p:nvSpPr>
            <p:cNvPr id="18" name="Text Box 4128"/>
            <p:cNvSpPr txBox="1">
              <a:spLocks noChangeArrowheads="1"/>
            </p:cNvSpPr>
            <p:nvPr/>
          </p:nvSpPr>
          <p:spPr bwMode="auto">
            <a:xfrm>
              <a:off x="4130" y="3381"/>
              <a:ext cx="273" cy="303"/>
            </a:xfrm>
            <a:prstGeom prst="rect">
              <a:avLst/>
            </a:prstGeom>
            <a:noFill/>
            <a:ln w="38100">
              <a:solidFill>
                <a:srgbClr val="996633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just"/>
              <a:r>
                <a:rPr lang="es-ES_tradnl" sz="2300" b="1">
                  <a:latin typeface="Times New Roman" pitchFamily="18" charset="0"/>
                </a:rPr>
                <a:t>D</a:t>
              </a:r>
              <a:endParaRPr lang="es-ES_tradnl" sz="2300">
                <a:latin typeface="Times New Roman" pitchFamily="18" charset="0"/>
              </a:endParaRPr>
            </a:p>
          </p:txBody>
        </p:sp>
        <p:sp>
          <p:nvSpPr>
            <p:cNvPr id="19" name="Text Box 4129"/>
            <p:cNvSpPr txBox="1">
              <a:spLocks noChangeArrowheads="1"/>
            </p:cNvSpPr>
            <p:nvPr/>
          </p:nvSpPr>
          <p:spPr bwMode="auto">
            <a:xfrm>
              <a:off x="4046" y="2721"/>
              <a:ext cx="273" cy="303"/>
            </a:xfrm>
            <a:prstGeom prst="rect">
              <a:avLst/>
            </a:prstGeom>
            <a:noFill/>
            <a:ln w="38100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just"/>
              <a:r>
                <a:rPr lang="es-ES_tradnl" sz="2300" b="1">
                  <a:solidFill>
                    <a:srgbClr val="CC6600"/>
                  </a:solidFill>
                  <a:latin typeface="Times New Roman" pitchFamily="18" charset="0"/>
                </a:rPr>
                <a:t>C</a:t>
              </a:r>
              <a:endParaRPr lang="es-ES_tradnl" sz="2300">
                <a:latin typeface="Times New Roman" pitchFamily="18" charset="0"/>
              </a:endParaRPr>
            </a:p>
          </p:txBody>
        </p:sp>
      </p:grpSp>
      <p:sp>
        <p:nvSpPr>
          <p:cNvPr id="44" name="43 CuadroTexto"/>
          <p:cNvSpPr txBox="1"/>
          <p:nvPr/>
        </p:nvSpPr>
        <p:spPr>
          <a:xfrm>
            <a:off x="827584" y="4077072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Layer</a:t>
            </a:r>
            <a:r>
              <a:rPr lang="es-ES_tradnl" dirty="0" smtClean="0"/>
              <a:t> B has </a:t>
            </a:r>
            <a:r>
              <a:rPr lang="es-ES_tradnl" dirty="0" err="1" smtClean="0"/>
              <a:t>enough</a:t>
            </a:r>
            <a:r>
              <a:rPr lang="es-ES_tradnl" dirty="0" smtClean="0"/>
              <a:t> </a:t>
            </a:r>
            <a:r>
              <a:rPr lang="es-ES_tradnl" dirty="0" err="1" smtClean="0"/>
              <a:t>bearing</a:t>
            </a:r>
            <a:r>
              <a:rPr lang="es-ES_tradnl" dirty="0" smtClean="0"/>
              <a:t> </a:t>
            </a:r>
            <a:r>
              <a:rPr lang="es-ES_tradnl" dirty="0" err="1" smtClean="0"/>
              <a:t>capacity</a:t>
            </a:r>
            <a:r>
              <a:rPr lang="es-ES_tradnl" dirty="0" smtClean="0"/>
              <a:t> </a:t>
            </a:r>
            <a:r>
              <a:rPr lang="es-ES_tradnl" dirty="0" err="1" smtClean="0"/>
              <a:t>to</a:t>
            </a:r>
            <a:r>
              <a:rPr lang="es-ES_tradnl" dirty="0" smtClean="0"/>
              <a:t> </a:t>
            </a:r>
            <a:r>
              <a:rPr lang="es-ES_tradnl" dirty="0" err="1" smtClean="0"/>
              <a:t>support</a:t>
            </a:r>
            <a:r>
              <a:rPr lang="es-ES_tradnl" dirty="0" smtClean="0"/>
              <a:t> </a:t>
            </a:r>
            <a:r>
              <a:rPr lang="es-ES_tradnl" dirty="0" err="1" smtClean="0"/>
              <a:t>it</a:t>
            </a:r>
            <a:r>
              <a:rPr lang="es-ES_tradnl" dirty="0" smtClean="0"/>
              <a:t>.</a:t>
            </a:r>
            <a:endParaRPr lang="es-ES" dirty="0"/>
          </a:p>
        </p:txBody>
      </p:sp>
      <p:grpSp>
        <p:nvGrpSpPr>
          <p:cNvPr id="3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5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EXCAVATION WORKS. REVIEW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5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27584" y="105273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UNIT SOLID VOLUME MODEL</a:t>
            </a:r>
            <a:endParaRPr lang="en-GB" sz="24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Resultado de imagen de unit solid volume mod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76872"/>
            <a:ext cx="6109292" cy="341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EXCAVATION WORKS. REVIEW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38046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EXCAVATION. BULKING FACTOR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27584" y="1844824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Soil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does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occupy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same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volume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excavated</a:t>
            </a:r>
            <a:endParaRPr lang="es-ES_tradnl" sz="2400" dirty="0" smtClean="0"/>
          </a:p>
        </p:txBody>
      </p:sp>
      <p:sp>
        <p:nvSpPr>
          <p:cNvPr id="36" name="35 Rectángulo"/>
          <p:cNvSpPr/>
          <p:nvPr/>
        </p:nvSpPr>
        <p:spPr>
          <a:xfrm>
            <a:off x="1907704" y="4437112"/>
            <a:ext cx="2088232" cy="1512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cxnSp>
        <p:nvCxnSpPr>
          <p:cNvPr id="38" name="37 Conector recto"/>
          <p:cNvCxnSpPr/>
          <p:nvPr/>
        </p:nvCxnSpPr>
        <p:spPr>
          <a:xfrm>
            <a:off x="1331640" y="4437112"/>
            <a:ext cx="727280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49 Forma libre"/>
          <p:cNvSpPr/>
          <p:nvPr/>
        </p:nvSpPr>
        <p:spPr>
          <a:xfrm>
            <a:off x="4427984" y="2924944"/>
            <a:ext cx="3928225" cy="1506379"/>
          </a:xfrm>
          <a:custGeom>
            <a:avLst/>
            <a:gdLst>
              <a:gd name="connsiteX0" fmla="*/ 0 w 3756074"/>
              <a:gd name="connsiteY0" fmla="*/ 1313561 h 1327629"/>
              <a:gd name="connsiteX1" fmla="*/ 42203 w 3756074"/>
              <a:gd name="connsiteY1" fmla="*/ 1285426 h 1327629"/>
              <a:gd name="connsiteX2" fmla="*/ 112542 w 3756074"/>
              <a:gd name="connsiteY2" fmla="*/ 1271358 h 1327629"/>
              <a:gd name="connsiteX3" fmla="*/ 225083 w 3756074"/>
              <a:gd name="connsiteY3" fmla="*/ 1243223 h 1327629"/>
              <a:gd name="connsiteX4" fmla="*/ 267287 w 3756074"/>
              <a:gd name="connsiteY4" fmla="*/ 1229155 h 1327629"/>
              <a:gd name="connsiteX5" fmla="*/ 351693 w 3756074"/>
              <a:gd name="connsiteY5" fmla="*/ 1172884 h 1327629"/>
              <a:gd name="connsiteX6" fmla="*/ 450167 w 3756074"/>
              <a:gd name="connsiteY6" fmla="*/ 1060343 h 1327629"/>
              <a:gd name="connsiteX7" fmla="*/ 492370 w 3756074"/>
              <a:gd name="connsiteY7" fmla="*/ 1032208 h 1327629"/>
              <a:gd name="connsiteX8" fmla="*/ 534573 w 3756074"/>
              <a:gd name="connsiteY8" fmla="*/ 1018140 h 1327629"/>
              <a:gd name="connsiteX9" fmla="*/ 618979 w 3756074"/>
              <a:gd name="connsiteY9" fmla="*/ 961869 h 1327629"/>
              <a:gd name="connsiteX10" fmla="*/ 703385 w 3756074"/>
              <a:gd name="connsiteY10" fmla="*/ 933734 h 1327629"/>
              <a:gd name="connsiteX11" fmla="*/ 787791 w 3756074"/>
              <a:gd name="connsiteY11" fmla="*/ 835260 h 1327629"/>
              <a:gd name="connsiteX12" fmla="*/ 801859 w 3756074"/>
              <a:gd name="connsiteY12" fmla="*/ 793057 h 1327629"/>
              <a:gd name="connsiteX13" fmla="*/ 900333 w 3756074"/>
              <a:gd name="connsiteY13" fmla="*/ 708651 h 1327629"/>
              <a:gd name="connsiteX14" fmla="*/ 970671 w 3756074"/>
              <a:gd name="connsiteY14" fmla="*/ 666448 h 1327629"/>
              <a:gd name="connsiteX15" fmla="*/ 1041010 w 3756074"/>
              <a:gd name="connsiteY15" fmla="*/ 596109 h 1327629"/>
              <a:gd name="connsiteX16" fmla="*/ 1111348 w 3756074"/>
              <a:gd name="connsiteY16" fmla="*/ 539838 h 1327629"/>
              <a:gd name="connsiteX17" fmla="*/ 1167619 w 3756074"/>
              <a:gd name="connsiteY17" fmla="*/ 455432 h 1327629"/>
              <a:gd name="connsiteX18" fmla="*/ 1195754 w 3756074"/>
              <a:gd name="connsiteY18" fmla="*/ 413229 h 1327629"/>
              <a:gd name="connsiteX19" fmla="*/ 1223890 w 3756074"/>
              <a:gd name="connsiteY19" fmla="*/ 385094 h 1327629"/>
              <a:gd name="connsiteX20" fmla="*/ 1252025 w 3756074"/>
              <a:gd name="connsiteY20" fmla="*/ 328823 h 1327629"/>
              <a:gd name="connsiteX21" fmla="*/ 1294228 w 3756074"/>
              <a:gd name="connsiteY21" fmla="*/ 300688 h 1327629"/>
              <a:gd name="connsiteX22" fmla="*/ 1364567 w 3756074"/>
              <a:gd name="connsiteY22" fmla="*/ 244417 h 1327629"/>
              <a:gd name="connsiteX23" fmla="*/ 1420837 w 3756074"/>
              <a:gd name="connsiteY23" fmla="*/ 216281 h 1327629"/>
              <a:gd name="connsiteX24" fmla="*/ 1477108 w 3756074"/>
              <a:gd name="connsiteY24" fmla="*/ 145943 h 1327629"/>
              <a:gd name="connsiteX25" fmla="*/ 1533379 w 3756074"/>
              <a:gd name="connsiteY25" fmla="*/ 117808 h 1327629"/>
              <a:gd name="connsiteX26" fmla="*/ 1575582 w 3756074"/>
              <a:gd name="connsiteY26" fmla="*/ 89672 h 1327629"/>
              <a:gd name="connsiteX27" fmla="*/ 1659988 w 3756074"/>
              <a:gd name="connsiteY27" fmla="*/ 61537 h 1327629"/>
              <a:gd name="connsiteX28" fmla="*/ 1744394 w 3756074"/>
              <a:gd name="connsiteY28" fmla="*/ 33401 h 1327629"/>
              <a:gd name="connsiteX29" fmla="*/ 1786597 w 3756074"/>
              <a:gd name="connsiteY29" fmla="*/ 19334 h 1327629"/>
              <a:gd name="connsiteX30" fmla="*/ 1842868 w 3756074"/>
              <a:gd name="connsiteY30" fmla="*/ 5266 h 1327629"/>
              <a:gd name="connsiteX31" fmla="*/ 2110154 w 3756074"/>
              <a:gd name="connsiteY31" fmla="*/ 47469 h 1327629"/>
              <a:gd name="connsiteX32" fmla="*/ 2194560 w 3756074"/>
              <a:gd name="connsiteY32" fmla="*/ 75604 h 1327629"/>
              <a:gd name="connsiteX33" fmla="*/ 2236763 w 3756074"/>
              <a:gd name="connsiteY33" fmla="*/ 89672 h 1327629"/>
              <a:gd name="connsiteX34" fmla="*/ 2264899 w 3756074"/>
              <a:gd name="connsiteY34" fmla="*/ 117808 h 1327629"/>
              <a:gd name="connsiteX35" fmla="*/ 2363373 w 3756074"/>
              <a:gd name="connsiteY35" fmla="*/ 174078 h 1327629"/>
              <a:gd name="connsiteX36" fmla="*/ 2433711 w 3756074"/>
              <a:gd name="connsiteY36" fmla="*/ 216281 h 1327629"/>
              <a:gd name="connsiteX37" fmla="*/ 2504050 w 3756074"/>
              <a:gd name="connsiteY37" fmla="*/ 258484 h 1327629"/>
              <a:gd name="connsiteX38" fmla="*/ 2574388 w 3756074"/>
              <a:gd name="connsiteY38" fmla="*/ 314755 h 1327629"/>
              <a:gd name="connsiteX39" fmla="*/ 2602523 w 3756074"/>
              <a:gd name="connsiteY39" fmla="*/ 342891 h 1327629"/>
              <a:gd name="connsiteX40" fmla="*/ 2616591 w 3756074"/>
              <a:gd name="connsiteY40" fmla="*/ 385094 h 1327629"/>
              <a:gd name="connsiteX41" fmla="*/ 2672862 w 3756074"/>
              <a:gd name="connsiteY41" fmla="*/ 469500 h 1327629"/>
              <a:gd name="connsiteX42" fmla="*/ 2686930 w 3756074"/>
              <a:gd name="connsiteY42" fmla="*/ 511703 h 1327629"/>
              <a:gd name="connsiteX43" fmla="*/ 2729133 w 3756074"/>
              <a:gd name="connsiteY43" fmla="*/ 553906 h 1327629"/>
              <a:gd name="connsiteX44" fmla="*/ 2785403 w 3756074"/>
              <a:gd name="connsiteY44" fmla="*/ 638312 h 1327629"/>
              <a:gd name="connsiteX45" fmla="*/ 2813539 w 3756074"/>
              <a:gd name="connsiteY45" fmla="*/ 722718 h 1327629"/>
              <a:gd name="connsiteX46" fmla="*/ 2869810 w 3756074"/>
              <a:gd name="connsiteY46" fmla="*/ 778989 h 1327629"/>
              <a:gd name="connsiteX47" fmla="*/ 2954216 w 3756074"/>
              <a:gd name="connsiteY47" fmla="*/ 835260 h 1327629"/>
              <a:gd name="connsiteX48" fmla="*/ 2996419 w 3756074"/>
              <a:gd name="connsiteY48" fmla="*/ 863395 h 1327629"/>
              <a:gd name="connsiteX49" fmla="*/ 3024554 w 3756074"/>
              <a:gd name="connsiteY49" fmla="*/ 891531 h 1327629"/>
              <a:gd name="connsiteX50" fmla="*/ 3052690 w 3756074"/>
              <a:gd name="connsiteY50" fmla="*/ 933734 h 1327629"/>
              <a:gd name="connsiteX51" fmla="*/ 3094893 w 3756074"/>
              <a:gd name="connsiteY51" fmla="*/ 961869 h 1327629"/>
              <a:gd name="connsiteX52" fmla="*/ 3137096 w 3756074"/>
              <a:gd name="connsiteY52" fmla="*/ 1018140 h 1327629"/>
              <a:gd name="connsiteX53" fmla="*/ 3263705 w 3756074"/>
              <a:gd name="connsiteY53" fmla="*/ 1074411 h 1327629"/>
              <a:gd name="connsiteX54" fmla="*/ 3305908 w 3756074"/>
              <a:gd name="connsiteY54" fmla="*/ 1088478 h 1327629"/>
              <a:gd name="connsiteX55" fmla="*/ 3348111 w 3756074"/>
              <a:gd name="connsiteY55" fmla="*/ 1102546 h 1327629"/>
              <a:gd name="connsiteX56" fmla="*/ 3418450 w 3756074"/>
              <a:gd name="connsiteY56" fmla="*/ 1144749 h 1327629"/>
              <a:gd name="connsiteX57" fmla="*/ 3460653 w 3756074"/>
              <a:gd name="connsiteY57" fmla="*/ 1172884 h 1327629"/>
              <a:gd name="connsiteX58" fmla="*/ 3516923 w 3756074"/>
              <a:gd name="connsiteY58" fmla="*/ 1201020 h 1327629"/>
              <a:gd name="connsiteX59" fmla="*/ 3643533 w 3756074"/>
              <a:gd name="connsiteY59" fmla="*/ 1271358 h 1327629"/>
              <a:gd name="connsiteX60" fmla="*/ 3671668 w 3756074"/>
              <a:gd name="connsiteY60" fmla="*/ 1299494 h 1327629"/>
              <a:gd name="connsiteX61" fmla="*/ 3756074 w 3756074"/>
              <a:gd name="connsiteY61" fmla="*/ 1327629 h 1327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3756074" h="1327629">
                <a:moveTo>
                  <a:pt x="0" y="1313561"/>
                </a:moveTo>
                <a:cubicBezTo>
                  <a:pt x="14068" y="1304183"/>
                  <a:pt x="26372" y="1291362"/>
                  <a:pt x="42203" y="1285426"/>
                </a:cubicBezTo>
                <a:cubicBezTo>
                  <a:pt x="64591" y="1277030"/>
                  <a:pt x="89244" y="1276735"/>
                  <a:pt x="112542" y="1271358"/>
                </a:cubicBezTo>
                <a:cubicBezTo>
                  <a:pt x="150220" y="1262663"/>
                  <a:pt x="188399" y="1255451"/>
                  <a:pt x="225083" y="1243223"/>
                </a:cubicBezTo>
                <a:cubicBezTo>
                  <a:pt x="239151" y="1238534"/>
                  <a:pt x="254324" y="1236357"/>
                  <a:pt x="267287" y="1229155"/>
                </a:cubicBezTo>
                <a:cubicBezTo>
                  <a:pt x="296846" y="1212733"/>
                  <a:pt x="331404" y="1199936"/>
                  <a:pt x="351693" y="1172884"/>
                </a:cubicBezTo>
                <a:cubicBezTo>
                  <a:pt x="377616" y="1138321"/>
                  <a:pt x="413743" y="1084625"/>
                  <a:pt x="450167" y="1060343"/>
                </a:cubicBezTo>
                <a:cubicBezTo>
                  <a:pt x="464235" y="1050965"/>
                  <a:pt x="477248" y="1039769"/>
                  <a:pt x="492370" y="1032208"/>
                </a:cubicBezTo>
                <a:cubicBezTo>
                  <a:pt x="505633" y="1025576"/>
                  <a:pt x="521610" y="1025341"/>
                  <a:pt x="534573" y="1018140"/>
                </a:cubicBezTo>
                <a:cubicBezTo>
                  <a:pt x="564132" y="1001718"/>
                  <a:pt x="586900" y="972562"/>
                  <a:pt x="618979" y="961869"/>
                </a:cubicBezTo>
                <a:lnTo>
                  <a:pt x="703385" y="933734"/>
                </a:lnTo>
                <a:cubicBezTo>
                  <a:pt x="737998" y="899121"/>
                  <a:pt x="766366" y="878111"/>
                  <a:pt x="787791" y="835260"/>
                </a:cubicBezTo>
                <a:cubicBezTo>
                  <a:pt x="794423" y="821997"/>
                  <a:pt x="793240" y="805124"/>
                  <a:pt x="801859" y="793057"/>
                </a:cubicBezTo>
                <a:cubicBezTo>
                  <a:pt x="847014" y="729841"/>
                  <a:pt x="850764" y="748307"/>
                  <a:pt x="900333" y="708651"/>
                </a:cubicBezTo>
                <a:cubicBezTo>
                  <a:pt x="955506" y="664512"/>
                  <a:pt x="897379" y="690878"/>
                  <a:pt x="970671" y="666448"/>
                </a:cubicBezTo>
                <a:cubicBezTo>
                  <a:pt x="994117" y="643002"/>
                  <a:pt x="1013421" y="614502"/>
                  <a:pt x="1041010" y="596109"/>
                </a:cubicBezTo>
                <a:cubicBezTo>
                  <a:pt x="1068699" y="577650"/>
                  <a:pt x="1091301" y="566568"/>
                  <a:pt x="1111348" y="539838"/>
                </a:cubicBezTo>
                <a:cubicBezTo>
                  <a:pt x="1131637" y="512786"/>
                  <a:pt x="1148862" y="483567"/>
                  <a:pt x="1167619" y="455432"/>
                </a:cubicBezTo>
                <a:cubicBezTo>
                  <a:pt x="1176997" y="441364"/>
                  <a:pt x="1183799" y="425184"/>
                  <a:pt x="1195754" y="413229"/>
                </a:cubicBezTo>
                <a:lnTo>
                  <a:pt x="1223890" y="385094"/>
                </a:lnTo>
                <a:cubicBezTo>
                  <a:pt x="1233268" y="366337"/>
                  <a:pt x="1238600" y="344933"/>
                  <a:pt x="1252025" y="328823"/>
                </a:cubicBezTo>
                <a:cubicBezTo>
                  <a:pt x="1262849" y="315835"/>
                  <a:pt x="1281026" y="311250"/>
                  <a:pt x="1294228" y="300688"/>
                </a:cubicBezTo>
                <a:cubicBezTo>
                  <a:pt x="1352004" y="254467"/>
                  <a:pt x="1288782" y="287723"/>
                  <a:pt x="1364567" y="244417"/>
                </a:cubicBezTo>
                <a:cubicBezTo>
                  <a:pt x="1382775" y="234013"/>
                  <a:pt x="1403388" y="227914"/>
                  <a:pt x="1420837" y="216281"/>
                </a:cubicBezTo>
                <a:cubicBezTo>
                  <a:pt x="1492130" y="168752"/>
                  <a:pt x="1401842" y="208665"/>
                  <a:pt x="1477108" y="145943"/>
                </a:cubicBezTo>
                <a:cubicBezTo>
                  <a:pt x="1493218" y="132518"/>
                  <a:pt x="1515171" y="128212"/>
                  <a:pt x="1533379" y="117808"/>
                </a:cubicBezTo>
                <a:cubicBezTo>
                  <a:pt x="1548059" y="109420"/>
                  <a:pt x="1560132" y="96539"/>
                  <a:pt x="1575582" y="89672"/>
                </a:cubicBezTo>
                <a:cubicBezTo>
                  <a:pt x="1602683" y="77627"/>
                  <a:pt x="1631853" y="70915"/>
                  <a:pt x="1659988" y="61537"/>
                </a:cubicBezTo>
                <a:lnTo>
                  <a:pt x="1744394" y="33401"/>
                </a:lnTo>
                <a:cubicBezTo>
                  <a:pt x="1758462" y="28712"/>
                  <a:pt x="1772211" y="22931"/>
                  <a:pt x="1786597" y="19334"/>
                </a:cubicBezTo>
                <a:lnTo>
                  <a:pt x="1842868" y="5266"/>
                </a:lnTo>
                <a:cubicBezTo>
                  <a:pt x="2055313" y="21608"/>
                  <a:pt x="1967748" y="0"/>
                  <a:pt x="2110154" y="47469"/>
                </a:cubicBezTo>
                <a:lnTo>
                  <a:pt x="2194560" y="75604"/>
                </a:lnTo>
                <a:lnTo>
                  <a:pt x="2236763" y="89672"/>
                </a:lnTo>
                <a:cubicBezTo>
                  <a:pt x="2246142" y="99051"/>
                  <a:pt x="2254542" y="109522"/>
                  <a:pt x="2264899" y="117808"/>
                </a:cubicBezTo>
                <a:cubicBezTo>
                  <a:pt x="2298038" y="144319"/>
                  <a:pt x="2324865" y="154824"/>
                  <a:pt x="2363373" y="174078"/>
                </a:cubicBezTo>
                <a:cubicBezTo>
                  <a:pt x="2434659" y="245367"/>
                  <a:pt x="2342404" y="161497"/>
                  <a:pt x="2433711" y="216281"/>
                </a:cubicBezTo>
                <a:cubicBezTo>
                  <a:pt x="2530263" y="274212"/>
                  <a:pt x="2384498" y="218635"/>
                  <a:pt x="2504050" y="258484"/>
                </a:cubicBezTo>
                <a:cubicBezTo>
                  <a:pt x="2571982" y="326419"/>
                  <a:pt x="2485657" y="243770"/>
                  <a:pt x="2574388" y="314755"/>
                </a:cubicBezTo>
                <a:cubicBezTo>
                  <a:pt x="2584745" y="323041"/>
                  <a:pt x="2593145" y="333512"/>
                  <a:pt x="2602523" y="342891"/>
                </a:cubicBezTo>
                <a:cubicBezTo>
                  <a:pt x="2607212" y="356959"/>
                  <a:pt x="2609390" y="372131"/>
                  <a:pt x="2616591" y="385094"/>
                </a:cubicBezTo>
                <a:cubicBezTo>
                  <a:pt x="2633013" y="414653"/>
                  <a:pt x="2662169" y="437421"/>
                  <a:pt x="2672862" y="469500"/>
                </a:cubicBezTo>
                <a:cubicBezTo>
                  <a:pt x="2677551" y="483568"/>
                  <a:pt x="2678705" y="499365"/>
                  <a:pt x="2686930" y="511703"/>
                </a:cubicBezTo>
                <a:cubicBezTo>
                  <a:pt x="2697966" y="528256"/>
                  <a:pt x="2716919" y="538202"/>
                  <a:pt x="2729133" y="553906"/>
                </a:cubicBezTo>
                <a:cubicBezTo>
                  <a:pt x="2749893" y="580597"/>
                  <a:pt x="2774710" y="606233"/>
                  <a:pt x="2785403" y="638312"/>
                </a:cubicBezTo>
                <a:cubicBezTo>
                  <a:pt x="2794782" y="666447"/>
                  <a:pt x="2792568" y="701747"/>
                  <a:pt x="2813539" y="722718"/>
                </a:cubicBezTo>
                <a:cubicBezTo>
                  <a:pt x="2832296" y="741475"/>
                  <a:pt x="2847739" y="764275"/>
                  <a:pt x="2869810" y="778989"/>
                </a:cubicBezTo>
                <a:lnTo>
                  <a:pt x="2954216" y="835260"/>
                </a:lnTo>
                <a:cubicBezTo>
                  <a:pt x="2968284" y="844638"/>
                  <a:pt x="2984464" y="851440"/>
                  <a:pt x="2996419" y="863395"/>
                </a:cubicBezTo>
                <a:cubicBezTo>
                  <a:pt x="3005797" y="872774"/>
                  <a:pt x="3016269" y="881174"/>
                  <a:pt x="3024554" y="891531"/>
                </a:cubicBezTo>
                <a:cubicBezTo>
                  <a:pt x="3035116" y="904733"/>
                  <a:pt x="3040735" y="921779"/>
                  <a:pt x="3052690" y="933734"/>
                </a:cubicBezTo>
                <a:cubicBezTo>
                  <a:pt x="3064645" y="945689"/>
                  <a:pt x="3080825" y="952491"/>
                  <a:pt x="3094893" y="961869"/>
                </a:cubicBezTo>
                <a:cubicBezTo>
                  <a:pt x="3108961" y="980626"/>
                  <a:pt x="3120517" y="1001561"/>
                  <a:pt x="3137096" y="1018140"/>
                </a:cubicBezTo>
                <a:cubicBezTo>
                  <a:pt x="3170534" y="1051578"/>
                  <a:pt x="3221920" y="1060483"/>
                  <a:pt x="3263705" y="1074411"/>
                </a:cubicBezTo>
                <a:lnTo>
                  <a:pt x="3305908" y="1088478"/>
                </a:lnTo>
                <a:lnTo>
                  <a:pt x="3348111" y="1102546"/>
                </a:lnTo>
                <a:cubicBezTo>
                  <a:pt x="3403067" y="1157500"/>
                  <a:pt x="3345402" y="1108225"/>
                  <a:pt x="3418450" y="1144749"/>
                </a:cubicBezTo>
                <a:cubicBezTo>
                  <a:pt x="3433572" y="1152310"/>
                  <a:pt x="3445974" y="1164496"/>
                  <a:pt x="3460653" y="1172884"/>
                </a:cubicBezTo>
                <a:cubicBezTo>
                  <a:pt x="3478861" y="1183289"/>
                  <a:pt x="3498941" y="1190231"/>
                  <a:pt x="3516923" y="1201020"/>
                </a:cubicBezTo>
                <a:cubicBezTo>
                  <a:pt x="3637849" y="1273576"/>
                  <a:pt x="3558646" y="1243064"/>
                  <a:pt x="3643533" y="1271358"/>
                </a:cubicBezTo>
                <a:cubicBezTo>
                  <a:pt x="3652911" y="1280737"/>
                  <a:pt x="3659805" y="1293562"/>
                  <a:pt x="3671668" y="1299494"/>
                </a:cubicBezTo>
                <a:cubicBezTo>
                  <a:pt x="3698194" y="1312757"/>
                  <a:pt x="3756074" y="1327629"/>
                  <a:pt x="3756074" y="1327629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2" name="51 CuadroTexto"/>
          <p:cNvSpPr txBox="1"/>
          <p:nvPr/>
        </p:nvSpPr>
        <p:spPr>
          <a:xfrm>
            <a:off x="1907704" y="4797152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smtClean="0"/>
              <a:t>Original </a:t>
            </a:r>
            <a:r>
              <a:rPr lang="es-ES_tradnl" dirty="0" err="1" smtClean="0"/>
              <a:t>volume</a:t>
            </a:r>
            <a:r>
              <a:rPr lang="es-ES_tradnl" dirty="0" smtClean="0"/>
              <a:t> </a:t>
            </a:r>
          </a:p>
          <a:p>
            <a:pPr algn="ctr"/>
            <a:r>
              <a:rPr lang="es-ES_tradnl" dirty="0" smtClean="0"/>
              <a:t>(V</a:t>
            </a:r>
            <a:r>
              <a:rPr lang="es-ES_tradnl" baseline="-25000" dirty="0" smtClean="0"/>
              <a:t>0</a:t>
            </a:r>
            <a:r>
              <a:rPr lang="es-ES_tradnl" dirty="0" smtClean="0"/>
              <a:t>)</a:t>
            </a:r>
            <a:endParaRPr lang="es-ES" dirty="0"/>
          </a:p>
        </p:txBody>
      </p:sp>
      <p:sp>
        <p:nvSpPr>
          <p:cNvPr id="53" name="52 CuadroTexto"/>
          <p:cNvSpPr txBox="1"/>
          <p:nvPr/>
        </p:nvSpPr>
        <p:spPr>
          <a:xfrm>
            <a:off x="5364088" y="3573016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/>
              <a:t>Bulk</a:t>
            </a:r>
            <a:r>
              <a:rPr lang="es-ES_tradnl" dirty="0" smtClean="0"/>
              <a:t> </a:t>
            </a:r>
            <a:r>
              <a:rPr lang="es-ES_tradnl" dirty="0" err="1" smtClean="0"/>
              <a:t>volume</a:t>
            </a:r>
            <a:r>
              <a:rPr lang="es-ES_tradnl" dirty="0" smtClean="0"/>
              <a:t> </a:t>
            </a:r>
          </a:p>
          <a:p>
            <a:pPr algn="ctr"/>
            <a:r>
              <a:rPr lang="es-ES_tradnl" dirty="0" smtClean="0"/>
              <a:t>(</a:t>
            </a:r>
            <a:r>
              <a:rPr lang="es-ES_tradnl" dirty="0" err="1" smtClean="0"/>
              <a:t>V</a:t>
            </a:r>
            <a:r>
              <a:rPr lang="es-ES_tradnl" baseline="-25000" dirty="0" err="1" smtClean="0"/>
              <a:t>b</a:t>
            </a:r>
            <a:r>
              <a:rPr lang="es-ES_tradnl" dirty="0" smtClean="0"/>
              <a:t>)</a:t>
            </a:r>
            <a:endParaRPr lang="es-ES" dirty="0"/>
          </a:p>
        </p:txBody>
      </p:sp>
      <p:sp>
        <p:nvSpPr>
          <p:cNvPr id="54" name="53 CuadroTexto"/>
          <p:cNvSpPr txBox="1"/>
          <p:nvPr/>
        </p:nvSpPr>
        <p:spPr>
          <a:xfrm>
            <a:off x="5652120" y="4797152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4000" b="1" dirty="0" err="1" smtClean="0">
                <a:solidFill>
                  <a:schemeClr val="tx2"/>
                </a:solidFill>
              </a:rPr>
              <a:t>V</a:t>
            </a:r>
            <a:r>
              <a:rPr lang="es-ES_tradnl" sz="4000" b="1" baseline="-25000" dirty="0" err="1" smtClean="0">
                <a:solidFill>
                  <a:schemeClr val="tx2"/>
                </a:solidFill>
              </a:rPr>
              <a:t>b</a:t>
            </a:r>
            <a:r>
              <a:rPr lang="es-ES_tradnl" sz="4000" b="1" dirty="0" smtClean="0">
                <a:solidFill>
                  <a:schemeClr val="tx2"/>
                </a:solidFill>
              </a:rPr>
              <a:t> &gt; V</a:t>
            </a:r>
            <a:r>
              <a:rPr lang="es-ES_tradnl" sz="4000" b="1" baseline="-25000" dirty="0" smtClean="0">
                <a:solidFill>
                  <a:schemeClr val="tx2"/>
                </a:solidFill>
              </a:rPr>
              <a:t>0</a:t>
            </a:r>
            <a:endParaRPr lang="es-ES" sz="4000" b="1" baseline="-25000" dirty="0">
              <a:solidFill>
                <a:schemeClr val="tx2"/>
              </a:solidFill>
            </a:endParaRPr>
          </a:p>
        </p:txBody>
      </p:sp>
      <p:sp>
        <p:nvSpPr>
          <p:cNvPr id="55" name="54 CuadroTexto"/>
          <p:cNvSpPr txBox="1"/>
          <p:nvPr/>
        </p:nvSpPr>
        <p:spPr>
          <a:xfrm>
            <a:off x="4716016" y="5805264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V</a:t>
            </a:r>
            <a:r>
              <a:rPr lang="es-ES_tradnl" sz="2000" baseline="-25000" dirty="0" err="1" smtClean="0"/>
              <a:t>b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volume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soil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move</a:t>
            </a:r>
            <a:endParaRPr lang="es-ES" sz="2000" dirty="0"/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EXCAVATION WORKS. REVIEW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EXCAVATION. BULKING FACTOR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54" name="53 CuadroTexto"/>
          <p:cNvSpPr txBox="1"/>
          <p:nvPr/>
        </p:nvSpPr>
        <p:spPr>
          <a:xfrm>
            <a:off x="2051720" y="2132856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4000" b="1" dirty="0" err="1" smtClean="0">
                <a:solidFill>
                  <a:schemeClr val="tx2"/>
                </a:solidFill>
              </a:rPr>
              <a:t>V</a:t>
            </a:r>
            <a:r>
              <a:rPr lang="es-ES_tradnl" sz="4000" b="1" baseline="-25000" dirty="0" err="1" smtClean="0">
                <a:solidFill>
                  <a:schemeClr val="tx2"/>
                </a:solidFill>
              </a:rPr>
              <a:t>b</a:t>
            </a:r>
            <a:r>
              <a:rPr lang="es-ES_tradnl" sz="4000" b="1" dirty="0" smtClean="0">
                <a:solidFill>
                  <a:schemeClr val="tx2"/>
                </a:solidFill>
              </a:rPr>
              <a:t> / V</a:t>
            </a:r>
            <a:r>
              <a:rPr lang="es-ES_tradnl" sz="4000" b="1" baseline="-25000" dirty="0" smtClean="0">
                <a:solidFill>
                  <a:schemeClr val="tx2"/>
                </a:solidFill>
              </a:rPr>
              <a:t>0 </a:t>
            </a:r>
            <a:r>
              <a:rPr lang="es-ES_tradnl" sz="4000" b="1" dirty="0" smtClean="0">
                <a:solidFill>
                  <a:schemeClr val="tx2"/>
                </a:solidFill>
              </a:rPr>
              <a:t>= </a:t>
            </a:r>
            <a:r>
              <a:rPr lang="es-ES_tradnl" sz="4000" b="1" dirty="0" err="1" smtClean="0">
                <a:solidFill>
                  <a:schemeClr val="tx2"/>
                </a:solidFill>
              </a:rPr>
              <a:t>F</a:t>
            </a:r>
            <a:r>
              <a:rPr lang="es-ES_tradnl" sz="4000" b="1" baseline="-25000" dirty="0" err="1" smtClean="0">
                <a:solidFill>
                  <a:schemeClr val="tx2"/>
                </a:solidFill>
              </a:rPr>
              <a:t>b</a:t>
            </a:r>
            <a:endParaRPr lang="es-ES" sz="4000" b="1" baseline="-25000" dirty="0">
              <a:solidFill>
                <a:schemeClr val="tx2"/>
              </a:solidFill>
            </a:endParaRPr>
          </a:p>
        </p:txBody>
      </p:sp>
      <p:sp>
        <p:nvSpPr>
          <p:cNvPr id="17" name="16 CuadroTexto"/>
          <p:cNvSpPr txBox="1"/>
          <p:nvPr/>
        </p:nvSpPr>
        <p:spPr>
          <a:xfrm>
            <a:off x="5580112" y="2420888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F</a:t>
            </a:r>
            <a:r>
              <a:rPr lang="es-ES_tradnl" sz="2000" baseline="-25000" dirty="0" err="1" smtClean="0"/>
              <a:t>b</a:t>
            </a:r>
            <a:r>
              <a:rPr lang="es-ES_tradnl" sz="2000" dirty="0" smtClean="0"/>
              <a:t>: </a:t>
            </a:r>
            <a:r>
              <a:rPr lang="es-ES_tradnl" sz="2000" dirty="0" err="1" smtClean="0"/>
              <a:t>Bulking</a:t>
            </a:r>
            <a:r>
              <a:rPr lang="es-ES_tradnl" sz="2000" dirty="0" smtClean="0"/>
              <a:t> factor</a:t>
            </a:r>
            <a:endParaRPr lang="es-ES" sz="2000" dirty="0"/>
          </a:p>
        </p:txBody>
      </p:sp>
      <p:sp>
        <p:nvSpPr>
          <p:cNvPr id="18" name="17 CuadroTexto"/>
          <p:cNvSpPr txBox="1"/>
          <p:nvPr/>
        </p:nvSpPr>
        <p:spPr>
          <a:xfrm>
            <a:off x="971600" y="371703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So, </a:t>
            </a:r>
            <a:endParaRPr lang="es-ES" sz="2400" dirty="0"/>
          </a:p>
        </p:txBody>
      </p:sp>
      <p:sp>
        <p:nvSpPr>
          <p:cNvPr id="19" name="18 CuadroTexto"/>
          <p:cNvSpPr txBox="1"/>
          <p:nvPr/>
        </p:nvSpPr>
        <p:spPr>
          <a:xfrm>
            <a:off x="2123728" y="5013176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4000" b="1" dirty="0" err="1" smtClean="0">
                <a:solidFill>
                  <a:schemeClr val="tx2"/>
                </a:solidFill>
              </a:rPr>
              <a:t>V</a:t>
            </a:r>
            <a:r>
              <a:rPr lang="es-ES_tradnl" sz="4000" b="1" baseline="-25000" dirty="0" err="1" smtClean="0">
                <a:solidFill>
                  <a:schemeClr val="tx2"/>
                </a:solidFill>
              </a:rPr>
              <a:t>b</a:t>
            </a:r>
            <a:r>
              <a:rPr lang="es-ES_tradnl" sz="4000" b="1" dirty="0" smtClean="0">
                <a:solidFill>
                  <a:schemeClr val="tx2"/>
                </a:solidFill>
              </a:rPr>
              <a:t> = V</a:t>
            </a:r>
            <a:r>
              <a:rPr lang="es-ES_tradnl" sz="4000" b="1" baseline="-25000" dirty="0" smtClean="0">
                <a:solidFill>
                  <a:schemeClr val="tx2"/>
                </a:solidFill>
              </a:rPr>
              <a:t>0 </a:t>
            </a:r>
            <a:r>
              <a:rPr lang="es-ES_tradnl" sz="4000" b="1" dirty="0" smtClean="0">
                <a:solidFill>
                  <a:schemeClr val="tx2"/>
                </a:solidFill>
              </a:rPr>
              <a:t>x </a:t>
            </a:r>
            <a:r>
              <a:rPr lang="es-ES_tradnl" sz="4000" b="1" dirty="0" err="1" smtClean="0">
                <a:solidFill>
                  <a:schemeClr val="tx2"/>
                </a:solidFill>
              </a:rPr>
              <a:t>F</a:t>
            </a:r>
            <a:r>
              <a:rPr lang="es-ES_tradnl" sz="4000" b="1" baseline="-25000" dirty="0" err="1" smtClean="0">
                <a:solidFill>
                  <a:schemeClr val="tx2"/>
                </a:solidFill>
              </a:rPr>
              <a:t>b</a:t>
            </a:r>
            <a:endParaRPr lang="es-ES" sz="4000" b="1" baseline="-25000" dirty="0">
              <a:solidFill>
                <a:schemeClr val="tx2"/>
              </a:solidFill>
            </a:endParaRPr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EXCAVATION WORKS. REVIEW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EXCAVATION. BULKING FACTOR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899592" y="1268760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smtClean="0"/>
              <a:t>EXERCISE</a:t>
            </a:r>
            <a:endParaRPr lang="es-ES" sz="2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1115616" y="2013714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We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make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excavation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a rectangular </a:t>
            </a:r>
            <a:r>
              <a:rPr lang="es-ES_tradnl" sz="2000" dirty="0" err="1" smtClean="0"/>
              <a:t>confined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building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ground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floor</a:t>
            </a:r>
            <a:r>
              <a:rPr lang="es-ES_tradnl" sz="2000" dirty="0" smtClean="0"/>
              <a:t>. </a:t>
            </a:r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dimensions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basement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25 x 30 metres, and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4 metres.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bulking</a:t>
            </a:r>
            <a:r>
              <a:rPr lang="es-ES_tradnl" sz="2000" dirty="0" smtClean="0"/>
              <a:t> factor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1.10. </a:t>
            </a:r>
            <a:r>
              <a:rPr lang="es-ES_tradnl" sz="2000" dirty="0" err="1" smtClean="0"/>
              <a:t>We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excavate</a:t>
            </a:r>
            <a:r>
              <a:rPr lang="es-ES_tradnl" sz="2000" dirty="0" smtClean="0"/>
              <a:t> vertical </a:t>
            </a:r>
            <a:r>
              <a:rPr lang="es-ES_tradnl" sz="2000" dirty="0" err="1" smtClean="0"/>
              <a:t>walls</a:t>
            </a:r>
            <a:r>
              <a:rPr lang="es-ES_tradnl" sz="2000" dirty="0" smtClean="0"/>
              <a:t>.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1. </a:t>
            </a:r>
            <a:r>
              <a:rPr lang="es-ES_tradnl" sz="2000" dirty="0" err="1" smtClean="0"/>
              <a:t>Calculate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volume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earth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excavate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transport</a:t>
            </a:r>
            <a:r>
              <a:rPr lang="es-ES_tradnl" sz="2000" dirty="0" smtClean="0"/>
              <a:t>.</a:t>
            </a:r>
            <a:endParaRPr lang="es-ES" sz="2000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EXCAVATION WORKS. REVIEW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ectangle 2"/>
              <p:cNvSpPr/>
              <p:nvPr/>
            </p:nvSpPr>
            <p:spPr>
              <a:xfrm>
                <a:off x="1259631" y="5115252"/>
                <a:ext cx="493712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sub>
                    </m:sSub>
                    <m:r>
                      <a:rPr lang="en-GB" b="0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</a:rPr>
                      <m:t>=25</m:t>
                    </m:r>
                    <m:r>
                      <a:rPr lang="en-GB" b="0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×30×4×1.10=3,300</m:t>
                    </m:r>
                    <m:sSup>
                      <m:sSupPr>
                        <m:ctrlP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GB" dirty="0" smtClean="0">
                    <a:solidFill>
                      <a:schemeClr val="accent1"/>
                    </a:solidFill>
                  </a:rPr>
                  <a:t> to transport</a:t>
                </a:r>
                <a:endParaRPr lang="en-GB" dirty="0">
                  <a:solidFill>
                    <a:schemeClr val="accent1"/>
                  </a:solidFill>
                </a:endParaRPr>
              </a:p>
            </p:txBody>
          </p:sp>
        </mc:Choice>
        <mc:Fallback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1" y="5115252"/>
                <a:ext cx="4937121" cy="369332"/>
              </a:xfrm>
              <a:prstGeom prst="rect">
                <a:avLst/>
              </a:prstGeom>
              <a:blipFill>
                <a:blip r:embed="rId4"/>
                <a:stretch>
                  <a:fillRect t="-8197" r="-247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Rectangle 18"/>
              <p:cNvSpPr/>
              <p:nvPr/>
            </p:nvSpPr>
            <p:spPr>
              <a:xfrm>
                <a:off x="1259631" y="4738458"/>
                <a:ext cx="416152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</a:rPr>
                      <m:t>=25</m:t>
                    </m:r>
                    <m:r>
                      <a:rPr lang="en-GB" b="0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×30×4=3,000</m:t>
                    </m:r>
                    <m:sSup>
                      <m:sSupPr>
                        <m:ctrlP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GB" dirty="0" smtClean="0">
                    <a:solidFill>
                      <a:schemeClr val="accent1"/>
                    </a:solidFill>
                  </a:rPr>
                  <a:t> to excavate</a:t>
                </a:r>
                <a:endParaRPr lang="en-GB" dirty="0">
                  <a:solidFill>
                    <a:schemeClr val="accent1"/>
                  </a:solidFill>
                </a:endParaRPr>
              </a:p>
            </p:txBody>
          </p:sp>
        </mc:Choice>
        <mc:Fallback>
          <p:sp>
            <p:nvSpPr>
              <p:cNvPr id="19" name="Rectangle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1" y="4738458"/>
                <a:ext cx="4161524" cy="369332"/>
              </a:xfrm>
              <a:prstGeom prst="rect">
                <a:avLst/>
              </a:prstGeom>
              <a:blipFill>
                <a:blip r:embed="rId5"/>
                <a:stretch>
                  <a:fillRect t="-8197" r="-440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EARTHWORKS. PLANT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717" y="769942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EXERCISE </a:t>
            </a:r>
            <a:endParaRPr lang="en-GB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/>
              <p:cNvSpPr txBox="1"/>
              <p:nvPr/>
            </p:nvSpPr>
            <p:spPr>
              <a:xfrm>
                <a:off x="899592" y="1945623"/>
                <a:ext cx="7559691" cy="38284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+mj-lt"/>
                  <a:buAutoNum type="arabicPeriod" startAt="2"/>
                </a:pPr>
                <a:r>
                  <a:rPr lang="en-GB" dirty="0" smtClean="0"/>
                  <a:t>If every operation of excavating and downloading lasts 40 seconds average, calculate the time </a:t>
                </a:r>
                <a:r>
                  <a:rPr lang="en-GB" dirty="0"/>
                  <a:t>you need to fill the dumper </a:t>
                </a:r>
                <a:r>
                  <a:rPr lang="en-GB" dirty="0" smtClean="0"/>
                  <a:t>bed. We </a:t>
                </a:r>
                <a:r>
                  <a:rPr lang="en-GB" dirty="0"/>
                  <a:t>are using dumpers with 30 m</a:t>
                </a:r>
                <a:r>
                  <a:rPr lang="en-GB" baseline="30000" dirty="0"/>
                  <a:t>3</a:t>
                </a:r>
                <a:r>
                  <a:rPr lang="en-GB" dirty="0"/>
                  <a:t> capacity. </a:t>
                </a:r>
                <a:r>
                  <a:rPr lang="en-GB" dirty="0" smtClean="0"/>
                  <a:t>The bucket capacity is 0.8m</a:t>
                </a:r>
                <a:r>
                  <a:rPr lang="en-GB" baseline="30000" dirty="0" smtClean="0"/>
                  <a:t>3</a:t>
                </a:r>
                <a:r>
                  <a:rPr lang="en-GB" dirty="0" smtClean="0"/>
                  <a:t>. </a:t>
                </a:r>
              </a:p>
              <a:p>
                <a:endParaRPr lang="en-GB" dirty="0" smtClean="0"/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30</m:t>
                        </m:r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0.8</m:t>
                        </m:r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en-GB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b="0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40</m:t>
                    </m:r>
                    <m:r>
                      <a:rPr lang="en-GB" b="0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𝑠𝑒𝑐</m:t>
                    </m:r>
                    <m:r>
                      <a:rPr lang="en-GB" b="0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i="1" dirty="0" smtClean="0">
                    <a:solidFill>
                      <a:schemeClr val="accent1"/>
                    </a:solidFill>
                    <a:latin typeface="Cambria Math" panose="02040503050406030204" pitchFamily="18" charset="0"/>
                  </a:rPr>
                  <a:t>1,500sec=25 min</a:t>
                </a:r>
                <a:endParaRPr lang="en-GB" i="1" dirty="0">
                  <a:solidFill>
                    <a:schemeClr val="accent1"/>
                  </a:solidFill>
                  <a:latin typeface="Cambria Math" panose="02040503050406030204" pitchFamily="18" charset="0"/>
                </a:endParaRPr>
              </a:p>
              <a:p>
                <a:endParaRPr lang="en-GB" dirty="0">
                  <a:solidFill>
                    <a:schemeClr val="accent1"/>
                  </a:solidFill>
                </a:endParaRPr>
              </a:p>
              <a:p>
                <a:pPr marL="342900" indent="-342900">
                  <a:buFont typeface="+mj-lt"/>
                  <a:buAutoNum type="arabicPeriod" startAt="3"/>
                </a:pPr>
                <a:r>
                  <a:rPr lang="en-GB" dirty="0" smtClean="0"/>
                  <a:t>We have to dump this soil 20 Km far from the excavation site. If the velocity of the dumper is </a:t>
                </a:r>
                <a:r>
                  <a:rPr lang="en-GB" dirty="0" smtClean="0"/>
                  <a:t>50 </a:t>
                </a:r>
                <a:r>
                  <a:rPr lang="en-GB" dirty="0" smtClean="0"/>
                  <a:t>Km/hour and the tipping time is 3 minutes, how much time do we need for a complete cycle of the dumper?</a:t>
                </a:r>
              </a:p>
              <a:p>
                <a:endParaRPr lang="en-GB" dirty="0" smtClean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20</m:t>
                          </m:r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𝑘𝑚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50</m:t>
                          </m:r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𝑘𝑚</m:t>
                          </m:r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/</m:t>
                          </m:r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den>
                      </m:f>
                      <m:r>
                        <a:rPr lang="en-GB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=0.4 </m:t>
                      </m:r>
                      <m:r>
                        <a:rPr lang="en-GB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=24 </m:t>
                      </m:r>
                      <m:r>
                        <a:rPr lang="en-GB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𝑚𝑖𝑛</m:t>
                      </m:r>
                    </m:oMath>
                  </m:oMathPara>
                </a14:m>
                <a:endParaRPr lang="en-GB" dirty="0" smtClean="0">
                  <a:solidFill>
                    <a:schemeClr val="accent1"/>
                  </a:solidFill>
                </a:endParaRPr>
              </a:p>
              <a:p>
                <a:r>
                  <a:rPr lang="en-GB" dirty="0" smtClean="0">
                    <a:solidFill>
                      <a:schemeClr val="accent1"/>
                    </a:solidFill>
                  </a:rPr>
                  <a:t>One cycle is 24min+3min+24min+25min = 76min</a:t>
                </a:r>
              </a:p>
            </p:txBody>
          </p:sp>
        </mc:Choice>
        <mc:Fallback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945623"/>
                <a:ext cx="7559691" cy="3828484"/>
              </a:xfrm>
              <a:prstGeom prst="rect">
                <a:avLst/>
              </a:prstGeom>
              <a:blipFill>
                <a:blip r:embed="rId4"/>
                <a:stretch>
                  <a:fillRect l="-726" t="-796" r="-806" b="-15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2689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EARTHWORKS. PLANT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717" y="769942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EXERCISE </a:t>
            </a:r>
            <a:endParaRPr lang="en-GB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/>
              <p:cNvSpPr txBox="1"/>
              <p:nvPr/>
            </p:nvSpPr>
            <p:spPr>
              <a:xfrm>
                <a:off x="899592" y="1945623"/>
                <a:ext cx="7559691" cy="28343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4. We </a:t>
                </a:r>
                <a:r>
                  <a:rPr lang="en-GB" dirty="0"/>
                  <a:t>want to optimise the excavation rate. How many dumpers do we need for the hydraulic excavator not to stop?</a:t>
                </a:r>
                <a:endParaRPr lang="en-GB" dirty="0" smtClean="0"/>
              </a:p>
              <a:p>
                <a:endParaRPr lang="en-GB" dirty="0" smtClean="0"/>
              </a:p>
              <a:p>
                <a:r>
                  <a:rPr lang="en-GB" dirty="0" smtClean="0">
                    <a:solidFill>
                      <a:schemeClr val="accent1"/>
                    </a:solidFill>
                  </a:rPr>
                  <a:t>We </a:t>
                </a:r>
                <a:r>
                  <a:rPr lang="en-GB" dirty="0">
                    <a:solidFill>
                      <a:schemeClr val="accent1"/>
                    </a:solidFill>
                  </a:rPr>
                  <a:t>need to cover 51min with other dumpers while they are being </a:t>
                </a:r>
                <a:r>
                  <a:rPr lang="en-GB" dirty="0" smtClean="0">
                    <a:solidFill>
                      <a:schemeClr val="accent1"/>
                    </a:solidFill>
                  </a:rPr>
                  <a:t>filled</a:t>
                </a:r>
              </a:p>
              <a:p>
                <a:endParaRPr lang="en-GB" dirty="0">
                  <a:solidFill>
                    <a:schemeClr val="accent1"/>
                  </a:solidFill>
                </a:endParaRP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51</m:t>
                          </m:r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𝑚𝑖𝑛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25</m:t>
                          </m:r>
                          <m:r>
                            <a:rPr lang="en-GB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𝑚𝑖𝑛</m:t>
                          </m:r>
                        </m:den>
                      </m:f>
                      <m:r>
                        <a:rPr lang="en-GB" b="0" i="1" smtClean="0">
                          <a:solidFill>
                            <a:schemeClr val="accent1"/>
                          </a:solidFill>
                          <a:latin typeface="Cambria Math" panose="02040503050406030204" pitchFamily="18" charset="0"/>
                        </a:rPr>
                        <m:t>=2.04</m:t>
                      </m:r>
                    </m:oMath>
                  </m:oMathPara>
                </a14:m>
                <a:endParaRPr lang="en-GB" b="0" dirty="0" smtClean="0">
                  <a:solidFill>
                    <a:schemeClr val="accent1"/>
                  </a:solidFill>
                </a:endParaRPr>
              </a:p>
              <a:p>
                <a:endParaRPr lang="en-GB" dirty="0" smtClean="0">
                  <a:solidFill>
                    <a:schemeClr val="accent1"/>
                  </a:solidFill>
                </a:endParaRPr>
              </a:p>
              <a:p>
                <a:r>
                  <a:rPr lang="en-GB" dirty="0" smtClean="0">
                    <a:solidFill>
                      <a:schemeClr val="accent1"/>
                    </a:solidFill>
                  </a:rPr>
                  <a:t>To optimise the excavation rate we need 3 dumpers.</a:t>
                </a:r>
                <a:endParaRPr lang="en-GB" dirty="0">
                  <a:solidFill>
                    <a:schemeClr val="accent1"/>
                  </a:solidFill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945623"/>
                <a:ext cx="7559691" cy="2834366"/>
              </a:xfrm>
              <a:prstGeom prst="rect">
                <a:avLst/>
              </a:prstGeom>
              <a:blipFill>
                <a:blip r:embed="rId4"/>
                <a:stretch>
                  <a:fillRect l="-726" t="-10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981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EXCAVATION. BULKING FACTOR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899592" y="1268760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smtClean="0"/>
              <a:t>EXERCISE</a:t>
            </a:r>
            <a:endParaRPr lang="es-ES" sz="2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971600" y="2276872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happens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previous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exercise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if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cannot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excavate</a:t>
            </a:r>
            <a:r>
              <a:rPr lang="es-ES_tradnl" sz="2400" dirty="0" smtClean="0"/>
              <a:t> vertical </a:t>
            </a:r>
            <a:r>
              <a:rPr lang="es-ES_tradnl" sz="2400" dirty="0" err="1" smtClean="0"/>
              <a:t>walls</a:t>
            </a:r>
            <a:r>
              <a:rPr lang="es-ES_tradnl" sz="2400" dirty="0" smtClean="0"/>
              <a:t>?</a:t>
            </a:r>
          </a:p>
          <a:p>
            <a:pPr marL="457200" indent="-457200">
              <a:buFont typeface="+mj-lt"/>
              <a:buAutoNum type="alphaLcParenR"/>
            </a:pPr>
            <a:endParaRPr lang="es-ES_tradnl" sz="2400" dirty="0" smtClean="0"/>
          </a:p>
          <a:p>
            <a:pPr marL="457200" indent="-457200">
              <a:buFont typeface="+mj-lt"/>
              <a:buAutoNum type="alphaLcParenR"/>
            </a:pPr>
            <a:r>
              <a:rPr lang="es-ES_tradnl" sz="2400" dirty="0" err="1" smtClean="0"/>
              <a:t>Calculate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volume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earth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supposing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angle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internal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friction</a:t>
            </a:r>
            <a:r>
              <a:rPr lang="es-ES_tradnl" sz="2400" dirty="0" smtClean="0"/>
              <a:t> of 45°.</a:t>
            </a:r>
          </a:p>
          <a:p>
            <a:pPr marL="457200" indent="-457200">
              <a:buFont typeface="+mj-lt"/>
              <a:buAutoNum type="alphaLcParenR"/>
            </a:pPr>
            <a:endParaRPr lang="es-ES_tradnl" sz="2400" dirty="0" smtClean="0"/>
          </a:p>
          <a:p>
            <a:pPr marL="457200" indent="-457200">
              <a:buFont typeface="+mj-lt"/>
              <a:buAutoNum type="alphaLcParenR"/>
            </a:pPr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volume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earth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will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you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keep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fill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back </a:t>
            </a:r>
            <a:r>
              <a:rPr lang="es-ES_tradnl" sz="2400" dirty="0" err="1" smtClean="0"/>
              <a:t>side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your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basement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built</a:t>
            </a:r>
            <a:r>
              <a:rPr lang="es-ES_tradnl" sz="2400" dirty="0" smtClean="0"/>
              <a:t>?</a:t>
            </a:r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1 EXCAVATION WORKS. REVIEW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8B3A2C-210E-473E-AD25-B264945565E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04EC91C-2E96-4C18-B8D2-844C19883027}">
  <ds:schemaRefs>
    <ds:schemaRef ds:uri="http://purl.org/dc/terms/"/>
    <ds:schemaRef ds:uri="http://schemas.openxmlformats.org/package/2006/metadata/core-properties"/>
    <ds:schemaRef ds:uri="http://purl.org/dc/dcmitype/"/>
    <ds:schemaRef ds:uri="9c361958-d63d-4444-9986-5debd40b8faa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d6763200-d287-43bd-9663-450c381dd6d6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449308E-09DC-45EB-983E-574F322CC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416</Words>
  <Application>Microsoft Office PowerPoint</Application>
  <PresentationFormat>On-screen Show (4:3)</PresentationFormat>
  <Paragraphs>94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Cambria Math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23</cp:revision>
  <dcterms:created xsi:type="dcterms:W3CDTF">2015-09-15T12:16:09Z</dcterms:created>
  <dcterms:modified xsi:type="dcterms:W3CDTF">2019-12-03T18:45:54Z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