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1" r:id="rId2"/>
    <p:sldId id="256" r:id="rId3"/>
    <p:sldId id="258" r:id="rId4"/>
    <p:sldId id="259" r:id="rId5"/>
    <p:sldId id="260" r:id="rId6"/>
    <p:sldId id="257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155217-04FF-7149-94AF-7155C443D491}" v="3" dt="2026-05-08T08:22:35.8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52"/>
    <p:restoredTop sz="94668"/>
  </p:normalViewPr>
  <p:slideViewPr>
    <p:cSldViewPr snapToGrid="0">
      <p:cViewPr varScale="1">
        <p:scale>
          <a:sx n="58" d="100"/>
          <a:sy n="58" d="100"/>
        </p:scale>
        <p:origin x="224" y="1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A90-52DE-523B-7BEF-59C770E4F6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3A2A3A-064E-CD47-02D9-F2EAD6794D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42B59-4CDE-A68E-8D46-75B436645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CCE75D-0321-C05E-EE40-E76C23F1F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68FA8A-6BF4-B096-547A-CBD8D05A1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285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2593EF-8FCD-F9F7-6FDA-89B0712D38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411C3-AA06-32A5-C61C-6F95873E21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5D4A08-D548-D049-D385-5482789D64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D9218C-9E83-F13E-92FA-9C7FA4CDB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1534FB-AE4B-9138-C3BC-29EC136D8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249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AF566-A2C8-DC3F-E8C2-1F194FE6F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4C9C58-EA20-DB42-33DA-CABF540015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4BDE-7A25-4B4B-11D5-B2F89B2D4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36EE4B-4040-EE0C-8417-042FE3B74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F5CA00-F7A2-6BEA-C3E5-571C720BAF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2835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E21DB-D48E-09DE-3E0C-87CC72A1A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988EC7-834C-812D-3009-A50F4195BA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09EAED-A59A-BB7F-6E6B-40825C906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49859C-A7D9-3ED9-DF05-C92C2CBCA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0CDC45-202F-5E6C-7149-7F35821C8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89D351-F2B2-44C1-DD1D-486FDA63A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2797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5483E-8D5C-3DD9-53C8-AD046877A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617A50-D9FE-48D8-CA1A-630B4CEFC0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69DBCC-2711-E6E8-E7C8-6EDB7CEA79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949FB4-7D4C-47C3-E7E2-3530785E31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8285C9-2B07-479C-5A06-73BFCA78350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11853B-220C-87CA-C4AF-77CDBA2739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4E8486-8566-1C89-C105-3E1D316F87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AF10DC-1BE4-175E-2DB7-DB66AA270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1593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EE909-AC27-455C-04E8-99757A536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1B8D01-CCEA-5017-82DD-E9667D16C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BCB76D-5FEF-9D34-6B9A-1A7CF984C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85A7CA-CF3E-6D04-601A-978A7FD75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4203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7E3AC5-2D54-B960-EF76-6C8869AE7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5CD762-7464-53C8-5EE4-86B069DC79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B0AE9F-B36C-7571-6B95-BBBFB9F54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964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6F7BDE-1A98-1362-C6F6-238D555F7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878859-4419-E6CD-6C91-B133496975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865D78-E85F-159C-DBDD-359EE8A7E7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47AEDA-4BE2-5805-4821-C28D8CF34B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720FF3-B427-52B6-1730-30CC8BB997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A24F38-301F-7CB2-E6A6-3C766646C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8470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EE8B9-F662-00D8-143B-B27E9759A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1EB2ED-911B-5BA4-8312-1B7D470B342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4472D6-4CFB-D4EF-978D-B8F4A47D91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129DBE-E365-5E4C-3FF3-11E001911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BC9156-5268-E131-DF7A-7E568FA45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C80-839C-E982-B71E-B1B8C4EFB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38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5ACFC-F5B7-1AE1-6203-2DF0601B3F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9B5275-5CCD-63AA-7044-7A36A83FE8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79E15-5BE6-2D68-8299-45FFA2066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8386F-E2E8-DBB1-4DAF-C82D733D73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1DFF0F-F070-9952-0690-AA0F94E8C3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80121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8768D6-EE00-C4FE-CE7E-76C12D2086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BC2F53-17CA-8C53-92FE-B20A40BF4D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092FE0-8D70-B9AA-E24B-E13EB8ADE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86C787-4F9F-3FE4-4134-22E74A599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9AD584-B13E-4EED-05EB-441349CB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026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0CD381-F096-1D98-1DB6-161FF6BF0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A03DC7-8A58-3FFD-8E82-53FCB3064E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9E2604-AB1D-FDC8-92A2-9B0479F4AC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5D8DE47-0079-6045-9057-E0A30C5EF6F8}" type="datetimeFigureOut">
              <a:rPr lang="en-US" smtClean="0"/>
              <a:t>5/7/26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6BC8C5-1D22-1C6D-3F55-E7734112E6D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2A21AE-6CBB-673E-A711-A2732B67C9E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3A1430-5C4E-844C-87A1-0FC0BF3E1E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490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5A7A13-8BDD-29DF-20F7-DF6E464433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1400" y="965580"/>
            <a:ext cx="5204489" cy="3160593"/>
          </a:xfrm>
        </p:spPr>
        <p:txBody>
          <a:bodyPr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Teachers’ opinions on the Effect of the New Curriculum on Physical Education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F23AF2-D5B1-9874-3DBE-1BE41C5C65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20817" y="4409960"/>
            <a:ext cx="4508641" cy="1116414"/>
          </a:xfrm>
        </p:spPr>
        <p:txBody>
          <a:bodyPr>
            <a:normAutofit/>
          </a:bodyPr>
          <a:lstStyle/>
          <a:p>
            <a:r>
              <a:rPr lang="en-US" sz="1700">
                <a:solidFill>
                  <a:schemeClr val="bg1"/>
                </a:solidFill>
              </a:rPr>
              <a:t>Fraser James Deer</a:t>
            </a:r>
          </a:p>
          <a:p>
            <a:r>
              <a:rPr lang="en-US" sz="1700">
                <a:solidFill>
                  <a:schemeClr val="bg1"/>
                </a:solidFill>
              </a:rPr>
              <a:t>Student number – 2315622</a:t>
            </a:r>
          </a:p>
          <a:p>
            <a:r>
              <a:rPr lang="en-US" sz="1700">
                <a:solidFill>
                  <a:schemeClr val="bg1"/>
                </a:solidFill>
              </a:rPr>
              <a:t>BMSS6007</a:t>
            </a:r>
          </a:p>
        </p:txBody>
      </p:sp>
      <p:sp>
        <p:nvSpPr>
          <p:cNvPr id="16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0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4" name="Oval 23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8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8323454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63A6CB3-D6C7-2166-BBB2-D5F8757625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6396" y="586855"/>
            <a:ext cx="4230100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C67C17-863E-4C11-8F19-8B452902DA47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Educational  Reform and evolving curriculum priorities</a:t>
            </a: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Introduction of the Curriculum for Wales (2022)</a:t>
            </a: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Shift towards a learner centered and holistic approach</a:t>
            </a: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Physical Education within Health and Wellbeing AoLE</a:t>
            </a: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Importance of teacher understanding of curriculum implementation</a:t>
            </a:r>
            <a:endParaRPr lang="en-US" sz="20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Limited Research exploring teachers' perspectives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6149366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0" name="Picture 19" descr="Drawings on colourful paper">
            <a:extLst>
              <a:ext uri="{FF2B5EF4-FFF2-40B4-BE49-F238E27FC236}">
                <a16:creationId xmlns:a16="http://schemas.microsoft.com/office/drawing/2014/main" id="{0C319557-A5B1-2B88-668C-DCC225B674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41" r="36498" b="-1"/>
          <a:stretch>
            <a:fillRect/>
          </a:stretch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6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1C7BF5-94D6-011D-D0F7-0F387A03C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1325563"/>
          </a:xfrm>
        </p:spPr>
        <p:txBody>
          <a:bodyPr>
            <a:normAutofit/>
          </a:bodyPr>
          <a:lstStyle/>
          <a:p>
            <a:r>
              <a:rPr lang="en-US"/>
              <a:t>Aims -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CEE86-F52F-5FE7-2225-E0A795F92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27048" y="1868487"/>
            <a:ext cx="572148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/>
              <a:t>Aim</a:t>
            </a:r>
          </a:p>
          <a:p>
            <a:pPr>
              <a:buFontTx/>
              <a:buChar char="-"/>
            </a:pPr>
            <a:r>
              <a:rPr lang="en-US" sz="1800"/>
              <a:t>Explore PE teachers' opinions and experiences of the curriculum</a:t>
            </a:r>
          </a:p>
          <a:p>
            <a:pPr marL="0" indent="0">
              <a:buNone/>
            </a:pPr>
            <a:r>
              <a:rPr lang="en-US" sz="1800"/>
              <a:t>Methodology</a:t>
            </a:r>
          </a:p>
          <a:p>
            <a:pPr>
              <a:buFontTx/>
              <a:buChar char="-"/>
            </a:pPr>
            <a:r>
              <a:rPr lang="en-US" sz="1800"/>
              <a:t>Mixed methods questionnaire design</a:t>
            </a:r>
          </a:p>
          <a:p>
            <a:pPr>
              <a:buFontTx/>
              <a:buChar char="-"/>
            </a:pPr>
            <a:r>
              <a:rPr lang="en-US" sz="1800"/>
              <a:t>Secondary school PE teachers with 3 + years experience</a:t>
            </a:r>
          </a:p>
          <a:p>
            <a:pPr>
              <a:buFontTx/>
              <a:buChar char="-"/>
            </a:pPr>
            <a:r>
              <a:rPr lang="en-US" sz="1800"/>
              <a:t>Convenience and snowball sampling via Facebook</a:t>
            </a:r>
          </a:p>
          <a:p>
            <a:pPr>
              <a:buFontTx/>
              <a:buChar char="-"/>
            </a:pPr>
            <a:r>
              <a:rPr lang="en-US" sz="1800"/>
              <a:t>Combination of Likert scale and open- ended questions</a:t>
            </a:r>
          </a:p>
          <a:p>
            <a:pPr>
              <a:buFontTx/>
              <a:buChar char="-"/>
            </a:pPr>
            <a:r>
              <a:rPr lang="en-US" sz="1800"/>
              <a:t>Thematic analysis used for qualitative responses</a:t>
            </a:r>
          </a:p>
          <a:p>
            <a:pPr>
              <a:buFontTx/>
              <a:buChar char="-"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999676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E1DA08-D392-BF82-15BB-741F48A37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Results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8BEAA-6E7D-5922-B5A7-0F5F6A55C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600"/>
              <a:t>Positive Perceptions </a:t>
            </a:r>
          </a:p>
          <a:p>
            <a:pPr>
              <a:buFontTx/>
              <a:buChar char="-"/>
            </a:pPr>
            <a:r>
              <a:rPr lang="en-US" sz="2600"/>
              <a:t>Increased teacher autonomy and flexibility</a:t>
            </a:r>
          </a:p>
          <a:p>
            <a:pPr>
              <a:buFontTx/>
              <a:buChar char="-"/>
            </a:pPr>
            <a:r>
              <a:rPr lang="en-US" sz="2600"/>
              <a:t>Greater emphasis on holistic student development</a:t>
            </a:r>
          </a:p>
          <a:p>
            <a:pPr>
              <a:buFontTx/>
              <a:buChar char="-"/>
            </a:pPr>
            <a:r>
              <a:rPr lang="en-US" sz="2600"/>
              <a:t>Opportunities for innovative teaching approaches</a:t>
            </a:r>
          </a:p>
          <a:p>
            <a:pPr marL="0" indent="0">
              <a:buNone/>
            </a:pPr>
            <a:r>
              <a:rPr lang="en-US" sz="2600"/>
              <a:t>Challenges identified</a:t>
            </a:r>
          </a:p>
          <a:p>
            <a:pPr>
              <a:buFontTx/>
              <a:buChar char="-"/>
            </a:pPr>
            <a:r>
              <a:rPr lang="en-US" sz="2600"/>
              <a:t>Limited time for curriculum adaptation</a:t>
            </a:r>
          </a:p>
          <a:p>
            <a:pPr>
              <a:buFontTx/>
              <a:buChar char="-"/>
            </a:pPr>
            <a:r>
              <a:rPr lang="en-US" sz="2600"/>
              <a:t>Insufficient training and professional support</a:t>
            </a:r>
          </a:p>
          <a:p>
            <a:pPr>
              <a:buFontTx/>
              <a:buChar char="-"/>
            </a:pPr>
            <a:r>
              <a:rPr lang="en-US" sz="2600"/>
              <a:t>Uncertainty surrounding curriculum interpretation</a:t>
            </a:r>
          </a:p>
          <a:p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4169230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625CB2-415B-755D-543C-BFB0A45E13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Discussion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D3E56-A411-9B94-97C0-C634FCB69C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US" sz="2600"/>
              <a:t>Findings align with existing curriculum reform literature</a:t>
            </a:r>
          </a:p>
          <a:p>
            <a:r>
              <a:rPr lang="en-US" sz="2600"/>
              <a:t>Teacher confidence influences successful implementation</a:t>
            </a:r>
          </a:p>
          <a:p>
            <a:r>
              <a:rPr lang="en-US" sz="2600"/>
              <a:t>Potential inconsistencies in learner experiences across school’s</a:t>
            </a:r>
          </a:p>
          <a:p>
            <a:r>
              <a:rPr lang="en-US" sz="2600"/>
              <a:t>Need for continued professional development and support</a:t>
            </a:r>
          </a:p>
          <a:p>
            <a:r>
              <a:rPr lang="en-US" sz="2600"/>
              <a:t>Importance of allowing time for curriculum adaptation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964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Right Triangle 11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99BFE-2526-7070-575E-F9444EA95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900" y="1188637"/>
            <a:ext cx="3141430" cy="4480726"/>
          </a:xfrm>
        </p:spPr>
        <p:txBody>
          <a:bodyPr>
            <a:normAutofit/>
          </a:bodyPr>
          <a:lstStyle/>
          <a:p>
            <a:pPr algn="r"/>
            <a:r>
              <a:rPr lang="en-US" sz="5600"/>
              <a:t>Reflection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ECF2F-54E4-31A2-36A1-45FADC497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928" y="1338729"/>
            <a:ext cx="4795584" cy="418054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900"/>
              <a:t>Reflection</a:t>
            </a:r>
          </a:p>
          <a:p>
            <a:pPr>
              <a:buFontTx/>
              <a:buChar char="-"/>
            </a:pPr>
            <a:r>
              <a:rPr lang="en-US" sz="1900"/>
              <a:t>Mixed methods provided depth and variety of responses</a:t>
            </a:r>
          </a:p>
          <a:p>
            <a:pPr>
              <a:buFontTx/>
              <a:buChar char="-"/>
            </a:pPr>
            <a:r>
              <a:rPr lang="en-US" sz="1900"/>
              <a:t>Limitations linked to sample size and sampling method</a:t>
            </a:r>
          </a:p>
          <a:p>
            <a:pPr>
              <a:buFontTx/>
              <a:buChar char="-"/>
            </a:pPr>
            <a:r>
              <a:rPr lang="en-US" sz="1900"/>
              <a:t>Importance of teacher voice within educational reform</a:t>
            </a:r>
          </a:p>
          <a:p>
            <a:pPr marL="0" indent="0">
              <a:buNone/>
            </a:pPr>
            <a:r>
              <a:rPr lang="en-US" sz="1900"/>
              <a:t>Advice for level 5 students</a:t>
            </a:r>
          </a:p>
          <a:p>
            <a:pPr>
              <a:buFontTx/>
              <a:buChar char="-"/>
            </a:pPr>
            <a:r>
              <a:rPr lang="en-US" sz="1900"/>
              <a:t>Start early and remain organized</a:t>
            </a:r>
          </a:p>
          <a:p>
            <a:pPr>
              <a:buFontTx/>
              <a:buChar char="-"/>
            </a:pPr>
            <a:r>
              <a:rPr lang="en-US" sz="1900"/>
              <a:t>Keep research aims focused and realistic</a:t>
            </a:r>
          </a:p>
          <a:p>
            <a:pPr>
              <a:buFontTx/>
              <a:buChar char="-"/>
            </a:pPr>
            <a:r>
              <a:rPr lang="en-US" sz="1900"/>
              <a:t>Stick to the plan for data collection</a:t>
            </a:r>
          </a:p>
          <a:p>
            <a:pPr>
              <a:buFontTx/>
              <a:buChar char="-"/>
            </a:pPr>
            <a:endParaRPr lang="en-US" sz="1900"/>
          </a:p>
          <a:p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1334893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8E8836-8EDB-F89F-34D3-33E2B72A7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031" y="1380754"/>
            <a:ext cx="5561938" cy="251351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listening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67666F-72A1-D15A-C58E-A6E7128818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5031" y="4630584"/>
            <a:ext cx="5561938" cy="15345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40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questions?</a:t>
            </a: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89225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2812</TotalTime>
  <Words>237</Words>
  <Application>Microsoft Macintosh PowerPoint</Application>
  <PresentationFormat>Widescreen</PresentationFormat>
  <Paragraphs>46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Teachers’ opinions on the Effect of the New Curriculum on Physical Education</vt:lpstr>
      <vt:lpstr>Introduction</vt:lpstr>
      <vt:lpstr>Aims - Method</vt:lpstr>
      <vt:lpstr>Results</vt:lpstr>
      <vt:lpstr>Discussion</vt:lpstr>
      <vt:lpstr>Reflection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Fraser Deer (2315622)</dc:creator>
  <cp:lastModifiedBy>Fraser Deer (2315622)</cp:lastModifiedBy>
  <cp:revision>2</cp:revision>
  <dcterms:created xsi:type="dcterms:W3CDTF">2026-04-27T15:15:15Z</dcterms:created>
  <dcterms:modified xsi:type="dcterms:W3CDTF">2026-05-08T13:07:24Z</dcterms:modified>
</cp:coreProperties>
</file>