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1"/>
  </p:sldMasterIdLst>
  <p:sldIdLst>
    <p:sldId id="256" r:id="rId2"/>
    <p:sldId id="257" r:id="rId3"/>
    <p:sldId id="260" r:id="rId4"/>
    <p:sldId id="258" r:id="rId5"/>
    <p:sldId id="259" r:id="rId6"/>
    <p:sldId id="261" r:id="rId7"/>
    <p:sldId id="262" r:id="rId8"/>
    <p:sldId id="263" r:id="rId9"/>
    <p:sldId id="267"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9" d="100"/>
          <a:sy n="69" d="100"/>
        </p:scale>
        <p:origin x="-368" y="-6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56CBF6-74D7-4911-B57D-A8B6DB519F9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44448952-1B8B-45F3-B9C3-8B1075D01CD7}">
      <dgm:prSet phldrT="[Text]"/>
      <dgm:spPr/>
      <dgm:t>
        <a:bodyPr/>
        <a:lstStyle/>
        <a:p>
          <a:r>
            <a:rPr lang="en-US" dirty="0" smtClean="0"/>
            <a:t>Literature Review/Cisco ISE Course</a:t>
          </a:r>
          <a:endParaRPr lang="en-US" dirty="0"/>
        </a:p>
      </dgm:t>
    </dgm:pt>
    <dgm:pt modelId="{1571791D-27BD-4CFF-9CF0-ADA5629A33A0}" type="parTrans" cxnId="{28E1203F-3F92-44D8-8810-E1F3CECC19C2}">
      <dgm:prSet/>
      <dgm:spPr/>
      <dgm:t>
        <a:bodyPr/>
        <a:lstStyle/>
        <a:p>
          <a:endParaRPr lang="en-US"/>
        </a:p>
      </dgm:t>
    </dgm:pt>
    <dgm:pt modelId="{3F156213-8EA2-4576-B01B-E3B33F273FDD}" type="sibTrans" cxnId="{28E1203F-3F92-44D8-8810-E1F3CECC19C2}">
      <dgm:prSet/>
      <dgm:spPr/>
      <dgm:t>
        <a:bodyPr/>
        <a:lstStyle/>
        <a:p>
          <a:endParaRPr lang="en-US"/>
        </a:p>
      </dgm:t>
    </dgm:pt>
    <dgm:pt modelId="{89AA23CA-F5CD-4ADD-894C-1AF11CCA38F3}">
      <dgm:prSet phldrT="[Text]"/>
      <dgm:spPr/>
      <dgm:t>
        <a:bodyPr/>
        <a:lstStyle/>
        <a:p>
          <a:r>
            <a:rPr lang="en-US" dirty="0" smtClean="0"/>
            <a:t>Preliminary Low Level Design (LLD)</a:t>
          </a:r>
          <a:endParaRPr lang="en-US" dirty="0"/>
        </a:p>
      </dgm:t>
    </dgm:pt>
    <dgm:pt modelId="{27CDBB48-BC68-4979-B412-974379129E63}" type="parTrans" cxnId="{DF69A96D-51DB-4F72-8B33-3B64EED73B94}">
      <dgm:prSet/>
      <dgm:spPr/>
      <dgm:t>
        <a:bodyPr/>
        <a:lstStyle/>
        <a:p>
          <a:endParaRPr lang="en-US"/>
        </a:p>
      </dgm:t>
    </dgm:pt>
    <dgm:pt modelId="{8ED6D08B-4901-48E3-ABB2-5C741665B9B8}" type="sibTrans" cxnId="{DF69A96D-51DB-4F72-8B33-3B64EED73B94}">
      <dgm:prSet/>
      <dgm:spPr/>
      <dgm:t>
        <a:bodyPr/>
        <a:lstStyle/>
        <a:p>
          <a:endParaRPr lang="en-US"/>
        </a:p>
      </dgm:t>
    </dgm:pt>
    <dgm:pt modelId="{FC91C7EB-93FC-43AD-9C20-E0CB37CFB426}">
      <dgm:prSet phldrT="[Text]"/>
      <dgm:spPr/>
      <dgm:t>
        <a:bodyPr/>
        <a:lstStyle/>
        <a:p>
          <a:r>
            <a:rPr lang="en-US" dirty="0" smtClean="0"/>
            <a:t>Review Preliminary LLD</a:t>
          </a:r>
          <a:endParaRPr lang="en-US" dirty="0"/>
        </a:p>
      </dgm:t>
    </dgm:pt>
    <dgm:pt modelId="{C773865A-35FF-49D1-9DF0-76156A58B905}" type="parTrans" cxnId="{3B30068C-3F53-4AB4-A15D-1CF2EACADD3B}">
      <dgm:prSet/>
      <dgm:spPr/>
      <dgm:t>
        <a:bodyPr/>
        <a:lstStyle/>
        <a:p>
          <a:endParaRPr lang="en-US"/>
        </a:p>
      </dgm:t>
    </dgm:pt>
    <dgm:pt modelId="{D9A7F1E0-2856-49FF-9EE1-FE9EA4F36B08}" type="sibTrans" cxnId="{3B30068C-3F53-4AB4-A15D-1CF2EACADD3B}">
      <dgm:prSet/>
      <dgm:spPr/>
      <dgm:t>
        <a:bodyPr/>
        <a:lstStyle/>
        <a:p>
          <a:endParaRPr lang="en-US"/>
        </a:p>
      </dgm:t>
    </dgm:pt>
    <dgm:pt modelId="{021747DA-9634-4437-B292-013EEE48FEF8}">
      <dgm:prSet phldrT="[Text]"/>
      <dgm:spPr/>
      <dgm:t>
        <a:bodyPr/>
        <a:lstStyle/>
        <a:p>
          <a:r>
            <a:rPr lang="en-US" dirty="0" smtClean="0"/>
            <a:t>Final LLD</a:t>
          </a:r>
          <a:endParaRPr lang="en-US" dirty="0"/>
        </a:p>
      </dgm:t>
    </dgm:pt>
    <dgm:pt modelId="{98CE2EFF-BA8C-4058-8968-85AA4A7BB2F9}" type="parTrans" cxnId="{9656C0C7-78C1-4F8F-A2EF-948D83456DFE}">
      <dgm:prSet/>
      <dgm:spPr/>
      <dgm:t>
        <a:bodyPr/>
        <a:lstStyle/>
        <a:p>
          <a:endParaRPr lang="en-US"/>
        </a:p>
      </dgm:t>
    </dgm:pt>
    <dgm:pt modelId="{58A3F623-10CB-4AFD-A951-AC8A99DE1600}" type="sibTrans" cxnId="{9656C0C7-78C1-4F8F-A2EF-948D83456DFE}">
      <dgm:prSet/>
      <dgm:spPr/>
      <dgm:t>
        <a:bodyPr/>
        <a:lstStyle/>
        <a:p>
          <a:endParaRPr lang="en-US"/>
        </a:p>
      </dgm:t>
    </dgm:pt>
    <dgm:pt modelId="{B5D471B4-AD96-4408-8D93-A20833224707}">
      <dgm:prSet phldrT="[Text]"/>
      <dgm:spPr/>
      <dgm:t>
        <a:bodyPr/>
        <a:lstStyle/>
        <a:p>
          <a:r>
            <a:rPr lang="en-US" dirty="0" smtClean="0"/>
            <a:t>Proof of Concept (POC) at PHW Site</a:t>
          </a:r>
          <a:endParaRPr lang="en-US" dirty="0"/>
        </a:p>
      </dgm:t>
    </dgm:pt>
    <dgm:pt modelId="{31904AE8-A6B8-4D54-96D1-C1494D2E7BD4}" type="parTrans" cxnId="{6D8ABFE9-FA60-4C17-9582-80D9E02CD150}">
      <dgm:prSet/>
      <dgm:spPr/>
      <dgm:t>
        <a:bodyPr/>
        <a:lstStyle/>
        <a:p>
          <a:endParaRPr lang="en-US"/>
        </a:p>
      </dgm:t>
    </dgm:pt>
    <dgm:pt modelId="{2A5B9042-3CF7-4031-8242-BC5B71820057}" type="sibTrans" cxnId="{6D8ABFE9-FA60-4C17-9582-80D9E02CD150}">
      <dgm:prSet/>
      <dgm:spPr/>
      <dgm:t>
        <a:bodyPr/>
        <a:lstStyle/>
        <a:p>
          <a:endParaRPr lang="en-US"/>
        </a:p>
      </dgm:t>
    </dgm:pt>
    <dgm:pt modelId="{F83D4E27-398F-4277-B5FE-8877CA1E9C66}">
      <dgm:prSet phldrT="[Text]"/>
      <dgm:spPr/>
      <dgm:t>
        <a:bodyPr/>
        <a:lstStyle/>
        <a:p>
          <a:r>
            <a:rPr lang="en-US" dirty="0" smtClean="0"/>
            <a:t>NAC Feature Testing</a:t>
          </a:r>
          <a:endParaRPr lang="en-US" dirty="0"/>
        </a:p>
      </dgm:t>
    </dgm:pt>
    <dgm:pt modelId="{F3E4CCA4-D2ED-4F2F-A0A5-FDDAE8A799D0}" type="parTrans" cxnId="{9A40E330-5E22-45FE-9A27-A91DDA925363}">
      <dgm:prSet/>
      <dgm:spPr/>
      <dgm:t>
        <a:bodyPr/>
        <a:lstStyle/>
        <a:p>
          <a:endParaRPr lang="en-US"/>
        </a:p>
      </dgm:t>
    </dgm:pt>
    <dgm:pt modelId="{422D79EA-4CED-43AC-AF16-3F638494FF17}" type="sibTrans" cxnId="{9A40E330-5E22-45FE-9A27-A91DDA925363}">
      <dgm:prSet/>
      <dgm:spPr/>
      <dgm:t>
        <a:bodyPr/>
        <a:lstStyle/>
        <a:p>
          <a:endParaRPr lang="en-US"/>
        </a:p>
      </dgm:t>
    </dgm:pt>
    <dgm:pt modelId="{FE120C63-B471-492A-9E51-3D2C2D7502D6}">
      <dgm:prSet phldrT="[Text]"/>
      <dgm:spPr/>
      <dgm:t>
        <a:bodyPr/>
        <a:lstStyle/>
        <a:p>
          <a:r>
            <a:rPr lang="en-US" dirty="0" smtClean="0"/>
            <a:t>Report on Findings</a:t>
          </a:r>
          <a:endParaRPr lang="en-US" dirty="0"/>
        </a:p>
      </dgm:t>
    </dgm:pt>
    <dgm:pt modelId="{D82C8CEC-4025-442E-AD15-3ACE3F552F07}" type="parTrans" cxnId="{24DDA911-2595-45DB-85DF-E5C559B313EA}">
      <dgm:prSet/>
      <dgm:spPr/>
      <dgm:t>
        <a:bodyPr/>
        <a:lstStyle/>
        <a:p>
          <a:endParaRPr lang="en-US"/>
        </a:p>
      </dgm:t>
    </dgm:pt>
    <dgm:pt modelId="{A3AC0E4C-7B30-44B4-B2CC-A91A06ED9964}" type="sibTrans" cxnId="{24DDA911-2595-45DB-85DF-E5C559B313EA}">
      <dgm:prSet/>
      <dgm:spPr/>
      <dgm:t>
        <a:bodyPr/>
        <a:lstStyle/>
        <a:p>
          <a:endParaRPr lang="en-US"/>
        </a:p>
      </dgm:t>
    </dgm:pt>
    <dgm:pt modelId="{81B38E0E-87AD-4FBF-9DCD-AFEE02DE31A2}" type="pres">
      <dgm:prSet presAssocID="{3356CBF6-74D7-4911-B57D-A8B6DB519F9E}" presName="cycle" presStyleCnt="0">
        <dgm:presLayoutVars>
          <dgm:dir/>
          <dgm:resizeHandles val="exact"/>
        </dgm:presLayoutVars>
      </dgm:prSet>
      <dgm:spPr/>
      <dgm:t>
        <a:bodyPr/>
        <a:lstStyle/>
        <a:p>
          <a:endParaRPr lang="en-US"/>
        </a:p>
      </dgm:t>
    </dgm:pt>
    <dgm:pt modelId="{FDCC2CA2-A239-486A-A7B9-CD277C624D64}" type="pres">
      <dgm:prSet presAssocID="{44448952-1B8B-45F3-B9C3-8B1075D01CD7}" presName="node" presStyleLbl="node1" presStyleIdx="0" presStyleCnt="7">
        <dgm:presLayoutVars>
          <dgm:bulletEnabled val="1"/>
        </dgm:presLayoutVars>
      </dgm:prSet>
      <dgm:spPr/>
      <dgm:t>
        <a:bodyPr/>
        <a:lstStyle/>
        <a:p>
          <a:endParaRPr lang="en-US"/>
        </a:p>
      </dgm:t>
    </dgm:pt>
    <dgm:pt modelId="{FB9D3218-0CDE-4F03-A1CF-67272B8FCC0A}" type="pres">
      <dgm:prSet presAssocID="{3F156213-8EA2-4576-B01B-E3B33F273FDD}" presName="sibTrans" presStyleLbl="sibTrans2D1" presStyleIdx="0" presStyleCnt="7"/>
      <dgm:spPr/>
      <dgm:t>
        <a:bodyPr/>
        <a:lstStyle/>
        <a:p>
          <a:endParaRPr lang="en-US"/>
        </a:p>
      </dgm:t>
    </dgm:pt>
    <dgm:pt modelId="{22F1A357-2E75-45A8-947F-551778F68805}" type="pres">
      <dgm:prSet presAssocID="{3F156213-8EA2-4576-B01B-E3B33F273FDD}" presName="connectorText" presStyleLbl="sibTrans2D1" presStyleIdx="0" presStyleCnt="7"/>
      <dgm:spPr/>
      <dgm:t>
        <a:bodyPr/>
        <a:lstStyle/>
        <a:p>
          <a:endParaRPr lang="en-US"/>
        </a:p>
      </dgm:t>
    </dgm:pt>
    <dgm:pt modelId="{8FF61BED-76E9-494A-A5F2-47ACDD0F2D25}" type="pres">
      <dgm:prSet presAssocID="{89AA23CA-F5CD-4ADD-894C-1AF11CCA38F3}" presName="node" presStyleLbl="node1" presStyleIdx="1" presStyleCnt="7">
        <dgm:presLayoutVars>
          <dgm:bulletEnabled val="1"/>
        </dgm:presLayoutVars>
      </dgm:prSet>
      <dgm:spPr/>
      <dgm:t>
        <a:bodyPr/>
        <a:lstStyle/>
        <a:p>
          <a:endParaRPr lang="en-US"/>
        </a:p>
      </dgm:t>
    </dgm:pt>
    <dgm:pt modelId="{CE7DA02D-2892-4999-AEF9-F7F8F5554BA0}" type="pres">
      <dgm:prSet presAssocID="{8ED6D08B-4901-48E3-ABB2-5C741665B9B8}" presName="sibTrans" presStyleLbl="sibTrans2D1" presStyleIdx="1" presStyleCnt="7"/>
      <dgm:spPr/>
      <dgm:t>
        <a:bodyPr/>
        <a:lstStyle/>
        <a:p>
          <a:endParaRPr lang="en-US"/>
        </a:p>
      </dgm:t>
    </dgm:pt>
    <dgm:pt modelId="{1B8EE85A-3AC5-43EE-BE09-62E0EBCEA0E5}" type="pres">
      <dgm:prSet presAssocID="{8ED6D08B-4901-48E3-ABB2-5C741665B9B8}" presName="connectorText" presStyleLbl="sibTrans2D1" presStyleIdx="1" presStyleCnt="7"/>
      <dgm:spPr/>
      <dgm:t>
        <a:bodyPr/>
        <a:lstStyle/>
        <a:p>
          <a:endParaRPr lang="en-US"/>
        </a:p>
      </dgm:t>
    </dgm:pt>
    <dgm:pt modelId="{B2DE1BAB-87A3-4AE7-80AE-53FBE9A6C362}" type="pres">
      <dgm:prSet presAssocID="{FC91C7EB-93FC-43AD-9C20-E0CB37CFB426}" presName="node" presStyleLbl="node1" presStyleIdx="2" presStyleCnt="7">
        <dgm:presLayoutVars>
          <dgm:bulletEnabled val="1"/>
        </dgm:presLayoutVars>
      </dgm:prSet>
      <dgm:spPr/>
      <dgm:t>
        <a:bodyPr/>
        <a:lstStyle/>
        <a:p>
          <a:endParaRPr lang="en-US"/>
        </a:p>
      </dgm:t>
    </dgm:pt>
    <dgm:pt modelId="{C47DEFC7-DB5B-4862-82F5-19D1A12058E0}" type="pres">
      <dgm:prSet presAssocID="{D9A7F1E0-2856-49FF-9EE1-FE9EA4F36B08}" presName="sibTrans" presStyleLbl="sibTrans2D1" presStyleIdx="2" presStyleCnt="7"/>
      <dgm:spPr/>
      <dgm:t>
        <a:bodyPr/>
        <a:lstStyle/>
        <a:p>
          <a:endParaRPr lang="en-US"/>
        </a:p>
      </dgm:t>
    </dgm:pt>
    <dgm:pt modelId="{CD0F11B8-AAB4-42CF-B3E8-D7086840C620}" type="pres">
      <dgm:prSet presAssocID="{D9A7F1E0-2856-49FF-9EE1-FE9EA4F36B08}" presName="connectorText" presStyleLbl="sibTrans2D1" presStyleIdx="2" presStyleCnt="7"/>
      <dgm:spPr/>
      <dgm:t>
        <a:bodyPr/>
        <a:lstStyle/>
        <a:p>
          <a:endParaRPr lang="en-US"/>
        </a:p>
      </dgm:t>
    </dgm:pt>
    <dgm:pt modelId="{6C52EDE6-A87E-4711-A63C-3853A21DC543}" type="pres">
      <dgm:prSet presAssocID="{021747DA-9634-4437-B292-013EEE48FEF8}" presName="node" presStyleLbl="node1" presStyleIdx="3" presStyleCnt="7">
        <dgm:presLayoutVars>
          <dgm:bulletEnabled val="1"/>
        </dgm:presLayoutVars>
      </dgm:prSet>
      <dgm:spPr/>
      <dgm:t>
        <a:bodyPr/>
        <a:lstStyle/>
        <a:p>
          <a:endParaRPr lang="en-US"/>
        </a:p>
      </dgm:t>
    </dgm:pt>
    <dgm:pt modelId="{EB2B8702-2A03-4DFA-B1B7-0952C167E463}" type="pres">
      <dgm:prSet presAssocID="{58A3F623-10CB-4AFD-A951-AC8A99DE1600}" presName="sibTrans" presStyleLbl="sibTrans2D1" presStyleIdx="3" presStyleCnt="7"/>
      <dgm:spPr/>
      <dgm:t>
        <a:bodyPr/>
        <a:lstStyle/>
        <a:p>
          <a:endParaRPr lang="en-US"/>
        </a:p>
      </dgm:t>
    </dgm:pt>
    <dgm:pt modelId="{0CDB05C3-98FF-4223-AF61-F726CDBB0EC7}" type="pres">
      <dgm:prSet presAssocID="{58A3F623-10CB-4AFD-A951-AC8A99DE1600}" presName="connectorText" presStyleLbl="sibTrans2D1" presStyleIdx="3" presStyleCnt="7"/>
      <dgm:spPr/>
      <dgm:t>
        <a:bodyPr/>
        <a:lstStyle/>
        <a:p>
          <a:endParaRPr lang="en-US"/>
        </a:p>
      </dgm:t>
    </dgm:pt>
    <dgm:pt modelId="{50122714-D202-4245-AB2C-1C0E6A482E1E}" type="pres">
      <dgm:prSet presAssocID="{B5D471B4-AD96-4408-8D93-A20833224707}" presName="node" presStyleLbl="node1" presStyleIdx="4" presStyleCnt="7">
        <dgm:presLayoutVars>
          <dgm:bulletEnabled val="1"/>
        </dgm:presLayoutVars>
      </dgm:prSet>
      <dgm:spPr/>
      <dgm:t>
        <a:bodyPr/>
        <a:lstStyle/>
        <a:p>
          <a:endParaRPr lang="en-US"/>
        </a:p>
      </dgm:t>
    </dgm:pt>
    <dgm:pt modelId="{1FF4F78C-1BB8-478F-833E-A4B80EBB87DA}" type="pres">
      <dgm:prSet presAssocID="{2A5B9042-3CF7-4031-8242-BC5B71820057}" presName="sibTrans" presStyleLbl="sibTrans2D1" presStyleIdx="4" presStyleCnt="7"/>
      <dgm:spPr/>
      <dgm:t>
        <a:bodyPr/>
        <a:lstStyle/>
        <a:p>
          <a:endParaRPr lang="en-US"/>
        </a:p>
      </dgm:t>
    </dgm:pt>
    <dgm:pt modelId="{022E48A3-8C3E-4E9C-9586-F0BA771FE668}" type="pres">
      <dgm:prSet presAssocID="{2A5B9042-3CF7-4031-8242-BC5B71820057}" presName="connectorText" presStyleLbl="sibTrans2D1" presStyleIdx="4" presStyleCnt="7"/>
      <dgm:spPr/>
      <dgm:t>
        <a:bodyPr/>
        <a:lstStyle/>
        <a:p>
          <a:endParaRPr lang="en-US"/>
        </a:p>
      </dgm:t>
    </dgm:pt>
    <dgm:pt modelId="{18CD90DB-2373-4770-9868-640992C3531E}" type="pres">
      <dgm:prSet presAssocID="{F83D4E27-398F-4277-B5FE-8877CA1E9C66}" presName="node" presStyleLbl="node1" presStyleIdx="5" presStyleCnt="7">
        <dgm:presLayoutVars>
          <dgm:bulletEnabled val="1"/>
        </dgm:presLayoutVars>
      </dgm:prSet>
      <dgm:spPr/>
      <dgm:t>
        <a:bodyPr/>
        <a:lstStyle/>
        <a:p>
          <a:endParaRPr lang="en-US"/>
        </a:p>
      </dgm:t>
    </dgm:pt>
    <dgm:pt modelId="{350F3A4A-3AC1-4CB9-BAB8-B53B6B7FD524}" type="pres">
      <dgm:prSet presAssocID="{422D79EA-4CED-43AC-AF16-3F638494FF17}" presName="sibTrans" presStyleLbl="sibTrans2D1" presStyleIdx="5" presStyleCnt="7"/>
      <dgm:spPr/>
      <dgm:t>
        <a:bodyPr/>
        <a:lstStyle/>
        <a:p>
          <a:endParaRPr lang="en-US"/>
        </a:p>
      </dgm:t>
    </dgm:pt>
    <dgm:pt modelId="{2839445D-52DB-4993-A9A3-61AEB71C8769}" type="pres">
      <dgm:prSet presAssocID="{422D79EA-4CED-43AC-AF16-3F638494FF17}" presName="connectorText" presStyleLbl="sibTrans2D1" presStyleIdx="5" presStyleCnt="7"/>
      <dgm:spPr/>
      <dgm:t>
        <a:bodyPr/>
        <a:lstStyle/>
        <a:p>
          <a:endParaRPr lang="en-US"/>
        </a:p>
      </dgm:t>
    </dgm:pt>
    <dgm:pt modelId="{1F7F27C4-3AF0-43D6-947B-39A49A66BED2}" type="pres">
      <dgm:prSet presAssocID="{FE120C63-B471-492A-9E51-3D2C2D7502D6}" presName="node" presStyleLbl="node1" presStyleIdx="6" presStyleCnt="7">
        <dgm:presLayoutVars>
          <dgm:bulletEnabled val="1"/>
        </dgm:presLayoutVars>
      </dgm:prSet>
      <dgm:spPr/>
      <dgm:t>
        <a:bodyPr/>
        <a:lstStyle/>
        <a:p>
          <a:endParaRPr lang="en-US"/>
        </a:p>
      </dgm:t>
    </dgm:pt>
    <dgm:pt modelId="{87351AA3-281B-452E-A53E-E41D3B9CA30E}" type="pres">
      <dgm:prSet presAssocID="{A3AC0E4C-7B30-44B4-B2CC-A91A06ED9964}" presName="sibTrans" presStyleLbl="sibTrans2D1" presStyleIdx="6" presStyleCnt="7"/>
      <dgm:spPr/>
      <dgm:t>
        <a:bodyPr/>
        <a:lstStyle/>
        <a:p>
          <a:endParaRPr lang="en-US"/>
        </a:p>
      </dgm:t>
    </dgm:pt>
    <dgm:pt modelId="{B5FD05E4-E206-4271-9B4E-275657FD76AB}" type="pres">
      <dgm:prSet presAssocID="{A3AC0E4C-7B30-44B4-B2CC-A91A06ED9964}" presName="connectorText" presStyleLbl="sibTrans2D1" presStyleIdx="6" presStyleCnt="7"/>
      <dgm:spPr/>
      <dgm:t>
        <a:bodyPr/>
        <a:lstStyle/>
        <a:p>
          <a:endParaRPr lang="en-US"/>
        </a:p>
      </dgm:t>
    </dgm:pt>
  </dgm:ptLst>
  <dgm:cxnLst>
    <dgm:cxn modelId="{9A40E330-5E22-45FE-9A27-A91DDA925363}" srcId="{3356CBF6-74D7-4911-B57D-A8B6DB519F9E}" destId="{F83D4E27-398F-4277-B5FE-8877CA1E9C66}" srcOrd="5" destOrd="0" parTransId="{F3E4CCA4-D2ED-4F2F-A0A5-FDDAE8A799D0}" sibTransId="{422D79EA-4CED-43AC-AF16-3F638494FF17}"/>
    <dgm:cxn modelId="{B61A9E84-F0DA-45A1-8290-1FA7FB2415BA}" type="presOf" srcId="{58A3F623-10CB-4AFD-A951-AC8A99DE1600}" destId="{0CDB05C3-98FF-4223-AF61-F726CDBB0EC7}" srcOrd="1" destOrd="0" presId="urn:microsoft.com/office/officeart/2005/8/layout/cycle2"/>
    <dgm:cxn modelId="{8E64A4C0-4E8A-421D-AF0D-CB75C1B7C6A6}" type="presOf" srcId="{FC91C7EB-93FC-43AD-9C20-E0CB37CFB426}" destId="{B2DE1BAB-87A3-4AE7-80AE-53FBE9A6C362}" srcOrd="0" destOrd="0" presId="urn:microsoft.com/office/officeart/2005/8/layout/cycle2"/>
    <dgm:cxn modelId="{28E1203F-3F92-44D8-8810-E1F3CECC19C2}" srcId="{3356CBF6-74D7-4911-B57D-A8B6DB519F9E}" destId="{44448952-1B8B-45F3-B9C3-8B1075D01CD7}" srcOrd="0" destOrd="0" parTransId="{1571791D-27BD-4CFF-9CF0-ADA5629A33A0}" sibTransId="{3F156213-8EA2-4576-B01B-E3B33F273FDD}"/>
    <dgm:cxn modelId="{E41BD90E-0325-4A66-9390-3E7D3B50FA2D}" type="presOf" srcId="{021747DA-9634-4437-B292-013EEE48FEF8}" destId="{6C52EDE6-A87E-4711-A63C-3853A21DC543}" srcOrd="0" destOrd="0" presId="urn:microsoft.com/office/officeart/2005/8/layout/cycle2"/>
    <dgm:cxn modelId="{11952163-B38E-4882-B281-20950EB0CC27}" type="presOf" srcId="{D9A7F1E0-2856-49FF-9EE1-FE9EA4F36B08}" destId="{CD0F11B8-AAB4-42CF-B3E8-D7086840C620}" srcOrd="1" destOrd="0" presId="urn:microsoft.com/office/officeart/2005/8/layout/cycle2"/>
    <dgm:cxn modelId="{811B3861-B524-46D8-A267-B2EC48C7309B}" type="presOf" srcId="{58A3F623-10CB-4AFD-A951-AC8A99DE1600}" destId="{EB2B8702-2A03-4DFA-B1B7-0952C167E463}" srcOrd="0" destOrd="0" presId="urn:microsoft.com/office/officeart/2005/8/layout/cycle2"/>
    <dgm:cxn modelId="{6CBCB9E4-E895-4D24-BB00-A00E61890B13}" type="presOf" srcId="{D9A7F1E0-2856-49FF-9EE1-FE9EA4F36B08}" destId="{C47DEFC7-DB5B-4862-82F5-19D1A12058E0}" srcOrd="0" destOrd="0" presId="urn:microsoft.com/office/officeart/2005/8/layout/cycle2"/>
    <dgm:cxn modelId="{D03A3C11-052A-4698-B4BE-0410D82D5623}" type="presOf" srcId="{2A5B9042-3CF7-4031-8242-BC5B71820057}" destId="{022E48A3-8C3E-4E9C-9586-F0BA771FE668}" srcOrd="1" destOrd="0" presId="urn:microsoft.com/office/officeart/2005/8/layout/cycle2"/>
    <dgm:cxn modelId="{24DDA911-2595-45DB-85DF-E5C559B313EA}" srcId="{3356CBF6-74D7-4911-B57D-A8B6DB519F9E}" destId="{FE120C63-B471-492A-9E51-3D2C2D7502D6}" srcOrd="6" destOrd="0" parTransId="{D82C8CEC-4025-442E-AD15-3ACE3F552F07}" sibTransId="{A3AC0E4C-7B30-44B4-B2CC-A91A06ED9964}"/>
    <dgm:cxn modelId="{DF69A96D-51DB-4F72-8B33-3B64EED73B94}" srcId="{3356CBF6-74D7-4911-B57D-A8B6DB519F9E}" destId="{89AA23CA-F5CD-4ADD-894C-1AF11CCA38F3}" srcOrd="1" destOrd="0" parTransId="{27CDBB48-BC68-4979-B412-974379129E63}" sibTransId="{8ED6D08B-4901-48E3-ABB2-5C741665B9B8}"/>
    <dgm:cxn modelId="{FEC1D874-EF9E-42D9-8164-F700D56A0A4D}" type="presOf" srcId="{422D79EA-4CED-43AC-AF16-3F638494FF17}" destId="{350F3A4A-3AC1-4CB9-BAB8-B53B6B7FD524}" srcOrd="0" destOrd="0" presId="urn:microsoft.com/office/officeart/2005/8/layout/cycle2"/>
    <dgm:cxn modelId="{54ECC2DE-AD1F-40FF-B90B-1C4E67717EB5}" type="presOf" srcId="{F83D4E27-398F-4277-B5FE-8877CA1E9C66}" destId="{18CD90DB-2373-4770-9868-640992C3531E}" srcOrd="0" destOrd="0" presId="urn:microsoft.com/office/officeart/2005/8/layout/cycle2"/>
    <dgm:cxn modelId="{EC829D2E-B65D-4E8C-8CE6-2DD10DB0609D}" type="presOf" srcId="{3F156213-8EA2-4576-B01B-E3B33F273FDD}" destId="{FB9D3218-0CDE-4F03-A1CF-67272B8FCC0A}" srcOrd="0" destOrd="0" presId="urn:microsoft.com/office/officeart/2005/8/layout/cycle2"/>
    <dgm:cxn modelId="{199172A9-426A-4A58-8D72-568A5612E911}" type="presOf" srcId="{3F156213-8EA2-4576-B01B-E3B33F273FDD}" destId="{22F1A357-2E75-45A8-947F-551778F68805}" srcOrd="1" destOrd="0" presId="urn:microsoft.com/office/officeart/2005/8/layout/cycle2"/>
    <dgm:cxn modelId="{E9120CF4-1E1A-4C86-88A2-E404F308059B}" type="presOf" srcId="{89AA23CA-F5CD-4ADD-894C-1AF11CCA38F3}" destId="{8FF61BED-76E9-494A-A5F2-47ACDD0F2D25}" srcOrd="0" destOrd="0" presId="urn:microsoft.com/office/officeart/2005/8/layout/cycle2"/>
    <dgm:cxn modelId="{AD8405FA-5C45-4090-B90E-3D2A2CBAEB58}" type="presOf" srcId="{3356CBF6-74D7-4911-B57D-A8B6DB519F9E}" destId="{81B38E0E-87AD-4FBF-9DCD-AFEE02DE31A2}" srcOrd="0" destOrd="0" presId="urn:microsoft.com/office/officeart/2005/8/layout/cycle2"/>
    <dgm:cxn modelId="{9656C0C7-78C1-4F8F-A2EF-948D83456DFE}" srcId="{3356CBF6-74D7-4911-B57D-A8B6DB519F9E}" destId="{021747DA-9634-4437-B292-013EEE48FEF8}" srcOrd="3" destOrd="0" parTransId="{98CE2EFF-BA8C-4058-8968-85AA4A7BB2F9}" sibTransId="{58A3F623-10CB-4AFD-A951-AC8A99DE1600}"/>
    <dgm:cxn modelId="{FF941654-B294-4BB0-8252-B7AAB444D017}" type="presOf" srcId="{8ED6D08B-4901-48E3-ABB2-5C741665B9B8}" destId="{1B8EE85A-3AC5-43EE-BE09-62E0EBCEA0E5}" srcOrd="1" destOrd="0" presId="urn:microsoft.com/office/officeart/2005/8/layout/cycle2"/>
    <dgm:cxn modelId="{D14C1EBB-E857-436C-89A9-B97AA6B05D84}" type="presOf" srcId="{B5D471B4-AD96-4408-8D93-A20833224707}" destId="{50122714-D202-4245-AB2C-1C0E6A482E1E}" srcOrd="0" destOrd="0" presId="urn:microsoft.com/office/officeart/2005/8/layout/cycle2"/>
    <dgm:cxn modelId="{E97D1A81-CCCB-4698-8D31-D6DF52A00B74}" type="presOf" srcId="{44448952-1B8B-45F3-B9C3-8B1075D01CD7}" destId="{FDCC2CA2-A239-486A-A7B9-CD277C624D64}" srcOrd="0" destOrd="0" presId="urn:microsoft.com/office/officeart/2005/8/layout/cycle2"/>
    <dgm:cxn modelId="{5ACE8473-D899-4AA5-8253-80645E53E9D1}" type="presOf" srcId="{FE120C63-B471-492A-9E51-3D2C2D7502D6}" destId="{1F7F27C4-3AF0-43D6-947B-39A49A66BED2}" srcOrd="0" destOrd="0" presId="urn:microsoft.com/office/officeart/2005/8/layout/cycle2"/>
    <dgm:cxn modelId="{DDC59AE0-DF5F-4A6F-AA0D-AA237EA90F85}" type="presOf" srcId="{8ED6D08B-4901-48E3-ABB2-5C741665B9B8}" destId="{CE7DA02D-2892-4999-AEF9-F7F8F5554BA0}" srcOrd="0" destOrd="0" presId="urn:microsoft.com/office/officeart/2005/8/layout/cycle2"/>
    <dgm:cxn modelId="{FDD14FAB-EDFD-4B9C-B6EA-A3528D836A78}" type="presOf" srcId="{2A5B9042-3CF7-4031-8242-BC5B71820057}" destId="{1FF4F78C-1BB8-478F-833E-A4B80EBB87DA}" srcOrd="0" destOrd="0" presId="urn:microsoft.com/office/officeart/2005/8/layout/cycle2"/>
    <dgm:cxn modelId="{521F3A4A-25DB-4360-AB50-136F06228282}" type="presOf" srcId="{A3AC0E4C-7B30-44B4-B2CC-A91A06ED9964}" destId="{B5FD05E4-E206-4271-9B4E-275657FD76AB}" srcOrd="1" destOrd="0" presId="urn:microsoft.com/office/officeart/2005/8/layout/cycle2"/>
    <dgm:cxn modelId="{3B30068C-3F53-4AB4-A15D-1CF2EACADD3B}" srcId="{3356CBF6-74D7-4911-B57D-A8B6DB519F9E}" destId="{FC91C7EB-93FC-43AD-9C20-E0CB37CFB426}" srcOrd="2" destOrd="0" parTransId="{C773865A-35FF-49D1-9DF0-76156A58B905}" sibTransId="{D9A7F1E0-2856-49FF-9EE1-FE9EA4F36B08}"/>
    <dgm:cxn modelId="{130F56A3-FA21-43EA-8CC6-AB6AC5E92D39}" type="presOf" srcId="{422D79EA-4CED-43AC-AF16-3F638494FF17}" destId="{2839445D-52DB-4993-A9A3-61AEB71C8769}" srcOrd="1" destOrd="0" presId="urn:microsoft.com/office/officeart/2005/8/layout/cycle2"/>
    <dgm:cxn modelId="{8772E639-5990-43AF-9E27-E35784E303E0}" type="presOf" srcId="{A3AC0E4C-7B30-44B4-B2CC-A91A06ED9964}" destId="{87351AA3-281B-452E-A53E-E41D3B9CA30E}" srcOrd="0" destOrd="0" presId="urn:microsoft.com/office/officeart/2005/8/layout/cycle2"/>
    <dgm:cxn modelId="{6D8ABFE9-FA60-4C17-9582-80D9E02CD150}" srcId="{3356CBF6-74D7-4911-B57D-A8B6DB519F9E}" destId="{B5D471B4-AD96-4408-8D93-A20833224707}" srcOrd="4" destOrd="0" parTransId="{31904AE8-A6B8-4D54-96D1-C1494D2E7BD4}" sibTransId="{2A5B9042-3CF7-4031-8242-BC5B71820057}"/>
    <dgm:cxn modelId="{5EE9DEC6-E66A-4D62-ABB9-98B741A161EA}" type="presParOf" srcId="{81B38E0E-87AD-4FBF-9DCD-AFEE02DE31A2}" destId="{FDCC2CA2-A239-486A-A7B9-CD277C624D64}" srcOrd="0" destOrd="0" presId="urn:microsoft.com/office/officeart/2005/8/layout/cycle2"/>
    <dgm:cxn modelId="{89E3D55A-C8B8-4559-A650-D6988291514A}" type="presParOf" srcId="{81B38E0E-87AD-4FBF-9DCD-AFEE02DE31A2}" destId="{FB9D3218-0CDE-4F03-A1CF-67272B8FCC0A}" srcOrd="1" destOrd="0" presId="urn:microsoft.com/office/officeart/2005/8/layout/cycle2"/>
    <dgm:cxn modelId="{6D23C5F1-D07B-43FD-88E6-BA7FCDDA47BF}" type="presParOf" srcId="{FB9D3218-0CDE-4F03-A1CF-67272B8FCC0A}" destId="{22F1A357-2E75-45A8-947F-551778F68805}" srcOrd="0" destOrd="0" presId="urn:microsoft.com/office/officeart/2005/8/layout/cycle2"/>
    <dgm:cxn modelId="{301E93CB-301F-45BD-8F81-9B97E396CC6F}" type="presParOf" srcId="{81B38E0E-87AD-4FBF-9DCD-AFEE02DE31A2}" destId="{8FF61BED-76E9-494A-A5F2-47ACDD0F2D25}" srcOrd="2" destOrd="0" presId="urn:microsoft.com/office/officeart/2005/8/layout/cycle2"/>
    <dgm:cxn modelId="{49698F78-3088-4270-A200-DEAB52797D2E}" type="presParOf" srcId="{81B38E0E-87AD-4FBF-9DCD-AFEE02DE31A2}" destId="{CE7DA02D-2892-4999-AEF9-F7F8F5554BA0}" srcOrd="3" destOrd="0" presId="urn:microsoft.com/office/officeart/2005/8/layout/cycle2"/>
    <dgm:cxn modelId="{5F6C53F6-3210-4CE6-896B-C4E42B9E6B64}" type="presParOf" srcId="{CE7DA02D-2892-4999-AEF9-F7F8F5554BA0}" destId="{1B8EE85A-3AC5-43EE-BE09-62E0EBCEA0E5}" srcOrd="0" destOrd="0" presId="urn:microsoft.com/office/officeart/2005/8/layout/cycle2"/>
    <dgm:cxn modelId="{52BBD790-8C23-44C9-8B58-A31994895533}" type="presParOf" srcId="{81B38E0E-87AD-4FBF-9DCD-AFEE02DE31A2}" destId="{B2DE1BAB-87A3-4AE7-80AE-53FBE9A6C362}" srcOrd="4" destOrd="0" presId="urn:microsoft.com/office/officeart/2005/8/layout/cycle2"/>
    <dgm:cxn modelId="{1464B040-D1D3-4330-ABBF-E8FEA8FEB93A}" type="presParOf" srcId="{81B38E0E-87AD-4FBF-9DCD-AFEE02DE31A2}" destId="{C47DEFC7-DB5B-4862-82F5-19D1A12058E0}" srcOrd="5" destOrd="0" presId="urn:microsoft.com/office/officeart/2005/8/layout/cycle2"/>
    <dgm:cxn modelId="{2104756A-6F16-4D98-AB22-B62B8DA8F264}" type="presParOf" srcId="{C47DEFC7-DB5B-4862-82F5-19D1A12058E0}" destId="{CD0F11B8-AAB4-42CF-B3E8-D7086840C620}" srcOrd="0" destOrd="0" presId="urn:microsoft.com/office/officeart/2005/8/layout/cycle2"/>
    <dgm:cxn modelId="{4A0F0035-CE6B-4A50-9D6C-129B723FA261}" type="presParOf" srcId="{81B38E0E-87AD-4FBF-9DCD-AFEE02DE31A2}" destId="{6C52EDE6-A87E-4711-A63C-3853A21DC543}" srcOrd="6" destOrd="0" presId="urn:microsoft.com/office/officeart/2005/8/layout/cycle2"/>
    <dgm:cxn modelId="{A44C5728-8C79-4DCA-A6F8-BA5F8182E2B4}" type="presParOf" srcId="{81B38E0E-87AD-4FBF-9DCD-AFEE02DE31A2}" destId="{EB2B8702-2A03-4DFA-B1B7-0952C167E463}" srcOrd="7" destOrd="0" presId="urn:microsoft.com/office/officeart/2005/8/layout/cycle2"/>
    <dgm:cxn modelId="{EB571C1B-6B4A-4AD3-8821-20310796A86F}" type="presParOf" srcId="{EB2B8702-2A03-4DFA-B1B7-0952C167E463}" destId="{0CDB05C3-98FF-4223-AF61-F726CDBB0EC7}" srcOrd="0" destOrd="0" presId="urn:microsoft.com/office/officeart/2005/8/layout/cycle2"/>
    <dgm:cxn modelId="{329A4AC9-83AD-437C-9C6A-640FC97104CA}" type="presParOf" srcId="{81B38E0E-87AD-4FBF-9DCD-AFEE02DE31A2}" destId="{50122714-D202-4245-AB2C-1C0E6A482E1E}" srcOrd="8" destOrd="0" presId="urn:microsoft.com/office/officeart/2005/8/layout/cycle2"/>
    <dgm:cxn modelId="{C073311B-B69D-4EDE-B2A3-408B218A1157}" type="presParOf" srcId="{81B38E0E-87AD-4FBF-9DCD-AFEE02DE31A2}" destId="{1FF4F78C-1BB8-478F-833E-A4B80EBB87DA}" srcOrd="9" destOrd="0" presId="urn:microsoft.com/office/officeart/2005/8/layout/cycle2"/>
    <dgm:cxn modelId="{924B2F8C-B629-4A76-A168-655DD1CE9308}" type="presParOf" srcId="{1FF4F78C-1BB8-478F-833E-A4B80EBB87DA}" destId="{022E48A3-8C3E-4E9C-9586-F0BA771FE668}" srcOrd="0" destOrd="0" presId="urn:microsoft.com/office/officeart/2005/8/layout/cycle2"/>
    <dgm:cxn modelId="{A77C3F71-491C-4C11-9651-0C87F312D805}" type="presParOf" srcId="{81B38E0E-87AD-4FBF-9DCD-AFEE02DE31A2}" destId="{18CD90DB-2373-4770-9868-640992C3531E}" srcOrd="10" destOrd="0" presId="urn:microsoft.com/office/officeart/2005/8/layout/cycle2"/>
    <dgm:cxn modelId="{169CFFB8-771E-48FC-9CB1-3FA00A74E172}" type="presParOf" srcId="{81B38E0E-87AD-4FBF-9DCD-AFEE02DE31A2}" destId="{350F3A4A-3AC1-4CB9-BAB8-B53B6B7FD524}" srcOrd="11" destOrd="0" presId="urn:microsoft.com/office/officeart/2005/8/layout/cycle2"/>
    <dgm:cxn modelId="{50134E07-28D2-4F3E-AFA4-FA85B67EAAE4}" type="presParOf" srcId="{350F3A4A-3AC1-4CB9-BAB8-B53B6B7FD524}" destId="{2839445D-52DB-4993-A9A3-61AEB71C8769}" srcOrd="0" destOrd="0" presId="urn:microsoft.com/office/officeart/2005/8/layout/cycle2"/>
    <dgm:cxn modelId="{D6D12D47-53BB-4428-94A0-27EA825C8357}" type="presParOf" srcId="{81B38E0E-87AD-4FBF-9DCD-AFEE02DE31A2}" destId="{1F7F27C4-3AF0-43D6-947B-39A49A66BED2}" srcOrd="12" destOrd="0" presId="urn:microsoft.com/office/officeart/2005/8/layout/cycle2"/>
    <dgm:cxn modelId="{6F2667F0-EF50-44A9-9FA8-D0D28F2DBC58}" type="presParOf" srcId="{81B38E0E-87AD-4FBF-9DCD-AFEE02DE31A2}" destId="{87351AA3-281B-452E-A53E-E41D3B9CA30E}" srcOrd="13" destOrd="0" presId="urn:microsoft.com/office/officeart/2005/8/layout/cycle2"/>
    <dgm:cxn modelId="{7556A38B-3366-490F-8CCA-BA86CB133F7B}" type="presParOf" srcId="{87351AA3-281B-452E-A53E-E41D3B9CA30E}" destId="{B5FD05E4-E206-4271-9B4E-275657FD76AB}" srcOrd="0" destOrd="0" presId="urn:microsoft.com/office/officeart/2005/8/layout/cycle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DCC2CA2-A239-486A-A7B9-CD277C624D64}">
      <dsp:nvSpPr>
        <dsp:cNvPr id="0" name=""/>
        <dsp:cNvSpPr/>
      </dsp:nvSpPr>
      <dsp:spPr>
        <a:xfrm>
          <a:off x="2603887" y="163"/>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Literature Review/Cisco ISE Course</a:t>
          </a:r>
          <a:endParaRPr lang="en-US" sz="700" kern="1200" dirty="0"/>
        </a:p>
      </dsp:txBody>
      <dsp:txXfrm>
        <a:off x="2603887" y="163"/>
        <a:ext cx="957267" cy="957267"/>
      </dsp:txXfrm>
    </dsp:sp>
    <dsp:sp modelId="{FB9D3218-0CDE-4F03-A1CF-67272B8FCC0A}">
      <dsp:nvSpPr>
        <dsp:cNvPr id="0" name=""/>
        <dsp:cNvSpPr/>
      </dsp:nvSpPr>
      <dsp:spPr>
        <a:xfrm rot="1542857">
          <a:off x="3596606" y="626311"/>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1542857">
        <a:off x="3596606" y="626311"/>
        <a:ext cx="255342" cy="323077"/>
      </dsp:txXfrm>
    </dsp:sp>
    <dsp:sp modelId="{8FF61BED-76E9-494A-A5F2-47ACDD0F2D25}">
      <dsp:nvSpPr>
        <dsp:cNvPr id="0" name=""/>
        <dsp:cNvSpPr/>
      </dsp:nvSpPr>
      <dsp:spPr>
        <a:xfrm>
          <a:off x="3900422" y="624541"/>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Preliminary Low Level Design (LLD)</a:t>
          </a:r>
          <a:endParaRPr lang="en-US" sz="700" kern="1200" dirty="0"/>
        </a:p>
      </dsp:txBody>
      <dsp:txXfrm>
        <a:off x="3900422" y="624541"/>
        <a:ext cx="957267" cy="957267"/>
      </dsp:txXfrm>
    </dsp:sp>
    <dsp:sp modelId="{CE7DA02D-2892-4999-AEF9-F7F8F5554BA0}">
      <dsp:nvSpPr>
        <dsp:cNvPr id="0" name=""/>
        <dsp:cNvSpPr/>
      </dsp:nvSpPr>
      <dsp:spPr>
        <a:xfrm rot="4628571">
          <a:off x="4409885" y="1636073"/>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4628571">
        <a:off x="4409885" y="1636073"/>
        <a:ext cx="255342" cy="323077"/>
      </dsp:txXfrm>
    </dsp:sp>
    <dsp:sp modelId="{B2DE1BAB-87A3-4AE7-80AE-53FBE9A6C362}">
      <dsp:nvSpPr>
        <dsp:cNvPr id="0" name=""/>
        <dsp:cNvSpPr/>
      </dsp:nvSpPr>
      <dsp:spPr>
        <a:xfrm>
          <a:off x="4220639" y="2027506"/>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Review Preliminary LLD</a:t>
          </a:r>
          <a:endParaRPr lang="en-US" sz="700" kern="1200" dirty="0"/>
        </a:p>
      </dsp:txBody>
      <dsp:txXfrm>
        <a:off x="4220639" y="2027506"/>
        <a:ext cx="957267" cy="957267"/>
      </dsp:txXfrm>
    </dsp:sp>
    <dsp:sp modelId="{C47DEFC7-DB5B-4862-82F5-19D1A12058E0}">
      <dsp:nvSpPr>
        <dsp:cNvPr id="0" name=""/>
        <dsp:cNvSpPr/>
      </dsp:nvSpPr>
      <dsp:spPr>
        <a:xfrm rot="7714286">
          <a:off x="4127493" y="2901496"/>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7714286">
        <a:off x="4127493" y="2901496"/>
        <a:ext cx="255342" cy="323077"/>
      </dsp:txXfrm>
    </dsp:sp>
    <dsp:sp modelId="{6C52EDE6-A87E-4711-A63C-3853A21DC543}">
      <dsp:nvSpPr>
        <dsp:cNvPr id="0" name=""/>
        <dsp:cNvSpPr/>
      </dsp:nvSpPr>
      <dsp:spPr>
        <a:xfrm>
          <a:off x="3323409" y="3152597"/>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Final LLD</a:t>
          </a:r>
          <a:endParaRPr lang="en-US" sz="700" kern="1200" dirty="0"/>
        </a:p>
      </dsp:txBody>
      <dsp:txXfrm>
        <a:off x="3323409" y="3152597"/>
        <a:ext cx="957267" cy="957267"/>
      </dsp:txXfrm>
    </dsp:sp>
    <dsp:sp modelId="{EB2B8702-2A03-4DFA-B1B7-0952C167E463}">
      <dsp:nvSpPr>
        <dsp:cNvPr id="0" name=""/>
        <dsp:cNvSpPr/>
      </dsp:nvSpPr>
      <dsp:spPr>
        <a:xfrm rot="10800000">
          <a:off x="2962076" y="3469692"/>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10800000">
        <a:off x="2962076" y="3469692"/>
        <a:ext cx="255342" cy="323077"/>
      </dsp:txXfrm>
    </dsp:sp>
    <dsp:sp modelId="{50122714-D202-4245-AB2C-1C0E6A482E1E}">
      <dsp:nvSpPr>
        <dsp:cNvPr id="0" name=""/>
        <dsp:cNvSpPr/>
      </dsp:nvSpPr>
      <dsp:spPr>
        <a:xfrm>
          <a:off x="1884364" y="3152597"/>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Proof of Concept (POC) at PHW Site</a:t>
          </a:r>
          <a:endParaRPr lang="en-US" sz="700" kern="1200" dirty="0"/>
        </a:p>
      </dsp:txBody>
      <dsp:txXfrm>
        <a:off x="1884364" y="3152597"/>
        <a:ext cx="957267" cy="957267"/>
      </dsp:txXfrm>
    </dsp:sp>
    <dsp:sp modelId="{1FF4F78C-1BB8-478F-833E-A4B80EBB87DA}">
      <dsp:nvSpPr>
        <dsp:cNvPr id="0" name=""/>
        <dsp:cNvSpPr/>
      </dsp:nvSpPr>
      <dsp:spPr>
        <a:xfrm rot="13885714">
          <a:off x="1791218" y="2912796"/>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13885714">
        <a:off x="1791218" y="2912796"/>
        <a:ext cx="255342" cy="323077"/>
      </dsp:txXfrm>
    </dsp:sp>
    <dsp:sp modelId="{18CD90DB-2373-4770-9868-640992C3531E}">
      <dsp:nvSpPr>
        <dsp:cNvPr id="0" name=""/>
        <dsp:cNvSpPr/>
      </dsp:nvSpPr>
      <dsp:spPr>
        <a:xfrm>
          <a:off x="987135" y="2027506"/>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NAC Feature Testing</a:t>
          </a:r>
          <a:endParaRPr lang="en-US" sz="700" kern="1200" dirty="0"/>
        </a:p>
      </dsp:txBody>
      <dsp:txXfrm>
        <a:off x="987135" y="2027506"/>
        <a:ext cx="957267" cy="957267"/>
      </dsp:txXfrm>
    </dsp:sp>
    <dsp:sp modelId="{350F3A4A-3AC1-4CB9-BAB8-B53B6B7FD524}">
      <dsp:nvSpPr>
        <dsp:cNvPr id="0" name=""/>
        <dsp:cNvSpPr/>
      </dsp:nvSpPr>
      <dsp:spPr>
        <a:xfrm rot="16971429">
          <a:off x="1496598" y="1650164"/>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16971429">
        <a:off x="1496598" y="1650164"/>
        <a:ext cx="255342" cy="323077"/>
      </dsp:txXfrm>
    </dsp:sp>
    <dsp:sp modelId="{1F7F27C4-3AF0-43D6-947B-39A49A66BED2}">
      <dsp:nvSpPr>
        <dsp:cNvPr id="0" name=""/>
        <dsp:cNvSpPr/>
      </dsp:nvSpPr>
      <dsp:spPr>
        <a:xfrm>
          <a:off x="1307352" y="624541"/>
          <a:ext cx="957267" cy="95726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dirty="0" smtClean="0"/>
            <a:t>Report on Findings</a:t>
          </a:r>
          <a:endParaRPr lang="en-US" sz="700" kern="1200" dirty="0"/>
        </a:p>
      </dsp:txBody>
      <dsp:txXfrm>
        <a:off x="1307352" y="624541"/>
        <a:ext cx="957267" cy="957267"/>
      </dsp:txXfrm>
    </dsp:sp>
    <dsp:sp modelId="{87351AA3-281B-452E-A53E-E41D3B9CA30E}">
      <dsp:nvSpPr>
        <dsp:cNvPr id="0" name=""/>
        <dsp:cNvSpPr/>
      </dsp:nvSpPr>
      <dsp:spPr>
        <a:xfrm rot="20057143">
          <a:off x="2300071" y="632582"/>
          <a:ext cx="255342" cy="3230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US" sz="600" kern="1200"/>
        </a:p>
      </dsp:txBody>
      <dsp:txXfrm rot="20057143">
        <a:off x="2300071" y="632582"/>
        <a:ext cx="255342" cy="32307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190258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216471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587217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63570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965015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58594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324231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44625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38160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644916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8592833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1815476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327453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20032088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83844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8274404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544634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5/3/2019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653279832"/>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2195804"/>
            <a:ext cx="10131427" cy="1797697"/>
          </a:xfrm>
        </p:spPr>
        <p:txBody>
          <a:bodyPr>
            <a:normAutofit/>
          </a:bodyPr>
          <a:lstStyle/>
          <a:p>
            <a:r>
              <a:rPr lang="en-GB" sz="2800" b="1" dirty="0"/>
              <a:t>Introduction of a Network Access Control (NAC) System and Strategy for the deployment throughout Public Health Wales (PHW</a:t>
            </a:r>
            <a:r>
              <a:rPr lang="en-GB" sz="2800" b="1" dirty="0" smtClean="0"/>
              <a:t>)</a:t>
            </a:r>
            <a:endParaRPr lang="en-GB" sz="2800" dirty="0"/>
          </a:p>
        </p:txBody>
      </p:sp>
      <p:sp>
        <p:nvSpPr>
          <p:cNvPr id="4" name="Subtitle 2"/>
          <p:cNvSpPr txBox="1">
            <a:spLocks/>
          </p:cNvSpPr>
          <p:nvPr/>
        </p:nvSpPr>
        <p:spPr>
          <a:xfrm>
            <a:off x="649749" y="4236439"/>
            <a:ext cx="5228537" cy="900826"/>
          </a:xfrm>
          <a:prstGeom prst="rect">
            <a:avLst/>
          </a:prstGeom>
        </p:spPr>
        <p:txBody>
          <a:bodyPr vert="horz" lIns="91440" tIns="45720" rIns="91440" bIns="45720" rtlCol="0" anchor="t">
            <a:noAutofit/>
          </a:bodyPr>
          <a:lstStyle>
            <a:lvl1pPr marL="0" indent="0" algn="r" defTabSz="457200" rtl="0" eaLnBrk="1" latinLnBrk="0" hangingPunct="1">
              <a:spcBef>
                <a:spcPts val="0"/>
              </a:spcBef>
              <a:spcAft>
                <a:spcPts val="1000"/>
              </a:spcAft>
              <a:buClr>
                <a:schemeClr val="tx1"/>
              </a:buClr>
              <a:buSzPct val="100000"/>
              <a:buFont typeface="Arial"/>
              <a:buNone/>
              <a:defRPr sz="1800" kern="1200" cap="all">
                <a:solidFill>
                  <a:schemeClr val="tx1"/>
                </a:solidFill>
                <a:effectLst/>
                <a:latin typeface="+mn-lt"/>
                <a:ea typeface="+mn-ea"/>
                <a:cs typeface="+mn-cs"/>
              </a:defRPr>
            </a:lvl1pPr>
            <a:lvl2pPr marL="457200" indent="0" algn="ctr" defTabSz="457200" rtl="0" eaLnBrk="1" latinLnBrk="0" hangingPunct="1">
              <a:spcBef>
                <a:spcPts val="0"/>
              </a:spcBef>
              <a:spcAft>
                <a:spcPts val="1000"/>
              </a:spcAft>
              <a:buClr>
                <a:schemeClr val="tx1"/>
              </a:buClr>
              <a:buSzPct val="100000"/>
              <a:buFont typeface="Arial"/>
              <a:buNone/>
              <a:defRPr sz="1600" kern="1200" cap="none">
                <a:solidFill>
                  <a:schemeClr val="tx1">
                    <a:tint val="75000"/>
                  </a:schemeClr>
                </a:solidFill>
                <a:effectLst/>
                <a:latin typeface="+mn-lt"/>
                <a:ea typeface="+mn-ea"/>
                <a:cs typeface="+mn-cs"/>
              </a:defRPr>
            </a:lvl2pPr>
            <a:lvl3pPr marL="914400" indent="0" algn="ctr" defTabSz="457200" rtl="0" eaLnBrk="1" latinLnBrk="0" hangingPunct="1">
              <a:spcBef>
                <a:spcPts val="0"/>
              </a:spcBef>
              <a:spcAft>
                <a:spcPts val="1000"/>
              </a:spcAft>
              <a:buClr>
                <a:schemeClr val="tx1"/>
              </a:buClr>
              <a:buSzPct val="100000"/>
              <a:buFont typeface="Arial"/>
              <a:buNone/>
              <a:defRPr sz="1400" kern="1200" cap="none">
                <a:solidFill>
                  <a:schemeClr val="tx1">
                    <a:tint val="75000"/>
                  </a:schemeClr>
                </a:solidFill>
                <a:effectLst/>
                <a:latin typeface="+mn-lt"/>
                <a:ea typeface="+mn-ea"/>
                <a:cs typeface="+mn-cs"/>
              </a:defRPr>
            </a:lvl3pPr>
            <a:lvl4pPr marL="13716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4pPr>
            <a:lvl5pPr marL="18288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5pPr>
            <a:lvl6pPr marL="22860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6pPr>
            <a:lvl7pPr marL="27432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7pPr>
            <a:lvl8pPr marL="32004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8pPr>
            <a:lvl9pPr marL="36576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9pPr>
          </a:lstStyle>
          <a:p>
            <a:pPr algn="l"/>
            <a:r>
              <a:rPr lang="en-GB" sz="2000" cap="none" dirty="0" smtClean="0"/>
              <a:t>Christopher Pace</a:t>
            </a:r>
          </a:p>
          <a:p>
            <a:pPr algn="l"/>
            <a:r>
              <a:rPr lang="en-GB" sz="2000" cap="none" dirty="0" smtClean="0"/>
              <a:t>1708232@student.uwtsd.ac.uk</a:t>
            </a:r>
          </a:p>
        </p:txBody>
      </p:sp>
      <p:sp>
        <p:nvSpPr>
          <p:cNvPr id="5" name="Title 1"/>
          <p:cNvSpPr txBox="1">
            <a:spLocks/>
          </p:cNvSpPr>
          <p:nvPr/>
        </p:nvSpPr>
        <p:spPr>
          <a:xfrm>
            <a:off x="649749" y="909649"/>
            <a:ext cx="5875742" cy="1164686"/>
          </a:xfrm>
          <a:prstGeom prst="rect">
            <a:avLst/>
          </a:prstGeom>
          <a:effectLst/>
        </p:spPr>
        <p:txBody>
          <a:bodyPr vert="horz" lIns="91440" tIns="45720" rIns="91440" bIns="45720" rtlCol="0" anchor="ctr">
            <a:normAutofit fontScale="85000" lnSpcReduction="10000"/>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Project PROPOSAL</a:t>
            </a:r>
            <a:endParaRPr lang="en-GB" sz="5400" b="1" dirty="0"/>
          </a:p>
        </p:txBody>
      </p:sp>
    </p:spTree>
    <p:extLst>
      <p:ext uri="{BB962C8B-B14F-4D97-AF65-F5344CB8AC3E}">
        <p14:creationId xmlns:p14="http://schemas.microsoft.com/office/powerpoint/2010/main" xmlns="" val="32112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0466" y="1701492"/>
            <a:ext cx="10131425" cy="4451916"/>
          </a:xfrm>
        </p:spPr>
        <p:txBody>
          <a:bodyPr>
            <a:normAutofit/>
          </a:bodyPr>
          <a:lstStyle/>
          <a:p>
            <a:r>
              <a:rPr lang="en-GB" sz="2800" dirty="0" smtClean="0"/>
              <a:t>Project Background</a:t>
            </a:r>
          </a:p>
          <a:p>
            <a:r>
              <a:rPr lang="en-GB" sz="2800" dirty="0"/>
              <a:t>What is </a:t>
            </a:r>
            <a:r>
              <a:rPr lang="en-GB" sz="2800" dirty="0" smtClean="0"/>
              <a:t>Network Access Control (NAC)?</a:t>
            </a:r>
            <a:endParaRPr lang="en-GB" sz="2800" dirty="0"/>
          </a:p>
          <a:p>
            <a:r>
              <a:rPr lang="en-GB" sz="2800" dirty="0" smtClean="0"/>
              <a:t>Aims &amp; Objectives</a:t>
            </a:r>
            <a:endParaRPr lang="en-GB" sz="2800" dirty="0"/>
          </a:p>
          <a:p>
            <a:r>
              <a:rPr lang="en-GB" sz="2800" dirty="0" smtClean="0"/>
              <a:t>Methodology</a:t>
            </a:r>
          </a:p>
          <a:p>
            <a:r>
              <a:rPr lang="en-GB" sz="2800" dirty="0" smtClean="0"/>
              <a:t>Expected Outcomes</a:t>
            </a:r>
          </a:p>
        </p:txBody>
      </p:sp>
      <p:sp>
        <p:nvSpPr>
          <p:cNvPr id="6" name="Title 1"/>
          <p:cNvSpPr txBox="1">
            <a:spLocks/>
          </p:cNvSpPr>
          <p:nvPr/>
        </p:nvSpPr>
        <p:spPr>
          <a:xfrm>
            <a:off x="850466" y="947227"/>
            <a:ext cx="5875742" cy="1164686"/>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AGENDA</a:t>
            </a:r>
            <a:endParaRPr lang="en-GB" sz="5400" b="1" dirty="0"/>
          </a:p>
        </p:txBody>
      </p:sp>
    </p:spTree>
    <p:extLst>
      <p:ext uri="{BB962C8B-B14F-4D97-AF65-F5344CB8AC3E}">
        <p14:creationId xmlns:p14="http://schemas.microsoft.com/office/powerpoint/2010/main" xmlns="" val="1295551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975725" y="435459"/>
            <a:ext cx="8794575" cy="1164686"/>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PROJECT BACKGROUND</a:t>
            </a:r>
            <a:endParaRPr lang="en-GB" sz="5400" b="1" dirty="0"/>
          </a:p>
        </p:txBody>
      </p:sp>
      <p:sp>
        <p:nvSpPr>
          <p:cNvPr id="4" name="Content Placeholder 3"/>
          <p:cNvSpPr>
            <a:spLocks noGrp="1"/>
          </p:cNvSpPr>
          <p:nvPr>
            <p:ph idx="1"/>
          </p:nvPr>
        </p:nvSpPr>
        <p:spPr>
          <a:xfrm>
            <a:off x="696738" y="1662831"/>
            <a:ext cx="8534400" cy="4975963"/>
          </a:xfrm>
        </p:spPr>
        <p:txBody>
          <a:bodyPr>
            <a:normAutofit/>
          </a:bodyPr>
          <a:lstStyle/>
          <a:p>
            <a:pPr lvl="0"/>
            <a:r>
              <a:rPr lang="en-GB" dirty="0" smtClean="0"/>
              <a:t>Public Health Wales (PHW) currently employs circa. 1700 staff, based on 23 sites throughout Wales, using nearly 4000 devices.</a:t>
            </a:r>
          </a:p>
          <a:p>
            <a:pPr lvl="0"/>
            <a:r>
              <a:rPr lang="en-GB" dirty="0" smtClean="0"/>
              <a:t>PHW currently has a robust network security landscape, consisting of Cisco Firewalls, Intrusion Prevention System, Advanced Malware Protection, Antivirus etc.…</a:t>
            </a:r>
          </a:p>
          <a:p>
            <a:pPr lvl="0"/>
            <a:r>
              <a:rPr lang="en-GB" dirty="0" smtClean="0"/>
              <a:t>Welsh Assembly Government require that PHW perform an annual Security Review. The most recent report identified risks to PHW from unauthorised access to the network at the end-point. </a:t>
            </a:r>
          </a:p>
          <a:p>
            <a:pPr lvl="0"/>
            <a:r>
              <a:rPr lang="en-GB" dirty="0" smtClean="0"/>
              <a:t>The outcome from the Security Review was to implement a Network Access Control (NAC) System to eradicate issues identified during the review.</a:t>
            </a:r>
          </a:p>
          <a:p>
            <a:pPr lvl="0"/>
            <a:r>
              <a:rPr lang="en-GB" dirty="0" smtClean="0"/>
              <a:t>A thorough investigation into NAC vendors has already been completed, with Cisco ISE chosen as the best suited based on costs and feature set. </a:t>
            </a:r>
          </a:p>
        </p:txBody>
      </p:sp>
    </p:spTree>
    <p:extLst>
      <p:ext uri="{BB962C8B-B14F-4D97-AF65-F5344CB8AC3E}">
        <p14:creationId xmlns:p14="http://schemas.microsoft.com/office/powerpoint/2010/main" xmlns="" val="97489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1" y="2142067"/>
            <a:ext cx="10531698" cy="4127658"/>
          </a:xfrm>
        </p:spPr>
        <p:txBody>
          <a:bodyPr>
            <a:normAutofit lnSpcReduction="10000"/>
          </a:bodyPr>
          <a:lstStyle/>
          <a:p>
            <a:pPr>
              <a:buNone/>
            </a:pPr>
            <a:r>
              <a:rPr lang="en-GB" dirty="0" smtClean="0"/>
              <a:t>The main objective of NAC is to extend the security of networks to the end-point by evaluating the authenticity, integrity and security posture of each end-point before permitting network access. </a:t>
            </a:r>
          </a:p>
          <a:p>
            <a:pPr>
              <a:buNone/>
            </a:pPr>
            <a:r>
              <a:rPr lang="en-GB" dirty="0" smtClean="0"/>
              <a:t>Today’s NAC is changing beyond the “traditional” Authentication, Authorization, and Accounting (AAA) into dynamic solutions with improved integrations that discover, monitor, and enforce policies expanding past enterprise walls. NAC is a foundational network security defence as every device on a network is a potential attack or reconnaissance point that must be discovered and secured.</a:t>
            </a:r>
          </a:p>
          <a:p>
            <a:pPr>
              <a:buNone/>
            </a:pPr>
            <a:r>
              <a:rPr lang="en-GB" dirty="0" smtClean="0"/>
              <a:t>To do this, the following functional areas must be present: authentication/authorisation, assessment of security posture, quarantine and remediation.</a:t>
            </a:r>
          </a:p>
          <a:p>
            <a:pPr>
              <a:buNone/>
            </a:pPr>
            <a:r>
              <a:rPr lang="en-GB" dirty="0" smtClean="0"/>
              <a:t>Cisco ISE offers all of the above functions as well as others. </a:t>
            </a:r>
          </a:p>
          <a:p>
            <a:pPr>
              <a:buNone/>
            </a:pPr>
            <a:endParaRPr lang="en-GB" dirty="0"/>
          </a:p>
        </p:txBody>
      </p:sp>
      <p:sp>
        <p:nvSpPr>
          <p:cNvPr id="6" name="Title 1"/>
          <p:cNvSpPr txBox="1">
            <a:spLocks/>
          </p:cNvSpPr>
          <p:nvPr/>
        </p:nvSpPr>
        <p:spPr>
          <a:xfrm>
            <a:off x="850466" y="947227"/>
            <a:ext cx="11341534" cy="1164686"/>
          </a:xfrm>
          <a:prstGeom prst="rect">
            <a:avLst/>
          </a:prstGeom>
          <a:effectLst/>
        </p:spPr>
        <p:txBody>
          <a:bodyPr vert="horz" lIns="91440" tIns="45720" rIns="91440" bIns="45720" rtlCol="0" anchor="ctr">
            <a:normAutofit fontScale="92500"/>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300" b="1" dirty="0" smtClean="0"/>
              <a:t>What is Network Access Control (NAC)?</a:t>
            </a:r>
            <a:endParaRPr lang="en-GB" sz="4300" dirty="0" smtClean="0"/>
          </a:p>
          <a:p>
            <a:endParaRPr lang="en-GB" sz="5400" b="1" dirty="0"/>
          </a:p>
        </p:txBody>
      </p:sp>
    </p:spTree>
    <p:extLst>
      <p:ext uri="{BB962C8B-B14F-4D97-AF65-F5344CB8AC3E}">
        <p14:creationId xmlns:p14="http://schemas.microsoft.com/office/powerpoint/2010/main" xmlns="" val="3837819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1820" y="6488668"/>
            <a:ext cx="7938392" cy="276999"/>
          </a:xfrm>
          <a:prstGeom prst="rect">
            <a:avLst/>
          </a:prstGeom>
          <a:noFill/>
        </p:spPr>
        <p:txBody>
          <a:bodyPr wrap="none" rtlCol="0">
            <a:spAutoFit/>
          </a:bodyPr>
          <a:lstStyle/>
          <a:p>
            <a:r>
              <a:rPr lang="en-GB" sz="1200" b="1" dirty="0" smtClean="0"/>
              <a:t>Cisco ISE Features [1]	K. </a:t>
            </a:r>
            <a:r>
              <a:rPr lang="en-GB" sz="1200" b="1" dirty="0" err="1" smtClean="0"/>
              <a:t>Mcnamara</a:t>
            </a:r>
            <a:r>
              <a:rPr lang="en-GB" sz="1200" b="1" dirty="0" smtClean="0"/>
              <a:t> and C. S. Engineer, “ISE Deployment Staging and Planning,” 2019.</a:t>
            </a:r>
            <a:endParaRPr lang="en-GB" sz="1200" dirty="0"/>
          </a:p>
        </p:txBody>
      </p:sp>
      <p:pic>
        <p:nvPicPr>
          <p:cNvPr id="5" name="Picture 2"/>
          <p:cNvPicPr>
            <a:picLocks noChangeAspect="1" noChangeArrowheads="1"/>
          </p:cNvPicPr>
          <p:nvPr/>
        </p:nvPicPr>
        <p:blipFill>
          <a:blip r:embed="rId2"/>
          <a:srcRect/>
          <a:stretch>
            <a:fillRect/>
          </a:stretch>
        </p:blipFill>
        <p:spPr bwMode="auto">
          <a:xfrm>
            <a:off x="1002081" y="1633205"/>
            <a:ext cx="10622072" cy="4630696"/>
          </a:xfrm>
          <a:prstGeom prst="rect">
            <a:avLst/>
          </a:prstGeom>
          <a:noFill/>
          <a:ln w="9525">
            <a:noFill/>
            <a:miter lim="800000"/>
            <a:headEnd/>
            <a:tailEnd/>
          </a:ln>
        </p:spPr>
      </p:pic>
      <p:sp>
        <p:nvSpPr>
          <p:cNvPr id="8" name="Title 1"/>
          <p:cNvSpPr txBox="1">
            <a:spLocks/>
          </p:cNvSpPr>
          <p:nvPr/>
        </p:nvSpPr>
        <p:spPr>
          <a:xfrm>
            <a:off x="850466" y="947227"/>
            <a:ext cx="11341534" cy="1164686"/>
          </a:xfrm>
          <a:prstGeom prst="rect">
            <a:avLst/>
          </a:prstGeom>
          <a:effectLst/>
        </p:spPr>
        <p:txBody>
          <a:bodyPr vert="horz" lIns="91440" tIns="45720" rIns="91440" bIns="45720" rtlCol="0" anchor="ctr">
            <a:normAutofit fontScale="92500"/>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300" b="1" dirty="0" smtClean="0"/>
              <a:t>What is Network Access Control (NAC)?</a:t>
            </a:r>
            <a:endParaRPr lang="en-GB" sz="4300" dirty="0" smtClean="0"/>
          </a:p>
          <a:p>
            <a:endParaRPr lang="en-GB" sz="5400" b="1" dirty="0"/>
          </a:p>
        </p:txBody>
      </p:sp>
    </p:spTree>
    <p:extLst>
      <p:ext uri="{BB962C8B-B14F-4D97-AF65-F5344CB8AC3E}">
        <p14:creationId xmlns:p14="http://schemas.microsoft.com/office/powerpoint/2010/main" xmlns="" val="328620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1" y="2142067"/>
            <a:ext cx="10274120" cy="4503432"/>
          </a:xfrm>
        </p:spPr>
        <p:txBody>
          <a:bodyPr>
            <a:normAutofit/>
          </a:bodyPr>
          <a:lstStyle/>
          <a:p>
            <a:r>
              <a:rPr lang="en-GB" sz="2800" dirty="0" smtClean="0"/>
              <a:t>The aim of the project is to construct a Low Level Design and Proof of Concept (POC) on how to implement a Cisco ISE solution within PHW. Due to time constraints and complexity of the implementation it will only be focusing on deploying the following NAC features: -</a:t>
            </a:r>
          </a:p>
          <a:p>
            <a:pPr lvl="0">
              <a:buFont typeface="Wingdings" pitchFamily="2" charset="2"/>
              <a:buChar char="§"/>
            </a:pPr>
            <a:r>
              <a:rPr lang="en-GB" b="1" dirty="0" smtClean="0"/>
              <a:t>Access Control</a:t>
            </a:r>
          </a:p>
          <a:p>
            <a:pPr lvl="0">
              <a:buFont typeface="Wingdings" pitchFamily="2" charset="2"/>
              <a:buChar char="§"/>
            </a:pPr>
            <a:r>
              <a:rPr lang="en-GB" b="1" dirty="0" smtClean="0"/>
              <a:t>Asset Visibility</a:t>
            </a:r>
          </a:p>
          <a:p>
            <a:pPr lvl="0">
              <a:buFont typeface="Wingdings" pitchFamily="2" charset="2"/>
              <a:buChar char="§"/>
            </a:pPr>
            <a:r>
              <a:rPr lang="en-GB" b="1" dirty="0" smtClean="0"/>
              <a:t>Device Admin</a:t>
            </a:r>
          </a:p>
          <a:p>
            <a:pPr lvl="0">
              <a:buFont typeface="Wingdings" pitchFamily="2" charset="2"/>
              <a:buChar char="§"/>
            </a:pPr>
            <a:r>
              <a:rPr lang="en-GB" b="1" dirty="0" smtClean="0"/>
              <a:t>Threat Control</a:t>
            </a:r>
            <a:endParaRPr lang="en-GB" b="1" dirty="0"/>
          </a:p>
        </p:txBody>
      </p:sp>
      <p:sp>
        <p:nvSpPr>
          <p:cNvPr id="5" name="Title 1"/>
          <p:cNvSpPr txBox="1">
            <a:spLocks/>
          </p:cNvSpPr>
          <p:nvPr/>
        </p:nvSpPr>
        <p:spPr>
          <a:xfrm>
            <a:off x="649748" y="909649"/>
            <a:ext cx="7404487" cy="1164686"/>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AIMS &amp; OBJECTIVES</a:t>
            </a:r>
            <a:endParaRPr lang="en-GB" sz="5400" b="1" dirty="0"/>
          </a:p>
        </p:txBody>
      </p:sp>
    </p:spTree>
    <p:extLst>
      <p:ext uri="{BB962C8B-B14F-4D97-AF65-F5344CB8AC3E}">
        <p14:creationId xmlns:p14="http://schemas.microsoft.com/office/powerpoint/2010/main" xmlns="" val="3415674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850466" y="947227"/>
            <a:ext cx="5875742" cy="1164686"/>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Methodology</a:t>
            </a:r>
            <a:endParaRPr lang="en-GB" sz="5400" b="1" dirty="0"/>
          </a:p>
        </p:txBody>
      </p:sp>
      <p:graphicFrame>
        <p:nvGraphicFramePr>
          <p:cNvPr id="4" name="Diagram 3"/>
          <p:cNvGraphicFramePr/>
          <p:nvPr>
            <p:extLst>
              <p:ext uri="{D42A27DB-BD31-4B8C-83A1-F6EECF244321}">
                <p14:modId xmlns:p14="http://schemas.microsoft.com/office/powerpoint/2010/main" xmlns="" val="2405554913"/>
              </p:ext>
            </p:extLst>
          </p:nvPr>
        </p:nvGraphicFramePr>
        <p:xfrm>
          <a:off x="6404475" y="1910408"/>
          <a:ext cx="6165042" cy="4110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2"/>
          <p:cNvSpPr>
            <a:spLocks noGrp="1"/>
          </p:cNvSpPr>
          <p:nvPr>
            <p:ph idx="1"/>
          </p:nvPr>
        </p:nvSpPr>
        <p:spPr>
          <a:xfrm>
            <a:off x="850466" y="2240608"/>
            <a:ext cx="5856623" cy="4069675"/>
          </a:xfrm>
        </p:spPr>
        <p:txBody>
          <a:bodyPr>
            <a:normAutofit fontScale="70000" lnSpcReduction="20000"/>
          </a:bodyPr>
          <a:lstStyle/>
          <a:p>
            <a:r>
              <a:rPr lang="en-GB" sz="2800" dirty="0"/>
              <a:t>A thorough review of the current Cisco ISE documentation will be completed, as well as attendance on the Cisco ISE Implementing and Configuring Cisco Identity Services Engine (SISE) Instructor-led course. After completion of the document review/course, an LLD will be collated focusing on the strategy of deploying the selected NAC features throughout PHW. On completion of the LLD a POC will be implemented within the chosen PHW Site in monitoring mode only to not affect live services running out the chosen site. Various experimental tests will be performed to test the NAC features (i.e. infected device, un-patched device etc..)</a:t>
            </a:r>
            <a:r>
              <a:rPr lang="en-GB" sz="2800" b="1" dirty="0"/>
              <a:t> </a:t>
            </a:r>
            <a:endParaRPr lang="en-GB" sz="2800" dirty="0"/>
          </a:p>
          <a:p>
            <a:endParaRPr lang="en-GB" sz="2800" b="1" dirty="0"/>
          </a:p>
        </p:txBody>
      </p:sp>
    </p:spTree>
    <p:extLst>
      <p:ext uri="{BB962C8B-B14F-4D97-AF65-F5344CB8AC3E}">
        <p14:creationId xmlns:p14="http://schemas.microsoft.com/office/powerpoint/2010/main" xmlns="" val="2502626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49748" y="909649"/>
            <a:ext cx="7404487" cy="1164686"/>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Expected Outcomes</a:t>
            </a:r>
            <a:endParaRPr lang="en-GB" sz="5400" b="1" dirty="0"/>
          </a:p>
        </p:txBody>
      </p:sp>
      <p:sp>
        <p:nvSpPr>
          <p:cNvPr id="4" name="Content Placeholder 2"/>
          <p:cNvSpPr>
            <a:spLocks noGrp="1"/>
          </p:cNvSpPr>
          <p:nvPr>
            <p:ph idx="1"/>
          </p:nvPr>
        </p:nvSpPr>
        <p:spPr>
          <a:xfrm>
            <a:off x="850466" y="2240608"/>
            <a:ext cx="10611861" cy="4069675"/>
          </a:xfrm>
        </p:spPr>
        <p:txBody>
          <a:bodyPr>
            <a:normAutofit/>
          </a:bodyPr>
          <a:lstStyle/>
          <a:p>
            <a:pPr>
              <a:buNone/>
            </a:pPr>
            <a:r>
              <a:rPr lang="en-GB" sz="2800" b="1" dirty="0" smtClean="0"/>
              <a:t>It is expected that the project will</a:t>
            </a:r>
          </a:p>
          <a:p>
            <a:r>
              <a:rPr lang="en-GB" sz="2800" b="1" dirty="0" smtClean="0"/>
              <a:t>Eradicate the security issues identified in the Annual Security Report</a:t>
            </a:r>
          </a:p>
          <a:p>
            <a:r>
              <a:rPr lang="en-GB" sz="2800" b="1" dirty="0" smtClean="0"/>
              <a:t>Moving from a POC to a full PHW wide solution of Cisco ISE</a:t>
            </a:r>
          </a:p>
          <a:p>
            <a:r>
              <a:rPr lang="en-GB" sz="2800" b="1" dirty="0" smtClean="0"/>
              <a:t>Provide a basis for adding additional Cisco ISE features</a:t>
            </a:r>
          </a:p>
          <a:p>
            <a:endParaRPr lang="en-GB" sz="2800" b="1" dirty="0"/>
          </a:p>
        </p:txBody>
      </p:sp>
    </p:spTree>
    <p:extLst>
      <p:ext uri="{BB962C8B-B14F-4D97-AF65-F5344CB8AC3E}">
        <p14:creationId xmlns:p14="http://schemas.microsoft.com/office/powerpoint/2010/main" xmlns="" val="15803453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49748" y="909649"/>
            <a:ext cx="7404487" cy="1164686"/>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b="1" dirty="0" smtClean="0"/>
              <a:t>SUMMARY</a:t>
            </a:r>
            <a:endParaRPr lang="en-GB" sz="5400" b="1" dirty="0"/>
          </a:p>
        </p:txBody>
      </p:sp>
      <p:sp>
        <p:nvSpPr>
          <p:cNvPr id="5" name="Content Placeholder 2"/>
          <p:cNvSpPr>
            <a:spLocks noGrp="1"/>
          </p:cNvSpPr>
          <p:nvPr>
            <p:ph idx="1"/>
          </p:nvPr>
        </p:nvSpPr>
        <p:spPr>
          <a:xfrm>
            <a:off x="850466" y="2240608"/>
            <a:ext cx="10611861" cy="4069675"/>
          </a:xfrm>
        </p:spPr>
        <p:txBody>
          <a:bodyPr>
            <a:normAutofit fontScale="92500" lnSpcReduction="10000"/>
          </a:bodyPr>
          <a:lstStyle/>
          <a:p>
            <a:r>
              <a:rPr lang="en-GB" sz="2800" b="1" dirty="0" smtClean="0"/>
              <a:t>PHW currently has a robust Security Landscape, but this needs to be improved to cope with </a:t>
            </a:r>
            <a:r>
              <a:rPr lang="en-GB" sz="2800" b="1" dirty="0" err="1" smtClean="0"/>
              <a:t>todays</a:t>
            </a:r>
            <a:r>
              <a:rPr lang="en-GB" sz="2800" b="1" dirty="0" smtClean="0"/>
              <a:t> security threats</a:t>
            </a:r>
          </a:p>
          <a:p>
            <a:r>
              <a:rPr lang="en-GB" sz="2800" b="1" dirty="0" smtClean="0"/>
              <a:t>Suggestion from our Security Consultants is to implement a NAC solution, this was chosen to be Cisco ISE</a:t>
            </a:r>
          </a:p>
          <a:p>
            <a:r>
              <a:rPr lang="en-GB" sz="2800" b="1" dirty="0" smtClean="0"/>
              <a:t>A LLD and POC will be competed to attempt to eradicate the issues identified in the Annual Security Report, focusing on a small set of features</a:t>
            </a:r>
          </a:p>
          <a:p>
            <a:r>
              <a:rPr lang="en-GB" sz="2800" b="1" dirty="0" smtClean="0"/>
              <a:t>Extensive testing of the features will be performed and a report on the findings produced</a:t>
            </a:r>
          </a:p>
          <a:p>
            <a:endParaRPr lang="en-GB" sz="28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2580148" y="2664558"/>
            <a:ext cx="7404487" cy="116468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2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8000" b="1" dirty="0" smtClean="0"/>
              <a:t>QUESTIONS?</a:t>
            </a:r>
            <a:endParaRPr lang="en-GB" sz="8000" b="1" dirty="0"/>
          </a:p>
        </p:txBody>
      </p:sp>
    </p:spTree>
    <p:extLst>
      <p:ext uri="{BB962C8B-B14F-4D97-AF65-F5344CB8AC3E}">
        <p14:creationId xmlns:p14="http://schemas.microsoft.com/office/powerpoint/2010/main" xmlns="" val="230920214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xmlns=""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10572</TotalTime>
  <Words>661</Words>
  <Application>Microsoft Office PowerPoint</Application>
  <PresentationFormat>Custom</PresentationFormat>
  <Paragraphs>49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Introduction of a Network Access Control (NAC) System and Strategy for the deployment throughout Public Health Wales (PHW)</vt:lpstr>
      <vt:lpstr>Slide 2</vt:lpstr>
      <vt:lpstr>Slide 3</vt:lpstr>
      <vt:lpstr>Slide 4</vt:lpstr>
      <vt:lpstr>Slide 5</vt:lpstr>
      <vt:lpstr>Slide 6</vt:lpstr>
      <vt:lpstr>Slide 7</vt:lpstr>
      <vt:lpstr>Slide 8</vt:lpstr>
      <vt:lpstr>Slide 9</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Glass Physical Web</dc:title>
  <dc:creator>Nik Whitehead</dc:creator>
  <cp:lastModifiedBy>Networking</cp:lastModifiedBy>
  <cp:revision>62</cp:revision>
  <dcterms:created xsi:type="dcterms:W3CDTF">2016-12-01T12:28:53Z</dcterms:created>
  <dcterms:modified xsi:type="dcterms:W3CDTF">2019-05-03T05:23:48Z</dcterms:modified>
</cp:coreProperties>
</file>